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7.xml" ContentType="application/vnd.openxmlformats-officedocument.presentationml.notesSlide+xml"/>
  <Override PartName="/ppt/ink/ink33.xml" ContentType="application/inkml+xml"/>
  <Override PartName="/ppt/notesSlides/notesSlide8.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9.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10.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1.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12.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3.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4.xml" ContentType="application/vnd.openxmlformats-officedocument.presentationml.notesSlide+xml"/>
  <Override PartName="/ppt/ink/ink23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notesSlides/notesSlide20.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notesSlides/notesSlide21.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22.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23.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24.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25.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26.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notesSlides/notesSlide27.xml" ContentType="application/vnd.openxmlformats-officedocument.presentationml.notesSlide+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65" r:id="rId3"/>
    <p:sldId id="270" r:id="rId4"/>
    <p:sldId id="272" r:id="rId5"/>
    <p:sldId id="273" r:id="rId6"/>
    <p:sldId id="274" r:id="rId7"/>
    <p:sldId id="276" r:id="rId8"/>
    <p:sldId id="275" r:id="rId9"/>
    <p:sldId id="271" r:id="rId10"/>
    <p:sldId id="277" r:id="rId11"/>
    <p:sldId id="279" r:id="rId12"/>
    <p:sldId id="278" r:id="rId13"/>
    <p:sldId id="280" r:id="rId14"/>
    <p:sldId id="281" r:id="rId15"/>
    <p:sldId id="282" r:id="rId16"/>
    <p:sldId id="283" r:id="rId17"/>
    <p:sldId id="284" r:id="rId18"/>
    <p:sldId id="268" r:id="rId19"/>
    <p:sldId id="285" r:id="rId20"/>
    <p:sldId id="286" r:id="rId21"/>
    <p:sldId id="287" r:id="rId22"/>
    <p:sldId id="288" r:id="rId23"/>
    <p:sldId id="289" r:id="rId24"/>
    <p:sldId id="290"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227"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2ED3D35-C1D2-4BDB-836C-C7B89E81E660}"/>
    <pc:docChg chg="modSld">
      <pc:chgData name="Duane Miller" userId="086b8d4e5ca37aec" providerId="LiveId" clId="{72ED3D35-C1D2-4BDB-836C-C7B89E81E660}" dt="2022-09-16T00:29:57.471" v="1" actId="6549"/>
      <pc:docMkLst>
        <pc:docMk/>
      </pc:docMkLst>
      <pc:sldChg chg="modNotesTx">
        <pc:chgData name="Duane Miller" userId="086b8d4e5ca37aec" providerId="LiveId" clId="{72ED3D35-C1D2-4BDB-836C-C7B89E81E660}" dt="2022-09-16T00:29:54.106" v="0" actId="6549"/>
        <pc:sldMkLst>
          <pc:docMk/>
          <pc:sldMk cId="80987760" sldId="271"/>
        </pc:sldMkLst>
      </pc:sldChg>
      <pc:sldChg chg="modNotesTx">
        <pc:chgData name="Duane Miller" userId="086b8d4e5ca37aec" providerId="LiveId" clId="{72ED3D35-C1D2-4BDB-836C-C7B89E81E660}" dt="2022-09-16T00:29:57.471" v="1" actId="6549"/>
        <pc:sldMkLst>
          <pc:docMk/>
          <pc:sldMk cId="1994180590" sldId="27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5:41.671"/>
    </inkml:context>
    <inkml:brush xml:id="br0">
      <inkml:brushProperty name="width" value="0.1" units="cm"/>
      <inkml:brushProperty name="height" value="0.1" units="cm"/>
      <inkml:brushProperty name="color" value="#FFFF00"/>
    </inkml:brush>
  </inkml:definitions>
  <inkml:trace contextRef="#ctx0" brushRef="#br0">4 9 455 0 0,'0'-1'0'0'0,"-2"-3"0"0"0,2 2 0 0 0,-2 0 208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0:04.323"/>
    </inkml:context>
    <inkml:brush xml:id="br0">
      <inkml:brushProperty name="width" value="0.1" units="cm"/>
      <inkml:brushProperty name="height" value="0.1" units="cm"/>
      <inkml:brushProperty name="color" value="#FFFF00"/>
    </inkml:brush>
  </inkml:definitions>
  <inkml:trace contextRef="#ctx0" brushRef="#br0">0 73 455 0 0,'211'-53'3424'0'0,"-203"51"-3345"0"0,-1 0 0 0 0,1 0 0 0 0,0 1 0 0 0,0 0 0 0 0,0 1 0 0 0,0 0 0 0 0,0 0 0 0 0,0 0 0 0 0,14 4 0 0 0,0 1 165 0 0,-1 2-1 0 0,25 10 1 0 0,-37-13-237 0 0,3 0 35 0 0,-1-1-1 0 0,1 0 0 0 0,0-1 0 0 0,0 0 1 0 0,0 0-1 0 0,0-2 0 0 0,1 1 1 0 0,-1-2-1 0 0,13-1 0 0 0,20-5 308 0 0,50-14 1 0 0,-10 2-127 0 0,-40 12-143 0 0,-1 2 1 0 0,2 2-1 0 0,-1 2 0 0 0,71 8 0 0 0,-20-2-49 0 0,128-8-1 0 0,-170 1-27 0 0,18 3-3 0 0,0 4 0 0 0,119 22 0 0 0,-179-25 0 0 0,210 16 0 0 0,-116-13 0 0 0,29-2-6 0 0,-26-2 76 0 0,-42 1-70 0 0,88 7 0 0 0,-56 7 0 0 0,118 10 0 0 0,-155-21 0 0 0,120 25 0 0 0,-140-23-6 0 0,0-1 0 0 0,1-2 0 0 0,75-4 0 0 0,127-26-42 0 0,-187 17 48 0 0,2 3 0 0 0,-1 2 0 0 0,0 3 0 0 0,108 12 0 0 0,-144-7-21 0 0,-3 3-86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5.471"/>
    </inkml:context>
    <inkml:brush xml:id="br0">
      <inkml:brushProperty name="width" value="0.1" units="cm"/>
      <inkml:brushProperty name="height" value="0.1" units="cm"/>
      <inkml:brushProperty name="color" value="#FFFF00"/>
    </inkml:brush>
  </inkml:definitions>
  <inkml:trace contextRef="#ctx0" brushRef="#br0">2403 24 3223 0 0,'-12'0'1524'0'0,"1"-2"0"0"0,0 1 0 0 0,0-1-1 0 0,-14-5 1 0 0,-27-5 3507 0 0,16 13-6317 0 0,-170 35 5227 0 0,-75 10-1299 0 0,171-30-983 0 0,-39 3-392 0 0,109-17-1029 0 0,-393 38 1867 0 0,-70 52-921 0 0,291-42-955 0 0,-50 9-2777 0 0,214-52 1291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19.024"/>
    </inkml:context>
    <inkml:brush xml:id="br0">
      <inkml:brushProperty name="width" value="0.1" units="cm"/>
      <inkml:brushProperty name="height" value="0.1" units="cm"/>
      <inkml:brushProperty name="color" value="#FFFF00"/>
    </inkml:brush>
  </inkml:definitions>
  <inkml:trace contextRef="#ctx0" brushRef="#br0">3394 156 5063 0 0,'-4'1'390'0'0,"-33"3"-29"0"0,-67 0 5576 0 0,79-4-5937 0 0,-9-1 0 0 0,-72-5 339 0 0,74 6 593 0 0,0-1 0 0 0,-47-8 0 0 0,58 6-606 0 0,0 0 0 0 0,-22 2 0 0 0,14 0-95 0 0,-141-13 1571 0 0,160 13-1646 0 0,-105-1 1710 0 0,85 1-1686 0 0,-6 0-144 0 0,1 2-36 0 0,-3 0 0 0 0,-37 1 1574 0 0,-223 11-180 0 0,-59-4 262 0 0,-19-16-554 0 0,1-1-492 0 0,-79-10 614 0 0,240-6-757 0 0,184 18-1182 0 0,0-1 1 0 0,1-1 0 0 0,0-2-1 0 0,0-1 1 0 0,-28-15-1 0 0,17 5-7977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20.164"/>
    </inkml:context>
    <inkml:brush xml:id="br0">
      <inkml:brushProperty name="width" value="0.1" units="cm"/>
      <inkml:brushProperty name="height" value="0.1" units="cm"/>
      <inkml:brushProperty name="color" value="#FFFF00"/>
    </inkml:brush>
  </inkml:definitions>
  <inkml:trace contextRef="#ctx0" brushRef="#br0">2446 103 8807 0 0,'-9'3'95'0'0,"0"-1"0"0"0,0 0 0 0 0,-1-1 0 0 0,1 0 0 0 0,0 0 0 0 0,-1-1 0 0 0,1 0 0 0 0,-19-3 0 0 0,-1-3 1457 0 0,-42-14 1 0 0,8 2 2046 0 0,20 11-2744 0 0,-1 2 1 0 0,0 1 0 0 0,-58 4-1 0 0,-35-3 644 0 0,81-2-905 0 0,-294-12 1987 0 0,67 4-1532 0 0,-83 2 23 0 0,-139 73-963 0 0,448-50-1715 0 0,-95 31-1 0 0,110-28 23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21.102"/>
    </inkml:context>
    <inkml:brush xml:id="br0">
      <inkml:brushProperty name="width" value="0.1" units="cm"/>
      <inkml:brushProperty name="height" value="0.1" units="cm"/>
      <inkml:brushProperty name="color" value="#FFFF00"/>
    </inkml:brush>
  </inkml:definitions>
  <inkml:trace contextRef="#ctx0" brushRef="#br0">3635 48 5671 0 0,'-27'11'3216'0'0,"-4"-3"-916"0"0,25-7-2013 0 0,-1 0-1 0 0,1 1 0 0 0,0 0 0 0 0,-1 0 1 0 0,1 1-1 0 0,-11 6 0 0 0,3-2 90 0 0,1 0 0 0 0,-2 0 0 0 0,-25 7-1 0 0,21-7-38 0 0,-4 0 140 0 0,0 0 0 0 0,0-2 0 0 0,0-1 0 0 0,-1 0 0 0 0,1-2 0 0 0,-1 0 0 0 0,-41-4 0 0 0,-5-3 990 0 0,-75 5 0 0 0,-236 29 732 0 0,10 0-1356 0 0,-168-21-59 0 0,436-10-580 0 0,-55 1 393 0 0,-196-27 1 0 0,-510-116-325 0 0,723 117-1998 0 0,74 11 698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6.816"/>
    </inkml:context>
    <inkml:brush xml:id="br0">
      <inkml:brushProperty name="width" value="0.1" units="cm"/>
      <inkml:brushProperty name="height" value="0.1" units="cm"/>
      <inkml:brushProperty name="color" value="#FFFF00"/>
    </inkml:brush>
  </inkml:definitions>
  <inkml:trace contextRef="#ctx0" brushRef="#br0">1176 7 4775 0 0,'0'0'216'0'0,"-1"1"-10"0"0,-4 0-142 0 0,4-1 37 0 0,-9-4-63 0 0,9 3 126 0 0,1 1-1 0 0,-1-1 1 0 0,1 1 0 0 0,-1 0 0 0 0,1-1 0 0 0,-1 1 0 0 0,1 0-1 0 0,-1 0 1 0 0,1-1 0 0 0,-1 1 0 0 0,1 0 0 0 0,-1 0 0 0 0,0 0-1 0 0,1 0 1 0 0,-1-1 0 0 0,0 1 0 0 0,1 0 0 0 0,-1 0 0 0 0,1 0-1 0 0,-1 0 1 0 0,0 1 0 0 0,1-1 0 0 0,-1 0 0 0 0,1 0 0 0 0,-1 0-1 0 0,0 0 1 0 0,1 1 0 0 0,-1-1 0 0 0,1 0 0 0 0,-1 0 0 0 0,1 1-1 0 0,-4 2 1194 0 0,2 1-1277 0 0,-6 11 70 0 0,6-11 538 0 0,-6-4 1117 0 0,7 0-1630 0 0,-1 0-1 0 0,0 0 0 0 0,0 0 0 0 0,1 0 0 0 0,-1 0 0 0 0,1 0 0 0 0,-1 1 1 0 0,0-1-1 0 0,1 1 0 0 0,-4 0 0 0 0,-10 7-86 0 0,-16 13-32 0 0,20-16 115 0 0,7-4-111 0 0,-77 32 1414 0 0,-1-5 1 0 0,-2-2 0 0 0,-136 21-1 0 0,42-14-374 0 0,-35 4 397 0 0,190-34-1557 0 0,-3 1-614 0 0,1-2 0 0 0,-1 0-1 0 0,-35-3 1 0 0,45-2-4979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7.839"/>
    </inkml:context>
    <inkml:brush xml:id="br0">
      <inkml:brushProperty name="width" value="0.1" units="cm"/>
      <inkml:brushProperty name="height" value="0.1" units="cm"/>
      <inkml:brushProperty name="color" value="#FFFF00"/>
    </inkml:brush>
  </inkml:definitions>
  <inkml:trace contextRef="#ctx0" brushRef="#br0">1939 83 5527 0 0,'-2'-2'-484'0'0,"-18"-16"5408"0"0,19 17-4626 0 0,0 0 0 0 0,0 1 0 0 0,0-1 0 0 0,0 0 0 0 0,0 1 0 0 0,0-1 0 0 0,0 1 0 0 0,0-1 0 0 0,-1 1 0 0 0,1 0 0 0 0,0-1 0 0 0,0 1 0 0 0,0 0 0 0 0,0 0 0 0 0,-1 0 0 0 0,1 0 0 0 0,0 0 0 0 0,-2 0 0 0 0,1 1-289 0 0,1 0 0 0 0,-1 0 1 0 0,1 0-1 0 0,0 1 1 0 0,-1-1-1 0 0,1 0 1 0 0,0 1-1 0 0,0-1 0 0 0,0 1 1 0 0,-1 1-1 0 0,-10 11-120 0 0,3-8 236 0 0,-1-1 0 0 0,0-1 1 0 0,0 0-1 0 0,0 0 0 0 0,0-1 1 0 0,-1 0-1 0 0,0-1 0 0 0,1 0 1 0 0,-1-1-1 0 0,-11 0 0 0 0,-188 10 4033 0 0,109-1-3760 0 0,-109 8 280 0 0,156-17-195 0 0,-104-9 0 0 0,-17-20 416 0 0,-56-7 210 0 0,89 15-455 0 0,-36-3-433 0 0,29 5-1321 0 0,51-1-3387 0 0,61 10-3089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8.721"/>
    </inkml:context>
    <inkml:brush xml:id="br0">
      <inkml:brushProperty name="width" value="0.1" units="cm"/>
      <inkml:brushProperty name="height" value="0.1" units="cm"/>
      <inkml:brushProperty name="color" value="#FFFF00"/>
    </inkml:brush>
  </inkml:definitions>
  <inkml:trace contextRef="#ctx0" brushRef="#br0">2830 70 11311 0 0,'-10'-4'648'0'0,"-14"-2"147"0"0,20 5-643 0 0,0 0 0 0 0,-1 0 0 0 0,1 1 0 0 0,-1-1 0 0 0,-8 2 0 0 0,-11-2 29 0 0,-75-5 4198 0 0,-327-19-714 0 0,157 26-1956 0 0,23 2-694 0 0,-225-12 488 0 0,108 3-710 0 0,97 18-666 0 0,184-5-768 0 0,0-3 0 0 0,-130-11 0 0 0,68-10-3120 0 0,67 5-4114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44.170"/>
    </inkml:context>
    <inkml:brush xml:id="br0">
      <inkml:brushProperty name="width" value="0.1" units="cm"/>
      <inkml:brushProperty name="height" value="0.1" units="cm"/>
      <inkml:brushProperty name="color" value="#FFFF00"/>
    </inkml:brush>
  </inkml:definitions>
  <inkml:trace contextRef="#ctx0" brushRef="#br0">5909 1983 1839 0 0,'-5'12'10275'0'0,"16"-11"-10758"0"0,12-10 1685 0 0,-13 5-92 0 0,1 1 1 0 0,19-5 0 0 0,-26 8-966 0 0,0-1-1 0 0,0 1 1 0 0,1 0 0 0 0,-1 0 0 0 0,0 0-1 0 0,0 1 1 0 0,0 0 0 0 0,0-1 0 0 0,0 2-1 0 0,0-1 1 0 0,5 2 0 0 0,-5-1-57 0 0,0 1-1 0 0,-1 0 1 0 0,1 0 0 0 0,0 0-1 0 0,-1 0 1 0 0,0 1 0 0 0,0 0 0 0 0,5 6-1 0 0,12 14 525 0 0,-16-21-529 0 0,4 5 77 0 0,0-1 1 0 0,1 0-1 0 0,0 0 1 0 0,1-1-1 0 0,18 9 1 0 0,56 31 1481 0 0,-80-42-1567 0 0,0 0 0 0 0,0 0 0 0 0,0 0 0 0 0,0 1 0 0 0,-1 0 0 0 0,0-1 1 0 0,0 1-1 0 0,0 1 0 0 0,-1-1 0 0 0,4 10 0 0 0,10 18 451 0 0,-11-24-406 0 0,-8-4 349 0 0,-2 0-266 0 0,-2 0 505 0 0,9-9-382 0 0,16-23-289 0 0,0 1 56 0 0,168-271 503 0 0,-177 279-551 0 0,-1-1 0 0 0,0 1 0 0 0,-2-2 0 0 0,0 1 0 0 0,-1 0 0 0 0,4-35 0 0 0,3-89 340 0 0,-9 72-285 0 0,1-282 342 0 0,-6 192-308 0 0,-7-8 2 0 0,1 67-72 0 0,6 69-32 0 0,-1 0 0 0 0,-2 1 0 0 0,-18-60 0 0 0,19 82 1 0 0,-1-1 0 0 0,0 1 0 0 0,-1 0 0 0 0,-1 0 0 0 0,-12-16 0 0 0,-10-13 41 0 0,21 26-49 0 0,-2-1 0 0 0,1 1 1 0 0,-16-15-1 0 0,21 25-11 0 0,0-1-1 0 0,0 1 1 0 0,0-1 0 0 0,0 1 0 0 0,-1 0 0 0 0,1 1 0 0 0,-1-1 0 0 0,1 1 0 0 0,-1 0 0 0 0,0 0 0 0 0,0 0 0 0 0,0 1 0 0 0,0 0-1 0 0,-7-1 1 0 0,-5-1 21 0 0,0 0 0 0 0,0-1 0 0 0,0-1-1 0 0,0 0 1 0 0,-21-11 0 0 0,-22-7 31 0 0,-68-9 102 0 0,5 1-8 0 0,75 19-114 0 0,0 3 0 0 0,0 1 0 0 0,-68 0-1 0 0,-40-7 81 0 0,114 9-107 0 0,0 2 0 0 0,-1 1-1 0 0,-64 5 1 0 0,-343 11 365 0 0,409-13-376 0 0,-293 20 205 0 0,247-13-130 0 0,45-4-67 0 0,0-3 0 0 0,0-1 0 0 0,-50-8 0 0 0,33 3-16 0 0,-75 1 0 0 0,6 9-5 0 0,66-1 28 0 0,1-3 0 0 0,-73-7 0 0 0,-159-18 15 0 0,67 8-12 0 0,141 5-4 0 0,-44-3 20 0 0,-129 1 22 0 0,122 1-64 0 0,-45-3 0 0 0,-31 15 44 0 0,-20 0-24 0 0,87-11-20 0 0,79 5 0 0 0,-1 3 0 0 0,-89 5 0 0 0,87 2 0 0 0,1-4 0 0 0,-116-15 0 0 0,118 8 0 0 0,37 6 0 0 0,0 2 0 0 0,0 0 0 0 0,-40 6 0 0 0,-83 23 0 0 0,-7-4 5 0 0,102-18-40 0 0,-71 18 1 0 0,117-21 28 0 0,1-1 0 0 0,-1 1 1 0 0,1 0-1 0 0,0 1 0 0 0,0 1 0 0 0,1-1 0 0 0,-1 2 1 0 0,1-1-1 0 0,0 1 0 0 0,-12 13 0 0 0,17-13-5 0 0,1 0-1 0 0,0-1 1 0 0,0 1 0 0 0,1 0-1 0 0,0 0 1 0 0,0 0 0 0 0,1 0-1 0 0,-1 1 1 0 0,2-1 0 0 0,-1 0-1 0 0,1 1 1 0 0,1 11 0 0 0,-1 13-23 0 0,2 140 24 0 0,1-108 9 0 0,-2-28 1 0 0,2 21 0 0 0,-9 106 0 0 0,-7-48 0 0 0,-11 81 0 0 0,17-155 0 0 0,-3 0 0 0 0,-24 67 0 0 0,11-45 0 0 0,3 1 0 0 0,2 1 0 0 0,3 1 0 0 0,-8 84 0 0 0,21-115 0 0 0,4 47 0 0 0,0-16 0 0 0,-1-55 0 0 0,0-1 0 0 0,1 1 0 0 0,0-1 0 0 0,1 1 0 0 0,0-1 0 0 0,0 0 0 0 0,1 0 0 0 0,7 13 0 0 0,47 72 0 0 0,-49-83-14 0 0,0 0 1 0 0,1-1-1 0 0,0-1 0 0 0,1 1 1 0 0,0-2-1 0 0,21 14 0 0 0,81 44-99 0 0,-81-50 130 0 0,-13-7-28 0 0,1 0 1 0 0,0-1-1 0 0,1-1 0 0 0,0-1 1 0 0,0-1-1 0 0,1-1 0 0 0,0-1 1 0 0,0-1-1 0 0,0-1 0 0 0,0-1 1 0 0,32-2-1 0 0,413-73-106 0 0,-332 47 111 0 0,161-11 1 0 0,-160 34-31 0 0,237 21 0 0 0,131 60-189 0 0,-486-74 130 0 0,67 17-1300 0 0,-15-2-469 0 0,-33-8-4549 0 0,59 19-1947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4:29.584"/>
    </inkml:context>
    <inkml:brush xml:id="br0">
      <inkml:brushProperty name="width" value="0.1" units="cm"/>
      <inkml:brushProperty name="height" value="0.1" units="cm"/>
      <inkml:brushProperty name="color" value="#FFFF00"/>
    </inkml:brush>
  </inkml:definitions>
  <inkml:trace contextRef="#ctx0" brushRef="#br0">1311 1552 3767 0 0,'-13'-10'510'0'0,"13"6"-613"0"0,3-22 1072 0 0,-3 25-888 0 0,0 0 0 0 0,1 0 0 0 0,-1 0 0 0 0,1 0 0 0 0,0 0 0 0 0,-1 0 0 0 0,1 0 0 0 0,0 0 0 0 0,-1 1 0 0 0,1-1 0 0 0,0 0 0 0 0,0 1 0 0 0,0-1 0 0 0,0 0 0 0 0,0 1 1 0 0,-1-1-1 0 0,1 1 0 0 0,0-1 0 0 0,0 1 0 0 0,2-1 0 0 0,-2-1 61 0 0,-1 0 1 0 0,1-1 0 0 0,-1 1-1 0 0,1 0 1 0 0,-1-1 0 0 0,0 1-1 0 0,0-1 1 0 0,0 1 0 0 0,0 0-1 0 0,-1-5 1 0 0,1-32 642 0 0,9 1-168 0 0,9-74 0 0 0,5-109 1276 0 0,-16 172-1263 0 0,-4 33-267 0 0,1-35 0 0 0,-9 12 120 0 0,4 34-459 0 0,0 0-1 0 0,0-1 1 0 0,0 1-1 0 0,1 0 1 0 0,0 0-1 0 0,0 0 1 0 0,0-1-1 0 0,0 1 1 0 0,1 0 0 0 0,0 0-1 0 0,0 0 1 0 0,3-9-1 0 0,-1 8 8 0 0,-1-1 0 0 0,0 1 0 0 0,-1-1 0 0 0,0 0 0 0 0,0 1 0 0 0,0-1 0 0 0,-1-9 0 0 0,1 7 11 0 0,-1 1 0 0 0,1-1 1 0 0,0 0-1 0 0,4-9 0 0 0,2-28 48 0 0,-4 23-63 0 0,-2 15-26 0 0,-1 0 0 0 0,0-1 0 0 0,0 1-1 0 0,-1 0 1 0 0,0 0 0 0 0,-3-10 0 0 0,3 12 4 0 0,-1-5 3 0 0,1 0-1 0 0,0 0 1 0 0,0 0-1 0 0,2 0 1 0 0,-1-1 0 0 0,5-19-1 0 0,1 9-16 0 0,-5 19 5 0 0,0 0 1 0 0,0 0 0 0 0,0 0-1 0 0,-1 1 1 0 0,1-1-1 0 0,-1 0 1 0 0,1 0 0 0 0,-1 0-1 0 0,0 0 1 0 0,0 0 0 0 0,0 0-1 0 0,-1 0 1 0 0,1 0 0 0 0,-2-3-1 0 0,-1-5 3 0 0,0 1 0 0 0,0-1 0 0 0,1 0-1 0 0,1 0 1 0 0,0 0 0 0 0,0 0 0 0 0,1 0 0 0 0,1 0-1 0 0,1-12 1 0 0,-1 14 1 0 0,0 0 0 0 0,0-1 0 0 0,-1 1 0 0 0,0-1 0 0 0,-1 1 0 0 0,0 0 0 0 0,0 0 0 0 0,-4-12 0 0 0,0 1 0 0 0,5 17 0 0 0,-1-1 0 0 0,0 1 0 0 0,0 0 0 0 0,0-1 0 0 0,0 1 0 0 0,0 0 0 0 0,-1 0 0 0 0,-2-4 0 0 0,1 2 12 0 0,0 0-1 0 0,0 0 0 0 0,0 1 0 0 0,-1-1 1 0 0,0 1-1 0 0,0 0 0 0 0,0 0 1 0 0,0 0-1 0 0,-1 1 0 0 0,1-1 0 0 0,-1 1 1 0 0,-8-4-1 0 0,9 7-5 0 0,-1-1 0 0 0,1 1 0 0 0,-1 0 0 0 0,1 0 0 0 0,-1 0 0 0 0,-8 3 1 0 0,-10-1 3 0 0,17-3-3 0 0,0 1-1 0 0,0-1 0 0 0,1-1 1 0 0,-1 1-1 0 0,-8-4 0 0 0,-18-3 20 0 0,11 5-10 0 0,14 1 1 0 0,0 1 0 0 0,0 0 0 0 0,0 1 0 0 0,0-1 0 0 0,0 1 0 0 0,0 0 0 0 0,0 1 0 0 0,0 0 0 0 0,1 0 0 0 0,-1 1-1 0 0,0-1 1 0 0,-7 4 0 0 0,-51 14 246 0 0,59-18-233 0 0,0 0 1 0 0,0 0-1 0 0,-1 0 0 0 0,1 0 0 0 0,0-1 1 0 0,0 0-1 0 0,-1-1 0 0 0,1 1 1 0 0,0-1-1 0 0,-9-2 0 0 0,-9-1-30 0 0,0 2 0 0 0,-1 1 0 0 0,1 1 0 0 0,0 1 0 0 0,-28 4 0 0 0,17-1 0 0 0,24-4 24 0 0,0 1-1 0 0,1-2 0 0 0,-1 1 0 0 0,1-2 1 0 0,-1 1-1 0 0,1-2 0 0 0,-1 1 0 0 0,1-1 1 0 0,0-1-1 0 0,-17-8 0 0 0,24 10-23 0 0,-1 1 0 0 0,1 0 0 0 0,0 0 0 0 0,-1 0 0 0 0,1 0 0 0 0,-1 0 0 0 0,1 1 0 0 0,-1-1 0 0 0,1 1 0 0 0,-1 0 0 0 0,1 0 0 0 0,-1 0 0 0 0,1 1 0 0 0,-1-1 0 0 0,1 1 0 0 0,-7 2 0 0 0,-2-1 13 0 0,0 0 0 0 0,0-1 0 0 0,-19-1-1 0 0,29 0-9 0 0,-2 0 39 0 0,-1-1 0 0 0,0 0 1 0 0,1 0-1 0 0,-1 0 0 0 0,1 0 1 0 0,-1-1-1 0 0,-6-3 0 0 0,7 3-16 0 0,0 1 0 0 0,0-1-1 0 0,-1 0 1 0 0,1 1 0 0 0,-1 0-1 0 0,0 0 1 0 0,-7 0 0 0 0,5 0-10 0 0,0-1 0 0 0,0 1 0 0 0,1-1 0 0 0,-1-1 0 0 0,0 1 0 0 0,1-1 0 0 0,-9-5 1 0 0,-8-3 3 0 0,17 10 20 0 0,0 0 0 0 0,1 0 0 0 0,-1 0 1 0 0,0 1-1 0 0,0 0 0 0 0,1 0 0 0 0,-1 1 0 0 0,0 0 1 0 0,1 0-1 0 0,-1 0 0 0 0,0 1 0 0 0,1-1 0 0 0,-10 5 1 0 0,15-5-41 0 0,-1-1 1 0 0,-1 0-1 0 0,1 1 0 0 0,0-1 1 0 0,0 1-1 0 0,-1-1 1 0 0,1 1-1 0 0,0 0 0 0 0,0 0 1 0 0,0-1-1 0 0,0 1 1 0 0,0 0-1 0 0,0 0 0 0 0,0 0 1 0 0,0 0-1 0 0,0 0 1 0 0,0 0-1 0 0,1 0 0 0 0,-1 1 1 0 0,0-1-1 0 0,1 0 1 0 0,-1 0-1 0 0,1 1 0 0 0,-1-1 1 0 0,0 2-1 0 0,-11 14 3 0 0,11-16-7 0 0,-1 1-1 0 0,1-1 0 0 0,0 1 1 0 0,-1-1-1 0 0,1 1 0 0 0,0 0 0 0 0,0 0 1 0 0,0 0-1 0 0,0 0 0 0 0,0 0 1 0 0,-1 3-1 0 0,1 7-8 0 0,0-1-1 0 0,1 1 1 0 0,2 16 0 0 0,-1-18 9 0 0,-1 1 1 0 0,0-1-1 0 0,0 0 1 0 0,-1 0-1 0 0,-2 14 0 0 0,-21 94 4 0 0,22-102 0 0 0,-4 59 0 0 0,5-56 0 0 0,-1-1 0 0 0,-7 30 0 0 0,5-28 0 0 0,4 17 0 0 0,0-31 0 0 0,1-1 0 0 0,-1 0 0 0 0,0 0 0 0 0,-1 1 0 0 0,1-1 0 0 0,-1 0 0 0 0,-1 6 0 0 0,-8 17 0 0 0,1-1 0 0 0,2 2 0 0 0,0-1 0 0 0,2 1 0 0 0,-2 45 0 0 0,10-26 0 0 0,-1-37 0 0 0,-1 0 0 0 0,0 0 0 0 0,-1 0 0 0 0,0 0 0 0 0,-1 0 0 0 0,0 0 0 0 0,-1-1 0 0 0,-3 12 0 0 0,-13 10 0 0 0,0-1 0 0 0,18-29 0 0 0,-1 0 0 0 0,1-1 0 0 0,-1 1 0 0 0,1 0 0 0 0,0 0 0 0 0,0 0 0 0 0,0 0 0 0 0,0 0 0 0 0,0 0 0 0 0,0 0 0 0 0,1 0 0 0 0,-1 0 0 0 0,1 0 0 0 0,-1 0 0 0 0,1 0 0 0 0,1 3 0 0 0,13 48-10 0 0,-13-47 4 0 0,0 1 1 0 0,1-1 0 0 0,-1 0-1 0 0,1 0 1 0 0,1 0 0 0 0,-1 0-1 0 0,1 0 1 0 0,0-1 0 0 0,8 9-1 0 0,-11-12 6 0 0,0-1 0 0 0,0 1 0 0 0,0 1 0 0 0,0-1 0 0 0,0 0 0 0 0,-1 0 0 0 0,1 0 0 0 0,0 3 0 0 0,3 12 0 0 0,12 22 0 0 0,-14-31 0 0 0,1 0 0 0 0,0 0 0 0 0,0-1 0 0 0,1 1 0 0 0,0-1 0 0 0,0 0 0 0 0,9 10 0 0 0,-6-11 0 0 0,0-1 0 0 0,1 0 0 0 0,-1 0 0 0 0,1-1 0 0 0,0 0 0 0 0,15 5 0 0 0,8 5 0 0 0,-22-10 32 0 0,1-1 1 0 0,1 0-1 0 0,-1-1 0 0 0,0 0 0 0 0,1 0 1 0 0,-1-1-1 0 0,1 0 0 0 0,-1-1 0 0 0,1 0 0 0 0,-1-1 1 0 0,16-3-1 0 0,-23 4 115 0 0,0 0 0 0 0,0 0 0 0 0,-1 1 0 0 0,1-1 0 0 0,0 1-1 0 0,0-1 1 0 0,3 2 0 0 0,19 3-1567 0 0,-5-5 1254 0 0,29-2 166 0 0,-41 1 0 0 0,-1 0 0 0 0,1 1 0 0 0,-1-1 0 0 0,1 2 0 0 0,-1-1 0 0 0,0 1 0 0 0,11 2 0 0 0,6-3 0 0 0,-14 1 0 0 0,1 0-1 0 0,-1 1 1 0 0,0 0 0 0 0,0 0-1 0 0,1 1 1 0 0,-1 1 0 0 0,-1 0-1 0 0,1 0 1 0 0,15 10-1 0 0,-4-4-7 0 0,24 12-183 0 0,-20-11-163 0 0,-1 0 0 0 0,0 2 0 0 0,-2 1 0 0 0,41 31 0 0 0,-50-32-665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1:29.634"/>
    </inkml:context>
    <inkml:brush xml:id="br0">
      <inkml:brushProperty name="width" value="0.1" units="cm"/>
      <inkml:brushProperty name="height" value="0.1" units="cm"/>
      <inkml:brushProperty name="color" value="#FFFF00"/>
    </inkml:brush>
  </inkml:definitions>
  <inkml:trace contextRef="#ctx0" brushRef="#br0">4176 245 12439 0 0,'-13'-9'802'0'0,"-1"1"0"0"0,-23-11 0 0 0,16 9 1818 0 0,11 4-2553 0 0,0 0-1 0 0,1-2 1 0 0,-1 1 0 0 0,1-1 0 0 0,-14-16 0 0 0,14 14-75 0 0,-1 0-1 0 0,0 1 1 0 0,-23-16 0 0 0,10 11 194 0 0,10 5 98 0 0,-1 1 0 0 0,0 0 0 0 0,-1 1 0 0 0,1 0 0 0 0,-1 2 0 0 0,-20-6 0 0 0,2 5-67 0 0,-1 1-1 0 0,-67 0 1 0 0,-68 14 995 0 0,-4-1-538 0 0,-460 31 462 0 0,-302 69 656 0 0,268-39-401 0 0,632-66-1334 0 0,-455 16 359 0 0,406-21-560 0 0,-301-20-3064 0 0,310 13 1656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0:06.733"/>
    </inkml:context>
    <inkml:brush xml:id="br0">
      <inkml:brushProperty name="width" value="0.1" units="cm"/>
      <inkml:brushProperty name="height" value="0.1" units="cm"/>
      <inkml:brushProperty name="color" value="#FFFF00"/>
    </inkml:brush>
  </inkml:definitions>
  <inkml:trace contextRef="#ctx0" brushRef="#br0">0 62 4831 0 0,'13'39'568'0'0,"-12"-36"-557"0"0,1 0 0 0 0,-1 0 0 0 0,1-1 0 0 0,-1 1 0 0 0,1 0 0 0 0,0-1 0 0 0,0 1 0 0 0,0-1 0 0 0,1 0 0 0 0,3 3 0 0 0,-5-4-3 0 0,0 0 0 0 0,0-1 0 0 0,1 1 1 0 0,-1 0-1 0 0,0-1 0 0 0,1 0 0 0 0,-1 1 1 0 0,0-1-1 0 0,1 0 0 0 0,-1 1 0 0 0,1-1 1 0 0,-1 0-1 0 0,0 0 0 0 0,1 0 0 0 0,-1 0 1 0 0,1-1-1 0 0,-1 1 0 0 0,0 0 0 0 0,1 0 0 0 0,-1-1 1 0 0,0 1-1 0 0,1-1 0 0 0,-1 1 0 0 0,0-1 1 0 0,0 0-1 0 0,2-1 0 0 0,4-1 131 0 0,0 0 0 0 0,0 0 0 0 0,0 1 0 0 0,8-2-1 0 0,15-6 65 0 0,3-3-1 0 0,0 1 0 0 0,1 1-1 0 0,0 2 1 0 0,55-7-1 0 0,-67 15-175 0 0,1 2 0 0 0,-1 1 0 0 0,42 8-1 0 0,20 3 8 0 0,-11-12 27 0 0,-1-3-1 0 0,105-16 1 0 0,-13 0 20 0 0,-107 17-15 0 0,1 3-1 0 0,107 16 1 0 0,-93-8-51 0 0,84 1-1 0 0,64-24 17 0 0,25-1 4 0 0,-104 13 66 0 0,242-31 0 0 0,-324 25-100 0 0,0 3 0 0 0,0 3 0 0 0,96 9 0 0 0,-48 7 0 0 0,113 30 0 0 0,-43 9 8 0 0,-112-31 20 0 0,103 20 0 0 0,-107-35-28 0 0,0-3 0 0 0,70-4 0 0 0,20 1 0 0 0,-151-2 0 0 0,595 11 64 0 0,-509-13-64 0 0,1 4 0 0 0,128 20 0 0 0,-170-18 14 0 0,0-2 0 0 0,59-5 0 0 0,27 0 8 0 0,-83 6-22 0 0,-1 2 0 0 0,-1 3 0 0 0,1 1 0 0 0,80 28 0 0 0,-56-13 0 0 0,97 30 0 0 0,-139-47 0 0 0,1-1 0 0 0,0-1 0 0 0,55 1 0 0 0,55-8 0 0 0,59 1 0 0 0,4 19-43 0 0,-78-5 22 0 0,-25-7 21 0 0,105-7 0 0 0,-98-1 0 0 0,136 15 0 0 0,-164-10 0 0 0,126-9 0 0 0,-75-1 0 0 0,-50 5 0 0 0,186-11 0 0 0,-61-20 472 0 0,-154 22-309 0 0,0 2 0 0 0,1 3-1 0 0,0 2 1 0 0,72 3 0 0 0,-47 3-185 0 0,49 3 223 0 0,-106-3-342 0 0,0 1-1 0 0,0 1 1 0 0,-1 0-1 0 0,22 9 1 0 0,-14-1-3233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1:31.204"/>
    </inkml:context>
    <inkml:brush xml:id="br0">
      <inkml:brushProperty name="width" value="0.1" units="cm"/>
      <inkml:brushProperty name="height" value="0.1" units="cm"/>
      <inkml:brushProperty name="color" value="#FFFF00"/>
    </inkml:brush>
  </inkml:definitions>
  <inkml:trace contextRef="#ctx0" brushRef="#br0">1872 0 5527 0 0,'-3'1'250'0'0,"-62"2"1619"0"0,52 1 2960 0 0,-8-1-3697 0 0,17-3-1245 0 0,-56 13 185 0 0,41-8 8 0 0,-1-1 1 0 0,-23 2-1 0 0,-128-4 5076 0 0,-84-14-2828 0 0,-55 0-636 0 0,-185 32 741 0 0,251-11-1930 0 0,227-9-1141 0 0,1-1-1 0 0,-1-1 1 0 0,0-1-1 0 0,1 0 1 0 0,-22-7-1 0 0,11-2-7426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1:32.072"/>
    </inkml:context>
    <inkml:brush xml:id="br0">
      <inkml:brushProperty name="width" value="0.1" units="cm"/>
      <inkml:brushProperty name="height" value="0.1" units="cm"/>
      <inkml:brushProperty name="color" value="#FFFF00"/>
    </inkml:brush>
  </inkml:definitions>
  <inkml:trace contextRef="#ctx0" brushRef="#br0">3700 74 7831 0 0,'-38'3'965'0'0,"1"-1"3541"0"0,-21 7 642 0 0,0 1-4457 0 0,-53 8-2455 0 0,78-16 998 0 0,-62-4 1 0 0,23 0 1605 0 0,-294 9 1722 0 0,3 28-203 0 0,-164 27-1054 0 0,421-54-1063 0 0,-47 4-168 0 0,-212-11 1 0 0,-20-55 325 0 0,122-3 496 0 0,168 34-425 0 0,-214-24 466 0 0,287 44-921 0 0,-126-22-558 0 0,86 8-6802 0 0,29 5-458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1.054"/>
    </inkml:context>
    <inkml:brush xml:id="br0">
      <inkml:brushProperty name="width" value="0.1" units="cm"/>
      <inkml:brushProperty name="height" value="0.1" units="cm"/>
      <inkml:brushProperty name="color" value="#FFFF00"/>
    </inkml:brush>
  </inkml:definitions>
  <inkml:trace contextRef="#ctx0" brushRef="#br0">1827 211 13183 0 0,'0'0'299'0'0,"-5"-2"45"0"0,-36-7 659 0 0,37 9-785 0 0,0 0 6 0 0,-15 0-10 0 0,15 0 244 0 0,-1 0-338 0 0,-13 1-108 0 0,13 0-38 0 0,2-3 126 0 0,-12-4 57 0 0,11 4 16 0 0,1 0 18 0 0,-10-8 62 0 0,9 8 31 0 0,0 0 4 0 0,1 1-263 0 0,-8-4 348 0 0,0 0 0 0 0,-1 1 0 0 0,-19-4 1 0 0,-16 5 94 0 0,-62 8 644 0 0,36 0-426 0 0,16-6-127 0 0,-1-2 0 0 0,0-2 0 0 0,1-3 0 0 0,-74-20 0 0 0,-5-9 793 0 0,-71-16-553 0 0,162 44-791 0 0,0 2-1 0 0,-79-1 0 0 0,38 9-7 0 0,0 4 0 0 0,-137 26 0 0 0,158-17 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1.982"/>
    </inkml:context>
    <inkml:brush xml:id="br0">
      <inkml:brushProperty name="width" value="0.1" units="cm"/>
      <inkml:brushProperty name="height" value="0.1" units="cm"/>
      <inkml:brushProperty name="color" value="#FFFF00"/>
    </inkml:brush>
  </inkml:definitions>
  <inkml:trace contextRef="#ctx0" brushRef="#br0">2836 315 13503 0 0,'0'0'307'0'0,"-5"0"45"0"0,0 2-224 0 0,0-1-30 0 0,-32 0 513 0 0,29 0-584 0 0,5-1-16 0 0,0 0 0 0 0,-1 0 0 0 0,1 0 0 0 0,0-1 0 0 0,0 1 0 0 0,0-1 0 0 0,0 1 1 0 0,0-1-1 0 0,0 0 0 0 0,0-1 0 0 0,0 1 0 0 0,-2-2 0 0 0,-11-3 58 0 0,15 5-70 0 0,0 1-1 0 0,0-1 0 0 0,0 1 1 0 0,0-1-1 0 0,0 0 0 0 0,0 1 1 0 0,0-1-1 0 0,1 0 0 0 0,-1 0 1 0 0,0 1-1 0 0,0-1 0 0 0,1 0 1 0 0,-1 0-1 0 0,0 0 0 0 0,1 0 1 0 0,-1 0-1 0 0,1 0 1 0 0,-1 0-1 0 0,0-2 0 0 0,-2-4-125 0 0,2 3 18 0 0,-15-25-46 0 0,7 16 201 0 0,8 12-18 0 0,0 0 1 0 0,0 0-1 0 0,0 0 1 0 0,0 0-1 0 0,0 0 1 0 0,0 1-1 0 0,0-1 1 0 0,0 0 0 0 0,0 0-1 0 0,0 1 1 0 0,-1-1-1 0 0,1 1 1 0 0,0-1-1 0 0,0 1 1 0 0,-1-1-1 0 0,-2 1 1 0 0,1-1 68 0 0,-8-4 361 0 0,0 0-1 0 0,0 1 0 0 0,0 0 1 0 0,-1 1-1 0 0,0 0 0 0 0,1 1 1 0 0,-1 0-1 0 0,-22 0 0 0 0,-5 2 217 0 0,0 0-244 0 0,1 0-168 0 0,8 1-241 0 0,-12 0 22 0 0,1 1-33 0 0,1-1-10 0 0,10 0 33 0 0,-11 1-25 0 0,0-1 0 0 0,0-2 0 0 0,0-2-1 0 0,-60-13 1 0 0,60 9-8 0 0,-7-2 258 0 0,-70-16 788 0 0,46 16-899 0 0,49 8-118 0 0,-97-6 134 0 0,-400-33 669 0 0,344 25-91 0 0,-75-13 108 0 0,-197-10 318 0 0,344 38-3148 0 0,66 2 874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2.852"/>
    </inkml:context>
    <inkml:brush xml:id="br0">
      <inkml:brushProperty name="width" value="0.1" units="cm"/>
      <inkml:brushProperty name="height" value="0.1" units="cm"/>
      <inkml:brushProperty name="color" value="#FFFF00"/>
    </inkml:brush>
  </inkml:definitions>
  <inkml:trace contextRef="#ctx0" brushRef="#br0">1734 79 11143 0 0,'0'0'507'0'0,"-1"-1"-6"0"0,-32-26 1367 0 0,26 20-1697 0 0,6 6-215 0 0,-31-19-503 0 0,19 15 1139 0 0,-1 1 0 0 0,0 0 0 0 0,0 1 0 0 0,-1 1 0 0 0,-27-2 0 0 0,40 4-456 0 0,-16-1 638 0 0,0 2 0 0 0,1 0 0 0 0,-31 6 0 0 0,35-5-495 0 0,-30 10 62 0 0,34-10-251 0 0,0 1 0 0 0,0-1 0 0 0,-1-1 0 0 0,1 1 0 0 0,-1-2 0 0 0,-11 1 0 0 0,3-1 86 0 0,-125 9 1018 0 0,38 0-605 0 0,9-6 312 0 0,-97-11-1 0 0,-96-23 82 0 0,188 22-3021 0 0,-194 10 1 0 0,223 1-117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4.279"/>
    </inkml:context>
    <inkml:brush xml:id="br0">
      <inkml:brushProperty name="width" value="0.1" units="cm"/>
      <inkml:brushProperty name="height" value="0.1" units="cm"/>
      <inkml:brushProperty name="color" value="#FFFF00"/>
    </inkml:brush>
  </inkml:definitions>
  <inkml:trace contextRef="#ctx0" brushRef="#br0">1453 54 455 0 0,'-18'-3'6340'0'0,"14"3"-5757"0"0,-39 3-178 0 0,39-3-277 0 0,-1 2-24 0 0,-15 4 168 0 0,16-5 426 0 0,-1 1-300 0 0,-38 4 4942 0 0,25-13-3082 0 0,14 4-2055 0 0,0 0 0 0 0,1 0 1 0 0,-2 0-1 0 0,1 1 0 0 0,-11-5 1087 0 0,11 7-1018 0 0,-13 0-8 0 0,12 0 408 0 0,2 0-460 0 0,-49-8 1265 0 0,49 7-1190 0 0,-2 0-151 0 0,-172-21 2691 0 0,128 16-2530 0 0,0 3 0 0 0,0 1 0 0 0,1 3 0 0 0,-91 12 0 0 0,54 3-84 0 0,-147 49-1 0 0,180-48-319 0 0,-2 2-1120 0 0,0-3 0 0 0,-70 13 0 0 0,72-25-618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5.918"/>
    </inkml:context>
    <inkml:brush xml:id="br0">
      <inkml:brushProperty name="width" value="0.1" units="cm"/>
      <inkml:brushProperty name="height" value="0.1" units="cm"/>
      <inkml:brushProperty name="color" value="#FFFF00"/>
    </inkml:brush>
  </inkml:definitions>
  <inkml:trace contextRef="#ctx0" brushRef="#br0">3131 48 10911 0 0,'0'0'1096'0'0,"-3"-2"-1002"0"0,-10-5-41 0 0,5 3 214 0 0,0 0 0 0 0,-1 1 0 0 0,0 0 0 0 0,0 1 0 0 0,0 0 0 0 0,-16-1 0 0 0,7 0-224 0 0,10 2 0 0 0,-8-3 13 0 0,-10-1 458 0 0,22 4-226 0 0,-1 1 76 0 0,-83-3 3412 0 0,-143 8-3580 0 0,90-2 200 0 0,-131 9 943 0 0,128 10 169 0 0,-84 34-1648 0 0,-36 6 93 0 0,182-50 535 0 0,40-8-207 0 0,6-3-2 0 0,-21 2 105 0 0,1-3 381 0 0,-103-15 1410 0 0,-286-37-3747 0 0,364 48 2011 0 0,1 4-1 0 0,-117 15 1 0 0,83-5-320 0 0,94-8-202 0 0,0-2 0 0 0,-1 0 0 0 0,1-2 0 0 0,-27-4 0 0 0,6-5-2348 0 0,1-5-3399 0 0,6-2-1889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6.678"/>
    </inkml:context>
    <inkml:brush xml:id="br0">
      <inkml:brushProperty name="width" value="0.1" units="cm"/>
      <inkml:brushProperty name="height" value="0.1" units="cm"/>
      <inkml:brushProperty name="color" value="#FFFF00"/>
    </inkml:brush>
  </inkml:definitions>
  <inkml:trace contextRef="#ctx0" brushRef="#br0">2030 90 9095 0 0,'0'0'823'0'0,"-4"1"-678"0"0,-9 1-62 0 0,9-1 1178 0 0,0-1-843 0 0,-11 0-230 0 0,11 0-100 0 0,1-1-22 0 0,-8-4-31 0 0,8 2-76 0 0,0 1 0 0 0,0-1 1 0 0,0 1-1 0 0,1-1 0 0 0,-1 0 1 0 0,1 0-1 0 0,-3-5 0 0 0,2 3 272 0 0,-1 0 1 0 0,0 0-1 0 0,0 1 0 0 0,0-1 1 0 0,0 1-1 0 0,-5-4 0 0 0,3 4 5 0 0,1 1 0 0 0,-1 0 0 0 0,0 1 0 0 0,0-1-1 0 0,0 1 1 0 0,0 0 0 0 0,0 1 0 0 0,-1-1 0 0 0,1 1 0 0 0,0 0-1 0 0,-1 1 1 0 0,-7 0 0 0 0,-16 3 768 0 0,1 1-1 0 0,-31 8 1 0 0,52-10-993 0 0,-73 15 1010 0 0,-110 7 0 0 0,-100 8 798 0 0,182-18-959 0 0,-364 64 1272 0 0,379-57-1890 0 0,-36 6-189 0 0,86-22-957 0 0,0-1 0 0 0,0-3 0 0 0,-1-1 0 0 0,-58-9 0 0 0,51 2-1068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7.146"/>
    </inkml:context>
    <inkml:brush xml:id="br0">
      <inkml:brushProperty name="width" value="0.1" units="cm"/>
      <inkml:brushProperty name="height" value="0.1" units="cm"/>
      <inkml:brushProperty name="color" value="#FFFF00"/>
    </inkml:brush>
  </inkml:definitions>
  <inkml:trace contextRef="#ctx0" brushRef="#br0">1777 97 14511 0 0,'-67'-10'2407'0'0,"24"4"-1481"0"0,0-2 0 0 0,-51-15-1 0 0,48 9-35 0 0,0 3 0 0 0,-1 2 0 0 0,0 2 0 0 0,-69-2 1 0 0,-195 15 2065 0 0,221-1-2748 0 0,-385 40 273 0 0,413-35-1790 0 0,1-4 0 0 0,-97-1 0 0 0,88-11-7380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4:33.869"/>
    </inkml:context>
    <inkml:brush xml:id="br0">
      <inkml:brushProperty name="width" value="0.1" units="cm"/>
      <inkml:brushProperty name="height" value="0.1" units="cm"/>
      <inkml:brushProperty name="color" value="#FFFF00"/>
    </inkml:brush>
  </inkml:definitions>
  <inkml:trace contextRef="#ctx0" brushRef="#br0">2713 1877 3623 0 0,'-1'0'32'0'0,"1"0"-1"0"0,0 0 0 0 0,0 0 1 0 0,-1 0-1 0 0,1 0 0 0 0,0 0 1 0 0,-1 0-1 0 0,1 0 0 0 0,0 0 1 0 0,-1 0-1 0 0,1 0 0 0 0,0 0 1 0 0,-1 0-1 0 0,1 0 0 0 0,0 0 0 0 0,0 0 1 0 0,-1-1-1 0 0,1 1 0 0 0,0 0 1 0 0,0 0-1 0 0,-1 0 0 0 0,1-1 1 0 0,0 1-1 0 0,0 0 0 0 0,-1 0 1 0 0,1 0-1 0 0,0-1 0 0 0,0 1 1 0 0,0 0-1 0 0,0-1 0 0 0,-1 1 1 0 0,1 0-1 0 0,0 0 0 0 0,0-1 0 0 0,0 1 1 0 0,0 0-1 0 0,0-1 0 0 0,0 1 1 0 0,0 0-1 0 0,0-1 0 0 0,0 1 1 0 0,5-17 1139 0 0,-1 5-1051 0 0,1-35 1414 0 0,-1 13 660 0 0,-4 26-1902 0 0,0 0-1 0 0,0 1 1 0 0,0-1-1 0 0,-2-9 1 0 0,-2-17 571 0 0,5 16-578 0 0,0 1-1 0 0,1-1 0 0 0,0 1 1 0 0,2 0-1 0 0,0 0 0 0 0,1 0 1 0 0,9-23-1 0 0,-2 15-256 0 0,15-26 1 0 0,5-11-33 0 0,-11 1-5 0 0,-16 44 51 0 0,0 0 1 0 0,10-19-1 0 0,31-72 551 0 0,-1 2-408 0 0,-43 100-179 0 0,0 1 0 0 0,-1-1 0 0 0,0 0 0 0 0,0 0 0 0 0,0 0 0 0 0,-1 0 0 0 0,0 0-1 0 0,0 0 1 0 0,0 0 0 0 0,-2-6 0 0 0,0-28-7 0 0,3 32 36 0 0,-1 0 0 0 0,-1 1 0 0 0,1-1 1 0 0,-3-7-1 0 0,2 7 36 0 0,0-1 1 0 0,0 1-1 0 0,1-13 1 0 0,0 0-21 0 0,0 1 1 0 0,0 0 0 0 0,-6-27-1 0 0,4 32-55 0 0,-6-102 284 0 0,7 110-266 0 0,-1 0-1 0 0,-1-1 1 0 0,0 1-1 0 0,0 0 1 0 0,-6-11-1 0 0,-8-20 34 0 0,16 34-36 0 0,0 0 1 0 0,0 1-1 0 0,0-1 0 0 0,-1 0 0 0 0,1 0 0 0 0,-1 1 1 0 0,0-1-1 0 0,0 1 0 0 0,0-1 0 0 0,-1 1 0 0 0,1 0 0 0 0,-1 0 1 0 0,0 0-1 0 0,0 0 0 0 0,0 0 0 0 0,0 1 0 0 0,-6-4 1 0 0,4 3 14 0 0,1 0 0 0 0,0 1 0 0 0,0-2 1 0 0,-1 1-1 0 0,2 0 0 0 0,-1-1 1 0 0,0 0-1 0 0,1 0 0 0 0,0 0 0 0 0,-4-5 1 0 0,-22-24-30 0 0,15 21 174 0 0,11 8-75 0 0,-1 1-1 0 0,1 0 0 0 0,-1-1 1 0 0,0 1-1 0 0,0 0 0 0 0,0 1 1 0 0,-1-1-1 0 0,1 1 0 0 0,-1 0 1 0 0,1 0-1 0 0,-1 0 1 0 0,0 1-1 0 0,1 0 0 0 0,-1 0 1 0 0,0 0-1 0 0,-9-1 0 0 0,-40 7-972 0 0,39-3 813 0 0,-1-1 0 0 0,-30-1 0 0 0,-48-16 245 0 0,82 15-168 0 0,0 0 0 0 0,0 1 0 0 0,0 1 0 0 0,-18 3-1 0 0,18-2-12 0 0,0 0 0 0 0,0-2 0 0 0,1 1 0 0 0,-20-2 0 0 0,7-3 86 0 0,-14 0 101 0 0,0-3-1 0 0,1 0 1 0 0,-57-21-1 0 0,81 24-182 0 0,-1 0-1 0 0,0 1 0 0 0,-1 1 1 0 0,1 0-1 0 0,0 1 0 0 0,-1 1 1 0 0,-14 1-1 0 0,10-1 6 0 0,-1 0 1 0 0,1-1-1 0 0,-24-5 0 0 0,19 2 52 0 0,-38-2-1 0 0,39 5-12 0 0,0-1 0 0 0,-25-7-1 0 0,22 4-47 0 0,-41-2 0 0 0,40 6 0 0 0,-41 5 0 0 0,48-2 0 0 0,0-1 0 0 0,0-1 0 0 0,0 0 0 0 0,-19-4 0 0 0,-4-2 0 0 0,26 4 0 0 0,0-1 0 0 0,0-1 0 0 0,-29-9 0 0 0,13 2 22 0 0,0 1-1 0 0,-59-9 1 0 0,1 0-23 0 0,6-11 30 0 0,23 7 6 0 0,32 14-26 0 0,0 1 0 0 0,0 1 1 0 0,0 2-1 0 0,-1 1 0 0 0,1 1 0 0 0,-52 2 0 0 0,38 2-9 0 0,-1-3 0 0 0,0-2 0 0 0,-74-15 0 0 0,115 18 0 0 0,-5 0-6 0 0,0 0 0 0 0,-1 1 0 0 0,1 0 0 0 0,0 1 0 0 0,0 0 0 0 0,0 0 0 0 0,0 1 0 0 0,0 0 0 0 0,-10 4 0 0 0,13-4-3 0 0,5-2 9 0 0,-1 1 0 0 0,0-1 0 0 0,0 1-1 0 0,1 0 1 0 0,-1-1 0 0 0,0 1 0 0 0,1 0-1 0 0,-1 0 1 0 0,1 0 0 0 0,-1 1 0 0 0,1-1-1 0 0,-2 1 1 0 0,-12 8-38 0 0,13-9 35 0 0,0 0 1 0 0,0 0-1 0 0,0 0 0 0 0,0 0 1 0 0,0 0-1 0 0,0 1 1 0 0,1-1-1 0 0,-1 1 1 0 0,-2 1-1 0 0,1 0 3 0 0,-1-1 0 0 0,1 0 0 0 0,-1 0 0 0 0,0 0 0 0 0,1 0 0 0 0,-1-1 0 0 0,0 0 0 0 0,0 1 0 0 0,0-1 0 0 0,0-1 0 0 0,-1 1 0 0 0,1-1 0 0 0,-4 1 0 0 0,-12 1 0 0 0,16-1-1 0 0,-1 0 0 0 0,1 0-1 0 0,0 0 1 0 0,0 1 0 0 0,0-1-1 0 0,1 1 1 0 0,-1 0 0 0 0,-5 3-1 0 0,8-3-4 0 0,-1-1 0 0 0,0 1 0 0 0,1 0 0 0 0,0 0-1 0 0,-1 0 1 0 0,1 0 0 0 0,0 0 0 0 0,0 0 0 0 0,0 0-1 0 0,0 0 1 0 0,1 0 0 0 0,-1 0 0 0 0,1 0 0 0 0,-1 1-1 0 0,1-1 1 0 0,-1 4 0 0 0,1 4 1 0 0,0 1 1 0 0,0-1-1 0 0,1 1 1 0 0,0-1-1 0 0,5 19 1 0 0,19 52-46 0 0,-19-61 52 0 0,3 8-2 0 0,-5-13 0 0 0,1 0 0 0 0,8 15 0 0 0,-5-12-7 0 0,0 1 0 0 0,-1 0 0 0 0,0 0 0 0 0,-2 1 0 0 0,0-1 0 0 0,-2 1-1 0 0,0 0 1 0 0,1 35 0 0 0,-2-10 7 0 0,11 64 0 0 0,1 6 0 0 0,6 29 0 0 0,-14 4 0 0 0,8 90 0 0 0,-12-217 0 0 0,-1 32 0 0 0,1 17 0 0 0,-2-38 0 0 0,0-28 0 0 0,-1 0 0 0 0,1 1 0 0 0,0-1 0 0 0,0 0 0 0 0,0 0 0 0 0,0 0 0 0 0,1 0 0 0 0,0 0 0 0 0,-1 0 0 0 0,2 0 0 0 0,-1 0 0 0 0,0 0 0 0 0,1 0 0 0 0,0-1 0 0 0,3 6 0 0 0,3 0-8 0 0,1-2 0 0 0,1 1 0 0 0,-1-1 0 0 0,1-1 0 0 0,0 0 0 0 0,1 0 0 0 0,18 7 0 0 0,26 15 8 0 0,-46-23-7 0 0,1 0 0 0 0,0-1 0 0 0,0 0 0 0 0,0 0 1 0 0,0-1-1 0 0,0-1 0 0 0,1 0 0 0 0,-1 0 0 0 0,18 0 0 0 0,8-2 12 0 0,54-6-1 0 0,-11-1-8 0 0,-49 7 93 0 0,0 0 0 0 0,0 2 0 0 0,0 2 0 0 0,49 11 0 0 0,-57-9-439 0 0,-1 1 0 0 0,1 1 0 0 0,24 14 0 0 0,-26-11-1854 0 0,30 22-1 0 0,-6 2-3623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0:36.009"/>
    </inkml:context>
    <inkml:brush xml:id="br0">
      <inkml:brushProperty name="width" value="0.1" units="cm"/>
      <inkml:brushProperty name="height" value="0.1" units="cm"/>
      <inkml:brushProperty name="color" value="#FFFF00"/>
    </inkml:brush>
  </inkml:definitions>
  <inkml:trace contextRef="#ctx0" brushRef="#br0">0 1 1927 0 0,'4'1'58'0'0,"0"1"-1"0"0,1-1 0 0 0,-1 0 0 0 0,0 0 1 0 0,1 0-1 0 0,5 0 0 0 0,-4-1 29 0 0,-1 1 0 0 0,1 0 0 0 0,-1 0 0 0 0,9 3 0 0 0,18 10 189 0 0,-21-8-158 0 0,-1-2-1 0 0,1 1 1 0 0,0-1 0 0 0,21 4 0 0 0,-18-6 79 0 0,0-1 1 0 0,0 0-1 0 0,0-1 1 0 0,18-2-1 0 0,14-3 242 0 0,-2 1 31 0 0,45-10 0 0 0,-66 10-303 0 0,0 2 0 0 0,0 0 0 0 0,0 2-1 0 0,0 0 1 0 0,0 1 0 0 0,30 7 0 0 0,-11-3-105 0 0,-24-3-24 0 0,15 3 29 0 0,0-2 0 0 0,0-1 1 0 0,0-1-1 0 0,1-2 0 0 0,49-8 0 0 0,-63 5-28 0 0,1 2 0 0 0,-1 0 0 0 0,1 1 0 0 0,22 2 0 0 0,83 15 274 0 0,17 0-118 0 0,-80-14-50 0 0,1-3 0 0 0,105-13 0 0 0,-127 9 23 0 0,1 3 0 0 0,71 4 1 0 0,-79-1-152 0 0,229 19-6 0 0,-235-19 8 0 0,15 1 5 0 0,67-7 0 0 0,158-33 281 0 0,-212 31-249 0 0,-1 3 0 0 0,1 3 0 0 0,99 10-1 0 0,19-1-33 0 0,350 10 43 0 0,-417-9 76 0 0,206-12 0 0 0,-236 0 1 0 0,0 4 0 0 0,117 15-1 0 0,62 3-42 0 0,-200-19-92 0 0,19-2 25 0 0,-1 4-1 0 0,0 3 1 0 0,76 15-1 0 0,-147-19-30 0 0,208 40 65 0 0,-162-34-44 0 0,1-3 0 0 0,63-2 0 0 0,419-11 187 0 0,-257-2 77 0 0,-31 0-148 0 0,-153 12-76 0 0,178-7 27 0 0,-155-4-70 0 0,-1 5 0 0 0,134 12-1 0 0,-120 1-17 0 0,158-10 0 0 0,-180 1 22 0 0,0 5-1 0 0,141 22 0 0 0,-183-19-21 0 0,74-3 0 0 0,25 2 0 0 0,65 22 0 0 0,-196-24 0 0 0,31 3 0 0 0,89-3 0 0 0,65-13 0 0 0,-44 0 0 0 0,-102 10 0 0 0,0 4 0 0 0,77 15 0 0 0,-123-17 0 0 0,60 6 2 0 0,-62-8 10 0 0,1 1 0 0 0,0 1 0 0 0,-1 1 0 0 0,0 1 1 0 0,36 13-1 0 0,-41-10-80 0 0,0 1-1 0 0,0 1 1 0 0,21 15 0 0 0,-15-7-382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5:05.659"/>
    </inkml:context>
    <inkml:brush xml:id="br0">
      <inkml:brushProperty name="width" value="0.1" units="cm"/>
      <inkml:brushProperty name="height" value="0.1" units="cm"/>
      <inkml:brushProperty name="color" value="#FF0066"/>
    </inkml:brush>
  </inkml:definitions>
  <inkml:trace contextRef="#ctx0" brushRef="#br0">157 34 9647 0 0,'-16'-7'841'0'0,"-6"-1"-576"0"0,22 8-186 0 0,0 0 0 0 0,-1 0 0 0 0,1 0 0 0 0,0 0 0 0 0,0 0 0 0 0,-1 0 0 0 0,1 0 0 0 0,0 0 0 0 0,-1 0 0 0 0,1-1 0 0 0,0 1 0 0 0,0 0 0 0 0,-1 0 0 0 0,1 0 0 0 0,0 0 0 0 0,0-1 0 0 0,-1 1 0 0 0,1 0 0 0 0,0 0 0 0 0,0 0 0 0 0,-1-1 0 0 0,1 1 0 0 0,0 0 0 0 0,0 0 0 0 0,0-1 0 0 0,0 1 0 0 0,0 0 0 0 0,-1-1 0 0 0,1 1 0 0 0,0 0 0 0 0,0 0 0 0 0,0-1 0 0 0,0 1 0 0 0,0-1 0 0 0,0 1-48 0 0,1-1 0 0 0,-1 0 0 0 0,0 1-1 0 0,0-1 1 0 0,1 0 0 0 0,-1 1 0 0 0,1-1 0 0 0,-1 1 0 0 0,1-1 0 0 0,-1 1 0 0 0,0-1-1 0 0,1 1 1 0 0,0-1 0 0 0,-1 1 0 0 0,1 0 0 0 0,-1-1 0 0 0,1 1 0 0 0,0 0-1 0 0,-1-1 1 0 0,1 1 0 0 0,-1 0 0 0 0,1 0 0 0 0,0 0 0 0 0,-1-1 0 0 0,1 1-1 0 0,1 0 1 0 0,-1 0-145 0 0,12 0-272 0 0,39 0 364 0 0,-45 1 79 0 0,0-1 0 0 0,0 1 0 0 0,0 0 1 0 0,0 1-1 0 0,-1 0 0 0 0,1 0 0 0 0,-1 0 1 0 0,1 1-1 0 0,-1 0 0 0 0,0 0 0 0 0,9 7 1 0 0,17 7 321 0 0,-13-10-308 0 0,0-2 0 0 0,1 0 1 0 0,-1-1-1 0 0,1-1 0 0 0,27 1 0 0 0,-43-4-18 0 0,15 2 1 0 0,3 1-46 0 0,62 3 61 0 0,-29-3 6 0 0,-27-1-19 0 0,44 5-46 0 0,-49-5-11 0 0,46 9 14 0 0,-68-11 471 0 0,1 14-259 0 0,-1-5-15 0 0,-15-3 155 0 0,-4-1-256 0 0,0-2 0 0 0,0-1 0 0 0,0 0 0 0 0,-1-1-1 0 0,-22-2 1 0 0,-94-15-205 0 0,60 6 139 0 0,-1 3 781 0 0,-126 5 0 0 0,161 4-575 0 0,-44 3-570 0 0,85-5 318 0 0,0 0-1 0 0,-1 1 0 0 0,1-1 1 0 0,-1 0-1 0 0,1 0 1 0 0,0 0-1 0 0,-1 0 0 0 0,1 0 1 0 0,-1 0-1 0 0,1 0 1 0 0,0 0-1 0 0,-1 0 0 0 0,1 0 1 0 0,-1 0-1 0 0,1 0 0 0 0,0 0 1 0 0,-1 0-1 0 0,1 0 1 0 0,-1 0-1 0 0,1 0 0 0 0,0-1 1 0 0,-1 1-1 0 0,1 0 1 0 0,0 0-1 0 0,-1 0 0 0 0,1-1 1 0 0,0 1-1 0 0,-1 0 1 0 0,1 0-1 0 0,0-1 0 0 0,0 1 1 0 0,-1 0-1 0 0,1-1 0 0 0,0 1 1 0 0,0 0-1 0 0,-1-1 1 0 0,1 1-1 0 0,0 0 0 0 0,0-1 1 0 0,0 0-1 0 0,0 1 0 0 0,0-1-1 0 0,1 0 0 0 0,-1 1 1 0 0,0-1-1 0 0,1 1 0 0 0,-1-1 1 0 0,0 1-1 0 0,1-1 0 0 0,-1 1 1 0 0,1-1-1 0 0,-1 1 1 0 0,1-1-1 0 0,0 1 0 0 0,-1-1 1 0 0,1 1-1 0 0,-1 0 0 0 0,1-1 1 0 0,0 1-1 0 0,-1 0 0 0 0,1 0 1 0 0,0-1-1 0 0,-1 1 0 0 0,1 0 1 0 0,1 0-1 0 0,28-8 25 0 0,-17 4 0 0 0,0 1-1 0 0,1 0 1 0 0,0 1-1 0 0,23-1 1 0 0,60 0 44 0 0,-13 4-54 0 0,12 7-10 0 0,4 8 0 0 0,-4 6 0 0 0,1 7 0 0 0,-21-5 11 0 0,-48-18 32 0 0,26 2-22 0 0,-41-7 32 0 0,1 1 11 0 0,5 0-40 0 0,45 2 70 0 0,-168 2 837 0 0,-175 34 1 0 0,17 0-153 0 0,125-22-140 0 0,-54 5-925 0 0,144-24-2409 0 0,30-3-4467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8:18.704"/>
    </inkml:context>
    <inkml:brush xml:id="br0">
      <inkml:brushProperty name="width" value="0.1" units="cm"/>
      <inkml:brushProperty name="height" value="0.1" units="cm"/>
      <inkml:brushProperty name="color" value="#FF0066"/>
    </inkml:brush>
  </inkml:definitions>
  <inkml:trace contextRef="#ctx0" brushRef="#br0">25 116 2303 0 0,'-13'-20'4'0'0,"12"19"106"0"0,0 0 0 0 0,0 0 0 0 0,0 0 1 0 0,0 0-1 0 0,1 0 0 0 0,-1 0 0 0 0,0 0 0 0 0,0-1 0 0 0,1 1 0 0 0,-1 0 0 0 0,1-1 1 0 0,-1 1-1 0 0,1 0 0 0 0,0-1 0 0 0,-1 1 0 0 0,1-1 0 0 0,0 1 0 0 0,0 0 0 0 0,0-1 1 0 0,0 1-1 0 0,0-1 0 0 0,0 1 0 0 0,0-1 0 0 0,1 1 0 0 0,-1 0 0 0 0,0-1 0 0 0,1 1 0 0 0,-1 0 1 0 0,1-1-1 0 0,0 1 0 0 0,-1 0 0 0 0,1 0 0 0 0,0-1 0 0 0,0 1 0 0 0,2-2 0 0 0,1-4-471 0 0,2 0-1 0 0,-1 0 1 0 0,1 1-1 0 0,0-1 1 0 0,8-6-1 0 0,-12 13-69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8:20.114"/>
    </inkml:context>
    <inkml:brush xml:id="br0">
      <inkml:brushProperty name="width" value="0.1" units="cm"/>
      <inkml:brushProperty name="height" value="0.1" units="cm"/>
      <inkml:brushProperty name="color" value="#FF0066"/>
    </inkml:brush>
  </inkml:definitions>
  <inkml:trace contextRef="#ctx0" brushRef="#br0">2799 1603 1375 0 0,'-7'16'129'0'0,"2"-3"949"0"0,0 0 1 0 0,-1 0 0 0 0,0-1-1 0 0,-1 0 1 0 0,-23 26 3408 0 0,27-47-2312 0 0,-4-44 1261 0 0,7 43-3322 0 0,-1-1 1 0 0,-1 1-1 0 0,1 0 1 0 0,-7-19-1 0 0,3 16 104 0 0,0 0-1 0 0,1-1 0 0 0,0 1 1 0 0,1-1-1 0 0,1 0 0 0 0,0 0 1 0 0,1 0-1 0 0,0 0 0 0 0,1 0 1 0 0,1 0-1 0 0,0 0 0 0 0,1 0 1 0 0,1 0-1 0 0,0 1 0 0 0,0-1 1 0 0,8-15-1 0 0,60-131 664 0 0,-50 117-356 0 0,27-76 1 0 0,-38 82-476 0 0,-2-1 0 0 0,-2 1 0 0 0,-1-2 0 0 0,-1-42 0 0 0,4-27 28 0 0,-7 98-79 0 0,3-22 116 0 0,-1-62-1 0 0,-4 84-84 0 0,0 0 1 0 0,0 0-1 0 0,-1 0 0 0 0,0 0 1 0 0,-1 0-1 0 0,0 1 0 0 0,-1-1 0 0 0,0 1 1 0 0,0 0-1 0 0,-8-12 0 0 0,7 14-3 0 0,-1-1-1 0 0,1 1 1 0 0,-1 0-1 0 0,-1 1 1 0 0,0 0-1 0 0,1 0 1 0 0,-15-10-1 0 0,3 6 11 0 0,0 1-1 0 0,-27-10 0 0 0,-90-48 74 0 0,123 61-78 0 0,-42-27 101 0 0,34 21-97 0 0,0 0-1 0 0,-36-15 1 0 0,7 11 47 0 0,-70-13 0 0 0,26 8-4 0 0,36 5-79 0 0,-1 3 0 0 0,-1 3 0 0 0,-68-4 0 0 0,-78-4 0 0 0,42 3 0 0 0,109 12 0 0 0,-31-4 0 0 0,-1 5 0 0 0,-117 10 0 0 0,122 3 0 0 0,7 0 0 0 0,-91 1 0 0 0,-41-2 0 0 0,175-7 0 0 0,0 2 0 0 0,1 2 0 0 0,0 1 0 0 0,-45 18 0 0 0,-103 41 0 0 0,171-65-6 0 0,0 1-1 0 0,1 0 1 0 0,-1 0 0 0 0,1 1-1 0 0,0-1 1 0 0,0 2 0 0 0,0-1-1 0 0,1 0 1 0 0,-1 1-1 0 0,1 0 1 0 0,-6 8 0 0 0,4-4-10 0 0,1 0 0 0 0,0 1 1 0 0,1-1-1 0 0,0 1 0 0 0,1 0 1 0 0,-6 18-1 0 0,2 4-27 0 0,2 1-1 0 0,1-1 1 0 0,-1 65-1 0 0,-1 73 125 0 0,0-39-173 0 0,17 222-1 0 0,46-30 21 0 0,-56-322 72 0 0,8 38 0 0 0,1 0 0 0 0,2-1 0 0 0,2 0 0 0 0,27 56 0 0 0,-36-86 2 0 0,1-1 0 0 0,0 0 1 0 0,0 0-1 0 0,7 6 0 0 0,16 12 51 0 0,29 16 11 0 0,-54-38-58 0 0,0-1 0 0 0,0 0 0 0 0,0 0 0 0 0,1-1 0 0 0,-1 1 0 0 0,0-1 0 0 0,1 1 0 0 0,4 0-1 0 0,73 26 89 0 0,-60-21 330 0 0,83-10 701 0 0,-86 2-1083 0 0,-1-2-1 0 0,0 0 1 0 0,1-1 0 0 0,24-9-1 0 0,-3 1-334 0 0,248-81 11 0 0,-172 52 190 0 0,222-49-1 0 0,-260 81 93 0 0,49 1 0 0 0,-15 8-13 0 0,-71 2-41 0 0,35 7-66 0 0,-37-3-428 0 0,42 11-166 0 0,-39-5-964 0 0,47 16-3959 0 0,-66-21-1695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8:24.212"/>
    </inkml:context>
    <inkml:brush xml:id="br0">
      <inkml:brushProperty name="width" value="0.1" units="cm"/>
      <inkml:brushProperty name="height" value="0.1" units="cm"/>
      <inkml:brushProperty name="color" value="#FF0066"/>
    </inkml:brush>
  </inkml:definitions>
  <inkml:trace contextRef="#ctx0" brushRef="#br0">8065 1765 5671 0 0,'-21'2'589'0'0,"15"-2"-460"0"0,10 0 375 0 0,-4 0-489 0 0,0 0 1 0 0,0 0-1 0 0,-1 0 1 0 0,1-1-1 0 0,0 1 1 0 0,0 0-1 0 0,0 0 1 0 0,0-1-1 0 0,-1 1 1 0 0,1 0-1 0 0,0 0 1 0 0,0-1-1 0 0,0 1 1 0 0,0 0-1 0 0,0 0 1 0 0,0-1-1 0 0,0 1 1 0 0,-1 0 0 0 0,1-1-1 0 0,0 1 1 0 0,0 0-1 0 0,0 0 1 0 0,0-1-1 0 0,0 1 1 0 0,0 0-1 0 0,1-1 1 0 0,-1 1-1 0 0,0 0 1 0 0,0 0-1 0 0,0-1 1 0 0,0 1-1 0 0,0 0 1 0 0,0 0-1 0 0,0-1 1 0 0,1 1-1 0 0,-1 0 1 0 0,0 0-1 0 0,0-1 1 0 0,0 1-1 0 0,1 0 1 0 0,-1 0-1 0 0,0 0 1 0 0,0-1-1 0 0,0 1 1 0 0,1 0-1 0 0,-1 0 1 0 0,0 0-1 0 0,0 0 1 0 0,1 0-1 0 0,-1-1 1 0 0,0 1 0 0 0,1 0-1 0 0,-1 0 1 0 0,0 0-1 0 0,0 0 1 0 0,1 0-1 0 0,-1 0 1 0 0,0 0-1 0 0,1 0 1 0 0,-1 0-1 0 0,0 0 1 0 0,0 0-1 0 0,1 0 1 0 0,-1 0-1 0 0,-1-1 187 0 0,0 1 0 0 0,0-1 0 0 0,0 0 0 0 0,0 0 0 0 0,0 0 0 0 0,0 1 0 0 0,-1-1 0 0 0,1 0 0 0 0,0 1 0 0 0,-1-1 0 0 0,1 1 0 0 0,0 0 0 0 0,-1-1 0 0 0,1 1 0 0 0,-3 0 0 0 0,3 0-35 0 0,0 0 1 0 0,1 0-1 0 0,-1 0 0 0 0,0 1 1 0 0,0-1-1 0 0,0 0 1 0 0,0 0-1 0 0,0-1 1 0 0,0 1-1 0 0,0 0 1 0 0,1 0-1 0 0,-1 0 1 0 0,0 0-1 0 0,0-1 0 0 0,-1 0 1 0 0,-1 1 670 0 0,7-11 1545 0 0,-5 9-2269 0 0,0 1 1 0 0,0 0 0 0 0,0 0-1 0 0,0-1 1 0 0,-1 1 0 0 0,1 0 0 0 0,0 0-1 0 0,-1 0 1 0 0,1 1 0 0 0,0-1 0 0 0,-1 0-1 0 0,1 0 1 0 0,-1 1 0 0 0,1-1 0 0 0,-1 1-1 0 0,1-1 1 0 0,-1 1 0 0 0,0 0-1 0 0,1 0 1 0 0,-1-1 0 0 0,1 1 0 0 0,-3 1-1 0 0,-41 2 670 0 0,31-1-526 0 0,-19 2 144 0 0,20-2-206 0 0,-1-1 0 0 0,1 0 0 0 0,-24-2 0 0 0,-25-6 662 0 0,16 0-428 0 0,0 3 0 0 0,-66 1 0 0 0,34 5 163 0 0,-83-10-1 0 0,51 2-345 0 0,-66 0-164 0 0,120 4-2 0 0,-75-14 1 0 0,76 8-9 0 0,-76-2 0 0 0,-79 5-73 0 0,-142 4 0 0 0,175 12 27 0 0,-392 29 138 0 0,160-36-45 0 0,322-7-112 0 0,-119 8-8 0 0,-51-3 0 0 0,-189-12 136 0 0,95 3 61 0 0,78 4-144 0 0,72 3-31 0 0,45-4-6 0 0,-162-7 32 0 0,13-22 97 0 0,48 4-34 0 0,-337 7-1066 0 0,448 22 2062 0 0,53-3-1108 0 0,-90-6 66 0 0,97 6-36 0 0,-102 9 0 0 0,144-4-23 0 0,-78 13-6 0 0,82-8 0 0 0,-67 2 0 0 0,91-9 6 0 0,-1 0 0 0 0,1-2 0 0 0,0 1-1 0 0,0-2 1 0 0,0 0 0 0 0,0-1 0 0 0,1-1 0 0 0,-1 0-1 0 0,1-1 1 0 0,-19-11 0 0 0,-7-1 36 0 0,35 16-31 0 0,0 0-1 0 0,0 0 1 0 0,1-1 0 0 0,-1 0 0 0 0,1 0-1 0 0,-1 0 1 0 0,1-1 0 0 0,0 0-1 0 0,0 0 1 0 0,0 0 0 0 0,1 0 0 0 0,-1-1-1 0 0,-6-9 1 0 0,-22-37-11 0 0,15 26 0 0 0,1 0 0 0 0,2-1 0 0 0,0-1 0 0 0,-16-44 0 0 0,23 39-11 0 0,2 0 0 0 0,2-1 0 0 0,1 0 0 0 0,1-48 0 0 0,1 16 2 0 0,1-53 9 0 0,21-156 0 0 0,-6 115 0 0 0,-13-7 0 0 0,-4 83 0 0 0,3 82-2 0 0,-1-1 0 0 0,0 0-1 0 0,1 1 1 0 0,-1-1 0 0 0,1 1-1 0 0,0-1 1 0 0,-1 1 0 0 0,1-1 0 0 0,0 1-1 0 0,0-1 1 0 0,0 1 0 0 0,0 0 0 0 0,0-1-1 0 0,0 1 1 0 0,1 0 0 0 0,-1 0 0 0 0,0 0-1 0 0,1 0 1 0 0,-1 0 0 0 0,0 0-1 0 0,1 0 1 0 0,-1 0 0 0 0,1 1 0 0 0,0-1-1 0 0,-1 1 1 0 0,3-1 0 0 0,6-3-24 0 0,2 1-1 0 0,18-3 1 0 0,-21 4 22 0 0,3 1-7 0 0,-1 0-1 0 0,1 1 1 0 0,17 2-1 0 0,6 0-6 0 0,204 9-46 0 0,-207-7 64 0 0,37 5 0 0 0,24 3 0 0 0,1 4 0 0 0,-24-3-11 0 0,-51-9-6 0 0,-1-1-1 0 0,32 1 1 0 0,-3-2 16 0 0,88 1 1 0 0,-41-2 0 0 0,-53 0 0 0 0,41 1 0 0 0,4 0 0 0 0,-21-4 0 0 0,-5-2 0 0 0,126-27 0 0 0,-20 3 0 0 0,-123 22 0 0 0,27-4 0 0 0,37-6 0 0 0,-68 10 0 0 0,25-4 0 0 0,27-4 0 0 0,203-23 0 0 0,-252 36 0 0 0,29 3 0 0 0,8-1 0 0 0,-5-2 0 0 0,1 0 0 0 0,-2 0 0 0 0,3 0 0 0 0,36-5 0 0 0,-68 1 0 0 0,19 1 0 0 0,-12 1 0 0 0,12-1 0 0 0,-12 0 0 0 0,17-1 0 0 0,1-2 0 0 0,-2 3 0 0 0,-1 0 0 0 0,3 1 0 0 0,-40 2 0 0 0,118 1 0 0 0,-77 1 0 0 0,9-2 0 0 0,-2-1 0 0 0,-4-1 0 0 0,-2-2 0 0 0,1 3 0 0 0,-2 0 0 0 0,4 0 0 0 0,1 2 0 0 0,-6 2 0 0 0,-18-1 0 0 0,25 1 0 0 0,7 0 0 0 0,-1-1 0 0 0,-8 0 0 0 0,-3-3 0 0 0,5 1 0 0 0,4-1 0 0 0,0 2 0 0 0,32 0 0 0 0,-67 0 0 0 0,31 0 0 0 0,5 0 0 0 0,-3 0 0 0 0,-6 1 0 0 0,-2 0 0 0 0,0 1 0 0 0,1 1 0 0 0,0 0 0 0 0,1 0 0 0 0,5 0 0 0 0,2-1 0 0 0,0 1 0 0 0,-2 0 0 0 0,-5-2 0 0 0,-2 1 0 0 0,1 0 0 0 0,3 1 0 0 0,22 3 0 0 0,2 2 0 0 0,-15-3 0 0 0,-3-2 0 0 0,-1-1 0 0 0,-5-1 0 0 0,-6 1 0 0 0,3 1 0 0 0,-3-1 0 0 0,5 0 0 0 0,8-1 0 0 0,-33-1 0 0 0,18 1 0 0 0,24-1 0 0 0,-4-2 0 0 0,-9-2 0 0 0,-11 2 0 0 0,5 5 0 0 0,18 9 0 0 0,-85-11 0 0 0,-1 0 0 0 0,1 0 0 0 0,-1 0 0 0 0,1 1 0 0 0,-1-1 0 0 0,1 1 0 0 0,-1 0 0 0 0,0 0 0 0 0,0 0 0 0 0,0 0 0 0 0,0 1 0 0 0,0-1 0 0 0,0 1 0 0 0,4 5 0 0 0,9 17 0 0 0,20 38 0 0 0,-30-50 3 0 0,0 0 1 0 0,0 0-1 0 0,-1 0 0 0 0,-1 1 0 0 0,5 24 1 0 0,-4-14 29 0 0,9 55 36 0 0,-4-1 0 0 0,-2 2 0 0 0,-5-1 0 0 0,-10 135-1 0 0,-1-148 5 0 0,-3-1-1 0 0,-3 0 1 0 0,-2-1 0 0 0,-28 70-1 0 0,27-84-261 0 0,-19 103 0 0 0,30-111-2065 0 0,-1 54 1 0 0,6-52-6158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9:57.092"/>
    </inkml:context>
    <inkml:brush xml:id="br0">
      <inkml:brushProperty name="width" value="0.1" units="cm"/>
      <inkml:brushProperty name="height" value="0.1" units="cm"/>
      <inkml:brushProperty name="color" value="#FF0066"/>
    </inkml:brush>
  </inkml:definitions>
  <inkml:trace contextRef="#ctx0" brushRef="#br0">5414 88 919 0 0,'-11'7'1787'0'0,"11"-7"-1735"0"0,0 1 0 0 0,0-1-1 0 0,0 0 1 0 0,-1 0 0 0 0,1 0 0 0 0,0 0-1 0 0,0 1 1 0 0,0-1 0 0 0,0 0 0 0 0,0 0-1 0 0,0 0 1 0 0,0 0 0 0 0,0 1 0 0 0,0-1-1 0 0,0 0 1 0 0,0 0 0 0 0,-1 0 0 0 0,1 0-1 0 0,0 0 1 0 0,0 0 0 0 0,0 0 0 0 0,0 1-1 0 0,0-1 1 0 0,-1 0 0 0 0,1 0 0 0 0,0 0-1 0 0,0 0 1 0 0,0 0 0 0 0,0 0 0 0 0,0 0 0 0 0,-1 0-1 0 0,1 0 1 0 0,0 0 0 0 0,0 0 0 0 0,0 0-1 0 0,0 0 1 0 0,-1 0 0 0 0,1 0 0 0 0,0 0-1 0 0,0 0 1 0 0,0 0 0 0 0,0 0 0 0 0,-1 0-1 0 0,1 0 1 0 0,0 0 0 0 0,0 0 0 0 0,0 0-1 0 0,0 0 1 0 0,-1 0 0 0 0,1-1 0 0 0,0 1 4 0 0,0 0 0 0 0,0 0 1 0 0,-1 0-1 0 0,1 0 1 0 0,0 0-1 0 0,0-1 0 0 0,0 1 1 0 0,-1 0-1 0 0,1 0 0 0 0,0 0 1 0 0,0 0-1 0 0,-1 0 1 0 0,1 0-1 0 0,0 0 0 0 0,0 0 1 0 0,0 0-1 0 0,-1 0 0 0 0,1 0 1 0 0,0 0-1 0 0,0 0 1 0 0,-1 0-1 0 0,1 0 0 0 0,0 0 1 0 0,0 0-1 0 0,0 1 1 0 0,-1-1-1 0 0,1 0 0 0 0,0 0 1 0 0,0 0-1 0 0,0 0 0 0 0,-1 0 1 0 0,1 0-1 0 0,0 1 1 0 0,0-1-1 0 0,0 0 0 0 0,-4 4 187 0 0,3-3-60 0 0,0 0 1 0 0,0 0-1 0 0,1 0 1 0 0,-1 0 0 0 0,0 0-1 0 0,0-1 1 0 0,0 1-1 0 0,0 0 1 0 0,0 0-1 0 0,0-1 1 0 0,0 1-1 0 0,0-1 1 0 0,-1 1-1 0 0,1-1 1 0 0,0 0 0 0 0,0 1-1 0 0,0-1 1 0 0,-1 0-1 0 0,-1 0 1 0 0,-66-5 4254 0 0,20-5-2882 0 0,29 7-1041 0 0,-41-4-1 0 0,1 1-205 0 0,19-7 81 0 0,34 10-313 0 0,-1 0-1 0 0,1 1 1 0 0,-1-1-1 0 0,-11 0 1 0 0,-21-3 289 0 0,-44-13 0 0 0,48 10-18 0 0,-63-7 1 0 0,67 13-198 0 0,13 1-86 0 0,0 1-1 0 0,-19 0 0 0 0,-334 30 526 0 0,221-13-293 0 0,-204 9 237 0 0,226-15-345 0 0,39 0-92 0 0,-217-13 171 0 0,108-3-99 0 0,151 6-169 0 0,-188 5 0 0 0,55 8 64 0 0,112-9-22 0 0,29-2-26 0 0,-47 8 1 0 0,-161 36 89 0 0,180-34-55 0 0,-1-2-1 0 0,-123 1 0 0 0,-33 2 226 0 0,100-10-181 0 0,-52 0 66 0 0,-44-23 68 0 0,-58-1 2322 0 0,-70-5-4385 0 0,0-1 2572 0 0,310 27-2639 0 0,-1 0-738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0:05.796"/>
    </inkml:context>
    <inkml:brush xml:id="br0">
      <inkml:brushProperty name="width" value="0.1" units="cm"/>
      <inkml:brushProperty name="height" value="0.1" units="cm"/>
      <inkml:brushProperty name="color" value="#FF0066"/>
    </inkml:brush>
  </inkml:definitions>
  <inkml:trace contextRef="#ctx0" brushRef="#br0">3864 2238 6911 0 0,'-1'0'90'0'0,"0"0"-1"0"0,1 1 1 0 0,-1-1-1 0 0,0 0 1 0 0,1 0-1 0 0,-1-1 1 0 0,0 1-1 0 0,0 0 0 0 0,1 0 1 0 0,-1 0-1 0 0,0 0 1 0 0,1-1-1 0 0,-1 1 1 0 0,0 0-1 0 0,1 0 1 0 0,-1-1-1 0 0,0 1 1 0 0,1-1-1 0 0,-1 1 0 0 0,1 0 1 0 0,-1-1-1 0 0,1 1 1 0 0,-1-1-1 0 0,1 0 1 0 0,-1 1-1 0 0,1-1 1 0 0,-1 1-1 0 0,1-1 1 0 0,0 0-1 0 0,-1 1 0 0 0,1-1 1 0 0,0 0-1 0 0,0 1 1 0 0,0-1-1 0 0,-1 0 1 0 0,1 1-1 0 0,0-1 1 0 0,0 0-1 0 0,0 0 1 0 0,0-4 210 0 0,1 1 0 0 0,0-1 0 0 0,0 1 0 0 0,0-1 0 0 0,2-5 0 0 0,2-7-551 0 0,-1-1 441 0 0,-2 9 16 0 0,0 0 0 0 0,-1 0 0 0 0,0 0 1 0 0,0 0-1 0 0,0 0 0 0 0,-2 0 1 0 0,1 0-1 0 0,-1 0 0 0 0,0 0 1 0 0,-4-13-1 0 0,1 9 1095 0 0,1-2 0 0 0,-4-23 0 0 0,3-66-407 0 0,10-60 329 0 0,-1 91 124 0 0,-9-128-1 0 0,1 171-1029 0 0,0-1 0 0 0,2 1 0 0 0,1 0-1 0 0,2-1 1 0 0,1 1 0 0 0,1 0 0 0 0,10-37 0 0 0,-3 30-229 0 0,-2-1 0 0 0,8-75 0 0 0,-17 101-42 0 0,0 1 1 0 0,-1-1 0 0 0,0 1-1 0 0,-1-1 1 0 0,-4-15 0 0 0,-21-55 244 0 0,26 77-289 0 0,-5-10 32 0 0,-1 1 1 0 0,0 0-1 0 0,-1 1 0 0 0,0-1 1 0 0,-1 1-1 0 0,-1 1 0 0 0,-14-15 1 0 0,13 17-3 0 0,-1 0 0 0 0,0 1 0 0 0,0 1 0 0 0,-1 0 0 0 0,0 1 0 0 0,-21-9 0 0 0,-86-26 173 0 0,56 26-137 0 0,-87-11 1 0 0,67 13-25 0 0,-9 2 4 0 0,57 9-35 0 0,1-2-1 0 0,-50-14 1 0 0,15-3 33 0 0,-159-42 94 0 0,-51-12 85 0 0,20 5-2 0 0,43 33-84 0 0,-291-69 0 0 0,47 44 360 0 0,404 56-208 0 0,-134 2-286 0 0,-2-1-251 0 0,-8-1 246 0 0,190 7 0 0 0,-75 5-11 0 0,31-8-42 0 0,42 3 20 0 0,6-1 26 0 0,1 1-1 0 0,-1 0 1 0 0,1 1 0 0 0,-1 0-1 0 0,-10 2 1 0 0,15-2 2 0 0,0-1 0 0 0,0 1 0 0 0,0 0 0 0 0,1 0 0 0 0,-1 0 0 0 0,0 1 0 0 0,0-1 0 0 0,1 0 0 0 0,-1 1 0 0 0,0-1 0 0 0,1 1 0 0 0,0-1-1 0 0,-1 1 1 0 0,1 0 0 0 0,0 0 0 0 0,0-1 0 0 0,0 1 0 0 0,0 0 0 0 0,0 0 0 0 0,0 0 0 0 0,-1 4 0 0 0,-10 35-72 0 0,4-15 50 0 0,0-1 0 0 0,2 2 0 0 0,1-1 0 0 0,-3 53 0 0 0,8-6 27 0 0,-7 188 0 0 0,-28 138 0 0 0,30-333 0 0 0,4 1 0 0 0,3 0 0 0 0,2-1 0 0 0,16 78 0 0 0,-7-68-6 0 0,-9-46 10 0 0,2 0 1 0 0,15 49 0 0 0,-17-69-12 0 0,0-1 0 0 0,0 0 0 0 0,1 0 0 0 0,0 0 0 0 0,1-1 0 0 0,0 1 0 0 0,0-1 0 0 0,1-1 0 0 0,-1 1 0 0 0,2-1 0 0 0,-1 0 0 0 0,11 6 0 0 0,2 0-9 0 0,1 0 0 0 0,1-2 0 0 0,25 10 0 0 0,-4-7-26 0 0,64 10 31 0 0,11-2 11 0 0,-23-4-11 0 0,-58-10-31 0 0,57 12 31 0 0,29-5 11 0 0,8-6 0 0 0,-6-7 0 0 0,-24 1 0 0 0,-8 4 0 0 0,-6 6 0 0 0,1 3 0 0 0,4 1 0 0 0,6-2 0 0 0,11-1 0 0 0,17-3 0 0 0,5-2 0 0 0,-5-2 0 0 0,0-4 0 0 0,0-5 0 0 0,-4 0 0 0 0,4 1 0 0 0,-3 6 0 0 0,-9 2 0 0 0,-9 0 0 0 0,-6-1 0 0 0,0 2 0 0 0,22 7 0 0 0,-6 0 0 0 0,-31-3 11 0 0,-54-7 31 0 0,27 6-18 0 0,-42-8 124 0 0,-3 1-60 0 0,41 11-9 0 0,-51-14-48 0 0,1-1 0 0 0,-1 1 0 0 0,1 0 0 0 0,-1 0 0 0 0,1 0 0 0 0,-1 1 0 0 0,0-1 0 0 0,0 0 0 0 0,0 1 0 0 0,1 0 0 0 0,1 2 0 0 0,-3-4-199 0 0,-1 1 0 0 0,1 0 0 0 0,-1 0 1 0 0,1 0-1 0 0,-1 0 0 0 0,0 0 1 0 0,1 0-1 0 0,-1 1 0 0 0,0-1 1 0 0,0 0-1 0 0,1 0 0 0 0,-1 0 0 0 0,0 0 1 0 0,0 2-1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17.779"/>
    </inkml:context>
    <inkml:brush xml:id="br0">
      <inkml:brushProperty name="width" value="0.1" units="cm"/>
      <inkml:brushProperty name="height" value="0.1" units="cm"/>
      <inkml:brushProperty name="color" value="#FF0066"/>
    </inkml:brush>
  </inkml:definitions>
  <inkml:trace contextRef="#ctx0" brushRef="#br0">1131 73 6447 0 0,'-25'1'815'0'0,"-8"4"7492"0"0,31-5-8297 0 0,0 1 1 0 0,0 0 0 0 0,0-1-1 0 0,0 1 1 0 0,0-1-1 0 0,0 1 1 0 0,0-1 0 0 0,0 0-1 0 0,0 0 1 0 0,0 0 0 0 0,0 0-1 0 0,0 0 1 0 0,0-1 0 0 0,0 1-1 0 0,0-1 1 0 0,0 1-1 0 0,0-1 1 0 0,0 0 0 0 0,-3-1-1 0 0,-18-3 112 0 0,22 4-40 0 0,-1 1 1 0 0,1 0-1 0 0,-1 0 0 0 0,1-1 0 0 0,-1 1 0 0 0,0-1 1 0 0,1 1-1 0 0,0-1 0 0 0,-1 0 0 0 0,1 1 0 0 0,-1-1 1 0 0,1 0-1 0 0,0 0 0 0 0,-1 0 0 0 0,1 0 0 0 0,0 0 0 0 0,0-1 1 0 0,0 1-1 0 0,0 0 0 0 0,0 0 0 0 0,0-1 0 0 0,0 1 1 0 0,1-1-1 0 0,-1 1 0 0 0,0 0 0 0 0,1-1 0 0 0,-1 1 0 0 0,1-1 1 0 0,-1 0-1 0 0,1 1 0 0 0,0-1 0 0 0,0 1 0 0 0,0-1 1 0 0,0 0-1 0 0,0 1 0 0 0,0-1 0 0 0,0 1 0 0 0,1-3 1 0 0,-1 2 183 0 0,-4-13 1406 0 0,-87 7-7 0 0,50 8-1175 0 0,-342 16 2351 0 0,310-7-2295 0 0,-138 37 0 0 0,68-9-3143 0 0,116-32 538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18.754"/>
    </inkml:context>
    <inkml:brush xml:id="br0">
      <inkml:brushProperty name="width" value="0.1" units="cm"/>
      <inkml:brushProperty name="height" value="0.1" units="cm"/>
      <inkml:brushProperty name="color" value="#FF0066"/>
    </inkml:brush>
  </inkml:definitions>
  <inkml:trace contextRef="#ctx0" brushRef="#br0">2268 106 12495 0 0,'-30'-2'1332'0'0,"13"2"-1300"0"0,16 0 27 0 0,-26 2 181 0 0,21-4-283 0 0,1 0 1 0 0,0-1-1 0 0,0 1 1 0 0,0-1-1 0 0,1 0 1 0 0,-1-1-1 0 0,1 1 1 0 0,0-1-1 0 0,0 0 0 0 0,-7-8 1 0 0,-9-6 46 0 0,13 12 210 0 0,-1 1 0 0 0,0 0 0 0 0,0 1 0 0 0,0 0 0 0 0,-1 0 0 0 0,0 0 1 0 0,1 1-1 0 0,-1 1 0 0 0,0 0 0 0 0,-1 0 0 0 0,-15-1 0 0 0,-9 1 434 0 0,1 2 0 0 0,-33 5 0 0 0,1-1 112 0 0,-98 8-46 0 0,-10 0-320 0 0,-40-8 289 0 0,-103 3 1021 0 0,-140 7 593 0 0,387-11-2038 0 0,-216-1 218 0 0,271-2-875 0 0,1-2-1 0 0,-1 0 1 0 0,1-1-1 0 0,-1 0 1 0 0,-12-5-1 0 0,-3-4-890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19.696"/>
    </inkml:context>
    <inkml:brush xml:id="br0">
      <inkml:brushProperty name="width" value="0.1" units="cm"/>
      <inkml:brushProperty name="height" value="0.1" units="cm"/>
      <inkml:brushProperty name="color" value="#FF0066"/>
    </inkml:brush>
  </inkml:definitions>
  <inkml:trace contextRef="#ctx0" brushRef="#br0">2122 13 13879 0 0,'-33'-7'1616'0'0,"29"7"-1283"0"0,0 0 0 0 0,0 0-1 0 0,1 0 1 0 0,-1 1 0 0 0,0 0 0 0 0,0 0-1 0 0,-5 1 1 0 0,-4 2 163 0 0,-5-1 112 0 0,12-1-953 0 0,1-1 1 0 0,0 0-1 0 0,0-1 1 0 0,0 1-1 0 0,0-1 1 0 0,-1 0-1 0 0,-5-1 1 0 0,-35-3 1295 0 0,1 3 1 0 0,-1 2 0 0 0,1 1 0 0 0,-63 12 0 0 0,-25 2 191 0 0,-59-6 1833 0 0,-97-11-3917 0 0,-100-19 2464 0 0,-148-5-160 0 0,430 18-3579 0 0,70 0 1031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20.708"/>
    </inkml:context>
    <inkml:brush xml:id="br0">
      <inkml:brushProperty name="width" value="0.1" units="cm"/>
      <inkml:brushProperty name="height" value="0.1" units="cm"/>
      <inkml:brushProperty name="color" value="#FF0066"/>
    </inkml:brush>
  </inkml:definitions>
  <inkml:trace contextRef="#ctx0" brushRef="#br0">3196 74 5983 0 0,'-3'0'464'0'0,"-36"-2"-197"0"0,-5-1 2736 0 0,35 4-1326 0 0,1-1 1 0 0,-1 2-1 0 0,0-1 1 0 0,-8 3 0 0 0,-329 101-1414 0 0,288-89-234 0 0,0-2 0 0 0,-1-3 0 0 0,0-2 0 0 0,-1-3 1 0 0,-61-2-1 0 0,-299-28 2656 0 0,404 23-2579 0 0,-297-45 1723 0 0,-67-5-876 0 0,239 45-679 0 0,-351-25 1218 0 0,350 21-1409 0 0,-40-5 1473 0 0,94 0-4632 0 0,62 8-1039 0 0,-32-12 0 0 0,19 3-1744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0.612"/>
    </inkml:context>
    <inkml:brush xml:id="br0">
      <inkml:brushProperty name="width" value="0.1" units="cm"/>
      <inkml:brushProperty name="height" value="0.1" units="cm"/>
      <inkml:brushProperty name="color" value="#FFFF00"/>
    </inkml:brush>
  </inkml:definitions>
  <inkml:trace contextRef="#ctx0" brushRef="#br0">6 0 10447 0 0,'-1'0'33'0'0,"1"1"0"0"0,0-1 0 0 0,-1 0 0 0 0,1 1-1 0 0,-1-1 1 0 0,1 1 0 0 0,0-1 0 0 0,-1 1 0 0 0,1-1-1 0 0,0 0 1 0 0,0 1 0 0 0,-1-1 0 0 0,1 1 0 0 0,0-1-1 0 0,0 1 1 0 0,0-1 0 0 0,-1 1 0 0 0,1 0 0 0 0,0-1-1 0 0,0 1 1 0 0,0-1 0 0 0,0 1 0 0 0,0-1 0 0 0,0 1 0 0 0,0-1-1 0 0,0 1 1 0 0,0-1 0 0 0,0 1 0 0 0,1-1 0 0 0,-1 1-1 0 0,0-1 1 0 0,0 1 0 0 0,0-1 0 0 0,1 1 0 0 0,-1 0-1 0 0,10 21-14 0 0,18 3 804 0 0,1-1 1 0 0,34 22-1 0 0,26 21-570 0 0,-83-62-252 0 0,-1 0 0 0 0,1 0 0 0 0,-1 1 1 0 0,0 0-1 0 0,4 7 0 0 0,-8-11-61 0 0,1 1-1 0 0,-1-1 0 0 0,0 1 0 0 0,1-1 1 0 0,-1 1-1 0 0,0 0 0 0 0,-1 0 0 0 0,1-1 1 0 0,0 1-1 0 0,-1 0 0 0 0,0 0 0 0 0,1 0 1 0 0,-1 0-1 0 0,0-1 0 0 0,-1 1 0 0 0,0 5 1 0 0,-3 2-1175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21.728"/>
    </inkml:context>
    <inkml:brush xml:id="br0">
      <inkml:brushProperty name="width" value="0.1" units="cm"/>
      <inkml:brushProperty name="height" value="0.1" units="cm"/>
      <inkml:brushProperty name="color" value="#FF0066"/>
    </inkml:brush>
  </inkml:definitions>
  <inkml:trace contextRef="#ctx0" brushRef="#br0">3485 29 12927 0 0,'-74'29'1578'0'0,"52"-19"-979"0"0,-36 10-1 0 0,50-18-437 0 0,0-1 0 0 0,0 1 0 0 0,0-1 0 0 0,0-1 0 0 0,0 1 0 0 0,-1-1 0 0 0,1-1 0 0 0,-12-1 0 0 0,-119-35 2422 0 0,88 21-1120 0 0,-70-12-1 0 0,69 22-986 0 0,-1 3 0 0 0,-1 1 0 0 0,1 3 0 0 0,-100 15 0 0 0,-209 63 282 0 0,275-57-668 0 0,-494 152 483 0 0,216-58-250 0 0,7-3-160 0 0,-78 23-1394 0 0,311-101-609 0 0,0 2-3989 0 0,-6 4-1946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2:00.899"/>
    </inkml:context>
    <inkml:brush xml:id="br0">
      <inkml:brushProperty name="width" value="0.1" units="cm"/>
      <inkml:brushProperty name="height" value="0.1" units="cm"/>
      <inkml:brushProperty name="color" value="#FF0066"/>
    </inkml:brush>
  </inkml:definitions>
  <inkml:trace contextRef="#ctx0" brushRef="#br0">38 1 1375 0 0,'-4'2'64'0'0,"-3"-1"8"0"0,-1 3-72 0 0,1 3 0 0 0,1 1 0 0 0,1 6 6352 0 0,7-8-6264 0 0,-2-1-320 0 0,3 1-64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2:02.694"/>
    </inkml:context>
    <inkml:brush xml:id="br0">
      <inkml:brushProperty name="width" value="0.1" units="cm"/>
      <inkml:brushProperty name="height" value="0.1" units="cm"/>
      <inkml:brushProperty name="color" value="#FF0066"/>
    </inkml:brush>
  </inkml:definitions>
  <inkml:trace contextRef="#ctx0" brushRef="#br0">2184 1413 455 0 0,'23'-1'6367'0'0,"-3"1"-4783"0"0,14-1-1596 0 0,-33 2 146 0 0,1-1-1 0 0,-1 1 1 0 0,0 0 0 0 0,0-1 0 0 0,1 1-1 0 0,-1 0 1 0 0,0 0 0 0 0,0 0-1 0 0,0 0 1 0 0,0 0 0 0 0,0 0-1 0 0,0 0 1 0 0,0 0 0 0 0,0 0 0 0 0,0 1-1 0 0,-1-1 1 0 0,1 0 0 0 0,0 0-1 0 0,-1 1 1 0 0,1-1 0 0 0,-1 1-1 0 0,1 0 1 0 0,0 1 197 0 0,0-1 0 0 0,0 1-1 0 0,0-1 1 0 0,1 1 0 0 0,-1-1 0 0 0,1 0-1 0 0,0 0 1 0 0,2 3 0 0 0,-2-3-47 0 0,1 0-1 0 0,-1 0 1 0 0,1 0-1 0 0,0-1 1 0 0,0 1 0 0 0,-1-1-1 0 0,1 0 1 0 0,0 1 0 0 0,0-1-1 0 0,0-1 1 0 0,1 1-1 0 0,-1 0 1 0 0,0-1 0 0 0,0 1-1 0 0,0-1 1 0 0,1 0 0 0 0,2-1-1 0 0,0 2 325 0 0,-5-1-573 0 0,-1 0 0 0 0,0 0 0 0 0,0 0 0 0 0,0 0 0 0 0,1 0 0 0 0,-1 0 0 0 0,0 1 0 0 0,1-1 1 0 0,-1 0-1 0 0,0 0 0 0 0,0 0 0 0 0,1 0 0 0 0,-1 0 0 0 0,0 0 0 0 0,0 0 0 0 0,1 0 0 0 0,-1 0 1 0 0,0-1-1 0 0,0 1 0 0 0,1 0 0 0 0,-1 0 0 0 0,0 0 0 0 0,0 0 0 0 0,1 0 0 0 0,-1 0 1 0 0,0 0-1 0 0,0-1 0 0 0,1 1 0 0 0,-1 0 0 0 0,0 0 0 0 0,0 0 0 0 0,0-1 0 0 0,1 1 0 0 0,-1 0 1 0 0,0 0-1 0 0,0 0 0 0 0,0-1 0 0 0,0 1 0 0 0,0 0 0 0 0,0 0 0 0 0,0-1 0 0 0,1 1 0 0 0,-1 0 1 0 0,0-1-1 0 0,0 1 0 0 0,0 0 0 0 0,0 0 0 0 0,0-1 0 0 0,-9-16 2301 0 0,8 15-2273 0 0,0 1-1 0 0,-1-1 1 0 0,1 0 0 0 0,0 0 0 0 0,0 0 0 0 0,0 0-1 0 0,0 0 1 0 0,0 0 0 0 0,1 0 0 0 0,-1-1 0 0 0,1 1-1 0 0,-1-3 1 0 0,1 0 34 0 0,0-2 25 0 0,0 0 1 0 0,0 1-1 0 0,1-1 1 0 0,0 0 0 0 0,2-7-1 0 0,-2 9-71 0 0,0 0-1 0 0,-1 0 0 0 0,1-1 1 0 0,-1 1-1 0 0,0 0 1 0 0,-1 0-1 0 0,1 0 1 0 0,-2-7-1 0 0,-13-43 314 0 0,8 32-158 0 0,5 13-150 0 0,0 1-1 0 0,0-1 1 0 0,0 1-1 0 0,2-1 1 0 0,-1 1-1 0 0,1-1 1 0 0,0 0 0 0 0,1 1-1 0 0,0-1 1 0 0,1 1-1 0 0,0-1 1 0 0,0 1-1 0 0,1 0 1 0 0,0-1-1 0 0,1 1 1 0 0,0 1 0 0 0,5-10-1 0 0,-4 9-56 0 0,-1 0 0 0 0,-1 0 0 0 0,0-1 0 0 0,3-12 0 0 0,5-16 85 0 0,-5 21-36 0 0,-1 1 0 0 0,0-1 0 0 0,-1 0 0 0 0,-1 0 0 0 0,-1-1 0 0 0,0 1 1 0 0,-1 0-1 0 0,-1-1 0 0 0,-1 1 0 0 0,-3-21 0 0 0,3 27-41 0 0,-2-4 24 0 0,0-1 1 0 0,1 1-1 0 0,1-1 0 0 0,1 0 0 0 0,0 1 0 0 0,1-1 0 0 0,4-25 0 0 0,19-81-31 0 0,-21 98-8 0 0,1-4 26 0 0,-2 0 0 0 0,0-1 0 0 0,-4-30 0 0 0,2 56-13 0 0,-1-1 0 0 0,0 1 0 0 0,0 0 0 0 0,0-1 0 0 0,-1 1-1 0 0,1 0 1 0 0,-1 0 0 0 0,1 0 0 0 0,-1 0 0 0 0,0 0 0 0 0,0 0 0 0 0,-1 1 0 0 0,1-1 0 0 0,0 1-1 0 0,-1 0 1 0 0,0-1 0 0 0,-3-1 0 0 0,-7-5 41 0 0,0 1 0 0 0,-25-10 1 0 0,6 2-18 0 0,-19-12-26 0 0,-107-54 33 0 0,128 69-30 0 0,0 1 0 0 0,0 2 1 0 0,-50-11-1 0 0,-9 9-27 0 0,0 3-1 0 0,-117 4 1 0 0,48 0 36 0 0,-20-1 16 0 0,140 7-25 0 0,0 2 0 0 0,-62 11 0 0 0,-182 25-6 0 0,110-19 0 0 0,-81 5 0 0 0,194-23-4 0 0,24-2-9 0 0,-1 2 1 0 0,0 2 0 0 0,-51 10 0 0 0,83-13 5 0 0,0 1 0 0 0,0-1 0 0 0,0 1 0 0 0,0 0 1 0 0,1 0-1 0 0,-1 0 0 0 0,1 0 0 0 0,-1 1 0 0 0,1-1 0 0 0,0 1 1 0 0,0 0-1 0 0,0 0 0 0 0,0 0 0 0 0,1 0 0 0 0,-1 0 0 0 0,1 1 1 0 0,0-1-1 0 0,0 1 0 0 0,0 0 0 0 0,0 0 0 0 0,1-1 0 0 0,-1 1 0 0 0,1 0 1 0 0,0 0-1 0 0,0 0 0 0 0,1 1 0 0 0,-1 4 0 0 0,0 12-35 0 0,1 0 1 0 0,1-1-1 0 0,1 1 0 0 0,5 26 0 0 0,-2-18 28 0 0,26 133-59 0 0,-16-92 72 0 0,8 92-1 0 0,-4 111 2 0 0,-19-262-1 0 0,1-1-1 0 0,1 0 0 0 0,0 1 1 0 0,0-1-1 0 0,1 0 1 0 0,0 0-1 0 0,9 16 1 0 0,-9-20-7 0 0,0-1 1 0 0,0 0-1 0 0,1 0 1 0 0,0 0-1 0 0,0 0 1 0 0,0 0-1 0 0,1-1 1 0 0,-1 0-1 0 0,1 0 1 0 0,0 0-1 0 0,1-1 1 0 0,-1 1-1 0 0,12 4 1 0 0,-14-5-1 0 0,36 10-48 0 0,46 12 45 0 0,21-2 11 0 0,0-3 0 0 0,5 1-11 0 0,-9-4-31 0 0,3-1 31 0 0,2 0 11 0 0,-7 3-11 0 0,-4-4-31 0 0,7-2 31 0 0,1-2 11 0 0,-6 0 0 0 0,0 0 0 0 0,-3 0 0 0 0,-7 0 0 0 0,-10-3 11 0 0,49 2 95 0 0,-49-2-84 0 0,-41-5 20 0 0,47 4-31 0 0,16-3-166 0 0,102-8-1727 0 0,-124-3 751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23.155"/>
    </inkml:context>
    <inkml:brush xml:id="br0">
      <inkml:brushProperty name="width" value="0.1" units="cm"/>
      <inkml:brushProperty name="height" value="0.1" units="cm"/>
      <inkml:brushProperty name="color" value="#FF0066"/>
    </inkml:brush>
  </inkml:definitions>
  <inkml:trace contextRef="#ctx0" brushRef="#br0">1992 0 3679 0 0,'-12'2'7324'0'0,"2"9"-2936"0"0,5-6-6293 0 0,4-3 1985 0 0,-1-1 1 0 0,1 0-1 0 0,-1 0 1 0 0,1 0-1 0 0,-1 0 1 0 0,0 0-1 0 0,1 0 0 0 0,-1 0 1 0 0,0 0-1 0 0,0-1 1 0 0,0 1-1 0 0,0-1 1 0 0,0 1-1 0 0,0-1 1 0 0,1 0-1 0 0,-5 0 0 0 0,-34-1 1988 0 0,36 1-1918 0 0,-21-2 264 0 0,-54-5 912 0 0,-113 4 0 0 0,-16 7-421 0 0,75-4 459 0 0,-356 52 540 0 0,326-29-1423 0 0,-117 17 950 0 0,104-14-3486 0 0,60-10-5507 0 0,89-12 404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24.921"/>
    </inkml:context>
    <inkml:brush xml:id="br0">
      <inkml:brushProperty name="width" value="0.1" units="cm"/>
      <inkml:brushProperty name="height" value="0.1" units="cm"/>
      <inkml:brushProperty name="color" value="#FF0066"/>
    </inkml:brush>
  </inkml:definitions>
  <inkml:trace contextRef="#ctx0" brushRef="#br0">3162 59 14079 0 0,'-4'-5'84'0'0,"0"0"0"0"0,0 1-1 0 0,0-1 1 0 0,-1 1 0 0 0,0 0 0 0 0,1 1-1 0 0,-2-1 1 0 0,1 1 0 0 0,0 0 0 0 0,0 0-1 0 0,-1 0 1 0 0,0 1 0 0 0,0 0 0 0 0,1 0-1 0 0,-1 0 1 0 0,0 1 0 0 0,0 0 0 0 0,-1 0-1 0 0,-8 0 1 0 0,-6 2-146 0 0,0 0 0 0 0,0 2 1 0 0,0 0-1 0 0,-26 8 0 0 0,26-5 182 0 0,-1-3 212 0 0,-1-1 1 0 0,0 0-1 0 0,0-2 1 0 0,0-1-1 0 0,0 0 1 0 0,-23-6 0 0 0,12 3 316 0 0,-54-1 0 0 0,-294 23 327 0 0,30 24-520 0 0,111-10-96 0 0,-193 6 1612 0 0,62-7-700 0 0,-208 47-1463 0 0,418-53-6151 0 0,95-14-1265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2:05.883"/>
    </inkml:context>
    <inkml:brush xml:id="br0">
      <inkml:brushProperty name="width" value="0.1" units="cm"/>
      <inkml:brushProperty name="height" value="0.1" units="cm"/>
      <inkml:brushProperty name="color" value="#FF0066"/>
    </inkml:brush>
  </inkml:definitions>
  <inkml:trace contextRef="#ctx0" brushRef="#br0">4553 1791 5527 0 0,'-83'-1'10256'0'0,"-121"5"-5288"0"0,-103 6-3272 0 0,230-10-1064 0 0,-70 8 362 0 0,93-3-732 0 0,-94-4-1 0 0,130-2-240 0 0,-345-14 740 0 0,180 30-546 0 0,-1-1-124 0 0,36-11 158 0 0,-135 8 108 0 0,150-5-213 0 0,-222-19 0 0 0,279 8-63 0 0,-205-6 92 0 0,-75-6-134 0 0,262 13-39 0 0,-110 9 0 0 0,-38 0 0 0 0,145-14 39 0 0,-105-23 0 0 0,143 21-53 0 0,49 10 19 0 0,1-2 0 0 0,-1 1-1 0 0,0-1 1 0 0,1-1 0 0 0,0 1 0 0 0,-1-2-1 0 0,2 1 1 0 0,-1-1 0 0 0,0-1-1 0 0,1 1 1 0 0,0-1 0 0 0,0-1 0 0 0,1 0-1 0 0,0 0 1 0 0,0 0 0 0 0,1-1 0 0 0,0 0-1 0 0,0 0 1 0 0,0 0 0 0 0,1-1 0 0 0,1 0-1 0 0,-1 0 1 0 0,2 0 0 0 0,-1-1 0 0 0,1 1-1 0 0,-3-16 1 0 0,-1-11 39 0 0,-18-66 40 0 0,18 81-19 0 0,1 0 0 0 0,0-1 0 0 0,2 1 0 0 0,1-1 0 0 0,0 0 0 0 0,2 0 0 0 0,1-30 0 0 0,3 10 7 0 0,0 8 98 0 0,0 0 1 0 0,12-45 0 0 0,-9 55-125 0 0,-2 0 0 0 0,0-1-1 0 0,0-48 1 0 0,-12-73 296 0 0,0 2-152 0 0,6 86-154 0 0,1 30-9 0 0,1-1 0 0 0,5-43 0 0 0,-4 64-27 0 0,1-1 0 0 0,0 0 0 0 0,1 0 0 0 0,0 1 0 0 0,0 0 0 0 0,1-1 0 0 0,0 1 0 0 0,0 0 0 0 0,1 1 0 0 0,0-1 0 0 0,0 1 0 0 0,1 0 0 0 0,0 1 0 0 0,0-1 0 0 0,1 1 0 0 0,-1 0 0 0 0,1 0 0 0 0,1 1 0 0 0,7-5 0 0 0,-2 3-6 0 0,0-1 0 0 0,0 1 0 0 0,0 1 0 0 0,1 1 0 0 0,23-7 0 0 0,0 5-12 0 0,71-5 0 0 0,-53 10 18 0 0,14 4 0 0 0,11 4 0 0 0,9 2-53 0 0,-21-3 42 0 0,11 0 11 0 0,-1-4 0 0 0,1 0 0 0 0,4 1 0 0 0,1 2 0 0 0,4 2 0 0 0,-1 0 0 0 0,-7-1 0 0 0,-13-4 0 0 0,-1 1 0 0 0,1 2 0 0 0,1-1 0 0 0,2-1 0 0 0,4-2 0 0 0,5 0 0 0 0,0-2 0 0 0,-6-1 0 0 0,-3-1 0 0 0,3-2 0 0 0,4-2 0 0 0,3 0 0 0 0,2 0 0 0 0,7-1 0 0 0,4-3 0 0 0,-6 0 0 0 0,-2-2-11 0 0,-3 0-31 0 0,-2 1 31 0 0,-2 2 11 0 0,-5 2 0 0 0,1 5 0 0 0,2 0 0 0 0,6-2 0 0 0,0-3 0 0 0,-3-2 0 0 0,-5-1 0 0 0,-4 1 0 0 0,-1 4 0 0 0,-5 1 0 0 0,2-2 0 0 0,12 0 0 0 0,-2-2 0 0 0,-64 9 0 0 0,108-18 0 0 0,-100 14 0 0 0,-11 3 0 0 0,0-1 0 0 0,0 1 0 0 0,0 1 0 0 0,0-1 0 0 0,0 2 0 0 0,1-1 0 0 0,-1 1 0 0 0,13 2 0 0 0,-18-2 0 0 0,5 4 0 0 0,5 16 0 0 0,12 32 0 0 0,-2 9 0 0 0,-1 8 0 0 0,-2-5 0 0 0,2-2 0 0 0,3 5 0 0 0,1 4 0 0 0,-3 0 0 0 0,-2-1 0 0 0,-5 0 0 0 0,-5 0 0 0 0,-4 4 0 0 0,-2 2 11 0 0,-3-2 31 0 0,-3 12 42 0 0,0-18-2 0 0,-7 79 15 0 0,1-78 16 0 0,3-32-102 0 0,1 8-11 0 0,2 0 0 0 0,0 4 0 0 0,3 3 13 0 0,-2-11 81 0 0,4 5 60 0 0,1-6-132 0 0,-3-20 20 0 0,4 22-20 0 0,-3-23 31 0 0,3 17 11 0 0,-5-28 361 0 0,10-1-3551 0 0,41 17-3573 0 0,-51-24 6182 0 0,0 1 0 0 0,-1-1 0 0 0,1 1 0 0 0,0-1-1 0 0,0 0 1 0 0,0 0 0 0 0,-1 0 0 0 0,1 0 0 0 0,0 0 0 0 0,0 0-1 0 0,0 0 1 0 0,0 0 0 0 0,-1-1 0 0 0,1 1 0 0 0,0-1-1 0 0,1 0 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3:35.610"/>
    </inkml:context>
    <inkml:brush xml:id="br0">
      <inkml:brushProperty name="width" value="0.1" units="cm"/>
      <inkml:brushProperty name="height" value="0.1" units="cm"/>
      <inkml:brushProperty name="color" value="#FF0066"/>
    </inkml:brush>
  </inkml:definitions>
  <inkml:trace contextRef="#ctx0" brushRef="#br0">5955 2102 455 0 0,'1'12'875'0'0,"0"-1"-1"0"0,1 1 1 0 0,0 0-1 0 0,1 0 1 0 0,8 22-1 0 0,-5-18 273 0 0,-6-16-1064 0 0,0 0 1 0 0,1 1-1 0 0,-1-1 1 0 0,0 0-1 0 0,0 0 1 0 0,1 1-1 0 0,-1-1 1 0 0,0 0-1 0 0,1 0 1 0 0,-1 0-1 0 0,0 0 1 0 0,1 0-1 0 0,-1 0 1 0 0,0 0 0 0 0,1 1-1 0 0,-1-1 1 0 0,0 0-1 0 0,1 0 1 0 0,-1 0-1 0 0,0 0 1 0 0,1 0-1 0 0,-1 0 1 0 0,0-1-1 0 0,1 1 1 0 0,-1 0-1 0 0,0 0 1 0 0,1 0-1 0 0,-1 0 1 0 0,0 0-1 0 0,1 0 1 0 0,-1-1-1 0 0,0 1 1 0 0,0 0-1 0 0,1 0 1 0 0,-1 0-1 0 0,0-1 1 0 0,1 1-1 0 0,-1 0 1 0 0,0 0-1 0 0,0-1 1 0 0,0 1 0 0 0,1 0-1 0 0,-1-1 1 0 0,0 1-1 0 0,0 0 1 0 0,0-1-1 0 0,16-16 2274 0 0,-14 15-2226 0 0,21-21 1336 0 0,-18 18-1190 0 0,1 0-1 0 0,-1 0 1 0 0,0-1 0 0 0,-1 0 0 0 0,8-10 0 0 0,12-29 1168 0 0,35-58 353 0 0,-39 75-1445 0 0,1 1 0 0 0,2 1 1 0 0,0 1-1 0 0,47-38 0 0 0,-57 51-289 0 0,0-1 0 0 0,0 0 0 0 0,20-30 0 0 0,-31 40 3 0 0,-1-1-1 0 0,0 1 1 0 0,0 0-1 0 0,0-1 1 0 0,0 1-1 0 0,-1 0 1 0 0,1-1-1 0 0,-1 1 1 0 0,0-1-1 0 0,0-4 1 0 0,2-18 409 0 0,33-108 529 0 0,-26 91-871 0 0,-1-1-1 0 0,2-51 0 0 0,-1 5 130 0 0,44-265 216 0 0,-18 165 86 0 0,-26 146-522 0 0,-7 35-21 0 0,-1-1 0 0 0,0 0 0 0 0,-1 1 1 0 0,0-1-1 0 0,0 0 0 0 0,-1 1 0 0 0,-1-1 0 0 0,1 1 0 0 0,-1-1 1 0 0,-1 1-1 0 0,-5-13 0 0 0,-1 0 39 0 0,-2 2 0 0 0,0-1-1 0 0,-21-27 1 0 0,21 32-22 0 0,2-1 0 0 0,-8-19 0 0 0,12 24-27 0 0,0 0 0 0 0,-1 1 0 0 0,0 0 0 0 0,-1 0 0 0 0,0 1 0 0 0,-1 0 0 0 0,-10-12 0 0 0,6 13 47 0 0,1 0 0 0 0,-1 1 0 0 0,-1 0 0 0 0,0 1 0 0 0,0 0 0 0 0,0 1 0 0 0,-1 1 0 0 0,1 0 0 0 0,-20-4 0 0 0,9 4-36 0 0,0 1 1 0 0,0 1-1 0 0,-1 2 1 0 0,-42 1-1 0 0,-30 10-24 0 0,54-5 28 0 0,-84 0 0 0 0,-118-5 6 0 0,21 0 73 0 0,-95-20-42 0 0,-22 14-64 0 0,151 6 64 0 0,118 0-64 0 0,-107-2 0 0 0,-297-43 192 0 0,157 21-64 0 0,221 25-96 0 0,-159-22 0 0 0,185 13-32 0 0,-81 2 0 0 0,78 4 0 0 0,-65-2 21 0 0,-150-9 22 0 0,-55 4-43 0 0,327 9 0 0 0,-254-9 53 0 0,160 7-49 0 0,1 4 0 0 0,-190 31-1 0 0,271-28-3 0 0,-1-1 0 0 0,0-1 0 0 0,1-1 0 0 0,-1-2 0 0 0,0-2 0 0 0,-56-8 0 0 0,-136-35 0 0 0,181 39 0 0 0,-1 3 0 0 0,0 1 0 0 0,-55 4 0 0 0,-53 19 1 0 0,131-17-3 0 0,2 1 0 0 0,-1 1 0 0 0,0 0 0 0 0,1 1 0 0 0,-30 17 0 0 0,44-21-4 0 0,0 0-1 0 0,0 0 1 0 0,0 1-1 0 0,0-1 1 0 0,1 1-1 0 0,-1-1 1 0 0,1 1-1 0 0,0 0 1 0 0,0 1-1 0 0,1-1 0 0 0,-1 0 1 0 0,1 1-1 0 0,-2 5 1 0 0,-2 6-13 0 0,2-1 0 0 0,-4 30 0 0 0,0-5-22 0 0,3-6 20 0 0,-4 57 0 0 0,3-9-1 0 0,-31 164 1 0 0,-15 151-22 0 0,48-325 44 0 0,3-1 0 0 0,14 110 0 0 0,38 140-12 0 0,-45-291 8 0 0,9 60-239 0 0,21 96-3176 0 0,-25-138 1585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3:36.898"/>
    </inkml:context>
    <inkml:brush xml:id="br0">
      <inkml:brushProperty name="width" value="0.1" units="cm"/>
      <inkml:brushProperty name="height" value="0.1" units="cm"/>
      <inkml:brushProperty name="color" value="#FF0066"/>
    </inkml:brush>
  </inkml:definitions>
  <inkml:trace contextRef="#ctx0" brushRef="#br0">36 471 8751 0 0,'-14'-39'537'0'0,"10"29"-468"0"0,0-1 1 0 0,0 1-1 0 0,1-1 0 0 0,1 0 0 0 0,-3-22 0 0 0,5 32 91 0 0,0 0-1 0 0,0 0 0 0 0,1 0 1 0 0,-1 0-1 0 0,0 0 1 0 0,0 0-1 0 0,1 0 0 0 0,-1 0 1 0 0,1 0-1 0 0,-1 0 0 0 0,1 0 1 0 0,-1 0-1 0 0,1 0 0 0 0,-1 0 1 0 0,1 0-1 0 0,0 1 0 0 0,0-1 1 0 0,-1 0-1 0 0,1 1 1 0 0,0-1-1 0 0,0 0 0 0 0,0 1 1 0 0,0-1-1 0 0,0 1 0 0 0,0-1 1 0 0,-1 1-1 0 0,1 0 0 0 0,2-1 1 0 0,34-5 3439 0 0,-25 4-3880 0 0,66-9 346 0 0,148-16-179 0 0,246-22 87 0 0,-415 42 61 0 0,279-14 714 0 0,1 25-231 0 0,104-4-394 0 0,-366-2-124 0 0,179-13 76 0 0,-132 9-75 0 0,-37 3 0 0 0,-64-1 0 0 0,-16 2 0 0 0,-15 1 0 0 0,-11 1-40 0 0,-105 4 16 0 0,-201 14-136 0 0,-96 0 65 0 0,20-2 30 0 0,275-9 92 0 0,-112 11 99 0 0,195-12-106 0 0,0 2-1 0 0,0 2 1 0 0,-52 19 0 0 0,5 0-20 0 0,-18 7 0 0 0,109-35 0 0 0,0-1 0 0 0,0 0 0 0 0,1 0 0 0 0,-1 1 0 0 0,0-1 0 0 0,0 0 0 0 0,0 1 0 0 0,1-1 0 0 0,-1 1 0 0 0,0-1 0 0 0,1 1 0 0 0,-1 0 0 0 0,0-1 0 0 0,1 1 0 0 0,-1-1 0 0 0,1 1 0 0 0,-1 0 0 0 0,1 0 0 0 0,-1-1 0 0 0,0 2 0 0 0,1-1 0 0 0,0-1 0 0 0,0 1 0 0 0,1-1 0 0 0,-1 1 0 0 0,0 0 0 0 0,0-1 0 0 0,0 1 0 0 0,1-1 0 0 0,-1 1 0 0 0,0-1 0 0 0,0 0 0 0 0,1 1 0 0 0,-1-1 0 0 0,0 1 0 0 0,1-1 0 0 0,-1 1 0 0 0,1-1 0 0 0,-1 0 0 0 0,0 1 0 0 0,1-1 0 0 0,-1 0 0 0 0,1 1 0 0 0,0-1 0 0 0,3 3 0 0 0,1-1 0 0 0,0 0 0 0 0,0 0 0 0 0,0 0 0 0 0,7 1 0 0 0,22 2 0 0 0,-1-1 0 0 0,1-2 0 0 0,-1-1 0 0 0,67-7 0 0 0,179-1 66 0 0,-128 7-68 0 0,534-59 118 0 0,-524 40-104 0 0,236-45-12 0 0,-131 18 0 0 0,78-12 67 0 0,-177 29-59 0 0,-160 28-4 0 0,463-93 173 0 0,-462 92-177 0 0,-5 1 14 0 0,1 1 1 0 0,-1-1 0 0 0,0 0 0 0 0,0 0-1 0 0,0 0 1 0 0,0 0 0 0 0,0-1-1 0 0,-1 1 1 0 0,4-3 0 0 0,-30-10 478 0 0,10 12-374 0 0,0 0 1 0 0,0 1-1 0 0,1 0 0 0 0,-25 2 0 0 0,4 0 45 0 0,-436 15 457 0 0,387-12-514 0 0,-522 48 480 0 0,546-45-499 0 0,-447 72 700 0 0,7 36-507 0 0,337-84-352 0 0,-12 2 254 0 0,149-27-1649 0 0,1 2 0 0 0,0 1 0 0 0,0 0 0 0 0,-39 23 0 0 0,28-7-5420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7:52.684"/>
    </inkml:context>
    <inkml:brush xml:id="br0">
      <inkml:brushProperty name="width" value="0.1" units="cm"/>
      <inkml:brushProperty name="height" value="0.1" units="cm"/>
      <inkml:brushProperty name="color" value="#FF0066"/>
    </inkml:brush>
  </inkml:definitions>
  <inkml:trace contextRef="#ctx0" brushRef="#br0">9438 37 1375 0 0,'-3'2'107'0'0,"-39"16"9628"0"0,25-9-8969 0 0,-3-3-686 0 0,18-6-67 0 0,0 0 0 0 0,0 0 0 0 0,0 0 0 0 0,0 0 0 0 0,0-1 0 0 0,0 1-1 0 0,0-1 1 0 0,0 1 0 0 0,0-1 0 0 0,0 0 0 0 0,0 0 0 0 0,0 0 0 0 0,0 0 0 0 0,0 0-1 0 0,1 0 1 0 0,-1 0 0 0 0,0-1 0 0 0,1 1 0 0 0,-1-1 0 0 0,1 1 0 0 0,-2-3 0 0 0,2 3-22 0 0,0 0 116 0 0,1 0-87 0 0,0 0 1 0 0,-1 0 0 0 0,1 1-1 0 0,0-1 1 0 0,-1 0-1 0 0,1 0 1 0 0,0 0 0 0 0,-1 0-1 0 0,1 1 1 0 0,-1-1 0 0 0,1 0-1 0 0,-1 1 1 0 0,0-1 0 0 0,1 0-1 0 0,-2 0 1 0 0,-3-5 201 0 0,4 4-103 0 0,0 0 1 0 0,-1 0 0 0 0,0 0-1 0 0,1 1 1 0 0,-1-1 0 0 0,0 0 0 0 0,0 1-1 0 0,1-1 1 0 0,-1 1 0 0 0,0-1-1 0 0,-1 1 1 0 0,1 0 0 0 0,0 0-1 0 0,-4-1 1 0 0,1 0 263 0 0,0 1-124 0 0,-1 0-1 0 0,0 0 0 0 0,0 0 1 0 0,1 1-1 0 0,-1 0 0 0 0,0 0 0 0 0,0 0 1 0 0,0 1-1 0 0,-7 2 0 0 0,-12 0 110 0 0,-53 1 765 0 0,-99-8-1 0 0,126 2-595 0 0,-72 6-1 0 0,-24 0-89 0 0,-209-1-364 0 0,119 3-86 0 0,-195 12 67 0 0,170 20-11 0 0,168-22-31 0 0,42-11 74 0 0,1-2 0 0 0,-1-3 0 0 0,-98-12 0 0 0,-67 1 157 0 0,160 12-207 0 0,8-1 74 0 0,-59 9-1 0 0,53-4 172 0 0,1-3 0 0 0,-105-8 0 0 0,151 5-273 0 0,-272-11 274 0 0,193 9-288 0 0,-36-3-12 0 0,29 1 143 0 0,-125 8-1 0 0,-43 7 251 0 0,115-6-303 0 0,57-5-82 0 0,-148-21-1 0 0,-15 0 14 0 0,-10 9 287 0 0,-27-1-308 0 0,0 24 8 0 0,-121 5 532 0 0,32-3-867 0 0,255-6 529 0 0,-123-12 0 0 0,103 1-144 0 0,-319 17 543 0 0,405-9-536 0 0,-390 46 175 0 0,272-25-98 0 0,-343 24 616 0 0,443-43-583 0 0,-131-9 0 0 0,167 0-655 0 0,0-1 1 0 0,0-3-1 0 0,1-1 1 0 0,0-2-1 0 0,-38-17 0 0 0,37 11-785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04.633"/>
    </inkml:context>
    <inkml:brush xml:id="br0">
      <inkml:brushProperty name="width" value="0.1" units="cm"/>
      <inkml:brushProperty name="height" value="0.1" units="cm"/>
      <inkml:brushProperty name="color" value="#FF0066"/>
    </inkml:brush>
  </inkml:definitions>
  <inkml:trace contextRef="#ctx0" brushRef="#br0">1000 164 2303 0 0,'0'-6'261'0'0,"1"-1"-1"0"0,1 1 1 0 0,-1 0-1 0 0,1 0 0 0 0,0 0 1 0 0,1 0-1 0 0,-1 1 0 0 0,1-1 1 0 0,0 1-1 0 0,0-1 0 0 0,7-6 1 0 0,14-30 1006 0 0,-23 39-1106 0 0,0 0 0 0 0,0 0 0 0 0,0 1 0 0 0,0-1 0 0 0,-1 0 0 0 0,1 0 0 0 0,-1-5 0 0 0,0 7-120 0 0,0 1-1 0 0,0-1 0 0 0,0 0 1 0 0,0 1-1 0 0,0-1 1 0 0,0 0-1 0 0,-1 1 1 0 0,1-1-1 0 0,0 0 1 0 0,0 1-1 0 0,0-1 1 0 0,-1 1-1 0 0,1-1 1 0 0,0 1-1 0 0,-1-1 0 0 0,1 1 1 0 0,-1-1-1 0 0,1 1 1 0 0,-1-1-1 0 0,1 1 1 0 0,-1-1-1 0 0,1 1 1 0 0,-1-1-1 0 0,1 1 1 0 0,-1 0-1 0 0,1-1 1 0 0,-1 1-1 0 0,1 0 1 0 0,-1 0-1 0 0,0 0 0 0 0,1-1 1 0 0,-1 1-1 0 0,0 0 1 0 0,1 0-1 0 0,-1 0 1 0 0,0 0-1 0 0,0 0 1 0 0,-7 0 318 0 0,0 1 1 0 0,0 0-1 0 0,1 0 0 0 0,-1 1 1 0 0,1 0-1 0 0,-1 1 1 0 0,1-1-1 0 0,0 1 1 0 0,-8 4-1 0 0,-8 7 1455 0 0,-29 21 0 0 0,33-21-771 0 0,-41 23 1 0 0,36-27-573 0 0,0-1 0 0 0,-1-1 0 0 0,-48 10 0 0 0,-80 3 1086 0 0,116-17-1173 0 0,-10 0-312 0 0,0-2 0 0 0,1-2 0 0 0,-1-2-1 0 0,0-3 1 0 0,1-1 0 0 0,-63-16 0 0 0,68 11-1271 0 0,-1 4-73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1.007"/>
    </inkml:context>
    <inkml:brush xml:id="br0">
      <inkml:brushProperty name="width" value="0.1" units="cm"/>
      <inkml:brushProperty name="height" value="0.1" units="cm"/>
      <inkml:brushProperty name="color" value="#FFFF00"/>
    </inkml:brush>
  </inkml:definitions>
  <inkml:trace contextRef="#ctx0" brushRef="#br0">705 0 10223 0 0,'0'0'15'0'0,"0"0"1"0"0,0 0-1 0 0,0 1 0 0 0,0-1 0 0 0,0 0 0 0 0,0 0 0 0 0,0 0 0 0 0,0 0 0 0 0,0 0 0 0 0,-1 0 0 0 0,1 0 0 0 0,0 0 0 0 0,0 0 1 0 0,0 0-1 0 0,0 0 0 0 0,0 1 0 0 0,0-1 0 0 0,0 0 0 0 0,0 0 0 0 0,0 0 0 0 0,0 0 0 0 0,0 0 0 0 0,0 0 0 0 0,0 0 0 0 0,-1 0 1 0 0,1 0-1 0 0,0 0 0 0 0,0 0 0 0 0,0 0 0 0 0,0 0 0 0 0,0 0 0 0 0,0 0 0 0 0,0 0 0 0 0,0 0 0 0 0,0 0 0 0 0,0 0 0 0 0,-1 0 1 0 0,1 0-1 0 0,0 0 0 0 0,0 0 0 0 0,0 0 0 0 0,0 0 0 0 0,0 0 0 0 0,0 0 0 0 0,0 0 0 0 0,0 0 0 0 0,0 0 0 0 0,0 0 0 0 0,0 0 1 0 0,-1 0-1 0 0,1 0 0 0 0,0-1 0 0 0,0 1 0 0 0,0 0 0 0 0,0 0 0 0 0,0 0 0 0 0,0 0 0 0 0,0 0 0 0 0,0 0 0 0 0,0 0 0 0 0,0 0 1 0 0,0 0-1 0 0,0 0 0 0 0,0 0 0 0 0,0-1 0 0 0,0 1 0 0 0,0 0 0 0 0,0 0 0 0 0,-6 13 621 0 0,-6 31-95 0 0,6-21-343 0 0,-13 34 178 0 0,-3-2-1 0 0,-1 0 1 0 0,-4-1-1 0 0,-1-1 1 0 0,-3-2-1 0 0,-2-1 1 0 0,-2-2-1 0 0,-2-1 0 0 0,-66 63 1 0 0,18-23 793 0 0,-146 193-1 0 0,229-276-1499 0 0,5-6-782 0 0,17-22-8719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21.368"/>
    </inkml:context>
    <inkml:brush xml:id="br0">
      <inkml:brushProperty name="width" value="0.1" units="cm"/>
      <inkml:brushProperty name="height" value="0.1" units="cm"/>
      <inkml:brushProperty name="color" value="#FF0066"/>
    </inkml:brush>
  </inkml:definitions>
  <inkml:trace contextRef="#ctx0" brushRef="#br0">5880 1 919 0 0,'-1'0'67'0'0,"-9"1"3437"0"0,-34 23 757 0 0,35-17-4259 0 0,6-5-44 0 0,-1 1 0 0 0,1 0 0 0 0,-1-1 0 0 0,0 0 0 0 0,1 0 0 0 0,-1 0 0 0 0,0-1-1 0 0,0 1 1 0 0,0-1 0 0 0,-1 0 0 0 0,1 0 0 0 0,-8 1 0 0 0,-21-2 2035 0 0,29 1-1337 0 0,-30 0 1064 0 0,32-1-1189 0 0,-1 0-123 0 0,-7 0-30 0 0,-33 0 1303 0 0,0 1 0 0 0,-63 10 0 0 0,21 1-1499 0 0,59-10-101 0 0,-35 8 0 0 0,44-7 14 0 0,0-1 0 0 0,1 0-1 0 0,-28-2 1 0 0,-20 1 248 0 0,-411 65 2887 0 0,328-49-2647 0 0,76-11-359 0 0,20-3-113 0 0,0-3 1 0 0,1-2-1 0 0,-63-11 1 0 0,39 4-13 0 0,-36 5 237 0 0,-77 4-88 0 0,-106 6 161 0 0,151-4-133 0 0,-284 44-1 0 0,378-40-193 0 0,1-3 0 0 0,-93-5 0 0 0,37 0 77 0 0,-356 29-92 0 0,395-22 66 0 0,-93-6 1 0 0,56-1-25 0 0,-258 14 707 0 0,53-9-366 0 0,2 0-4 0 0,-55 13 233 0 0,1-32-374 0 0,333 12-901 0 0,1 0-1 0 0,-24-8 1 0 0,-9-6-1439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50.737"/>
    </inkml:context>
    <inkml:brush xml:id="br0">
      <inkml:brushProperty name="width" value="0.1" units="cm"/>
      <inkml:brushProperty name="height" value="0.1" units="cm"/>
      <inkml:brushProperty name="color" value="#FF0066"/>
    </inkml:brush>
  </inkml:definitions>
  <inkml:trace contextRef="#ctx0" brushRef="#br0">2139 147 10447 0 0,'-7'0'196'0'0,"0"1"0"0"0,0 0 0 0 0,1 0 0 0 0,-1 1 0 0 0,0 0 0 0 0,-6 2 0 0 0,-23 7 448 0 0,25-10-307 0 0,-1-1-1 0 0,1 1 1 0 0,-1-2-1 0 0,-17-2 1 0 0,15 1 165 0 0,0 1 0 0 0,-24 1 1 0 0,-13 2 687 0 0,0-3 1 0 0,0-1 0 0 0,-85-16-1 0 0,-91-19 815 0 0,95 7-1687 0 0,49 9-73 0 0,14 9 142 0 0,-102-3 0 0 0,90 9-136 0 0,-228 0 896 0 0,209 7-930 0 0,-271 4 697 0 0,368-5-987 0 0,-1 1-124 0 0,0-1 1 0 0,0 0-1 0 0,0 0 0 0 0,0 0 0 0 0,1 0 0 0 0,-1-1 1 0 0,0 0-1 0 0,0 0 0 0 0,0 0 0 0 0,1 0 0 0 0,-1 0 1 0 0,0-1-1 0 0,1 1 0 0 0,0-1 0 0 0,-6-4 0 0 0,1-1-1340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11.111"/>
    </inkml:context>
    <inkml:brush xml:id="br0">
      <inkml:brushProperty name="width" value="0.1" units="cm"/>
      <inkml:brushProperty name="height" value="0.1" units="cm"/>
      <inkml:brushProperty name="color" value="#FF0066"/>
    </inkml:brush>
  </inkml:definitions>
  <inkml:trace contextRef="#ctx0" brushRef="#br0">5106 19 2303 0 0,'-40'11'5866'0'0,"24"-9"-4652"0"0,15-3-1074 0 0,0 1 0 0 0,0-1 0 0 0,0 1-1 0 0,0-1 1 0 0,1 1 0 0 0,-1 0-1 0 0,0-1 1 0 0,0 1 0 0 0,0 0 0 0 0,0 0-1 0 0,0 0 1 0 0,0 0 0 0 0,0 0 0 0 0,0 0-1 0 0,0 0 1 0 0,0 0 0 0 0,0 0-1 0 0,0 0 1 0 0,0 0 0 0 0,0 0 0 0 0,1 1-1 0 0,-1-1 1 0 0,0 0 0 0 0,0 1 0 0 0,0-1-1 0 0,0 1 1 0 0,0-1 0 0 0,1 1-1 0 0,-1-1 1 0 0,-1 2 0 0 0,-24 21 1613 0 0,23-20-1590 0 0,2-2 125 0 0,-2 3-16 0 0,-4 4-115 0 0,1-1 0 0 0,-1 0 0 0 0,0 0 0 0 0,-1 0 1 0 0,0-1-1 0 0,0 0 0 0 0,0 0 0 0 0,-1-1 0 0 0,1 0 0 0 0,-1-1 0 0 0,-1 0 0 0 0,1 0 0 0 0,0-1 0 0 0,-1 0 0 0 0,0-1 0 0 0,0 0 0 0 0,1 0 0 0 0,-20 0 0 0 0,-9 0 378 0 0,0 1 1 0 0,-51 13-1 0 0,45-8-380 0 0,-55 4 0 0 0,-90 5 219 0 0,14-5 311 0 0,-323-22 1 0 0,356 0-607 0 0,-124-17-19 0 0,-144-78 15 0 0,373 95-12 0 0,0 1 0 0 0,0 2 1 0 0,-1 2-1 0 0,-53 0 0 0 0,-154 13 131 0 0,236-7-203 0 0,-53 0-3 0 0,-118-14 0 0 0,14 0 380 0 0,-172 20 419 0 0,243-2-611 0 0,0-5 1 0 0,-123-16-1 0 0,-228 0 843 0 0,372 16-819 0 0,-496 31-1434 0 0,531-28-1083 0 0,-3-2-6019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18.506"/>
    </inkml:context>
    <inkml:brush xml:id="br0">
      <inkml:brushProperty name="width" value="0.1" units="cm"/>
      <inkml:brushProperty name="height" value="0.1" units="cm"/>
      <inkml:brushProperty name="color" value="#FF0066"/>
    </inkml:brush>
  </inkml:definitions>
  <inkml:trace contextRef="#ctx0" brushRef="#br0">6348 361 10591 0 0,'-11'-3'307'0'0,"0"1"0"0"0,-1 1-1 0 0,1-1 1 0 0,-1 2 0 0 0,-18 0-1 0 0,-23-1 4150 0 0,36 0-4401 0 0,-1-2 0 0 0,1 0 0 0 0,-1 0-1 0 0,1-2 1 0 0,0 0 0 0 0,0-1 0 0 0,1-1 0 0 0,0 0-1 0 0,-30-19 1 0 0,36 20-55 0 0,0 0-1 0 0,-1 1 1 0 0,0 1-1 0 0,0-1 1 0 0,0 2-1 0 0,-19-5 1 0 0,-74-6 470 0 0,48 7-58 0 0,31 4-151 0 0,-8-2 464 0 0,-53-13 0 0 0,-148-50 356 0 0,123 42-811 0 0,-190-19 0 0 0,222 38 219 0 0,-1 4 0 0 0,-154 13-1 0 0,-5 26 92 0 0,28-2-241 0 0,139-25 1058 0 0,-132 0-1 0 0,-33-9-3333 0 0,221 1 1938 0 0,-163 1 52 0 0,137-3-32 0 0,1-3 0 0 0,-53-10 0 0 0,17 0 99 0 0,-31-7-93 0 0,49 7-27 0 0,-119-11 0 0 0,144 22 0 0 0,-163-12 0 0 0,-16-2 0 0 0,138 8 16 0 0,-1 2 0 0 0,1 4 0 0 0,-81 7 0 0 0,76 3 52 0 0,0-3 0 0 0,-1-4 0 0 0,-88-12 0 0 0,104 6 42 0 0,1 3 0 0 0,0 2 0 0 0,-67 9 0 0 0,79-4-110 0 0,-43 2 0 0 0,78-6 0 0 0,-3 1 0 0 0,-1 0 0 0 0,-26 6 0 0 0,-279 33 75 0 0,237-36 409 0 0,-166 30 0 0 0,3 10 76 0 0,247-43-721 0 0,-1-1 1 0 0,1 1 0 0 0,0-1-1 0 0,0 0 1 0 0,-1 0 0 0 0,1 0-1 0 0,0-1 1 0 0,-1 0 0 0 0,1 0-1 0 0,-9-3 1 0 0,0-4-1399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34.321"/>
    </inkml:context>
    <inkml:brush xml:id="br0">
      <inkml:brushProperty name="width" value="0.1" units="cm"/>
      <inkml:brushProperty name="height" value="0.1" units="cm"/>
      <inkml:brushProperty name="color" value="#FF0066"/>
    </inkml:brush>
  </inkml:definitions>
  <inkml:trace contextRef="#ctx0" brushRef="#br0">7086 149 10511 0 0,'-60'-9'1371'0'0,"46"8"-1065"0"0,0-1-1 0 0,0 0 0 0 0,-17-6 0 0 0,13 2-122 0 0,1 1 1 0 0,-1 1-1 0 0,0 0 0 0 0,0 1 0 0 0,0 1 0 0 0,-1 1 0 0 0,1 0 0 0 0,-23 3 0 0 0,-34 6 970 0 0,-173 14 981 0 0,182-17-1153 0 0,-74 16 0 0 0,89-11-509 0 0,-1-3-1 0 0,0-1 1 0 0,-58-3 0 0 0,-52-23-481 0 0,40 4 112 0 0,56 12 58 0 0,0 2 1 0 0,0 4-1 0 0,-95 14 1 0 0,-417 26 594 0 0,398-35-472 0 0,-205 0-28 0 0,382-7-255 0 0,-415-3 58 0 0,62-15 234 0 0,242 8-226 0 0,-387-37 109 0 0,402 35-184 0 0,4-1 36 0 0,1 5-1 0 0,-100 3 1 0 0,88 5 90 0 0,-156-20 1 0 0,60 2 1133 0 0,-72 10-935 0 0,-63-4-462 0 0,-28-1 782 0 0,103 6-399 0 0,82 0-340 0 0,-89-5-2550 0 0,213 9 1227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56.846"/>
    </inkml:context>
    <inkml:brush xml:id="br0">
      <inkml:brushProperty name="width" value="0.1" units="cm"/>
      <inkml:brushProperty name="height" value="0.1" units="cm"/>
      <inkml:brushProperty name="color" value="#FF0066"/>
    </inkml:brush>
  </inkml:definitions>
  <inkml:trace contextRef="#ctx0" brushRef="#br0">6729 235 9815 0 0,'-35'-44'856'0'0,"29"42"-685"0"0,1-1 0 0 0,-1 1 0 0 0,0 0 0 0 0,0 0 0 0 0,0 1 0 0 0,0 0 0 0 0,0 0-1 0 0,0 0 1 0 0,-11 1 0 0 0,-10-3 1631 0 0,9-1 276 0 0,-35-12 0 0 0,38 10-1777 0 0,-1 1-1 0 0,-32-6 0 0 0,-43 0 718 0 0,-84-11 470 0 0,117 15-1274 0 0,36 5-62 0 0,0 0 0 0 0,-29-9 0 0 0,39 9-31 0 0,0 0 0 0 0,0 1 0 0 0,-22 1-1 0 0,7-1 69 0 0,-98-4 297 0 0,-173-11 135 0 0,-147-8 335 0 0,439 23-950 0 0,-157-11 160 0 0,98 5-18 0 0,-123 3 0 0 0,-13 24-20 0 0,106-10-47 0 0,91-9-81 0 0,-285 38 297 0 0,261-35-259 0 0,-1-1 0 0 0,0-2 0 0 0,-46-4 0 0 0,-14 1 0 0 0,57 3-11 0 0,-227 9 154 0 0,-498 40 301 0 0,559-40-343 0 0,99-6-9 0 0,-106-8 1 0 0,-99-25 400 0 0,-128-13-11 0 0,-151 5 201 0 0,226 39-545 0 0,121 2-274 0 0,-18 4-3562 0 0,168-3-5631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01.298"/>
    </inkml:context>
    <inkml:brush xml:id="br0">
      <inkml:brushProperty name="width" value="0.1" units="cm"/>
      <inkml:brushProperty name="height" value="0.1" units="cm"/>
      <inkml:brushProperty name="color" value="#FF0066"/>
    </inkml:brush>
  </inkml:definitions>
  <inkml:trace contextRef="#ctx0" brushRef="#br0">5271 71 7279 0 0,'-49'2'3930'0'0,"34"-1"-3827"0"0,0-1 0 0 0,0 0 1 0 0,-1-1-1 0 0,1 0 0 0 0,-26-7 1 0 0,25 4 816 0 0,-1 1 1 0 0,-25-1 0 0 0,-17-3 1102 0 0,-72-14 389 0 0,83 12-2358 0 0,0 2-1 0 0,-66-1 1 0 0,-100 10 1014 0 0,166-1-1064 0 0,-441 10 2984 0 0,256 0-1587 0 0,-17 1-126 0 0,176-12-800 0 0,-102-12 1 0 0,-134-8-489 0 0,190 16-228 0 0,68 2 229 0 0,1 3-1 0 0,-1 1 0 0 0,1 3 0 0 0,0 2 0 0 0,-79 22 0 0 0,48-10 13 0 0,-154 16 0 0 0,191-30 0 0 0,-141 23 45 0 0,83-11-26 0 0,-161 5 192 0 0,-1-22 143 0 0,107-2-247 0 0,-393-30 398 0 0,295 11-571 0 0,220 18-746 0 0,-58-13 0 0 0,42 4-771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10.284"/>
    </inkml:context>
    <inkml:brush xml:id="br0">
      <inkml:brushProperty name="width" value="0.1" units="cm"/>
      <inkml:brushProperty name="height" value="0.1" units="cm"/>
      <inkml:brushProperty name="color" value="#FF0066"/>
    </inkml:brush>
  </inkml:definitions>
  <inkml:trace contextRef="#ctx0" brushRef="#br0">9963 160 5983 0 0,'0'0'542'0'0,"-3"1"-446"0"0,-9 2 3752 0 0,-4 8-2716 0 0,16-11-1136 0 0,0-1 0 0 0,0 1 1 0 0,-1 0-1 0 0,1-1 1 0 0,0 1-1 0 0,0 0 1 0 0,0-1-1 0 0,0 1 0 0 0,0 0 1 0 0,-1 0-1 0 0,1-1 1 0 0,0 1-1 0 0,0 0 0 0 0,0 0 1 0 0,-1-1-1 0 0,1 1 1 0 0,0 0-1 0 0,0 0 0 0 0,-1 0 1 0 0,1 0-1 0 0,0-1 1 0 0,-1 1-1 0 0,1 0 1 0 0,0 0-1 0 0,0 0 0 0 0,-1 0 1 0 0,-12-10-342 0 0,10 6 457 0 0,0-1 0 0 0,0 1 0 0 0,-1 0 0 0 0,1 0 0 0 0,-1 1 0 0 0,0-1 0 0 0,0 1 0 0 0,-1 0 0 0 0,1 0 0 0 0,-6-2 0 0 0,-13-4 1190 0 0,-1 1-1 0 0,-38-6 0 0 0,54 12-1035 0 0,-7 0 79 0 0,0 0 1 0 0,-1 1-1 0 0,1 1 1 0 0,0 0-1 0 0,-1 1 1 0 0,-18 3-1 0 0,-3 1 10 0 0,-116 14 385 0 0,-80 6 112 0 0,81-18 123 0 0,-174 30-1 0 0,144-16-641 0 0,32-5-86 0 0,-229 47 3180 0 0,-40 5-3297 0 0,283-47-37 0 0,39-5-457 0 0,-118 4-1 0 0,195-20 554 0 0,-268 0-1771 0 0,5-1 1727 0 0,14 1-82 0 0,59-25-6 0 0,64 5 3 0 0,-16 1-54 0 0,-194-48-1 0 0,-33 4-5 0 0,193 39-153 0 0,-192-20 10 0 0,256 40 142 0 0,78 4 27 0 0,-1-2-1 0 0,-59-11 1 0 0,-1-11 87 0 0,76 14-91 0 0,-18-4 20 0 0,-5 0-31 0 0,-40-7-35 0 0,-1 5-1 0 0,-164-4 1 0 0,-15 26-135 0 0,223-3 159 0 0,-238 6 0 0 0,-29 3 164 0 0,271-11-139 0 0,-87 0-13 0 0,-126 7 40 0 0,254-7-49 0 0,-421 47 130 0 0,127-7-21 0 0,30-4 275 0 0,-103 15 168 0 0,74-12-499 0 0,175-25-7663 0 0,79-9-533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18.088"/>
    </inkml:context>
    <inkml:brush xml:id="br0">
      <inkml:brushProperty name="width" value="0.1" units="cm"/>
      <inkml:brushProperty name="height" value="0.1" units="cm"/>
      <inkml:brushProperty name="color" value="#FF0066"/>
    </inkml:brush>
  </inkml:definitions>
  <inkml:trace contextRef="#ctx0" brushRef="#br0">7845 246 1839 0 0,'-2'0'83'0'0,"-13"-4"-6"0"0,-34-6 9305 0 0,7 9-5045 0 0,-84-14-4093 0 0,118 13-389 0 0,-120-30 423 0 0,29 9 623 0 0,11 2 671 0 0,-95-10 1 0 0,88 22-1139 0 0,-230-29-439 0 0,62 3 983 0 0,138 21-371 0 0,58 7-402 0 0,-88 4 1 0 0,-66 14 256 0 0,136-5-283 0 0,-106-6-114 0 0,25-1-66 0 0,93 4 137 0 0,-17-1 4 0 0,-93 16 0 0 0,47 1-71 0 0,-232 4 1 0 0,281-20-44 0 0,-92 18 1 0 0,-220 26 114 0 0,249-23 61 0 0,-68 7-33 0 0,-105-32-27 0 0,36-2 68 0 0,157 4-210 0 0,-159-22 0 0 0,233 19 630 0 0,0 2 0 0 0,-79 9 0 0 0,74-3-1416 0 0,-90 4 498 0 0,-207-13 0 0 0,4-1 581 0 0,100 5-175 0 0,62-4-989 0 0,-99-3 2340 0 0,200 0-1063 0 0,-106-21 0 0 0,132 14-1135 0 0,1-2 0 0 0,-69-27-1 0 0,92 25-1087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48.767"/>
    </inkml:context>
    <inkml:brush xml:id="br0">
      <inkml:brushProperty name="width" value="0.1" units="cm"/>
      <inkml:brushProperty name="height" value="0.1" units="cm"/>
      <inkml:brushProperty name="color" value="#FF0066"/>
    </inkml:brush>
  </inkml:definitions>
  <inkml:trace contextRef="#ctx0" brushRef="#br0">1941 50 2303 0 0,'-30'-12'1891'0'0,"-18"2"6770"0"0,18 5-5221 0 0,1-3-5181 0 0,15 4 2632 0 0,0 1 1 0 0,0 1-1 0 0,0 0 0 0 0,-27-1 1 0 0,-60 7 503 0 0,72-2-1106 0 0,-150 18 1940 0 0,23-3-1042 0 0,-368-9 1181 0 0,121-16-776 0 0,346 5-2394 0 0,0-2 0 0 0,-105-23-1 0 0,124 20-430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1.347"/>
    </inkml:context>
    <inkml:brush xml:id="br0">
      <inkml:brushProperty name="width" value="0.1" units="cm"/>
      <inkml:brushProperty name="height" value="0.1" units="cm"/>
      <inkml:brushProperty name="color" value="#FFFF00"/>
    </inkml:brush>
  </inkml:definitions>
  <inkml:trace contextRef="#ctx0" brushRef="#br0">60 71 10591 0 0,'-5'-11'342'0'0,"4"6"-269"0"0,-1 0 0 0 0,0-1 0 0 0,0 1 0 0 0,-1 1 0 0 0,1-1 0 0 0,-1 0 0 0 0,0 1 0 0 0,0-1 0 0 0,-1 1 0 0 0,1 0 0 0 0,-5-4 0 0 0,7 10 113 0 0,-1-1 0 0 0,1 0 0 0 0,0 1 0 0 0,1-1 0 0 0,-1 1 0 0 0,0 0 0 0 0,0-1 0 0 0,1 1 0 0 0,-1-1 0 0 0,1 1 0 0 0,-1 3 0 0 0,-3 17-161 0 0,2-1 1 0 0,0 1-1 0 0,2-1 1 0 0,0 1 0 0 0,1-1-1 0 0,5 24 1 0 0,0 20 33 0 0,29 343 1340 0 0,1 12 98 0 0,-36-394-2046 0 0,0 1 0 0 0,-2-1-1 0 0,-7 36 1 0 0,4-39-630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49.681"/>
    </inkml:context>
    <inkml:brush xml:id="br0">
      <inkml:brushProperty name="width" value="0.1" units="cm"/>
      <inkml:brushProperty name="height" value="0.1" units="cm"/>
      <inkml:brushProperty name="color" value="#FF0066"/>
    </inkml:brush>
  </inkml:definitions>
  <inkml:trace contextRef="#ctx0" brushRef="#br0">2353 40 3223 0 0,'-19'-6'3865'0'0,"2"2"2070"0"0,7-4-6567 0 0,6 5 891 0 0,1 1 0 0 0,-1-1-1 0 0,0 1 1 0 0,0 0-1 0 0,0 1 1 0 0,0-1 0 0 0,0 0-1 0 0,0 1 1 0 0,0 0-1 0 0,-1 0 1 0 0,1 1 0 0 0,0-1-1 0 0,-1 1 1 0 0,1 0-1 0 0,0 0 1 0 0,-1 0 0 0 0,-6 1-1 0 0,-6 2 491 0 0,0 0 0 0 0,0 1 0 0 0,-17 6 0 0 0,-75 20 240 0 0,44-13-901 0 0,-10 3 1023 0 0,-97 12-1 0 0,93-26-279 0 0,-145-7 0 0 0,176 0-682 0 0,-114 9 408 0 0,65 0-183 0 0,-365 2 1439 0 0,373-11-1837 0 0,-169-7 921 0 0,184 3-3067 0 0,-106-23-1 0 0,134 18-6721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55.934"/>
    </inkml:context>
    <inkml:brush xml:id="br0">
      <inkml:brushProperty name="width" value="0.1" units="cm"/>
      <inkml:brushProperty name="height" value="0.1" units="cm"/>
      <inkml:brushProperty name="color" value="#FF0066"/>
    </inkml:brush>
  </inkml:definitions>
  <inkml:trace contextRef="#ctx0" brushRef="#br0">4132 162 5527 0 0,'5'-12'-162'0'0,"-4"10"509"0"0,0 0-1 0 0,0 0 1 0 0,0 0 0 0 0,0 0 0 0 0,0 0-1 0 0,1 0 1 0 0,-1 1 0 0 0,25-16 10856 0 0,-27 16-11123 0 0,1 0 0 0 0,0 0-1 0 0,-1 1 1 0 0,1-1 0 0 0,-1 0 0 0 0,1 0 0 0 0,-1 1-1 0 0,1-1 1 0 0,-1 1 0 0 0,0-1 0 0 0,1 0 0 0 0,-1 1 0 0 0,0-1-1 0 0,1 1 1 0 0,-1-1 0 0 0,0 1 0 0 0,0 0 0 0 0,1-1-1 0 0,-1 1 1 0 0,0 0 0 0 0,0-1 0 0 0,0 1 0 0 0,0 0-1 0 0,-28-7-317 0 0,21 5 362 0 0,-18-2 305 0 0,0 1 0 0 0,0 0 0 0 0,0 2 0 0 0,0 2 0 0 0,-36 4 0 0 0,-34 0-46 0 0,-56-1 241 0 0,-65-1-77 0 0,146-5-350 0 0,-1 2-1 0 0,-74 11 0 0 0,32-1 28 0 0,-193-8-1 0 0,80-6 79 0 0,-109-4 199 0 0,-265 4 95 0 0,-83-26 192 0 0,504 17-375 0 0,-84 2-394 0 0,180 9-18 0 0,-102-14-722 0 0,62-5-2941 0 0,59 7-5307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57.635"/>
    </inkml:context>
    <inkml:brush xml:id="br0">
      <inkml:brushProperty name="width" value="0.1" units="cm"/>
      <inkml:brushProperty name="height" value="0.1" units="cm"/>
      <inkml:brushProperty name="color" value="#FF0066"/>
    </inkml:brush>
  </inkml:definitions>
  <inkml:trace contextRef="#ctx0" brushRef="#br0">931 134 14047 0 0,'-23'-4'523'0'0,"0"-2"-1"0"0,-36-13 0 0 0,40 12-145 0 0,-21-7 1275 0 0,0 2 0 0 0,-1 2 0 0 0,-56-7 0 0 0,-349-19 1026 0 0,346 30-4336 0 0,57 4-274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58.161"/>
    </inkml:context>
    <inkml:brush xml:id="br0">
      <inkml:brushProperty name="width" value="0.1" units="cm"/>
      <inkml:brushProperty name="height" value="0.1" units="cm"/>
      <inkml:brushProperty name="color" value="#FF0066"/>
    </inkml:brush>
  </inkml:definitions>
  <inkml:trace contextRef="#ctx0" brushRef="#br0">2801 322 3679 0 0,'-2'-1'284'0'0,"-31"-19"8174"0"0,11 13-4659 0 0,2 1-2658 0 0,-1-1-1028 0 0,0 0 1 0 0,0 2-1 0 0,0 1 1 0 0,-1 0-1 0 0,0 2 1 0 0,-43 0-1 0 0,-135-10 535 0 0,23 0 1111 0 0,-128-8-349 0 0,23 1 217 0 0,71 11-1195 0 0,-159-2 807 0 0,-33-8-206 0 0,309 6-1441 0 0,1-4-1 0 0,-116-35 1 0 0,171 38 306 0 0,-72-33 0 0 0,72 26-1381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1:03.538"/>
    </inkml:context>
    <inkml:brush xml:id="br0">
      <inkml:brushProperty name="width" value="0.1" units="cm"/>
      <inkml:brushProperty name="height" value="0.1" units="cm"/>
      <inkml:brushProperty name="color" value="#FF0066"/>
    </inkml:brush>
  </inkml:definitions>
  <inkml:trace contextRef="#ctx0" brushRef="#br0">1263 97 6447 0 0,'-1'0'32'0'0,"-1"-1"-1"0"0,0 1 0 0 0,1 0 0 0 0,-1-1 1 0 0,0 1-1 0 0,1 0 0 0 0,-1 0 0 0 0,0 0 1 0 0,1 0-1 0 0,-1 0 0 0 0,-2 1 1 0 0,-11-1 947 0 0,6-2 2653 0 0,1-1-2955 0 0,1 0-1 0 0,-1 1 1 0 0,0 0 0 0 0,0 0-1 0 0,-9 0 1 0 0,7 0-547 0 0,0 1 1 0 0,0-2-1 0 0,-11-3 0 0 0,-5-4 448 0 0,1-1 338 0 0,0 1 0 0 0,-1 1 0 0 0,-1 2 0 0 0,-33-6 0 0 0,4 8 28 0 0,0 3 1 0 0,-77 6 0 0 0,-110 24 32 0 0,152-10-1091 0 0,-155 52 0 0 0,176-48-3119 0 0,45-15-4667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1:04.082"/>
    </inkml:context>
    <inkml:brush xml:id="br0">
      <inkml:brushProperty name="width" value="0.1" units="cm"/>
      <inkml:brushProperty name="height" value="0.1" units="cm"/>
      <inkml:brushProperty name="color" value="#FF0066"/>
    </inkml:brush>
  </inkml:definitions>
  <inkml:trace contextRef="#ctx0" brushRef="#br0">1472 104 12207 0 0,'-15'2'455'0'0,"-1"-1"0"0"0,1-1 0 0 0,0 0 0 0 0,0-1-1 0 0,0 0 1 0 0,0-2 0 0 0,0 1 0 0 0,-23-9 0 0 0,-36-16 684 0 0,50 17-684 0 0,-1 2 1 0 0,-26-7 0 0 0,-16 4 23 0 0,0 2 1 0 0,-111 0-1 0 0,-137 22 3635 0 0,241-8-2186 0 0,-1-1-1510 0 0,-13 3-2217 0 0,-146-9 0 0 0,194-2-285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1:05.294"/>
    </inkml:context>
    <inkml:brush xml:id="br0">
      <inkml:brushProperty name="width" value="0.1" units="cm"/>
      <inkml:brushProperty name="height" value="0.1" units="cm"/>
      <inkml:brushProperty name="color" value="#FF0066"/>
    </inkml:brush>
  </inkml:definitions>
  <inkml:trace contextRef="#ctx0" brushRef="#br0">2399 203 2759 0 0,'-8'-5'4890'0'0,"7"4"-4076"0"0,-1 0 1 0 0,0 0-1 0 0,0-1 1 0 0,-1 1 0 0 0,1 1-1 0 0,0-1 1 0 0,0 0-1 0 0,0 0 1 0 0,-4 0 212 0 0,-13-9 773 0 0,17 8-1137 0 0,-15 4 669 0 0,-1-2-399 0 0,-23 6-597 0 0,15-3 25 0 0,14-1-73 0 0,0-1 0 0 0,-1 0 0 0 0,1-1 0 0 0,-24-2 0 0 0,12-1-210 0 0,0-1-24 0 0,-2-2-43 0 0,-81-23 111 0 0,87 22-56 0 0,-1 2 0 0 0,-22-3 0 0 0,-334-45 1182 0 0,-86 24 63 0 0,318 25-821 0 0,-141 2 515 0 0,8 1-782 0 0,1-24-4935 0 0,210 12-3677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1:07.049"/>
    </inkml:context>
    <inkml:brush xml:id="br0">
      <inkml:brushProperty name="width" value="0.1" units="cm"/>
      <inkml:brushProperty name="height" value="0.1" units="cm"/>
      <inkml:brushProperty name="color" value="#FF0066"/>
    </inkml:brush>
  </inkml:definitions>
  <inkml:trace contextRef="#ctx0" brushRef="#br0">4945 233 12439 0 0,'-58'-18'1450'0'0,"56"18"-826"0"0,-1-1 193 0 0,-25-1 179 0 0,-55-6 316 0 0,-118 4 0 0 0,-123 12 928 0 0,149-5-1135 0 0,98-4-906 0 0,0-2 0 0 0,0-4 0 0 0,0-4 0 0 0,1-2 0 0 0,-82-27-1 0 0,83 22-459 0 0,-84-10 0 0 0,64 14 139 0 0,-7-5 102 0 0,-125-17 190 0 0,77 22-103 0 0,-1 7 1 0 0,-155 13-1 0 0,-187 5 740 0 0,96-6 397 0 0,224 2-720 0 0,-327 27 461 0 0,374-19-974 0 0,-159 23-401 0 0,95-1-2664 0 0,91-14-5294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1:08.428"/>
    </inkml:context>
    <inkml:brush xml:id="br0">
      <inkml:brushProperty name="width" value="0.1" units="cm"/>
      <inkml:brushProperty name="height" value="0.1" units="cm"/>
      <inkml:brushProperty name="color" value="#FF0066"/>
    </inkml:brush>
  </inkml:definitions>
  <inkml:trace contextRef="#ctx0" brushRef="#br0">1810 109 3679 0 0,'0'0'4623'0'0,"9"-3"-4380"0"0,28-9 11 0 0,-28 9 233 0 0,1-1-362 0 0,30-13-42 0 0,-30 12-10 0 0,-1 1-13 0 0,28-13-37 0 0,-33 16-15 0 0,-1-1 0 0 0,1 0 0 0 0,-1 0 0 0 0,1 0 0 0 0,-1 0 0 0 0,6-5-1 0 0,-3 2 2 0 0,0 2 239 0 0,-6 2-191 0 0,1 1 0 0 0,-1 0 0 0 0,0-1 1 0 0,1 1-1 0 0,-1 0 0 0 0,0-1 0 0 0,0 1 0 0 0,1-1 0 0 0,-1 1 1 0 0,0 0-1 0 0,0-1 0 0 0,0 1 0 0 0,0-1 0 0 0,1 1 0 0 0,-1-1 1 0 0,0 1-1 0 0,0-1 0 0 0,0 1 0 0 0,0-1 0 0 0,0 1 0 0 0,0-1 1 0 0,0 1-1 0 0,0-1 0 0 0,0 1 0 0 0,0 0 0 0 0,-1-1 0 0 0,1 1 1 0 0,0-1-1 0 0,0 1 0 0 0,0-1 0 0 0,-1 1 0 0 0,1 0 0 0 0,0-1 1 0 0,0 1-1 0 0,-1-1 0 0 0,1 1 0 0 0,0 0 0 0 0,-1-1 0 0 0,-2 1 155 0 0,-1 0-1 0 0,1 0 1 0 0,0 1-1 0 0,-1 0 1 0 0,1-1-1 0 0,0 1 1 0 0,0 0-1 0 0,0 0 1 0 0,-1 1-1 0 0,1-1 1 0 0,0 1-1 0 0,1-1 1 0 0,-1 1-1 0 0,0 0 1 0 0,-3 4-1 0 0,-18 8 5 0 0,-13 2 86 0 0,18-6 144 0 0,0-2 0 0 0,0 0-1 0 0,-1-2 1 0 0,0 0 0 0 0,-36 6-1 0 0,-99 5 220 0 0,-97 8 366 0 0,-327 11 2361 0 0,384-20-2602 0 0,101-6-425 0 0,-1-4-1 0 0,-130-9 1 0 0,202 1-752 0 0,0-2-1 0 0,0 0 1 0 0,-22-8 0 0 0,9-2-1140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1:09.166"/>
    </inkml:context>
    <inkml:brush xml:id="br0">
      <inkml:brushProperty name="width" value="0.1" units="cm"/>
      <inkml:brushProperty name="height" value="0.1" units="cm"/>
      <inkml:brushProperty name="color" value="#FF0066"/>
    </inkml:brush>
  </inkml:definitions>
  <inkml:trace contextRef="#ctx0" brushRef="#br0">3044 114 6447 0 0,'-32'4'983'0'0,"1"3"6438"0"0,-16 12-6379 0 0,32-13-824 0 0,6-3-17 0 0,1 0-1 0 0,-1 0 1 0 0,1-1 0 0 0,-1-1-1 0 0,0 1 1 0 0,0-2 0 0 0,0 1-1 0 0,1-1 1 0 0,-1 0-1 0 0,0-1 1 0 0,0 0 0 0 0,0 0-1 0 0,0-1 1 0 0,-13-5 0 0 0,2 2 380 0 0,0 1 0 0 0,0 0 1 0 0,-38-1-1 0 0,-63 5-81 0 0,91 1 44 0 0,-367 21 2147 0 0,0 0-1398 0 0,144-12-619 0 0,-270-2 352 0 0,182-36-814 0 0,272 18-716 0 0,0-3 0 0 0,-128-43 0 0 0,28-5-3304 0 0,79 31-4667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1.734"/>
    </inkml:context>
    <inkml:brush xml:id="br0">
      <inkml:brushProperty name="width" value="0.1" units="cm"/>
      <inkml:brushProperty name="height" value="0.1" units="cm"/>
      <inkml:brushProperty name="color" value="#FFFF00"/>
    </inkml:brush>
  </inkml:definitions>
  <inkml:trace contextRef="#ctx0" brushRef="#br0">1 4 14511 0 0,'0'-1'53'0'0,"1"1"0"0"0,-1 0 0 0 0,1-1-1 0 0,-1 1 1 0 0,1 0 0 0 0,-1-1 0 0 0,1 1 0 0 0,0 0-1 0 0,-1 0 1 0 0,1 0 0 0 0,-1-1 0 0 0,1 1-1 0 0,-1 0 1 0 0,1 0 0 0 0,0 0 0 0 0,-1 0 0 0 0,1 0-1 0 0,0 0 1 0 0,-1 0 0 0 0,1 0 0 0 0,-1 0 0 0 0,1 1-1 0 0,0-1 1 0 0,-1 0 0 0 0,1 0 0 0 0,-1 0-1 0 0,1 1 1 0 0,-1-1 0 0 0,1 0 0 0 0,0 1 0 0 0,24 14-113 0 0,-15-8 486 0 0,37 17 17 0 0,1-1 1 0 0,2-3 0 0 0,0-1-1 0 0,1-3 1 0 0,64 11-1 0 0,-50-15-208 0 0,1-4 0 0 0,93 1 1 0 0,133-18-299 0 0,-195 4-148 0 0,-1 6-1489 0 0,-63-1-24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7:45.271"/>
    </inkml:context>
    <inkml:brush xml:id="br0">
      <inkml:brushProperty name="width" value="0.1" units="cm"/>
      <inkml:brushProperty name="height" value="0.1" units="cm"/>
      <inkml:brushProperty name="color" value="#FF0066"/>
    </inkml:brush>
  </inkml:definitions>
  <inkml:trace contextRef="#ctx0" brushRef="#br0">4817 139 10047 0 0,'-13'-9'719'0'0,"10"7"-557"0"0,-1 0 0 0 0,1-1 0 0 0,0 1 0 0 0,0 0 0 0 0,0-1 0 0 0,0 0 0 0 0,1 1 0 0 0,-1-1 0 0 0,1 0 0 0 0,-1 0 0 0 0,1-1 0 0 0,0 1 0 0 0,-1-4 0 0 0,3 6-168 0 0,0 0 1 0 0,0 0-1 0 0,0 0 1 0 0,0 0-1 0 0,0 0 0 0 0,0 0 1 0 0,0 0-1 0 0,1 0 1 0 0,-1 0-1 0 0,0 0 1 0 0,1 0-1 0 0,-1 0 0 0 0,1 0 1 0 0,-1 0-1 0 0,1 1 1 0 0,1-3-1 0 0,-2 2 0 0 0,1 0-1 0 0,0 0 1 0 0,0 0-1 0 0,-1 0 1 0 0,1 0 0 0 0,-1 0-1 0 0,1 0 1 0 0,-1 0-1 0 0,0 0 1 0 0,1 0 0 0 0,-1 0-1 0 0,0-1 1 0 0,0 1-1 0 0,0 0 1 0 0,0-2 0 0 0,-1 1 130 0 0,0 0 0 0 0,0 0 0 0 0,0 0 0 0 0,0 0 1 0 0,-1 0-1 0 0,1 1 0 0 0,-1-1 0 0 0,0 0 0 0 0,1 1 0 0 0,-1-1 1 0 0,0 1-1 0 0,0-1 0 0 0,0 1 0 0 0,0 0 0 0 0,0 0 0 0 0,0 0 1 0 0,-3-1-1 0 0,-43-14 1330 0 0,44 15-1593 0 0,-4-1 243 0 0,1 1-1 0 0,0 0 0 0 0,-1 1 0 0 0,-14 0 1 0 0,4 1 105 0 0,17-1-201 0 0,-7 0 53 0 0,-22 7 124 0 0,2-6-53 0 0,-3 6-116 0 0,15-3-4 0 0,-38 8-59 0 0,-207 39 1366 0 0,-208-10 841 0 0,382-35-1465 0 0,-80 0-430 0 0,104-8-178 0 0,0 2 0 0 0,0 3 0 0 0,-72 12 0 0 0,-35 9 130 0 0,33-5-187 0 0,29-2 87 0 0,-2-5 0 0 0,1-5 1 0 0,-157-9-1 0 0,259 2-117 0 0,-447-20 128 0 0,260 29-128 0 0,-146 4 53 0 0,256-12 104 0 0,1-4-1 0 0,-104-17 0 0 0,177 19-134 0 0,-41-3 217 0 0,-1 2 1 0 0,-67 7-1 0 0,59-1-93 0 0,-126 10-29 0 0,-1 1 292 0 0,130-13-111 0 0,3 5 28 0 0,40-5-422 0 0,-1 0 0 0 0,0-1 0 0 0,1 0 1 0 0,-27-3-1 0 0,30-1-1271 0 0,0-7-433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7:46.947"/>
    </inkml:context>
    <inkml:brush xml:id="br0">
      <inkml:brushProperty name="width" value="0.1" units="cm"/>
      <inkml:brushProperty name="height" value="0.1" units="cm"/>
      <inkml:brushProperty name="color" value="#FF0066"/>
    </inkml:brush>
  </inkml:definitions>
  <inkml:trace contextRef="#ctx0" brushRef="#br0">2090 221 3223 0 0,'-12'-2'432'0'0,"1"1"1276"0"0,1-2 1 0 0,-1 1 0 0 0,0-1-1 0 0,1-1 1 0 0,0 0 0 0 0,-14-7-1 0 0,-13-14-1642 0 0,27 18-18 0 0,-1 0 0 0 0,0 1 0 0 0,0 0 0 0 0,0 0 0 0 0,-13-4 0 0 0,-11-1 688 0 0,-1 2 1 0 0,0 1 0 0 0,0 2 0 0 0,-71-3 0 0 0,-76 5 899 0 0,134 4-1513 0 0,-1 1 83 0 0,-48-6-1 0 0,-49-9 478 0 0,0 7-1 0 0,-153 12 1 0 0,223-4-145 0 0,0-4 1 0 0,-78-12-1 0 0,44 3 95 0 0,54 7-460 0 0,6 2-1059 0 0,-51-12 0 0 0,81 10-179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2:43.787"/>
    </inkml:context>
    <inkml:brush xml:id="br0">
      <inkml:brushProperty name="width" value="0.1" units="cm"/>
      <inkml:brushProperty name="height" value="0.1" units="cm"/>
      <inkml:brushProperty name="color" value="#FF0066"/>
    </inkml:brush>
  </inkml:definitions>
  <inkml:trace contextRef="#ctx0" brushRef="#br0">2138 1824 919 0 0,'-6'-1'379'0'0,"0"-1"-1"0"0,0 1 1 0 0,-1 1 0 0 0,-7-1-1 0 0,9 1 149 0 0,0 0-1 0 0,1 0 1 0 0,-1-1-1 0 0,0 0 1 0 0,1 0-1 0 0,-1 0 1 0 0,-4-2-1 0 0,7 2-418 0 0,1 0 1 0 0,-1 0-1 0 0,1 0 0 0 0,-1 0 1 0 0,1-1-1 0 0,-1 1 0 0 0,1 0 1 0 0,0-1-1 0 0,-1 1 0 0 0,1-1 1 0 0,0 0-1 0 0,0 1 0 0 0,0-1 1 0 0,1 0-1 0 0,-1 1 0 0 0,0-1 1 0 0,1 0-1 0 0,-1 0 0 0 0,1 0 1 0 0,-1 0-1 0 0,1-3 0 0 0,-1 1-55 0 0,1 1-1 0 0,-1-1 0 0 0,1 1 0 0 0,-1-1 1 0 0,0 1-1 0 0,-1 0 0 0 0,1 0 0 0 0,0-1 0 0 0,-1 1 1 0 0,0 0-1 0 0,0 0 0 0 0,0 1 0 0 0,0-1 1 0 0,0 0-1 0 0,0 0 0 0 0,-5-3 0 0 0,5 4 227 0 0,-8-7 106 0 0,10 9-343 0 0,0 0 0 0 0,0 0 0 0 0,0 0 1 0 0,0 0-1 0 0,0 0 0 0 0,0-1 0 0 0,-1 1 1 0 0,1 0-1 0 0,0 0 0 0 0,0 0 0 0 0,0 0 1 0 0,0 0-1 0 0,0 0 0 0 0,0 0 0 0 0,0-1 1 0 0,0 1-1 0 0,-1 0 0 0 0,1 0 1 0 0,0 0-1 0 0,0 0 0 0 0,0 0 0 0 0,0 0 1 0 0,0 0-1 0 0,-1 0 0 0 0,1 0 0 0 0,0 0 1 0 0,-4 2 1600 0 0,21 14 1340 0 0,-9-15-2793 0 0,0-1-1 0 0,0-1 1 0 0,0 1 0 0 0,0-2-1 0 0,-1 1 1 0 0,1-1 0 0 0,0 0 0 0 0,10-4-1 0 0,24-6 361 0 0,206-17 1637 0 0,-196 25-1934 0 0,-1-2 1 0 0,0-2-1 0 0,66-20 0 0 0,-109 26-238 0 0,0 0-1 0 0,1 1 1 0 0,-1 0 0 0 0,1 0-1 0 0,-1 0 1 0 0,1 1 0 0 0,-1 1-1 0 0,0-1 1 0 0,13 4 0 0 0,4 2 76 0 0,42 16 0 0 0,-50-16-84 0 0,-6-2 31 0 0,0-1 0 0 0,1-1 0 0 0,0 1 0 0 0,-1-2 0 0 0,1 0 0 0 0,0 0 0 0 0,0-1 0 0 0,-1 0 0 0 0,1-1 0 0 0,0-1 0 0 0,14-3 0 0 0,-23 4 40 0 0,1 0-1 0 0,0-1 1 0 0,0 0-1 0 0,-1 0 0 0 0,1 0 1 0 0,-1 0-1 0 0,1-1 1 0 0,-1 1-1 0 0,0-1 1 0 0,0 0-1 0 0,0 0 1 0 0,0 0-1 0 0,-1 0 0 0 0,1 0 1 0 0,-1-1-1 0 0,0 1 1 0 0,0-1-1 0 0,0 0 1 0 0,0 0-1 0 0,-1 1 1 0 0,3-8-1 0 0,5-16 172 0 0,-2 0 1 0 0,0 0-1 0 0,4-39 0 0 0,0-84 270 0 0,2-10-99 0 0,-10 133-360 0 0,-2-1 0 0 0,0 0 0 0 0,-2 0-1 0 0,-1 0 1 0 0,-2 0 0 0 0,-7-31 0 0 0,-25-101 108 0 0,11 76-100 0 0,-12-55 45 0 0,31 105-109 0 0,-19-82 53 0 0,20 98-46 0 0,-1 0 1 0 0,0 0-1 0 0,-2 1 0 0 0,-12-21 0 0 0,11 19 91 0 0,-14-32-1 0 0,16 33-74 0 0,0 0-1 0 0,-13-21 1 0 0,16 34-16 0 0,1 0 1 0 0,-1 0-1 0 0,0 0 0 0 0,-1 0 0 0 0,1 0 1 0 0,-1 1-1 0 0,0 0 0 0 0,0 0 1 0 0,0 0-1 0 0,-11-5 0 0 0,-3 0 31 0 0,0 2 0 0 0,0 0-1 0 0,-1 1 1 0 0,0 1 0 0 0,-1 0-1 0 0,-32-2 1 0 0,1 4-18 0 0,-57 5-1 0 0,28-1-6 0 0,-38-3 2 0 0,-95 3 26 0 0,108-2-45 0 0,74-1 0 0 0,-53 4 0 0 0,2 5 32 0 0,-112-6 0 0 0,-283-4 32 0 0,383 1-64 0 0,-31 3 0 0 0,97 2 0 0 0,-40 3 0 0 0,0-2 0 0 0,-129-11 0 0 0,125-1 0 0 0,-40-6 0 0 0,95 11 0 0 0,1 1 0 0 0,-1 1 0 0 0,0 0 0 0 0,0 1 0 0 0,-23 3 0 0 0,38-2-3 0 0,1-1 0 0 0,-1 1 0 0 0,0 0 0 0 0,1 0 0 0 0,-1 0 1 0 0,0 0-1 0 0,1 0 0 0 0,-1 1 0 0 0,1-1 0 0 0,-1 1 0 0 0,1-1 0 0 0,0 1 0 0 0,0 0 0 0 0,0 0 0 0 0,0 0 0 0 0,-3 4 0 0 0,0 1-16 0 0,2 1 1 0 0,-1-1-1 0 0,1 0 0 0 0,-4 12 0 0 0,4-11 8 0 0,0 0 0 0 0,0 0 0 0 0,-1 0-1 0 0,-8 13 1 0 0,2-4 3 0 0,1-1 1 0 0,0 2-1 0 0,1-1 0 0 0,1 1 1 0 0,1 0-1 0 0,-7 36 0 0 0,-2 1-2 0 0,10-35 6 0 0,1 0 0 0 0,0 0-1 0 0,2 1 1 0 0,0-1 0 0 0,2 1 0 0 0,1 22 0 0 0,22 123-42 0 0,-12-99 57 0 0,7 31-11 0 0,5 39 0 0 0,65 294 0 0 0,-58-304 0 0 0,-25-104 0 0 0,1 33 0 0 0,-5-39 0 0 0,0-1 0 0 0,2 1 0 0 0,0-1 0 0 0,0 1 0 0 0,7 16 0 0 0,-7-29 0 0 0,-1 0 0 0 0,0-1 0 0 0,1 1 0 0 0,0-1 0 0 0,0 1 0 0 0,0-1 0 0 0,0 0 0 0 0,0 0 0 0 0,1-1 0 0 0,-1 1 0 0 0,1-1 0 0 0,0 1 0 0 0,-1-1 0 0 0,1 0 0 0 0,0-1 0 0 0,1 1 0 0 0,-1-1 0 0 0,5 2 0 0 0,9 1 0 0 0,-1 0 0 0 0,1-1 0 0 0,20 0 0 0 0,119-3 48 0 0,-109-2-19 0 0,1 2 1 0 0,91 12-1 0 0,-132-11-138 0 0,-1 0 0 0 0,0 1-1 0 0,0 0 1 0 0,0 1 0 0 0,0-1-1 0 0,0 1 1 0 0,-1 0 0 0 0,1 1 0 0 0,-1 0-1 0 0,0 0 1 0 0,0 0 0 0 0,-1 1-1 0 0,1 0 1 0 0,-1 0 0 0 0,0 0 0 0 0,0 1-1 0 0,0 0 1 0 0,-1 0 0 0 0,0 0-1 0 0,0 0 1 0 0,-1 0 0 0 0,0 1 0 0 0,0 0-1 0 0,0 0 1 0 0,-1 0 0 0 0,3 9-1 0 0,0 7-1387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7:59.114"/>
    </inkml:context>
    <inkml:brush xml:id="br0">
      <inkml:brushProperty name="width" value="0.1" units="cm"/>
      <inkml:brushProperty name="height" value="0.1" units="cm"/>
      <inkml:brushProperty name="color" value="#FF0066"/>
    </inkml:brush>
  </inkml:definitions>
  <inkml:trace contextRef="#ctx0" brushRef="#br0">1843 152 5983 0 0,'-15'-2'905'0'0,"-1"1"1"0"0,1 0-1 0 0,-1 2 0 0 0,1 0 0 0 0,-23 4 0 0 0,-35 1 204 0 0,5-3 19 0 0,48-1-579 0 0,0-1 0 0 0,-1-1-1 0 0,1-1 1 0 0,0 0 0 0 0,-36-9-1 0 0,-19-9 1205 0 0,-119-17-1 0 0,141 31-1286 0 0,1 2-1 0 0,-1 3 1 0 0,-64 7 0 0 0,28 1 46 0 0,0-4-1 0 0,0-4 1 0 0,0-3-1 0 0,0-5 1 0 0,-126-26-1 0 0,102 6-1256 0 0,39 4-6724 0 0,36 10 78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00.261"/>
    </inkml:context>
    <inkml:brush xml:id="br0">
      <inkml:brushProperty name="width" value="0.1" units="cm"/>
      <inkml:brushProperty name="height" value="0.1" units="cm"/>
      <inkml:brushProperty name="color" value="#FF0066"/>
    </inkml:brush>
  </inkml:definitions>
  <inkml:trace contextRef="#ctx0" brushRef="#br0">3688 141 10391 0 0,'-6'-5'242'0'0,"0"1"0"0"0,0-1-1 0 0,1 0 1 0 0,-1 0-1 0 0,1-1 1 0 0,0 0 0 0 0,0 0-1 0 0,1 0 1 0 0,-8-14-1 0 0,9 15 2 0 0,-1 0 0 0 0,0 0 0 0 0,0 0-1 0 0,0 0 1 0 0,-1 1 0 0 0,0-1 0 0 0,0 1-1 0 0,0 0 1 0 0,0 1 0 0 0,-1-1 0 0 0,1 1-1 0 0,-1 0 1 0 0,0 0 0 0 0,0 1 0 0 0,-9-3-1 0 0,6 3 18 0 0,-1 0 0 0 0,1 1-1 0 0,-1-1 1 0 0,1 2-1 0 0,-1 0 1 0 0,1 0-1 0 0,-1 0 1 0 0,1 1 0 0 0,-17 4-1 0 0,-119 41-89 0 0,106-31-17 0 0,-2-2 0 0 0,1-1 0 0 0,-78 10 0 0 0,-60-10 1105 0 0,-52 5 135 0 0,122-8-1139 0 0,-187-10-1 0 0,189 1-101 0 0,-148 18-1 0 0,146-7-154 0 0,-257 0 227 0 0,47-3 544 0 0,-79-12 1036 0 0,144-4-1688 0 0,4-11 734 0 0,112 5-2173 0 0,113 13-4985 0 0,1 1-2143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29.780"/>
    </inkml:context>
    <inkml:brush xml:id="br0">
      <inkml:brushProperty name="width" value="0.1" units="cm"/>
      <inkml:brushProperty name="height" value="0.1" units="cm"/>
      <inkml:brushProperty name="color" value="#FF0066"/>
    </inkml:brush>
  </inkml:definitions>
  <inkml:trace contextRef="#ctx0" brushRef="#br0">2380 1912 5063 0 0,'-23'7'502'0'0,"17"-5"208"0"0,-1 0 0 0 0,1-1-1 0 0,-1 0 1 0 0,-8 1 0 0 0,15-2-810 0 0,-1-1 1 0 0,1 1-1 0 0,-1-1 1 0 0,1 1-1 0 0,-1-1 1 0 0,1 0-1 0 0,-1 1 1 0 0,1-1-1 0 0,-1 0 1 0 0,1 1-1 0 0,0-1 1 0 0,-1 0-1 0 0,1 1 1 0 0,0-1-1 0 0,0 0 0 0 0,-1 0 1 0 0,1 0-1 0 0,0-1-107 0 0,0 1 0 0 0,-1-1-1 0 0,1 1 1 0 0,-1 0 0 0 0,0-1-1 0 0,1 1 1 0 0,-1 0 0 0 0,0-1-1 0 0,0 1 1 0 0,1 0 0 0 0,-1 0-1 0 0,0-1 1 0 0,0 1 0 0 0,-1 0-1 0 0,1 0 1 0 0,0 0-1 0 0,-3-1 1 0 0,-30-1 5293 0 0,33 3-4812 0 0,-1 0 1 0 0,1 0 0 0 0,-1 0 0 0 0,1 0 0 0 0,-1 0-1 0 0,1 1 1 0 0,-1-1 0 0 0,1 0 0 0 0,0 1-1 0 0,-1 0 1 0 0,1-1 0 0 0,0 1 0 0 0,-1 0-1 0 0,1-1 1 0 0,0 1 0 0 0,0 0 0 0 0,0 0 0 0 0,0 0-1 0 0,0 0 1 0 0,0 0 0 0 0,-1 1 0 0 0,2-1-218 0 0,0 0 0 0 0,0 0 0 0 0,0 0 0 0 0,0 0 1 0 0,0-1-1 0 0,0 1 0 0 0,0 0 0 0 0,1 0 0 0 0,-1 0 1 0 0,0-1-1 0 0,1 1 0 0 0,-1 0 0 0 0,0 0 0 0 0,1-1 1 0 0,-1 1-1 0 0,1 0 0 0 0,-1-1 0 0 0,1 1 0 0 0,-1-1 1 0 0,1 1-1 0 0,0-1 0 0 0,-1 1 0 0 0,2 0 0 0 0,16 13-92 0 0,-10-10 301 0 0,1 1 0 0 0,0-1 1 0 0,1-1-1 0 0,-1 1 0 0 0,17 2 0 0 0,26 10 2238 0 0,-33-7-2108 0 0,0-1-1 0 0,1-1 0 0 0,0-1 1 0 0,1-1-1 0 0,0 0 1 0 0,41 2-1 0 0,-41-9-331 0 0,47-8-37 0 0,-65 10-23 0 0,-1 0 0 0 0,1-1 1 0 0,-1 1-1 0 0,1-1 0 0 0,-1 1 0 0 0,1-1 1 0 0,-1 0-1 0 0,0 0 0 0 0,3-2 0 0 0,37-19 28 0 0,-39 21 17 0 0,-1-1 0 0 0,1 0 0 0 0,-1 1 0 0 0,1-1 0 0 0,-1-1 0 0 0,0 1 0 0 0,0 0 0 0 0,0-1 0 0 0,0 1 0 0 0,0-1 0 0 0,0 1 0 0 0,-1-1 0 0 0,1 0 0 0 0,0-3 0 0 0,1-1 378 0 0,-1-1 0 0 0,0 1 1 0 0,1-15-1 0 0,2-8 460 0 0,9-17-626 0 0,16-96-1 0 0,-28 121-194 0 0,-1 1 1 0 0,0-1-1 0 0,-2 0 0 0 0,0 0 0 0 0,-2 1 0 0 0,-9-42 0 0 0,-6 9 281 0 0,-2 1 0 0 0,-30-58-1 0 0,40 90-234 0 0,0-2-20 0 0,-7-30 0 0 0,7 23-60 0 0,-4-22-32 0 0,10 36 0 0 0,0 1 0 0 0,-1-1 0 0 0,-12-24 0 0 0,4 12 13 0 0,1-1 0 0 0,2 0-1 0 0,1 0 1 0 0,-8-40 0 0 0,8 25-13 0 0,-7-91 0 0 0,14 112 39 0 0,0 0 0 0 0,-10-45 0 0 0,8 57-20 0 0,0 0 0 0 0,0 0-1 0 0,-1 0 1 0 0,0 1 0 0 0,0 0 0 0 0,-1 0 0 0 0,-15-18 0 0 0,20 27-13 0 0,-16-21 54 0 0,-2 0 1 0 0,0 2-1 0 0,-1 1 1 0 0,-41-32-1 0 0,6 15 24 0 0,-1 2 1 0 0,-2 3-1 0 0,-73-29 0 0 0,38 30 31 0 0,-156-31 0 0 0,209 53-122 0 0,-21-3 13 0 0,-1 3 1 0 0,-74-1-1 0 0,-126 13 27 0 0,68 0-21 0 0,115-1-9 0 0,1 3-1 0 0,-1 3 1 0 0,-132 34 0 0 0,69-17 27 0 0,94-19-19 0 0,-92 25 1 0 0,133-29-13 0 0,0-1 0 0 0,1 1 0 0 0,-1 0 0 0 0,1 0 0 0 0,0 1-1 0 0,0 0 1 0 0,0 0 0 0 0,0 0 0 0 0,1 1 0 0 0,0 0 0 0 0,0 0 0 0 0,0 0 0 0 0,0 1 0 0 0,1 0-1 0 0,0 0 1 0 0,0 0 0 0 0,1 0 0 0 0,-4 7 0 0 0,2 2-4 0 0,0 0 0 0 0,2 0 0 0 0,-1 0 1 0 0,2 0-1 0 0,0 0 0 0 0,0 1 0 0 0,2 20 0 0 0,12 143-45 0 0,-6-118 37 0 0,-2 112 0 0 0,-24 38 13 0 0,-4 68 0 0 0,22-197 0 0 0,15 127 0 0 0,-4-76 0 0 0,-6-60 0 0 0,7-19 15 0 0,-10-52 59 0 0,12 6 5 0 0,34 26-52 0 0,-44-32-23 0 0,1 0 1 0 0,0 0 0 0 0,-1 0 0 0 0,1-1-1 0 0,0 1 1 0 0,0-1 0 0 0,0 0 0 0 0,4 1-1 0 0,77 26 7 0 0,6-2-11 0 0,-15-2-23 0 0,-60-18-87 0 0,2 1-12 0 0,49 25-207 0 0,-50-24-907 0 0,-4 5-401 0 0,51 53-82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06.383"/>
    </inkml:context>
    <inkml:brush xml:id="br0">
      <inkml:brushProperty name="width" value="0.1" units="cm"/>
      <inkml:brushProperty name="height" value="0.1" units="cm"/>
      <inkml:brushProperty name="color" value="#FF0066"/>
    </inkml:brush>
  </inkml:definitions>
  <inkml:trace contextRef="#ctx0" brushRef="#br0">1204 228 4143 0 0,'14'-77'5542'0'0,"-10"66"-5607"0"0,-2 0 1 0 0,1 0 0 0 0,-2 0 0 0 0,0 0-1 0 0,0-23 1 0 0,-1 31 196 0 0,0 1 0 0 0,0-1 0 0 0,0 1 0 0 0,-1-1-1 0 0,1 1 1 0 0,-1-1 0 0 0,0 1 0 0 0,0 0 0 0 0,1-1 0 0 0,-2 1 0 0 0,1 0 0 0 0,0 0 0 0 0,0-1-1 0 0,-1 1 1 0 0,1 0 0 0 0,-1 0 0 0 0,0 0 0 0 0,1 1 0 0 0,-1-1 0 0 0,0 0 0 0 0,0 1 0 0 0,0-1-1 0 0,0 1 1 0 0,0 0 0 0 0,-1-1 0 0 0,1 1 0 0 0,0 0 0 0 0,-1 0 0 0 0,1 1 0 0 0,-1-1 0 0 0,1 0 0 0 0,-1 1-1 0 0,-2-1 1 0 0,-37 0 1023 0 0,0 1 0 0 0,0 3 1 0 0,-56 9-1 0 0,51-6-646 0 0,-227 41 1993 0 0,150-26-1497 0 0,-218 8-1 0 0,316-28-2122 0 0,0-2-1 0 0,0 0 1 0 0,-33-7-1 0 0,31 1-5872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08.029"/>
    </inkml:context>
    <inkml:brush xml:id="br0">
      <inkml:brushProperty name="width" value="0.1" units="cm"/>
      <inkml:brushProperty name="height" value="0.1" units="cm"/>
      <inkml:brushProperty name="color" value="#FF0066"/>
    </inkml:brush>
  </inkml:definitions>
  <inkml:trace contextRef="#ctx0" brushRef="#br0">2234 19 4143 0 0,'1'-7'5211'0'0,"0"7"-5105"0"0,19-4 1736 0 0,9 1-1939 0 0,-21 3-11 0 0,-1-1-175 0 0,22-1 91 0 0,-21 1 119 0 0,-1 0 333 0 0,26 1 7704 0 0,-39 7-6652 0 0,-12 5-1542 0 0,1-8 339 0 0,1-1 0 0 0,-1 0 0 0 0,0-1 0 0 0,0-1-1 0 0,-18-1 1 0 0,-33 2 494 0 0,-47 8-26 0 0,-117 15 342 0 0,228-25-893 0 0,-38 9 92 0 0,0-3 0 0 0,0-1 0 0 0,0-2 0 0 0,-61-4 0 0 0,-206-41 650 0 0,256 36-532 0 0,-73 1 0 0 0,13 1-23 0 0,-394-2 847 0 0,321 7-337 0 0,7-1-438 0 0,128 0-1428 0 0,32-5-6447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28.001"/>
    </inkml:context>
    <inkml:brush xml:id="br0">
      <inkml:brushProperty name="width" value="0.1" units="cm"/>
      <inkml:brushProperty name="height" value="0.1" units="cm"/>
      <inkml:brushProperty name="color" value="#FF0066"/>
    </inkml:brush>
  </inkml:definitions>
  <inkml:trace contextRef="#ctx0" brushRef="#br0">5097 312 10911 0 0,'-12'-16'1327'0'0,"9"13"-1025"0"0,7 7-67 0 0,7-3-2660 0 0,31 1 2378 0 0,-41-3 45 0 0,0 1-1 0 0,0 0 1 0 0,1 0 0 0 0,-1-1-1 0 0,0 1 1 0 0,0-1-1 0 0,0 1 1 0 0,0-1-1 0 0,0 1 1 0 0,0-1-1 0 0,0 0 1 0 0,0 1 0 0 0,0-1-1 0 0,0 0 1 0 0,0 0-1 0 0,0 0 1 0 0,-1 0-1 0 0,1 1 1 0 0,0-1-1 0 0,-1 0 1 0 0,1 0 0 0 0,0-1-1 0 0,0 0 1 0 0,-1 1 41 0 0,0 1 0 0 0,1 0 1 0 0,-1-1-1 0 0,0 1 1 0 0,0-1-1 0 0,1 1 1 0 0,-1-1-1 0 0,0 1 0 0 0,0 0 1 0 0,0-1-1 0 0,0 1 1 0 0,1-1-1 0 0,-1 1 1 0 0,0-1-1 0 0,0 1 0 0 0,0-1 1 0 0,0 1-1 0 0,0-1 1 0 0,0 1-1 0 0,0-1 0 0 0,0 1 1 0 0,-1-1-1 0 0,1 1 1 0 0,0-1-1 0 0,0 1 1 0 0,0 0-1 0 0,0-1 0 0 0,-1 1 1 0 0,1-1-1 0 0,0 1 1 0 0,0 0-1 0 0,-1-1 0 0 0,1 1 1 0 0,0-1-1 0 0,-1 1 1 0 0,1 0-1 0 0,0-1 1 0 0,-1 1-1 0 0,-70 5 5457 0 0,28-6-4557 0 0,-23 0-254 0 0,61 1-638 0 0,1 0 0 0 0,-1-1 0 0 0,0 0 0 0 0,0 0 0 0 0,-7-2 0 0 0,-17-4 288 0 0,-12 4 227 0 0,-110-6 1350 0 0,18 0-1381 0 0,0 0-443 0 0,-141 27 427 0 0,208-14-241 0 0,0-3 0 0 0,-123-14-1 0 0,153 10-150 0 0,-84-19 242 0 0,82 16-312 0 0,1-1 0 0 0,-70-24 0 0 0,70 19-57 0 0,-1 1 0 0 0,-61-9 0 0 0,62 14 100 0 0,2 2 1033 0 0,-178-27-2026 0 0,155 20 1042 0 0,-1 2-1 0 0,0 3 1 0 0,-74 3 0 0 0,98 5-57 0 0,-38-4-119 0 0,8-2-1246 0 0,17 1 1619 0 0,-28-2 845 0 0,-83-11-1136 0 0,-35-2 38 0 0,134 14 9 0 0,10 1-9 0 0,-63 4 0 0 0,91 1-100 0 0,-550 13 158 0 0,117-15 615 0 0,205 2-180 0 0,59 6-236 0 0,121-3-938 0 0,0-2 0 0 0,0-4-1 0 0,-76-9 1 0 0,110 3-601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30.348"/>
    </inkml:context>
    <inkml:brush xml:id="br0">
      <inkml:brushProperty name="width" value="0.1" units="cm"/>
      <inkml:brushProperty name="height" value="0.1" units="cm"/>
      <inkml:brushProperty name="color" value="#FF0066"/>
    </inkml:brush>
  </inkml:definitions>
  <inkml:trace contextRef="#ctx0" brushRef="#br0">3884 48 5063 0 0,'-42'-3'605'0'0,"30"2"525"0"0,1 0-1 0 0,0 1 1 0 0,-17 1-1 0 0,-48 13 1260 0 0,-29 4-1847 0 0,93-18-512 0 0,0 1 0 0 0,0-1 0 0 0,0-1 0 0 0,1 0-1 0 0,-1-1 1 0 0,-22-6 0 0 0,-3-3 635 0 0,-1 2 1 0 0,-50-5-1 0 0,-79 1 1540 0 0,156 12-2037 0 0,-163 5 1943 0 0,21 2-1350 0 0,14-6 2 0 0,-1 6-1 0 0,-144 25 1 0 0,227-26-684 0 0,0-3-1 0 0,-1-2 0 0 0,-81-12 1 0 0,-81 0 70 0 0,76 18 287 0 0,-92 0 161 0 0,31-22-301 0 0,24 1-93 0 0,-243-8 658 0 0,355 19-711 0 0,0 4 0 0 0,0 2 0 0 0,-78 14 0 0 0,-1 18-4424 0 0,108-22-3788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8.683"/>
    </inkml:context>
    <inkml:brush xml:id="br0">
      <inkml:brushProperty name="width" value="0.1" units="cm"/>
      <inkml:brushProperty name="height" value="0.1" units="cm"/>
      <inkml:brushProperty name="color" value="#FFFF00"/>
    </inkml:brush>
  </inkml:definitions>
  <inkml:trace contextRef="#ctx0" brushRef="#br0">599 22 5551 0 0,'3'-3'149'0'0,"1"1"-1"0"0,-1 0 0 0 0,0 0 0 0 0,0 0 1 0 0,1 0-1 0 0,-1 1 0 0 0,1-1 0 0 0,0 1 1 0 0,-1 0-1 0 0,1 0 0 0 0,4 0 0 0 0,-7 0-122 0 0,0 1-1 0 0,0 0 0 0 0,1 0 0 0 0,-1-1 0 0 0,0 1 0 0 0,0 0 0 0 0,1 0 0 0 0,-1 0 0 0 0,0 1 0 0 0,0-1 0 0 0,0 0 0 0 0,1 0 1 0 0,-1 1-1 0 0,0-1 0 0 0,0 0 0 0 0,0 1 0 0 0,0-1 0 0 0,0 1 0 0 0,0 0 0 0 0,0-1 0 0 0,0 1 0 0 0,0 0 0 0 0,0 0 1 0 0,0-1-1 0 0,0 1 0 0 0,0 0 0 0 0,0 0 0 0 0,-1 0 0 0 0,1 0 0 0 0,0 0 0 0 0,-1 0 0 0 0,1 0 0 0 0,-1 0 0 0 0,1 1 1 0 0,-1-1-1 0 0,1 0 0 0 0,-1 0 0 0 0,0 0 0 0 0,0 2 0 0 0,0 0-2 0 0,0 0-1 0 0,0 0 1 0 0,-1 0-1 0 0,0-1 1 0 0,1 1 0 0 0,-1 0-1 0 0,0 0 1 0 0,0 0-1 0 0,-1-1 1 0 0,1 1 0 0 0,-1-1-1 0 0,1 1 1 0 0,-1-1-1 0 0,0 1 1 0 0,-3 2 0 0 0,-35 35 405 0 0,32-33-375 0 0,-49 40 620 0 0,-116 72 0 0 0,-4 3 1083 0 0,125-84-1088 0 0,29-22-314 0 0,0 1 0 0 0,-28 27 1 0 0,45-38-327 0 0,1 0 1 0 0,0 0 0 0 0,0 0 0 0 0,0 1-1 0 0,1 0 1 0 0,0 0 0 0 0,0 0 0 0 0,0 0-1 0 0,1 1 1 0 0,1-1 0 0 0,-1 1 0 0 0,-2 15-1 0 0,4-21-140 0 0,1 0 0 0 0,0 1-1 0 0,0-1 1 0 0,-1 0 0 0 0,1 0 0 0 0,1 1-1 0 0,-1-1 1 0 0,0 0 0 0 0,1 0 0 0 0,-1 0-1 0 0,1 1 1 0 0,-1-1 0 0 0,1 0 0 0 0,0 0-1 0 0,0 0 1 0 0,0 0 0 0 0,0 0 0 0 0,0 0-1 0 0,1-1 1 0 0,-1 1 0 0 0,0 0-1 0 0,1 0 1 0 0,0-1 0 0 0,2 3 0 0 0,2-2-1218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40.066"/>
    </inkml:context>
    <inkml:brush xml:id="br0">
      <inkml:brushProperty name="width" value="0.1" units="cm"/>
      <inkml:brushProperty name="height" value="0.1" units="cm"/>
      <inkml:brushProperty name="color" value="#FF0066"/>
    </inkml:brush>
  </inkml:definitions>
  <inkml:trace contextRef="#ctx0" brushRef="#br0">5664 164 6879 0 0,'4'-1'125'0'0,"0"-1"-1"0"0,0 1 1 0 0,-1-1-1 0 0,1 0 0 0 0,0-1 1 0 0,-1 1-1 0 0,0-1 1 0 0,1 1-1 0 0,-1-1 0 0 0,0 0 1 0 0,4-5-1 0 0,5-4 79 0 0,31-27-113 0 0,-41 38-49 0 0,11-13 22 0 0,-13 14-32 0 0,1-1 0 0 0,-1 1 0 0 0,0-1 0 0 0,0 1 1 0 0,0 0-1 0 0,0-1 0 0 0,0 1 0 0 0,0-1 0 0 0,0 1 0 0 0,0 0 0 0 0,0-1 0 0 0,0 1 0 0 0,0-1 0 0 0,0 1 0 0 0,0 0 0 0 0,0-1 0 0 0,0 1 0 0 0,-1-1 0 0 0,1 1 0 0 0,0 0 0 0 0,0-1 0 0 0,0 1 1 0 0,-1 0-1 0 0,1-1 0 0 0,0 1 0 0 0,0 0 0 0 0,-1-1 0 0 0,1 1 0 0 0,0 0 0 0 0,-1 0 0 0 0,1-1 0 0 0,0 1 0 0 0,-1 0 0 0 0,1 0 0 0 0,0-1 0 0 0,-1 1 0 0 0,1 0 0 0 0,-1 0 0 0 0,1 0 0 0 0,0 0 1 0 0,-1 0-1 0 0,0 0 0 0 0,-3-3 411 0 0,0 1 0 0 0,0 0 1 0 0,0-1-1 0 0,0 0 0 0 0,-5-5 1 0 0,-15-10-172 0 0,17 15 163 0 0,1 1-1 0 0,-1 0 1 0 0,1 0 0 0 0,-1 0-1 0 0,0 1 1 0 0,0 0 0 0 0,-13 0-1 0 0,-53 5 218 0 0,37-1-138 0 0,-70 1 614 0 0,-121 12 332 0 0,-116 11-490 0 0,161-17 305 0 0,-95 23-668 0 0,136-13-353 0 0,-27-14 231 0 0,78-5-168 0 0,26 0-126 0 0,-213 17 52 0 0,221-12-245 0 0,-94-3-1 0 0,10-2 84 0 0,-293 39 455 0 0,373-36-511 0 0,0-3 0 0 0,-63-7 1 0 0,-18 0 174 0 0,-304-8 30 0 0,233 10-218 0 0,203 4-11 0 0,-846-28 1408 0 0,730 22-979 0 0,-193 14 0 0 0,-124 39-3542 0 0,419-44 2673 0 0,-53 6-1129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42.846"/>
    </inkml:context>
    <inkml:brush xml:id="br0">
      <inkml:brushProperty name="width" value="0.1" units="cm"/>
      <inkml:brushProperty name="height" value="0.1" units="cm"/>
      <inkml:brushProperty name="color" value="#FF0066"/>
    </inkml:brush>
  </inkml:definitions>
  <inkml:trace contextRef="#ctx0" brushRef="#br0">3974 249 9359 0 0,'-17'-19'1038'0'0,"17"18"-1019"0"0,0 1 0 0 0,0 0 1 0 0,0 0-1 0 0,0 0 0 0 0,0 0 0 0 0,-1 0 1 0 0,1 0-1 0 0,0-1 0 0 0,0 1 1 0 0,0 0-1 0 0,0 0 0 0 0,0 0 0 0 0,0 0 1 0 0,0-1-1 0 0,0 1 0 0 0,0 0 1 0 0,-1 0-1 0 0,1 0 0 0 0,0-1 0 0 0,0 1 1 0 0,0 0-1 0 0,0 0 0 0 0,0 0 1 0 0,0-1-1 0 0,0 1 0 0 0,0 0 0 0 0,0 0 1 0 0,1 0-1 0 0,-1-1 0 0 0,0 1 1 0 0,0 0-1 0 0,0 0 0 0 0,0 0 0 0 0,0 0 1 0 0,0-1-1 0 0,0 1 0 0 0,-4-2-167 0 0,-6 2 562 0 0,0-1 0 0 0,0-1 0 0 0,-11-2-1 0 0,11 1 125 0 0,0 1 0 0 0,0 0 0 0 0,-12 0 0 0 0,-116 7 2181 0 0,114-2-2462 0 0,0 0 0 0 0,0 2 0 0 0,-38 12 1 0 0,26-6-13 0 0,0-1 1 0 0,-53 7-1 0 0,-76 0 979 0 0,27-4-262 0 0,79-6-605 0 0,-1-2 0 0 0,0-3 0 0 0,0-3-1 0 0,-103-14 1 0 0,34 2-35 0 0,28 5-137 0 0,-82-7 108 0 0,-48-7-121 0 0,195 15-86 0 0,-325-63 368 0 0,296 59-417 0 0,-2 3-1 0 0,1 2 1 0 0,-79 4 0 0 0,75 0 104 0 0,1-4 0 0 0,0-2 1 0 0,-98-26-1 0 0,108 22 55 0 0,-1 2 1 0 0,-63-2-1 0 0,-121 7 615 0 0,0 0-131 0 0,216 4-1073 0 0,0-2 0 0 0,0-1 1 0 0,0-1-1 0 0,-49-16 0 0 0,44 8-1323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57.933"/>
    </inkml:context>
    <inkml:brush xml:id="br0">
      <inkml:brushProperty name="width" value="0.1" units="cm"/>
      <inkml:brushProperty name="height" value="0.1" units="cm"/>
      <inkml:brushProperty name="color" value="#FF0066"/>
    </inkml:brush>
  </inkml:definitions>
  <inkml:trace contextRef="#ctx0" brushRef="#br0">2890 39 919 0 0,'12'-13'-341'0'0,"-10"11"603"0"0,-1 0-1 0 0,1 0 1 0 0,-1 0 0 0 0,1 1-1 0 0,0-1 1 0 0,0 1-1 0 0,0-1 1 0 0,0 1 0 0 0,0-1-1 0 0,0 1 1 0 0,0 0-1 0 0,0 0 1 0 0,0 0 0 0 0,1 0-1 0 0,-1 1 1 0 0,0-1-1 0 0,1 1 1 0 0,-1-1-1 0 0,3 1 1 0 0,-2-1-232 0 0,0 1-1 0 0,1 0 1 0 0,-1 0-1 0 0,0 0 1 0 0,0 0-1 0 0,0 1 0 0 0,4 0 1 0 0,-6-1-3 0 0,-1 1-1 0 0,1-1 1 0 0,-1 0 0 0 0,1 1-1 0 0,0-1 1 0 0,-1 0 0 0 0,1 1-1 0 0,-1-1 1 0 0,1 1 0 0 0,-1-1-1 0 0,1 1 1 0 0,-1-1 0 0 0,1 1-1 0 0,-1-1 1 0 0,0 1 0 0 0,1-1-1 0 0,-1 1 1 0 0,0 0 0 0 0,1-1-1 0 0,-1 1 1 0 0,0-1 0 0 0,0 1-1 0 0,0 0 1 0 0,0-1 0 0 0,1 1-1 0 0,-1 0 1 0 0,0-1 0 0 0,0 1-1 0 0,0 0 1 0 0,0 0 0 0 0,-1-1-1 0 0,1 1 1 0 0,0 0 0 0 0,2 7 3238 0 0,-3-8-3214 0 0,2-1 43 0 0,-1 1-1 0 0,1 0 1 0 0,-1-1 0 0 0,1 1-1 0 0,-1-1 1 0 0,0 1-1 0 0,1-1 1 0 0,-1 1-1 0 0,0-1 1 0 0,1 0 0 0 0,-1 1-1 0 0,0-1 1 0 0,0 1-1 0 0,1-1 1 0 0,-1 0 0 0 0,0 1-1 0 0,0-1 1 0 0,0 0-1 0 0,0 0-60 0 0,0 1 0 0 0,0 0 0 0 0,0 0 0 0 0,0-1 0 0 0,0 1 0 0 0,0 0-1 0 0,0 0 1 0 0,0-1 0 0 0,0 1 0 0 0,0 0 0 0 0,0 0 0 0 0,0-1 0 0 0,-1 1 0 0 0,1 0 0 0 0,0 0-1 0 0,0 0 1 0 0,0-1 0 0 0,0 1 0 0 0,0 0 0 0 0,-1 0 0 0 0,1 0 0 0 0,0-1 0 0 0,0 1-1 0 0,0 0 1 0 0,0 0 0 0 0,-1 0 0 0 0,1 0 0 0 0,0 0 0 0 0,0 0 0 0 0,-1 0 0 0 0,1-1 0 0 0,0 1-1 0 0,0 0 1 0 0,-1 0 0 0 0,1 0 0 0 0,0 0 0 0 0,0 0 0 0 0,-1 0 0 0 0,1 0 0 0 0,0 0-1 0 0,0 0 1 0 0,0 0 0 0 0,-1 0 0 0 0,1 0 0 0 0,0 0 0 0 0,0 1 0 0 0,-1-1 0 0 0,1 0-1 0 0,0 0 1 0 0,0 0 0 0 0,-1 0 0 0 0,1 0 0 0 0,0 0 0 0 0,0 0 0 0 0,0 1 0 0 0,0-1 0 0 0,-1 0-1 0 0,1 1 1 0 0,-1-1 84 0 0,0 1 0 0 0,0-1 0 0 0,0 1 1 0 0,0 0-1 0 0,1-1 0 0 0,-1 1 0 0 0,0 0 0 0 0,0 0 0 0 0,1 0 0 0 0,-1 0 0 0 0,1 0 0 0 0,-1 0 0 0 0,0 0 0 0 0,0 1 0 0 0,0 5-73 0 0,-1-1 0 0 0,0 1-1 0 0,-1-1 1 0 0,0 1 0 0 0,0-1-1 0 0,0 0 1 0 0,-1 0 0 0 0,0 0 0 0 0,0-1-1 0 0,0 0 1 0 0,-1 1 0 0 0,0-1-1 0 0,0-1 1 0 0,0 1 0 0 0,0-1-1 0 0,-1 0 1 0 0,0 0 0 0 0,-11 6 0 0 0,-2-1 149 0 0,0-1 1 0 0,-1-1 0 0 0,-1-1-1 0 0,-40 8 1 0 0,-138 24 1986 0 0,184-36-2087 0 0,-1-1 0 0 0,1 0 1 0 0,0-1-1 0 0,-1-1 0 0 0,1-1 1 0 0,0 0-1 0 0,-19-5 0 0 0,12 2 103 0 0,0 2-1 0 0,-31-2 1 0 0,-88-1 768 0 0,-57 2-496 0 0,19 3 340 0 0,9-1-64 0 0,-28 16-680 0 0,163-13 877 0 0,0-3 0 0 0,-59-9 0 0 0,-11 0 489 0 0,39 6-2547 0 0,-180-5 435 0 0,186 10 659 0 0,0 3 0 0 0,-66 12 0 0 0,-59 1 841 0 0,181-15-836 0 0,-375 15-463 0 0,356-16-588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8:59.265"/>
    </inkml:context>
    <inkml:brush xml:id="br0">
      <inkml:brushProperty name="width" value="0.1" units="cm"/>
      <inkml:brushProperty name="height" value="0.1" units="cm"/>
      <inkml:brushProperty name="color" value="#FF0066"/>
    </inkml:brush>
  </inkml:definitions>
  <inkml:trace contextRef="#ctx0" brushRef="#br0">3059 51 919 0 0,'10'-1'5088'0'0,"-14"-22"152"0"0,3 22-5101 0 0,1-1 1 0 0,-1 1-1 0 0,1-1 0 0 0,-1 1 0 0 0,0 0 0 0 0,1-1 0 0 0,-1 1 0 0 0,0 0 0 0 0,0 0 0 0 0,0 0 0 0 0,0 0 0 0 0,0-1 1 0 0,0 1-1 0 0,0 0 0 0 0,-1 1 0 0 0,1-1 0 0 0,0 0 0 0 0,0 0 0 0 0,-1 0 0 0 0,1 1 0 0 0,-1-1 0 0 0,1 1 0 0 0,0-1 1 0 0,-1 1-1 0 0,1 0 0 0 0,-3-1 0 0 0,-3 1 372 0 0,0 0 0 0 0,0 0 0 0 0,0 0 0 0 0,-11 3 1 0 0,7-2-344 0 0,-32 6 947 0 0,25-3-859 0 0,0-2-1 0 0,-22 1 1 0 0,10-2 837 0 0,0 1-1 0 0,1 2 1 0 0,-37 8 0 0 0,50-8-903 0 0,-357 78 335 0 0,316-73-433 0 0,-123 15 21 0 0,128-22-71 0 0,-227 21 644 0 0,190-11-619 0 0,0-5 0 0 0,0-3-1 0 0,-98-9 1 0 0,-183-36 313 0 0,263 23-152 0 0,-156-21 156 0 0,166 26-266 0 0,-173 0 0 0 0,127 24-2286 0 0,102-9 412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05.019"/>
    </inkml:context>
    <inkml:brush xml:id="br0">
      <inkml:brushProperty name="width" value="0.1" units="cm"/>
      <inkml:brushProperty name="height" value="0.1" units="cm"/>
      <inkml:brushProperty name="color" value="#FF0066"/>
    </inkml:brush>
  </inkml:definitions>
  <inkml:trace contextRef="#ctx0" brushRef="#br0">2227 101 3679 0 0,'-26'-10'-124'0'0,"24"10"370"0"0,-1 0 1 0 0,0-1-1 0 0,1 0 1 0 0,-1 1-1 0 0,1-1 0 0 0,0 0 1 0 0,-1-1-1 0 0,1 1 0 0 0,0 0 1 0 0,0-1-1 0 0,-1 1 0 0 0,1-1 1 0 0,0 1-1 0 0,1-1 1 0 0,-1 0-1 0 0,0 0 0 0 0,0 0 1 0 0,1 0-1 0 0,-1 0 0 0 0,-1-5 1 0 0,1 4-236 0 0,1 0 1 0 0,-1 0-1 0 0,0 0 1 0 0,1-1-1 0 0,-1 2 1 0 0,-1-1 0 0 0,1 0-1 0 0,0 0 1 0 0,-1 1-1 0 0,1-1 1 0 0,-1 1-1 0 0,0 0 1 0 0,0 0 0 0 0,0 0-1 0 0,0 0 1 0 0,0 0-1 0 0,0 1 1 0 0,-1-1-1 0 0,1 1 1 0 0,0 0-1 0 0,-7-1 1 0 0,-1 1 449 0 0,-1 0 0 0 0,0 1 0 0 0,0 0 0 0 0,1 1 1 0 0,-15 3-1 0 0,-31 1-73 0 0,-59-3 5458 0 0,0 3-3308 0 0,-117 2-717 0 0,23-21-698 0 0,51 1-166 0 0,62 12-485 0 0,1 4 0 0 0,-1 3 0 0 0,-124 26 0 0 0,91-3-1984 0 0,-236 83 0 0 0,257-68-6912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06.945"/>
    </inkml:context>
    <inkml:brush xml:id="br0">
      <inkml:brushProperty name="width" value="0.1" units="cm"/>
      <inkml:brushProperty name="height" value="0.1" units="cm"/>
      <inkml:brushProperty name="color" value="#FF0066"/>
    </inkml:brush>
  </inkml:definitions>
  <inkml:trace contextRef="#ctx0" brushRef="#br0">3273 256 8287 0 0,'-6'-5'541'0'0,"-2"0"0"0"0,1 0 0 0 0,0 1-1 0 0,-1 0 1 0 0,0 0 0 0 0,0 1 0 0 0,-14-4 0 0 0,-2 2-294 0 0,-35-3 1 0 0,35 5 712 0 0,24 3-959 0 0,-198-19 3107 0 0,150 17-2165 0 0,0 2 0 0 0,-55 7 0 0 0,51-3-598 0 0,0-1 1 0 0,-70-6-1 0 0,-103-22 764 0 0,-282-23 170 0 0,425 41-1115 0 0,0-4 0 0 0,-83-21 0 0 0,-47-8 672 0 0,57 23-188 0 0,-263 4 0 0 0,325 19-434 0 0,-98 21 1 0 0,26-4-404 0 0,122-19-1740 0 0,-43-1-1 0 0,42-6-6259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23.609"/>
    </inkml:context>
    <inkml:brush xml:id="br0">
      <inkml:brushProperty name="width" value="0.1" units="cm"/>
      <inkml:brushProperty name="height" value="0.1" units="cm"/>
      <inkml:brushProperty name="color" value="#FF0066"/>
    </inkml:brush>
  </inkml:definitions>
  <inkml:trace contextRef="#ctx0" brushRef="#br0">4161 0 12751 0 0,'-4'0'587'0'0,"-40"2"226"0"0,27 0-735 0 0,14-2 4 0 0,-1 1-2 0 0,-71 2-75 0 0,57-4 68 0 0,-1 2 0 0 0,1 0-1 0 0,0 1 1 0 0,0 0 0 0 0,-24 7 0 0 0,37-7-32 0 0,-83 32 3452 0 0,36-11-3139 0 0,41-19-693 0 0,-16 7 47 0 0,-4 1 244 0 0,0-3 91 0 0,-1-1-33 0 0,-1-1 1 0 0,-36 4 96 0 0,-15 1 143 0 0,19-9 130 0 0,-71-5 0 0 0,99 0-253 0 0,34 1-119 0 0,0 1 0 0 0,-1 0 0 0 0,1 0-1 0 0,0 0 1 0 0,-1 1 0 0 0,1-1 0 0 0,-6 3-1 0 0,-20 2 71 0 0,-6 2-9 0 0,-78 16 67 0 0,70-15-136 0 0,-8-2 54 0 0,-58 4 126 0 0,-64 8 349 0 0,73 1-156 0 0,-5 0-201 0 0,-147 9 0 0 0,-43-4 444 0 0,268-20-594 0 0,-40 5 186 0 0,0-2 1 0 0,-120-3 0 0 0,160-6-221 0 0,-13-1-53 0 0,-1-1-17 0 0,-4-1 65 0 0,-29-2 28 0 0,-29-3 43 0 0,-131-29 1 0 0,199 32-55 0 0,-2 0 0 0 0,1 0 0 0 0,1 1 0 0 0,-2 1 0 0 0,-2 3 0 0 0,-2 0 0 0 0,-36 0 199 0 0,54 2-84 0 0,7 0-73 0 0,-6-2 74 0 0,-128-13 588 0 0,-170-30-1033 0 0,288 35-1042 0 0,2 0-393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24.008"/>
    </inkml:context>
    <inkml:brush xml:id="br0">
      <inkml:brushProperty name="width" value="0.1" units="cm"/>
      <inkml:brushProperty name="height" value="0.1" units="cm"/>
      <inkml:brushProperty name="color" value="#FF0066"/>
    </inkml:brush>
  </inkml:definitions>
  <inkml:trace contextRef="#ctx0" brushRef="#br0">1671 0 18655 0 0,'-76'27'1991'0'0,"55"-19"-1947"0"0,-150 62 380 0 0,-117 54 97 0 0,-24 1-93 0 0,138-61-125 0 0,-100 34-159 0 0,218-82-657 0 0,-1-2 1 0 0,-114 12 0 0 0,100-23-790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25.949"/>
    </inkml:context>
    <inkml:brush xml:id="br0">
      <inkml:brushProperty name="width" value="0.1" units="cm"/>
      <inkml:brushProperty name="height" value="0.1" units="cm"/>
      <inkml:brushProperty name="color" value="#FF0066"/>
    </inkml:brush>
  </inkml:definitions>
  <inkml:trace contextRef="#ctx0" brushRef="#br0">2917 203 13559 0 0,'-7'3'196'0'0,"1"0"0"0"0,-1-1-1 0 0,0 0 1 0 0,1-1 0 0 0,-1 1-1 0 0,0-1 1 0 0,-12 0 0 0 0,4 1-162 0 0,6-1-6 0 0,0-1 0 0 0,-1 0 0 0 0,1-1 0 0 0,0 1 1 0 0,0-2-1 0 0,0 1 0 0 0,0-1 0 0 0,-16-6 0 0 0,-3-3 652 0 0,-36-21 0 0 0,-17-7 467 0 0,27 20-638 0 0,-1 3 0 0 0,-1 3 0 0 0,-92-12 0 0 0,-174 6 1335 0 0,119 20-1704 0 0,-179-11 330 0 0,-150-13 1527 0 0,-121 31-1692 0 0,530-10-3337 0 0,87-1 1480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40.613"/>
    </inkml:context>
    <inkml:brush xml:id="br0">
      <inkml:brushProperty name="width" value="0.1" units="cm"/>
      <inkml:brushProperty name="height" value="0.1" units="cm"/>
      <inkml:brushProperty name="color" value="#FF0066"/>
    </inkml:brush>
  </inkml:definitions>
  <inkml:trace contextRef="#ctx0" brushRef="#br0">6045 47 919 0 0,'0'0'7080'0'0,"-1"-4"-7009"0"0,-3-9 38 0 0,3 10 185 0 0,-10-15 916 0 0,8 16-912 0 0,0 1-1 0 0,-1 0 1 0 0,1 0-1 0 0,-1 0 0 0 0,1 0 1 0 0,-1 1-1 0 0,1-1 1 0 0,-1 1-1 0 0,1 0 0 0 0,-1 0 1 0 0,1 0-1 0 0,-1 0 1 0 0,1 1-1 0 0,-1-1 0 0 0,1 1 1 0 0,-1 0-1 0 0,1 0 1 0 0,-4 2-1 0 0,-16 7 212 0 0,-37 22-1 0 0,44-22-483 0 0,-1 0 0 0 0,0-2 0 0 0,0 0 1 0 0,-36 11-1 0 0,-90 10 711 0 0,62-13 379 0 0,-83 27 0 0 0,74-18-834 0 0,-1-5 0 0 0,-135 14 0 0 0,144-24-248 0 0,-19 1 287 0 0,-182-6 0 0 0,-293 24-176 0 0,570-29-140 0 0,-358 29 186 0 0,323-27 13 0 0,-73 4 471 0 0,-186-14-1 0 0,-277-38-1297 0 0,357 31 989 0 0,-538-10-194 0 0,554 21 51 0 0,-223 10 556 0 0,-77 67 134 0 0,395-53-908 0 0,-101 23-2069 0 0,126-20-6050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9.052"/>
    </inkml:context>
    <inkml:brush xml:id="br0">
      <inkml:brushProperty name="width" value="0.1" units="cm"/>
      <inkml:brushProperty name="height" value="0.1" units="cm"/>
      <inkml:brushProperty name="color" value="#FFFF00"/>
    </inkml:brush>
  </inkml:definitions>
  <inkml:trace contextRef="#ctx0" brushRef="#br0">22 122 5527 0 0,'-5'-17'-157'0'0,"1"8"487"0"0,1 1 1 0 0,1-1 0 0 0,-1 1 0 0 0,2-1-1 0 0,-2-14 1 0 0,3 22-255 0 0,0-1-1 0 0,0 1 1 0 0,0-1-1 0 0,0 1 1 0 0,0-1-1 0 0,1 0 1 0 0,-1 1-1 0 0,1-1 1 0 0,-1 1-1 0 0,1-1 1 0 0,-1 1-1 0 0,1 0 1 0 0,0-1-1 0 0,0 1 1 0 0,0 0-1 0 0,0-1 1 0 0,0 1-1 0 0,0 0 1 0 0,0 0-1 0 0,0 0 1 0 0,0 0-1 0 0,0 0 1 0 0,1 0-1 0 0,-1 0 1 0 0,0 0-1 0 0,1 1 1 0 0,-1-1-1 0 0,1 0 1 0 0,-1 1-1 0 0,1-1 1 0 0,-1 1-1 0 0,1 0 1 0 0,-1-1-1 0 0,1 1 1 0 0,0 0-1 0 0,-1 0 1 0 0,4 0-1 0 0,1 0-20 0 0,0 1 0 0 0,0 0 0 0 0,0 0-1 0 0,0 0 1 0 0,0 1 0 0 0,0-1 0 0 0,-1 1-1 0 0,1 1 1 0 0,0-1 0 0 0,-1 1 0 0 0,0 0-1 0 0,7 5 1 0 0,9 7 16 0 0,29 27 0 0 0,-43-36-53 0 0,23 22 211 0 0,-2 1-1 0 0,-2 1 0 0 0,40 58 0 0 0,-25-23 816 0 0,33 70-1 0 0,-6 12-427 0 0,-68-147-617 0 0,2 4-321 0 0,-1 0 0 0 0,1 1 0 0 0,-1-1 0 0 0,0 0 0 0 0,1 8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9:42.372"/>
    </inkml:context>
    <inkml:brush xml:id="br0">
      <inkml:brushProperty name="width" value="0.1" units="cm"/>
      <inkml:brushProperty name="height" value="0.1" units="cm"/>
      <inkml:brushProperty name="color" value="#FF0066"/>
    </inkml:brush>
  </inkml:definitions>
  <inkml:trace contextRef="#ctx0" brushRef="#br0">2820 124 455 0 0,'-10'-6'434'0'0,"-2"-5"4624"0"0,-3-2-191 0 0,2 5-6018 0 0,-11-3 5107 0 0,16 8-3377 0 0,0 0-1 0 0,-1 1 0 0 0,1 0 1 0 0,-18-1-1 0 0,-234-8 3182 0 0,170 5-3139 0 0,34 2-18 0 0,-80 3 0 0 0,-17 1-86 0 0,-224 24 246 0 0,132-22-485 0 0,72-2 42 0 0,-357-4 719 0 0,345 5-610 0 0,0 0-169 0 0,150-3-575 0 0,-1-1 0 0 0,1-2-1 0 0,0-1 1 0 0,0-1 0 0 0,-52-20-1 0 0,54 13-1321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22.289"/>
    </inkml:context>
    <inkml:brush xml:id="br0">
      <inkml:brushProperty name="width" value="0.1" units="cm"/>
      <inkml:brushProperty name="height" value="0.1" units="cm"/>
      <inkml:brushProperty name="color" value="#FF0066"/>
    </inkml:brush>
  </inkml:definitions>
  <inkml:trace contextRef="#ctx0" brushRef="#br0">3125 70 4431 0 0,'0'0'200'0'0,"0"-12"1172"0"0,1 11-1297 0 0,-1 0 0 0 0,0 0-1 0 0,0 0 1 0 0,0-1-1 0 0,-1 1 1 0 0,1 0 0 0 0,0 0-1 0 0,0 0 1 0 0,-1 0-1 0 0,1 0 1 0 0,0 0-1 0 0,-1 0 1 0 0,1 0 0 0 0,-1 0-1 0 0,1 0 1 0 0,-1 1-1 0 0,1-1 1 0 0,-1 0 0 0 0,0 0-1 0 0,0 0 1 0 0,1 1-1 0 0,-1-1 1 0 0,0 0 0 0 0,0 1-1 0 0,0-1 1 0 0,0 0-1 0 0,0 1 1 0 0,-1-1-1 0 0,1 0 94 0 0,0 0 0 0 0,0 1 0 0 0,0-1 0 0 0,-1 1 0 0 0,1-1 0 0 0,0 1 0 0 0,0 0 0 0 0,0-1 0 0 0,0 1 0 0 0,0 0 0 0 0,-1 0 0 0 0,1 0 0 0 0,0 0 0 0 0,0 0 0 0 0,0 0 0 0 0,-1 0 0 0 0,1 0 0 0 0,0 0 0 0 0,0 0 0 0 0,0 1 0 0 0,-1-1 0 0 0,1 1 0 0 0,0-1 0 0 0,0 1 0 0 0,0-1 0 0 0,-1 2 0 0 0,-9 8 25 0 0,-1 0 0 0 0,0 0 0 0 0,0-1 1 0 0,0-1-1 0 0,-1 0 0 0 0,-20 9 0 0 0,8-7 370 0 0,-1-1 0 0 0,-45 10 0 0 0,-231 52 3033 0 0,275-64-3501 0 0,-1-1 0 0 0,1-2-1 0 0,-1 0 1 0 0,0-2 0 0 0,-34-2-1 0 0,-338-20 1490 0 0,289 11-1138 0 0,-62-1 544 0 0,111 11-812 0 0,25 1-153 0 0,-50-5-1 0 0,-32-8 417 0 0,-54-6 171 0 0,74 4-509 0 0,-46-8 234 0 0,-170-53-33 0 0,243 56-17 0 0,-1 3-1 0 0,0 4 1 0 0,-146-5 0 0 0,57 23-2817 0 0,134-5 1249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23.778"/>
    </inkml:context>
    <inkml:brush xml:id="br0">
      <inkml:brushProperty name="width" value="0.1" units="cm"/>
      <inkml:brushProperty name="height" value="0.1" units="cm"/>
      <inkml:brushProperty name="color" value="#FF0066"/>
    </inkml:brush>
  </inkml:definitions>
  <inkml:trace contextRef="#ctx0" brushRef="#br0">2132 99 2759 0 0,'1'-4'821'0'0,"0"1"-1"0"0,0-1 1 0 0,0 0-1 0 0,0 1 0 0 0,0-1 1 0 0,-1 0-1 0 0,0-4 1 0 0,3-15 1105 0 0,-3 22-1885 0 0,0 0 1 0 0,0 0 0 0 0,0 0-1 0 0,0 0 1 0 0,-1-1 0 0 0,1 1-1 0 0,0 0 1 0 0,-1 0-1 0 0,1 0 1 0 0,0 0 0 0 0,-1 0-1 0 0,1 0 1 0 0,-1 0 0 0 0,1 0-1 0 0,-1 0 1 0 0,0 0 0 0 0,1 1-1 0 0,-1-1 1 0 0,0 0-1 0 0,0 0 1 0 0,0 1 0 0 0,0-1-1 0 0,1 0 1 0 0,-1 1 0 0 0,0-1-1 0 0,0 1 1 0 0,0-1 0 0 0,-2 0-1 0 0,-30-11 822 0 0,21 10-570 0 0,-1 1 0 0 0,1 1 0 0 0,0 0 0 0 0,-1 0 0 0 0,1 1 0 0 0,0 1 0 0 0,-17 4 0 0 0,-14 1 475 0 0,-160 32 2172 0 0,133-23-2334 0 0,-99 11 0 0 0,-78-18 434 0 0,152-7-190 0 0,-129 18 0 0 0,61-3-338 0 0,-114-5 1537 0 0,-95 10-2977 0 0,299-16-2534 0 0,35-3-4425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25.760"/>
    </inkml:context>
    <inkml:brush xml:id="br0">
      <inkml:brushProperty name="width" value="0.1" units="cm"/>
      <inkml:brushProperty name="height" value="0.1" units="cm"/>
      <inkml:brushProperty name="color" value="#FF0066"/>
    </inkml:brush>
  </inkml:definitions>
  <inkml:trace contextRef="#ctx0" brushRef="#br0">3334 242 5527 0 0,'-50'-19'5214'0'0,"-28"1"-3219"0"0,23 6-1433 0 0,-18-6 636 0 0,-1 3 0 0 0,-132-9 1 0 0,-30 24 570 0 0,-109 9-536 0 0,97-25-774 0 0,32 4 158 0 0,150 9-171 0 0,-54 5 500 0 0,-22-2-689 0 0,-200-37 310 0 0,101 8 97 0 0,71 10 761 0 0,-208-11-78 0 0,323 30-1075 0 0,-153 3-2268 0 0,177-1-8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26.953"/>
    </inkml:context>
    <inkml:brush xml:id="br0">
      <inkml:brushProperty name="width" value="0.1" units="cm"/>
      <inkml:brushProperty name="height" value="0.1" units="cm"/>
      <inkml:brushProperty name="color" value="#FF0066"/>
    </inkml:brush>
  </inkml:definitions>
  <inkml:trace contextRef="#ctx0" brushRef="#br0">3054 131 1375 0 0,'-47'-2'7578'0'0,"-4"6"-4222"0"0,29-4-3348 0 0,0-1-1 0 0,0 0 0 0 0,-36-8 0 0 0,21 2 599 0 0,0 2-1 0 0,-1 2 1 0 0,1 1-1 0 0,-68 6 1 0 0,31 0 506 0 0,0-3 1 0 0,-135-15-1 0 0,-142-21 1161 0 0,292 31-2003 0 0,-147-23 381 0 0,120 13-428 0 0,-97-3 0 0 0,-346 15 1787 0 0,306 3-716 0 0,-44 13-160 0 0,143-5-996 0 0,69-4-277 0 0,-48 0-1757 0 0,69-6 27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0:27.540"/>
    </inkml:context>
    <inkml:brush xml:id="br0">
      <inkml:brushProperty name="width" value="0.1" units="cm"/>
      <inkml:brushProperty name="height" value="0.1" units="cm"/>
      <inkml:brushProperty name="color" value="#FF0066"/>
    </inkml:brush>
  </inkml:definitions>
  <inkml:trace contextRef="#ctx0" brushRef="#br0">2847 176 9671 0 0,'0'0'748'0'0,"-2"-1"-492"0"0,-10-2 2034 0 0,-94 23 673 0 0,34-14-2392 0 0,-109-3 0 0 0,104-9 437 0 0,0-4 1 0 0,-116-30-1 0 0,103 19-280 0 0,-112-11 0 0 0,-429-34 1232 0 0,385 52-1315 0 0,83 6-266 0 0,-337 4 286 0 0,288 21-7983 0 0,130-6-373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31.454"/>
    </inkml:context>
    <inkml:brush xml:id="br0">
      <inkml:brushProperty name="width" value="0.1" units="cm"/>
      <inkml:brushProperty name="height" value="0.1" units="cm"/>
      <inkml:brushProperty name="color" value="#FF0066"/>
    </inkml:brush>
  </inkml:definitions>
  <inkml:trace contextRef="#ctx0" brushRef="#br0">2914 1856 1839 0 0,'-22'25'9367'0'0,"35"-24"-8208"0"0,-8-2-1149 0 0,19-5 12 0 0,-22 6 284 0 0,8-5-150 0 0,32-17 252 0 0,-40 21-225 0 0,0-1 0 0 0,0 1-1 0 0,0 0 1 0 0,0-1 0 0 0,-1 1 0 0 0,1-1-1 0 0,-1 0 1 0 0,1 1 0 0 0,-1-1-1 0 0,1 0 1 0 0,-1 0 0 0 0,0 0-1 0 0,0 0 1 0 0,0 0 0 0 0,0 0 0 0 0,0-1-1 0 0,-1 1 1 0 0,1 0 0 0 0,-1 0-1 0 0,1-1 1 0 0,-1 1 0 0 0,0-4-1 0 0,1-1 347 0 0,17-136 3170 0 0,-1-74-2638 0 0,-13 78-153 0 0,-6 0 1 0 0,-22-154-1 0 0,21 263-800 0 0,2-1-1 0 0,0 1 1 0 0,2-1-1 0 0,2 1 1 0 0,0 0-1 0 0,2-1 1 0 0,10-30-1 0 0,-13 54-106 0 0,0-1-1 0 0,-1 0 1 0 0,0 1 0 0 0,0-1-1 0 0,0 0 1 0 0,-1 1 0 0 0,-1-10-1 0 0,0 14 9 0 0,1-1 0 0 0,-1 1 0 0 0,0 0-1 0 0,0 0 1 0 0,0 0 0 0 0,0 1 0 0 0,-1-1-1 0 0,1 0 1 0 0,-1 0 0 0 0,1 1 0 0 0,-1-1 0 0 0,0 1-1 0 0,0-1 1 0 0,0 1 0 0 0,-1 0 0 0 0,1 0-1 0 0,0 0 1 0 0,-1 0 0 0 0,1 0 0 0 0,-4-1-1 0 0,-37-18 148 0 0,31 16-116 0 0,0-1 0 0 0,0-1 0 0 0,0 0-1 0 0,-14-11 1 0 0,-20-23 57 0 0,32 27-51 0 0,-2 0-1 0 0,0 1 0 0 0,-35-22 1 0 0,0 8 230 0 0,-1 2 1 0 0,-99-32-1 0 0,106 46-203 0 0,-80-9 1 0 0,89 16-81 0 0,-198-13 65 0 0,63 6 65 0 0,-12 2 31 0 0,-66-8-105 0 0,154 3-49 0 0,11 0 148 0 0,-138-4 0 0 0,141 20-25 0 0,-26 1-2 0 0,-188-26-61 0 0,89 5-36 0 0,64 15 84 0 0,120 4-86 0 0,0 1-1 0 0,0 1 1 0 0,0 1-1 0 0,-28 9 1 0 0,48-12-26 0 0,-1 0 1 0 0,0 1-1 0 0,1-1 1 0 0,-1 0-1 0 0,0 1 1 0 0,1 0-1 0 0,0-1 1 0 0,-1 1-1 0 0,1 0 0 0 0,0 0 1 0 0,0 0-1 0 0,0 1 1 0 0,0-1-1 0 0,0 0 1 0 0,1 1-1 0 0,-1-1 1 0 0,1 1-1 0 0,0 0 0 0 0,-1-1 1 0 0,1 1-1 0 0,0 0 1 0 0,1 0-1 0 0,-1 0 1 0 0,0 0-1 0 0,1-1 1 0 0,0 1-1 0 0,-1 5 0 0 0,2 7-25 0 0,0-1 0 0 0,0 1-1 0 0,1-1 1 0 0,6 20-1 0 0,-3-9 10 0 0,56 231-106 0 0,-33-151 129 0 0,-4 2 0 0 0,10 127 0 0 0,-31-183-3 0 0,-3 1 0 0 0,-2-1 0 0 0,-2 0 0 0 0,-2 0 0 0 0,-3 0 0 0 0,-29 95 0 0 0,-77 152 0 0 0,107-281-10 0 0,2-4 14 0 0,1-1 0 0 0,0 1-1 0 0,1-1 1 0 0,0 1 0 0 0,-2 15 0 0 0,5-24-11 0 0,1 1 0 0 0,0 0-1 0 0,0-1 1 0 0,0 1 0 0 0,1-1 0 0 0,-1 1 0 0 0,1 0 0 0 0,0-1 0 0 0,0 1 0 0 0,1-1 0 0 0,0 0 0 0 0,-1 1 0 0 0,1-1 0 0 0,1 0 0 0 0,-1 0 0 0 0,1 0 0 0 0,-1 0 0 0 0,1-1 0 0 0,7 7 0 0 0,5-5-46 0 0,60 10 31 0 0,23-7-20 0 0,-2-5 31 0 0,10-2 11 0 0,338-24 0 0 0,-367 16-15 0 0,160-17-34 0 0,-151 10 49 0 0,45-2 0 0 0,-1 1 0 0 0,-33 7-11 0 0,-61 6-31 0 0,47 1-2 0 0,-2 3-123 0 0,-49 2-33 0 0,32 5 0 0 0,-31-1-243 0 0,37 13-1018 0 0,-53-16-435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33.638"/>
    </inkml:context>
    <inkml:brush xml:id="br0">
      <inkml:brushProperty name="width" value="0.1" units="cm"/>
      <inkml:brushProperty name="height" value="0.1" units="cm"/>
      <inkml:brushProperty name="color" value="#FF0066"/>
    </inkml:brush>
  </inkml:definitions>
  <inkml:trace contextRef="#ctx0" brushRef="#br0">3160 1572 8319 0 0,'-55'-20'10719'0'0,"77"-5"-10406"0"0,-17 18-5 0 0,-1 2-17 0 0,10-18-10 0 0,-10 17-1 0 0,1-1-9 0 0,1-1-191 0 0,13-25 281 0 0,-2 0 53 0 0,9-20 268 0 0,28-86 0 0 0,13-29 28 0 0,-50 134-406 0 0,20-64 0 0 0,-33 87-274 0 0,-1 0-1 0 0,-1 0 1 0 0,0 0-1 0 0,0 0 1 0 0,-1-1 0 0 0,-1 1-1 0 0,0 0 1 0 0,0-1-1 0 0,-1 1 1 0 0,-4-17-1 0 0,-10-6 248 0 0,11 29-180 0 0,2 0 0 0 0,-1-1 1 0 0,0 1-1 0 0,-1-8 0 0 0,-25-84-97 0 0,25 88 27 0 0,1-1-1 0 0,-1 1 1 0 0,-1 0-1 0 0,0 1 1 0 0,0-1-1 0 0,-1 1 1 0 0,0 0-1 0 0,0 0 1 0 0,-1 1-1 0 0,0 0 0 0 0,-9-7 1 0 0,-13-10 199 0 0,-53-31 1 0 0,52 36-254 0 0,12 7 32 0 0,-21-14 92 0 0,-1 1 0 0 0,-1 2-1 0 0,-80-32 1 0 0,-210-69 330 0 0,279 105-353 0 0,0 2-1 0 0,-107-20 1 0 0,41 15 3 0 0,-85-14-76 0 0,164 32 29 0 0,0 1 0 0 0,-1 2 0 0 0,-49 6-1 0 0,-66 14 115 0 0,-129 11 8 0 0,-80-3-101 0 0,154-9-27 0 0,39-16 75 0 0,24-2-59 0 0,17 3 20 0 0,59-3-95 0 0,-114 15-1 0 0,184-15 36 0 0,-1 1 0 0 0,0-1 0 0 0,0 0 0 0 0,0 1 0 0 0,0-1 0 0 0,0 1 0 0 0,0-1 0 0 0,0 1 0 0 0,0 0 0 0 0,1 0 0 0 0,-1 0 0 0 0,-2 2 0 0 0,4-3 0 0 0,-1 0 0 0 0,0 1-1 0 0,1-1 1 0 0,-1 1 0 0 0,0-1-1 0 0,1 1 1 0 0,-1-1 0 0 0,1 1 0 0 0,-1 0-1 0 0,1-1 1 0 0,-1 1 0 0 0,1 0 0 0 0,-1-1-1 0 0,1 1 1 0 0,0 0 0 0 0,-1 0-1 0 0,1-1 1 0 0,0 1 0 0 0,0 0 0 0 0,-1 0-1 0 0,1-1 1 0 0,0 1 0 0 0,0 0 0 0 0,0 1-1 0 0,0 0-5 0 0,-1 0-61 0 0,3 6-16 0 0,7 22-10 0 0,-3-14 13 0 0,12 25 53 0 0,3 12-15 0 0,-3-3 31 0 0,3 5 11 0 0,2 6 0 0 0,4 5 0 0 0,0 2 0 0 0,2 0 0 0 0,4 0 0 0 0,2-1 0 0 0,-3-3 0 0 0,-4-3 0 0 0,-21-40 8 0 0,0 1 0 0 0,-1-1 0 0 0,-1 2 0 0 0,-1-1 0 0 0,-1 0 0 0 0,-2 1 0 0 0,-1 42 0 0 0,-5-15 59 0 0,-3 0-1 0 0,-17 57 1 0 0,21-86-67 0 0,1 8 0 0 0,4 2 0 0 0,6 10 0 0 0,4 7 0 0 0,4 6 0 0 0,4 4 0 0 0,0-8 0 0 0,2-1 0 0 0,3 2 0 0 0,4 1 0 0 0,-20-40 0 0 0,0 0 0 0 0,15 14 0 0 0,-11-13 0 0 0,1 0 0 0 0,20 14 0 0 0,-26-22 0 0 0,1 1 0 0 0,0-2 0 0 0,0 1 0 0 0,0-1 0 0 0,1-1 0 0 0,11 4 0 0 0,-8-4 0 0 0,0-1 0 0 0,0 0 0 0 0,1 0 0 0 0,15-2 0 0 0,-15 0-3 0 0,0-1 0 0 0,0-1 0 0 0,13-3 0 0 0,32-13-61 0 0,-13-3-145 0 0,-43 20 114 0 0,0 0 0 0 0,1 0 0 0 0,-1 0 0 0 0,0-1 0 0 0,0 1 0 0 0,0-1 0 0 0,0 1 0 0 0,0-1 1 0 0,0 1-1 0 0,0-1 0 0 0,-1 0 0 0 0,1 0 0 0 0,2-3 0 0 0,0-2-200 0 0,1 2-668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34.997"/>
    </inkml:context>
    <inkml:brush xml:id="br0">
      <inkml:brushProperty name="width" value="0.1" units="cm"/>
      <inkml:brushProperty name="height" value="0.1" units="cm"/>
      <inkml:brushProperty name="color" value="#FF0066"/>
    </inkml:brush>
  </inkml:definitions>
  <inkml:trace contextRef="#ctx0" brushRef="#br0">3156 1773 11087 0 0,'0'0'248'0'0,"12"-5"720"0"0,4-15-287 0 0,0 0-1 0 0,-2 0 1 0 0,0-1-1 0 0,15-31 0 0 0,-4 6 38 0 0,-11 21-71 0 0,-1-1 0 0 0,-2-1 0 0 0,-1 0-1 0 0,-1-1 1 0 0,-1 1 0 0 0,5-37 0 0 0,12-177 1818 0 0,-14 93-1882 0 0,-1 40-384 0 0,-4 0-1 0 0,-11-144 1 0 0,3 230-184 0 0,-1 0-1 0 0,-1 0 0 0 0,-1 0 1 0 0,-8-24-1 0 0,8 35-8 0 0,0 0 0 0 0,0 0-1 0 0,-1 0 1 0 0,0 0 0 0 0,-1 1 0 0 0,0 0 0 0 0,-1 0-1 0 0,-17-17 1 0 0,15 19-7 0 0,-1-1 0 0 0,0 1 0 0 0,-1 1-1 0 0,1 0 1 0 0,-1 1 0 0 0,-1 0 0 0 0,1 1 0 0 0,-22-7-1 0 0,-76-28 88 0 0,-2 7 62 0 0,39 10-73 0 0,-100-17 0 0 0,169 39-77 0 0,-319-44 167 0 0,230 37 175 0 0,-138 5 0 0 0,-134 26 126 0 0,-271 7-460 0 0,570-28 34 0 0,0 2 0 0 0,1 4 0 0 0,0 3 0 0 0,-97 28 0 0 0,-6 15-962 0 0,140-43 685 0 0,1 2 0 0 0,0 0 0 0 0,-47 33-1 0 0,56-30 484 0 0,0 0-1 0 0,1 1 0 0 0,1 1 0 0 0,-16 22 1 0 0,-30 32 414 0 0,38-46-662 0 0,15-15 5 0 0,-1-1 0 0 0,0-1 1 0 0,-12 10-1 0 0,16-14 7 0 0,1-1 0 0 0,-1 1 0 0 0,1 0 0 0 0,0 0 0 0 0,1 0 1 0 0,-1 1-1 0 0,1 0 0 0 0,0 0 0 0 0,1 0 0 0 0,-1 0 0 0 0,-3 9 0 0 0,4-5-2 0 0,0 0 0 0 0,0 1-1 0 0,1 0 1 0 0,0-1-1 0 0,1 1 1 0 0,0 18-1 0 0,3 4-5 0 0,1 0 0 0 0,2 0-1 0 0,16 55 1 0 0,-10-49-2 0 0,5 7 0 0 0,13 25 0 0 0,-1 3 0 0 0,1-3 0 0 0,-3-4 0 0 0,-1-5 0 0 0,-17-40 1 0 0,14 30 87 0 0,1-6 11 0 0,3 0 75 0 0,-19-36-145 0 0,-1-1 129 0 0,4-1-102 0 0,29 24-34 0 0,-29-24 10 0 0,4-8-275 0 0,43 3 18 0 0,-55-3 168 0 0,-1 0 1 0 0,1 0-1 0 0,0 0 0 0 0,-1 0 1 0 0,1 0-1 0 0,0 0 0 0 0,-1 0 1 0 0,1 0-1 0 0,0-1 1 0 0,-1 1-1 0 0,1-1 0 0 0,2 0 1 0 0,1-1-187 0 0,6-3-396 0 0,1 0 0 0 0,-1 0 1 0 0,1-1-1 0 0,14-11 1 0 0,6-11-7717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36.271"/>
    </inkml:context>
    <inkml:brush xml:id="br0">
      <inkml:brushProperty name="width" value="0.1" units="cm"/>
      <inkml:brushProperty name="height" value="0.1" units="cm"/>
      <inkml:brushProperty name="color" value="#FF0066"/>
    </inkml:brush>
  </inkml:definitions>
  <inkml:trace contextRef="#ctx0" brushRef="#br0">2875 1698 9215 0 0,'3'-11'7891'0'0,"24"-23"-7256"0"0,1 4-270 0 0,2-5-224 0 0,-3 4-87 0 0,-17 19-46 0 0,-5 7 5 0 0,-1 0-1 0 0,0-1 0 0 0,0 0 1 0 0,5-9-1 0 0,-3 6 2 0 0,-3 5 11 0 0,0 0 0 0 0,-1 0 0 0 0,1 0 0 0 0,-1 0 0 0 0,0 0 0 0 0,0-1 0 0 0,2-7 0 0 0,7-24 251 0 0,-1 0 1 0 0,7-47 0 0 0,-12 33 174 0 0,-1-1-1 0 0,-3 1 1 0 0,-8-79 0 0 0,3 95-42 0 0,-2 1-1 0 0,-1 0 1 0 0,-2 1 0 0 0,-1-1 0 0 0,-2 2-1 0 0,-20-40 1 0 0,-47-109-123 0 0,8 17-12 0 0,63 145-222 0 0,-1 1 1 0 0,-1 0-1 0 0,-1 1 0 0 0,0 0 1 0 0,-1 1-1 0 0,-1 0 0 0 0,0 1 1 0 0,-1 0-1 0 0,0 1 0 0 0,-1 1 1 0 0,-1 0-1 0 0,-28-16 0 0 0,-71-41 16 0 0,14 6 110 0 0,84 55-148 0 0,1 0-1 0 0,-2 1 1 0 0,1 0 0 0 0,-27-5 0 0 0,-22 0 112 0 0,-118-5 0 0 0,-70 14 196 0 0,158 4-323 0 0,-103 5-672 0 0,41 1-2 0 0,-461 42 2943 0 0,537-38-2246 0 0,0 4 0 0 0,1 3 0 0 0,-113 42 0 0 0,-21 34-38 0 0,206-90 10 0 0,1 1 0 0 0,-1 0 0 0 0,1 0-1 0 0,0 1 1 0 0,0 0 0 0 0,1 0 0 0 0,-1 1 0 0 0,1 0 0 0 0,1 0 0 0 0,0 1-1 0 0,0 0 1 0 0,-10 16 0 0 0,11-9-10 0 0,0 10 0 0 0,6 11 0 0 0,7 19 0 0 0,3-3 0 0 0,2 3 0 0 0,3 8 0 0 0,-1 4 0 0 0,-4-1 0 0 0,-5 3 0 0 0,-6-1 0 0 0,-14 60 414 0 0,6-78-66 0 0,0 84 1 0 0,7-119-300 0 0,3 44 191 0 0,4 5-109 0 0,7 2-65 0 0,6-11-55 0 0,-15-47-27 0 0,-1 0 1 0 0,1-1-1 0 0,1 1 0 0 0,7 9 0 0 0,24 19-384 0 0,-28-29-108 0 0,8-7-1172 0 0,46-3-4853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9.503"/>
    </inkml:context>
    <inkml:brush xml:id="br0">
      <inkml:brushProperty name="width" value="0.1" units="cm"/>
      <inkml:brushProperty name="height" value="0.1" units="cm"/>
      <inkml:brushProperty name="color" value="#FFFF00"/>
    </inkml:brush>
  </inkml:definitions>
  <inkml:trace contextRef="#ctx0" brushRef="#br0">39 85 5063 0 0,'-5'-19'143'0'0,"4"10"-84"0"0,-1 1 0 0 0,-1 0 0 0 0,0-1 0 0 0,0 1 0 0 0,-6-11-1 0 0,9 19-35 0 0,0 0 0 0 0,0 0 0 0 0,0-1-1 0 0,0 1 1 0 0,0 0 0 0 0,0 0 0 0 0,0-1-1 0 0,0 1 1 0 0,-1 0 0 0 0,1 0 0 0 0,0 0-1 0 0,0-1 1 0 0,0 1 0 0 0,0 0 0 0 0,-1 0-1 0 0,1 0 1 0 0,0 0 0 0 0,0 0-1 0 0,0-1 1 0 0,-1 1 0 0 0,1 0 0 0 0,0 0-1 0 0,0 0 1 0 0,-1 0 0 0 0,1 0 0 0 0,0 0-1 0 0,0 0 1 0 0,-1 0 0 0 0,1 0 0 0 0,0 0-1 0 0,0 0 1 0 0,-1 0 0 0 0,1 0 0 0 0,0 0-1 0 0,-1 0 1 0 0,-2 8 1790 0 0,1 14 934 0 0,30 194-1821 0 0,-9-92-575 0 0,-3-14-64 0 0,13 131 771 0 0,-26-193-813 0 0,-2 1 0 0 0,-10 93 0 0 0,-2-99 184 0 0,0-24-1140 0 0,10-18 564 0 0,1-1 0 0 0,0 0 0 0 0,-1 1 0 0 0,1-1 0 0 0,-1 1-1 0 0,1-1 1 0 0,-1 0 0 0 0,1 1 0 0 0,-1-1 0 0 0,0 0 0 0 0,1 0 0 0 0,-1 1 0 0 0,1-1 0 0 0,-1 0 0 0 0,0 0 0 0 0,1 0 0 0 0,-1 0 0 0 0,1 0 0 0 0,-1 0-1 0 0,0 0 1 0 0,1 0 0 0 0,-1 0 0 0 0,1 0 0 0 0,-1 0 0 0 0,0 0 0 0 0,0-1 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37.848"/>
    </inkml:context>
    <inkml:brush xml:id="br0">
      <inkml:brushProperty name="width" value="0.1" units="cm"/>
      <inkml:brushProperty name="height" value="0.1" units="cm"/>
      <inkml:brushProperty name="color" value="#FF0066"/>
    </inkml:brush>
  </inkml:definitions>
  <inkml:trace contextRef="#ctx0" brushRef="#br0">2614 1502 9991 0 0,'-51'23'1193'0'0,"25"-12"583"0"0,-24 14-1 0 0,49-24-1692 0 0,0-1-1 0 0,0 1 1 0 0,0-1-1 0 0,0 1 0 0 0,0-1 1 0 0,1 1-1 0 0,-1-1 1 0 0,0 1-1 0 0,0 0 1 0 0,1-1-1 0 0,-1 1 1 0 0,0 0-1 0 0,1 0 0 0 0,-1 0 1 0 0,0-1-1 0 0,1 1 1 0 0,-1 0-1 0 0,1 0 1 0 0,0 0-1 0 0,-1 0 0 0 0,1 0 1 0 0,0 0-1 0 0,0 0 1 0 0,-1 0-1 0 0,1 0 1 0 0,0 0-1 0 0,0 2 1 0 0,1-2 3 0 0,-1 1 0 0 0,1-1 0 0 0,0 1 0 0 0,0-1 0 0 0,0 0 0 0 0,0 1 0 0 0,0-1 0 0 0,0 0 0 0 0,0 0 0 0 0,0 0 0 0 0,0 0 0 0 0,1 0 0 0 0,-1 0 0 0 0,0 0 0 0 0,3 1 0 0 0,1 1 45 0 0,0-1-1 0 0,-1 0 0 0 0,1 0 0 0 0,0-1 0 0 0,0 1 1 0 0,0-1-1 0 0,0 0 0 0 0,1 0 0 0 0,-1-1 0 0 0,10 1 1 0 0,-11-2-31 0 0,-2 1-63 0 0,-1 0 0 0 0,0 0 0 0 0,1 0 0 0 0,-1-1 0 0 0,0 1 0 0 0,1-1 0 0 0,-1 1 0 0 0,0-1 1 0 0,0 1-1 0 0,1-1 0 0 0,-1 0 0 0 0,0 1 0 0 0,0-1 0 0 0,0 0 0 0 0,0 0 0 0 0,0 0 1 0 0,0 0-1 0 0,1-1 0 0 0,-1 1-16 0 0,10-8 160 0 0,-1 0 1 0 0,0-1 0 0 0,-1 0-1 0 0,0 0 1 0 0,13-20 0 0 0,84-153 1952 0 0,-88 152-2054 0 0,4-9-64 0 0,-10 16 25 0 0,-2-2 0 0 0,0 1 0 0 0,-2-1 0 0 0,8-45 0 0 0,9-112 284 0 0,-19 117-263 0 0,-2 36 34 0 0,26-297 780 0 0,-29 303-853 0 0,-1-1 1 0 0,-1 1-1 0 0,-1 0 0 0 0,-1-1 1 0 0,-1 1-1 0 0,-1 0 0 0 0,-1 1 0 0 0,-2-1 1 0 0,0 1-1 0 0,-1 0 0 0 0,-1 1 0 0 0,-18-27 1 0 0,21 37-8 0 0,-1 1 0 0 0,0 0 1 0 0,-1 0-1 0 0,-1 1 0 0 0,1 0 0 0 0,-1 1 1 0 0,-1 0-1 0 0,0 1 0 0 0,0 0 1 0 0,-1 0-1 0 0,0 2 0 0 0,0-1 0 0 0,-20-6 1 0 0,10 6-3 0 0,-1 0-1 0 0,0 2 1 0 0,0 1 0 0 0,0 1 0 0 0,-1 0 0 0 0,1 2 0 0 0,-27 2-1 0 0,-155 25 179 0 0,57-4-85 0 0,13 1-39 0 0,49-7-19 0 0,-117 18 66 0 0,-225 30 210 0 0,20-8-401 0 0,358-48 51 0 0,-2-1 44 0 0,-93-1 0 0 0,-53-15 46 0 0,62 2-80 0 0,109 6 46 0 0,1 2 1 0 0,0 0-1 0 0,-35 7 1 0 0,51-6-27 0 0,0 0 1 0 0,0 1-1 0 0,0 0 1 0 0,1 1-1 0 0,-1 0 1 0 0,1 1-1 0 0,0-1 1 0 0,0 2-1 0 0,0-1 1 0 0,0 1 0 0 0,-9 10-1 0 0,15-14-5 0 0,3-2 0 0 0,-1 1 0 0 0,0-1 0 0 0,1 1 0 0 0,-1-1 0 0 0,1 1 0 0 0,0-1 0 0 0,-1 1 0 0 0,1-1 0 0 0,-1 1 0 0 0,1 0 0 0 0,0-1 0 0 0,-1 1 0 0 0,1 0 0 0 0,0-1 0 0 0,0 1 0 0 0,0 0 0 0 0,-1-1 0 0 0,1 1 0 0 0,0 0 0 0 0,0-1 0 0 0,0 2 0 0 0,2 17 0 0 0,16 24 0 0 0,10 11 0 0 0,7 12 0 0 0,-5 0 0 0 0,-3 8 0 0 0,-3 8 0 0 0,-15-37 43 0 0,-1 0-1 0 0,-2 1 1 0 0,-2 0 0 0 0,-3 54-1 0 0,-6-45 191 0 0,-2 0 0 0 0,-22 76-1 0 0,19-90-147 0 0,0 14 6 0 0,10-46-94 0 0,-1-1-120 0 0,4-1-65 0 0,6 24-17 0 0,-6-23-219 0 0,13-9-2641 0 0,63-2 1250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3:39.233"/>
    </inkml:context>
    <inkml:brush xml:id="br0">
      <inkml:brushProperty name="width" value="0.1" units="cm"/>
      <inkml:brushProperty name="height" value="0.1" units="cm"/>
      <inkml:brushProperty name="color" value="#FF0066"/>
    </inkml:brush>
  </inkml:definitions>
  <inkml:trace contextRef="#ctx0" brushRef="#br0">2388 1454 5983 0 0,'-5'18'13626'0'0,"18"-16"-13050"0"0,38 8 6 0 0,-38-7 1378 0 0,-1-5-1553 0 0,37-4-174 0 0,-37 4 196 0 0,-2-2-307 0 0,29-16-9 0 0,-30 15 187 0 0,-1-2 207 0 0,1-1-300 0 0,-5 4-48 0 0,0 0-1 0 0,0 1 0 0 0,0-1 0 0 0,0-1 0 0 0,-1 1 0 0 0,5-8 0 0 0,17-24 298 0 0,-19 28-561 0 0,15-26-544 0 0,0-8 315 0 0,1-9 401 0 0,-1-2-1 0 0,-3 0 1 0 0,-2 0-1 0 0,-3-2 0 0 0,10-83 1 0 0,-19 99-31 0 0,-2 0 0 0 0,-1 0 0 0 0,-2 0 0 0 0,-2 0 1 0 0,-2 0-1 0 0,-1 1 0 0 0,-2 0 0 0 0,-23-65 0 0 0,25 85-37 0 0,-5-10 18 0 0,-15-29-1 0 0,21 48-2 0 0,0 0-1 0 0,-1 1 1 0 0,0-1 0 0 0,0 1 0 0 0,-1 1 0 0 0,-15-14-1 0 0,7 7 7 0 0,1-1 0 0 0,0 0-1 0 0,-11-17 1 0 0,11 14-25 0 0,-27-27 1 0 0,35 39 17 0 0,0 1 1 0 0,-1 0 0 0 0,0 0-1 0 0,0 0 1 0 0,0 1-1 0 0,0 0 1 0 0,-1 1 0 0 0,-11-4-1 0 0,6 3 13 0 0,-1 1 0 0 0,1 1 0 0 0,-1 0 0 0 0,0 1 0 0 0,0 0 0 0 0,0 1 0 0 0,-21 3 0 0 0,-98 24 115 0 0,74-14-52 0 0,5-2-17 0 0,0-3 0 0 0,-70 2 0 0 0,87-9-32 0 0,-1-3-1 0 0,0-1 0 0 0,1-1 1 0 0,-44-12-1 0 0,53 9-38 0 0,-291-61 65 0 0,164 41-53 0 0,-21-3-16 0 0,138 26 1 0 0,-1 1 1 0 0,-62 4-1 0 0,-172 25 2 0 0,227-19 0 0 0,1 1 0 0 0,0 3 0 0 0,1 2 0 0 0,0 1 0 0 0,1 2 0 0 0,1 3 0 0 0,-43 24 0 0 0,29-16 41 0 0,40-21-19 0 0,0 2 0 0 0,0 0-1 0 0,-25 17 1 0 0,39-24-14 0 0,-1 1-1 0 0,1 0 1 0 0,0 0 0 0 0,0 0 0 0 0,1 0-1 0 0,-1 0 1 0 0,0 0 0 0 0,0 0-1 0 0,1 0 1 0 0,0 1 0 0 0,-1-1-1 0 0,0 3 1 0 0,1-1 0 0 0,0 1 1 0 0,1-1-1 0 0,-1 0 0 0 0,1 0 1 0 0,0 1-1 0 0,1-1 0 0 0,-1 0 1 0 0,1 1-1 0 0,-1-1 0 0 0,1 0 1 0 0,2 7-1 0 0,9 27-8 0 0,7 15 0 0 0,4 9 0 0 0,2 5 11 0 0,-4-15 42 0 0,-6-12-7 0 0,-2 1 0 0 0,-1 0 0 0 0,-3 0 1 0 0,7 60-1 0 0,-15-76-31 0 0,-1 0 0 0 0,-1 0 1 0 0,-1 0-1 0 0,-1 0 0 0 0,-2 0 1 0 0,0-1-1 0 0,-16 42 0 0 0,21-64-247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4:42.005"/>
    </inkml:context>
    <inkml:brush xml:id="br0">
      <inkml:brushProperty name="width" value="0.1" units="cm"/>
      <inkml:brushProperty name="height" value="0.1" units="cm"/>
      <inkml:brushProperty name="color" value="#FF0066"/>
    </inkml:brush>
  </inkml:definitions>
  <inkml:trace contextRef="#ctx0" brushRef="#br0">1985 1178 3511 0 0,'-11'10'344'0'0,"11"-9"-50"0"0,7-6 779 0 0,-6 5-1060 0 0,0 0 0 0 0,-1-1-1 0 0,1 1 1 0 0,-1 0 0 0 0,1-1-1 0 0,-1 1 1 0 0,1-1 0 0 0,-1 1 0 0 0,1-1-1 0 0,-1 1 1 0 0,1-1 0 0 0,-1 1-1 0 0,0-1 1 0 0,1 1 0 0 0,-1-1 0 0 0,0 0-1 0 0,1 1 1 0 0,-1-1 0 0 0,0 1 0 0 0,0-1-1 0 0,0 0 1 0 0,0 1 0 0 0,1-2-1 0 0,0-2 544 0 0,0-1 0 0 0,1 1 0 0 0,0-1 0 0 0,0 1-1 0 0,1 0 1 0 0,-1 0 0 0 0,1 0 0 0 0,-1 0 0 0 0,1 0-1 0 0,0 1 1 0 0,7-6 0 0 0,-5 5-336 0 0,0 0 1 0 0,0 0-1 0 0,0 1 1 0 0,0 0-1 0 0,1 0 0 0 0,-1 0 1 0 0,1 1-1 0 0,0 0 1 0 0,0 0-1 0 0,0 1 1 0 0,0-1-1 0 0,0 1 0 0 0,0 0 1 0 0,7 0-1 0 0,11 4 1685 0 0,9-2-763 0 0,-30-1-1070 0 0,0 0 0 0 0,0-1 0 0 0,0 1 0 0 0,0-1 0 0 0,0 0 0 0 0,0 0 0 0 0,0 0 0 0 0,0-1 1 0 0,0 1-1 0 0,-1-1 0 0 0,1 1 0 0 0,-1-1 0 0 0,1 0 0 0 0,-1 0 0 0 0,0 0 0 0 0,1 0 0 0 0,-1-1 0 0 0,0 1 0 0 0,0-1 0 0 0,-1 1 0 0 0,1-1 1 0 0,-1 1-1 0 0,1-1 0 0 0,-1 0 0 0 0,0 0 0 0 0,0 0 0 0 0,0 0 0 0 0,0 0 0 0 0,0-3 0 0 0,1-9 312 0 0,0 0 0 0 0,-2 0 0 0 0,0 0 1 0 0,-3-29-1 0 0,-1-2 14 0 0,2-5 53 0 0,-12-72 0 0 0,12 108-393 0 0,-3-18 107 0 0,-1-6-61 0 0,1 0 1 0 0,1 0 0 0 0,3-1-1 0 0,3-46 1 0 0,0 75-95 0 0,-1 0 0 0 0,0 0 0 0 0,-1-1 0 0 0,0 1 0 0 0,-1 0 0 0 0,0 0-1 0 0,-1 0 1 0 0,0 0 0 0 0,-1 0 0 0 0,0 0 0 0 0,-1 0 0 0 0,0 1 0 0 0,-8-16 0 0 0,-11-6 81 0 0,18 25-86 0 0,-1-1 0 0 0,1 1 1 0 0,1-1-1 0 0,-7-13 0 0 0,9 16 2 0 0,0 0 0 0 0,-1 0 1 0 0,0 1-1 0 0,0 0 0 0 0,0-1 0 0 0,0 1 0 0 0,-1 0 1 0 0,1 1-1 0 0,-1-1 0 0 0,0 0 0 0 0,0 1 0 0 0,-1 0 0 0 0,1 0 1 0 0,-1 1-1 0 0,1-1 0 0 0,-1 1 0 0 0,0 0 0 0 0,0 0 1 0 0,0 0-1 0 0,-7-1 0 0 0,-11-2 31 0 0,0 1 0 0 0,0 1 1 0 0,-31 1-1 0 0,24 0-22 0 0,3 1-28 0 0,-5-1 31 0 0,0 0 0 0 0,1-2 0 0 0,-57-15 0 0 0,47 8 11 0 0,-1 1 1 0 0,0 3-1 0 0,0 1 0 0 0,0 1 0 0 0,-1 3 0 0 0,1 2 1 0 0,-1 1-1 0 0,-55 10 0 0 0,-184 17-30 0 0,170-15 0 0 0,4 1 0 0 0,-2-3 32 0 0,-204 48 0 0 0,281-52-32 0 0,1-1 0 0 0,-1-1 0 0 0,-39 0 0 0 0,66-5 0 0 0,-57 2 0 0 0,57-1 0 0 0,0 0 0 0 0,0 0 0 0 0,-1 0 0 0 0,1 1 0 0 0,0 0 0 0 0,0 0 0 0 0,-8 4 0 0 0,13-5-2 0 0,0-1 1 0 0,1 1-1 0 0,-1-1 0 0 0,1 1 1 0 0,-1-1-1 0 0,1 1 0 0 0,-1 0 0 0 0,1-1 1 0 0,0 1-1 0 0,-1-1 0 0 0,1 1 1 0 0,0 0-1 0 0,-1 0 0 0 0,1-1 0 0 0,0 1 1 0 0,0 0-1 0 0,-1-1 0 0 0,1 1 0 0 0,0 0 1 0 0,0 0-1 0 0,0 0 0 0 0,0-1 1 0 0,0 1-1 0 0,0 0 0 0 0,0 0 0 0 0,1-1 1 0 0,-1 1-1 0 0,0 0 0 0 0,0-1 1 0 0,1 1-1 0 0,-1 0 0 0 0,0 0 0 0 0,1 0 1 0 0,18 30-101 0 0,-6-10 62 0 0,-5-1 40 0 0,-1 0 0 0 0,-1 0 0 0 0,0 1 0 0 0,-2 0 0 0 0,0 0 0 0 0,-2 1 0 0 0,1 25 0 0 0,-20 193 0 0 0,1-51 0 0 0,15-171 0 0 0,1 96 0 0 0,1-104 0 0 0,0 0 0 0 0,0 0 0 0 0,1 0 0 0 0,1 0 0 0 0,0-1 0 0 0,0 1 0 0 0,1-1 0 0 0,9 17 0 0 0,-8-19-11 0 0,0 0 1 0 0,1-1-1 0 0,0 0 1 0 0,1 0-1 0 0,9 6 0 0 0,12 13 3 0 0,-19-18-2 0 0,1 1-1 0 0,0-1 0 0 0,0-1 1 0 0,1 0-1 0 0,0 0 1 0 0,20 7-1 0 0,23 12 1422 0 0,-21-8-1674 0 0,1-1 0 0 0,1-2 0 0 0,0-1 0 0 0,1-2 0 0 0,69 12-1 0 0,190 8 466 0 0,-237-26-306 0 0,-13-2 76 0 0,239 13-21 0 0,-211-16 52 0 0,138-17-1 0 0,-187 14 82 0 0,49 2 0 0 0,-49 2-860 0 0,0-2 0 0 0,28-3 0 0 0,-30-1-456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4:44.952"/>
    </inkml:context>
    <inkml:brush xml:id="br0">
      <inkml:brushProperty name="width" value="0.1" units="cm"/>
      <inkml:brushProperty name="height" value="0.1" units="cm"/>
      <inkml:brushProperty name="color" value="#FF0066"/>
    </inkml:brush>
  </inkml:definitions>
  <inkml:trace contextRef="#ctx0" brushRef="#br0">48 159 1375 0 0,'-3'-3'144'0'0,"-1"-1"-1"0"0,1 0 0 0 0,0 1 0 0 0,1-1 0 0 0,-1 0 1 0 0,1-1-1 0 0,0 1 0 0 0,0 0 0 0 0,-5-14 6436 0 0,0 38-6205 0 0,-2 7-70 0 0,9-49 3117 0 0,5 7-2100 0 0,-5 29-521 0 0,-1-11-667 0 0,1 0 0 0 0,-1 0 0 0 0,1 0 0 0 0,-1 0-1 0 0,1 0 1 0 0,0 0 0 0 0,0 0 0 0 0,0 1 0 0 0,1 2 0 0 0,0-4-87 0 0,0-1 1 0 0,-1 0 0 0 0,1 0 0 0 0,0 0-1 0 0,0 1 1 0 0,0-1 0 0 0,0 0 0 0 0,0 0 0 0 0,0 0-1 0 0,0-1 1 0 0,1 1 0 0 0,-1 0 0 0 0,0 0-1 0 0,0-1 1 0 0,1 1 0 0 0,-1 0 0 0 0,0-1 0 0 0,1 1-1 0 0,-1-1 1 0 0,0 0 0 0 0,3 1 0 0 0,8 1 37 0 0,-1-1 0 0 0,0 0 0 0 0,0-1 1 0 0,1 0-1 0 0,-1-1 0 0 0,17-3 0 0 0,-17 3 25 0 0,91-21 603 0 0,190-40 592 0 0,-262 53-1133 0 0,1 2 0 0 0,53-5-1 0 0,136 13-23 0 0,-12 0-32 0 0,-190-3-94 0 0,31-7 0 0 0,-34 6 14 0 0,2 0-1 0 0,29-2 1 0 0,74 7 29 0 0,-103-1-64 0 0,195 3 0 0 0,-155-6 16 0 0,-1 2 0 0 0,1 2 0 0 0,85 15 0 0 0,-97-10-16 0 0,0-3 0 0 0,52-2 0 0 0,129 12 0 0 0,-133-9 0 0 0,1-4 0 0 0,114-14 0 0 0,114-12 24 0 0,141-14 16 0 0,-126 22 0 0 0,-91 7-16 0 0,-191 9-24 0 0,108 12 0 0 0,-22 1 0 0 0,230 4 0 0 0,-237-8 0 0 0,107-1 0 0 0,207-20 64 0 0,-333 15-64 0 0,130 19 0 0 0,-181-14 0 0 0,187 33 0 0 0,-81-10 0 0 0,-131-24 0 0 0,122 24 0 0 0,-158-30-51 0 0,0 1 0 0 0,0 0 1 0 0,0 0-1 0 0,0 0 0 0 0,-1 0 0 0 0,1 0 0 0 0,0 1 0 0 0,0-1 1 0 0,-1 1-1 0 0,1 0 0 0 0,-1 0 0 0 0,0 0 0 0 0,1 0 0 0 0,-1 0 0 0 0,0 0 1 0 0,0 1-1 0 0,0-1 0 0 0,-1 1 0 0 0,1-1 0 0 0,0 1 0 0 0,-1 0 0 0 0,0 0 1 0 0,0 0-1 0 0,0-1 0 0 0,0 1 0 0 0,0 0 0 0 0,0 0 0 0 0,0 6 1 0 0,-3 22-1532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4:54.591"/>
    </inkml:context>
    <inkml:brush xml:id="br0">
      <inkml:brushProperty name="width" value="0.1" units="cm"/>
      <inkml:brushProperty name="height" value="0.1" units="cm"/>
      <inkml:brushProperty name="color" value="#FF0066"/>
    </inkml:brush>
  </inkml:definitions>
  <inkml:trace contextRef="#ctx0" brushRef="#br0">11 99 2879 0 0,'-1'-1'201'0'0,"-1"-1"0"0"0,1 0 0 0 0,0 1 0 0 0,0-1 0 0 0,0 0 0 0 0,1 0 0 0 0,-1 0 0 0 0,0 1 0 0 0,1-1 0 0 0,-1 0 0 0 0,1 0 0 0 0,0 0 0 0 0,-1 0 0 0 0,1-3 0 0 0,0 4-129 0 0,0 0 0 0 0,0 0 1 0 0,0 0-1 0 0,0 1 0 0 0,0-1 0 0 0,0 0 0 0 0,1 0 0 0 0,-1 0 1 0 0,0 0-1 0 0,0 1 0 0 0,1-1 0 0 0,-1 0 0 0 0,0 0 1 0 0,1 1-1 0 0,-1-1 0 0 0,1 0 0 0 0,-1 1 0 0 0,1-1 0 0 0,-1 0 1 0 0,1 1-1 0 0,-1-1 0 0 0,1 1 0 0 0,0-1 0 0 0,-1 1 0 0 0,1-1 1 0 0,0 1-1 0 0,-1-1 0 0 0,1 1 0 0 0,0 0 0 0 0,0-1 0 0 0,0 1 1 0 0,-1 0-1 0 0,1 0 0 0 0,0 0 0 0 0,0-1 0 0 0,0 1 1 0 0,1 0-1 0 0,8 1 126 0 0,-1-1 0 0 0,1 1 0 0 0,0 1 0 0 0,0 0 0 0 0,-1 0 0 0 0,19 7 0 0 0,-16-5-106 0 0,0-1-1 0 0,0 0 1 0 0,0-1-1 0 0,0 0 1 0 0,1-1-1 0 0,23-1 1 0 0,76-13 795 0 0,-78 7-511 0 0,59-2-1 0 0,80 19-9 0 0,-117-5-337 0 0,0-2-1 0 0,74-6 1 0 0,30-23 240 0 0,-100 13-87 0 0,64-3-1 0 0,516-3 232 0 0,-485 26-351 0 0,87 0 82 0 0,-173-11-106 0 0,-17 0 20 0 0,1 3-1 0 0,73 8 0 0 0,-8 12-46 0 0,95 11 32 0 0,13-15-31 0 0,150 13-14 0 0,-139-17 35 0 0,-4-2-2 0 0,-86 0 1 0 0,196-11 0 0 0,-245-7-9 0 0,46-2 18 0 0,-37 11-41 0 0,277-10 0 0 0,-331 4 0 0 0,427-24 0 0 0,-286 37 0 0 0,-82-3 0 0 0,-37-2 0 0 0,-7-2 0 0 0,85 13 0 0 0,-43-3 0 0 0,-69-9 0 0 0,44 9 0 0 0,-54-6 0 0 0,0-1 0 0 0,0-2 0 0 0,0-1 0 0 0,33-4-1 0 0,123-20 13 0 0,-145 15 37 0 0,27-4-43 0 0,-62 11-7 0 0,0 1 1 0 0,0 0 0 0 0,-1 0 0 0 0,1 1 0 0 0,0 0 0 0 0,0 0 0 0 0,-1 0-1 0 0,8 3 1 0 0,-11-2-2 0 0,-1-1 0 0 0,1 1-1 0 0,0-1 1 0 0,-1 1 0 0 0,1 0 0 0 0,-1 0-1 0 0,0 0 1 0 0,0 0 0 0 0,0 0-1 0 0,0 0 1 0 0,0 1 0 0 0,0-1-1 0 0,0 1 1 0 0,1 2 0 0 0,0 1-217 0 0,0 1 0 0 0,-1-1 1 0 0,1 0-1 0 0,-1 1 0 0 0,1 6 1 0 0,1 15-4532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4:58.332"/>
    </inkml:context>
    <inkml:brush xml:id="br0">
      <inkml:brushProperty name="width" value="0.1" units="cm"/>
      <inkml:brushProperty name="height" value="0.1" units="cm"/>
      <inkml:brushProperty name="color" value="#FF0066"/>
    </inkml:brush>
  </inkml:definitions>
  <inkml:trace contextRef="#ctx0" brushRef="#br0">1 77 3279 0 0,'7'7'119'0'0,"-3"-2"-17"0"0,1 0 0 0 0,0 0-1 0 0,0-1 1 0 0,0 1 0 0 0,0-1 0 0 0,1 0 0 0 0,-1-1 0 0 0,1 1-1 0 0,0-1 1 0 0,0 0 0 0 0,0-1 0 0 0,1 1 0 0 0,10 2-1 0 0,-1-4 420 0 0,0 0-1 0 0,0 0 0 0 0,0-2 1 0 0,0 0-1 0 0,27-5 0 0 0,23-2 470 0 0,91 14-536 0 0,-115-2-395 0 0,0-3-1 0 0,72-5 1 0 0,88-35 367 0 0,-146 25-285 0 0,1 2 1 0 0,0 3-1 0 0,77-3 1 0 0,-12 19-101 0 0,-77-4-26 0 0,1-1-1 0 0,51-4 1 0 0,59-24 159 0 0,-101 14 17 0 0,101-6-1 0 0,-105 19-138 0 0,0 3 0 0 0,67 12 0 0 0,-58-6-2 0 0,66 2 0 0 0,54-17 97 0 0,-117 1-27 0 0,0 3 0 0 0,106 11-1 0 0,-137-5-85 0 0,49 8 48 0 0,129 4 0 0 0,-91-18-64 0 0,279 7 38 0 0,-58-12 92 0 0,-65-3-40 0 0,-155 11-44 0 0,156-18 0 0 0,-215 10-51 0 0,1 3 0 0 0,-1 3 0 0 0,0 2 0 0 0,87 15-1 0 0,-46-7 13 0 0,0-4 0 0 0,126-10 0 0 0,-180 2-36 0 0,113 8 7 0 0,-65-1 72 0 0,-22 0-68 0 0,46-1 0 0 0,-92-4 38 0 0,35 2-1 0 0,-54-1-153 0 0,1 1 0 0 0,0 0 0 0 0,0 0 0 0 0,-1 1 0 0 0,1 0 0 0 0,-1 1 0 0 0,10 5 0 0 0,5 5-4151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5:01.386"/>
    </inkml:context>
    <inkml:brush xml:id="br0">
      <inkml:brushProperty name="width" value="0.1" units="cm"/>
      <inkml:brushProperty name="height" value="0.1" units="cm"/>
      <inkml:brushProperty name="color" value="#FF0066"/>
    </inkml:brush>
  </inkml:definitions>
  <inkml:trace contextRef="#ctx0" brushRef="#br0">0 85 4431 0 0,'0'-1'45'0'0,"1"0"-1"0"0,-1 0 0 0 0,0 1 0 0 0,0-1 1 0 0,1 0-1 0 0,-1 0 0 0 0,0 0 0 0 0,1 1 1 0 0,-1-1-1 0 0,1 0 0 0 0,-1 0 0 0 0,1 1 1 0 0,-1-1-1 0 0,1 0 0 0 0,0 1 0 0 0,-1-1 1 0 0,1 1-1 0 0,0-1 0 0 0,-1 1 0 0 0,1-1 0 0 0,0 1 1 0 0,-1-1-1 0 0,1 1 0 0 0,0 0 0 0 0,0 0 1 0 0,0-1-1 0 0,0 1 0 0 0,-1 0 0 0 0,1 0 1 0 0,0 0-1 0 0,2 0 0 0 0,33-2 1630 0 0,-23 2-1748 0 0,68-1 804 0 0,-48 2-449 0 0,0-2 0 0 0,39-6 1 0 0,-21-2-26 0 0,0 2 0 0 0,0 3 0 0 0,0 1 0 0 0,68 7 0 0 0,445 15 921 0 0,-256-29-797 0 0,7-3-145 0 0,-24 17-161 0 0,14-13-52 0 0,-56-1 10 0 0,-20 12-20 0 0,204-3-14 0 0,-275-4 22 0 0,112-8 24 0 0,-220 11-44 0 0,84 8 0 0 0,-47-1 0 0 0,176 20 62 0 0,-53-3-60 0 0,-33 3-2 0 0,-40-4 0 0 0,45-4 69 0 0,141 19-74 0 0,-159-13 5 0 0,-114-18 16 0 0,0-3 0 0 0,0-2 0 0 0,67-8 0 0 0,-75 2 20 0 0,0-1-1 0 0,-1-3 0 0 0,0-1 0 0 0,40-17 0 0 0,-70 23 29 0 0,0 2-1 0 0,0 0 0 0 0,0 0 1 0 0,0 1-1 0 0,1 0 0 0 0,-1 1 1 0 0,17 0-1 0 0,-23 1-261 0 0,0 0 1 0 0,1 1-1 0 0,-1 0 0 0 0,0 0 1 0 0,0 0-1 0 0,-1 0 0 0 0,1 1 1 0 0,0 0-1 0 0,0 0 0 0 0,-1 0 1 0 0,1 1-1 0 0,-1-1 0 0 0,0 1 1 0 0,0 0-1 0 0,0 1 0 0 0,0-1 1 0 0,0 1-1 0 0,-1-1 0 0 0,4 5 1 0 0,3 8-3765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5:07.322"/>
    </inkml:context>
    <inkml:brush xml:id="br0">
      <inkml:brushProperty name="width" value="0.1" units="cm"/>
      <inkml:brushProperty name="height" value="0.1" units="cm"/>
      <inkml:brushProperty name="color" value="#FF0066"/>
    </inkml:brush>
  </inkml:definitions>
  <inkml:trace contextRef="#ctx0" brushRef="#br0">12 1 3911 0 0,'-2'2'80'0'0,"1"-1"0"0"0,0 1 0 0 0,0 0 0 0 0,0 0 0 0 0,0 0 0 0 0,0 1 0 0 0,0-1-1 0 0,0 0 1 0 0,1 0 0 0 0,-1 0 0 0 0,1 1 0 0 0,-1-1 0 0 0,1 0 0 0 0,0 0-1 0 0,0 1 1 0 0,0-1 0 0 0,0 0 0 0 0,1 0 0 0 0,-1 1 0 0 0,2 3 0 0 0,0 2 31 0 0,0 0 0 0 0,1 0 0 0 0,0-1-1 0 0,7 13 1 0 0,-8-18-68 0 0,0 1 0 0 0,0-1 0 0 0,1 0 0 0 0,-1 0-1 0 0,0 0 1 0 0,1-1 0 0 0,-1 1 0 0 0,1 0 0 0 0,0-1-1 0 0,0 0 1 0 0,-1 0 0 0 0,1 0 0 0 0,3 1-1 0 0,1 0 144 0 0,0 0 0 0 0,0 0 0 0 0,0-1 0 0 0,11 1-1 0 0,38-7 681 0 0,-39 3-615 0 0,33-1-1 0 0,228 4 351 0 0,-154-8-428 0 0,84-2 166 0 0,-85 17-218 0 0,-24 0-106 0 0,389 31 305 0 0,-421-30-319 0 0,149 14 62 0 0,59-28 119 0 0,-191 3-104 0 0,1 4 1 0 0,136 19-1 0 0,-10 0 92 0 0,-159-18-144 0 0,1-3-1 0 0,54-7 1 0 0,-23-1 21 0 0,0 4-1 0 0,135 9 0 0 0,172 5 68 0 0,-154-9-57 0 0,-43 2 140 0 0,228-24 0 0 0,-205 8-126 0 0,-30 4-14 0 0,-63-5-33 0 0,56-4 16 0 0,121 17-7 0 0,-12 1-2 0 0,253-2-20 0 0,-337-8 114 0 0,-26 1-5 0 0,-145 9-81 0 0,0 2 0 0 0,35 6 0 0 0,-55-6-21 0 0,0 1-1 0 0,-1 1 0 0 0,0 0 1 0 0,1 1-1 0 0,-1 0 1 0 0,-1 1-1 0 0,22 13 0 0 0,-16-4-873 0 0,-3 2-3424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6:45.77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19 359 2759 260787 48401,'0'0'248'0'0,"-1"-1"-248"0"0,-1 0 936 0 0,0-1 1248 0 0,-1 1-464 0 0,0 0-1216 0 0,1 1-24 0 0,-1 0 0 0 0,2 1-112 0 0,0-2 312 0 0,1 1-8 0 0,2-1-336 0 0,1 1 0 0 0,0-1 0 0 0,0-1 32 0 0,1 0 8 0 0,-1-1 0 0 0,2 0 328 0 0,0-1-384 0 0,0 0 0 0 0,0-1 0 0 0,-1 1-24 0 0,1-1 280 0 0,2 0-8 0 0,0 0-296 0 0,0-1 0 0 0,0 2 0 0 0,1 0 0 0 0,1-1 272 0 0,4 1-128 0 0,1 0-296 0 0,0 1-8 0 0,-1 1 0 0 0,-1 1-48 0 0,0 1 0 0 0,0-1 32 0 0,0 0-96 0 0,0-1 64 0 0,-1 1-64 0 0,2-1 200 0 0,1 0 184 0 0,0-1-192 0 0,-1 1 0 0 0,0-1 192 0 0,1 1-192 0 0,-1-1-72 0 0,1 1 72 0 0,3 0-96 0 0,4-1-24 0 0,2 0-8 0 0,2-2-64 0 0,0 1 64 0 0,-2-1-64 0 0,-2 1 64 0 0,-3 0-64 0 0,2-1 152 0 0,2 0 24 0 0,1-1-88 0 0,-2 1-16 0 0,2 0 72 0 0,-2 0-72 0 0,0 1-72 0 0,1 0 64 0 0,0 1 0 0 0,-1 1-64 0 0,-1-1 0 0 0,-1 1 0 0 0,-1 0 0 0 0,0-1 72 0 0,-1 0-72 0 0,2 1 80 0 0,2-1-8 0 0,5-1-8 0 0,1 1-64 0 0,-1 0 64 0 0,-2 2-64 0 0,-2 0 64 0 0,2 1 0 0 0,1 1-64 0 0,0 1 64 0 0,-1 0-64 0 0,-2 0 0 0 0,-2 0 72 0 0,0-1-72 0 0,0-1 64 0 0,3 0 0 0 0,2-1-64 0 0,0 0 88 0 0,5-1 40 0 0,-1 0-64 0 0,0-1-64 0 0,1 0 96 0 0,-1-1 0 0 0,-1 1-96 0 0,1-1 80 0 0,0-1 0 0 0,-2 0-16 0 0,0 0-64 0 0,-1 1 96 0 0,0-1-32 0 0,-1 1-64 0 0,4-1 80 0 0,2 1 0 0 0,-1 0-80 0 0,-1 0 0 0 0,-2 1 72 0 0,3 1-72 0 0,5-1 0 0 0,3 0 64 0 0,5-1-64 0 0,-1 0 0 0 0,-2 0 0 0 0,0 0 0 0 0,3-1 0 0 0,-3 1 64 0 0,-2 0-64 0 0,0 1 0 0 0,-2-1 64 0 0,-3 1-64 0 0,4-1 0 0 0,-1 1 72 0 0,-1 0-72 0 0,-3 0 0 0 0,-1 0 72 0 0,-1 1-72 0 0,0 0 0 0 0,3 1 72 0 0,2 0-72 0 0,0 0 0 0 0,2 0 0 0 0,6 1 0 0 0,5-1 0 0 0,-1 2 0 0 0,-5-1 64 0 0,1 0-64 0 0,3 0 0 0 0,4-2 0 0 0,5-1 64 0 0,-2 0-64 0 0,-5 0 0 0 0,-1 1 0 0 0,2 0 0 0 0,3 2 0 0 0,-3 1 0 0 0,-4 1 0 0 0,0 2 64 0 0,4 2-64 0 0,-2 1 0 0 0,-4 0 0 0 0,-4 0 0 0 0,-3-1 0 0 0,2 0 0 0 0,1-1 0 0 0,-1 0 0 0 0,-2-1 64 0 0,-2-1-64 0 0,-2 0 0 0 0,-1-2 0 0 0,4 1 0 0 0,6-1 0 0 0,5 0 64 0 0,-1 1-64 0 0,-4-1 0 0 0,-5 2 0 0 0,-5-1 0 0 0,0 1 0 0 0,-2 2 0 0 0,-3-1 0 0 0,0 1 0 0 0,2 0 0 0 0,1 0 0 0 0,-2-1 0 0 0,-3 0 0 0 0,-4-1 0 0 0,-3-1 0 0 0,0 0 64 0 0,-1 0-64 0 0,-1 0 0 0 0,0-1 0 0 0,2 1 64 0 0,1-1-64 0 0,0-1 64 0 0,-2 1-64 0 0,-2-1 0 0 0,-1 1 72 0 0,-2-1-72 0 0,-1 1 0 0 0,0-1 0 0 0,0 1 0 0 0,0-1 64 0 0,1 0-64 0 0,3 2 0 0 0,2-1 0 0 0,1 0 0 0 0,2 1 0 0 0,3-1 0 0 0,4-1 0 0 0,-1 1 0 0 0,-2-1 0 0 0,-2 0 0 0 0,-3-1 0 0 0,-2 1 64 0 0,-3-1-64 0 0,-1 1 0 511 0,-1-1 0-511 0,-1 1 0 0 0,0 0 0 0 0,-1 0 0 0 0,-1 0 0 0 0,1 0 0 0 0,-1 0 72 0 0,-1-1-72 0 0,0 0 104 0 0,-1 0 32 0 0,-1-1-72 0 0,-1 1-64 0 0,0-2 96 0 0,-2 0 0 0 0,-1 0-96 0 0,-1 1 80 0 0,-1 0-80 0 0,0 0 80 0 0,-2 0-80 0 0,-1 2 0 0 0,-4 4-88 0 0,-2 4-56 0 0,-3 4-16 519 8,-3 10-1744-519-8,-4 9-160 0 0,2-2-19247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6:50.53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1849 43 2759 269496 43579,'-3'0'248'0'0,"-2"-1"272"0"0,-3 1 648 0 0,0-1-384 0 0,0 1-568 0 0,0 0-120 0 0,-1 1-96 0 0,0 0 0 0 0,2 0 120 0 0,0 0 120 0 0,1 0 200 0 0,1 1-72 0 0,1 0 8 0 0,0 0 0 0 0,1 0 8 0 0,-2 0 400 0 0,-2 2-120 0 0,-5 2-176 0 0,-2 0-248 0 0,-2 2-144 0 0,-2 0 40 0 0,-5 2-72 0 0,-2 0-64 0 0,0 0 64 0 0,2-1-64 0 0,3-3 64 0 0,2-1-64 0 0,1-1 256 0 0,0 0-32 0 0,1-2 0 0 0,0 1 232 0 0,-3-1 24 0 0,-2 0-88 0 0,-2 0-136 0 0,0-1-128 0 0,3 0-40 0 0,1-1-16 0 0,3-1 0 0 0,1 1 0 0 0,2-1 88 0 0,-1-1 24 0 0,1 0 0 0 0,-1 1 0 0 0,0-1 16 0 0,-1 1 8 0 0,0 0 0 0 0,0 1 0 0 0,-1 0-56 0 0,-1 0-16 0 0,0 1 0 0 0,-4 0 72 0 0,-3 2-144 0 0,-3 1 32 0 0,0 1-96 0 0,-3 1 64 0 0,-4 0-64 0 0,0 1 0 0 0,2-1 64 0 0,-2-1-64 0 0,-4-1 0 0 0,-3-1 64 0 0,-2-1 0 0 0,2-1 32 0 0,5 0-16 0 0,6 0-8 0 0,4 0 0 0 0,2 0 0 0 0,1 0-72 0 0,-3 2 72 0 0,-7 1-72 0 0,-1 0 0 0 0,1 1 0 0 0,1-1 0 0 0,1 0 0 0 0,1-1 0 0 0,2 0 0 0 0,-3 0 0 0 0,-1 0 64 0 0,1-1-64 0 0,3-1 0 0 0,3 1 112 0 0,-1-1 80 0 0,-2 1-16 0 0,0 1-104 0 0,4 0 0 0 0,2 1 0 0 0,3 0-72 0 0,4 0 0 0 0,3 0 0 0 0,1 0 64 0 0,3-1-64 0 0,2 0 0 0 0,2-2 112 0 0,3 0-16 0 0,1 0-8 0 0,3-1 0 0 0,0 0 40 0 0,2-1 0 0 0,1 0 8 0 0,2 0 0 0 0,1-1-40 0 0,2 0 0 0 0,1 0-8 0 0,3-1 0 0 0,0 0-24 0 0,6-1 64 0 0,2 0-64 0 0,1-1 0 0 0,4 1 32 0 0,3-1-32 0 0,0 0-64 0 0,5-1 0 0 0,6-2 64 0 0,3-1-64 0 0,-2 0 0 0 0,-2 1 0 0 0,-2 0 64 0 0,0 0-64 0 0,0 1 64 0 0,-3 1 0 0 0,-2 1-64 0 0,-1 1 96 0 0,3 1-32 0 0,2 2 16 0 0,-1 1-80 0 0,5 1 80 0 0,0 0-80 0 0,-1 0 72 0 0,4 0-72 0 0,0-1 0 0 0,-1 0 0 0 0,-3-1 64 0 0,-1 0-64 0 0,3-2 64 0 0,1 0 0 0 0,-2-1-64 0 0,-1 0 0 0 0,-2 0 64 0 0,1 1-64 0 0,-2-1 72 0 0,1 0-72 0 0,1 1 96 0 0,6-1 0 0 0,2 1-96 0 0,-2 0 96 0 0,-1 0-96 0 0,-3 0 72 0 0,-1-1-72 0 0,-2 0 0 0 0,7-1 72 0 0,1 0-72 0 0,-1-1 72 0 0,-4 0-72 0 0,-2 0 64 0 0,-1 1-64 0 0,-2-1 80 0 0,0 0-80 0 0,0 1 72 0 0,7-1-8 0 0,9 0 48 0 0,0-1-16 0 0,-3 2-8 0 0,-5 0 0 0 0,-5 1-88 0 0,-4 0 0 0 0,-4 0 0 0 0,0 1 0 0 0,-1 0 0 0 0,0 1 64 0 0,0-1-64 0 0,-1 1 0 0 0,-1 1 0 0 0,0 0 0 0 0,0 0 64 0 0,5 1-64 0 0,3-1 0 0 0,0 1 0 0 0,6 0 0 0 0,5 1 0 0 0,7-1 0 0 0,2 0 0 0 0,-3 0 0 0 0,-6 0 0 0 0,0 1 0 0 0,3-1 0 0 0,-1 1 0 0 0,-4-1 0 0 0,-5 0 0 0 0,-4 1 0 0 0,-3 0 0 0 0,-2-1 0 0 0,5 2 64 0 0,4 0-64 0 0,-1 0 0 0 0,-1 1 0 0 0,-1 1 0 0 0,0 0 0 0 0,-2-1 0 0 0,-1 1 0 0 0,-1-1 0 0 0,1-1 0 0 0,0 0 0 0 0,1-1 0 0 0,1-1 0 0 0,1 0 0 0 0,0 0 0 0 0,1-1 0 0 0,-1 0 0 0 0,0 0 64 0 0,-1 0-64 0 0,-2 1 0 0 0,0 1 0 0 0,-2 0 0 0 0,-3 1 64 0 0,1 1-64 0 0,2 0 0 0 0,1 1 0 0 0,1 0 64 0 0,1 0-64 0 0,0 1 0 0 0,1 1 0 0 0,0 0 0 0 0,-2 0 64 0 0,-1 0-64 0 0,-1-1 0 0 0,3 0 64 0 0,4 1-64 0 0,-1 0 0 0 0,-5 0 0 0 0,-3-1 0 0 0,-4 0 72 0 0,-3-2-72 0 0,-3 1 72 0 0,1-1 24 0 0,-1 0-96 0 0,-1 0 96 0 0,-1-1-96 0 0,-2 0 96 0 0,-1-1-96 0 0,-1 1 80 0 0,2-1-16 0 0,2 1 0 0 0,0 0-64 0 0,-1-1 64 0 0,1 1 0 0 0,-2-1-64 0 0,-2 1 64 0 0,-1 0-64 0 0,-2-1 0 0 0,-1 1 64 0 0,-1 0-64 0 0,-1 0 0 0 0,-1 0 0 0 0,0 0 0 0 0,-1 1 64 0 0,0-1-64 0 0,-1 0 0 0 0,0 0 0 0 0,0 0 64 0 0,-2-2-64 0 0,1 1 0 0 0,-2-1 0 0 0,0-1 64 0 0,-1 1-64 0 0,0 0 72 0 0,-1-1-72 0 0,0 1 64 0 0,-1 0-64 0 0,1-1 64 0 0,-1-1-64 0 0,1 0 72 0 0,-1-1-72 0 0,1 1 64 0 0,-1 0-64 0 0,1 0 0 0 0,0 1 0 0 0,0 0 0 0 0,1-1 64 0 0,-1 1-64 0 0,0 0 0 0 0,0 0 0 0 0,0 0-1136 0 0,-2 2-1432 0 0,-1-1-16919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5:42.856"/>
    </inkml:context>
    <inkml:brush xml:id="br0">
      <inkml:brushProperty name="width" value="0.1" units="cm"/>
      <inkml:brushProperty name="height" value="0.1" units="cm"/>
      <inkml:brushProperty name="color" value="#FFFF00"/>
    </inkml:brush>
  </inkml:definitions>
  <inkml:trace contextRef="#ctx0" brushRef="#br0">63 32 919 0 0,'-23'14'3477'0'0,"19"-12"-3202"0"0,0 1 0 0 0,-1 0 0 0 0,0-1 0 0 0,1 0 0 0 0,-10 3 0 0 0,14-5-265 0 0,0 0 0 0 0,0 0 1 0 0,0 0-1 0 0,0 0 0 0 0,0 0 0 0 0,0 0 0 0 0,0 0 0 0 0,-1 0 1 0 0,1 0-1 0 0,0 0 0 0 0,0 0 0 0 0,0 0 0 0 0,0 0 1 0 0,0 0-1 0 0,0 0 0 0 0,0 0 0 0 0,-1 0 0 0 0,1 0 0 0 0,0 0 1 0 0,0 0-1 0 0,0 0 0 0 0,0 0 0 0 0,0 0 0 0 0,0 0 1 0 0,0-1-1 0 0,0 1 0 0 0,-1 0 0 0 0,1 0 0 0 0,0 0 0 0 0,0 0 1 0 0,0 0-1 0 0,0 0 0 0 0,0 0 0 0 0,0 0 0 0 0,0 0 0 0 0,0-1 1 0 0,0 1-1 0 0,0 0 0 0 0,0 0 0 0 0,0 0 0 0 0,0 0 1 0 0,0 0-1 0 0,0 0 0 0 0,0 0 0 0 0,0-1 0 0 0,0 1 0 0 0,0 0 1 0 0,0 0-1 0 0,0 0 0 0 0,0 0 0 0 0,0 0 0 0 0,0 0 1 0 0,0 0-1 0 0,0-1 0 0 0,4-10 413 0 0,6-9 541 0 0,-8 18-804 0 0,0 0 0 0 0,-1 0 1 0 0,1 0-1 0 0,0 0 1 0 0,0 0-1 0 0,0 0 0 0 0,0 0 1 0 0,1 1-1 0 0,-1-1 0 0 0,0 1 1 0 0,1 0-1 0 0,-1-1 0 0 0,1 1 1 0 0,-1 0-1 0 0,1 0 1 0 0,0 1-1 0 0,4-2 0 0 0,-6 2-118 0 0,1 0-1 0 0,-1 0 1 0 0,0 0 0 0 0,1 0-1 0 0,-1 1 1 0 0,0-1-1 0 0,1 0 1 0 0,-1 1-1 0 0,0-1 1 0 0,1 1-1 0 0,-1-1 1 0 0,0 1 0 0 0,1 0-1 0 0,-1-1 1 0 0,0 1-1 0 0,0 0 1 0 0,0 0-1 0 0,0 0 1 0 0,0 0-1 0 0,0 0 1 0 0,0 0 0 0 0,0 0-1 0 0,0 0 1 0 0,-1 0-1 0 0,1 0 1 0 0,0 1-1 0 0,-1-1 1 0 0,1 0-1 0 0,0 0 1 0 0,-1 1 0 0 0,0-1-1 0 0,1 0 1 0 0,-1 1-1 0 0,0-1 1 0 0,0 3-1 0 0,1 2 81 0 0,-1 0 0 0 0,1 1 0 0 0,-2-1 0 0 0,1 0 0 0 0,-1 0-1 0 0,-2 9 1 0 0,-1 22 140 0 0,4-34-248 0 0,0-1-1 0 0,1 0 1 0 0,-1 0 0 0 0,1 0-1 0 0,0-1 1 0 0,-1 1 0 0 0,1 0-1 0 0,0 0 1 0 0,0 0-1 0 0,0 0 1 0 0,0-1 0 0 0,1 1-1 0 0,-1 0 1 0 0,0-1 0 0 0,1 1-1 0 0,-1-1 1 0 0,1 0 0 0 0,0 1-1 0 0,-1-1 1 0 0,3 1 0 0 0,43 23 337 0 0,-23-13-120 0 0,21 8 95 0 0,-36-17-241 0 0,0 0 0 0 0,0 1 1 0 0,0 0-1 0 0,12 9 0 0 0,-18-12-74 0 0,-1 0 0 0 0,1 0 0 0 0,-1 0 0 0 0,1 0 0 0 0,0 0 0 0 0,-1-1-1 0 0,1 0 1 0 0,0 1 0 0 0,0-1 0 0 0,-1 0 0 0 0,1 0 0 0 0,4-1 0 0 0,33-5 146 0 0,-28 5-135 0 0,1 0 0 0 0,0 0 0 0 0,-1 1 0 0 0,1 1 0 0 0,21 4 0 0 0,-21-3-3 0 0,1 0 0 0 0,-1-1 0 0 0,0-1 0 0 0,0 0-1 0 0,18-2 1 0 0,-1-3 4 0 0,52-12 82 0 0,-40 7-105 0 0,0 3 0 0 0,80-5 0 0 0,-69 8 0 0 0,76-2 0 0 0,-84 1 0 0 0,41-2 0 0 0,-59 5 9 0 0,1-1 1 0 0,-1-1-1 0 0,-1-1 0 0 0,1-1 0 0 0,-1-2 0 0 0,42-17 0 0 0,-42 15-9 0 0,1 1 0 0 0,0 2 0 0 0,30-5 0 0 0,-46 11 0 0 0,0 0 0 0 0,0 0 0 0 0,0 1 0 0 0,1 0 0 0 0,-1 1 0 0 0,0 0 0 0 0,0 1 0 0 0,0 0 0 0 0,0 1 0 0 0,17 7 0 0 0,-16-6 0 0 0,-1-1 0 0 0,1 0 0 0 0,0-1 0 0 0,0 0 0 0 0,14 0 0 0 0,14 2 0 0 0,11 2 0 0 0,1-1 0 0 0,97-5 0 0 0,-95-6 0 0 0,-40 4 0 0 0,0 0 0 0 0,0 0 0 0 0,0 2 0 0 0,1 0 0 0 0,-1 0 0 0 0,0 2 0 0 0,0 0 0 0 0,23 6 0 0 0,7 7 0 0 0,-25-7 0 0 0,1-1 0 0 0,0-1 0 0 0,0-1 0 0 0,0-1 0 0 0,0 0 0 0 0,24 0 0 0 0,-27-4-9 0 0,-14 1 18 0 0,1-1 0 0 0,-1 0 1 0 0,1 0-1 0 0,-1 0 0 0 0,1 0 0 0 0,-1-1 0 0 0,1 0 0 0 0,-1 1 0 0 0,1-1 0 0 0,-1 0 0 0 0,0-1 0 0 0,0 1 0 0 0,6-4 0 0 0,-8 5-50 0 0,0-1 1 0 0,0 1-1 0 0,0-1 1 0 0,-1 1 0 0 0,1 0-1 0 0,0-1 1 0 0,0 1 0 0 0,0 0-1 0 0,0 0 1 0 0,0 0 0 0 0,0-1-1 0 0,0 1 1 0 0,0 0-1 0 0,0 0 1 0 0,0 0 0 0 0,0 0-1 0 0,0 1 1 0 0,-1-1 0 0 0,1 0-1 0 0,0 0 1 0 0,0 1 0 0 0,0-1-1 0 0,0 0 1 0 0,0 1-1 0 0,0-1 1 0 0,-1 1 0 0 0,1-1-1 0 0,0 1 1 0 0,0-1 0 0 0,-1 1-1 0 0,1 0 1 0 0,0-1 0 0 0,-1 1-1 0 0,1 0 1 0 0,0 0-1 0 0,-1-1 1 0 0,1 1 0 0 0,-1 0-1 0 0,1 1 1 0 0,4 12-5143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09.884"/>
    </inkml:context>
    <inkml:brush xml:id="br0">
      <inkml:brushProperty name="width" value="0.1" units="cm"/>
      <inkml:brushProperty name="height" value="0.1" units="cm"/>
      <inkml:brushProperty name="color" value="#FFFF00"/>
    </inkml:brush>
  </inkml:definitions>
  <inkml:trace contextRef="#ctx0" brushRef="#br0">36 33 5527 0 0,'-14'-11'270'0'0,"-8"-7"60"0"0,22 18-300 0 0,0 0 0 0 0,0 0 0 0 0,0 0-1 0 0,0-1 1 0 0,0 1 0 0 0,0 0 0 0 0,0 0-1 0 0,0 0 1 0 0,0 0 0 0 0,0 0-1 0 0,0 0 1 0 0,0-1 0 0 0,0 1 0 0 0,0 0-1 0 0,0 0 1 0 0,1 0 0 0 0,-1 0 0 0 0,0 0-1 0 0,0 0 1 0 0,0 0 0 0 0,0 0 0 0 0,0-1-1 0 0,0 1 1 0 0,0 0 0 0 0,0 0-1 0 0,0 0 1 0 0,0 0 0 0 0,1 0 0 0 0,-1 0-1 0 0,0 0 1 0 0,0 0 0 0 0,0 0 0 0 0,0 0-1 0 0,0 0 1 0 0,0 0 0 0 0,0 0 0 0 0,1 0-1 0 0,-1 0 1 0 0,0 0 0 0 0,0 0-1 0 0,0 0 1 0 0,0 0 0 0 0,0 0 0 0 0,0 0-1 0 0,1 0 1 0 0,-1 0 0 0 0,0 0 0 0 0,0 0-1 0 0,0 0 1 0 0,0 0 0 0 0,0 0 0 0 0,0 0-1 0 0,1 0 1 0 0,-1 0 0 0 0,0 0 0 0 0,0 0-1 0 0,0 0 1 0 0,0 0 0 0 0,0 1-1 0 0,0-1 1 0 0,0 0 0 0 0,0 0 0 0 0,1 0-1 0 0,10 4 1976 0 0,2 5-1772 0 0,1-1 0 0 0,0 0 0 0 0,1-1 0 0 0,-1 0 0 0 0,1-2 0 0 0,1 0 1 0 0,-1 0-1 0 0,1-1 0 0 0,0-1 0 0 0,0-1 0 0 0,0 0 0 0 0,20-1 0 0 0,216-15 2313 0 0,53 0-1184 0 0,-198 23-1029 0 0,-54 2-1178 0 0,-4 8-3301 0 0,-15 2-1146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6:55.148"/>
    </inkml:context>
    <inkml:brush xml:id="br0">
      <inkml:brushProperty name="width" value="0.35" units="cm"/>
      <inkml:brushProperty name="height" value="2.1" units="cm"/>
      <inkml:brushProperty name="color" value="#66CC00"/>
      <inkml:brushProperty name="inkEffects" value="pencil"/>
    </inkml:brush>
  </inkml:definitions>
  <inkml:trace contextRef="#ctx0" brushRef="#br0">92 173 919 261906 43843,'-6'-2'80'0'0,"-5"-1"848"0"0,-3-1 1312 0 0,0 0-1096 0 0,2 1-600 0 0,3 0 272 0 0,2 1-424 0 0,1 0-112 0 0,1 0-24 0 0,2-1-8 0 0,0 0 0 0 0,1 0 136 0 0,2-1 32 0 0,1 0 8 0 0,2 0 0 0 0,0-1 120 0 0,3-1 584 0 0,4-1-72 0 0,1 0-576 0 0,2 1-8 0 0,1 0 0 0 0,1 1-200 0 0,0 2-40 0 0,0 0-8 0 0,0 0 0 0 0,1 2-88 0 0,0 0-16 0 0,1 1-8 0 0,-1 0 0 0 0,2 1-32 0 0,4 0 64 0 0,1 0-72 0 0,2 0 40 0 0,1 1 8 0 0,-1-1 0 0 0,0 0 0 0 0,0 0 48 0 0,0 0 16 0 0,0-1 0 0 0,0 0 0 0 0,1 0 0 0 0,4 1 184 0 0,2 0-184 0 0,-2 0-96 0 0,-1 0-24 0 0,-2-1 0 0 0,-1-1 0 0 0,0 1 0 0 0,0 0-64 0 0,0 0 96 0 0,0 0-32 0 0,0 0-64 0 0,1-1 0 0 0,-1 1 72 0 0,4 0-72 0 0,1-1 72 0 0,0 0-72 0 0,-2 1 0 0 0,0-1 88 0 0,0 0-88 0 0,-1 1 80 0 0,6 0 0 0 0,1 1-80 0 0,1-1 80 0 0,4 1 0 0 0,6 1 0 0 0,6-2 16 0 0,-1-1-32 0 0,-4 0-64 0 0,1-1 96 0 0,6-3-32 0 0,-1 0-64 0 0,-3 1 64 0 0,-3-1-64 0 0,-5 2 0 0 0,2 1 72 0 0,-2 1-72 0 0,-2 0 72 0 0,0 1-72 0 0,-1 0 0 0 0,1 0 64 0 0,0 0-64 0 0,0 0 0 0 0,1-1 64 0 0,-1-1-64 0 0,-1-2 80 0 0,7-3 8 0 0,8 0 8 0 0,2 0-96 0 0,-4 0 96 0 0,-3 1-32 0 0,-5 1 0 0 0,2 1 8 0 0,-1 1-72 0 0,-2 1 0 0 0,-3 1 72 0 0,-1 1-72 0 0,-1 0 0 0 0,-1 2 0 0 0,0-1 0 0 0,-1 0 0 0 0,1 0 0 0 0,-1 0 0 0 0,0-1 0 0 0,-1 0 0 0 0,-1 0 0 0 0,-1 0 0 0 0,-1 0 0 0 0,0-1 0 0 0,-1-1 0 0 0,0 2 0 0 0,-1 0 0 0 0,0 0 0 0 0,1 2 0 0 0,-1-1 0 0 0,1 2 0 0 0,-1 0 0 0 0,0 0 0 0 0,0 1 0 0 0,-1 0 0 0 0,2 0 0 0 0,-1 0 0 0 0,2-1 0 0 0,-1 1 0 0 0,0-1 0 0 0,0-1 64 0 0,0 0-64 0 0,1-1 0 0 0,-1-1 0 0 0,0 0 0 0 0,-1-1 0 0 0,4 0 0 0 0,-1-1 0 0 0,-1 0 0 0 0,-3 1 0 0 0,-3 0 0 0 0,-3 0 0 0 0,-2 1 0 0 0,1 0 0 0 0,-3-1 0 0 0,-1 1 0 0 0,-2 0 0 0 0,-2 0 0 0 0,-3 0 64 0 0,-2 0-64 0 0,-3 1 0 0 0,-1-1 0 0 0,-1 0 0 0 0,-1 1 64 0 0,0-1-64 0 0,0 0 0 0 0,-2 0 0 0 0,1 0 0 0 0,-1 0 0 0 0,-2 0 0 0 0,-1-1 0 0 0,-1 1 0 0 0,-1-1 0 0 0,-1 0 64 0 0,-1 1-64 0 0,-1-1 64 0 0,-1 0-64 0 0,-1 0 0 0 0,-2 0 0 0 0,0 0 0 0 0,-3 0 0 0 0,0 1 0 0 0,0 0 0 0 0,-2-1 0 0 0,0 1 0 0 0,-2 1 0 0 0,-1 0 0 0 0,-2 2 0 0 0,-1 0 0 0 0,-2 0 0 0 0,-7 1 0 0 0,-3 2 0 0 0,-3-1 0 0 0,1 0 0 0 0,-1 0 0 0 0,1-1 0 0 0,-1 1 0 0 0,0-2 0 0 0,-1 1 0 0 0,-7-1 0 0 0,-3-1 0 0 0,1 0 0 0 0,1 0 0 0 0,3 0 0 0 0,-8 2 0 0 0,-2 1 0 0 0,-2 2 0 0 0,-1 0 0 0 0,0 1 0 0 0,0 0 0 0 0,1-2 0 0 0,1 0 0 0 0,0-2 0 0 0,1-1 0 0 0,1-1 0 0 0,1 1 0 0 0,0 0 64 0 0,0 0-64 0 0,0 1 0 0 0,-1-1 0 0 0,-1 2 0 0 0,-1 0 0 0 0,1 0 0 0 0,0-1 0 0 0,1 1 0 0 0,1-2 0 0 0,1-1 0 0 0,0-1 0 0 0,1-1 0 0 0,0 0 0 0 0,2 0 0 0 0,2 0 0 0 0,1 0 0 0 0,2 0 0 0 0,1 1 0 0 0,-1 1 0 0 0,1 0 0 0 0,0 0 0 0 0,0-1 0 0 0,2 1 0 0 0,0 0 0 0 0,1 0 0 0 0,1 0 0 0 0,2 0 0 0 0,0-1 0 0 0,-1 0 0 0 0,2 0 0 0 0,0-1 0 0 0,2 0 0 0 0,-2-1 0 0 0,1 1 0 0 0,2-1 0 0 0,3 0 0 0 0,3 0 0 0 0,3 0 0 0 0,3 1 0 0 0,2 0 64 0 0,1 2-64 0 0,2 2-72 0 0,0 2 72 0 0,-4 4-1312 0 0,-1 4-112 0 0,2-1-16191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7:29.708"/>
    </inkml:context>
    <inkml:brush xml:id="br0">
      <inkml:brushProperty name="width" value="0.35" units="cm"/>
      <inkml:brushProperty name="height" value="2.1" units="cm"/>
      <inkml:brushProperty name="color" value="#66CC00"/>
      <inkml:brushProperty name="inkEffects" value="pencil"/>
    </inkml:brush>
  </inkml:definitions>
  <inkml:trace contextRef="#ctx0" brushRef="#br0">27 134 455 257709 46657,'-3'-1'0'0'0,"-1"-1"624"0"0,-1 0 80 0 0,0 0 24 0 0,1 1 0 0 0,1-1-24 0 0,2 0 0 0 0,0 0 0 0 0,0-3 704 0 0,2-4 0 0 0,-1-1-704 0 0,2-1-136 0 0,0 1-32 0 0,0 2-8 0 0,2 0 272 0 0,2 3-576 0 0,0 1-16 0 0,1 2 0 0 0,2 2-144 0 0,1 1-64 0 0,2 1 64 0 0,4 2 0 0 0,3 0-64 0 0,1 1 64 0 0,-1-1-64 0 0,0 0 128 0 0,0 0-8 0 0,-1 1-8 0 0,0-1 0 0 0,0 1 24 0 0,0-1 8 0 0,0 0 0 0 0,3 1 176 0 0,5-1 48 0 0,4 0 32 0 0,-1-1-176 0 0,-1-1 0 0 0,-3-1 0 0 0,-2-1-24 0 0,-1-1 0 0 0,-2 1 0 0 0,3-2 160 0 0,2 1-216 0 0,0 0 0 0 0,-1 1 0 0 0,0 1-56 0 0,-1 0-16 0 0,0 1 0 0 0,0 1 0 0 0,0 0-72 0 0,5 0 64 0 0,3 0 0 0 0,2 0 0 0 0,-1 0 0 0 0,0-1 0 0 0,-1-1 0 0 0,-1-1 64 0 0,1 0 16 0 0,1-1 0 0 0,2-1 0 0 0,1 0-16 0 0,-1-1-8 0 0,-1 1 0 0 0,5 0 72 0 0,0-1-128 0 0,1 1 0 0 0,-3 0 0 0 0,-1 1 0 0 0,-3 0-64 0 0,0 1 96 0 0,5 0 32 0 0,2 0-64 0 0,2 1 0 0 0,6-1 64 0 0,1 0-64 0 0,0 1 0 0 0,-4-1 0 0 0,-2 0-64 0 0,-4 0 64 0 0,-1 1-64 0 0,-2-1 64 0 0,-2 1-64 0 0,-1-1 0 0 0,-2-1 0 0 0,4 0 0 0 0,9-1 64 0 0,2 0-64 0 0,-1 0 72 0 0,-2 0-72 0 0,-4 1 80 0 0,5 0 16 0 0,1 1-24 0 0,-2 0-8 0 0,-2 0 0 0 0,-3 0-64 0 0,2 1 96 0 0,6 1 0 0 0,0 0-96 0 0,-2 0 72 0 0,-4 0-72 0 0,-3 0 0 0 0,-4 0 64 0 0,-1 0-64 0 0,-1-1 0 0 0,-1 1 0 0 0,1-1 0 0 0,2 0 0 0 0,0-1 64 0 0,2 0-64 0 0,1 1 88 0 0,1-1-88 0 0,7 1 160 0 0,9 1-64 0 0,0 0-32 0 0,-3 0-64 0 0,-4 0 0 0 0,-5-1 0 0 0,-3-1 0 0 0,-3 0 0 0 0,4 1 64 0 0,2-1-64 0 0,1-1 0 0 0,-2 1 0 0 0,-2-1 64 0 0,-2 1-64 0 0,-2-1 0 0 0,6 1 72 0 0,3-1-72 0 0,0 0 64 0 0,6 0 16 0 0,1 0-80 0 0,-1-1 72 0 0,-2-1-72 0 0,-1 0 64 0 0,-2 0-64 0 0,-1 0 72 0 0,-1-1-72 0 0,0 0 80 0 0,-2 0-80 0 0,1-1 0 0 0,0 0 64 0 0,-2 1-64 0 0,0 0 0 0 0,0 1 0 0 0,0 1 0 0 0,1 1 64 0 0,6-1-64 0 0,3 0 0 0 0,1 0 64 0 0,-2 0-64 0 0,-2 0 0 0 0,-3-1 0 0 0,0 0 64 0 0,-1 0-64 0 0,1 1 0 0 0,0 0 0 0 0,0 1 0 0 0,0-1 0 0 0,-1 0 0 0 0,0-1 0 0 0,-1 1 0 0 0,5-1 0 0 0,2 0 0 0 0,-1-1 0 0 0,4 1 0 0 0,1 0 0 0 0,-4 0 0 0 0,3 0 0 0 0,6 2 64 0 0,0 0-64 0 0,-3 0 0 0 0,1 0 0 0 0,-3 0 0 0 0,-4 0 0 0 0,2 1 0 0 0,-1-1 0 0 0,-4 0 0 0 0,4 1 0 0 0,-1 1 0 0 0,-2-1 64 0 0,-3 1-64 0 0,-2 0 0 0 0,-2-1 0 0 0,-3 1 0 0 0,-2-1 64 0 0,-2 0-64 0 0,-1-1 0 0 0,0 0 0 0 0,0-1 0 0 0,1 0 0 0 0,1 0 0 0 0,1 0 0 0 0,0-1 0 0 0,-1 0 64 0 0,0 1-64 0 0,-1 0 0 0 0,0 0 0 0 0,0 1 0 0 0,0 1 0 0 0,0 1 0 0 0,0 0 0 0 0,1 1 0 0 0,0 0 0 0 0,1 1 0 0 0,1 0 0 519-5,0 0 0-519 5,-1 1 0 0 0,-1-2 0 0 0,-1 0 0 0 0,-1 0 0 0 0,1-1 0 0 0,-1 0 0 0 0,6 0 0 0 0,1 0 0 0 0,3 1 0 0 0,-1-1 0 0 0,0 1 0 0 0,-1-1 0 0 0,0 1 0 0 0,0-1 0 0 0,-1-1 0 0 0,0 0 0 0 0,2-1 64 0 0,0 1-64 0 0,1-1 0 0 0,1 0 0 0 0,-1 0 0 0 0,-1 0 64 0 0,-1 0-64 0 0,7 1 0 0 0,10 1 64 493 1,3 0-64-493-1,-2-1 0 0 0,4 1 0 0 0,-1-1 0 0 0,-5 1 64 0 0,-4-1-64 0 0,-4 0 0 0 0,-3 0 0 0 0,-2 0 0 0 0,-1 0 64 0 0,-1 0-64 0 0,0 0 0 0 0,-1 0 0 0 0,0 0 0 0 0,0 0 0 0 0,1 0 0 0 0,0 1 0 0 0,1 1 0 0 0,-1 0 0 0 0,0 0 0 0 0,-1-1 0 0 0,7 1 0 0 0,8-1 0 0 0,0 0 0 0 0,-2-2 0 502-2,-3 1 0-502 2,-3 1 0 0 0,-3 0 0 0 0,-3 0 0 0 0,-2 1 0 0 0,-2 0 0 0 0,0 1 0 0 0,-1-1 0 0 0,0 1 0 0 0,1-1 0 0 0,5 1 0 0 0,3 0 0 0 0,-2 0 0 0 0,-2-1 0 0 0,-3 0 0 0 0,5 0 0 497 6,1 0 0-497-6,1 1 0 0 0,5 2 0 0 0,1 1 0 0 0,-2 0 0 0 0,-2 0 0 0 0,-3-1 0 0 0,-2-1 0 0 0,-1 0 0 0 0,-2-1 0 0 0,0-1 0 0 0,0-1 0 0 0,-1 0 0 0 0,5-1 64 0 0,7 1-64 0 0,1 0 0 0 0,-2 0 0 0 0,3 1 0 0 0,-1 1 0 0 0,-3 1 0 0 0,-3 0 0 500-6,-4 0 0-500 6,-2 0 0 0 0,-2-1 0 0 0,-1 0 0 0 0,-3 0 0 0 0,0-1 0 0 0,-1 0 0 0 0,-1 0 0 0 0,0 0 0 0 0,1 0 0 0 0,0 0 0 0 0,1 1 0 0 0,0-1 0 0 0,0 1 0 0 0,-1 0 0 0 0,0-1 0 0 0,0 0 0 0 0,1-1 0 0 0,-1 1 0 505 3,1-2 0-505-3,-1 1 0 0 0,1 0 0 0 0,-1 0 0 0 0,1 0 0 0 0,0 1 0 0 0,1-1 0 0 0,0 0 0 0 0,1 0 0 0 0,-2 0 0 0 0,1 1 0 0 0,-2-1 0 0 0,1 0 64 0 0,-1 0-64 0 0,7 1 0 0 0,9-1 0 0 0,4 1 0 0 0,-1 0 0 504 0,-3 0 0-504 0,-2 0 0 0 0,-2 0 0 0 0,-2-1 0 0 0,6 0 0 0 0,9 0 0 0 0,3 0 0 0 0,-3-1 0 0 0,-4 0 0 514-2,-5 0 0-514 2,-3 0 0 0 0,-3-1 64 0 0,0 1-64 0 0,-1 0 0 0 0,1-1 0 0 0,0 1 0 0 0,0 1 0 0 0,1-1 0 0 0,6 1 0 0 0,1 2 0 0 0,-1-1 0 0 0,7 1 0 0 0,1 1 0 0 0,-2 0 0 0 0,-3-1 0 0 0,-3-1 0 0 0,-3 0 0 0 0,-2-1 0 0 0,0-1 0 0 0,-1 0 0 0 0,0 0 0 0 0,0-1 0 0 0,1 0 0 0 0,0 0 0 510 6,-1 1 0-510-6,-1 0 0 0 0,0 0 0 0 0,-1 0 0 0 0,1 1 0 0 0,0 0 64 0 0,7 1-64 0 0,8 0 0 0 0,2 1 0 0 0,-1 1 0 0 0,-4-2 0 0 0,-3 1 0 0 0,-2-1 0 0 0,-1-1 0 0 0,-1-1 0 0 0,-1 1 0 0 0,-1-1 64 0 0,-1 0-64 0 0,0 0 0 0 0,-1 1 0 0 0,8-1 0 0 0,3 1 0 0 0,1 0 0 512-7,-2-1 0-512 7,-3 0 0 0 0,-1 0 0 0 0,0 1 0 0 0,-1-1 0 0 0,0 2 0 0 0,1-1 0 0 0,-1 1 0 0 0,1 0 0 0 0,1 0 0 0 0,-1 1 0 0 0,0-1 0 0 0,0 1 0 0 0,1-1 0 0 0,0 1 0 0 0,1-1 0 508 1,1 0 0-508-1,-1 0 0 0 0,2-1 0 0 0,-1-1 0 0 0,11 1 64 0 0,3-2-64 0 0,-1 1 0 0 0,-2-1 0 0 0,-3 2 0 0 0,-4-1 0 0 0,-1 2 0 0 0,-3-1 0 0 0,0 2 0 0 0,0-1 0 0 0,-2 0 0 0 0,0 0 0 517 0,0-1 0-517 0,0 0 0 0 0,0-1 0 0 0,0 0 0 0 0,1 0 0 0 0,8 1 0 0 0,10 0 0 0 0,1 0 0 0 0,-1-1 0 0 0,3 0 0 0 0,-1 0 0 0 0,-4-1 0 0 0,-6-1 0 504 6,-3-1 0-504-6,-3 0 0 0 0,0 0 0 0 0,-1 0 64 0 0,-1 1-64 0 0,7 0 0 0 0,2 0 0 0 0,-2 1 0 0 0,-1 1 0 0 0,-3 1 0 0 0,5-1 0 0 0,1-1 0 506-6,-3 0 0-506 6,-2-1 0 0 0,-2-1 0 0 0,-4-1 0 0 0,-1 1 0 0 0,-2 0 0 0 0,0 0 0 0 0,0 0 0 0 0,-2 1 0 0 0,-1 1 0 0 0,-2 1 64 0 0,0-1-64 0 0,-1 1 0 0 0,6 0 0 513 2,2 0 0-513-2,-1-1 0 0 0,-3-1 64 0 0,-1 0-64 0 0,-3 0 0 0 0,-1-1 0 0 0,0 0 64 513 0,-2 0-64-513 0,0 0 0 0 0,-2 1 0 0 0,4-1 0 0 0,3 1 0 0 0,-3 2 0 0 0,-6 2 0 0 0,-7 5-952 0 0,-8 9-1416 512-2,-8 3-16839-512 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7:40.330"/>
    </inkml:context>
    <inkml:brush xml:id="br0">
      <inkml:brushProperty name="width" value="0.35" units="cm"/>
      <inkml:brushProperty name="height" value="2.1" units="cm"/>
      <inkml:brushProperty name="color" value="#66CC00"/>
      <inkml:brushProperty name="inkEffects" value="pencil"/>
    </inkml:brush>
  </inkml:definitions>
  <inkml:trace contextRef="#ctx0" brushRef="#br0">134 38 2303 263516 40698,'-2'-1'200'0'0,"-5"0"-200"0"0,-4 0 952 0 0,-2 0 1272 0 0,1 0-1088 0 0,1 0-648 0 0,1 1-128 0 0,-1-2-24 0 0,-1 0 456 0 0,-1-1 192 0 0,2 0-488 0 0,2 1 64 0 0,2 0 592 0 0,3 0-144 0 0,3 2-600 0 0,1 0-8 0 0,3 2 232 0 0,0 2-432 0 0,2 1-8 0 0,2 2 184 0 0,1 1-200 0 0,0 0 0 0 0,4 3 160 0 0,2 1-16 0 0,2-1-160 0 0,0 0 40 0 0,0-1 8 0 0,0-3 0 0 0,4 1 184 0 0,2-2-216 0 0,0-1 0 0 0,0-2 0 0 0,-1-2 0 0 0,1 0 0 0 0,-1-2 0 0 0,4-2 192 0 0,1 0-176 0 0,-1-1 0 0 0,-1 1 0 0 0,-1-1-56 0 0,-2 1-8 0 0,0 0 0 0 0,-1 1 0 0 0,0 1-64 0 0,-1 0-64 0 0,-1 1 96 0 0,1 0-96 0 0,0 0 64 0 0,5 1-64 0 0,2 0 0 0 0,1-1 64 0 0,5 1-64 0 0,3-1 0 0 0,1 1 0 0 0,-2-1 0 0 0,-2 0 0 0 0,-1 0 0 0 0,-3-1 0 0 0,0 0 80 0 0,-2 0-80 0 0,5-1 64 0 0,2 0-64 0 0,0 0 72 0 0,-1-1-72 0 0,0 0 0 0 0,-1 0 72 0 0,-2 1-72 0 0,4-2 64 0 0,2 0-64 0 0,-2-1 0 0 0,-1 1 0 0 0,-2-1 0 0 0,-2 1 64 0 0,0-1-64 0 0,-1 1 0 0 0,1-1 72 0 0,-1 0-72 0 0,-1 1 0 0 0,-1 0 72 0 0,-1 0-72 0 0,5 0 96 0 0,3 0 64 0 0,0 0-160 0 0,-2 0 96 0 0,1 0-32 0 0,-2 1-64 0 0,-3 0 0 0 0,-3 1 64 0 0,-2 0-64 0 0,-2 0 0 0 0,-1 1 0 0 0,0 0 64 0 0,-1 1-64 0 0,3 0 0 0 0,0 0 0 0 0,0 2 0 0 0,-1-1 0 0 0,-1 1 0 0 0,1 0 0 0 0,-1 1 0 0 0,-1 1 0 0 0,-1-1 0 0 0,-1 1 0 0 0,-1-1 0 0 0,0 0 0 0 0,1 1 0 0 0,4 0 0 0 0,2-1 0 0 0,0 0 0 0 0,-1-1 0 0 0,1 1 0 0 0,1-2 0 0 0,6 1 64 0 0,4-1-64 0 0,3-1 64 0 0,0 1-64 0 0,-4-1 0 0 0,-4 0 0 0 0,-3 2 0 0 0,-2-1 0 0 0,-2 1 0 0 0,0 0 0 0 0,-1-1 0 0 0,0 1 0 0 0,1 0 0 0 0,4-1 0 0 0,6 0 64 0 0,2 0-64 0 0,-1 0 0 0 0,1 1 0 0 0,-1 0 0 0 0,-3 0 0 0 0,-2 1 0 0 0,-3 0 0 0 0,2 0 0 0 0,4 2 0 0 0,-1 0 64 0 0,-1-1-64 0 0,-1 1 0 0 0,-2-2 0 0 0,2 1 0 0 0,1-1 0 0 0,0 1 0 0 0,-2-1 0 0 0,-2 1 0 0 0,-2-1 0 0 0,-1 1 0 0 0,3 0 0 0 0,1 0 0 0 0,0 0 0 0 0,-1-1 0 0 0,1 1 0 0 0,0-1 0 0 0,1-1 0 0 0,4 0 64 0 0,2-1-64 0 0,0-1 0 0 0,-2 0 96 0 0,-2-1-96 0 0,-1-1 96 0 0,-1-1-24 0 0,0 1 0 0 0,-2-1 0 0 0,0 1 0 0 0,-2 0-72 0 0,0 1 64 0 0,-1 0-64 0 0,-2 1 64 0 0,0 0-64 0 0,-2 1 0 0 0,-1 1 0 0 0,-1 2 64 0 0,-1 1-64 0 0,-2 3 0 0 0,-1 3-96 0 0,-2 4-5832 0 0,-3 4-1168 0 0,-2-1-2063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5:41.139"/>
    </inkml:context>
    <inkml:brush xml:id="br0">
      <inkml:brushProperty name="width" value="0.1" units="cm"/>
      <inkml:brushProperty name="height" value="0.1" units="cm"/>
      <inkml:brushProperty name="color" value="#FF0066"/>
    </inkml:brush>
  </inkml:definitions>
  <inkml:trace contextRef="#ctx0" brushRef="#br0">1 321 919 0 0,'76'2'3597'0'0,"-40"0"-2643"0"0,69-5-1 0 0,-32-9-459 0 0,-1-2 0 0 0,0-4 0 0 0,88-35 0 0 0,-55 20 300 0 0,-91 30-687 0 0,1 0 0 0 0,-1 1 0 0 0,1 1 0 0 0,0 0 0 0 0,21 2 0 0 0,-19 1-72 0 0,163 10 187 0 0,-145-12-155 0 0,0-1 0 0 0,0-2 0 0 0,39-8-1 0 0,22-11 188 0 0,-49 9-74 0 0,1 3 1 0 0,0 2 0 0 0,76-3-1 0 0,5 18-27 0 0,-78-2-128 0 0,59-3 0 0 0,-25-5 29 0 0,126-11 20 0 0,69-11 304 0 0,127-19 12 0 0,-272 23-345 0 0,0 6 1 0 0,1 6-1 0 0,239 14 0 0 0,-313 3-45 0 0,71 18 0 0 0,-71-12 0 0 0,65 6 0 0 0,291 13 0 0 0,-322-31 66 0 0,-63-3-35 0 0,50 7 0 0 0,117 36-43 0 0,-169-35 12 0 0,0 0-1 0 0,0-2 0 0 0,1-2 0 0 0,-1 0 1 0 0,1-3-1 0 0,0 0 0 0 0,-1-2 0 0 0,63-12 1 0 0,-65 7 6 0 0,0 2 1 0 0,0 1 0 0 0,1 1 0 0 0,-1 2 0 0 0,1 0-1 0 0,-1 2 1 0 0,1 2 0 0 0,-1 0 0 0 0,0 2 0 0 0,33 10-1 0 0,-30-6-5 0 0,91 24-3 0 0,-104-29 5 0 0,-1-1-1 0 0,1-1 0 0 0,0-1 1 0 0,33-2-1 0 0,32-6 25 0 0,110 5-1 0 0,-78 14-26 0 0,-68-5 0 0 0,51-1 0 0 0,264-24 0 0 0,-202-5 11 0 0,-157 22-44 0 0,0 1 1 0 0,-1 0-1 0 0,1 0 1 0 0,0 0-1 0 0,0 1 0 0 0,-1-1 1 0 0,1 1-1 0 0,0 0 1 0 0,-1 0-1 0 0,1 0 0 0 0,-1 1 1 0 0,1-1-1 0 0,-1 1 1 0 0,1 0-1 0 0,-1 0 1 0 0,0 0-1 0 0,0 0 0 0 0,0 0 1 0 0,0 1-1 0 0,0-1 1 0 0,-1 1-1 0 0,1 0 0 0 0,-1 0 1 0 0,0 0-1 0 0,0 0 1 0 0,3 5-1 0 0,2 8-1114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5:44.519"/>
    </inkml:context>
    <inkml:brush xml:id="br0">
      <inkml:brushProperty name="width" value="0.1" units="cm"/>
      <inkml:brushProperty name="height" value="0.1" units="cm"/>
      <inkml:brushProperty name="color" value="#FF0066"/>
    </inkml:brush>
  </inkml:definitions>
  <inkml:trace contextRef="#ctx0" brushRef="#br0">1 90 5039 0 0,'0'-1'38'0'0,"0"-1"-1"0"0,1 0 1 0 0,-1 1-1 0 0,1-1 1 0 0,-1 1-1 0 0,1-1 1 0 0,0 1-1 0 0,0-1 1 0 0,0 1-1 0 0,0 0 1 0 0,0-1-1 0 0,0 1 1 0 0,0 0-1 0 0,0 0 1 0 0,0 0-1 0 0,1 0 1 0 0,-1 0-1 0 0,0 0 1 0 0,3-1-1 0 0,0 0 36 0 0,1 1-1 0 0,-1 0 1 0 0,0 0 0 0 0,1 0 0 0 0,7 0-1 0 0,5-1-52 0 0,23-2-1 0 0,-1 1-1 0 0,1 2 1 0 0,0 2 0 0 0,59 10 0 0 0,156 41 265 0 0,-215-43-212 0 0,30 6 117 0 0,134 8 1 0 0,75-16 25 0 0,-75-4-9 0 0,457-28 514 0 0,-489 14-624 0 0,96-11 48 0 0,235-7 53 0 0,-459 28-194 0 0,261-31 82 0 0,-214 18-26 0 0,164-4 0 0 0,338 4 256 0 0,-405 18-302 0 0,-18 0-16 0 0,-127-5 3 0 0,131 1 0 0 0,-70 5 0 0 0,-37-2 0 0 0,66 11 0 0 0,-74-4 0 0 0,5 2 0 0 0,1-2 0 0 0,72 0 0 0 0,-69-9 0 0 0,83 13 0 0 0,-129-10-289 0 0,-1 2 0 0 0,-1 1 0 0 0,1 0 0 0 0,-1 1 0 0 0,20 13-1 0 0,-18-11-396 0 0,-1 0-2213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5:48.579"/>
    </inkml:context>
    <inkml:brush xml:id="br0">
      <inkml:brushProperty name="width" value="0.1" units="cm"/>
      <inkml:brushProperty name="height" value="0.1" units="cm"/>
      <inkml:brushProperty name="color" value="#FF0066"/>
    </inkml:brush>
  </inkml:definitions>
  <inkml:trace contextRef="#ctx0" brushRef="#br0">0 437 919 0 0,'22'-10'1084'0'0,"0"0"-1"0"0,0 2 1 0 0,0 1-1 0 0,46-9 1 0 0,135-28-619 0 0,-83 11 148 0 0,5-2 42 0 0,172-15 66 0 0,-16 17-510 0 0,-191 25-206 0 0,204-2 49 0 0,3 0 138 0 0,115-18 273 0 0,-278 21-288 0 0,0-6-45 0 0,56-1-8 0 0,-55 15-55 0 0,-2 1-35 0 0,163-18-1 0 0,-140 2 4 0 0,-28 4-10 0 0,154-10 177 0 0,-178 14-149 0 0,40-5-17 0 0,164-5 41 0 0,-183 17-67 0 0,197-8 40 0 0,-17 3-3 0 0,-162 7-34 0 0,-135-3-15 0 0,378 10 64 0 0,-286 3-58 0 0,37 2 52 0 0,-87-11-58 0 0,0 3 0 0 0,79 21 0 0 0,-72-14 0 0 0,83 10 0 0 0,-119-22 21 0 0,-1 0 0 0 0,1 2 0 0 0,39 12 0 0 0,-51-13-84 0 0,-1 1 0 0 0,0 0 1 0 0,0 0-1 0 0,0 0 0 0 0,0 1 0 0 0,-1 0 1 0 0,0 1-1 0 0,0 0 0 0 0,0 0 0 0 0,-1 0 1 0 0,11 15-1 0 0,-4 0-3604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5:55.119"/>
    </inkml:context>
    <inkml:brush xml:id="br0">
      <inkml:brushProperty name="width" value="0.1" units="cm"/>
      <inkml:brushProperty name="height" value="0.1" units="cm"/>
      <inkml:brushProperty name="color" value="#FF0066"/>
    </inkml:brush>
  </inkml:definitions>
  <inkml:trace contextRef="#ctx0" brushRef="#br0">0 91 3911 0 0,'2'-3'102'0'0,"-1"0"0"0"0,1 1 0 0 0,0-1 0 0 0,0 1 0 0 0,1 0 0 0 0,-1 0 0 0 0,0 0 0 0 0,1 0 0 0 0,-1 0 0 0 0,1 0 0 0 0,0 1 0 0 0,-1-1 0 0 0,1 1 0 0 0,0 0 0 0 0,0-1 0 0 0,0 1 0 0 0,0 1 0 0 0,5-2 0 0 0,8-1-4 0 0,0 2 0 0 0,25-1-1 0 0,-9 1-42 0 0,50-7 427 0 0,-70 9-435 0 0,0 0 0 0 0,0 0 0 0 0,-1 1 0 0 0,22 6 0 0 0,-25-6-42 0 0,24 4 58 0 0,0-2 0 0 0,0 0-1 0 0,0-2 1 0 0,0-2 0 0 0,59-6-1 0 0,28 2 442 0 0,-8 1-242 0 0,-51 0-193 0 0,84 4 0 0 0,244 18 187 0 0,-116 1-120 0 0,-236-20-117 0 0,66-8-1 0 0,10 0 9 0 0,-30 4 37 0 0,148-27 0 0 0,-229 31-64 0 0,23-2 0 0 0,0 1 0 0 0,-1 1 0 0 0,1 1 0 0 0,0 2 0 0 0,-1 0 0 0 0,25 7 0 0 0,-16-4 0 0 0,1-1 0 0 0,40 1 0 0 0,47-4 0 0 0,-35 0 0 0 0,129-12 0 0 0,-137 0 16 0 0,1 3 0 0 0,0 4 0 0 0,132 11 0 0 0,-1 0-16 0 0,-49-4 0 0 0,418 24 64 0 0,-152-30-43 0 0,-347-1 30 0 0,145 3 14 0 0,-93 1-66 0 0,51-8 37 0 0,0 0 126 0 0,67-15-26 0 0,-140 9-59 0 0,80-9 40 0 0,19 14-68 0 0,-112 5-34 0 0,82 6-15 0 0,-47 0 0 0 0,-32 1 0 0 0,21 0 0 0 0,79 3 0 0 0,-1-1 0 0 0,-33-13 0 0 0,47 3 67 0 0,-62 3-70 0 0,-23-2 59 0 0,254-18 134 0 0,-366 19-175 0 0,-1 1 0 0 0,21 1 0 0 0,-30 1-13 0 0,0-1 1 0 0,-1 1-1 0 0,1 0 1 0 0,0 0-1 0 0,-1 0 1 0 0,1 1-1 0 0,-1-1 1 0 0,1 1-1 0 0,-1 0 0 0 0,0 1 1 0 0,5 2-1 0 0,6 9-2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6:05.456"/>
    </inkml:context>
    <inkml:brush xml:id="br0">
      <inkml:brushProperty name="width" value="0.1" units="cm"/>
      <inkml:brushProperty name="height" value="0.1" units="cm"/>
      <inkml:brushProperty name="color" value="#FF0066"/>
    </inkml:brush>
  </inkml:definitions>
  <inkml:trace contextRef="#ctx0" brushRef="#br0">1 104 455 0 0,'160'-30'1918'0'0,"95"-14"72"0"0,-194 37-1806 0 0,183-14 237 0 0,-205 20-397 0 0,1 2 0 0 0,-1 1 0 0 0,1 3 0 0 0,45 10-1 0 0,-36-2-33 0 0,2 1-44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6:12.743"/>
    </inkml:context>
    <inkml:brush xml:id="br0">
      <inkml:brushProperty name="width" value="0.1" units="cm"/>
      <inkml:brushProperty name="height" value="0.1" units="cm"/>
      <inkml:brushProperty name="color" value="#FF0066"/>
    </inkml:brush>
  </inkml:definitions>
  <inkml:trace contextRef="#ctx0" brushRef="#br0">3109 1318 919 0 0,'1'-8'4565'0'0,"-1"8"-4434"0"0,11-19 1191 0 0,-6 12-1120 0 0,-1 0-1 0 0,0 0 1 0 0,0 0-1 0 0,4-12 1 0 0,-11-19 5836 0 0,7 24-5352 0 0,-1 0 1 0 0,2 0-1 0 0,8-17 0 0 0,-7 16-204 0 0,0 1 1 0 0,6-26-1 0 0,-5-1 908 0 0,-5 26-942 0 0,0-1 1 0 0,2 1 0 0 0,7-25-1 0 0,4 5-63 0 0,-6 16-248 0 0,-2 0 0 0 0,0-1 0 0 0,6-26 0 0 0,-12 39-73 0 0,0 0 1 0 0,0 1 0 0 0,-1-1 0 0 0,0 0 0 0 0,-1 0-1 0 0,1 0 1 0 0,-1 0 0 0 0,0 1 0 0 0,-1-1-1 0 0,0 0 1 0 0,0 1 0 0 0,0-1 0 0 0,-1 1-1 0 0,-3-7 1 0 0,-29-39 419 0 0,29 44-470 0 0,0 0 0 0 0,0-1 0 0 0,0 1 0 0 0,1-1 0 0 0,1 0 0 0 0,0 0 0 0 0,0-1 0 0 0,0 1 0 0 0,1-1-1 0 0,-3-18 1 0 0,1-12 193 0 0,-3-1-1 0 0,-13-43 0 0 0,11 29-202 0 0,8 43 8 0 0,0 0 0 0 0,0 0 0 0 0,-1 0 0 0 0,-7-18 0 0 0,5 20 0 0 0,0 1 0 0 0,0 0 1 0 0,-1 1-1 0 0,0-1 0 0 0,-1 1 0 0 0,-10-10 0 0 0,-49-39 92 0 0,55 48-101 0 0,-6-7-3 0 0,16 14 0 0 0,-1 1 0 0 0,1-1 0 0 0,-1 0 0 0 0,0 0 0 0 0,0 1 0 0 0,0-1 0 0 0,0 1 0 0 0,0 0 0 0 0,0-1 0 0 0,0 1 0 0 0,0 0 0 0 0,0 0 0 0 0,-1 0 0 0 0,1 1 0 0 0,0-1 0 0 0,-1 0 0 0 0,1 1 0 0 0,0 0 0 0 0,-4-1 0 0 0,-26-1 52 0 0,26 1-35 0 0,0 0 0 0 0,0 0 0 0 0,0 1 0 0 0,0 0 0 0 0,0 0 0 0 0,0 1-1 0 0,0-1 1 0 0,-6 3 0 0 0,3-1 16 0 0,1-1 0 0 0,-1 1 0 0 0,-17-1 0 0 0,-21 3 23 0 0,7 5-43 0 0,-2-2 0 0 0,1-2 0 0 0,-1-1-1 0 0,-78-5 1 0 0,36-14 2 0 0,58 9 71 0 0,-37-3 1 0 0,-28 0 92 0 0,42 3-57 0 0,-91 2 0 0 0,-92 2 123 0 0,163-9-125 0 0,17 2 5 0 0,17 4-79 0 0,0 2 0 0 0,1 2 0 0 0,-1 1 0 0 0,0 1-1 0 0,-36 7 1 0 0,-275 32 82 0 0,266-41-128 0 0,59 0 0 0 0,0 1 0 0 0,0 0 0 0 0,0 2 0 0 0,-26 4 0 0 0,12 2 16 0 0,-1-1 0 0 0,0-2 0 0 0,-50 1 0 0 0,-81-16-16 0 0,126 11 2 0 0,0 1 0 0 0,0 3 0 0 0,0 1 1 0 0,-66 18-1 0 0,20-2 51 0 0,82-20-53 0 0,0 0 0 0 0,1 0 0 0 0,-1 1 0 0 0,1-1 0 0 0,0 1 0 0 0,0 0 0 0 0,0 0 0 0 0,0 0 0 0 0,-6 7 0 0 0,2-1 0 0 0,0 1 0 0 0,-13 19 0 0 0,17-23 0 0 0,1 0 0 0 0,0 0 0 0 0,0 0 0 0 0,1 1 0 0 0,-4 11 0 0 0,5-15 0 0 0,1 1 0 0 0,0-1 0 0 0,-1 1 0 0 0,1 0 0 0 0,0-1 0 0 0,1 1 0 0 0,-1-1 0 0 0,1 1 0 0 0,0-1 0 0 0,-1 1 0 0 0,2-1 0 0 0,1 5 0 0 0,11 26 0 0 0,-1 1 0 0 0,10 46 0 0 0,-20-67 0 0 0,0 0 0 0 0,0-1 0 0 0,-2 1 0 0 0,0 0 0 0 0,-1 28 0 0 0,1 4-211 0 0,0-39 226 0 0,-1-1-1 0 0,1 1 0 0 0,-1 0 1 0 0,-1-1-1 0 0,1 1 0 0 0,-1-1 1 0 0,-3 12-1 0 0,1-6-12 0 0,1 0 0 0 0,0-1 1 0 0,0 1-1 0 0,1 0 0 0 0,1 0 0 0 0,0 1 0 0 0,2 14 1 0 0,17 86-6 0 0,-15-90 4 0 0,-2-16-1 0 0,0 0 0 0 0,0 1 0 0 0,1-1 0 0 0,0 0 0 0 0,1 0 0 0 0,-1-1 0 0 0,1 1 0 0 0,0-1 0 0 0,1 1 0 0 0,0-1 0 0 0,0-1 0 0 0,0 1 0 0 0,0-1 0 0 0,1 0 0 0 0,0 0 0 0 0,0 0 0 0 0,1-1 0 0 0,8 5 0 0 0,49 17 0 0 0,24 20-69 0 0,54 26 74 0 0,-120-63-21 0 0,0-2 0 0 0,0 0 0 0 0,29 4 0 0 0,-21-4 16 0 0,-21-5 0 0 0,-1 0 0 0 0,0 0 0 0 0,1-1 0 0 0,0 0 0 0 0,-1 0 0 0 0,12-2 0 0 0,0 0 0 0 0,0 1 0 0 0,23 3 0 0 0,-8 0 0 0 0,101 15 0 0 0,-39-9 0 0 0,83 8 0 0 0,-135-12 0 0 0,50 13 0 0 0,-15-3 0 0 0,-19-3-21 0 0,-36-7-6 0 0,37 4 0 0 0,40 6-63 0 0,-49-5 63 0 0,90 16-18 0 0,-52-9-29 0 0,130 9 1 0 0,57-11 73 0 0,-178-12 0 0 0,133-14 0 0 0,-198 9 0 0 0,-23 1-112 0 0,1 0 0 0 0,-1 1 0 0 0,23 3 0 0 0,-7 7-7884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7:44.851"/>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93 3679 265515 43322,'0'-1'328'0'0,"1"-3"-264"0"0,1-1-64 0 0,0 0 800 0 0,2 1 1104 0 0,0 1-928 0 0,3 1-568 0 0,5 1 152 0 0,5 2-296 0 0,2 0-88 0 0,2 1-16 0 0,0 1-8 0 0,3-1 200 0 0,0 0-136 0 0,-1 1 0 0 0,-2-1 0 0 0,0-1 80 0 0,0 0 344 0 0,4-2 24 0 0,-1-1-312 0 0,-1 0 0 0 0,-1-1 0 0 0,-3 0-80 0 0,0 0-16 0 0,0-1 0 0 0,-1 1 0 0 0,0 0-48 0 0,-1-1-16 0 0,1 1 0 0 0,-2 0 0 0 0,0 0-32 0 0,1 2 0 0 0,-1 0-8 0 0,3 2 96 0 0,4 1-88 0 0,1 1-80 0 0,-2 0-8 0 0,-1 0 0 0 0,-2 0 0 0 0,1 1 72 0 0,0-1-72 0 0,-2 0 0 0 0,-1-1 0 0 0,-1-1 32 0 0,-1 0 8 0 0,0 0 0 0 0,2-1 128 0 0,4-1 16 0 0,1 0-128 0 0,-1-2 0 0 0,0 1 8 0 0,-2-1 0 0 0,2-1 80 0 0,0 0-152 0 0,-1 0 0 0 0,-1 0 0 0 0,-1 1 0 0 0,-1 0-64 0 0,0 0 96 0 0,0 0-32 0 0,0 1-64 0 0,2-1 80 0 0,2 0 0 0 0,1 1-80 0 0,3-2 80 0 0,0 1 0 0 0,0 0-16 0 0,-2 0 0 0 0,-1 1 0 0 0,3-1 0 0 0,1 1 32 0 0,-1 1-96 0 0,0-1 96 0 0,-2 1-16 0 0,0 0 0 0 0,0 0 0 0 0,-1 0 0 0 0,1 1-80 0 0,0 0 80 0 0,0 2-80 0 0,4 0 80 0 0,2 1-80 0 0,-2 0 72 0 0,2 0-72 0 0,-2 0 72 0 0,0 0-72 0 0,-2-1 0 0 0,-2-1 88 0 0,-1 1-88 0 0,1-1 80 0 0,-1 0-80 0 0,1 0 88 0 0,1 0-88 0 0,1-1 96 0 0,6 1-24 0 0,5-1-72 0 0,8 1 72 0 0,5-2 8 0 0,-1 1 0 0 0,-3 0-80 0 0,-5 0 96 0 0,-4-1-96 0 0,-4 1 96 0 0,-1 0-96 0 0,4 1 96 0 0,0-1 0 0 0,-1 0-96 0 0,-3 0 0 0 0,-1 0 72 0 0,3-1-72 0 0,5 0 0 0 0,1-2 64 0 0,-3 0-64 0 0,3 1 0 0 0,-2-1 64 0 0,-2 1-64 0 0,-4 0 0 0 0,-2 0 0 0 0,-3 1 0 0 0,-2 1 0 0 0,0 0 64 0 0,-1 1-64 0 0,4-1 0 0 0,1 1 0 0 0,-1 0 0 0 0,0-1 64 0 0,0 0-64 0 0,3 0 0 0 0,2-1 0 0 0,-1 1 0 0 0,-2-1 0 0 0,-2-1 0 0 0,-2 0 64 0 0,-1 0-64 0 0,2 1 0 0 0,5-1 0 0 0,1 0 0 0 0,-2 2 0 0 0,3-1 0 0 0,3 2 0 0 0,-2 0 0 0 0,-3 0 0 0 0,-4 0 0 0 0,-3 1 0 0 0,1-1 0 0 0,0 0 0 0 0,-1 0 0 0 0,-2-1 0 0 0,0 1 0 0 0,2 0 64 0 0,6 0-64 0 0,1 1 0 0 0,-1 0 0 0 0,-1 0 64 0 0,-3 0-64 0 0,3 0 0 0 0,3 1 0 0 0,0 0 0 0 0,-3 0 0 0 0,-3-2 64 0 0,-4 1-64 0 0,3-1 0 0 0,4 0 0 0 0,1 0 0 0 0,-1-1 0 0 0,2 2 0 0 0,-2-1 0 0 0,-1 0 0 0 0,2 1 0 0 0,1 0 0 0 0,4 1 0 0 0,-1 0 0 0 0,-3 0 0 0 0,0 1 0 0 0,-2-1 0 0 0,-3 0 0 0 0,-2-1 0 495-1,-1 1 0-495 1,3-1 0 0 0,7 1 0 0 0,0 0 0 0 0,1 0 0 0 0,-3 0 0 0 0,-3-1 0 0 0,-2 0 64 0 0,-1-1-64 0 0,-2 0 0 0 0,1-1 0 0 0,-1 0 0 0 0,0 0 0 0 0,1 0 0 0 0,0 0 0 0 0,0 1 0 0 0,1 0 0 0 0,0 1 0 0 0,0-1 0 0 0,0 0 0 0 0,-1 0 0 0 0,0 0 64 0 0,0 0-64 0 0,2-2 88 512 6,5 0 80-512-6,0-1-96 0 0,-2-1 0 0 0,-3 1 0 0 0,-3-1-8 0 0,-2 1-64 0 0,-4 0 96 0 0,-1 0-32 0 0,-2 1-64 0 0,-2 0 0 0 0,-1 1 72 0 0,1 0-72 0 0,0 2 0 0 0,-1 3-192 0 0,-2 7-232 0 0,-1 5-5408 0 0,-4 3-1128 0 0,-1-2-2015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3:20.215"/>
    </inkml:context>
    <inkml:brush xml:id="br0">
      <inkml:brushProperty name="width" value="0.1" units="cm"/>
      <inkml:brushProperty name="height" value="0.1" units="cm"/>
      <inkml:brushProperty name="color" value="#FFFF00"/>
    </inkml:brush>
  </inkml:definitions>
  <inkml:trace contextRef="#ctx0" brushRef="#br0">970 157 1839 0 0,'-2'-15'399'0'0,"-1"1"0"0"0,1-23-1 0 0,2 26 25 0 0,-1 0 0 0 0,0 0 0 0 0,-1-1 0 0 0,0 1 0 0 0,-5-17 0 0 0,6 28-413 0 0,1-1 0 0 0,0 1 0 0 0,0 0 0 0 0,0-1 0 0 0,-1 1 1 0 0,1 0-1 0 0,0-1 0 0 0,0 1 0 0 0,-1 0 0 0 0,1-1 0 0 0,0 1 0 0 0,-1 0 1 0 0,1-1-1 0 0,-1 1 0 0 0,1 0 0 0 0,0 0 0 0 0,-1 0 0 0 0,1-1 0 0 0,-1 1 0 0 0,1 0 1 0 0,0 0-1 0 0,-1 0 0 0 0,1 0 0 0 0,-1 0 0 0 0,1 0 0 0 0,-1 0 0 0 0,1 0 1 0 0,0 0-1 0 0,-1 0 0 0 0,1 0 0 0 0,-1 0 0 0 0,1 0 0 0 0,-1 0 0 0 0,1 0 1 0 0,-1 0-1 0 0,1 0 0 0 0,0 1 0 0 0,-1-1 0 0 0,1 0 0 0 0,-1 0 0 0 0,1 0 1 0 0,0 1-1 0 0,-1-1 0 0 0,1 0 0 0 0,0 1 0 0 0,-1-1 0 0 0,1 0 0 0 0,0 1 0 0 0,0-1 1 0 0,-1 0-1 0 0,1 1 0 0 0,-18 21 303 0 0,17-21-252 0 0,-287 372 2757 0 0,173-229-2344 0 0,-54 83-22 0 0,150-207-381 0 0,18-20-67 0 0,1 1 1 0 0,-1 0-1 0 0,0 0 0 0 0,0-1 0 0 0,0 1 1 0 0,0-1-1 0 0,0 1 0 0 0,0 0 0 0 0,0-1 0 0 0,0 0 1 0 0,0 1-1 0 0,0-1 0 0 0,0 0 0 0 0,0 1 0 0 0,0-1 1 0 0,0 0-1 0 0,0 0 0 0 0,0 0 0 0 0,0 0 0 0 0,-1 0 1 0 0,1 0-1 0 0,-1 0 0 0 0,1-2-110 0 0,0-1-1 0 0,0 1 1 0 0,0 0-1 0 0,1 0 1 0 0,-1-1-1 0 0,0 1 1 0 0,1 0 0 0 0,0-1-1 0 0,0 1 1 0 0,-1 0-1 0 0,1-1 1 0 0,1 1-1 0 0,-1 0 1 0 0,0-3 0 0 0,1-1-229 0 0,-1-63-1017 0 0,-3-1 0 0 0,-14-88 0 0 0,-6 10 2242 0 0,21 120-626 0 0,1 0 0 0 0,1 0 0 0 0,5-36 0 0 0,23 150 902 0 0,-6-27-655 0 0,3-2 0 0 0,47 83 0 0 0,-21-45 156 0 0,83 145 579 0 0,-114-208-1125 0 0,3-1-1 0 0,0-1 0 0 0,2-1 1 0 0,1-1-1 0 0,36 29 0 0 0,-48-45-28 0 0,1-1 0 0 0,24 13 0 0 0,-33-21-55 0 0,0 0 0 0 0,0-1 0 0 0,0 1-1 0 0,0-1 1 0 0,0 0 0 0 0,0-1-1 0 0,0 0 1 0 0,1 0 0 0 0,-1 0 0 0 0,13-1-1 0 0,-18 0-24 0 0,1-1-1 0 0,0 1 0 0 0,-1-1 1 0 0,1 1-1 0 0,-1-1 1 0 0,1 0-1 0 0,-1 0 0 0 0,1 0 1 0 0,-1 0-1 0 0,0 0 0 0 0,1 0 1 0 0,-1 0-1 0 0,0 0 1 0 0,0 0-1 0 0,0-1 0 0 0,0 1 1 0 0,0 0-1 0 0,0-1 0 0 0,0 1 1 0 0,0-1-1 0 0,0 1 0 0 0,-1-1 1 0 0,1 1-1 0 0,-1-1 1 0 0,1 0-1 0 0,-1 1 0 0 0,0-1 1 0 0,1 0-1 0 0,-1 1 0 0 0,0-4 1 0 0,0-6 12 0 0,1 0 0 0 0,-2 1-1 0 0,-1-17 1 0 0,-4-19-45 0 0,-3 1 0 0 0,-1 0 0 0 0,-18-47 0 0 0,17 61 7 0 0,-2 2 0 0 0,-1-1 0 0 0,-1 2 0 0 0,-2 0 0 0 0,-25-32 0 0 0,-104-136-311 0 0,142 190 313 0 0,-1 0 0 0 0,0 1-1 0 0,0 0 1 0 0,-1-1 0 0 0,-11-7 0 0 0,15 12 8 0 0,1 0 0 0 0,-1 0-1 0 0,0 0 1 0 0,1 0 0 0 0,-1 1 0 0 0,0-1 0 0 0,0 1 0 0 0,0-1 0 0 0,1 1 0 0 0,-1 0 0 0 0,0 0 0 0 0,0 0-1 0 0,0 0 1 0 0,0 0 0 0 0,0 0 0 0 0,1 0 0 0 0,-1 1 0 0 0,0-1 0 0 0,0 0 0 0 0,0 1 0 0 0,1 0 0 0 0,-1-1 0 0 0,0 1-1 0 0,0 0 1 0 0,1 0 0 0 0,-1 0 0 0 0,1 0 0 0 0,-3 2 0 0 0,-14 14-19 0 0,2 1 0 0 0,0 0 0 0 0,1 1 0 0 0,0 1 0 0 0,-20 38 0 0 0,-16 22 22 0 0,4-15-7 0 0,-8 13 232 0 0,-81 87 0 0 0,111-141-28 0 0,-55 39-1 0 0,60-48-84 0 0,20-15-109 0 0,0 0 0 0 0,0 0 0 0 0,0 0 1 0 0,0 0-1 0 0,0 0 0 0 0,0 0 0 0 0,0 1 0 0 0,0-1 1 0 0,0 0-1 0 0,0 0 0 0 0,0 0 0 0 0,0 0 0 0 0,-1 0 1 0 0,1 0-1 0 0,0 0 0 0 0,0 0 0 0 0,0 0 1 0 0,0 0-1 0 0,0 0 0 0 0,0 0 0 0 0,0 0 0 0 0,0 0 1 0 0,0 0-1 0 0,0 0 0 0 0,-1 0 0 0 0,1 0 1 0 0,0 0-1 0 0,0 0 0 0 0,0 0 0 0 0,0 0 0 0 0,0 0 1 0 0,0 0-1 0 0,0 0 0 0 0,0-1 0 0 0,0 1 1 0 0,0 0-1 0 0,0 0 0 0 0,0 0 0 0 0,-1 0 0 0 0,1 0 1 0 0,0 0-1 0 0,0 0 0 0 0,0 0 0 0 0,0 0 1 0 0,0 0-1 0 0,0 0 0 0 0,0 0 0 0 0,0 0 0 0 0,0-1 1 0 0,0 1-1 0 0,0 0 0 0 0,0 0 0 0 0,0 0 0 0 0,0 0 1 0 0,0 0-1 0 0,0 0 0 0 0,0 0 0 0 0,0 0 1 0 0,0 0-1 0 0,0 0 0 0 0,0-1 0 0 0,0 1 0 0 0,0 0 1 0 0,0 0-1 0 0,0 0 0 0 0,0 0 0 0 0,0 0 1 0 0,2-12 64 0 0,7-12-8 0 0,26-25-12 0 0,2 2-1 0 0,57-57 1 0 0,-25 30-6 0 0,-36 41-24 0 0,57-45 0 0 0,-53 47-2 0 0,39-40 0 0 0,-57 52-36 0 0,-6 6-23 0 0,-1-1-1 0 0,0 0 0 0 0,16-24 0 0 0,-25 27-33 0 0,-10 14 31 0 0,-12 14-25 0 0,-7 17-28 0 0,-36 65 0 0 0,28-42 87 0 0,3-7-41 0 0,-41 94 1 0 0,60-116 98 0 0,2 0 0 0 0,2 0 0 0 0,0 1 0 0 0,2 0-1 0 0,-4 40 1 0 0,10-20 40 0 0,0-46-63 0 0,0 0 0 0 0,1 0 0 0 0,-1 0-1 0 0,1 0 1 0 0,0 0 0 0 0,0 1 0 0 0,0-1 0 0 0,0-1 0 0 0,1 1 0 0 0,-1 0 0 0 0,1 0 0 0 0,3 4 0 0 0,-4-6-4 0 0,-1-1 1 0 0,1 1 0 0 0,0-1 0 0 0,0 0 0 0 0,0 1-1 0 0,-1-1 1 0 0,1 0 0 0 0,0 0 0 0 0,0 0 0 0 0,0 0 0 0 0,0 1-1 0 0,-1-1 1 0 0,1 0 0 0 0,0 0 0 0 0,0-1 0 0 0,0 1-1 0 0,0 0 1 0 0,0 0 0 0 0,-1 0 0 0 0,1 0 0 0 0,0-1-1 0 0,0 1 1 0 0,0 0 0 0 0,-1-1 0 0 0,1 1 0 0 0,0-1-1 0 0,0 1 1 0 0,-1-1 0 0 0,1 1 0 0 0,0-1 0 0 0,-1 0-1 0 0,1 1 1 0 0,0-2 0 0 0,24-26 413 0 0,-21 23-354 0 0,10-12 131 0 0,-6 7-118 0 0,0-1 1 0 0,16-14-1 0 0,-22 23-123 0 0,0 0 0 0 0,1 0 0 0 0,-1 1 0 0 0,0-1 0 0 0,0 1 0 0 0,1-1 0 0 0,-1 1 0 0 0,1 0 0 0 0,-1 0 1 0 0,1 0-1 0 0,0 0 0 0 0,-1 1 0 0 0,1-1 0 0 0,0 1 0 0 0,0-1 0 0 0,-1 1 0 0 0,1 0 0 0 0,4 0 0 0 0,-6 1-47 0 0,1-1 1 0 0,-1 1-1 0 0,0-1 0 0 0,1 1 1 0 0,-1-1-1 0 0,0 1 0 0 0,1 0 1 0 0,-1 0-1 0 0,0-1 0 0 0,0 1 1 0 0,0 0-1 0 0,0 0 0 0 0,1 0 1 0 0,0 2-1 0 0,6 9-600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7:55.780"/>
    </inkml:context>
    <inkml:brush xml:id="br0">
      <inkml:brushProperty name="width" value="0.35" units="cm"/>
      <inkml:brushProperty name="height" value="2.1" units="cm"/>
      <inkml:brushProperty name="color" value="#66CC00"/>
      <inkml:brushProperty name="inkEffects" value="pencil"/>
    </inkml:brush>
  </inkml:definitions>
  <inkml:trace contextRef="#ctx0" brushRef="#br0">3 129 3167 260150 42875,'-1'-3'328'0'0,"0"-1"-328"0"0,1 0 0 0 0,0 0 0 0 0,0 1 288 0 0,-1 0 368 0 0,1 1-320 0 0,1 1 248 0 0,0-1 696 0 0,1-1-632 0 0,0 1-160 0 0,1 0-32 0 0,1 0-8 0 0,1-1 0 0 0,1 1-72 0 0,2-1-24 0 0,0 2 0 0 0,2-1 0 0 0,1 2-72 0 0,2-1-24 0 0,0 1 0 0 0,3 1 168 0 0,0 2-272 0 0,0 0-8 0 0,-1 1 0 0 0,-2 1-64 0 0,0 1 48 0 0,1 0 0 0 0,0 1-64 0 0,-1-1 0 0 0,2 0 128 0 0,2 0 96 0 0,3 1 16 0 0,1-2-136 0 0,-1-1 0 0 0,-1-1 0 0 0,-1-1-32 0 0,-1-1-8 0 0,1 0 0 0 0,2 0 104 0 0,1 0-136 0 0,1-1 0 0 0,2 0 64 0 0,3 0-96 0 0,1 0 32 0 0,-2 0-16 0 0,-1 0-8 0 0,-2 0 0 0 0,-2 1 0 0 0,1 0 0 0 0,-1 1 0 0 0,-1 1 0 0 0,1 0 0 0 0,-1 0-72 0 0,1 0 96 0 0,1 1-96 0 0,0-1 96 0 0,1 0-96 0 0,5 2 80 0 0,2-1 0 0 0,0 0-80 0 0,2 0 80 0 0,1-2 0 0 0,-3-1-80 0 0,-1-1 96 0 0,-1-1-96 0 0,-1-1 96 0 0,-2 0-96 0 0,1-2 80 0 0,0 1-80 0 0,0 0 80 0 0,1 0-80 0 0,0 0 80 0 0,1 0-80 0 0,0 0 80 0 0,0 1-80 0 0,0 0 96 0 0,0 1-96 0 0,7 0 96 0 0,2 1-96 0 0,1 0 72 0 0,-1 1-72 0 0,1-1 0 0 0,-1 2 64 0 0,-2-1-64 0 0,5 0 0 0 0,0 0 64 0 0,0-1-64 0 0,-1 0 0 0 0,-1-1 0 0 0,-2 0 72 0 0,0-1-72 0 0,-2 0 0 0 0,0 0 480 0 0,-1 0 48 0 0,2 1 8 0 0,6-2-280 0 0,8 2-1168 0 0,2 0 432 0 0,-1 1 480 0 0,2 0 0 0 0,-1 1 88 0 0,-3-1-88 0 0,-5-1 96 0 0,-2 0-96 0 0,-1-1 96 0 0,-2 0-96 0 0,6-1 64 0 0,1 0 0 0 0,-1-1-64 0 0,-2 1 0 0 0,-1 1 72 0 0,-3-1-72 0 0,-2 1 0 0 0,-1 0 64 0 0,0 1-64 0 0,0-1 0 0 0,0 1 0 0 0,0 0 64 0 0,1 1-64 0 0,6 0 64 0 0,1-1-64 0 0,-1 1 80 0 0,4 0-80 0 0,-1 0 64 0 0,-1-1-64 0 0,3-1 0 0 0,5 0 64 0 0,0-1-64 0 0,-3 1 0 0 0,-4 0 0 0 0,-4-1 64 0 0,-2 1-64 0 0,-3 0 0 0 0,-1 0 0 0 0,0 1 0 0 0,-1 1 0 0 0,0 0 0 0 0,0 1 0 0 0,-2 0 0 0 0,-2 0 0 0 0,0 1 0 0 0,-2 0 0 0 0,0-1 0 0 0,0 1 0 0 0,0-1 0 0 0,1 0 0 0 0,0-1 0 0 0,1 0 0 0 0,-1 0 0 0 0,1 0 0 0 0,0 0 0 0 0,0 0 0 0 0,1 0 64 0 0,0 0-64 0 0,0 0 0 0 0,0 1 0 0 0,-1-1 0 0 0,6 1 0 0 0,1 0 0 0 0,1 2 0 0 0,-2 0 64 0 0,-2 0-64 0 0,3 0 0 0 0,-2 1 0 0 0,0-2 0 0 0,-3 0 0 0 0,-2 0 0 0 0,-2-1 0 0 0,-1-1 0 0 0,-1 1 0 0 0,1 0 0 0 0,-1 0 0 0 0,1 0 0 0 0,0 0 0 0 0,1 0 0 0 0,1 0 0 0 0,1 1 0 0 0,1-1 0 0 0,0 1 0 0 0,4 2 0 0 0,3 0 0 0 0,0 1 0 0 0,-2-1 0 0 0,1 0 0 0 0,-2 0 0 0 0,0-2 0 0 0,-2-1 72 0 0,0-1-72 0 0,-1-2 64 0 0,-1 0-64 0 0,0-1 0 0 0,0-1 72 0 0,6-1-72 0 0,1 0 72 0 0,0 0-72 0 0,2 0 64 0 0,0 2-64 0 0,-3 1 0 0 0,-3 2 0 0 0,-3 0 0 0 0,-2 1 0 0 0,-2 0 0 0 0,-2 1 0 0 0,1 0 0 0 0,5 0 0 0 0,3 0 0 0 0,1 0 64 0 0,-1 0-64 0 0,-1 0 0 0 0,3-2 0 0 0,1 0 0 0 0,-3 0 0 0 0,-1-1 0 0 0,-2-1 0 0 0,-1 1 0 0 0,0 0 0 0 0,5-1 0 0 0,1 0 0 0 0,0 0 0 0 0,-1 1 0 0 0,-3 0 0 0 0,-1 0 0 0 0,-3 1 0 0 0,-2 0 0 0 0,0 0 0 0 0,0 0 0 0 0,0 0 0 0 0,1 1 0 504 3,2 0 0-504-3,6 1 0 0 0,4-1 0 0 0,0 0 64 0 0,0-1-64 0 0,-2-1 0 0 0,-1-1 0 0 0,-1-1 0 0 0,-1 0 0 0 0,-2-1 64 0 0,5 1-64 0 0,4-1 0 0 0,2 1 0 0 0,-4 0 0 0 0,-2 1 0 0 0,-3 0 0 513 1,2 1 0-513-1,1 0 0 0 0,-1 0 0 0 0,-2 0 0 0 0,0 1 0 0 0,-2-2 0 0 0,2 1 0 0 0,-2-2 0 0 0,0 1 0 0 0,-1-2 0 0 0,-1 0 0 0 0,-1-1 0 0 0,-1 0 64 0 0,5-3-64 0 0,7-1 64 0 0,1-1-64 0 0,-2 1 0 0 0,-2 1 0 0 0,-2 2 0 0 0,2 1 0 492-3,1 2 0-492 3,-3-1 64 0 0,4 2-64 0 0,-1 0 0 0 0,-1 0 0 0 0,-1 0 0 0 0,-2 1 0 0 0,1 0 0 0 0,-1-1 0 0 0,0 1 0 0 0,0-1 0 0 0,6 0 0 0 0,1-1 0 510-4,1 0 64-510 4,-2 0-64 0 0,-1 0 0 0 0,-2 1 0 0 0,-1 0 0 0 0,-1 1 0 0 0,-1 0 0 0 0,-1 1 0 0 0,-1 0 0 0 0,-1 0 0 0 0,0 0 0 0 0,-1 1 0 0 0,1-1 0 496 3,6 2 0-496-3,4-1 0 0 0,0 1 0 0 0,-1-1 0 0 0,-2 1 0 0 0,-1 0 0 0 0,-2-1 0 0 0,0 0 0 0 0,-2 0 0 0 0,7 0 0 0 0,1 0 0 0 0,1-1 0 0 0,3 1 0 0 0,0 0 0 0 0,-2 0 0 0 0,-2 1 0 0 0,-2 0 0 0 0,6 1 0 0 0,1 0 0 0 0,0 1 0 0 0,5 0 0 495 1,5 0 0-495-1,0 0 0 0 0,-4-2 64 0 0,-5-1-64 0 0,-4-1 0 0 0,-3-1 0 0 0,-1 0 64 0 0,-2-1-64 0 0,-1 0 0 0 0,5-1 64 0 0,1 1-64 0 0,-1 0 0 0 0,-2 1 0 0 0,-1 1 0 0 0,-2 1 64 0 0,-1 0-64 503-1,6 1 0-503 1,3 0 0 0 0,-1 0 0 0 0,-2-1 0 0 0,-2 1 0 0 0,-1-2 0 0 0,-2 1 0 0 0,1-2 0 0 0,1 1 0 0 0,0-2 0 0 0,1 0 0 0 0,2-1 0 511-3,-1 0 64-511 3,6 0-64 0 0,7 1 0 0 0,1 1 0 0 0,-3 0 0 0 0,-3 0 0 0 0,-4 1 64 0 0,5 1-64 0 0,-1 1 0 0 0,-3-1 0 508 5,-2 0 0-508-5,-2 0 0 0 0,4-1 0 0 0,2-1 0 0 0,-2 0 0 0 0,-2 0 0 0 0,-3 0 0 0 0,-1 0 0 0 0,-2 0 0 0 0,-1 1 0 0 0,-1-1 64 0 0,1 1-64 0 0,0-1 0 0 0,8 1 0 0 0,8 0 0 508 2,8 0 0-508-2,-2 0 0 0 0,-4 0 0 0 0,-7 1 0 0 0,-5-1 0 0 0,-3 0 0 0 0,-4 0 0 0 0,0 1 0 0 0,-1-1 0 0 0,-1 1 0 0 0,0 0 0 0 0,0 0 0 0 0,-1 0 0 0 0,0 0 0 0 0,0 0 0 0 0,1 1 0 0 0,0 0 0 0 0,5-1 0 516 1,4 0 0-516-1,-1 0 0 0 0,-2 0 0 0 0,-2-1 64 0 0,-1 0-64 0 0,-2 1 0 0 0,-1-1 0 0 0,-1 0 0 0 0,6 0 0 0 0,2 1 0 0 0,-2 0 0 0 0,3 1 0 506-2,2 2 0-506 2,3 0 0 0 0,-1 0 0 0 0,-5 1 0 0 0,-4-1 0 0 0,-3 0 0 0 0,-3 0 0 0 0,-2 0 0 0 0,0 0 0 0 0,-1 0 0 0 0,5 0 0 514-5,2 0 0-514 5,-2 1 0 0 0,-2-1 0 0 0,-1 0 0 0 0,2 0 0 0 0,1-1 0 0 0,-3 0 0 0 0,-1 0 0 0 0,-2-2 0 0 0,-1 1 0 0 0,-3-1 0 0 0,0 1 0 0 0,-2-1 0 0 0,0-1 0 0 0,0 0 0 0 0,2 1 0 0 0,0 0 0 0 0,1-1 0 0 0,2 2 0 504 4,4-1 0-504-4,0 1 0 0 0,-1 0 0 0 0,-2 0 0 0 0,-1 0 0 0 0,-1-1 0 0 0,0 0 0 0 0,-1 0 0 0 0,1-1 0 0 0,0 0 0 0 0,0-1 0 0 0,3 0 0 512 1,4-2 0-512-1,1 0 0 0 0,-2 0 0 0 0,3-2 64 0 0,3-1-64 0 0,0 1 0 0 0,-3 0 64 0 0,-3 2-64 0 0,-4 0 0 0 0,-2 1 0 0 0,-3 2 0 0 0,-2 0 0 512-1,-1 0 0-512 1,-1 1 0 0 0,-1 0 0 0 0,3 1 0 0 0,2 1 0 0 0,-1 1 0 0 0,-2 2 0 0 0,-5 1 0 0 0,-3 2 0 0 0,-6 4 0 0 0,-5 5 0 0 0,-12 17-11816 0 0,-4 2 3545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7:58.707"/>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46 4031 265052 44763,'1'0'416'0'0,"0"1"-416"0"0,0-1 0 0 0,1 0 128 0 0,-1 0 128 0 0,2-1-128 0 0,-1 1 216 0 0,1-2 40 0 0,0 1 16 0 0,0-2 0 0 0,1-1 32 0 0,0 1 8 0 0,1-2 0 0 0,0 0 0 0 0,1 0 24 0 0,0 0 8 0 0,1 0 0 0 0,1 1 0 0 0,0 2-144 0 0,1 0 272 0 0,2 3-176 0 0,1 1-336 0 0,-2 1-8 0 0,1 2 64 0 0,1 3-16 0 0,1 1-64 0 0,-1 0 56 0 0,-1 0 8 0 0,0 0 0 0 0,-1-1 0 0 0,0-1 32 0 0,2 1 192 0 0,1 0-176 0 0,-1-1 8 0 0,1 0 0 0 0,0-1 0 0 0,2 1 176 0 0,5-1-8 0 0,0-1-176 0 0,1-1 24 0 0,-1-1 8 0 0,-1-1 0 0 0,4 0 184 0 0,0 0-216 0 0,0-1 0 0 0,2 0 544 0 0,0 0-96 0 0,0 0 16 0 0,1-1 176 0 0,3 0-664 0 0,3-1-392 0 0,3-1-536 0 0,1 0 376 0 0,-2-2 400 0 0,0 1 136 0 0,-2 1 0 0 0,-1-1 0 0 0,-1 2-40 0 0,6 0 64 0 0,7 0-80 0 0,7 1-80 0 0,0 1 0 0 0,-4 0 0 0 0,1 0 0 0 0,-3 0 0 0 0,-5-1 0 0 0,-1 1 0 0 0,-1-1 0 0 0,-3 1 0 0 0,-1 0 0 0 0,-2 0 0 0 0,0 0 64 0 0,-2 0-64 0 0,6-1 80 0 0,2 1 0 0 0,1 0-80 0 0,-2 0 80 0 0,-1 0-80 0 0,-2 0 80 0 0,-1 0-80 0 0,4 0 72 0 0,2-1-72 0 0,-1-1 0 0 0,-2 1 64 0 0,-2-1-64 0 0,-2 0 0 0 0,-1 0 0 0 0,3-2 0 0 0,2 0 64 0 0,-1 0-64 0 0,-2 0 64 0 0,0 0-64 0 0,-2 0 64 0 0,-1 1-64 0 0,1 0 72 0 0,-1 1-72 0 0,6 1 80 0 0,3 0-80 0 0,-1 0 72 0 0,0 1-72 0 0,-2 0 0 0 0,-3 0 0 0 0,-2 0 0 0 0,2 0 64 0 0,1 0-64 0 0,0 0 0 0 0,-2-1 0 0 0,0 1 0 0 0,3-1 0 0 0,2 0 0 0 0,-2 0 0 0 0,-2 0 0 0 0,-2-1 0 0 0,2 0 64 0 0,1 0-64 0 0,-1 0 0 0 0,-1 1 64 0 0,-1 0-64 0 0,-1 2 0 0 0,0 0 0 0 0,0 0 0 0 0,0 1 0 0 0,-1 0 64 0 0,-1 0-64 0 0,2-1 0 0 0,-1 1 0 0 0,3 1 0 0 0,2-1 0 0 0,-2 0 0 0 0,-1 0 0 0 0,-1 0 0 0 0,0 0 0 0 0,-1 0 0 0 0,0-1 0 0 0,0 1 0 0 0,0 0 0 0 0,0 0 0 0 0,4-1 0 0 0,2-1 0 0 0,-1 1 0 0 0,0-1 0 0 0,-1 0 0 0 0,-1 0 0 0 0,-1 0 0 0 0,1 0 0 0 0,0-1 0 0 0,2 1 64 0 0,1-2-64 0 0,-1 1 0 0 0,0 0 0 0 0,-1 1 64 0 0,0 0-64 0 0,-2 1 0 0 0,-2-2 0 0 0,0 1 64 0 0,-1 0-64 0 0,1-1 0 0 0,1 1 0 0 0,0-1 0 0 0,1 1 0 0 0,1-1 0 0 0,0 0 0 0 0,1-1 0 0 0,0 1 0 0 0,0-2 0 0 0,0 1 0 0 0,1-2 0 0 0,0-1 0 0 0,6 0 64 0 0,8-1-64 0 0,1 0 0 0 0,-3 0 0 0 0,2 0 64 0 0,-1 0-64 0 0,-5 0 0 0 0,-2 0 0 0 0,-4 2 0 0 0,1 0 0 0 0,1-1 0 0 0,-3 2 0 0 0,4-1 0 0 0,-1 0 0 0 0,-1 0 0 0 0,-3 1 0 0 0,-3 0 0 0 0,-3 1 0 0 0,0 0 0 0 0,3 0 0 0 0,1 1 64 0 0,0 0-64 0 0,-1 0 0 0 0,-1 0 0 0 0,3 1 0 0 0,0-1 0 0 0,-2 1 0 0 0,3-1 0 0 0,-2 1 0 0 0,-1 0 0 0 0,-3-1 0 0 0,-2 0 0 0 0,1-1 0 0 0,-1-1 0 0 0,7-1 0 0 0,1-1 0 0 0,0 1 0 0 0,2-1 0 0 0,4 0 0 0 0,3 0 0 0 0,-1 0 0 0 0,-3 2 0 0 0,-1 1 0 0 0,3 0 0 0 0,-2 0 0 0 0,-2 1 0 0 0,-4 0 0 0 0,-3 0 0 0 0,-2 1 0 0 0,-3-1 0 0 0,-1-1 0 0 0,-1 0 0 0 0,-1-1 0 0 0,1 0 0 0 0,0 0 0 0 0,-1-1 0 0 0,1 1 0 0 0,-1-1 0 0 0,1 0 0 0 0,0 0 0 0 0,-1 0 0 0 0,0 1 0 0 0,0 0 0 0 0,-1 1 0 0 0,4 0 0 0 0,0 0 0 0 0,-1 0 0 0 0,0 1 0 0 0,-2 0 0 0 0,1 0 0 0 0,-2 0 0 0 0,-1 0 0 0 0,-3 0 0 0 0,-1-1 0 0 0,-2-1 0 0 0,-1 0 0 0 0,1 0 72 501 1,-1 0 8-501-1,-1 0-80 0 0,-2 0 0 0 0,-1 0 72 0 0,-5 3-72 0 0,-7 5-80 0 0,-17 14-11640 0 0,-5 2 3473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8:05.765"/>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89 2303 261732 37141,'0'0'96'0'0,"1"0"32"0"0,0 1-128 0 0,2 0 0 0 0,0-1 0 0 0,0 1 576 0 0,1-1 88 0 0,0 0 16 0 0,0 1 8 0 0,1-1-352 0 0,2 0-72 0 0,3 0-8 0 0,3 0-8 0 0,2-1 56 0 0,1 1 16 0 0,3-2 0 0 0,3-1 384 0 0,2-1-312 0 0,0 0 8 0 0,4-2 336 0 0,1 0-416 0 0,-2 1 0 0 0,-3 1 0 0 0,-2 1-152 0 0,-3 1-32 0 0,-2 2-8 0 0,-1 0 0 0 0,-2 0-32 0 0,0 1-16 0 0,0 1 0 0 0,0 0 0 0 0,0 0 40 0 0,3 0 8 0 0,1 0 0 0 0,2-1 0 0 0,2 2 0 0 0,1-1 0 0 0,3 1 0 0 0,1-1 0 0 0,2 2-32 0 0,1-1 0 0 0,0 0 0 0 0,6-1 128 0 0,2-1-96 0 0,0 0 0 0 0,-2-2 0 0 0,-2 0 16 0 0,-2-1 8 0 0,-2-1 0 0 0,-1-1 0 0 0,0 0-16 0 0,2 0 136 0 0,1-1-136 0 0,-1 2-24 0 0,-3 0-8 0 0,-3 0 0 0 0,-2 1 0 0 0,-1 0-40 0 0,0 2 0 0 0,0-1-64 0 0,-1 0 96 0 0,0 1-96 0 0,1-2 72 0 0,-1 1-72 0 0,2 0 64 0 0,-1 0-64 0 0,1 0 0 0 0,1 0 0 0 0,0 0 64 0 0,1 1-64 0 0,5-1 0 0 0,1 1 64 0 0,1 0-64 0 0,-1-1 0 0 0,0 0 72 0 0,-2 1-72 0 0,0-1 0 0 0,-1 1 64 0 0,1 0-64 0 0,6 0 72 0 0,2 0-72 0 0,-2 0 96 0 0,-3 1-96 0 0,-3-1 64 0 0,-3 0-64 0 0,-1 0 0 0 0,0 0 0 0 0,-1-1 64 0 0,2 0-64 0 0,0 0 96 0 0,7 0-8 0 0,3 0-88 0 0,0 1 80 0 0,-2 0-80 0 0,-2-1 72 0 0,-2 1-72 0 0,-2 0 64 0 0,0-1-64 0 0,0 0 64 0 0,1-1-64 0 0,-1 0 0 0 0,1 1 64 0 0,-1-1-64 0 0,1 1 64 0 0,-1-1-64 0 0,0 1 64 0 0,-1-2-64 0 0,0 0 80 0 0,0 0-80 0 0,1 0 80 0 0,-1 0-80 0 0,0 1 64 0 0,-1 0-64 0 0,-1 2 64 0 0,-1 0-64 0 0,1 0 0 0 0,-1 2 72 0 0,2-1-72 0 0,0 0 0 0 0,1 1 0 0 0,0-1 0 0 0,0 0 0 0 0,-1 1 0 0 0,4 0 0 0 0,1-1 0 0 0,0 1 0 0 0,3 0 64 0 0,1-1-64 0 0,-1 0 0 0 0,2 1 0 0 0,5 1 0 0 0,-2-1 64 0 0,-3 1-64 0 0,-4-1 0 0 0,-5 0 0 0 0,-3 0 0 0 0,-3 0 0 0 0,-1-1 0 0 0,-1-1 0 0 0,0 1 64 0 0,0-1-64 0 0,1 0 0 0 0,0 1 0 0 0,1-1 0 0 0,0 0 0 0 0,0 1 0 0 0,2-1 0 0 0,-1 0 0 0 0,0 0 0 0 0,-1 0 64 0 0,0 0-64 0 0,-2 0 0 0 0,-1 1 0 0 0,-1-1 0 0 0,0 1 0 0 0,-2 0 0 0 0,1 0 0 0 0,0 0 0 0 0,0 1 0 0 0,0 0 0 0 0,1-1 0 0 0,1 1 0 0 0,0 0 0 0 0,0-1 0 0 0,0 0 0 0 0,0 0 0 0 0,1 0 0 0 0,0-1 0 0 0,0-1 0 0 0,2 0 64 0 0,1-1-64 0 0,-3 0 0 513 5,0 1 64-513-5,-3-1-64 0 0,0 1 0 0 0,-1 0 0 0 0,-1 1 0 0 0,0-1 0 0 0,0 0 0 0 0,-1 1 64 0 0,1 0-64 0 0,0 0 0 0 0,5 0 64 0 0,2 1-64 0 0,1 0 0 0 0,5 0 64 0 0,0 1-64 0 0,0 0 0 0 0,1 1 0 0 0,2 0 0 510 3,-1 0 0-510-3,-3-2 0 0 0,-4 0 0 0 0,-3 0 0 0 0,-3-1 0 0 0,-2 0 0 0 0,0 0 0 0 0,-1-1 0 0 0,0 0 0 0 0,0 0 0 0 0,0 0 64 0 0,0-1-64 0 0,1-1 0 0 0,0 1 0 0 0,-1 1 64 0 0,0-1-64 0 0,0 1 0 0 0,1 0 0 0 0,3 1 432 0 0,1 2 80 0 0,-1 0 8 0 0,1 0-296 494-1,3 2-1200-494 1,3 0 776 0 0,-1 0 672 0 0,-2 0 32 0 0,1 0-288 0 0,-2-1-672 0 0,3 2-608 0 0,0-1 1064 0 0,0 0 0 0 0,-3 1 0 0 0,0-1 88 0 0,-1-1-24 0 0,-1 0-64 0 0,-1 0 96 0 0,0-1-96 0 0,0-1 88 0 0,0 1-88 0 0,0-1 80 0 0,0-1-80 515-2,0 1 0-515 2,-1 0 72 0 0,1-1-8 0 0,1 1-64 0 0,-2 0 64 0 0,-2-1-64 0 0,-1 0 72 0 0,2 0 24 0 0,1 0-96 0 0,1 0 88 0 0,1 0-8 0 0,1 1-80 0 0,-1 1 64 0 0,-3-1-64 0 0,-1 1 0 0 0,-1 0 72 0 0,-2 0-72 0 0,-3 3 0 0 0,-3 1 64 513-4,-4 3-144-513 4,-3 4-32 0 0,-6 6-8 0 0,-4 7-7264 0 0,-1-1-3647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8:08.103"/>
    </inkml:context>
    <inkml:brush xml:id="br0">
      <inkml:brushProperty name="width" value="0.35" units="cm"/>
      <inkml:brushProperty name="height" value="2.1" units="cm"/>
      <inkml:brushProperty name="color" value="#66CC00"/>
      <inkml:brushProperty name="inkEffects" value="pencil"/>
    </inkml:brush>
  </inkml:definitions>
  <inkml:trace contextRef="#ctx0" brushRef="#br0">41 111 2303 255589 50987,'-2'-3'200'0'0,"-4"-4"-200"0"0,-2-3 0 0 0,0 0 1224 0 0,2 2 208 0 0,1 1 40 0 0,2 1 0 0 0,1 1-864 0 0,1 0-168 0 0,1-1-40 0 0,2-1-8 0 0,1 1-272 0 0,4-1-56 0 0,3 2 24 0 0,1 1-88 0 0,4 1 0 0 0,2 1 0 0 0,2 0 80 0 0,-1 0-80 0 0,-2 0 80 0 0,-1 0 192 0 0,-2 1 40 0 0,-1 0 8 0 0,1 1 264 0 0,2 2-72 0 0,1 1-256 0 0,-1 1-152 0 0,-1 0-32 0 0,0 1-8 0 0,1 1 0 0 0,1 1-64 0 0,0 0 0 0 0,0 2 64 0 0,-1-1-64 0 0,0 1 0 0 0,0 0 0 0 0,2 0 136 0 0,4-1 8 0 0,1 0-72 0 0,0-2 104 0 0,-1-1 16 0 0,0-3 8 0 0,5 0 160 0 0,0-1-200 0 0,0 0-8 0 0,5 0 88 0 0,0-1-168 0 0,0 1 0 0 0,-1 0 0 0 0,-1 1-72 0 0,3 0 0 0 0,1 0 64 0 0,-1-1-64 0 0,-1 0 0 0 0,-2 0 0 0 0,-1-1 64 0 0,1-1-64 0 0,6 1 64 0 0,1-1 0 0 0,0 0-64 0 0,-1 1 80 0 0,-1 0-80 0 0,-2 0 80 0 0,0 1-80 0 0,-2 1 0 0 0,0 0 0 0 0,0 1 64 0 0,2 0-64 0 0,0 0 0 0 0,1-1 0 0 0,8 1 64 0 0,8 0 8 0 0,2 1-72 0 0,-2 0 0 0 0,-5-1 64 0 0,-3 0-64 0 0,-3-1 0 0 0,-1 0 64 0 0,0 1-64 0 0,1-2 64 0 0,1 1-64 0 0,0-1 64 0 0,1 0-64 0 0,1 0 80 0 0,8 0-8 0 0,2 0-72 0 0,-1 0 64 0 0,-2 0-64 0 0,-3 0 72 0 0,-2 0-72 0 0,-1 0 80 0 0,4 0 48 0 0,2 0-32 0 0,-2 0 0 0 0,7-2 80 0 0,0 0-104 0 0,0 0 0 0 0,5-1 0 0 0,2 1 8 0 0,-3-1-80 0 0,-4 1 80 0 0,-2-1-80 0 0,-3 1 64 0 0,-2-1-64 0 0,-2 0 64 0 0,-2 1-64 0 0,6-1 0 0 0,0 0 0 0 0,-1 0 0 0 0,-1 0 0 0 0,-1 0 0 0 0,4 1 0 0 0,1 0 64 0 0,0 0-64 0 0,-1 0 0 0 0,-2 2 64 0 0,-2-1-64 0 0,-1 1 64 0 0,4 1-64 0 0,9 0 64 0 0,-1 1-64 0 0,-3 0 0 0 0,-5-1 0 0 0,-3 1 0 0 0,-3-1 64 0 0,-1 0-64 0 0,6-1 0 0 0,8 1 0 0 0,3-1 0 0 0,-1 1 0 0 0,-2-1 64 0 0,-3 0-64 0 0,-2 0 0 0 0,0 0 0 0 0,-2 0 0 0 0,0 0 0 0 0,-1 0 0 0 0,1 0 0 0 0,1-1 0 0 0,1 1 424 0 0,2-1 72 0 0,0 0 16 0 0,10 0-304 0 0,12-2-1168 0 0,11 1 360 0 0,-2-1 600 0 0,-5 0 0 0 0,-9 1 0 0 0,-8 0 0 0 0,-5 0 0 0 0,-4 0 0 0 0,-1 0 0 0 0,-1 0 0 0 0,0 0 0 0 0,0 0 0 0 0,0 0 0 0 0,1 0 0 0 0,10-1 0 0 0,3 0 0 0 0,1 0 0 0 0,6 0 0 0 0,-2-1 0 0 0,-5 0 0 0 0,-5 0 0 0 0,-4 1 0 0 0,-6 0 0 0 0,-2 0 0 0 0,-2 1 0 0 0,-2 1 0 0 0,1 0 0 0 0,1 1 0 0 0,9 0 0 0 0,3 1 0 0 0,0-1 0 0 0,-1 1 0 0 0,-2 0 0 0 0,-2 1 0 0 0,-3-1 0 0 0,-2 0 0 0 0,-2 0 0 0 0,-2-1 0 0 0,-1 0 0 0 0,-2-1 0 0 0,-1 1 0 0 0,7-2 0 0 0,8 1 0 0 0,2 0 0 0 0,-3 0 0 0 0,-4 1 0 501 2,-4 1 0-501-2,2 1 0 0 0,0 1 0 0 0,-3 0 0 0 0,-2 1 0 0 0,-2 0 0 0 0,-2 0 0 0 0,0 1 0 0 0,7-1 0 0 0,9 0 64 514 0,5 1-64-514 0,-1-1 0 0 0,-2-1 0 0 0,-2 0 0 0 0,-4 0 0 0 0,-2 0 0 0 0,-2 0 0 0 0,-2-2 0 0 0,0 1 0 0 0,0-1 0 0 0,1 0 0 499-3,2-1 0-499 3,0-1 0 0 0,0 1 0 0 0,0-1 0 0 0,0 1 0 0 0,0-1 0 0 0,0 0 0 0 0,1 0 0 0 0,1 0 0 0 0,0 0 0 0 0,0 1 0 0 0,-1 0 0 0 0,0-1 0 0 0,-2 1 0 0 0,2-1 64 0 0,0 1-64 0 0,2-1 0 0 0,-1 0 0 0 0,1-1 64 0 0,1 1-64 0 0,0 0 0 0 0,0 0 0 511-4,2 1 0-511 4,-1 0 0 0 0,1 0 0 0 0,-2 0 0 0 0,-1-1 64 0 0,-1 0-64 0 0,-1 0 0 0 0,-2 0 0 0 0,2 0 0 0 0,-1 0 0 0 0,1 1 0 0 0,-2 0 0 505 3,0 0 0-505-3,0 0 0 0 0,0 1 0 0 0,0 0 0 0 0,2 0 0 0 0,0 0 0 0 0,1 0 0 0 0,0 0 0 0 0,0-1 0 0 0,-1-1 0 0 0,0 0 0 0 0,0-1 0 0 0,0 0 64 505 0,8 0-64-505 0,1-1 0 0 0,-2 0 0 0 0,5 1 0 0 0,-1 1 0 0 0,-3 0 0 0 0,-3 1 0 0 0,-5 0 0 0 0,-1 0 0 0 0,-3 0 0 515-1,-1 1 0-515 1,-1-1 0 0 0,0 0 0 0 0,1 1 0 0 0,1-1 0 0 0,0-1 0 0 0,1 0 0 0 0,-1 0 0 0 0,-1-1 0 0 0,0-1 0 0 0,-1 0 0 503-4,0 1 0-503 4,-1-1 0 0 0,1 1 64 0 0,-1 0-64 0 0,0 0 0 0 0,0 1 0 0 0,0 0 0 0 0,0 0 0 0 0,1 1 0 0 0,0-1 0 510 5,1 2 0-510-5,1 0 0 0 0,0 1 0 0 0,0 0 0 0 0,1 1 0 0 0,0 0 0 0 0,2 0 0 0 0,1 1 0 0 0,2-1 0 0 0,10-2 0 0 0,4-1 0 509 2,0-2 0-509-2,-1-2 0 0 0,-3 0 0 0 0,7-2 0 0 0,-1 0 0 0 0,-3 0 0 0 0,-3 1 0 0 0,-4 0 0 0 0,-1 2 0 0 0,-1 0 64 0 0,0 1-64 0 0,1 0 72 0 0,2 0-72 0 0,0 1 80 508-1,11 0 0-508 1,4 0-80 0 0,-1 1 64 0 0,-5 0-64 0 0,-5 1 0 0 0,-3 2 72 520-2,-2 0-72-520 2,-2 3 0 0 0,-1 1 0 0 0,8 3 0 0 0,2 1 0 0 0,0 2 0 0 0,5 1-672 503 5,6 5-1016-503-5,-9-1-14519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8:12.626"/>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0 283 4111 254165 48744,'0'-1'184'0'0,"0"-5"40"0"0,0-5-224 0 0,1-1 352 0 0,0-1 408 0 0,1 0-376 0 0,1 1-216 0 0,1 0-40 0 0,2-1 0 0 0,1 0-8 0 0,1 1 32 0 0,1 0 8 0 0,-1 1 0 0 0,1 0 0 0 0,-1 1 256 0 0,2 1 544 0 0,2 0 72 0 0,1 2-472 0 0,1 1 0 0 0,1 3 0 0 0,0 2-240 0 0,2 1-56 0 0,0 0-8 0 0,1 3 0 0 0,1 0-112 0 0,0 0-24 0 0,0 2-8 0 0,1-1 0 0 0,2 0 16 0 0,5 1 144 0 0,9 1 8 0 0,8 0 8 0 0,0 1-144 0 0,-2-1-16 0 0,-3 1-8 0 0,-3-2 0 0 0,-2 1 0 0 0,-1 0-24 0 0,-2 0-8 0 0,1 0 0 0 0,0 0 0 0 0,1 1-24 0 0,0 0-64 0 0,1-1 96 0 0,1 0-32 0 0,1 0 24 0 0,0-1 0 0 0,1 0 0 0 0,0-1 0 0 0,0-2 0 0 0,0-1 0 0 0,1-1 0 0 0,0-1 0 0 0,0 0 0 0 0,2 0 0 0 0,0 0 0 0 0,1 0 0 0 0,1 1-24 0 0,0 1-64 0 0,1 1 96 0 0,0 0-32 0 0,0 2 24 0 0,2 1 0 0 0,-1 0 0 0 0,1 1 0 0 0,-1 0-88 0 0,7 0 80 0 0,8 0 0 0 0,9-1-8 0 0,-1-2-72 0 0,-3-1 64 0 0,-5 0-64 0 0,-4 0 64 0 0,-5 0-64 0 0,-1 0 80 0 0,-1 0-16 0 0,0 0-64 0 0,1 1 96 0 0,-1 0-8 0 0,1-1-8 0 0,0-1 0 0 0,0 0 0 0 0,0-1-16 0 0,1-1-64 0 0,0 1 96 0 0,1 0-32 0 0,0 1-64 0 0,-1 0 0 0 0,0 0 0 0 0,8 2 0 0 0,13 2 0 0 0,11 2 0 0 0,-1-1 64 0 0,-6-1-64 0 0,-7 0 0 0 0,-8-2 0 0 0,-4-1 0 0 0,-4-1 0 0 0,-2-1 0 0 0,-1-1 0 0 0,9 1 64 0 0,15 1-64 0 0,3 2 64 0 0,-2 1-64 0 0,-4 0 0 0 0,-6 0 0 0 0,-6-1 0 0 0,-4 0 64 0 0,-3 0-64 0 0,-3 0 0 0 0,0 0 0 0 0,-1 1 0 0 0,0 0 0 0 0,0 1 0 0 0,2 0 0 0 0,1 0 0 0 0,1 1 0 0 0,0-1 0 0 0,-1-2 0 0 0,1 0 0 0 0,1-2 0 0 0,1-1 0 0 0,0-1 0 0 0,1-1 0 0 0,0-1 0 0 0,0 0 0 0 0,-3 0 0 0 0,1 1 0 0 0,9 1 64 0 0,4 0 0 0 0,0 2-64 0 0,-3-1 64 0 0,-4 1-64 0 0,-3 0 0 0 0,-3-1 0 0 0,-1 1 64 0 0,-1-1-64 0 0,-2 0 0 0 0,-1 0 0 0 0,0 1 0 0 0,0 0-64 0 0,9 2 64 0 0,13 2 0 0 0,3 0 0 0 0,-4-1 0 0 0,-4 0 0 0 0,-4-1 0 0 0,-4-2 0 0 0,-4-1 0 0 0,5-1 0 0 0,2-2 0 0 0,-2 0 0 0 0,-1 1 0 0 0,-1 0 0 0 0,-1 1 0 0 0,0 1 0 0 0,0 0 0 0 0,0 1 0 0 0,-2 1 0 0 0,1 0 64 0 0,-1 0-64 0 0,0-1 0 0 0,-1 0 0 0 0,0 0 64 0 0,11 0-64 0 0,4 0 0 0 0,0 1 0 0 0,10 1 0 0 0,1-1 0 0 0,-2 0 0 0 0,-5-2 64 0 0,-4 0-64 0 0,6-3 0 0 0,0-2 64 0 0,-2 0-64 0 0,-2-1 0 0 0,-3-1 0 0 0,0 1 0 0 0,-1-1 0 0 0,0 2 0 0 0,0-1 0 0 0,-2 1 0 0 0,-1 0 64 0 0,0 0-64 0 0,-2-1 0 0 0,9-1 64 0 0,4 0 16 0 0,0 1-80 0 0,-3 1 80 0 0,0 2-80 0 0,-3 0 0 0 0,-3 2 0 0 0,-1 0 64 0 0,-1 0-64 0 0,1-1 0 0 0,0 1 0 0 0,1-2 0 0 0,0 0 0 0 0,11-2 0 0 0,3-2 64 0 0,1 0-64 0 0,-1-1 0 0 0,-3 1 0 0 0,-3 0 0 0 0,-2-1 0 0 0,-2-2 0 0 0,-2-2 0 0 0,0 1 0 0 0,-1-1 0 0 0,-1 0 0 0 0,1 3 0 0 0,11 0 0 0 0,3 2 64 0 0,0 2-64 0 0,-3 0 0 0 0,-4 0 0 0 0,-3 1 64 512 1,-3-1-64-512-1,-2-1 0 0 0,0 1 0 0 0,-1-1 0 0 0,0 2 0 0 0,-1 0 0 0 0,0 1 0 0 0,0 0 0 0 0,0 0 0 0 0,0 0 0 511-3,-2-1 0-511 3,11-3 0 0 0,3-1 0 0 0,1 0 0 0 0,-3 0 0 0 0,-4 2 0 0 0,7 0 0 0 0,0 2 0 0 0,-3 1 64 0 0,-4 0-64 0 0,-4 1 0 0 0,-4-2 0 0 0,-2 0 0 504 5,9 0 0-504-5,2-2 0 0 0,0 1 0 0 0,6 0 0 519-6,-1 1 0-519 6,-2 0 0 0 0,-5 2 0 513 1,-4 0 0-513-1,-4 1 0 0 0,-4-1 0 0 0,0 0 0 0 0,-3 0 0 0 0,-1-1 0 0 0,0 0 0 0 0,0 0 0 0 0,0-1 0 0 0,7 1 0 0 0,2 1 0 0 0,0 1 0 507 8,-3 0 0-507-8,-2 1 0 0 0,-3 0 0 0 0,-2 1 0 0 0,-1 0 0 0 0,-3 0 0 0 0,7 0 0 0 0,2 0 0 0 0,-2 0 0 0 0,-2 0 0 0 0,-3 0 0 0 0,-2 1 0 0 0,-2-1 0 0 0,-2 0 0 0 0,-1 1 0 510-4,-1 0 0-510 4,1 2 0 0 0,-1-1 0 0 0,0 1 0 0 0,0 0 0 0 0,-1 1 0 0 0,6 0 0 0 0,7 0 0 0 0,1 0 0 0 0,-2 0 0 0 0,-3-1 0 0 0,-1 0 0 0 0,-3-1 0 0 0,-2 1 0 0 0,-1 0 0 0 0,-2 0 0 0 0,-1 0 0 516 4,-1 0 0-516-4,-1 0 0 0 0,0 1 0 0 0,0-1 0 0 0,0 0 0 0 0,0 1 0 0 0,0-1 0 0 0,5 1 0 0 0,7-1 0 0 0,2 0 0 0 0,-3 0 0 0 0,-2-1 0 0 0,-4-1 0 0 0,-3 0 0 0 0,-1 0 0 0 0,-1 1 0 0 0,0 0 0 0 0,0 1 0 0 0,1 1 0 0 0,-1 1 0 492 0,-1 1 0-492 0,5 2 0 0 0,3 1 0 0 0,-1 0 0 0 0,4 1 0 0 0,0-2 0 0 0,-2-1 0 0 0,-4-2 0 0 0,-2-2 0 0 0,-3-2 0 0 0,0-1 0 0 0,5-1 0 0 0,7-1 0 0 0,3-1 0 0 0,-1 1 0 0 0,3 1 0 0 0,4 2 0 0 0,3 3 0 0 0,-1 1 0 0 0,-4 1 0 0 0,0 0 0 0 0,2 0 0 513-1,-2-1 0-513 1,-5-2 0 0 0,2-1 0 0 0,-1-3 0 0 0,-2 0 0 0 0,-3-2 0 0 0,-3 0 0 0 0,-2 0 0 0 0,-2-1 0 0 0,-1 2 0 0 0,-1 0 0 0 0,0 0 0 0 0,0 1 0 0 0,0 0 0 0 0,0 1 0 0 0,8 0 0 0 0,1 2 0 0 0,-1-1 0 0 0,-2 0 0 0 0,-2-1 0 0 0,4-1 0 0 0,0 0 0 0 0,1-1 0 0 0,-2 0 0 0 0,0 0 0 0 0,-2 0 0 0 0,-1 1 0 0 0,-1 0 0 513-3,-1 1 0-513 3,-2-1 0 0 0,0 2 0 0 0,6 0 0 0 0,2 0 0 0 0,0 1 0 0 0,-1-1 64 0 0,-2 0-64 0 0,-3-1 0 0 0,0-1 0 0 0,-1 0 0 0 0,-1-1 0 0 0,1-1 0 0 0,-1-1 0 0 0,0 0 0 0 0,0 1 0 0 0,1-1 0 0 0,0 1 0 0 0,5-1 0 496 3,2 1 0-496-3,-1 1 0 0 0,-2 1 0 0 0,-2 1 0 0 0,4 1 0 0 0,1-1 0 0 0,-1 1 0 0 0,-3-1 0 0 0,-2 0 0 0 0,-3 0 0 0 0,-3 0 0 0 0,0-1 0 0 0,0 0 0 0 0,4 0 0 0 0,1-1 0 0 0,0 1 0 0 0,2-1 0 0 0,1 0 0 0 0,-3 1 0 0 0,-3-1 0 510-8,-3 1 0-510 8,-1 0 0 0 0,-2 0 0 0 0,-2 0 0 0 0,0 0 0 0 0,0 0 0 0 0,0 1 0 0 0,6 1 0 0 0,7 1 0 0 0,8 1 0 0 0,0-1 0 0 0,-2 0 0 517 0,-4-1 0-517 0,-3-1 0 0 0,-1-1 0 0 0,-2 0 0 0 0,5 0 0 0 0,1 0 0 0 0,0 1 0 0 0,-2 0 0 0 0,-2 0 0 0 0,-2 1 0 0 0,-2 0 0 0 0,-1 0 0 0 0,-1 0 0 0 0,-1 0 0 502 7,0-1 0-502-7,5-1 0 0 0,2-1 0 0 0,1 1 0 0 0,-1 1 0 0 0,-1 0 0 0 0,-2 0 0 0 0,-2 1 0 0 0,0-1 0 0 0,-1 0 0 0 0,1-1 0 0 0,0 0 0 0 0,0 1 0 0 0,1 0 0 0 0,5 0 0 0 0,8-1 0 0 0,1 0 0 515-4,-2 0 0-515 4,-3-1 0 0 0,-4 1 0 0 0,1-1 0 0 0,1 0 0 0 0,-3 0 0 0 0,-1 1 0 0 0,-1 1 0 0 0,3 2 0 0 0,5-1 0 0 0,4 2 0 0 0,5-1 0 0 0,-2-1 0 0 0,-4-1 0 0 0,0-2 0 0 0,-3-1 0 0 0,-5 0 0 0 0,1-1 0 0 0,-3-2 0 523 4,-3 1 64-523-4,-3-1-64 0 0,-4 0 64 0 0,0 0 0 0 0,1 0 0 0 0,-1 1-64 0 0,-2 0 64 0 0,-4 2-64 0 0,-4 0 0 0 0,-3 0 0 0 0,-4 1 64 0 0,-2 1-64 0 0,-2 0 0 511 0,-3 0 0-511 0,-1 1 0 0 0,-3 0 0 0 0,-2 1 0 0 0,-3 1-128 0 0,-3 2-24 0 0,-5 3 0 0 0,-9 8-11104 510-1,-1 2 3353-510 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31.037"/>
    </inkml:context>
    <inkml:brush xml:id="br0">
      <inkml:brushProperty name="width" value="0.1" units="cm"/>
      <inkml:brushProperty name="height" value="0.1" units="cm"/>
      <inkml:brushProperty name="color" value="#FFFF00"/>
    </inkml:brush>
  </inkml:definitions>
  <inkml:trace contextRef="#ctx0" brushRef="#br0">1733 49 7711 0 0,'0'0'704'0'0,"-4"-2"-581"0"0,-9-4-51 0 0,9 5 1037 0 0,-5 1-600 0 0,-5-2 117 0 0,-1 5-507 0 0,11-3 187 0 0,0 2-128 0 0,-69 13 3708 0 0,68-15-3423 0 0,1 0-40 0 0,-19 1 722 0 0,-45-3 0 0 0,58 1-937 0 0,5 1-54 0 0,0-1 39 0 0,-11 0 20 0 0,-232-35 2859 0 0,197 28-2753 0 0,-1 3 0 0 0,1 2 0 0 0,-1 2 0 0 0,0 2 0 0 0,-94 14-1 0 0,32-5 864 0 0,-211-10 0 0 0,132-4-670 0 0,85 1-1159 0 0,43-4-2688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31.904"/>
    </inkml:context>
    <inkml:brush xml:id="br0">
      <inkml:brushProperty name="width" value="0.1" units="cm"/>
      <inkml:brushProperty name="height" value="0.1" units="cm"/>
      <inkml:brushProperty name="color" value="#FFFF00"/>
    </inkml:brush>
  </inkml:definitions>
  <inkml:trace contextRef="#ctx0" brushRef="#br0">1716 30 7367 0 0,'-50'-6'5920'0'0,"42"6"-5533"0"0,-1 0 0 0 0,0-1 1 0 0,1 0-1 0 0,-13-4 0 0 0,20 5-299 0 0,-2-2-14 0 0,-2-2 88 0 0,4 3-64 0 0,0 1 0 0 0,1-1 0 0 0,-1 0 0 0 0,0 0 0 0 0,0 0 0 0 0,0 1 0 0 0,0-1 0 0 0,0 0 0 0 0,-1 1 0 0 0,1-1 0 0 0,0 1 0 0 0,0-1 0 0 0,0 1 0 0 0,0 0 0 0 0,-1-1 0 0 0,1 1 0 0 0,0 0 0 0 0,0 0 0 0 0,-1 0 0 0 0,1 0 0 0 0,0 0 0 0 0,0 0 0 0 0,0 0 0 0 0,-1 1 0 0 0,1-1 0 0 0,-2 1 0 0 0,-29 7 1568 0 0,-33 3 1 0 0,34-6-1239 0 0,-315 32 1654 0 0,108-16-839 0 0,144-11-921 0 0,0-3 0 0 0,0-5 0 0 0,-160-16 0 0 0,163 5-1103 0 0,53 7-92 0 0,0-2 0 0 0,0-2 1 0 0,-40-12-1 0 0,39 6-991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32.382"/>
    </inkml:context>
    <inkml:brush xml:id="br0">
      <inkml:brushProperty name="width" value="0.1" units="cm"/>
      <inkml:brushProperty name="height" value="0.1" units="cm"/>
      <inkml:brushProperty name="color" value="#FFFF00"/>
    </inkml:brush>
  </inkml:definitions>
  <inkml:trace contextRef="#ctx0" brushRef="#br0">1728 93 5527 0 0,'-78'-41'7015'0'0,"31"17"-5227"0"0,37 19-1549 0 0,-1 0 0 0 0,1 1 0 0 0,-1 1 0 0 0,-1 0 0 0 0,1 1 0 0 0,0 0 0 0 0,-1 0 1 0 0,1 1-1 0 0,0 1 0 0 0,-15 0 0 0 0,-15 4 1178 0 0,-61 12 0 0 0,62-8-776 0 0,-563 104 4763 0 0,489-96-5124 0 0,-207 2 0 0 0,207-20-384 0 0,98 0-632 0 0,-1 0 0 0 0,1-1-1 0 0,0 0 1 0 0,-30-12 0 0 0,26 6-975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7.438"/>
    </inkml:context>
    <inkml:brush xml:id="br0">
      <inkml:brushProperty name="width" value="0.1" units="cm"/>
      <inkml:brushProperty name="height" value="0.1" units="cm"/>
      <inkml:brushProperty name="color" value="#FF0066"/>
    </inkml:brush>
  </inkml:definitions>
  <inkml:trace contextRef="#ctx0" brushRef="#br0">4245 286 2303 0 0,'-33'-21'6973'0'0,"16"14"-3533"0"0,-41-9-3221 0 0,31 9 341 0 0,-25-4 393 0 0,-63-7-1 0 0,47 9 553 0 0,-35-3 590 0 0,-111 3 1 0 0,128 7-1821 0 0,-16-2-1 0 0,-101-1 152 0 0,148 8-321 0 0,-355 2 1375 0 0,200-16-925 0 0,-230-21-423 0 0,328 15-131 0 0,-78-7-55 0 0,-100 14 176 0 0,185 9-52 0 0,-151-21-1 0 0,-102-5 135 0 0,58 8 357 0 0,8 9-131 0 0,211 11-770 0 0,25 4-2451 0 0,45-5 783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8.629"/>
    </inkml:context>
    <inkml:brush xml:id="br0">
      <inkml:brushProperty name="width" value="0.1" units="cm"/>
      <inkml:brushProperty name="height" value="0.1" units="cm"/>
      <inkml:brushProperty name="color" value="#FF0066"/>
    </inkml:brush>
  </inkml:definitions>
  <inkml:trace contextRef="#ctx0" brushRef="#br0">4534 241 8287 0 0,'-10'-3'860'0'0,"0"0"-1"0"0,0 0 0 0 0,0 1 0 0 0,0 1 1 0 0,-12-1-1 0 0,-17-3 236 0 0,-221-51 582 0 0,186 40-741 0 0,-86-10 1279 0 0,18 4-806 0 0,-75-11-1029 0 0,73 13 296 0 0,-14 4-343 0 0,110 12-218 0 0,-370-22 570 0 0,287 24-548 0 0,1 5 0 0 0,-163 25 0 0 0,114-8-128 0 0,-42 8 46 0 0,28 1-55 0 0,-183 24 40 0 0,326-47 7 0 0,3-1 21 0 0,-241 19 197 0 0,-409-45 338 0 0,612 10-1241 0 0,29 0-3456 0 0,41 9 1670 0 0,-25-6-5019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5:27.814"/>
    </inkml:context>
    <inkml:brush xml:id="br0">
      <inkml:brushProperty name="width" value="0.1" units="cm"/>
      <inkml:brushProperty name="height" value="0.1" units="cm"/>
      <inkml:brushProperty name="color" value="#FFFF00"/>
    </inkml:brush>
  </inkml:definitions>
  <inkml:trace contextRef="#ctx0" brushRef="#br0">0 42 1375 0 0,'17'-25'1300'0'0,"-16"23"-1163"0"0,1 1 0 0 0,-1-1 0 0 0,0 1 0 0 0,0 0-1 0 0,0 0 1 0 0,1 0 0 0 0,-1 0 0 0 0,1 0 0 0 0,-1 0 0 0 0,1 0-1 0 0,-1 0 1 0 0,1 1 0 0 0,-1-1 0 0 0,1 0 0 0 0,2 0 0 0 0,-3 2-103 0 0,1 0 0 0 0,-1 0 1 0 0,0 0-1 0 0,0 1 0 0 0,1-1 1 0 0,-1 0-1 0 0,0 0 1 0 0,0 1-1 0 0,-1-1 0 0 0,1 0 1 0 0,1 3-1 0 0,12 13 91 0 0,-12-15-36 0 0,0-1-1 0 0,1 1 1 0 0,-1-1-1 0 0,0 0 0 0 0,1 0 1 0 0,-1 0-1 0 0,1 0 1 0 0,-1-1-1 0 0,1 1 1 0 0,0-1-1 0 0,-1 1 1 0 0,1-1-1 0 0,4 0 1 0 0,-3 0 18 0 0,1 1 0 0 0,-1-1 1 0 0,1 1-1 0 0,-1 0 1 0 0,1 0-1 0 0,-1 1 0 0 0,1-1 1 0 0,-1 1-1 0 0,0 0 0 0 0,6 4 1 0 0,38 30 100 0 0,-38-27-186 0 0,1 0 0 0 0,17 9-1 0 0,-24-16-16 0 0,0 0-1 0 0,0 0 0 0 0,0-1 1 0 0,0 0-1 0 0,0 1 0 0 0,0-1 1 0 0,1-1-1 0 0,-1 1 0 0 0,0-1 1 0 0,0 0-1 0 0,7 0 0 0 0,0-1 149 0 0,0-1 0 0 0,20-6-1 0 0,21-3 882 0 0,9 6-857 0 0,26-2 30 0 0,-85 7-207 0 0,11-3 10 0 0,0 1-1 0 0,1 1 0 0 0,-1 0 0 0 0,0 1 0 0 0,0 0 0 0 0,23 4 0 0 0,31 8-9 0 0,-45-8 0 0 0,0 0 0 0 0,-1 1 0 0 0,23 9 0 0 0,-21-6 0 0 0,0-1-1 0 0,0-1 0 0 0,1 0 0 0 0,41 3 0 0 0,-18-7 35 0 0,70-4 0 0 0,-88 1-7 0 0,1 2 0 0 0,0 1-1 0 0,-1 2 1 0 0,0 0 0 0 0,34 11-1 0 0,-23-8 4 0 0,1-2 0 0 0,-1-1 0 0 0,72-3-1 0 0,-67-1-20 0 0,4 0 24 0 0,198-6 382 0 0,-148-11-358 0 0,-68 11-21 0 0,54-5-1 0 0,99 14-1 0 0,-118 0-19 0 0,119-8 0 0 0,-130-2-15 0 0,4-1 0 0 0,0 2 0 0 0,68 3 0 0 0,-31 9 103 0 0,0-5 1 0 0,99-11-1 0 0,-130 2 41 0 0,54-8-22 0 0,-87 13-122 0 0,0 0 0 0 0,0 2 0 0 0,46 5 0 0 0,-61-2 10 0 0,-1 1 0 0 0,1 1 0 0 0,23 8-1 0 0,27 7 16 0 0,-17-11-16 0 0,1-1 1 0 0,0-3-1 0 0,0-2 0 0 0,1-2 0 0 0,-1-2 0 0 0,53-10 0 0 0,-52 6-9 0 0,0 2 0 0 0,90 5 0 0 0,3 12 0 0 0,-97-7 0 0 0,1-2 0 0 0,0-2 0 0 0,72-7 0 0 0,-85 0 16 0 0,0 2 0 0 0,1 1 0 0 0,71 6 0 0 0,-4 14-16 0 0,34 3 0 0 0,-89-19 33 0 0,68-7 0 0 0,-7 1-35 0 0,-83 5 2 0 0,45 8 0 0 0,-45-4 0 0 0,47 1 0 0 0,83-16 65 0 0,3-1 206 0 0,-122 11-214 0 0,29 0 22 0 0,0-2 0 0 0,82-13 0 0 0,-125 10-71 0 0,1 1-1 0 0,0 1 1 0 0,0 1 0 0 0,0 2 0 0 0,0 0 0 0 0,0 1 0 0 0,0 2 0 0 0,-1 1-1 0 0,48 12 1 0 0,71 21-21 0 0,-72-20-50 0 0,-24-8 63 0 0,0-2 0 0 0,95 1 0 0 0,41 5 0 0 0,-126-5 0 0 0,0-2 0 0 0,0-2 0 0 0,0-3 0 0 0,0-3 0 0 0,0-2 0 0 0,82-17 0 0 0,-50 6 46 0 0,0 3-1 0 0,1 4 0 0 0,174 8 1 0 0,-225 0-39 0 0,-1-3 1 0 0,1 0 0 0 0,67-17-1 0 0,-13 2 37 0 0,-43 10-44 0 0,-4 0 0 0 0,56-2 0 0 0,47 7 0 0 0,-61 4 0 0 0,0-5 0 0 0,98-16 0 0 0,-87 5 0 0 0,141-4 0 0 0,-167 13 67 0 0,0-3 0 0 0,86-23-1 0 0,-85 16-20 0 0,-57 13-30 0 0,0 0 0 0 0,1 2 0 0 0,-1 0 0 0 0,0 1 0 0 0,1 1 0 0 0,-1 0 0 0 0,18 4 0 0 0,-18-2-12 0 0,1-1 1 0 0,35-1-1 0 0,-37-2-5 0 0,1 2 1 0 0,0 0-1 0 0,29 5 0 0 0,-4 2 11 0 0,-1-2-1 0 0,1-2 1 0 0,81-3 0 0 0,-68-2 2 0 0,81 9 1 0 0,-55 4-13 0 0,216 27 0 0 0,-11-30 0 0 0,-275-9 0 0 0,30 0 0 0 0,0 2 0 0 0,-1 1 0 0 0,1 2 0 0 0,-1 2 0 0 0,48 15 0 0 0,-37-9 0 0 0,-1-2 0 0 0,2-2 0 0 0,-1-2 0 0 0,82 0 0 0 0,-128-7 0 0 0,363 3 0 0 0,-244-4 28 0 0,23-1 8 0 0,341-9 463 0 0,-122 11-382 0 0,-139-25 9 0 0,-79 5-60 0 0,-101 18-66 0 0,-1 2 0 0 0,68 8 0 0 0,-62-3 0 0 0,80-2 0 0 0,-49-8 15 0 0,100-4 34 0 0,-170 9-49 0 0,25-1 0 0 0,-1 2 0 0 0,72 12 0 0 0,-70-5 13 0 0,-1-3 0 0 0,1 0-1 0 0,49-2 1 0 0,-60-4-2 0 0,0-1 0 0 0,0-2 0 0 0,-1-1 0 0 0,1-1 1 0 0,33-12-1 0 0,-30 7 51 0 0,-7 1 84 0 0,0 2 0 0 0,31-6 0 0 0,-49 13-133 0 0,0 0-1 0 0,0 0 1 0 0,0 0 0 0 0,0 1 0 0 0,0 0 0 0 0,1 1 0 0 0,-1-1 0 0 0,0 1 0 0 0,0 0 0 0 0,0 1-1 0 0,0-1 1 0 0,0 1 0 0 0,-1 0 0 0 0,9 5 0 0 0,-11-5-24 0 0,0 0 1 0 0,-1 1-1 0 0,1-1 1 0 0,-1 1-1 0 0,0-1 0 0 0,1 1 1 0 0,-2 0-1 0 0,1 0 1 0 0,0 0-1 0 0,0 0 0 0 0,-1 0 1 0 0,0 0-1 0 0,1 1 1 0 0,-1-1-1 0 0,-1 0 1 0 0,2 5-1 0 0,5 24-132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3:00.336"/>
    </inkml:context>
    <inkml:brush xml:id="br0">
      <inkml:brushProperty name="width" value="0.1" units="cm"/>
      <inkml:brushProperty name="height" value="0.1" units="cm"/>
      <inkml:brushProperty name="color" value="#FF0066"/>
    </inkml:brush>
  </inkml:definitions>
  <inkml:trace contextRef="#ctx0" brushRef="#br0">4343 400 10135 0 0,'-49'-1'1922'0'0,"38"2"-1391"0"0,1-1 1 0 0,0-1 0 0 0,-20-2-1 0 0,28 2-529 0 0,0 1 0 0 0,0-1 0 0 0,0 0 0 0 0,0 0 0 0 0,0 0 0 0 0,0 0 0 0 0,0-1 0 0 0,0 1 0 0 0,0 0-1 0 0,1-1 1 0 0,-1 1 0 0 0,0-1 0 0 0,1 0 0 0 0,-1 0 0 0 0,-1-3 0 0 0,-17-36 70 0 0,18 35-56 0 0,-1-1 1 0 0,1 1-1 0 0,-2 0 1 0 0,1 0-1 0 0,-7-9 1 0 0,6 11 81 0 0,1 1 1 0 0,-1 0-1 0 0,0 0 1 0 0,0 0-1 0 0,-1 0 1 0 0,1 0-1 0 0,-1 1 1 0 0,1 0-1 0 0,-1 0 1 0 0,0 0-1 0 0,0 1 1 0 0,0-1 0 0 0,-7 0-1 0 0,-6 0 314 0 0,-1 0-1 0 0,-25 2 1 0 0,2 0-133 0 0,-60 1 302 0 0,-21-2 631 0 0,-102-29 134 0 0,-164-17 388 0 0,205 27-1462 0 0,32 17-9 0 0,-220 24-1 0 0,-149 50 381 0 0,248-40-352 0 0,126-21-177 0 0,-179 10 107 0 0,0-24-71 0 0,269 0-139 0 0,-35-3 88 0 0,-148 8-1 0 0,215 2-65 0 0,0-2 1 0 0,-1 0-1 0 0,1-2 0 0 0,0-1 1 0 0,-26-4-1 0 0,51 6-33 0 0,0 0 0 0 0,0 0 0 0 0,0 0 0 0 0,0 0 0 0 0,0 0 0 0 0,0 0 0 0 0,0 0 0 0 0,0 0 0 0 0,0 0 0 0 0,-1 0 0 0 0,1 0-1 0 0,0 0 1 0 0,0 0 0 0 0,0 0 0 0 0,0 0 0 0 0,0 0 0 0 0,0 0 0 0 0,0 0 0 0 0,0 0 0 0 0,0 0 0 0 0,0 0 0 0 0,0 0 0 0 0,-1 0 0 0 0,1 0 0 0 0,0 0 0 0 0,0 0 0 0 0,0 0 0 0 0,0 0 0 0 0,0-1 0 0 0,0 1-1 0 0,0 0 1 0 0,0 0 0 0 0,0 0 0 0 0,0 0 0 0 0,0 0 0 0 0,0 0 0 0 0,0 0 0 0 0,0 0 0 0 0,0 0 0 0 0,0 0 0 0 0,0 0 0 0 0,0 0 0 0 0,0-1 0 0 0,0 1 0 0 0,0 0 0 0 0,0 0 0 0 0,0 0 0 0 0,0 0 0 0 0,0 0-1 0 0,0 0 1 0 0,0 0 0 0 0,0 0 0 0 0,0 0 0 0 0,0 0 0 0 0,0-1 0 0 0,0 1 0 0 0,0 0 0 0 0,0 0 0 0 0,0 0 0 0 0,0 0 0 0 0,0 0 0 0 0,0 0 0 0 0,0 0 0 0 0,8-4-10 0 0,10 0-22 0 0,9 1-49 0 0,164-10-133 0 0,-150 13 192 0 0,1 1-1 0 0,66 11 0 0 0,-33 1-30 0 0,-16-3 42 0 0,69 14 0 0 0,-3-7-31 0 0,-11-9 31 0 0,3-4 11 0 0,6-3 0 0 0,9 4-11 0 0,11 2-31 0 0,0-3 31 0 0,-25-1 0 0 0,-71-3-31 0 0,47 0 20 0 0,-46 1-20 0 0,48 1 19 0 0,-46-1-25 0 0,51-1 23 0 0,-48-2-29 0 0,58-5 26 0 0,-57 3-30 0 0,51-6 27 0 0,-54 4-33 0 0,47-6 37 0 0,-48 7-15 0 0,74-5 31 0 0,9 3-5 0 0,-78 5-48 0 0,56-5 32 0 0,-60 4-32 0 0,40-4 35 0 0,-47 3-25 0 0,40-5 30 0 0,-44 5-18 0 0,72-9-22 0 0,-37 5 42 0 0,-37 3-20 0 0,53-7 31 0 0,7-3 0 0 0,-25 3-42 0 0,-46 5 0 0 0,89-31-119 0 0,-114 38 156 0 0,-1-1 1 0 0,1 1 0 0 0,-1-1-1 0 0,0 0 1 0 0,1 1-1 0 0,-1-1 1 0 0,0 0-1 0 0,0 0 1 0 0,1 0 0 0 0,-1 0-1 0 0,2-2 1 0 0,-4-3-150 0 0,-11-1 100 0 0,6 5 72 0 0,-53-18 12 0 0,-1 2 0 0 0,-97-16 0 0 0,-72 17-25 0 0,3 1 85 0 0,114 2 137 0 0,-167 1-1 0 0,-602 67 338 0 0,370-17-349 0 0,-235 53 247 0 0,626-71-335 0 0,-184 38 335 0 0,154-17-248 0 0,76-18-113 0 0,-1-4 0 0 0,-124 15 0 0 0,192-33-89 0 0,-14 2-2 0 0,1-1 0 0 0,-37-4-1 0 0,57 3-6 0 0,0 0-1 0 0,0 0 1 0 0,0 0-1 0 0,0 0 0 0 0,1 0 1 0 0,-1 0-1 0 0,0 0 0 0 0,0 0 1 0 0,0 0-1 0 0,0 0 1 0 0,0-1-1 0 0,1 1 0 0 0,-1 0 1 0 0,0 0-1 0 0,0 0 0 0 0,0 0 1 0 0,0 0-1 0 0,0-1 1 0 0,0 1-1 0 0,0 0 0 0 0,0 0 1 0 0,0 0-1 0 0,0 0 0 0 0,0-1 1 0 0,0 1-1 0 0,1 0 1 0 0,-1 0-1 0 0,0 0 0 0 0,0 0 1 0 0,0-1-1 0 0,0 1 0 0 0,0 0 1 0 0,-1 0-1 0 0,1 0 1 0 0,0 0-1 0 0,0-1 0 0 0,0 1 1 0 0,0 0-1 0 0,0 0 0 0 0,0 0 1 0 0,0 0-1 0 0,0 0 1 0 0,0-1-1 0 0,0 1 0 0 0,0 0 1 0 0,-1 0-1 0 0,1 0 0 0 0,0 0 1 0 0,0 0-1 0 0,0 0 0 0 0,0-1 1 0 0,0 1-1 0 0,0 0 1 0 0,-1 0-1 0 0,1 0 0 0 0,0 0 1 0 0,0 0-1 0 0,0 0 0 0 0,0 0 1 0 0,-1 0-1 0 0,1 0 1 0 0,0 0-1 0 0,0 0 0 0 0,0 0 1 0 0,0 0-1 0 0,-1 0 0 0 0,1 0 1 0 0,0 0-1 0 0,0 0 1 0 0,12-9-588 0 0,-11 9 507 0 0,14-9-1471 0 0,5-2-453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3:13.987"/>
    </inkml:context>
    <inkml:brush xml:id="br0">
      <inkml:brushProperty name="width" value="0.1" units="cm"/>
      <inkml:brushProperty name="height" value="0.1" units="cm"/>
      <inkml:brushProperty name="color" value="#FF0066"/>
    </inkml:brush>
  </inkml:definitions>
  <inkml:trace contextRef="#ctx0" brushRef="#br0">3103 1319 1375 0 0,'-5'0'288'0'0,"0"-1"-1"0"0,0 1 0 0 0,0-1 0 0 0,0 0 0 0 0,-1 0 0 0 0,-16-2 6818 0 0,-1 11-6847 0 0,12-4 272 0 0,10-4-496 0 0,1 0-1 0 0,0 0 1 0 0,0 0-1 0 0,0 0 1 0 0,0-1-1 0 0,-1 1 1 0 0,1 0-1 0 0,0 0 1 0 0,0 0 0 0 0,0 0-1 0 0,0 0 1 0 0,-1 0-1 0 0,1-1 1 0 0,0 1-1 0 0,0 0 1 0 0,0 0-1 0 0,0 0 1 0 0,0 0-1 0 0,0-1 1 0 0,0 1-1 0 0,-1 0 1 0 0,1 0-1 0 0,0 0 1 0 0,0-1-1 0 0,0 1 1 0 0,0 0-1 0 0,0 0 1 0 0,0 0-1 0 0,0-1 1 0 0,0 1-1 0 0,0 0 1 0 0,0 0-1 0 0,0 0 1 0 0,0-1 0 0 0,0 1-1 0 0,0 0 1 0 0,0 0-1 0 0,0 0 1 0 0,1-1-1 0 0,-1 1 1 0 0,0 0-1 0 0,0 0 1 0 0,0 0-1 0 0,0 0 1 0 0,0-1-1 0 0,1 1 1 0 0,5-21 1013 0 0,13-21 2894 0 0,-19 42-3873 0 0,1-1-1 0 0,-1 1 0 0 0,0 0 1 0 0,0-1-1 0 0,1 1 0 0 0,-1-1 1 0 0,0 1-1 0 0,0 0 0 0 0,0-1 1 0 0,1 1-1 0 0,-1-1 0 0 0,0 1 1 0 0,0-1-1 0 0,0 1 0 0 0,0 0 1 0 0,0-1-1 0 0,0 1 0 0 0,0-1 1 0 0,0 1-1 0 0,0-1 0 0 0,0 1 1 0 0,0 0-1 0 0,0-1 0 0 0,-1 1 1 0 0,1-1-1 0 0,0 1 0 0 0,0-1 1 0 0,0 1-1 0 0,-1-1 0 0 0,-12 1 1165 0 0,-28 17-78 0 0,27-11-693 0 0,3-4-26 0 0,0 0-1 0 0,0 0 1 0 0,0-1 0 0 0,-22 0-1 0 0,-16 1 471 0 0,23 2-477 0 0,-32 10 0 0 0,40-9-277 0 0,-1 0 0 0 0,1-1 0 0 0,-1-1 0 0 0,-23 0 0 0 0,-17-2 257 0 0,-85-4 384 0 0,88-8-649 0 0,44 8-91 0 0,-1 0 1 0 0,0 0-1 0 0,-23 0 0 0 0,17 3-52 0 0,-137 3 0 0 0,107 0 107 0 0,-87 9 426 0 0,-16 15-373 0 0,77-12-80 0 0,-91 23 112 0 0,-85 23 75 0 0,244-59-260 0 0,-56 17 51 0 0,-1-3 0 0 0,-123 15 0 0 0,136-27-6 0 0,0 0-14 0 0,-72-3 0 0 0,59-3-27 0 0,-1 3-1 0 0,0 3 1 0 0,1 3 0 0 0,-1 2-1 0 0,-78 23 1 0 0,112-24 34 0 0,-62 13 38 0 0,53-19-66 0 0,37-2-14 0 0,1 0 1 0 0,-1 0-1 0 0,1 0 0 0 0,-1 0 1 0 0,1-1-1 0 0,-1 0 1 0 0,1 1-1 0 0,0-1 0 0 0,-1 0 1 0 0,1 0-1 0 0,0 0 0 0 0,-1 0 1 0 0,-2-3-1 0 0,2 1 11 0 0,0-1 0 0 0,0 0-1 0 0,0 0 1 0 0,1 0 0 0 0,-1 0 0 0 0,1-1 0 0 0,0 1-1 0 0,0-1 1 0 0,1 1 0 0 0,-1-1 0 0 0,0-8 0 0 0,-1-6 5 0 0,0-33 0 0 0,2 35-21 0 0,0 0 1 0 0,-3-16 0 0 0,-10-50 28 0 0,-3-17 10 0 0,10 76-37 0 0,1 0 0 0 0,2 0 0 0 0,0 0 0 0 0,2-1 0 0 0,0 1 0 0 0,2-1 0 0 0,5-41 0 0 0,6 2 0 0 0,-2 0 0 0 0,-3-1 0 0 0,-3-79 0 0 0,-17-5 18 0 0,7 99-6 0 0,3-1-1 0 0,1 1 1 0 0,7-74-1 0 0,7-52-11 0 0,-11 174-3 0 0,0 0 1 0 0,0 0-1 0 0,0 1 0 0 0,0-1 1 0 0,1 0-1 0 0,-1 0 0 0 0,0 0 1 0 0,1 0-1 0 0,0 0 0 0 0,-1 0 1 0 0,3-2-1 0 0,-3 3 2 0 0,1 0 0 0 0,0 1-1 0 0,-1-1 1 0 0,1 0 0 0 0,0 1 0 0 0,0-1-1 0 0,-1 1 1 0 0,1-1 0 0 0,0 1 0 0 0,0 0-1 0 0,0-1 1 0 0,0 1 0 0 0,0 0 0 0 0,0 0 0 0 0,0-1-1 0 0,0 1 1 0 0,-1 0 0 0 0,1 0 0 0 0,0 0-1 0 0,0 0 1 0 0,0 0 0 0 0,0 0 0 0 0,0 1 0 0 0,0-1-1 0 0,2 1 1 0 0,20 4-14 0 0,-1 1 0 0 0,1 1 0 0 0,-1 1 0 0 0,28 14 0 0 0,-22-9 4 0 0,1-2-1 0 0,0 0 1 0 0,1-2-1 0 0,53 9 0 0 0,125 4 19 0 0,-117-15-20 0 0,-49-3-29 0 0,44-1 31 0 0,11-4 11 0 0,5-5 0 0 0,6-2 0 0 0,-82 6-3 0 0,90-10-47 0 0,-80 9 39 0 0,14 0 11 0 0,54-1 0 0 0,14 4 0 0 0,-10 3 0 0 0,-2-1 0 0 0,0-2 0 0 0,6 0 0 0 0,-16 1-11 0 0,-56 0-31 0 0,55 0 31 0 0,0-3 11 0 0,9-2 0 0 0,-3-1 0 0 0,-24-4 0 0 0,43-11-30 0 0,92-11-136 0 0,-136 22 154 0 0,-44 7 12 0 0,-18 1 0 0 0,-1 0 0 0 0,1 0 0 0 0,-1-2 0 0 0,25-6 0 0 0,-37 9 3 0 0,2-1 2 0 0,0 0-1 0 0,-1 0 0 0 0,1 0 1 0 0,-1-1-1 0 0,1 1 0 0 0,-1-1 1 0 0,0 1-1 0 0,1-1 0 0 0,-1 0 1 0 0,0 0-1 0 0,0 1 0 0 0,0-2 1 0 0,2-2-1 0 0,-3 3-4 0 0,-2 2 11 0 0,-1 2-8 0 0,0-1 0 0 0,0 1 0 0 0,0-1 1 0 0,0 1-1 0 0,0 0 0 0 0,0 0 0 0 0,0 0 1 0 0,0 0-1 0 0,1 0 0 0 0,-1 1 0 0 0,1-1 1 0 0,0 0-1 0 0,0 1 0 0 0,0-1 1 0 0,0 1-1 0 0,0-1 0 0 0,-1 5 0 0 0,0 5-6 0 0,0 0 0 0 0,-1 18-1 0 0,3-17 9 0 0,-6 222-5 0 0,4-57 0 0 0,-1-98-4 0 0,-2 73 80 0 0,-30 177 0 0 0,26-294-31 0 0,-2 1 0 0 0,-1-1 0 0 0,-25 50-1 0 0,20-47 14 0 0,1 0-1 0 0,-14 55 0 0 0,23-46 1 0 0,7-37-57 0 0,-1-1 0 0 0,-1 0 0 0 0,0 0 0 0 0,-4 15 1 0 0,1-12 30 0 0,5-11-19 0 0,0 0 1 0 0,-1 0-1 0 0,0 0 0 0 0,1 0 1 0 0,-1 0-1 0 0,0 0 0 0 0,0 0 1 0 0,0 0-1 0 0,0 0 0 0 0,0-1 0 0 0,-1 1 1 0 0,1 0-1 0 0,-1-1 0 0 0,1 1 1 0 0,-1-1-1 0 0,1 1 0 0 0,-5 1 1 0 0,4-1-16 0 0,1-1 0 0 0,-1 1 1 0 0,0 0-1 0 0,0-1 0 0 0,1 1 1 0 0,-1 0-1 0 0,1 0 0 0 0,-1 0 1 0 0,1 0-1 0 0,0 0 0 0 0,0 0 0 0 0,0 1 1 0 0,0-1-1 0 0,0 0 0 0 0,0 1 1 0 0,0-1-1 0 0,1 0 0 0 0,-1 6 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0.553"/>
    </inkml:context>
    <inkml:brush xml:id="br0">
      <inkml:brushProperty name="width" value="0.1" units="cm"/>
      <inkml:brushProperty name="height" value="0.1" units="cm"/>
      <inkml:brushProperty name="color" value="#FF0066"/>
    </inkml:brush>
  </inkml:definitions>
  <inkml:trace contextRef="#ctx0" brushRef="#br0">3857 1 455 0 0,'0'0'10978'0'0,"-4"2"-10757"0"0,-12 12 1948 0 0,12-12-1857 0 0,-12 5-21 0 0,12-5 73 0 0,0 0-211 0 0,-35 10 171 0 0,36-11-170 0 0,-1-1-1 0 0,-49-5 1328 0 0,50 4-1225 0 0,-1 1 0 0 0,-9 1-72 0 0,0 1-1 0 0,0 1 1 0 0,1 0-1 0 0,-1 0 1 0 0,1 1-1 0 0,0 1 1 0 0,-14 6-1 0 0,-17 7-5 0 0,6-4 120 0 0,-13 6 96 0 0,-35 16 236 0 0,71-29-544 0 0,-1-1-46 0 0,-2-2 42 0 0,-43 8 174 0 0,59-11-242 0 0,-26 1 124 0 0,7-4-2 0 0,-15-1 56 0 0,7-1-101 0 0,-3-4-22 0 0,2-1-15 0 0,-2 0-44 0 0,-16-9-10 0 0,10 9 0 0 0,36 9 0 0 0,-32-7 0 0 0,-19-5 0 0 0,47 11 0 0 0,-70-10 0 0 0,38 7 11 0 0,2 0 32 0 0,2 0-33 0 0,-2-1 1 0 0,-3 0 32 0 0,-2-1-33 0 0,-3-1-10 0 0,-221-9 587 0 0,106 11-502 0 0,145 4-85 0 0,-49 1 0 0 0,54 0 0 0 0,-40 2 84 0 0,-361-19 446 0 0,377 14-532 0 0,-432-8 1055 0 0,-1 31-222 0 0,348-14-783 0 0,64-4-67 0 0,-340 8-3082 0 0,324-12 1581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1.631"/>
    </inkml:context>
    <inkml:brush xml:id="br0">
      <inkml:brushProperty name="width" value="0.1" units="cm"/>
      <inkml:brushProperty name="height" value="0.1" units="cm"/>
      <inkml:brushProperty name="color" value="#FF0066"/>
    </inkml:brush>
  </inkml:definitions>
  <inkml:trace contextRef="#ctx0" brushRef="#br0">2258 275 10159 0 0,'-3'0'464'0'0,"-30"-5"176"0"0,22 2-591 0 0,1 1 0 0 0,-1-1 0 0 0,1-1 0 0 0,0 0 0 0 0,0 0 0 0 0,1-1 0 0 0,-1-1 0 0 0,-9-6 0 0 0,3 2-50 0 0,5 2 172 0 0,-1 2-1 0 0,0-1 0 0 0,0 1 0 0 0,0 1 1 0 0,-1 0-1 0 0,1 1 0 0 0,-1 0 1 0 0,0 1-1 0 0,-1 0 0 0 0,1 1 0 0 0,0 1 1 0 0,-1 0-1 0 0,-22 1 0 0 0,-231 35 3830 0 0,3 1-2840 0 0,192-32-682 0 0,-92-4-1 0 0,-70-19 192 0 0,31-17 1306 0 0,133 21-1641 0 0,-154-42 390 0 0,18 5-530 0 0,185 47-230 0 0,-23-4-1090 0 0,-56-20 0 0 0,64 15 27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2.583"/>
    </inkml:context>
    <inkml:brush xml:id="br0">
      <inkml:brushProperty name="width" value="0.1" units="cm"/>
      <inkml:brushProperty name="height" value="0.1" units="cm"/>
      <inkml:brushProperty name="color" value="#FF0066"/>
    </inkml:brush>
  </inkml:definitions>
  <inkml:trace contextRef="#ctx0" brushRef="#br0">5811 113 9703 0 0,'-22'1'480'0'0,"1"1"0"0"0,0 1-1 0 0,-27 8 1 0 0,33-7-163 0 0,-1-1-1 0 0,1 0 1 0 0,-1-1 0 0 0,1-1 0 0 0,-1 0 0 0 0,-17-2-1 0 0,-93-8 1849 0 0,-185 11 1 0 0,102 3-731 0 0,-87 13-989 0 0,162-7-318 0 0,3-7 234 0 0,-237-22 0 0 0,-328-72 914 0 0,679 87-1263 0 0,-263-40 54 0 0,194 34-64 0 0,-110 1 1 0 0,-269 5 601 0 0,138 8-397 0 0,17-5 99 0 0,87-4 55 0 0,169 6-298 0 0,0 2-1 0 0,-61 13 1 0 0,-284 33 92 0 0,133-22 452 0 0,263-27-611 0 0,-70 9 285 0 0,-91 2 0 0 0,140-12-532 0 0,1-1 0 0 0,-1-1-1 0 0,0-2 1 0 0,1 0 0 0 0,0-1-1 0 0,0-1 1 0 0,0-1 0 0 0,-21-11-1 0 0,6 0-1497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4.817"/>
    </inkml:context>
    <inkml:brush xml:id="br0">
      <inkml:brushProperty name="width" value="0.1" units="cm"/>
      <inkml:brushProperty name="height" value="0.1" units="cm"/>
      <inkml:brushProperty name="color" value="#FF0066"/>
    </inkml:brush>
  </inkml:definitions>
  <inkml:trace contextRef="#ctx0" brushRef="#br0">2161 268 3223 0 0,'0'0'143'0'0,"-5"0"-3"0"0,-35 2-111 0 0,27-2 3638 0 0,1 0 0 0 0,-25-3 0 0 0,26 0-3148 0 0,0 1 0 0 0,0-1 0 0 0,-12-6 0 0 0,9 2-765 0 0,-1 0-1 0 0,1-1 1 0 0,1-1 0 0 0,-1-1-1 0 0,-17-15 1 0 0,19 13 257 0 0,-1 0 1 0 0,0 2-1 0 0,-1-1 0 0 0,0 2 1 0 0,0 0-1 0 0,-1 1 0 0 0,0 0 1 0 0,-1 1-1 0 0,-19-6 0 0 0,-13 2 869 0 0,0 2-1 0 0,-75-4 1 0 0,-101 9 1402 0 0,111 3-1715 0 0,-53-1 393 0 0,-209-7 1136 0 0,0 5-716 0 0,347 6-1873 0 0,0-1 0 0 0,0-1 0 0 0,0-2 0 0 0,0-1 0 0 0,0-1 0 0 0,-31-9 1 0 0,22 1-1174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2:45.926"/>
    </inkml:context>
    <inkml:brush xml:id="br0">
      <inkml:brushProperty name="width" value="0.1" units="cm"/>
      <inkml:brushProperty name="height" value="0.1" units="cm"/>
      <inkml:brushProperty name="color" value="#FF0066"/>
    </inkml:brush>
  </inkml:definitions>
  <inkml:trace contextRef="#ctx0" brushRef="#br0">1549 68 14799 0 0,'-11'-8'676'0'0,"4"4"-486"0"0,1-1 0 0 0,-1 1 1 0 0,-1 0-1 0 0,-10-4 0 0 0,-6 0-29 0 0,1 1 0 0 0,-1 1 0 0 0,0 1 0 0 0,0 1 0 0 0,-1 2 0 0 0,-30-1 0 0 0,-145 16 1945 0 0,-409 102 3609 0 0,336-42-4791 0 0,96-10-4684 0 0,144-49-4451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3:18.366"/>
    </inkml:context>
    <inkml:brush xml:id="br0">
      <inkml:brushProperty name="width" value="0.1" units="cm"/>
      <inkml:brushProperty name="height" value="0.1" units="cm"/>
      <inkml:brushProperty name="color" value="#FF0066"/>
    </inkml:brush>
  </inkml:definitions>
  <inkml:trace contextRef="#ctx0" brushRef="#br0">5791 1967 455 0 0,'-2'-10'12081'0'0,"0"4"-11492"0"0,-1-1-1 0 0,0 0 1 0 0,0 1 0 0 0,-6-9 375 0 0,20 7 3588 0 0,-2 1-3330 0 0,-7 6-1126 0 0,-1 0-1 0 0,0 0 1 0 0,1 1 0 0 0,-1-1 0 0 0,0 0 0 0 0,0 0 0 0 0,0 0 0 0 0,0 0 0 0 0,0 0 0 0 0,0-1 0 0 0,0 1 0 0 0,0 0-1 0 0,0 0 1 0 0,-1-1 0 0 0,1 1 0 0 0,0-2 0 0 0,1-52 3264 0 0,10-146-2353 0 0,-6 61-674 0 0,-1-138 88 0 0,-3 80-94 0 0,-4-86-198 0 0,3 231-61 0 0,-3 0-1 0 0,-2 1 0 0 0,-2-1 0 0 0,-26-99 0 0 0,26 105 88 0 0,6 39-139 0 0,-1-1 0 0 0,0 0 0 0 0,0 1 0 0 0,-3-10 0 0 0,3 17-13 0 0,-1-1 0 0 0,1 1 1 0 0,0-1-1 0 0,-1 1 0 0 0,1-1 0 0 0,-1 1 0 0 0,1 0 0 0 0,-1 0 1 0 0,1 0-1 0 0,-1-1 0 0 0,0 2 0 0 0,0-1 0 0 0,0 0 0 0 0,1 0 1 0 0,-1 1-1 0 0,0-1 0 0 0,0 1 0 0 0,0-1 0 0 0,0 1 0 0 0,0 0 1 0 0,-3 0-1 0 0,-6-1-5 0 0,1 0 0 0 0,-21 2 0 0 0,-263 3 2 0 0,84-5 0 0 0,-76-10 0 0 0,52-1 0 0 0,184 12 0 0 0,-185 3 0 0 0,-36-9 423 0 0,72-2 50 0 0,-166 0-400 0 0,-1 1-10 0 0,146 2-63 0 0,-147 5 75 0 0,-86-11 42 0 0,449 11-117 0 0,-329-7 67 0 0,103 5-70 0 0,-39-14 38 0 0,174 9 806 0 0,-310-55-1669 0 0,306 38 828 0 0,-27-5 0 0 0,68 18 0 0 0,-72-9 0 0 0,100 19-18 0 0,0 1 0 0 0,-40 4 1 0 0,18 10 6 0 0,33-8 11 0 0,16-5-2 0 0,0 0 0 0 0,1 0 0 0 0,-1 0 0 0 0,1 1 0 0 0,-1 0 0 0 0,1-1 0 0 0,-1 1 0 0 0,1 0 0 0 0,0 0 0 0 0,0 0 0 0 0,0 0 0 0 0,0 0 0 0 0,0 1 0 0 0,1-1-1 0 0,-1 1 1 0 0,-2 4 0 0 0,-1 5-32 0 0,0 0-1 0 0,-5 21 1 0 0,2-8 36 0 0,-6 23-16 0 0,2 0 0 0 0,-9 81 0 0 0,-6 27-8 0 0,12-89 22 0 0,4 0 0 0 0,3 1 0 0 0,1 101 0 0 0,17 156-70 0 0,0-1 76 0 0,-14-209-6 0 0,2 42 0 0 0,3-129 0 0 0,2 0 0 0 0,0 0 0 0 0,12 43 0 0 0,-13-65-4 0 0,1 0 0 0 0,-1 1 0 0 0,1-1 0 0 0,1 0 0 0 0,-1-1 0 0 0,1 1 0 0 0,0 0 0 0 0,0-1 0 0 0,0 0 0 0 0,1 0 0 0 0,6 5 0 0 0,-1-2 1 0 0,0 0 0 0 0,1-1 1 0 0,0 0-1 0 0,0-1 1 0 0,12 5-1 0 0,6-2 3 0 0,68 19-53 0 0,-22-10 42 0 0,-47-12 9 0 0,-3-1-24 0 0,40 4 1 0 0,16 0 14 0 0,25 0 11 0 0,1 5 0 0 0,-19-5 0 0 0,-8-4 0 0 0,2-4 0 0 0,0-2 0 0 0,-1-1-11 0 0,1-3-31 0 0,1 2 31 0 0,6 2 11 0 0,6 1 0 0 0,10 0 0 0 0,2 2 0 0 0,-5 2 0 0 0,0 1 0 0 0,9 1 0 0 0,12 1 0 0 0,16 3 0 0 0,2-4 0 0 0,-4 0 0 0 0,0 4 0 0 0,-1 1 0 0 0,-2 1 0 0 0,7-3 0 0 0,-10-8 0 0 0,-10-4 0 0 0,-9-1 0 0 0,-6 0 0 0 0,-2-1 0 0 0,0-2 0 0 0,-4 1 0 0 0,-12 1 0 0 0,-11-1 0 0 0,-3-1 0 0 0,15-1 0 0 0,-2 2 0 0 0,-1 2 0 0 0,-8 4-13 0 0,39 0-398 0 0,-68 0-700 0 0,-37 0-354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3:21.806"/>
    </inkml:context>
    <inkml:brush xml:id="br0">
      <inkml:brushProperty name="width" value="0.1" units="cm"/>
      <inkml:brushProperty name="height" value="0.1" units="cm"/>
      <inkml:brushProperty name="color" value="#FF0066"/>
    </inkml:brush>
  </inkml:definitions>
  <inkml:trace contextRef="#ctx0" brushRef="#br0">10 559 8807 0 0,'-1'-2'115'0'0,"-1"-1"-1"0"0,1 1 0 0 0,0 0 0 0 0,0 0 1 0 0,0-1-1 0 0,0 1 0 0 0,1-1 1 0 0,-1 1-1 0 0,0-5 0 0 0,2 5-39 0 0,0 1-1 0 0,-1-1 0 0 0,1 0 1 0 0,0 0-1 0 0,0 0 1 0 0,0 0-1 0 0,0 1 1 0 0,0-1-1 0 0,0 0 1 0 0,1 1-1 0 0,-1-1 1 0 0,2-1-1 0 0,5-5 104 0 0,-6 5-12 0 0,1-1 0 0 0,-1 1-1 0 0,1 0 1 0 0,0 0 0 0 0,1 0 0 0 0,-1 1 0 0 0,0-1 0 0 0,1 1 0 0 0,-1 0 0 0 0,8-4 0 0 0,-6 4 602 0 0,0-1 1 0 0,-1 0 0 0 0,0 0-1 0 0,0 0 1 0 0,5-6 0 0 0,11-8-125 0 0,6 0 158 0 0,44-21 1 0 0,9-6 206 0 0,-49 27-492 0 0,54-22-1 0 0,-28 15-205 0 0,63-20 169 0 0,90-11 89 0 0,-73 20-274 0 0,79-15 60 0 0,-188 42-284 0 0,2 2 1 0 0,-1 1-1 0 0,1 1 1 0 0,0 1 0 0 0,37 2-1 0 0,2 1-21 0 0,-42-1-11 0 0,43 4 0 0 0,-34 0-20 0 0,0-2 0 0 0,36-4 0 0 0,-51 2-12 0 0,136-12 90 0 0,10-1 6 0 0,-75 10-112 0 0,147-1 82 0 0,-176 5-73 0 0,31 3 11 0 0,65 2 109 0 0,-105-6-90 0 0,90 12 1 0 0,103 44 302 0 0,11 26-141 0 0,-198-64-143 0 0,91 15 0 0 0,-13-4-8 0 0,15 11 11 0 0,143 34 88 0 0,-49-39-55 0 0,-91-17-42 0 0,304 25 148 0 0,-377-37-170 0 0,156 21 167 0 0,17 1-108 0 0,-69-9-48 0 0,3 0 0 0 0,-25-6 18 0 0,162 2 92 0 0,20-40 39 0 0,-346 26-179 0 0,2 0 11 0 0,0 0 0 0 0,0 0 0 0 0,0 0 0 0 0,0-1 0 0 0,0 1 0 0 0,0-1 0 0 0,0 1 0 0 0,0-1 0 0 0,-1 0 0 0 0,1 1-1 0 0,0-1 1 0 0,0 0 0 0 0,-1 0 0 0 0,1 0 0 0 0,-1-1 0 0 0,1 1 0 0 0,1-2 0 0 0,-4 0 65 0 0,-1 1 1 0 0,0-1-1 0 0,1 1 1 0 0,-1 0-1 0 0,-1 0 0 0 0,1 0 1 0 0,0 0-1 0 0,0 0 1 0 0,-4-2-1 0 0,-86-42 403 0 0,-165-60 1 0 0,238 99-438 0 0,1 1 0 0 0,-1 1 0 0 0,0 1 0 0 0,0 0 0 0 0,-1 2 0 0 0,1 0 0 0 0,-20 1 0 0 0,19 0-20 0 0,17 0-21 0 0,0 1 0 0 0,0 0-1 0 0,0 0 1 0 0,-1 0-1 0 0,1 0 1 0 0,0 0 0 0 0,0 0-1 0 0,0 1 1 0 0,0 0-1 0 0,-5 1 1 0 0,9 0-13 0 0,0 0 1 0 0,0 0-1 0 0,0 0 0 0 0,0 0 0 0 0,0 0 1 0 0,1 0-1 0 0,-1-1 0 0 0,1 1 1 0 0,-1 0-1 0 0,1-1 0 0 0,2 2 0 0 0,-4-2 3 0 0,16 13-15 0 0,1 0 0 0 0,0-1-1 0 0,31 19 1 0 0,63 26-38 0 0,-87-46 61 0 0,373 192-65 0 0,-379-195 64 0 0,-8-5 0 0 0,0 1 0 0 0,-1 0 0 0 0,0 1 0 0 0,1 0 0 0 0,13 12 0 0 0,-23-18 2 0 0,0 0 0 0 0,0 0 0 0 0,1 1 0 0 0,-1-1 0 0 0,0 0 0 0 0,0 0 0 0 0,0 0 0 0 0,0 1 0 0 0,0-1 0 0 0,0 0 0 0 0,0 0 0 0 0,0 0 0 0 0,0 1 0 0 0,0-1 0 0 0,1 0 0 0 0,-1 0 0 0 0,0 1 0 0 0,0-1 0 0 0,0 0 0 0 0,-1 0 0 0 0,1 1 0 0 0,0-1 0 0 0,0 0 0 0 0,0 0 0 0 0,0 0 0 0 0,0 1 0 0 0,0-1 0 0 0,0 0 1 0 0,0 0-1 0 0,0 0 0 0 0,0 1 0 0 0,-1-1 0 0 0,1 0 0 0 0,0 0 0 0 0,0 0 0 0 0,0 1 0 0 0,-11 7 107 0 0,-16 2 59 0 0,-96 13 214 0 0,-1-6 0 0 0,-1-5 0 0 0,-240-9 0 0 0,336-4-727 0 0,-1-2 0 0 0,1 0 0 0 0,0-2 0 0 0,0-1 1 0 0,-37-13-1 0 0,38 6-746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3:22.903"/>
    </inkml:context>
    <inkml:brush xml:id="br0">
      <inkml:brushProperty name="width" value="0.1" units="cm"/>
      <inkml:brushProperty name="height" value="0.1" units="cm"/>
      <inkml:brushProperty name="color" value="#FF0066"/>
    </inkml:brush>
  </inkml:definitions>
  <inkml:trace contextRef="#ctx0" brushRef="#br0">262 546 13359 0 0,'-15'-11'760'0'0,"11"9"-684"0"0,1-1-1 0 0,-1 1 1 0 0,1-1 0 0 0,-1 0 0 0 0,1 0 0 0 0,0 0-1 0 0,0 0 1 0 0,0 0 0 0 0,-3-5 0 0 0,7 6 48 0 0,-1 0 1 0 0,1 0-1 0 0,-1 0 1 0 0,1 0-1 0 0,0 0 1 0 0,0 0-1 0 0,0 0 1 0 0,0 0-1 0 0,0 0 1 0 0,0 0-1 0 0,0 1 1 0 0,1-1-1 0 0,-1 0 1 0 0,1 1 0 0 0,-1-1-1 0 0,3-1 1 0 0,1-1 38 0 0,24-26 85 0 0,1 2 0 0 0,2 2 1 0 0,55-37-1 0 0,-46 35 19 0 0,-2-1 0 0 0,39-38 0 0 0,-39 26 393 0 0,62-85 0 0 0,-90 113-497 0 0,-2 2 159 0 0,-8 8-39 0 0,-2 3 109 0 0,-322 188 900 0 0,140-75-944 0 0,130-82-134 0 0,-90 71 0 0 0,141-100-204 0 0,-1 1 0 0 0,1-1 0 0 0,-1 0 0 0 0,1 1 0 0 0,0-1 0 0 0,-1 1 0 0 0,1 0 0 0 0,1 0 0 0 0,-1 0 0 0 0,0 0 0 0 0,1 0 0 0 0,0 0 0 0 0,-2 6 0 0 0,2-7-8 0 0,1 0-1 0 0,0 0 1 0 0,1 0 0 0 0,-1 0-1 0 0,0 0 1 0 0,0 0 0 0 0,1 0-1 0 0,-1 0 1 0 0,1 0 0 0 0,0 0-1 0 0,0-1 1 0 0,-1 1 0 0 0,1 0-1 0 0,0 0 1 0 0,0-1 0 0 0,1 1-1 0 0,-1 0 1 0 0,0-1 0 0 0,1 1-1 0 0,-1-1 1 0 0,1 1 0 0 0,-1-1-1 0 0,4 2 1 0 0,3 3 49 0 0,0-1 0 0 0,0-1-1 0 0,0 1 1 0 0,1-1 0 0 0,0-1 0 0 0,0 1-1 0 0,9 1 1 0 0,68 11 430 0 0,-69-13-425 0 0,29 2 291 0 0,51-1 0 0 0,21 1-237 0 0,-28 5-2824 0 0,-54-5 1249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5:39.192"/>
    </inkml:context>
    <inkml:brush xml:id="br0">
      <inkml:brushProperty name="width" value="0.1" units="cm"/>
      <inkml:brushProperty name="height" value="0.1" units="cm"/>
      <inkml:brushProperty name="color" value="#FFFF00"/>
    </inkml:brush>
  </inkml:definitions>
  <inkml:trace contextRef="#ctx0" brushRef="#br0">1 10 919 0 0,'2'-4'80'0'0,"-1"0"-80"0"0,1 3 0 0 0,0 2 472 0 0,0 1-216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5:55.613"/>
    </inkml:context>
    <inkml:brush xml:id="br0">
      <inkml:brushProperty name="width" value="0.1" units="cm"/>
      <inkml:brushProperty name="height" value="0.1" units="cm"/>
      <inkml:brushProperty name="color" value="#FF0066"/>
    </inkml:brush>
  </inkml:definitions>
  <inkml:trace contextRef="#ctx0" brushRef="#br0">882 67 9671 0 0,'-6'-9'190'0'0,"1"1"1"0"0,-1 0-1 0 0,-1 1 0 0 0,-7-8 0 0 0,12 13-185 0 0,0 0 0 0 0,0 0 0 0 0,0 1-1 0 0,0-1 1 0 0,0 1 0 0 0,-1-1 0 0 0,1 1 0 0 0,-1 0 0 0 0,1 0 0 0 0,-1 0 0 0 0,1 0-1 0 0,-1 0 1 0 0,1 1 0 0 0,-1-1 0 0 0,0 1 0 0 0,1 0 0 0 0,-1-1 0 0 0,0 1-1 0 0,-4 1 1 0 0,-8 9 5 0 0,8-3 136 0 0,-123 95 3583 0 0,-51 71-2955 0 0,29-25-710 0 0,85-85-19 0 0,-107 89 91 0 0,171-149-135 0 0,-25 15 54 0 0,26-17-52 0 0,1 0 1 0 0,-1 0 0 0 0,1-1 0 0 0,-1 1 0 0 0,0 0 0 0 0,1-1 0 0 0,-1 1 0 0 0,0-1-1 0 0,1 0 1 0 0,-1 0 0 0 0,0 1 0 0 0,0-1 0 0 0,1 0 0 0 0,-1-1 0 0 0,-3 1 0 0 0,4-1-13 0 0,1 1 0 0 0,0 0 1 0 0,0-1-1 0 0,-1 1 0 0 0,1-1 0 0 0,0 1 1 0 0,-1-1-1 0 0,1 1 0 0 0,0-1 1 0 0,0 1-1 0 0,0-1 0 0 0,0 1 1 0 0,0-1-1 0 0,0 1 0 0 0,-1-1 0 0 0,1 1 1 0 0,0-1-1 0 0,0 1 0 0 0,0-1 1 0 0,1 1-1 0 0,-1-1 0 0 0,0 0 1 0 0,0 1-1 0 0,0-1 0 0 0,0 1 0 0 0,0-1 1 0 0,1 0-1 0 0,5-17-372 0 0,-5 16 268 0 0,52-133-2981 0 0,-38 96 2264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5:56.280"/>
    </inkml:context>
    <inkml:brush xml:id="br0">
      <inkml:brushProperty name="width" value="0.1" units="cm"/>
      <inkml:brushProperty name="height" value="0.1" units="cm"/>
      <inkml:brushProperty name="color" value="#FF0066"/>
    </inkml:brush>
  </inkml:definitions>
  <inkml:trace contextRef="#ctx0" brushRef="#br0">334 221 4607 0 0,'-24'-99'789'0'0,"1"33"4326"0"0,15 50-3761 0 0,-5-20 611 0 0,13 36-1947 0 0,0 0 0 0 0,0 1 0 0 0,1-1 0 0 0,-1 0-1 0 0,0 0 1 0 0,0 0 0 0 0,0 0 0 0 0,0 0 0 0 0,0 0 0 0 0,1 0 0 0 0,-1 0 0 0 0,0 0-1 0 0,0 0 1 0 0,0 0 0 0 0,0 0 0 0 0,0 0 0 0 0,1 0 0 0 0,-1 0 0 0 0,0-1 0 0 0,0 1 0 0 0,0 0-1 0 0,0 0 1 0 0,0 0 0 0 0,0 0 0 0 0,1 0 0 0 0,-1 0 0 0 0,0 0 0 0 0,0 0 0 0 0,0 0 0 0 0,0 0-1 0 0,0-1 1 0 0,0 1 0 0 0,0 0 0 0 0,0 0 0 0 0,0 0 0 0 0,0 0 0 0 0,1 0 0 0 0,-1 0 0 0 0,0-1-1 0 0,0 1 1 0 0,0 0 0 0 0,0 0 0 0 0,0 0 0 0 0,0 0 0 0 0,0 0 0 0 0,0-1 0 0 0,0 1 0 0 0,0 0-1 0 0,0 0 1 0 0,0 0 0 0 0,0-1 0 0 0,9 13 180 0 0,230 342 883 0 0,29-22-393 0 0,-222-279-603 0 0,-27-30-2 0 0,1-1 0 0 0,1 0-1 0 0,25 19 1 0 0,-42-39 183 0 0,-15-12-230 0 0,-35-36-718 0 0,-15-39-2732 0 0,-91-171 0 0 0,129 214 2370 0 0,-46-64 0 0 0,53 86 1685 0 0,0 1-1 0 0,-1 0 0 0 0,-1 1 0 0 0,-37-28 1 0 0,47 40-375 0 0,5 3-120 0 0,0 1 1 0 0,0 0 0 0 0,0-1 0 0 0,0 1 0 0 0,0 1 0 0 0,-1-1-1 0 0,1 0 1 0 0,-1 1 0 0 0,0-1 0 0 0,1 1 0 0 0,-1 0-1 0 0,-6-1 1 0 0,9 3-140 0 0,1-1-1 0 0,0 0 1 0 0,-1 1-1 0 0,1-1 1 0 0,0 0-1 0 0,0 1 1 0 0,-1-1-1 0 0,1 1 0 0 0,0-1 1 0 0,0 0-1 0 0,0 1 1 0 0,-1-1-1 0 0,1 1 1 0 0,0-1-1 0 0,0 1 1 0 0,0-1-1 0 0,0 0 1 0 0,0 1-1 0 0,0-1 0 0 0,0 1 1 0 0,0-1-1 0 0,0 1 1 0 0,0-1-1 0 0,0 1 1 0 0,0-1-1 0 0,0 0 1 0 0,0 1-1 0 0,1-1 1 0 0,-1 1-1 0 0,0-1 1 0 0,0 1-1 0 0,0-1 0 0 0,1 0 1 0 0,-1 1-1 0 0,0-1 1 0 0,0 0-1 0 0,1 1 1 0 0,8 18-85 0 0,377 569 2790 0 0,-361-552-2701 0 0,-13-20 1 0 0,0 1 0 0 0,-1 0 1 0 0,-1 0-1 0 0,13 31 0 0 0,-22-46-16 0 0,0 0-1 0 0,-1 0 1 0 0,1 0 0 0 0,-1 0-1 0 0,1-1 1 0 0,-1 1-1 0 0,0 0 1 0 0,0 0-1 0 0,0 0 1 0 0,0 0 0 0 0,0 0-1 0 0,0 0 1 0 0,0 0-1 0 0,-1 0 1 0 0,1 0-1 0 0,-1 0 1 0 0,1 0 0 0 0,-1-1-1 0 0,0 1 1 0 0,0 0-1 0 0,-1 2 1 0 0,0-2-129 0 0,0 0 0 0 0,0 0 0 0 0,-1 0 0 0 0,1 0 0 0 0,-1 0 0 0 0,1 0 0 0 0,-1-1 1 0 0,1 1-1 0 0,-1-1 0 0 0,0 0 0 0 0,0 1 0 0 0,-4 0 0 0 0,-3 0-240 0 0,0 0 1 0 0,0 0-1 0 0,0-1 1 0 0,-1 0-1 0 0,1-1 1 0 0,0 0-1 0 0,-12-2 1 0 0,-1-3-92 0 0,1 0 0 0 0,0-2 1 0 0,1 0-1 0 0,0-1 0 0 0,-38-21 0 0 0,-92-67-1313 0 0,143 91 1686 0 0,-68-51-783 0 0,42 30 650 0 0,-1 1-1 0 0,-38-20 0 0 0,56 38 828 0 0,1 0-1 0 0,-1 1 0 0 0,0 0 0 0 0,0 2 0 0 0,0 0 1 0 0,-1 1-1 0 0,1 1 0 0 0,-25-1 0 0 0,40 3-487 0 0,0 0 0 0 0,0 0 0 0 0,0 1 0 0 0,0-1 0 0 0,0 0 0 0 0,0 1 0 0 0,0-1-1 0 0,0 1 1 0 0,-3 1 0 0 0,4-2-69 0 0,1 1-1 0 0,-1-1 1 0 0,1 0-1 0 0,-1 1 1 0 0,1-1-1 0 0,-1 1 1 0 0,1-1 0 0 0,-1 0-1 0 0,1 1 1 0 0,0-1-1 0 0,-1 1 1 0 0,1-1-1 0 0,0 1 1 0 0,-1-1 0 0 0,1 1-1 0 0,0 0 1 0 0,0-1-1 0 0,0 1 1 0 0,-1-1-1 0 0,1 1 1 0 0,0 1-1 0 0,0-1 5 0 0,1 1 0 0 0,-1-1 0 0 0,1 1-1 0 0,-1-1 1 0 0,1 0 0 0 0,0 1-1 0 0,-1-1 1 0 0,1 0 0 0 0,0 1-1 0 0,0-1 1 0 0,0 0 0 0 0,0 0 0 0 0,0 0-1 0 0,0 0 1 0 0,0 0 0 0 0,1 0-1 0 0,-1 0 1 0 0,0 0 0 0 0,0 0-1 0 0,1-1 1 0 0,-1 1 0 0 0,1 0 0 0 0,2 0-1 0 0,9 4 130 0 0,0-1-1 0 0,0-1 0 0 0,1 0 1 0 0,0-1-1 0 0,0 0 1 0 0,-1-1-1 0 0,1 0 0 0 0,28-4 1 0 0,7-3 371 0 0,55-14 1 0 0,407-70 695 0 0,-266 51-903 0 0,-60 14-1559 0 0,-97 20-4864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4:09.686"/>
    </inkml:context>
    <inkml:brush xml:id="br0">
      <inkml:brushProperty name="width" value="0.1" units="cm"/>
      <inkml:brushProperty name="height" value="0.1" units="cm"/>
      <inkml:brushProperty name="color" value="#FF0066"/>
    </inkml:brush>
  </inkml:definitions>
  <inkml:trace contextRef="#ctx0" brushRef="#br0">0 174 2759 0 0,'22'-26'248'0'0,"-2"-3"-248"0"0,0 0 0 0 0,-1 3 0 0 0,1 1 416 0 0,-2 4 40 0 0,-5 10 8 0 0,-4 8 0 0 0,0 1-464 0 0,-1 2-176 0 0,6-2 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1:39.991"/>
    </inkml:context>
    <inkml:brush xml:id="br0">
      <inkml:brushProperty name="width" value="0.1" units="cm"/>
      <inkml:brushProperty name="height" value="0.1" units="cm"/>
      <inkml:brushProperty name="color" value="#FFFF00"/>
    </inkml:brush>
  </inkml:definitions>
  <inkml:trace contextRef="#ctx0" brushRef="#br0">577 17 4607 0 0,'-1'-1'282'0'0,"1"0"-1"0"0,0 0 0 0 0,0 0 1 0 0,-1 0-1 0 0,1 0 0 0 0,-1 0 1 0 0,1 0-1 0 0,-1 1 0 0 0,1-1 1 0 0,-1 0-1 0 0,1 0 0 0 0,-1 0 1 0 0,0 0-1 0 0,0 1 0 0 0,1-1 0 0 0,-1 0 1 0 0,-1 0-1 0 0,2 1-198 0 0,-1 0 0 0 0,1 0 0 0 0,-1 0 0 0 0,1 0 0 0 0,-1 0 0 0 0,1 0-1 0 0,-1 0 1 0 0,1 0 0 0 0,0 0 0 0 0,-1 1 0 0 0,1-1 0 0 0,-1 0 0 0 0,1 0 0 0 0,-1 0 0 0 0,1 1 0 0 0,0-1-1 0 0,-1 0 1 0 0,1 0 0 0 0,0 1 0 0 0,-1-1 0 0 0,1 0 0 0 0,0 1 0 0 0,-1-1 0 0 0,1 0 0 0 0,0 1 0 0 0,-1 0-1 0 0,-3 6 68 0 0,1-1-1 0 0,-1 1 0 0 0,-3 13 1 0 0,2-8 294 0 0,-15 25 208 0 0,-1-1 0 0 0,-3 0 0 0 0,0-2 0 0 0,-47 49 0 0 0,3-3 120 0 0,-13 21-936 0 0,-134 222 0 0 0,214-320-164 0 0,1-3 232 0 0,0 0 1 0 0,0 1-1 0 0,0-1 0 0 0,0 1 0 0 0,-1-1 0 0 0,1 0 0 0 0,0 1 0 0 0,0-1 0 0 0,0 1 0 0 0,-1-1 0 0 0,1 0 0 0 0,0 1 0 0 0,0-1 0 0 0,-1 0 0 0 0,1 0 0 0 0,0 1 0 0 0,-1-1 0 0 0,1 0 0 0 0,0 0 0 0 0,-1 1 0 0 0,1-1 1 0 0,0 0-1 0 0,-1 0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1:40.379"/>
    </inkml:context>
    <inkml:brush xml:id="br0">
      <inkml:brushProperty name="width" value="0.1" units="cm"/>
      <inkml:brushProperty name="height" value="0.1" units="cm"/>
      <inkml:brushProperty name="color" value="#FFFF00"/>
    </inkml:brush>
  </inkml:definitions>
  <inkml:trace contextRef="#ctx0" brushRef="#br0">12 24 15199 0 0,'-8'-15'962'0'0,"4"7"-208"0"0,15 19-670 0 0,7 13-23 0 0,-1 1-1 0 0,23 45 0 0 0,20 58 160 0 0,-54-114-182 0 0,52 126 325 0 0,17 38-77 0 0,9-5 176 0 0,-70-147-348 0 0,34 63 17 0 0,12 9-64 0 0,-36-60-74 0 0,-21-33-73 0 0,6 8-41 0 0,26 43-206 0 0,-34-54 269 0 0,0-1-1 0 0,0 1 1 0 0,0-1 0 0 0,0 1 0 0 0,0-1-1 0 0,-1 1 1 0 0,1-1 0 0 0,0 1-1 0 0,-1 0 1 0 0,1 0 0 0 0,-1-1 0 0 0,1 3-1 0 0,-2-4-20 0 0,1 1 0 0 0,0-1 0 0 0,-1 0 0 0 0,1 0 0 0 0,0 0 0 0 0,-1 0 0 0 0,1 0 0 0 0,-1 0 0 0 0,1 1 0 0 0,0-1 0 0 0,-1 0 0 0 0,1 0 0 0 0,0 0 0 0 0,-1 0 0 0 0,1 0 0 0 0,-1-1 0 0 0,1 1 0 0 0,0 0 0 0 0,-1 0 0 0 0,1 0 0 0 0,0 0 0 0 0,-1 0 0 0 0,1 0 0 0 0,0-1 0 0 0,-1 1 0 0 0,0 0-52 0 0,-12-7-1677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1:40.799"/>
    </inkml:context>
    <inkml:brush xml:id="br0">
      <inkml:brushProperty name="width" value="0.1" units="cm"/>
      <inkml:brushProperty name="height" value="0.1" units="cm"/>
      <inkml:brushProperty name="color" value="#FFFF00"/>
    </inkml:brush>
  </inkml:definitions>
  <inkml:trace contextRef="#ctx0" brushRef="#br0">1 0 15951 0 0,'27'42'1752'0'0,"34"42"-1278"0"0,-14-17-97 0 0,25 32-152 0 0,4 1-150 0 0,-39-50-10 0 0,52 70-11 0 0,2 4-33 0 0,-15-21 22 0 0,-15-10-33 0 0,-59-90-9 0 0,15 23-103 0 0,-1 1-1 0 0,-1 1 1 0 0,13 35 0 0 0,-26-58 54 0 0,1 4-94 0 0,0 1 0 0 0,4 18 1 0 0,-7-26 81 0 0,0 0 0 0 0,1 1 1 0 0,-1-1-1 0 0,0 0 1 0 0,0 0-1 0 0,0 0 1 0 0,-1 1-1 0 0,1-1 0 0 0,0 0 1 0 0,-1 0-1 0 0,1 0 1 0 0,-1 0-1 0 0,0 0 0 0 0,0 0 1 0 0,0 0-1 0 0,0 0 1 0 0,0 0-1 0 0,0 0 0 0 0,-2 2 1 0 0,2-3-30 0 0,0-1 0 0 0,0 1 0 0 0,0 0 0 0 0,0-1 0 0 0,0 1 1 0 0,0-1-1 0 0,0 0 0 0 0,0 1 0 0 0,0-1 0 0 0,0 0 0 0 0,0 1 0 0 0,0-1 0 0 0,0 0 0 0 0,0 0 1 0 0,0 0-1 0 0,0 0 0 0 0,0 0 0 0 0,0 0 0 0 0,0 0 0 0 0,0 0 0 0 0,0-1 0 0 0,0 1 0 0 0,0 0 1 0 0,0-1-1 0 0,0 1 0 0 0,-1-1 0 0 0,-12-5-5222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1:41.183"/>
    </inkml:context>
    <inkml:brush xml:id="br0">
      <inkml:brushProperty name="width" value="0.1" units="cm"/>
      <inkml:brushProperty name="height" value="0.1" units="cm"/>
      <inkml:brushProperty name="color" value="#FFFF00"/>
    </inkml:brush>
  </inkml:definitions>
  <inkml:trace contextRef="#ctx0" brushRef="#br0">8 22 19551 0 0,'-6'-5'432'0'0,"5"1"632"0"0,2 6-520 0 0,5 0-440 0 0,-1-2-104 0 0,5 0 0 0 0,6 0 0 0 0,12-2 240 0 0,14 2 24 0 0,14 2 8 0 0,16 1 0 0 0,6-1-272 0 0,16 0 0 0 0,15-4-120 0 0,5-5-5928 0 0,-3-8-1192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00.662"/>
    </inkml:context>
    <inkml:brush xml:id="br0">
      <inkml:brushProperty name="width" value="0.1" units="cm"/>
      <inkml:brushProperty name="height" value="0.1" units="cm"/>
      <inkml:brushProperty name="color" value="#FFFF00"/>
    </inkml:brush>
  </inkml:definitions>
  <inkml:trace contextRef="#ctx0" brushRef="#br0">2445 40 4487 0 0,'-1'0'101'0'0,"0"0"-1"0"0,1 0 0 0 0,-1 0 1 0 0,0-1-1 0 0,1 1 1 0 0,-1 0-1 0 0,0-1 0 0 0,1 1 1 0 0,-1 0-1 0 0,1-1 0 0 0,-1 1 1 0 0,1-1-1 0 0,-1 1 0 0 0,1-1 1 0 0,-1 1-1 0 0,1-1 0 0 0,-1 1 1 0 0,1-1-1 0 0,0 1 1 0 0,-1-1-1 0 0,1 0 0 0 0,0 1 1 0 0,0-1-1 0 0,-1 1 0 0 0,1-1 1 0 0,0 0-1 0 0,0 1 0 0 0,0-1 1 0 0,0 0-1 0 0,0-1 0 0 0,0 1-7 0 0,-1 0-1 0 0,1 0 0 0 0,0 0 0 0 0,0 0 0 0 0,0 0 1 0 0,-1 0-1 0 0,1 0 0 0 0,-1 1 0 0 0,1-1 0 0 0,0 0 0 0 0,-1 0 1 0 0,0 0-1 0 0,1 0 0 0 0,-1 0 0 0 0,1 1 0 0 0,-1-1 1 0 0,0 0-1 0 0,0 0 0 0 0,0 1 0 0 0,1-1 0 0 0,-1 1 0 0 0,0-1 1 0 0,0 1-1 0 0,0-1 0 0 0,0 1 0 0 0,0-1 0 0 0,0 1 1 0 0,0 0-1 0 0,0-1 0 0 0,0 1 0 0 0,0 0 0 0 0,0 0 0 0 0,-1 0 1 0 0,-10-1 528 0 0,9 1-434 0 0,1 0-1 0 0,0-1 1 0 0,-1 1 0 0 0,1 0-1 0 0,0 0 1 0 0,0 1 0 0 0,-1-1-1 0 0,1 0 1 0 0,-5 2 0 0 0,7-1-85 0 0,-23 1 972 0 0,-47 1 2391 0 0,56-2-3129 0 0,-1 1 0 0 0,1 0 0 0 0,0 0 1 0 0,0 2-1 0 0,-24 8 0 0 0,21-6 5 0 0,0-1 1 0 0,-31 5-1 0 0,-40-3 1091 0 0,-5-3-765 0 0,16-2-456 0 0,56-2-156 0 0,-37-1 98 0 0,-62 2 433 0 0,11 2 24 0 0,-35 3-16 0 0,57 4-400 0 0,-210 18 309 0 0,52-31 315 0 0,75-3-33 0 0,71 7-438 0 0,-24 0-601 0 0,-152-17 1 0 0,249 12-1541 0 0,0-2-4432 0 0,1-1-2098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01.699"/>
    </inkml:context>
    <inkml:brush xml:id="br0">
      <inkml:brushProperty name="width" value="0.1" units="cm"/>
      <inkml:brushProperty name="height" value="0.1" units="cm"/>
      <inkml:brushProperty name="color" value="#FFFF00"/>
    </inkml:brush>
  </inkml:definitions>
  <inkml:trace contextRef="#ctx0" brushRef="#br0">982 22 4607 0 0,'-15'-9'-245'0'0,"13"7"569"0"0,1 1 1 0 0,0 0-1 0 0,-1 0 0 0 0,1 0 0 0 0,-1 0 0 0 0,0 0 1 0 0,1 0-1 0 0,-1 1 0 0 0,0-1 0 0 0,1 0 0 0 0,-1 1 1 0 0,0-1-1 0 0,0 1 0 0 0,1 0 0 0 0,-1-1 0 0 0,0 1 1 0 0,0 0-1 0 0,0 0 0 0 0,0 0 0 0 0,1 1 0 0 0,-1-1 1 0 0,0 0-1 0 0,0 1 0 0 0,0-1 0 0 0,-2 2 0 0 0,2-2-153 0 0,-1 1-1 0 0,1-1 0 0 0,0 1 0 0 0,0-1 0 0 0,-1 0 1 0 0,1 0-1 0 0,-1 0 0 0 0,1 0 0 0 0,0 0 0 0 0,-3-1 1 0 0,-13 0 1196 0 0,-27 8 26 0 0,0 2 0 0 0,-78 27 0 0 0,6-2 30 0 0,61-20-749 0 0,-380 78 3066 0 0,384-88-5816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02.395"/>
    </inkml:context>
    <inkml:brush xml:id="br0">
      <inkml:brushProperty name="width" value="0.1" units="cm"/>
      <inkml:brushProperty name="height" value="0.1" units="cm"/>
      <inkml:brushProperty name="color" value="#FFFF00"/>
    </inkml:brush>
  </inkml:definitions>
  <inkml:trace contextRef="#ctx0" brushRef="#br0">2018 53 3679 0 0,'-7'-1'-82'0'0,"-51"-8"2413"0"0,16 6 5284 0 0,-23 6-6601 0 0,-71 12 0 0 0,67-5-466 0 0,9-5 858 0 0,-107-4 0 0 0,-59-19 1078 0 0,134 10-1916 0 0,-36 2 921 0 0,-134 12-1 0 0,-40-1-150 0 0,223-7-1262 0 0,31 3-539 0 0,0-3 1 0 0,0-2-1 0 0,-68-15 0 0 0,93 12-1451 0 0,0-2-3765 0 0,5-2-1628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5:40.579"/>
    </inkml:context>
    <inkml:brush xml:id="br0">
      <inkml:brushProperty name="width" value="0.1" units="cm"/>
      <inkml:brushProperty name="height" value="0.1" units="cm"/>
      <inkml:brushProperty name="color" value="#FFFF00"/>
    </inkml:brush>
  </inkml:definitions>
  <inkml:trace contextRef="#ctx0" brushRef="#br0">0 2 455 0 0,'28'0'0'0'0,"-8"-2"0"0"0,-2 4 0 0 0,-3 0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07.963"/>
    </inkml:context>
    <inkml:brush xml:id="br0">
      <inkml:brushProperty name="width" value="0.1" units="cm"/>
      <inkml:brushProperty name="height" value="0.1" units="cm"/>
      <inkml:brushProperty name="color" value="#FFFF00"/>
    </inkml:brush>
  </inkml:definitions>
  <inkml:trace contextRef="#ctx0" brushRef="#br0">1682 33 455 0 0,'-19'-2'3090'0'0,"14"2"-2794"0"0,-1 0 0 0 0,1-1 0 0 0,0 0 0 0 0,-9-3 0 0 0,7 2-156 0 0,4 1 352 0 0,-1 1-206 0 0,-33-22 13298 0 0,35 25-13424 0 0,-8 8-36 0 0,8-8 963 0 0,1-2-976 0 0,0 0-1 0 0,0 1 1 0 0,0-1 0 0 0,0 0-1 0 0,0 0 1 0 0,0 0 0 0 0,0 1-1 0 0,-1-1 1 0 0,1-1-1 0 0,-2 2 1 0 0,0 1 434 0 0,-32 7 334 0 0,1 1-339 0 0,12-6-233 0 0,-3 0 158 0 0,-44 4 0 0 0,-67-4 504 0 0,-132 12 577 0 0,48 18-1096 0 0,-170 22 420 0 0,346-51-1614 0 0,-2-2 1 0 0,1-2-1 0 0,0-2 0 0 0,-63-8 0 0 0,49-5-8481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09.112"/>
    </inkml:context>
    <inkml:brush xml:id="br0">
      <inkml:brushProperty name="width" value="0.1" units="cm"/>
      <inkml:brushProperty name="height" value="0.1" units="cm"/>
      <inkml:brushProperty name="color" value="#FFFF00"/>
    </inkml:brush>
  </inkml:definitions>
  <inkml:trace contextRef="#ctx0" brushRef="#br0">2079 119 5063 0 0,'-12'1'-521'0'0,"8"0"1415"0"0,1-1 0 0 0,-1 0 0 0 0,0 0 0 0 0,1 0 0 0 0,-1 0 0 0 0,1 0 0 0 0,-1-1-1 0 0,0 1 1 0 0,1-1 0 0 0,-8-3 0 0 0,-5-24-742 0 0,13 26 53 0 0,1 0 0 0 0,0 0-1 0 0,-1 0 1 0 0,1 1-1 0 0,-1-1 1 0 0,1 1 0 0 0,-1 0-1 0 0,0-1 1 0 0,0 1 0 0 0,1 0-1 0 0,-1 1 1 0 0,0-1-1 0 0,0 1 1 0 0,0-1 0 0 0,0 1-1 0 0,0 0 1 0 0,0 0 0 0 0,0 0-1 0 0,0 0 1 0 0,-3 1 0 0 0,-9 1 503 0 0,0 1 0 0 0,-21 6 1 0 0,14-1-138 0 0,-29 14 0 0 0,39-16-478 0 0,1-1 1 0 0,-1 0-1 0 0,1 0 1 0 0,-1-1-1 0 0,-1-1 0 0 0,1 0 1 0 0,0-1-1 0 0,-1 0 0 0 0,-20 0 1 0 0,-4-6 453 0 0,0-1 1 0 0,-49-15 0 0 0,-37-5 182 0 0,-33 10-61 0 0,107 11-475 0 0,-130-24 410 0 0,-9-2 81 0 0,101 28-371 0 0,-123 13 0 0 0,6 1-288 0 0,161-12-481 0 0,0-2 0 0 0,-74-12 0 0 0,67 3-695 0 0,-4-1-53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15.713"/>
    </inkml:context>
    <inkml:brush xml:id="br0">
      <inkml:brushProperty name="width" value="0.1" units="cm"/>
      <inkml:brushProperty name="height" value="0.1" units="cm"/>
      <inkml:brushProperty name="color" value="#FFFF00"/>
    </inkml:brush>
  </inkml:definitions>
  <inkml:trace contextRef="#ctx0" brushRef="#br0">2587 293 8751 0 0,'-1'0'78'0'0,"-1"0"-1"0"0,1 1 0 0 0,0-1 0 0 0,-1 0 0 0 0,1-1 1 0 0,0 1-1 0 0,-1 0 0 0 0,1 0 0 0 0,0-1 0 0 0,-1 1 0 0 0,1 0 1 0 0,0-1-1 0 0,0 1 0 0 0,0-1 0 0 0,-1 0 0 0 0,1 1 1 0 0,0-1-1 0 0,0 0 0 0 0,0 0 0 0 0,0 0 0 0 0,-2-1 1 0 0,3 0 51 0 0,-1 0 0 0 0,1 1 1 0 0,-1-1-1 0 0,1 0 0 0 0,0 0 1 0 0,0 1-1 0 0,-1-1 0 0 0,1 0 1 0 0,0 0-1 0 0,1 1 1 0 0,-1-1-1 0 0,0 0 0 0 0,0 0 1 0 0,1 1-1 0 0,0-3 0 0 0,8-19-97 0 0,-7 18-49 0 0,1 0-1 0 0,-1-1 0 0 0,-1 1 0 0 0,1-1 1 0 0,1-8-1 0 0,-3 13 22 0 0,0 0 0 0 0,0 0-1 0 0,0 0 1 0 0,0 0 0 0 0,0 0 0 0 0,0 0 0 0 0,-1 0 0 0 0,1 0 0 0 0,0 0-1 0 0,0 0 1 0 0,-1 0 0 0 0,1 1 0 0 0,-1-1 0 0 0,1 0 0 0 0,-1 0 0 0 0,1 0-1 0 0,-1 1 1 0 0,1-1 0 0 0,-1 0 0 0 0,0 1 0 0 0,0-1 0 0 0,1 0 0 0 0,-1 1-1 0 0,0-1 1 0 0,0 1 0 0 0,1-1 0 0 0,-1 1 0 0 0,0-1 0 0 0,0 1 0 0 0,0 0-1 0 0,0-1 1 0 0,0 1 0 0 0,0 0 0 0 0,0 0 0 0 0,0 0 0 0 0,0 0 0 0 0,1 0-1 0 0,-3 0 1 0 0,-18-4 811 0 0,0-1 0 0 0,-1 0 0 0 0,2-2 0 0 0,-1 0 0 0 0,1-2 0 0 0,-25-13 0 0 0,1 1 4 0 0,7 5-398 0 0,0 3-1 0 0,-1 1 1 0 0,0 1-1 0 0,-68-9 0 0 0,34 13 379 0 0,-124 2-1 0 0,159 6-661 0 0,-104 2 361 0 0,-192 29 0 0 0,-114 52 617 0 0,203-30 9 0 0,153-31-699 0 0,32-11-270 0 0,0-1 1 0 0,0-4-1 0 0,-69 1 0 0 0,108-8-159 0 0,0-1 0 0 0,-1 0-1 0 0,-29-7 1 0 0,44 6-292 0 0,-1 0 0 0 0,1 0 1 0 0,-1 0-1 0 0,1-1 0 0 0,0 0 0 0 0,0 0 1 0 0,0 0-1 0 0,0-1 0 0 0,0 0 1 0 0,1 0-1 0 0,0-1 0 0 0,0 1 1 0 0,0-1-1 0 0,-4-6 0 0 0,-9-17-8040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19.118"/>
    </inkml:context>
    <inkml:brush xml:id="br0">
      <inkml:brushProperty name="width" value="0.1" units="cm"/>
      <inkml:brushProperty name="height" value="0.1" units="cm"/>
      <inkml:brushProperty name="color" value="#FFFF00"/>
    </inkml:brush>
  </inkml:definitions>
  <inkml:trace contextRef="#ctx0" brushRef="#br0">3622 120 6447 0 0,'-17'-18'932'0'0,"13"15"551"0"0,0 0 1 0 0,1 1-1 0 0,-1-1 1 0 0,0 1-1 0 0,-7-3 0 0 0,13 3-1938 0 0,-6-2 896 0 0,-7-1 861 0 0,-12-3 311 0 0,-28-6 0 0 0,13 5-1032 0 0,-15-4-267 0 0,-1 3-1 0 0,-1 1 1 0 0,0 4 0 0 0,0 1-1 0 0,0 4 1 0 0,-93 9 0 0 0,-263 19 834 0 0,379-28-1074 0 0,-25-1 414 0 0,-115 14-1 0 0,63 2-340 0 0,-1-5-1 0 0,-205-9 1 0 0,201-10 207 0 0,-48 0 120 0 0,-12 15-133 0 0,-74-3 107 0 0,6-17 111 0 0,-57 5 171 0 0,18 1-1944 0 0,94-14-7226 0 0,125 9 52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21.608"/>
    </inkml:context>
    <inkml:brush xml:id="br0">
      <inkml:brushProperty name="width" value="0.1" units="cm"/>
      <inkml:brushProperty name="height" value="0.1" units="cm"/>
      <inkml:brushProperty name="color" value="#FFFF00"/>
    </inkml:brush>
  </inkml:definitions>
  <inkml:trace contextRef="#ctx0" brushRef="#br0">2307 505 919 0 0,'-15'-13'1671'0'0,"-3"-16"6405"0"0,7 12-4879 0 0,0 3-4234 0 0,-5-1 1962 0 0,0 2 1 0 0,-2 0-1 0 0,0 0 0 0 0,0 2 1 0 0,-1 0-1 0 0,-31-12 0 0 0,0 2 319 0 0,-79-21-1 0 0,117 39-1186 0 0,-81-21 594 0 0,0 5-1 0 0,-155-11 1 0 0,124 17-60 0 0,-61-4 410 0 0,-97-18 346 0 0,125 12-657 0 0,-199-37 354 0 0,232 36-1118 0 0,-52 4-2058 0 0,109 18 1001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26.587"/>
    </inkml:context>
    <inkml:brush xml:id="br0">
      <inkml:brushProperty name="width" value="0.1" units="cm"/>
      <inkml:brushProperty name="height" value="0.1" units="cm"/>
      <inkml:brushProperty name="color" value="#FFFF00"/>
    </inkml:brush>
  </inkml:definitions>
  <inkml:trace contextRef="#ctx0" brushRef="#br0">2346 103 13359 0 0,'-3'-6'54'0'0,"-1"0"-1"0"0,0 1 1 0 0,-1-1-1 0 0,1 1 1 0 0,-1 0-1 0 0,0 1 0 0 0,0-1 1 0 0,-1 1-1 0 0,1 0 1 0 0,-1 0-1 0 0,0 1 1 0 0,0 0-1 0 0,0 0 1 0 0,0 0-1 0 0,-1 1 0 0 0,1 0 1 0 0,-1 0-1 0 0,0 0 1 0 0,1 1-1 0 0,-1 0 1 0 0,0 0-1 0 0,-12 1 1 0 0,-182 25 4855 0 0,106-11-3050 0 0,-122 2 0 0 0,85-15-653 0 0,-118-2-99 0 0,187-2-804 0 0,-123-24 0 0 0,108 10-87 0 0,-1 3 0 0 0,-1 4 0 0 0,0 3 0 0 0,-104 4 0 0 0,-149 32 296 0 0,166-16-448 0 0,158-13-58 0 0,5 0-17 0 0,1-1 0 0 0,-1 1-1 0 0,1 0 1 0 0,-1 0 0 0 0,1 1 0 0 0,-1-1 0 0 0,0 1-1 0 0,1-1 1 0 0,0 1 0 0 0,-1 0 0 0 0,1 1-1 0 0,-4 1 1 0 0,7-3-49 0 0,0 0-1 0 0,0 0 0 0 0,0 1 1 0 0,0-1-1 0 0,0 0 1 0 0,0 1-1 0 0,0-1 1 0 0,0 0-1 0 0,0 0 1 0 0,0 1-1 0 0,0-1 0 0 0,0 0 1 0 0,1 0-1 0 0,-1 1 1 0 0,0-1-1 0 0,0 0 1 0 0,0 0-1 0 0,0 1 1 0 0,0-1-1 0 0,1 0 1 0 0,-1 0-1 0 0,0 0 0 0 0,0 1 1 0 0,0-1-1 0 0,1 0 1 0 0,-1 0-1 0 0,0 0 1 0 0,0 0-1 0 0,1 1 1 0 0,-1-1-1 0 0,0 0 0 0 0,0 0 1 0 0,1 0-1 0 0,-1 0 1 0 0,0 0-1 0 0,0 0 1 0 0,1 0-1 0 0,-1 0 1 0 0,0 0-1 0 0,1 0 0 0 0,-1 0 1 0 0,0 0-1 0 0,0 0 1 0 0,1 0-1 0 0,-1 0 1 0 0,0 0-1 0 0,1 0 1 0 0,15 2-4907 0 0,2-1-124 0 0,3-2-213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2:30.381"/>
    </inkml:context>
    <inkml:brush xml:id="br0">
      <inkml:brushProperty name="width" value="0.1" units="cm"/>
      <inkml:brushProperty name="height" value="0.1" units="cm"/>
      <inkml:brushProperty name="color" value="#FFFF00"/>
    </inkml:brush>
  </inkml:definitions>
  <inkml:trace contextRef="#ctx0" brushRef="#br0">1871 1714 1839 0 0,'-4'3'163'0'0,"0"-1"0"0"0,-1 0-1 0 0,0 0 1 0 0,1-1-1 0 0,-1 1 1 0 0,0-1-1 0 0,0 0 1 0 0,0 0 0 0 0,0-1-1 0 0,-7 0 1 0 0,4 1 186 0 0,1-1 0 0 0,-1 1-1 0 0,-14 4 1 0 0,-3-1 7475 0 0,27-4-7604 0 0,0 1-1 0 0,1-1 1 0 0,-1 1-1 0 0,1-1 1 0 0,-1 1-1 0 0,0 0 1 0 0,0 0 0 0 0,1 0-1 0 0,-1 0 1 0 0,0 0-1 0 0,0 1 1 0 0,3 2-1 0 0,3 0 519 0 0,-3-2-486 0 0,1-1 0 0 0,0 1 0 0 0,0-1 0 0 0,0 0 0 0 0,0-1 0 0 0,0 0 1 0 0,0 0-1 0 0,7-1 0 0 0,3 1 255 0 0,-13 0-368 0 0,1-1-1 0 0,-1 1 1 0 0,1-1 0 0 0,-1 1-1 0 0,0-1 1 0 0,1 0-1 0 0,-1 0 1 0 0,0-1 0 0 0,0 1-1 0 0,0-1 1 0 0,0 1-1 0 0,0-1 1 0 0,0 0-1 0 0,0 0 1 0 0,-1 0 0 0 0,5-5-1 0 0,0-1 7 0 0,-1 0-1 0 0,0 0 0 0 0,0-1 0 0 0,6-12 0 0 0,-6 10-20 0 0,0-1-1 0 0,-1 1 0 0 0,0 0 0 0 0,-1-1 0 0 0,0 0 0 0 0,-1 0 0 0 0,0-1 0 0 0,-1 1 0 0 0,0 0 0 0 0,-1-1 0 0 0,-1 1 0 0 0,0-1 0 0 0,-3-22 0 0 0,-2-3 20 0 0,1 15 11 0 0,1 1 0 0 0,1 0 1 0 0,1-29-1 0 0,3 4-95 0 0,-2-1-1 0 0,-2 1 0 0 0,-2 0 1 0 0,-17-76-1 0 0,14 92-22 0 0,2 1 0 0 0,1-1 0 0 0,2 0 0 0 0,0 0 0 0 0,2 0 0 0 0,7-49 0 0 0,0 44-36 0 0,10-33 0 0 0,-8 40 0 0 0,-2 1 0 0 0,4-41 0 0 0,-11 56 30 0 0,-1 0 1 0 0,0 0-1 0 0,-1 1 0 0 0,0-1 0 0 0,-1 0 0 0 0,0 1 0 0 0,-7-16 1 0 0,-8-30 55 0 0,14 35-76 0 0,1 9 23 0 0,0 0 0 0 0,-1 0 0 0 0,-6-15 0 0 0,7 24-24 0 0,1 0 0 0 0,-1 0 1 0 0,0 0-1 0 0,-1 1 0 0 0,1-1 1 0 0,-1 1-1 0 0,0 0 0 0 0,0 0 0 0 0,0 0 1 0 0,0 0-1 0 0,-7-4 0 0 0,0 2 61 0 0,0-1 0 0 0,0 2 0 0 0,0-1 0 0 0,-1 2 0 0 0,1-1 0 0 0,-1 2 0 0 0,-1-1 0 0 0,1 2 0 0 0,0 0 0 0 0,0 0 0 0 0,-15 0 0 0 0,-187-22 178 0 0,43 3-221 0 0,106 15 16 0 0,-1-2-1 0 0,-73-20 1 0 0,84 15 0 0 0,1 2-1 0 0,-2 3 1 0 0,1 2 0 0 0,-1 3-1 0 0,-91 5 1 0 0,67 3-43 0 0,-106-8 0 0 0,162 0 0 0 0,-31-8 0 0 0,-16-2 0 0 0,54 11 0 0 0,0 1 0 0 0,0 1 0 0 0,-27 3 0 0 0,36-3 1 0 0,-1 1-1 0 0,1 1 0 0 0,-1 0 1 0 0,1 0-1 0 0,-16 7 1 0 0,22-8-2 0 0,0 0 1 0 0,0 0-1 0 0,0 1 1 0 0,0-1-1 0 0,0 1 1 0 0,0 0-1 0 0,0-1 1 0 0,1 1-1 0 0,-1 0 1 0 0,0 0-1 0 0,1 0 1 0 0,0 0-1 0 0,0 1 1 0 0,-1-1-1 0 0,1 0 1 0 0,1 0-1 0 0,-1 1 1 0 0,0-1-1 0 0,0 0 0 0 0,1 1 1 0 0,-1-1-1 0 0,1 1 1 0 0,0-1-1 0 0,0 1 1 0 0,0 2-1 0 0,-1 8-8 0 0,0 1 0 0 0,-1-1-1 0 0,-4 14 1 0 0,-4 29-7 0 0,10 112-9 0 0,3-117 12 0 0,-3 1 0 0 0,-9 72 0 0 0,5-100 7 0 0,2 0-1 0 0,1 0 1 0 0,1 0-1 0 0,6 45 1 0 0,1-26-10 0 0,25 75 0 0 0,-22-83 16 0 0,0 1 0 0 0,-3 0 0 0 0,-1 0 0 0 0,-1 1 0 0 0,-1 48 0 0 0,-4-55-5 0 0,-1 8 9 0 0,2 1 0 0 0,9 58 0 0 0,-8-85-10 0 0,0-1 1 0 0,1 0-1 0 0,1-1 0 0 0,0 1 0 0 0,0 0 0 0 0,1-1 0 0 0,0 0 1 0 0,1 0-1 0 0,0-1 0 0 0,0 0 0 0 0,1 0 0 0 0,1 0 0 0 0,10 10 0 0 0,-10-13-4 0 0,0 1 0 0 0,1-2-1 0 0,0 1 1 0 0,0-1 0 0 0,1 0-1 0 0,0-1 1 0 0,11 4 0 0 0,76 16-88 0 0,-19-5 89 0 0,26 10-23 0 0,187 28 0 0 0,-55-46-32 0 0,-139-10 64 0 0,-23 0-53 0 0,-23 0 42 0 0,52 2 11 0 0,80 4 0 0 0,-62-1 11 0 0,-120-6-7 0 0,-1 0 0 0 0,1 0 1 0 0,-1 0-1 0 0,0 0 0 0 0,1 1 1 0 0,-1-1-1 0 0,0 0 0 0 0,1 0 1 0 0,-1 1-1 0 0,0-1 0 0 0,1 0 0 0 0,-1 1 1 0 0,0-1-1 0 0,1 0 0 0 0,-1 1 1 0 0,0-1-1 0 0,0 0 0 0 0,1 1 1 0 0,-1-1-1 0 0,0 1 0 0 0,0-1 1 0 0,0 0-1 0 0,0 1 0 0 0,0-1 0 0 0,0 1 1 0 0,1-1-1 0 0,-1 0 0 0 0,0 1 1 0 0,0-1-1 0 0,0 1 0 0 0,0-1 1 0 0,-1 1-1 0 0,1-1 0 0 0,0 1 1 0 0,0-1-1 0 0,0 0 0 0 0,0 1 0 0 0,-1 0-35 0 0,1 0 0 0 0,0-1 0 0 0,0 1 0 0 0,0-1 0 0 0,0 1 0 0 0,0-1 0 0 0,0 1 0 0 0,0 0 0 0 0,0-1 0 0 0,0 1 0 0 0,0-1 0 0 0,0 1 0 0 0,0 0 0 0 0,0-1 0 0 0,1 1 0 0 0,-1-1 0 0 0,0 1 0 0 0,0-1 0 0 0,1 1 0 0 0,-1-1 0 0 0,0 1 0 0 0,1-1 0 0 0,-1 1 0 0 0,0-1 0 0 0,1 1 0 0 0,-1-1 0 0 0,1 0 0 0 0,-1 1 0 0 0,1-1 0 0 0,-1 0 0 0 0,1 1 0 0 0,0-1 0 0 0,18-3-2761 0 0,-2-2 1145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3:12.166"/>
    </inkml:context>
    <inkml:brush xml:id="br0">
      <inkml:brushProperty name="width" value="0.1" units="cm"/>
      <inkml:brushProperty name="height" value="0.1" units="cm"/>
      <inkml:brushProperty name="color" value="#FF0066"/>
    </inkml:brush>
  </inkml:definitions>
  <inkml:trace contextRef="#ctx0" brushRef="#br0">3039 2088 8495 0 0,'-2'2'53'0'0,"0"0"0"0"0,0-1 0 0 0,0 1 0 0 0,0 0 0 0 0,0 0 0 0 0,0 0 0 0 0,0 1 0 0 0,0-1 0 0 0,1 0 0 0 0,-1 0 0 0 0,1 1 0 0 0,0-1 0 0 0,0 1 0 0 0,0 0 0 0 0,0-1 0 0 0,0 1 0 0 0,1 0 0 0 0,-1 3 0 0 0,0-1-72 0 0,1 1 1 0 0,0-1-1 0 0,0 1 1 0 0,1-1-1 0 0,0 1 1 0 0,0-1-1 0 0,0 0 1 0 0,3 8-1 0 0,-3-12 3 0 0,-12-22 6119 0 0,19-14-4455 0 0,14-22-810 0 0,-3-2-1 0 0,16-76 1 0 0,-29 110-681 0 0,-1 2-33 0 0,0-1 0 0 0,-2-1 0 0 0,-1 1-1 0 0,0-31 1 0 0,-3 35-16 0 0,-2-29 78 0 0,-12-64 0 0 0,8 80 50 0 0,1 1 0 0 0,1 0 0 0 0,2-1 0 0 0,2 0 0 0 0,3-53 0 0 0,1 48-187 0 0,-1 0 0 0 0,-2 0 0 0 0,-1-1 0 0 0,-11-59 0 0 0,8 80-2 0 0,-1 1 0 0 0,-1-1 0 0 0,0 1 0 0 0,-13-25-1 0 0,-10-23-21 0 0,17 24-25 0 0,2-1 0 0 0,2-1 0 0 0,1 1 0 0 0,-1-61 0 0 0,7 43 87 0 0,2 41-68 0 0,-1 1 0 0 0,-1-1 0 0 0,0 0 0 0 0,-9-36-1 0 0,1 27 20 0 0,-22-45-1 0 0,28 68-38 0 0,0 0-1 0 0,0 1 1 0 0,-1-1-1 0 0,0 1 1 0 0,0-1-1 0 0,0 1 1 0 0,0 0-1 0 0,-1 1 1 0 0,1-1-1 0 0,-1 1 1 0 0,0 0 0 0 0,0 0-1 0 0,0 0 1 0 0,-1 1-1 0 0,1 0 1 0 0,0 0-1 0 0,-1 0 1 0 0,0 0-1 0 0,-10 0 1 0 0,-9-1-8 0 0,0 1 1 0 0,0 1-1 0 0,-32 3 1 0 0,44-2 7 0 0,-237-2 181 0 0,19-2-84 0 0,130 8 43 0 0,-1-4 0 0 0,-101-14 0 0 0,-188-23-299 0 0,222 24 155 0 0,117 6 5 0 0,-67-17 0 0 0,18 2 0 0 0,-82 0 13 0 0,57 0 236 0 0,-218-31 209 0 0,320 53-426 0 0,1 0 0 0 0,0 1 0 0 0,0 1 0 0 0,0 1 0 0 0,-26 8 0 0 0,44-10-39 0 0,0 1-1 0 0,0 1 1 0 0,0-1 0 0 0,0 1-1 0 0,0 0 1 0 0,1 0 0 0 0,0 0 0 0 0,-1 0-1 0 0,1 1 1 0 0,0 0 0 0 0,1 0-1 0 0,-1 0 1 0 0,1 0 0 0 0,0 1-1 0 0,0-1 1 0 0,0 1 0 0 0,0 0-1 0 0,-2 6 1 0 0,-1 5-7 0 0,0-1-1 0 0,1 1 1 0 0,0 0 0 0 0,-3 29-1 0 0,2 9-46 0 0,3 106 0 0 0,18 56-60 0 0,-13-195 119 0 0,34 211 2 0 0,-19-140 0 0 0,-4 9 0 0 0,-1 111 0 0 0,-10-168 0 0 0,11 116 0 0 0,-10-145-18 0 0,0 1 0 0 0,1-1-1 0 0,1 1 1 0 0,1-1 0 0 0,0-1-1 0 0,13 24 1 0 0,-11-27-35 0 0,27 31 42 0 0,12 7 11 0 0,11-1 0 0 0,-34-32 0 0 0,26 15 0 0 0,26 6-11 0 0,-48-25-31 0 0,37 7 31 0 0,21 3 11 0 0,-4-6-12 0 0,-47-12-36 0 0,58 6 24 0 0,15 2-24 0 0,-6 1 36 0 0,-7-3 12 0 0,-1 2-11 0 0,8 1-31 0 0,3-2 31 0 0,7-3 11 0 0,-3-4 0 0 0,-15-3 0 0 0,-11 1 0 0 0,-20 1 139 0 0,-51-3 581 0 0,3 2 250 0 0,3 0-626 0 0,51 7 1594 0 0,-23 0-1814 0 0,-34-7-42 0 0,1 2-667 0 0,41 12 213 0 0,-41-12 172 0 0,-1 1 280 0 0,37 16-264 0 0,-37-16-851 0 0,2-5-343 0 0,56 0-57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33:13.528"/>
    </inkml:context>
    <inkml:brush xml:id="br0">
      <inkml:brushProperty name="width" value="0.1" units="cm"/>
      <inkml:brushProperty name="height" value="0.1" units="cm"/>
      <inkml:brushProperty name="color" value="#FF0066"/>
    </inkml:brush>
  </inkml:definitions>
  <inkml:trace contextRef="#ctx0" brushRef="#br0">1543 63 7367 0 0,'-187'7'5320'0'0,"149"-4"-5079"0"0,0-2 0 0 0,-51-6 0 0 0,-75-17 1066 0 0,96 11-459 0 0,0 3 1 0 0,-70 1-1 0 0,-151 37 1296 0 0,104-5-1228 0 0,127-20-781 0 0,-89-3-1 0 0,76 0-134 0 0,71-2-12 0 0,-2-3-227 0 0,21-3 10 0 0,52-4 139 0 0,-48 8 60 0 0,44 3 1 0 0,38 11 18 0 0,-3 2 11 0 0,-14 2 11 0 0,-52-10 32 0 0,-15-2-35 0 0,0-1 23 0 0,39 3 0 0 0,21-1 48 0 0,-23-1-54 0 0,-22-2 23 0 0,65 1-24 0 0,-5-5 24 0 0,18-11 18 0 0,-34 1-56 0 0,-55 9 0 0 0,45-13 60 0 0,5-4 26 0 0,-3 0-26 0 0,-18 8-49 0 0,-20 5 26 0 0,-24 5-42 0 0,-1-1 1 0 0,1 0-1 0 0,10-4 1 0 0,3-2 52 0 0,-22 7 213 0 0,-6 1 4 0 0,-18-3 238 0 0,-28 1 86 0 0,-30 4-335 0 0,-151 21 1 0 0,26 0-31 0 0,-344 0 1766 0 0,532-22-1948 0 0,-271-5 417 0 0,265 5-3380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5:41.548"/>
    </inkml:context>
    <inkml:brush xml:id="br0">
      <inkml:brushProperty name="width" value="0.1" units="cm"/>
      <inkml:brushProperty name="height" value="0.1" units="cm"/>
      <inkml:brushProperty name="color" value="#FF0066"/>
    </inkml:brush>
  </inkml:definitions>
  <inkml:trace contextRef="#ctx0" brushRef="#br0">0 1 455 0 0,'20'1'206'0'0,"0"1"0"0"0,24 6 0 0 0,18 1 744 0 0,10-2-445 0 0,0-4-1 0 0,0-3 0 0 0,141-17 1 0 0,-163 10-109 0 0,0 2 0 0 0,94 5 1 0 0,99 23-305 0 0,-152-17-59 0 0,163-10 1 0 0,-197 1 6 0 0,24-3 61 0 0,-52 2 83 0 0,-1 2-1 0 0,1 1 1 0 0,49 4 0 0 0,146 38 110 0 0,-139-21-291 0 0,-52-11 18 0 0,1-2-1 0 0,68 7 0 0 0,252 5 44 0 0,-226-10-64 0 0,66-16 0 0 0,-84 2 0 0 0,170 6 128 0 0,-100 0-128 0 0,-38-1 0 0 0,469 13 64 0 0,-447-5-64 0 0,70 0 0 0 0,174-17 320 0 0,-132 2-152 0 0,60-3 16 0 0,-136-13-159 0 0,45-2 25 0 0,424 31 3 0 0,-617-5-51 0 0,385 3 60 0 0,-360-5-62 0 0,0 4 0 0 0,83 13 0 0 0,-52 1 0 0 0,166 4 0 0 0,-248-21 0 0 0,10 0 0 0 0,1 0 0 0 0,-1 3 0 0 0,50 9 0 0 0,-9 1-2108 0 0,-49-6-304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5:40.995"/>
    </inkml:context>
    <inkml:brush xml:id="br0">
      <inkml:brushProperty name="width" value="0.1" units="cm"/>
      <inkml:brushProperty name="height" value="0.1" units="cm"/>
      <inkml:brushProperty name="color" value="#FFFF00"/>
    </inkml:brush>
  </inkml:definitions>
  <inkml:trace contextRef="#ctx0" brushRef="#br0">1 11 1839 0 0,'16'-3'80'0'0,"-5"-1"16"0"0,-2 2-96 0 0,-2 0 0 0 0,-1 4 0 0 0,-2 2 0 0 0,-3-4 0 0 0,7 2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5:45.922"/>
    </inkml:context>
    <inkml:brush xml:id="br0">
      <inkml:brushProperty name="width" value="0.1" units="cm"/>
      <inkml:brushProperty name="height" value="0.1" units="cm"/>
      <inkml:brushProperty name="color" value="#FF0066"/>
    </inkml:brush>
  </inkml:definitions>
  <inkml:trace contextRef="#ctx0" brushRef="#br0">0 67 2759 0 0,'2'0'106'0'0,"0"-1"-1"0"0,0 1 0 0 0,0-1 0 0 0,1 1 1 0 0,-1 0-1 0 0,0 0 0 0 0,0 0 0 0 0,0 0 0 0 0,0 0 1 0 0,0 0-1 0 0,0 1 0 0 0,0-1 0 0 0,0 1 0 0 0,0-1 1 0 0,0 1-1 0 0,2 1 0 0 0,2-1-32 0 0,2 2-65 0 0,1 0 0 0 0,-1 0 1 0 0,0 1-1 0 0,14 8 0 0 0,-15-7-4 0 0,0-1 0 0 0,0-1 1 0 0,0 1-1 0 0,0-1 0 0 0,1-1 0 0 0,-1 1 0 0 0,10 1 0 0 0,-14-4 59 0 0,0-1 0 0 0,1 1 0 0 0,-1-1 0 0 0,0 1 0 0 0,0-1 0 0 0,0 0 0 0 0,0 0 0 0 0,0 0 0 0 0,0-1 0 0 0,0 1 0 0 0,0-1 0 0 0,0 0 0 0 0,0 1 0 0 0,-1-1 0 0 0,1 0 0 0 0,-1-1 0 0 0,3-1-1 0 0,-2 1 10 0 0,-1 0 0 0 0,1 1 0 0 0,0-1 0 0 0,0 1 0 0 0,0 0 0 0 0,1 0 0 0 0,-1 0 0 0 0,0 1 0 0 0,1-1 0 0 0,-1 1 0 0 0,1 0 0 0 0,0 0 0 0 0,-1 0-1 0 0,5 0 1 0 0,0 2-52 0 0,0 0-1 0 0,-1 1 1 0 0,1 0-1 0 0,0 0 0 0 0,-1 1 1 0 0,1 0-1 0 0,-1 0 0 0 0,11 7 1 0 0,24 9 33 0 0,-40-18-53 0 0,13 5 0 0 0,0 0 0 0 0,0-2 0 0 0,0 1 0 0 0,1-2 0 0 0,0 0 0 0 0,0-1 0 0 0,0-1 0 0 0,22 0 0 0 0,-10-5 104 0 0,0-2 0 0 0,48-15 0 0 0,11-3 96 0 0,-55 17-121 0 0,59-10 106 0 0,221 2 221 0 0,6 6-254 0 0,-212 5 265 0 0,106-17 0 0 0,-49 8-181 0 0,-122 8-223 0 0,0 2 0 0 0,1 2-1 0 0,-1 2 1 0 0,0 1 0 0 0,71 15-1 0 0,311 45 52 0 0,-317-52-57 0 0,-6-2 12 0 0,0 4 0 0 0,121 32 0 0 0,-196-38-65 0 0,0 2 0 0 0,0 0 0 0 0,-1 2 0 0 0,0 1 0 0 0,-1 1 0 0 0,41 27 0 0 0,-44-22-160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5:49.305"/>
    </inkml:context>
    <inkml:brush xml:id="br0">
      <inkml:brushProperty name="width" value="0.1" units="cm"/>
      <inkml:brushProperty name="height" value="0.1" units="cm"/>
      <inkml:brushProperty name="color" value="#FF0066"/>
    </inkml:brush>
  </inkml:definitions>
  <inkml:trace contextRef="#ctx0" brushRef="#br0">1 87 1495 0 0,'33'4'298'0'0,"1"-1"0"0"0,-1-1-1 0 0,1-2 1 0 0,0-2-1 0 0,0-1 1 0 0,-1-1 0 0 0,0-2-1 0 0,0-2 1 0 0,37-12-1 0 0,-34 9-135 0 0,0 2 0 0 0,0 1 0 0 0,1 2 0 0 0,-1 2-1 0 0,2 1 1 0 0,-1 2 0 0 0,0 1 0 0 0,41 7-1 0 0,10 0-139 0 0,-1-4-1 0 0,130-12 0 0 0,-170 6 56 0 0,1 1 0 0 0,0 3 0 0 0,0 1 0 0 0,74 15-1 0 0,-54-5-63 0 0,0-3 0 0 0,1-2 0 0 0,0-4 0 0 0,83-6-1 0 0,223 5 94 0 0,-68 4 215 0 0,9 5-249 0 0,-7 0-19 0 0,-151-25-55 0 0,-26 1 15 0 0,77 12 194 0 0,-119 2-64 0 0,136-14 0 0 0,-121-1-43 0 0,188-3 0 0 0,-158 19-68 0 0,161-20 0 0 0,-228 14-32 0 0,85 4 0 0 0,-135 0 0 0 0,171 15 43 0 0,-69-4-22 0 0,41-7-21 0 0,-93-4 0 0 0,102 13 0 0 0,-153-11 0 0 0,194 35 0 0 0,-146-27 0 0 0,128 4 0 0 0,-49-7 0 0 0,181 21 64 0 0,-225-21-64 0 0,117-6 0 0 0,260 4 0 0 0,-166-3 0 0 0,-57-3 0 0 0,-176 0 31 0 0,120-19-1 0 0,-152 14-27 0 0,15-2-3 0 0,-8 0 0 0 0,1 3 0 0 0,60 1 0 0 0,223 4 0 0 0,-103-7 0 0 0,-198 7 0 0 0,67 9 0 0 0,-17-1 0 0 0,70 14 0 0 0,-110-13 0 0 0,0-3 0 0 0,52 1 0 0 0,130 7 0 0 0,-45 0 0 0 0,-41-14 0 0 0,227-29 0 0 0,-301 24 0 0 0,1 4 0 0 0,-1 2 0 0 0,70 11 0 0 0,87 3 0 0 0,39-31 0 0 0,28 0 0 0 0,191 13 72 0 0,-197-8-72 0 0,160-9 0 0 0,20 15 0 0 0,-249 8 0 0 0,70 2 64 0 0,5-7-39 0 0,238 3 14 0 0,-68-14 25 0 0,-374 9-65 0 0,94 9 0 0 0,-101-1 7 0 0,128-9 1 0 0,65-17 46 0 0,-208 20-53 0 0,1 2 0 0 0,84 13 0 0 0,-22-2 0 0 0,107-10 0 0 0,-196-3 0 0 0,0 2 0 0 0,0 2 0 0 0,0 2 0 0 0,0 2 0 0 0,68 18 0 0 0,-88-17-22 0 0,0 0-92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7:20.764"/>
    </inkml:context>
    <inkml:brush xml:id="br0">
      <inkml:brushProperty name="width" value="0.1" units="cm"/>
      <inkml:brushProperty name="height" value="0.1" units="cm"/>
      <inkml:brushProperty name="color" value="#FF0066"/>
    </inkml:brush>
  </inkml:definitions>
  <inkml:trace contextRef="#ctx0" brushRef="#br0">544 76 919 0 0,'-7'-5'355'0'0,"0"0"-1"0"0,-1 1 0 0 0,1 0 1 0 0,-1 0-1 0 0,0 0 0 0 0,0 1 0 0 0,-1 1 1 0 0,1-1-1 0 0,0 1 0 0 0,-1 1 1 0 0,1-1-1 0 0,-1 1 0 0 0,-15 1 0 0 0,12 0-211 0 0,-1 0-1 0 0,1 0 1 0 0,0-1-1 0 0,-1-1 0 0 0,1 0 1 0 0,0 0-1 0 0,0-2 1 0 0,0 1-1 0 0,-12-7 0 0 0,18 8-46 0 0,0 0 0 0 0,0 0-1 0 0,0 0 1 0 0,0 1 0 0 0,0 0-1 0 0,0 0 1 0 0,0 0 0 0 0,-1 1-1 0 0,1 0 1 0 0,0 0 0 0 0,-7 2-1 0 0,8-1-35 0 0,1 0 0 0 0,-1 1 0 0 0,0-1 0 0 0,1 1 0 0 0,-1 1 0 0 0,1-1 0 0 0,0 0 0 0 0,-1 1 0 0 0,1 0 0 0 0,0 0 0 0 0,1 0 0 0 0,-1 1 0 0 0,1-1 0 0 0,-5 5 0 0 0,-9 16-45 0 0,0-1-1 0 0,2 2 0 0 0,1 0 0 0 0,0 1 0 0 0,2 1 1 0 0,1-1-1 0 0,2 2 0 0 0,-9 35 0 0 0,16-53-5 0 0,0 0 1 0 0,0 0-1 0 0,1 1 0 0 0,0-1 0 0 0,1 0 0 0 0,0 1 0 0 0,1-1 0 0 0,0 0 0 0 0,1 1 0 0 0,0-1 0 0 0,0 0 0 0 0,1 0 1 0 0,1 0-1 0 0,0-1 0 0 0,0 1 0 0 0,0-1 0 0 0,1 0 0 0 0,1 0 0 0 0,0 0 0 0 0,0-1 0 0 0,9 10 0 0 0,22 25 13 0 0,-2 2-1 0 0,53 90 0 0 0,-74-110-17 0 0,0-1-1 0 0,2 0 0 0 0,0-1 1 0 0,31 33-1 0 0,-37-47 39 0 0,-1 0 0 0 0,1-1 0 0 0,1 0 0 0 0,-1-1 0 0 0,1 0 0 0 0,1-1 0 0 0,-1 0 0 0 0,1 0 0 0 0,0-1 0 0 0,0-1 0 0 0,1 0 0 0 0,16 2 0 0 0,-16-4 5 0 0,0 0-1 0 0,1-1 1 0 0,-1-1 0 0 0,0 0-1 0 0,1-1 1 0 0,-1-1 0 0 0,0 0-1 0 0,0 0 1 0 0,0-2 0 0 0,0 1-1 0 0,-1-2 1 0 0,1 1 0 0 0,22-14-1 0 0,-21 10-14 0 0,-1-1-1 0 0,0 0 1 0 0,-1-1-1 0 0,0-1 1 0 0,-1 0 0 0 0,0 0-1 0 0,0-1 1 0 0,-1 0-1 0 0,-1-1 1 0 0,0 0-1 0 0,10-22 1 0 0,-14 21 88 0 0,0 0 1 0 0,-1 0-1 0 0,-1-1 1 0 0,0 0-1 0 0,1-29 0 0 0,-2 22 97 0 0,1-2 3 0 0,-2-1 0 0 0,-1 1 0 0 0,-4-30 0 0 0,3 45-173 0 0,0-1 0 0 0,-1 0-1 0 0,0 1 1 0 0,-1 0 0 0 0,0-1 0 0 0,-1 1-1 0 0,0 0 1 0 0,0 1 0 0 0,0-1 0 0 0,-12-14-1 0 0,2 6 24 0 0,4 3-18 0 0,-1 2 0 0 0,0-1 0 0 0,-1 2-1 0 0,0-1 1 0 0,0 1 0 0 0,-1 1 0 0 0,-1 1 0 0 0,-15-10-1 0 0,27 18-49 0 0,-19-9 104 0 0,0 1 0 0 0,-39-12 0 0 0,55 20-122 0 0,0-1 0 0 0,-1 1-1 0 0,1 0 1 0 0,0 1-1 0 0,-1-1 1 0 0,1 1 0 0 0,-1 0-1 0 0,1 0 1 0 0,-1 1 0 0 0,1 0-1 0 0,0 0 1 0 0,-1 0-1 0 0,1 0 1 0 0,0 1 0 0 0,0 0-1 0 0,0 0 1 0 0,-8 5 0 0 0,2 3-379 0 0,2 3-20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7:21.818"/>
    </inkml:context>
    <inkml:brush xml:id="br0">
      <inkml:brushProperty name="width" value="0.1" units="cm"/>
      <inkml:brushProperty name="height" value="0.1" units="cm"/>
      <inkml:brushProperty name="color" value="#FF0066"/>
    </inkml:brush>
  </inkml:definitions>
  <inkml:trace contextRef="#ctx0" brushRef="#br0">921 189 5983 0 0,'-10'-57'772'0'0,"9"45"-766"0"0,-1 1 0 0 0,1 0 0 0 0,-2 0 0 0 0,0 1 0 0 0,-7-19 0 0 0,8 26-3 0 0,-1-1 1 0 0,0 1-1 0 0,0 0 0 0 0,0-1 0 0 0,0 1 0 0 0,0 1 0 0 0,0-1 0 0 0,-1 0 0 0 0,0 1 0 0 0,1 0 0 0 0,-1 0 0 0 0,0 0 0 0 0,0 0 0 0 0,0 1 0 0 0,0-1 0 0 0,0 1 0 0 0,-1 0 0 0 0,1 0 0 0 0,-9 0 0 0 0,-6-1 31 0 0,-1 1-1 0 0,-38 3 1 0 0,20 2 268 0 0,1 0 1 0 0,-1 3 0 0 0,-39 12-1 0 0,53-11-53 0 0,1 0-1 0 0,0 2 0 0 0,1 1 0 0 0,-1 1 0 0 0,-34 25 1 0 0,-168 134-55 0 0,213-162-196 0 0,1 0 0 0 0,0 1-1 0 0,0 1 1 0 0,1-1-1 0 0,0 2 1 0 0,1-1-1 0 0,0 1 1 0 0,-12 24 0 0 0,17-28 27 0 0,0 1 1 0 0,1 0 0 0 0,0 0-1 0 0,0 0 1 0 0,1 0 0 0 0,1 1 0 0 0,-1-1-1 0 0,2 0 1 0 0,-1 1 0 0 0,1-1-1 0 0,1 1 1 0 0,-1-1 0 0 0,2 1 0 0 0,3 16-1 0 0,1-8 14 0 0,1 0-1 0 0,0-1 1 0 0,1 0-1 0 0,0-1 1 0 0,2 0-1 0 0,0 0 1 0 0,1-1-1 0 0,0 0 0 0 0,1-1 1 0 0,1 0-1 0 0,0-1 1 0 0,23 18-1 0 0,142 107 318 0 0,-137-111-245 0 0,1-1 0 0 0,70 33-1 0 0,-69-41-110 0 0,76 22 0 0 0,-93-33 0 0 0,0-2 0 0 0,1-1 0 0 0,-1-2 0 0 0,40 0 0 0 0,-39-3 22 0 0,-1-1 0 0 0,0-1-1 0 0,0-1 1 0 0,45-15-1 0 0,-55 14-6 0 0,0-2 0 0 0,0 0-1 0 0,-1 0 1 0 0,1-2 0 0 0,-2 0-1 0 0,1-1 1 0 0,-2 0 0 0 0,17-15-1 0 0,-7 3 30 0 0,-2-1-1 0 0,-1-1 1 0 0,0 0 0 0 0,-2-1-1 0 0,-1-2 1 0 0,-1 1-1 0 0,-2-2 1 0 0,14-34-1 0 0,-21 45 19 0 0,-2 0 0 0 0,0 0 0 0 0,-1 0 0 0 0,-1-1 0 0 0,-1 1 0 0 0,0-1 0 0 0,-1 0 0 0 0,-1 1 0 0 0,-1-1 0 0 0,0 0 0 0 0,-2 1 0 0 0,0-1 0 0 0,0 1 0 0 0,-2 0 0 0 0,-11-30 0 0 0,9 31-36 0 0,0 1-1 0 0,-1 0 0 0 0,-1 0 1 0 0,0 1-1 0 0,-1 0 0 0 0,0 1 1 0 0,-1 0-1 0 0,-1 1 0 0 0,0 0 1 0 0,-1 1-1 0 0,0 0 0 0 0,0 1 1 0 0,-1 0-1 0 0,-18-9 0 0 0,-2 3 76 0 0,-1 0-1 0 0,0 3 1 0 0,-1 0-1 0 0,0 3 1 0 0,-50-8-1 0 0,66 14-68 0 0,0 2-1 0 0,0 1 1 0 0,-1 0 0 0 0,1 1-1 0 0,0 2 1 0 0,-1 0 0 0 0,1 1-1 0 0,0 1 1 0 0,0 0 0 0 0,1 2-1 0 0,-29 11 1 0 0,39-12-158 0 0,1 0 0 0 0,-1 0 0 0 0,1 1-1 0 0,0 0 1 0 0,1 1 0 0 0,-1-1 0 0 0,1 1 0 0 0,1 1 0 0 0,-8 10 0 0 0,-10 13-1144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7:22.671"/>
    </inkml:context>
    <inkml:brush xml:id="br0">
      <inkml:brushProperty name="width" value="0.1" units="cm"/>
      <inkml:brushProperty name="height" value="0.1" units="cm"/>
      <inkml:brushProperty name="color" value="#FF0066"/>
    </inkml:brush>
  </inkml:definitions>
  <inkml:trace contextRef="#ctx0" brushRef="#br0">891 117 4607 0 0,'-1'-1'94'0'0,"-20"-14"187"0"0,-24-13-1 0 0,12 13 2589 0 0,0 3-2265 0 0,2-1-226 0 0,-34-8 0 0 0,54 19-373 0 0,0 0 0 0 0,-1 0 0 0 0,1 1-1 0 0,0 0 1 0 0,-1 0 0 0 0,-22 4 0 0 0,-12 4-136 0 0,0 2 1 0 0,-81 26-1 0 0,107-27 158 0 0,0 0 0 0 0,0 1 0 0 0,1 1 0 0 0,0 1 0 0 0,1 1 0 0 0,1 0 0 0 0,0 1-1 0 0,-23 23 1 0 0,24-18 20 0 0,1 0-1 0 0,1 2 0 0 0,0-1 1 0 0,2 2-1 0 0,0-1 0 0 0,1 2 0 0 0,2 0 1 0 0,0 0-1 0 0,1 0 0 0 0,1 1 1 0 0,-6 37-1 0 0,8-26 3 0 0,2 1 0 0 0,1-1 0 0 0,2 1-1 0 0,1 0 1 0 0,2-1 0 0 0,1 1 0 0 0,11 45 0 0 0,-3-32 14 0 0,1 0 0 0 0,2 0 1 0 0,3-2-1 0 0,23 47 0 0 0,-24-66 25 0 0,0 0 0 0 0,1-1 1 0 0,2-1-1 0 0,0-1 0 0 0,2-1 0 0 0,0-1 0 0 0,2-1 0 0 0,50 35 1 0 0,-50-40-14 0 0,2-1 0 0 0,0-1 0 0 0,1-1 0 0 0,0-1 0 0 0,0-1 1 0 0,2-2-1 0 0,-1-1 0 0 0,1-1 0 0 0,49 5 0 0 0,-44-11-44 0 0,1-1 1 0 0,-1-1-1 0 0,1-3 0 0 0,-1 0 0 0 0,58-16 0 0 0,-50 8 10 0 0,0-3-1 0 0,-1-1 1 0 0,0-2-1 0 0,38-24 1 0 0,-49 25-9 0 0,-1-3 0 0 0,0 0 0 0 0,34-33 0 0 0,-47 37-11 0 0,0-1 0 0 0,-1-1 1 0 0,0-1-1 0 0,-2 0 0 0 0,0 0 1 0 0,10-22-1 0 0,1-8 107 0 0,-2-1 0 0 0,-3-1 1 0 0,18-73-1 0 0,-29 88-26 0 0,-2-1 0 0 0,-1 1 0 0 0,-2-1 0 0 0,-1 0 0 0 0,-7-70 0 0 0,1 69-62 0 0,-2 1 0 0 0,-1 0-1 0 0,-2 0 1 0 0,-26-69 0 0 0,29 92-26 0 0,-1 1 0 0 0,0-1 0 0 0,0 2-1 0 0,-2-1 1 0 0,1 1 0 0 0,-2 0 0 0 0,0 1 0 0 0,0 0 0 0 0,-1 1 0 0 0,0 0 0 0 0,0 0 0 0 0,-2 1 0 0 0,1 1 0 0 0,-1 0 0 0 0,-20-9 0 0 0,10 8-8 0 0,0 1 1 0 0,-1 1-1 0 0,0 2 1 0 0,0 0-1 0 0,0 1 1 0 0,0 2-1 0 0,-28-1 1 0 0,20 4-17 0 0,0 1 1 0 0,0 1-1 0 0,1 2 0 0 0,-1 1 1 0 0,-31 10-1 0 0,45-9-42 0 0,-1 0 0 0 0,1 1-1 0 0,0 1 1 0 0,0 0 0 0 0,1 2 0 0 0,0 0-1 0 0,1 1 1 0 0,-18 16 0 0 0,-17 23-166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24.670"/>
    </inkml:context>
    <inkml:brush xml:id="br0">
      <inkml:brushProperty name="width" value="0.1" units="cm"/>
      <inkml:brushProperty name="height" value="0.1" units="cm"/>
      <inkml:brushProperty name="color" value="#FF0066"/>
    </inkml:brush>
  </inkml:definitions>
  <inkml:trace contextRef="#ctx0" brushRef="#br0">0 9 1839 0 0,'26'-4'623'0'0,"0"1"-1"0"0,45 1 0 0 0,-22 4-466 0 0,48 9 0 0 0,-48-5 42 0 0,49 1 0 0 0,-50-5 13 0 0,-1 3 1 0 0,51 12-1 0 0,-28-5-156 0 0,54 16 104 0 0,-21-3-38 0 0,-59-16-105 0 0,1-2 0 0 0,0-3 0 0 0,65 0 0 0 0,38-16 107 0 0,-74 4 8 0 0,86 3 1 0 0,152-8 209 0 0,-127 0-260 0 0,222-24 515 0 0,-335 29-514 0 0,83-4 115 0 0,-77 7-120 0 0,-14 4-77 0 0,96 9 0 0 0,-29 1 0 0 0,234 9 67 0 0,8 1 2 0 0,-267-15-39 0 0,112 1 79 0 0,-160-8-84 0 0,93 0 114 0 0,-127 5-121 0 0,1 0-1 0 0,-1 1 1 0 0,0 2 0 0 0,27 7 0 0 0,-8 0-18 0 0,0-3 0 0 0,1-2 0 0 0,0-1 0 0 0,0-2 0 0 0,55-3 0 0 0,-30-2 31 0 0,312 14 445 0 0,-310-7-458 0 0,1-4 0 0 0,141-13-1 0 0,-161 7-14 0 0,0 3-1 0 0,0 2 0 0 0,0 2 0 0 0,99 19 0 0 0,-108-16 39 0 0,0-3 1 0 0,1-1-1 0 0,54-5 0 0 0,-58 1-14 0 0,356 11 26 0 0,-259 6-49 0 0,51 3 110 0 0,-141-15-112 0 0,-2 2 1 0 0,1 2 0 0 0,-1 2-1 0 0,0 2 1 0 0,52 20 0 0 0,-76-24-105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32.394"/>
    </inkml:context>
    <inkml:brush xml:id="br0">
      <inkml:brushProperty name="width" value="0.1" units="cm"/>
      <inkml:brushProperty name="height" value="0.1" units="cm"/>
      <inkml:brushProperty name="color" value="#FF0066"/>
    </inkml:brush>
  </inkml:definitions>
  <inkml:trace contextRef="#ctx0" brushRef="#br0">1 15 1839 0 0,'3'-5'160'0'0,"5"-1"-160"0"0,-1 4 0 0 0,-3 0 0 0 0,-1 2 224 0 0,-1 0 0 0 0,0 0 8 0 0,2 0 0 0 0,3 0-232 0 0,0 2 0 0 0,6 2 0 0 0,-6 0-768 0 0,1-1-168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33.478"/>
    </inkml:context>
    <inkml:brush xml:id="br0">
      <inkml:brushProperty name="width" value="0.1" units="cm"/>
      <inkml:brushProperty name="height" value="0.1" units="cm"/>
      <inkml:brushProperty name="color" value="#FF0066"/>
    </inkml:brush>
  </inkml:definitions>
  <inkml:trace contextRef="#ctx0" brushRef="#br0">1 4 1639 0 0,'2'-4'0'0'0,"0"4"160"0"0,-2 2-160 0 0,1-2 0 0 0,1 0 0 0 0,2-2 0 0 0,-2 2 0 0 0,3 2 0 0 0,-1-2 0 0 0,0-2 0 0 0,1 2 0 0 0,1 0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34.849"/>
    </inkml:context>
    <inkml:brush xml:id="br0">
      <inkml:brushProperty name="width" value="0.1" units="cm"/>
      <inkml:brushProperty name="height" value="0.1" units="cm"/>
      <inkml:brushProperty name="color" value="#FF0066"/>
    </inkml:brush>
  </inkml:definitions>
  <inkml:trace contextRef="#ctx0" brushRef="#br0">1 0 1839 0 0,'1'2'0'0'0,"1"-4"72"0"0,0 2-72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38.949"/>
    </inkml:context>
    <inkml:brush xml:id="br0">
      <inkml:brushProperty name="width" value="0.1" units="cm"/>
      <inkml:brushProperty name="height" value="0.1" units="cm"/>
      <inkml:brushProperty name="color" value="#FF0066"/>
    </inkml:brush>
  </inkml:definitions>
  <inkml:trace contextRef="#ctx0" brushRef="#br0">1 6 1207 0 0,'54'-3'176'0'0,"-36"2"-168"0"0,0 0 0 0 0,-1 1 0 0 0,29 3 0 0 0,-24 1-8 0 0,-9-2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5:59.365"/>
    </inkml:context>
    <inkml:brush xml:id="br0">
      <inkml:brushProperty name="width" value="0.1" units="cm"/>
      <inkml:brushProperty name="height" value="0.1" units="cm"/>
      <inkml:brushProperty name="color" value="#FFFF00"/>
    </inkml:brush>
  </inkml:definitions>
  <inkml:trace contextRef="#ctx0" brushRef="#br0">1 11 455 0 0,'25'-3'0'0'0,"7"-1"0"0"0,0 2 0 0 0,5 0 0 0 0,-6 2 0 0 0,-7 2 0 0 0,-8 2 320 0 0,-5-2 32 0 0,2-1 0 0 0,11 5 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40.185"/>
    </inkml:context>
    <inkml:brush xml:id="br0">
      <inkml:brushProperty name="width" value="0.1" units="cm"/>
      <inkml:brushProperty name="height" value="0.1" units="cm"/>
      <inkml:brushProperty name="color" value="#FF0066"/>
    </inkml:brush>
  </inkml:definitions>
  <inkml:trace contextRef="#ctx0" brushRef="#br0">0 0 2183 0 0,'24'4'96'0'0,"-8"-4"24"0"0,1 0-120 0 0,-4 0 0 0 0,-4 2 0 0 0,-4 1 0 0 0,4-1 0 0 0,8 2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40.505"/>
    </inkml:context>
    <inkml:brush xml:id="br0">
      <inkml:brushProperty name="width" value="0.1" units="cm"/>
      <inkml:brushProperty name="height" value="0.1" units="cm"/>
      <inkml:brushProperty name="color" value="#FF0066"/>
    </inkml:brush>
  </inkml:definitions>
  <inkml:trace contextRef="#ctx0" brushRef="#br0">1 1 455 0 0,'9'0'0'0'0,"-2"2"0"0"0,-3 0 0 0 0,-2-1 0 0 0,1 1 384 0 0,1 4 32 0 0,3-1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49:40.859"/>
    </inkml:context>
    <inkml:brush xml:id="br0">
      <inkml:brushProperty name="width" value="0.1" units="cm"/>
      <inkml:brushProperty name="height" value="0.1" units="cm"/>
      <inkml:brushProperty name="color" value="#FF0066"/>
    </inkml:brush>
  </inkml:definitions>
  <inkml:trace contextRef="#ctx0" brushRef="#br0">1 61 1839 0 0,'13'-22'160'0'0,"-6"8"-160"0"0,2-1 0 0 0,-4 8 0 0 0,-1 5 312 0 0,0 2 24 0 0,-1 0 8 0 0,5 0 0 0 0,3 2-344 0 0,2 1 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5:29.765"/>
    </inkml:context>
    <inkml:brush xml:id="br0">
      <inkml:brushProperty name="width" value="0.1" units="cm"/>
      <inkml:brushProperty name="height" value="0.1" units="cm"/>
      <inkml:brushProperty name="color" value="#FF0066"/>
    </inkml:brush>
  </inkml:definitions>
  <inkml:trace contextRef="#ctx0" brushRef="#br0">1 23 3279 0 0,'0'0'150'0'0,"0"-2"-9"0"0,1 2-78 0 0,9 31 1775 0 0,-9-29-1725 0 0,0 0 0 0 0,1 0 0 0 0,-1 0 0 0 0,1 0 0 0 0,-1-1-1 0 0,1 1 1 0 0,0-1 0 0 0,0 1 0 0 0,0-1 0 0 0,0 1-1 0 0,0-1 1 0 0,4 2 0 0 0,33 11 474 0 0,-13-5-265 0 0,-3-2-68 0 0,1-1 0 0 0,-1-1 0 0 0,1-1 0 0 0,0 0 0 0 0,30-1-1 0 0,-43-3-160 0 0,15 0 212 0 0,-1-1-1 0 0,0-2 0 0 0,0 0 0 0 0,47-14 1 0 0,7-1 445 0 0,-68 17-684 0 0,0 1 0 0 0,1-1 0 0 0,19 3-1 0 0,16 0 30 0 0,66-11 18 0 0,52-2 104 0 0,-20 2 23 0 0,-39 1 16 0 0,2 5-162 0 0,126-10 148 0 0,-204 9-242 0 0,0 1 0 0 0,38 2 0 0 0,-36 2 19 0 0,56-8 0 0 0,8 1 7 0 0,133 12-26 0 0,-195-7 16 0 0,38-7 0 0 0,-37 3 0 0 0,40 0 0 0 0,127 11-16 0 0,-101 10 64 0 0,228 13-64 0 0,-297-28 37 0 0,34-4 1 0 0,-43 1-9 0 0,1 1 0 0 0,-1 1 1 0 0,40 5-1 0 0,-39 0-32 0 0,-13-2 23 0 0,0-1-1 0 0,0 0 1 0 0,12 0-1 0 0,63 2 88 0 0,-71-3-83 0 0,0 1 1 0 0,-1 0-1 0 0,23 6 1 0 0,14 3 15 0 0,71 5 24 0 0,10-6 64 0 0,22 2-128 0 0,-68-2 64 0 0,64 6-64 0 0,-100-8 45 0 0,-32-5-17 0 0,0 0 0 0 0,22 0-1 0 0,55 0 101 0 0,-16 1-128 0 0,131-1 128 0 0,-23-17 203 0 0,-164 13-309 0 0,0 0 1 0 0,0 2-1 0 0,0 1 0 0 0,29 5 1 0 0,18 2 6 0 0,-38-6-15 0 0,-17-1 3 0 0,0 0 0 0 0,29-2-1 0 0,51-1-16 0 0,-66 2 0 0 0,0-1 0 0 0,39-6 0 0 0,-8-8 50 0 0,-40 8-5 0 0,37-5-1 0 0,37 4 73 0 0,-35 4-29 0 0,-43 1-83 0 0,-1 1 1 0 0,0 0 0 0 0,1 1 0 0 0,-1 1 0 0 0,1 1-1 0 0,16 3 1 0 0,-19-2-6 0 0,-1-2 0 0 0,0 1 0 0 0,1-2 0 0 0,-1 0 0 0 0,20-2 0 0 0,8 1 0 0 0,81-8 64 0 0,2-1 0 0 0,-88 9-43 0 0,38-8 1 0 0,-4 1-1 0 0,23-6 42 0 0,-60 8-4 0 0,63-3 1 0 0,-93 9-58 0 0,23 0 34 0 0,32-4 0 0 0,-29 5-8 0 0,-24 0-22 0 0,0-1-1 0 0,0 0 0 0 0,0 0 0 0 0,0 0 0 0 0,0 0 0 0 0,5-2 0 0 0,-4 1 8 0 0,-5 1-8 0 0,1 0 0 0 0,0 0 0 0 0,0 0 0 0 0,0 0 0 0 0,0 0 0 0 0,-1-1 0 0 0,1 1 0 0 0,0 0 0 0 0,0-1 0 0 0,0 1 0 0 0,-1 0 0 0 0,1-1 0 0 0,0 1 0 0 0,-1-1 0 0 0,1 1 0 0 0,0-1 0 0 0,-1 0 0 0 0,1 1 0 0 0,-1-1 0 0 0,1 1 0 0 0,-1-1 0 0 0,1-1 0 0 0,0 2-5 0 0,8-2 11 0 0,-9 2-8 0 0,0 0-1 0 0,0 0 1 0 0,0 1-1 0 0,0-1 1 0 0,0 0 0 0 0,1 0-1 0 0,-1 0 1 0 0,0 0-1 0 0,0 0 1 0 0,0 0 0 0 0,0 0-1 0 0,0 0 1 0 0,0 0-1 0 0,1 0 1 0 0,-1 0-1 0 0,0 1 1 0 0,0-1 0 0 0,0 0-1 0 0,0 0 1 0 0,0 0-1 0 0,1 0 1 0 0,-1 0 0 0 0,0 0-1 0 0,0 0 1 0 0,0 0-1 0 0,0 0 1 0 0,1 0 0 0 0,-1 0-1 0 0,0-1 1 0 0,0 1-1 0 0,0 0 1 0 0,0 0-1 0 0,0 0 1 0 0,0 0 0 0 0,1 0-1 0 0,-1 0 1 0 0,0 0-1 0 0,0 0 1 0 0,0 0 0 0 0,0 0-1 0 0,0 0 1 0 0,0-1-1 0 0,1 1 1 0 0,-1 0 0 0 0,0 0-1 0 0,0 0 1 0 0,0 0-1 0 0,0 0 1 0 0,0-1-1 0 0,0 1 1 0 0,0 0 0 0 0,0 0-1 0 0,0 0 1 0 0,0 0-1 0 0,0 0 1 0 0,0-1 0 0 0,0 1-1 0 0,0 0 1 0 0,0 0-1 0 0,0 0 1 0 0,0 0 0 0 0,0 0-1 0 0,0-1 1 0 0,0 1-1 0 0,0 0 1 0 0,0 0-1 0 0,0 0 1 0 0,0 0 0 0 0,0-1-1 0 0,5 3-2 0 0,-5-1 0 0 0,1 0 0 0 0,0 0 0 0 0,-1 0 0 0 0,1-1 0 0 0,-1 1 0 0 0,1 0 0 0 0,-1 0 0 0 0,0 0 0 0 0,1 0 0 0 0,-1 0 0 0 0,0 0 0 0 0,0 1 0 0 0,0-1 0 0 0,1 0 0 0 0,-1 0 0 0 0,-1 2 0 0 0,1-2 0 0 0,-7 7 0 0 0,7-7 11 0 0,0 0 32 0 0,-1-2-33 0 0,0 0-10 0 0,0 0 7 0 0,0 0-1 0 0,0-1 1 0 0,0 1 0 0 0,0 0-1 0 0,-1 0 1 0 0,1 0 0 0 0,0 0-1 0 0,-1 0 1 0 0,1 0-1 0 0,0 0 1 0 0,-1 1 0 0 0,1-1-1 0 0,-1 0 1 0 0,1 1-1 0 0,-1-1 1 0 0,0 1 0 0 0,1 0-1 0 0,-1-1 1 0 0,1 1 0 0 0,-1 0-1 0 0,0 0 1 0 0,1 0-1 0 0,-1 0 1 0 0,1 0 0 0 0,-3 1-1 0 0,1 1 9 0 0,0 0-1 0 0,0 0 0 0 0,0 0 1 0 0,0 0-1 0 0,0 1 0 0 0,0-1 1 0 0,1 1-1 0 0,-1-1 0 0 0,1 1 1 0 0,0 0-1 0 0,-2 4 0 0 0,-26 42-148 0 0,11-14 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5:39.242"/>
    </inkml:context>
    <inkml:brush xml:id="br0">
      <inkml:brushProperty name="width" value="0.1" units="cm"/>
      <inkml:brushProperty name="height" value="0.1" units="cm"/>
      <inkml:brushProperty name="color" value="#FF0066"/>
    </inkml:brush>
  </inkml:definitions>
  <inkml:trace contextRef="#ctx0" brushRef="#br0">12 4 919 0 0,'0'-4'1716'0'0,"-1"8"-778"0"0,-2 20-128 0 0,-4 12 438 0 0,31-29 2085 0 0,-7-2-3191 0 0,46 15 786 0 0,-12-13 397 0 0,-48-7-1295 0 0,1 1 1 0 0,-1-1-1 0 0,0 1 0 0 0,0-1 0 0 0,0 1 0 0 0,0 0 0 0 0,0 0 0 0 0,0 1 0 0 0,0-1 1 0 0,0 1-1 0 0,-1-1 0 0 0,1 1 0 0 0,0 0 0 0 0,-1 0 0 0 0,1 0 0 0 0,-1 0 0 0 0,0 0 1 0 0,4 5-1 0 0,0-1 13 0 0,-5-4-36 0 0,1-1 0 0 0,-1 0 1 0 0,1 0-1 0 0,0 0 0 0 0,-1 0 0 0 0,1 0 0 0 0,0-1 0 0 0,-1 1 0 0 0,1-1 0 0 0,0 1 0 0 0,0-1 0 0 0,0 1 0 0 0,-1-1 1 0 0,1 0-1 0 0,2 0 0 0 0,32-3 229 0 0,-3 1 142 0 0,90 15 62 0 0,203 18 78 0 0,-301-30-511 0 0,30-1 1 0 0,-18-1 62 0 0,93 6 254 0 0,60-2-192 0 0,52-8 113 0 0,89 15 11 0 0,-307-8-256 0 0,-4-1 0 0 0,31 0 0 0 0,80-1 64 0 0,-117 0-64 0 0,1 2 0 0 0,16 3 0 0 0,-17-2 0 0 0,0-1 0 0 0,17 0 0 0 0,22-1 22 0 0,0 2-1 0 0,99 19 0 0 0,-82-18 43 0 0,-56-3-51 0 0,0-1 0 0 0,25-4-1 0 0,13-1 14 0 0,-8 6 40 0 0,65-3-14 0 0,-92 0-37 0 0,-7 0 3 0 0,0 1 0 0 0,1 1-1 0 0,-1-1 1 0 0,1 2-1 0 0,-1-1 1 0 0,17 4-1 0 0,-13-2-1 0 0,-1 0-1 0 0,0-1 1 0 0,1-1 0 0 0,-1 0-1 0 0,17-3 1 0 0,20 0 18 0 0,36 5 65 0 0,53-1-59 0 0,-102-3-5 0 0,-14 1 6 0 0,41-6 0 0 0,-57 6-41 0 0,-1 0 0 0 0,1 1 0 0 0,-1 0 0 0 0,8 0 0 0 0,16 1 0 0 0,38-9-2 0 0,-38 3 8 0 0,40 0 1 0 0,5-2 46 0 0,-50 6-48 0 0,-6 1 7 0 0,1 0-1 0 0,0 1 1 0 0,0 1 0 0 0,28 6 0 0 0,30 14-12 0 0,-58-16 0 0 0,-1 0 0 0 0,1-2 0 0 0,36 5 0 0 0,-15-13 0 0 0,-36 3 0 0 0,1 0 0 0 0,-1 1 0 0 0,1-1 0 0 0,0 1 0 0 0,9 1 0 0 0,-3 0 0 0 0,0 0 0 0 0,0-1 0 0 0,13 0 0 0 0,21-1 0 0 0,-19 2 13 0 0,0-1 0 0 0,33-5 0 0 0,25-1 12 0 0,-75 6-25 0 0,13-1 0 0 0,-1 2 0 0 0,39 6 0 0 0,-51-6 0 0 0,0 0 0 0 0,0-1 0 0 0,0 0 0 0 0,15-2 0 0 0,21 0 0 0 0,86 1 64 0 0,-40-7-64 0 0,73-3 0 0 0,-119 15 43 0 0,-38-2-31 0 0,1-1 0 0 0,-1 0 0 0 0,0-1 1 0 0,1 0-1 0 0,-1 0 0 0 0,14-2 0 0 0,-4-3-12 0 0,-13 3 0 0 0,0 1 0 0 0,1 0 0 0 0,-1 0 0 0 0,0 0 0 0 0,1 0 0 0 0,8 1 0 0 0,14 1 0 0 0,1-1 0 0 0,44-6 0 0 0,-58 5 22 0 0,-1 0-1 0 0,30 3 0 0 0,-33 5-21 0 0,-10-7 0 0 0,-1 1 0 0 0,1-1 0 0 0,0 1 0 0 0,-1-1 0 0 0,1 1 0 0 0,0-1 0 0 0,-1 1 0 0 0,1-1 0 0 0,0 0 0 0 0,0 1 0 0 0,-1-1 0 0 0,1 0 0 0 0,0 0 0 0 0,0 1 0 0 0,0-1 0 0 0,-1 0 0 0 0,2 0 0 0 0,46 0 0 0 0,-2 18 0 0 0,-44-16 11 0 0,-2-2-9 0 0,0 0-1 0 0,0-1 1 0 0,0 1 0 0 0,0 0-1 0 0,0 0 1 0 0,0 0 0 0 0,0 0-1 0 0,0-1 1 0 0,0 1 0 0 0,0 0-1 0 0,0 0 1 0 0,0 0 0 0 0,0 0-1 0 0,0-1 1 0 0,0 1 0 0 0,0 0-1 0 0,0 0 1 0 0,0 0 0 0 0,0 0-1 0 0,0-1 1 0 0,1 1 0 0 0,-1 0-1 0 0,0 0 1 0 0,0 0 0 0 0,0 0-1 0 0,0 0 1 0 0,0 0 0 0 0,0-1-1 0 0,1 1 1 0 0,-1 0 0 0 0,0 0-1 0 0,0 0 1 0 0,0 0 0 0 0,0 0-1 0 0,1 0 1 0 0,-1 0 0 0 0,0 0-1 0 0,0 0 1 0 0,0 0 0 0 0,0 0-1 0 0,1 0 1 0 0,-1 0 0 0 0,0 0-1 0 0,0 0 1 0 0,0 0 0 0 0,0 0-1 0 0,1 0 1 0 0,-1 0 0 0 0,0 0-1 0 0,0 0 1 0 0,0 0 0 0 0,0 0-1 0 0,1 0 1 0 0,-1 0 0 0 0,0 0-1 0 0,0 1 1 0 0,0-1 0 0 0,0 0-1 0 0,0 0 1 0 0,1 0 0 0 0,-1 0-1 0 0,0 0 1 0 0,0 1 0 0 0,0-1-1 0 0,0-1 2 0 0,0 1 0 0 0,0 0 0 0 0,0 0 0 0 0,0 0 1 0 0,0-1-1 0 0,0 1 0 0 0,0 0 0 0 0,0 0 0 0 0,-1-1 1 0 0,1 1-1 0 0,0 0 0 0 0,0 0 0 0 0,0 0 0 0 0,0 0 1 0 0,0-1-1 0 0,0 1 0 0 0,-1 0 0 0 0,1 0 0 0 0,0 0 1 0 0,0 0-1 0 0,0 0 0 0 0,0-1 0 0 0,-1 1 0 0 0,1 0 1 0 0,0 0-1 0 0,0 0 0 0 0,0 0 0 0 0,-1 0 0 0 0,1 0 1 0 0,0 0-1 0 0,0 0 0 0 0,0 0 0 0 0,-1 0 0 0 0,1 0 1 0 0,0 0-1 0 0,0 0 0 0 0,-1 0 0 0 0,1 0 0 0 0,0 0 1 0 0,0 0-1 0 0,0 0 0 0 0,-1 0 0 0 0,-1-3 31 0 0,-1 0 27 0 0,0 8-28 0 0,-10 12 21 0 0,-12 64-1054 0 0,16-51 394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6:03.060"/>
    </inkml:context>
    <inkml:brush xml:id="br0">
      <inkml:brushProperty name="width" value="0.1" units="cm"/>
      <inkml:brushProperty name="height" value="0.1" units="cm"/>
      <inkml:brushProperty name="color" value="#FF0066"/>
    </inkml:brush>
  </inkml:definitions>
  <inkml:trace contextRef="#ctx0" brushRef="#br0">0 12 1839 0 0,'2'1'151'0'0,"0"1"-1"0"0,0-1 0 0 0,0 0 0 0 0,0 0 1 0 0,0-1-1 0 0,0 1 0 0 0,0 0 1 0 0,0-1-1 0 0,0 1 0 0 0,1-1 0 0 0,-1 1 1 0 0,0-1-1 0 0,0 0 0 0 0,1 0 0 0 0,2 0 1 0 0,-3-1-77 0 0,0 1 0 0 0,1 0 0 0 0,-1 0 1 0 0,1 1-1 0 0,-1-1 0 0 0,1 0 0 0 0,-1 1 0 0 0,0-1 1 0 0,1 1-1 0 0,-1 0 0 0 0,0 0 0 0 0,0 0 1 0 0,1 0-1 0 0,-1 0 0 0 0,3 3 0 0 0,-3-2 8 0 0,1 1-1 0 0,-1-1 0 0 0,1 1 1 0 0,0-1-1 0 0,0 0 0 0 0,0 0 1 0 0,0 0-1 0 0,0 0 0 0 0,0-1 1 0 0,0 1-1 0 0,0-1 0 0 0,1 0 1 0 0,-1 0-1 0 0,1 0 0 0 0,-1 0 1 0 0,1-1-1 0 0,-1 1 0 0 0,1-1 1 0 0,-1 0-1 0 0,1 0 0 0 0,-1 0 1 0 0,1 0-1 0 0,5-2 0 0 0,-7 2-40 0 0,0 0 0 0 0,0 0-1 0 0,0 0 1 0 0,0 0-1 0 0,0 1 1 0 0,0-1-1 0 0,0 1 1 0 0,0-1 0 0 0,0 1-1 0 0,-1 0 1 0 0,1-1-1 0 0,0 1 1 0 0,0 0 0 0 0,-1 0-1 0 0,1 0 1 0 0,0 1-1 0 0,-1-1 1 0 0,1 0-1 0 0,-1 1 1 0 0,3 2 0 0 0,-3-2-36 0 0,1-1 0 0 0,-1 1 1 0 0,1 0-1 0 0,0-1 1 0 0,-1 0-1 0 0,1 1 0 0 0,0-1 1 0 0,0 0-1 0 0,0 0 0 0 0,0 0 1 0 0,0 0-1 0 0,0 0 1 0 0,0-1-1 0 0,0 1 0 0 0,1 0 1 0 0,-1-1-1 0 0,0 0 1 0 0,0 1-1 0 0,3-1 0 0 0,8-3 104 0 0,-1 0 0 0 0,1 0 0 0 0,19-8 0 0 0,-24 7-16 0 0,1 0 0 0 0,0 1 0 0 0,0 1 0 0 0,0-1 0 0 0,1 2 0 0 0,-1-1 0 0 0,0 1-1 0 0,16 0 1 0 0,22 6 70 0 0,-24-2-133 0 0,0-1 0 0 0,0-1 1 0 0,0-1-1 0 0,0-1 0 0 0,37-6 0 0 0,-15-1 245 0 0,0 2-1 0 0,0 3 1 0 0,61 1-1 0 0,-93 2-241 0 0,12-1 31 0 0,-1-2 1 0 0,0 0-1 0 0,24-7 1 0 0,-20 3 57 0 0,49-4-1 0 0,-46 9-115 0 0,197-1 116 0 0,-163 5-122 0 0,-41-2 0 0 0,0 1 0 0 0,0 1 0 0 0,0 1 0 0 0,-1 1 0 0 0,46 14 0 0 0,-12 9 20 0 0,-46-20-13 0 0,0-2-1 0 0,1 1 0 0 0,0-1 0 0 0,0-1 1 0 0,0 0-1 0 0,16 3 0 0 0,62 13 22 0 0,-63-12-10 0 0,52 6 0 0 0,-54-13-3 0 0,-1-1 0 0 0,1-1 0 0 0,0-1 0 0 0,37-9 0 0 0,-39 9 28 0 0,0 0 1 0 0,23 1-1 0 0,8-1 8 0 0,-27-1-40 0 0,29-7 0 0 0,-37 6 0 0 0,0 1-1 0 0,0 0 1 0 0,0 1-1 0 0,20 1 1 0 0,120 3 42 0 0,-101 3-53 0 0,-26-2 0 0 0,48-1 0 0 0,-22-6 0 0 0,-17 0 0 0 0,1 2 0 0 0,-1 2 0 0 0,57 7 0 0 0,-59 0 0 0 0,126 18 0 0 0,-126-21 0 0 0,0-2 0 0 0,48-4 0 0 0,-73 0 71 0 0,-9 1-41 0 0,0 0 0 0 0,0 1 1 0 0,1-1-1 0 0,9 1 0 0 0,-14 0-53 0 0,0 0 0 0 0,0 0-1 0 0,-1 0 1 0 0,1 1 0 0 0,0-1-1 0 0,0 0 1 0 0,-1 0 0 0 0,1 1-1 0 0,0-1 1 0 0,-1 0 0 0 0,1 1 0 0 0,-1-1-1 0 0,1 0 1 0 0,0 1 0 0 0,-1-1-1 0 0,1 1 1 0 0,-1-1 0 0 0,1 1-1 0 0,-1-1 1 0 0,1 1 0 0 0,-1 0-1 0 0,1-1 1 0 0,-1 1 0 0 0,0 0-1 0 0,1-1 1 0 0,-1 1 0 0 0,0 0-1 0 0,0-1 1 0 0,1 1 0 0 0,-1 0-1 0 0,0-1 1 0 0,0 1 0 0 0,0 0 0 0 0,0 0-1 0 0,0-1 1 0 0,0 1 0 0 0,0 0-1 0 0,0 0 1 0 0,0-1 0 0 0,0 1-1 0 0,-1 1 1 0 0,-2 9-4084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6:19.637"/>
    </inkml:context>
    <inkml:brush xml:id="br0">
      <inkml:brushProperty name="width" value="0.1" units="cm"/>
      <inkml:brushProperty name="height" value="0.1" units="cm"/>
      <inkml:brushProperty name="color" value="#FF0066"/>
    </inkml:brush>
  </inkml:definitions>
  <inkml:trace contextRef="#ctx0" brushRef="#br0">0 2 455 0 0,'1'0'125'0'0,"-1"-1"0"0"0,1 1 0 0 0,0 0 0 0 0,-1 0 0 0 0,1-1 0 0 0,-1 1 0 0 0,1 0-1 0 0,0 0 1 0 0,-1 0 0 0 0,1 0 0 0 0,0 0 0 0 0,-1 0 0 0 0,1 0 0 0 0,0 0 0 0 0,-1 0-1 0 0,1 0 1 0 0,0 1 0 0 0,-1-1 0 0 0,1 0 0 0 0,-1 0 0 0 0,1 1 0 0 0,0-1-1 0 0,-1 0 1 0 0,2 1 0 0 0,12 14 570 0 0,-14-14-685 0 0,1 1 1 0 0,0 0 0 0 0,1-1 0 0 0,-1 0 0 0 0,0 1 0 0 0,0-1 0 0 0,1 1 0 0 0,-1-1 0 0 0,1 0-1 0 0,-1 0 1 0 0,1 0 0 0 0,-1 0 0 0 0,1 0 0 0 0,0 0 0 0 0,-1 0 0 0 0,1-1 0 0 0,0 1 0 0 0,0-1 0 0 0,0 1-1 0 0,-1-1 1 0 0,1 0 0 0 0,3 1 0 0 0,36-8 1068 0 0,-28 4-872 0 0,1 1-1 0 0,-1 0 0 0 0,0 1 0 0 0,19 0 1 0 0,79 1 31 0 0,-48-1 106 0 0,89-1 440 0 0,27-6-568 0 0,-119 4-41 0 0,18 2 33 0 0,-1 3 1 0 0,0 4-1 0 0,137 26 0 0 0,-74-5-208 0 0,-87-21 25 0 0,97-4 0 0 0,-68-3-11 0 0,0 6 24 0 0,85 14 0 0 0,-86-7-50 0 0,80-2 12 0 0,-92-7 0 0 0,38 3 32 0 0,148 26 0 0 0,-205-24-15 0 0,-1-2 0 0 0,1-3 0 0 0,1-1 0 0 0,-1-3 0 0 0,-1-2 0 0 0,1-2 0 0 0,54-14 0 0 0,-79 15-17 0 0,0 2 0 0 0,0 1 0 0 0,39 1 0 0 0,75 12 0 0 0,-49-3 0 0 0,133-1 0 0 0,8 1 0 0 0,-186-4 3 0 0,59 4 28 0 0,111-5-1 0 0,64-16-30 0 0,-115 19 0 0 0,-2-1 0 0 0,-57-5 0 0 0,56-4 0 0 0,-155 3 0 0 0,84-6 0 0 0,139 4 0 0 0,23 15 0 0 0,-181-12 0 0 0,109-16 0 0 0,207-46 64 0 0,-316 51-64 0 0,53-11 0 0 0,-112 19 0 0 0,-9 2 0 0 0,0 0 0 0 0,1 0 0 0 0,-1 0 0 0 0,1 1 0 0 0,-1-1 0 0 0,1 1 0 0 0,-1 0 0 0 0,1 0 0 0 0,-1 0 0 0 0,0 0 0 0 0,1 0 0 0 0,-1 1 0 0 0,5 1 0 0 0,-6-2 0 0 0,0 0 0 0 0,1 0 0 0 0,-1 0 0 0 0,0 0 0 0 0,0 0 0 0 0,0 0 0 0 0,0-1 0 0 0,0 1 0 0 0,0 0 0 0 0,3-2 0 0 0,-5 2 0 0 0,10-4-9 0 0,-9 3 11 0 0,0 0 0 0 0,0 0 0 0 0,0 0 1 0 0,1 1-1 0 0,-1-1 0 0 0,0 0 0 0 0,1 1 1 0 0,-1-1-1 0 0,1 1 0 0 0,-1 0 0 0 0,0-1 0 0 0,1 1 1 0 0,-1 0-1 0 0,1 0 0 0 0,-1 0 0 0 0,1 0 0 0 0,-1 0 1 0 0,1 0-1 0 0,-1 1 0 0 0,0-1 0 0 0,1 0 0 0 0,-1 1 1 0 0,1-1-1 0 0,-1 1 0 0 0,2 0 0 0 0,-2 0-183 0 0,-1 0 0 0 0,0 0 0 0 0,1 0 0 0 0,-1 0 0 0 0,0 0 0 0 0,0 0 0 0 0,1 0 0 0 0,-1 0 0 0 0,0 0 0 0 0,0 0-1 0 0,0 0 1 0 0,0 0 0 0 0,0 0 0 0 0,0 0 0 0 0,-1 0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6:21.170"/>
    </inkml:context>
    <inkml:brush xml:id="br0">
      <inkml:brushProperty name="width" value="0.1" units="cm"/>
      <inkml:brushProperty name="height" value="0.1" units="cm"/>
      <inkml:brushProperty name="color" value="#FF0066"/>
    </inkml:brush>
  </inkml:definitions>
  <inkml:trace contextRef="#ctx0" brushRef="#br0">0 159 2879 0 0,'14'1'690'0'0,"0"1"-1"0"0,0 0 0 0 0,25 8 0 0 0,-24-6-678 0 0,1 0 1 0 0,28 3-1 0 0,216-8 1063 0 0,-105-2-752 0 0,-138 3-328 0 0,387-8 603 0 0,162-46 697 0 0,-505 47-1024 0 0,119 1 1 0 0,-117 7-38 0 0,102-12 1 0 0,-101 1-218 0 0,161-21 96 0 0,-183 29-97 0 0,0 1 0 0 0,0 3 1 0 0,62 9-1 0 0,61 3-12 0 0,-126-16 40 0 0,-1-1 0 0 0,44-11-1 0 0,52-4 590 0 0,-125 17-574 0 0,49-5 167 0 0,-55 6-197 0 0,0-1 0 0 0,0 0 0 0 0,0 1 0 0 0,0-1 0 0 0,0-1 0 0 0,0 1 0 0 0,0 0 0 0 0,-1-1 0 0 0,1 0 0 0 0,0 1 0 0 0,-1-1 0 0 0,1 0 0 0 0,-1 0 0 0 0,0-1 0 0 0,3-2 0 0 0,-2-6 282 0 0,-5 9-209 0 0,-2 8-115 0 0,-22 39-2084 0 0,21-38 1388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6:24.339"/>
    </inkml:context>
    <inkml:brush xml:id="br0">
      <inkml:brushProperty name="width" value="0.1" units="cm"/>
      <inkml:brushProperty name="height" value="0.1" units="cm"/>
      <inkml:brushProperty name="color" value="#FF0066"/>
    </inkml:brush>
  </inkml:definitions>
  <inkml:trace contextRef="#ctx0" brushRef="#br0">0 172 2959 0 0,'7'-6'120'0'0,"0"0"-1"0"0,1 1 1 0 0,0 0-1 0 0,0 0 1 0 0,0 1-1 0 0,1 0 0 0 0,-1 0 1 0 0,12-3-1 0 0,77-18 465 0 0,-74 20-499 0 0,64-15 272 0 0,9-3 215 0 0,107-12-1 0 0,-145 29-495 0 0,1-1 20 0 0,1 2 0 0 0,118 7 0 0 0,-71 12-32 0 0,51 5 126 0 0,153-7 111 0 0,-243-13-228 0 0,-49 0-48 0 0,1 1-1 0 0,-1 0 0 0 0,24 4 1 0 0,23 4 13 0 0,1-3-1 0 0,126-6 1 0 0,-56-3-13 0 0,-84 3-14 0 0,-28-1 5 0 0,0 2 0 0 0,0 1 0 0 0,42 7 0 0 0,231 53 101 0 0,-239-53-117 0 0,107 1 0 0 0,-22-3 0 0 0,-72 6 78 0 0,-51-7 51 0 0,42 3 0 0 0,-47-7-61 0 0,-1 2 0 0 0,21 4 0 0 0,14 2 150 0 0,-49-9-201 0 0,0 0 0 0 0,1 0 1 0 0,-1 0-1 0 0,0 0 1 0 0,0 0-1 0 0,1 0 0 0 0,-1 0 1 0 0,0 1-1 0 0,0-1 1 0 0,0 0-1 0 0,0 1 0 0 0,1-1 1 0 0,-1 1-1 0 0,0-1 1 0 0,0 1-1 0 0,0-1 0 0 0,0 1 1 0 0,0 0-1 0 0,0-1 1 0 0,1 2-1 0 0,-3 0 12 0 0,1 0 0 0 0,-1 1 0 0 0,0-1 0 0 0,1 0 1 0 0,-1 0-1 0 0,0-1 0 0 0,0 1 0 0 0,0 0 0 0 0,-1 0 0 0 0,1 0 0 0 0,-3 2 0 0 0,-5 10-29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28.174"/>
    </inkml:context>
    <inkml:brush xml:id="br0">
      <inkml:brushProperty name="width" value="0.1" units="cm"/>
      <inkml:brushProperty name="height" value="0.1" units="cm"/>
      <inkml:brushProperty name="color" value="#FF0066"/>
    </inkml:brush>
  </inkml:definitions>
  <inkml:trace contextRef="#ctx0" brushRef="#br0">692 59 1375 0 0,'-6'-15'-512'0'0,"5"11"1151"0"0,0 0-1 0 0,-1 0 1 0 0,1 1 0 0 0,-1-1-1 0 0,0 1 1 0 0,0-1-1 0 0,0 1 1 0 0,0 0-1 0 0,-1 0 1 0 0,-4-5-1 0 0,5 9-610 0 0,0 0-1 0 0,0 0 1 0 0,0 0-1 0 0,0 0 1 0 0,0 1-1 0 0,1-1 1 0 0,-1 0-1 0 0,0 1 1 0 0,1 0-1 0 0,-1-1 1 0 0,1 1-1 0 0,-3 3 1 0 0,4-4-10 0 0,-32 38 341 0 0,-1-1-1 0 0,-2-2 1 0 0,-2-1-1 0 0,-79 58 0 0 0,-94 32 1105 0 0,192-115-1373 0 0,-65 40 371 0 0,74-44-411 0 0,1 1 1 0 0,-1-1 0 0 0,1 2-1 0 0,1-1 1 0 0,0 1 0 0 0,-12 15-1 0 0,19-22-35 0 0,-1 0 0 0 0,1-1 0 0 0,-1 1 0 0 0,1 0 0 0 0,-1 0-1 0 0,1 0 1 0 0,0 0 0 0 0,-1 0 0 0 0,1 0 0 0 0,0-1 0 0 0,0 1 0 0 0,-1 0-1 0 0,1 0 1 0 0,0 0 0 0 0,0 0 0 0 0,0 0 0 0 0,0 0 0 0 0,1 0 0 0 0,-1 0-1 0 0,0 0 1 0 0,0 0 0 0 0,0 0 0 0 0,1 0 0 0 0,-1 0 0 0 0,1 0-1 0 0,-1-1 1 0 0,0 1 0 0 0,1 0 0 0 0,0 1 0 0 0,1-1-306 0 0,-1 1 1 0 0,1-1-1 0 0,0 0 1 0 0,-1 1 0 0 0,1-1-1 0 0,0 0 1 0 0,0 0-1 0 0,-1-1 1 0 0,1 1-1 0 0,0 0 1 0 0,0 0-1 0 0,4 0 1 0 0,3-1-3628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6:35.784"/>
    </inkml:context>
    <inkml:brush xml:id="br0">
      <inkml:brushProperty name="width" value="0.1" units="cm"/>
      <inkml:brushProperty name="height" value="0.1" units="cm"/>
      <inkml:brushProperty name="color" value="#FFFF00"/>
    </inkml:brush>
  </inkml:definitions>
  <inkml:trace contextRef="#ctx0" brushRef="#br0">1 79 1375 0 0,'5'3'100'0'0,"-1"-1"-1"0"0,1 0 1 0 0,0 0-1 0 0,1-1 0 0 0,-1 1 1 0 0,0-1-1 0 0,0 0 1 0 0,1-1-1 0 0,-1 1 0 0 0,0-1 1 0 0,8 0-1 0 0,23 2 794 0 0,29 8-407 0 0,0-4 1 0 0,121-2 0 0 0,-81 1 224 0 0,-33 1-410 0 0,60-2-43 0 0,231-23 1 0 0,-256 9-198 0 0,1 3-1 0 0,164 13 0 0 0,-30-8-60 0 0,-143-3 0 0 0,110 11 0 0 0,28-1 0 0 0,-223-6 1 0 0,259-9 70 0 0,27-2-22 0 0,-158 4-34 0 0,66-11 84 0 0,-113 7-79 0 0,114 3 1 0 0,-122 12-2 0 0,187-4 22 0 0,-187-7-35 0 0,289-14 52 0 0,-308 22-58 0 0,184-5 0 0 0,70 5 0 0 0,-217 4 0 0 0,319-8 0 0 0,-375 4 0 0 0,0 2 0 0 0,-1 3 0 0 0,64 13 0 0 0,38 4 0 0 0,-10-8 0 0 0,203 18 0 0 0,-178-10 0 0 0,10 1 0 0 0,262-8 1 0 0,-279-11 9 0 0,431 20 107 0 0,-294-25-117 0 0,-212-2 0 0 0,213 2 0 0 0,-149 10-3 0 0,-96-4 37 0 0,92-3-1 0 0,35-30-33 0 0,-8 1 0 0 0,-140 24-19 0 0,4 0 34 0 0,1 1-1 0 0,55 3 1 0 0,-80 0-35 0 0,0 0 1 0 0,0 1-1 0 0,0 0 0 0 0,-1 1 1 0 0,1 0-1 0 0,-1 0 1 0 0,0 1-1 0 0,0 1 1 0 0,0-1-1 0 0,0 1 1 0 0,-1 0-1 0 0,0 1 1 0 0,14 12-1 0 0,-11-5-147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28.573"/>
    </inkml:context>
    <inkml:brush xml:id="br0">
      <inkml:brushProperty name="width" value="0.1" units="cm"/>
      <inkml:brushProperty name="height" value="0.1" units="cm"/>
      <inkml:brushProperty name="color" value="#FF0066"/>
    </inkml:brush>
  </inkml:definitions>
  <inkml:trace contextRef="#ctx0" brushRef="#br0">0 17 9215 0 0,'0'-7'374'0'0,"1"-3"134"0"0,-1 10-499 0 0,0 0 1 0 0,1 0-1 0 0,-1 0 0 0 0,0 0 1 0 0,0 0-1 0 0,1 1 0 0 0,-1-1 1 0 0,0 0-1 0 0,1 0 0 0 0,-1 0 1 0 0,0 0-1 0 0,0 0 1 0 0,1 0-1 0 0,-1 0 0 0 0,0 1 1 0 0,0-1-1 0 0,1 0 0 0 0,-1 0 1 0 0,0 0-1 0 0,0 1 1 0 0,0-1-1 0 0,1 0 0 0 0,-1 0 1 0 0,0 1-1 0 0,0-1 0 0 0,0 0 1 0 0,0 0-1 0 0,0 1 0 0 0,1-1 1 0 0,-1 0-1 0 0,0 0 1 0 0,0 1-1 0 0,0-1 0 0 0,10 14 32 0 0,12 16 155 0 0,-1 1 0 0 0,-1 1-1 0 0,24 53 1 0 0,4 53 84 0 0,-34-91-34 0 0,3 0-1 0 0,37 75 0 0 0,-50-115-106 0 0,1 1-1 0 0,0-2 0 0 0,1 1 0 0 0,0 0 1 0 0,-1-1-1 0 0,2 0 0 0 0,-1-1 0 0 0,1 1 1 0 0,0-1-1 0 0,0-1 0 0 0,13 7 0 0 0,-14-8-132 0 0,0 0-1 0 0,0-1 1 0 0,0 0-1 0 0,1 0 1 0 0,-1 0-1 0 0,0-1 1 0 0,1 0-1 0 0,-1 0 1 0 0,1-1-1 0 0,0 0 1 0 0,-1 0-1 0 0,1 0 1 0 0,-1-1-1 0 0,1 0 0 0 0,9-3 1 0 0,-6 0-726 0 0,-1-1-43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28.960"/>
    </inkml:context>
    <inkml:brush xml:id="br0">
      <inkml:brushProperty name="width" value="0.1" units="cm"/>
      <inkml:brushProperty name="height" value="0.1" units="cm"/>
      <inkml:brushProperty name="color" value="#FF0066"/>
    </inkml:brush>
  </inkml:definitions>
  <inkml:trace contextRef="#ctx0" brushRef="#br0">6 68 5527 0 0,'-5'-67'600'0'0,"30"112"3403"0"0,-8-1-3354 0 0,22 86 0 0 0,-4 51-59 0 0,18 68-57 0 0,-48-235-475 0 0,6 22 70 0 0,-11-34-108 0 0,1 0 1 0 0,-1 0-1 0 0,0 0 0 0 0,1 0 0 0 0,-1 0 0 0 0,0 1 0 0 0,0-1 1 0 0,0 0-1 0 0,-1 0 0 0 0,1 0 0 0 0,0 0 0 0 0,-2 3 0 0 0,2-5-24 0 0,0 0 0 0 0,0 0-1 0 0,0 0 1 0 0,0 0 0 0 0,0 1-1 0 0,0-1 1 0 0,0 0 0 0 0,0 0-1 0 0,0 0 1 0 0,0 0 0 0 0,0 0-1 0 0,0 0 1 0 0,0 0 0 0 0,0 0-1 0 0,0 0 1 0 0,-1 1 0 0 0,1-1-1 0 0,0 0 1 0 0,0 0 0 0 0,0 0-1 0 0,0 0 1 0 0,0 0 0 0 0,0 0-1 0 0,0 0 1 0 0,0 0 0 0 0,-1 0-1 0 0,1 0 1 0 0,0 0 0 0 0,0 0-1 0 0,0 0 1 0 0,0 0 0 0 0,0 0-1 0 0,0 0 1 0 0,-1 0 0 0 0,1 0-1 0 0,0 0 1 0 0,0 0 0 0 0,0 0-1 0 0,0 0 1 0 0,0 0 0 0 0,0 0-1 0 0,0 0 1 0 0,-1 0 0 0 0,1 0-1 0 0,0 0 1 0 0,0 0 0 0 0,0 0-1 0 0,0 0 1 0 0,0-1 0 0 0,0 1-1 0 0,0 0 1 0 0,0 0 0 0 0,0 0-1 0 0,0 0 1 0 0,-1 0 0 0 0,1 0-1 0 0,0 0 1 0 0,0 0 0 0 0,0 0-1 0 0,0-1 1 0 0,0 1 0 0 0,0 0-1 0 0,0 0 1 0 0,0 0 0 0 0,0 0-1 0 0,-2-3-810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29.287"/>
    </inkml:context>
    <inkml:brush xml:id="br0">
      <inkml:brushProperty name="width" value="0.1" units="cm"/>
      <inkml:brushProperty name="height" value="0.1" units="cm"/>
      <inkml:brushProperty name="color" value="#FF0066"/>
    </inkml:brush>
  </inkml:definitions>
  <inkml:trace contextRef="#ctx0" brushRef="#br0">0 79 11055 0 0,'1'-2'101'0'0,"0"-4"59"0"0,0 0 0 0 0,0-1 0 0 0,1 1 0 0 0,0 0 0 0 0,4-9-1 0 0,-5 14-109 0 0,0-1 0 0 0,0 0 1 0 0,1 1-1 0 0,-1-1 0 0 0,0 1 0 0 0,1-1 0 0 0,-1 1 0 0 0,1 0 0 0 0,-1 0 0 0 0,1 0 0 0 0,-1-1 0 0 0,1 1 0 0 0,0 1 0 0 0,0-1 0 0 0,0 0 0 0 0,-1 0 0 0 0,1 1 0 0 0,0-1 0 0 0,0 1 0 0 0,0-1 0 0 0,0 1 0 0 0,3 0 0 0 0,591-8 3025 0 0,-198 55-2860 0 0,-232-15-4817 0 0,-103-17-529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30.417"/>
    </inkml:context>
    <inkml:brush xml:id="br0">
      <inkml:brushProperty name="width" value="0.1" units="cm"/>
      <inkml:brushProperty name="height" value="0.1" units="cm"/>
      <inkml:brushProperty name="color" value="#FF0066"/>
    </inkml:brush>
  </inkml:definitions>
  <inkml:trace contextRef="#ctx0" brushRef="#br0">858 408 2759 0 0,'-16'-17'145'0'0,"-8"-6"1374"0"0,-38-32-1 0 0,54 49-1438 0 0,0 0 0 0 0,-1 1-1 0 0,0 0 1 0 0,-1 0 0 0 0,1 1-1 0 0,-1 0 1 0 0,1 0 0 0 0,-1 1-1 0 0,-11-1 1 0 0,-9-1 97 0 0,0 3 0 0 0,0 0 0 0 0,0 2 0 0 0,-1 1 0 0 0,-55 10 0 0 0,61-6-75 0 0,1 1 0 0 0,0 1-1 0 0,0 1 1 0 0,0 1 0 0 0,1 1 0 0 0,0 1-1 0 0,-30 20 1 0 0,35-19-16 0 0,1 1-1 0 0,1 1 1 0 0,0 0 0 0 0,0 1-1 0 0,2 1 1 0 0,-17 22-1 0 0,22-25-22 0 0,1 1-1 0 0,0 0 0 0 0,1 0 0 0 0,1 0 0 0 0,1 0 0 0 0,-1 1 0 0 0,2 0 0 0 0,0 0 0 0 0,-2 23 0 0 0,3 1 70 0 0,1 1 0 0 0,3-1 1 0 0,1 1-1 0 0,1 0 0 0 0,3-1 0 0 0,11 46 0 0 0,-9-53-39 0 0,1-1 0 0 0,1 0 0 0 0,1 0 0 0 0,2-1 0 0 0,22 37 0 0 0,-26-52-24 0 0,1-1 0 0 0,0 0 0 0 0,1-1 0 0 0,1 0 0 0 0,0 0-1 0 0,1-1 1 0 0,0-1 0 0 0,1 0 0 0 0,0-1 0 0 0,0-1-1 0 0,27 13 1 0 0,-23-14 29 0 0,1 0 0 0 0,0-2-1 0 0,1 0 1 0 0,-1-1-1 0 0,1-1 1 0 0,0-1 0 0 0,0-1-1 0 0,1-1 1 0 0,-1 0-1 0 0,0-2 1 0 0,0 0 0 0 0,0-1-1 0 0,0-1 1 0 0,0-1-1 0 0,0-1 1 0 0,-1-1-1 0 0,0 0 1 0 0,0-1 0 0 0,20-12-1 0 0,9-5 307 0 0,-1-3 0 0 0,73-54-1 0 0,-106 69-323 0 0,1-1 0 0 0,-2-1 0 0 0,0 1-1 0 0,0-2 1 0 0,-1 0 0 0 0,-1-1 0 0 0,-1 0-1 0 0,0 0 1 0 0,-1-1 0 0 0,-1 0 0 0 0,8-22-1 0 0,-7 11-41 0 0,-2 0 0 0 0,0-1 1 0 0,-2 1-1 0 0,-2-1 0 0 0,0 0 0 0 0,-2 0 0 0 0,-1 0 0 0 0,-1-1 0 0 0,-2 1 0 0 0,0 1 1 0 0,-2-1-1 0 0,-2 0 0 0 0,0 1 0 0 0,-2 0 0 0 0,-1 1 0 0 0,-21-40 0 0 0,-3 8 109 0 0,-4 2-1 0 0,-1 2 0 0 0,-3 2 1 0 0,-83-82-1 0 0,111 121-113 0 0,-1 0 0 0 0,0 1 1 0 0,-1 1-1 0 0,0 0 0 0 0,-1 1 0 0 0,-33-16 0 0 0,43 24-72 0 0,1 0 0 0 0,0 1 0 0 0,-1 0 0 0 0,0 1 1 0 0,1-1-1 0 0,-1 1 0 0 0,0 1 0 0 0,0-1 0 0 0,0 1 0 0 0,0 0 0 0 0,1 1 0 0 0,-1-1 1 0 0,0 1-1 0 0,0 1 0 0 0,1-1 0 0 0,-1 1 0 0 0,1 1 0 0 0,-1-1 0 0 0,1 1 0 0 0,0 0 1 0 0,0 0-1 0 0,0 1 0 0 0,-7 5 0 0 0,-19 19-974 0 0,-1 9-61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51.522"/>
    </inkml:context>
    <inkml:brush xml:id="br0">
      <inkml:brushProperty name="width" value="0.1" units="cm"/>
      <inkml:brushProperty name="height" value="0.1" units="cm"/>
      <inkml:brushProperty name="color" value="#FF0066"/>
    </inkml:brush>
  </inkml:definitions>
  <inkml:trace contextRef="#ctx0" brushRef="#br0">0 195 919 0 0,'32'-7'503'0'0,"0"0"1"0"0,59-4-1 0 0,65 8 1022 0 0,-156 3-1525 0 0,134 1 596 0 0,43 8 625 0 0,-54-1-833 0 0,-65-9 142 0 0,111-16-1 0 0,-158 16-485 0 0,39-4 155 0 0,0 2 0 0 0,0 2 0 0 0,85 10 0 0 0,-94-7-98 0 0,0-1 0 0 0,43-6 0 0 0,52 1 297 0 0,-90 5-235 0 0,86-12 1 0 0,14 0 267 0 0,189 13 118 0 0,-310-1-452 0 0,41 8 1 0 0,9 0 6 0 0,-5-9 2 0 0,0-3 1 0 0,99-17 0 0 0,-118 11 18 0 0,-25 4-57 0 0,1 1 1 0 0,32 0-1 0 0,18 4-68 0 0,115 16 0 0 0,36 1 0 0 0,-118-12 0 0 0,136 4 112 0 0,-139-7-21 0 0,205-12 143 0 0,-298 9-223 0 0,390-16 217 0 0,-300 14-200 0 0,219-17 36 0 0,-97 5-1 0 0,-209 14-62 0 0,10-2 24 0 0,372-42 132 0 0,-362 39-155 0 0,0 2 0 0 0,1 2 0 0 0,-1 1 0 0 0,45 5 0 0 0,11 2-2 0 0,0-4 0 0 0,126-14 0 0 0,-143 7 0 0 0,-1 4 0 0 0,81 9 0 0 0,76 0 0 0 0,-24-14 0 0 0,121 6 0 0 0,-263 2 0 0 0,273-15-7 0 0,-133 0 132 0 0,-40 10-90 0 0,82-5 4 0 0,-164 4-11 0 0,1 3 0 0 0,0 4 0 0 0,-1 4-1 0 0,90 19 1 0 0,-116-17-17 0 0,1-3-1 0 0,-1-2 1 0 0,1-3 0 0 0,69-8-1 0 0,-71 3 12 0 0,-1 2-1 0 0,69 8 0 0 0,107 12 43 0 0,-29-20-64 0 0,-121-1 0 0 0,159 14 0 0 0,-135 0 0 0 0,33 4 0 0 0,-101-10 0 0 0,69 0 0 0 0,-26-3 0 0 0,263 28 0 0 0,-270-24 19 0 0,-1-3 0 0 0,1-3-1 0 0,100-13 1 0 0,-150 10 7 0 0,39-4 80 0 0,-58 7-105 0 0,1 0 0 0 0,-1 0 0 0 0,1 0 1 0 0,-1 1-1 0 0,1 0 0 0 0,-1 0 0 0 0,0 0 0 0 0,8 3 1 0 0,-1 4-133 0 0,-2 2-12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54.214"/>
    </inkml:context>
    <inkml:brush xml:id="br0">
      <inkml:brushProperty name="width" value="0.1" units="cm"/>
      <inkml:brushProperty name="height" value="0.1" units="cm"/>
      <inkml:brushProperty name="color" value="#FF0066"/>
    </inkml:brush>
  </inkml:definitions>
  <inkml:trace contextRef="#ctx0" brushRef="#br0">0 66 1375 0 0,'60'23'1486'0'0,"-46"-18"-862"0"0,0-1 0 0 0,0 2 1 0 0,21 12-1 0 0,-27-14-457 0 0,1 1 1 0 0,-1-1-1 0 0,1 0 0 0 0,0-1 0 0 0,0 0 1 0 0,0 0-1 0 0,1-1 0 0 0,-1 0 0 0 0,11 0 0 0 0,6-1 403 0 0,51-5 0 0 0,-31 0-21 0 0,34 5 297 0 0,-56 1-672 0 0,0-2 0 0 0,31-3 0 0 0,-20 1-94 0 0,1 1 1 0 0,-1 1-1 0 0,57 9 0 0 0,19 0-38 0 0,336 7 449 0 0,-237 4-454 0 0,-132-10 115 0 0,117 0 0 0 0,-97-13-93 0 0,140-1 138 0 0,-189 5-148 0 0,325-6 323 0 0,151-11-100 0 0,-189 5-176 0 0,0 0 0 0 0,27-12-15 0 0,-228 11-34 0 0,-32 7-47 0 0,110 8 0 0 0,-125-2 38 0 0,110-14 0 0 0,-125 7-39 0 0,48-4 28 0 0,148 9-1 0 0,-184 2-26 0 0,153-19 0 0 0,-134 7 0 0 0,238-4 66 0 0,-232 12-57 0 0,164-13 158 0 0,-147 7-153 0 0,65 11 16 0 0,-136 2 3 0 0,-1-3 0 0 0,78-8-1 0 0,-29-3-32 0 0,1 4 0 0 0,0 5 0 0 0,115 14 0 0 0,-162-10 0 0 0,104-8 0 0 0,-70-7 25 0 0,35-1 14 0 0,217 20-39 0 0,-161-10 41 0 0,-59-1-18 0 0,208 29 41 0 0,-238-15-64 0 0,152-3 0 0 0,255 19 0 0 0,-472-23 0 0 0,164 4 0 0 0,-113-6 0 0 0,81 11 0 0 0,-70 2 7 0 0,-26-3 8 0 0,0-2-1 0 0,1-3 0 0 0,88-4 0 0 0,62-9-14 0 0,-128 10 0 0 0,32 0 0 0 0,87-11 128 0 0,-204 8-144 0 0,0-1 0 0 0,1 1 0 0 0,-1 0 0 0 0,0 1 0 0 0,1-1 0 0 0,-1 1-1 0 0,0-1 1 0 0,0 1 0 0 0,1 0 0 0 0,-1 0 0 0 0,0 0 0 0 0,0 1 0 0 0,0-1 0 0 0,0 1-1 0 0,0 0 1 0 0,-1-1 0 0 0,1 1 0 0 0,0 1 0 0 0,-1-1 0 0 0,1 0 0 0 0,-1 1 0 0 0,0-1 0 0 0,0 1-1 0 0,0-1 1 0 0,0 1 0 0 0,0 0 0 0 0,-1 0 0 0 0,1 0 0 0 0,-1 0 0 0 0,0 0 0 0 0,0 0-1 0 0,1 5 1 0 0,3 10-3089 0 0,-1 2-1098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7:58.548"/>
    </inkml:context>
    <inkml:brush xml:id="br0">
      <inkml:brushProperty name="width" value="0.1" units="cm"/>
      <inkml:brushProperty name="height" value="0.1" units="cm"/>
      <inkml:brushProperty name="color" value="#FF0066"/>
    </inkml:brush>
  </inkml:definitions>
  <inkml:trace contextRef="#ctx0" brushRef="#br0">0 33 1839 0 0,'36'5'951'0'0,"0"-2"-1"0"0,55-2 0 0 0,-62-1-785 0 0,11 0 411 0 0,-2-1 260 0 0,66 8 0 0 0,14 20-708 0 0,-78-16-72 0 0,54 7 0 0 0,-30-11 68 0 0,-7-2 216 0 0,75 18-1 0 0,-96-15-228 0 0,0-2 0 0 0,0-2 0 0 0,1-1 0 0 0,62-4 0 0 0,145-28 603 0 0,-195 24-604 0 0,0 2 0 0 0,93 7 0 0 0,-127-3-98 0 0,26-1 38 0 0,1-2 0 0 0,0-2 1 0 0,46-10-1 0 0,-80 13-15 0 0,186-26 603 0 0,-88 5-572 0 0,-69 13-34 0 0,0 2-1 0 0,0 1 1 0 0,45-1-1 0 0,61 12-5 0 0,43 0 12 0 0,-79-16 88 0 0,-39 3-49 0 0,164-10 94 0 0,-188 17-167 0 0,-1 3 0 0 0,52 8 0 0 0,-40-3-6 0 0,20 1 2 0 0,153 13 0 0 0,-115-6 251 0 0,-82-9-125 0 0,0-1-1 0 0,1-2 0 0 0,43-1 0 0 0,-57-5 167 0 0,32-7 0 0 0,-35 6-112 0 0,0 1 0 0 0,0 1 0 0 0,21-2 0 0 0,-35 4-175 0 0,0 0-1 0 0,1 0 0 0 0,-1 0 1 0 0,0-1-1 0 0,0 1 1 0 0,0 0-1 0 0,0 1 0 0 0,0-1 1 0 0,0 0-1 0 0,0 0 0 0 0,0 0 1 0 0,0 1-1 0 0,0-1 0 0 0,0 0 1 0 0,0 1-1 0 0,0-1 1 0 0,0 1-1 0 0,0-1 0 0 0,0 1 1 0 0,0-1-1 0 0,-1 1 0 0 0,1 0 1 0 0,0 0-1 0 0,0-1 1 0 0,-1 1-1 0 0,1 0 0 0 0,0 0 1 0 0,-1 0-1 0 0,1 0 0 0 0,-1 0 1 0 0,1 0-1 0 0,-1 0 1 0 0,1 0-1 0 0,-1 0 0 0 0,0 0 1 0 0,1 0-1 0 0,-1 0 0 0 0,0 0 1 0 0,0 0-1 0 0,0 0 0 0 0,0 0 1 0 0,0 0-1 0 0,0 0 1 0 0,0 0-1 0 0,0 0 0 0 0,0 0 1 0 0,-1 0-1 0 0,1 0 0 0 0,0 0 1 0 0,-1 0-1 0 0,1 0 1 0 0,-1 1-1 0 0,-2 6-64 0 0,-1 1 0 0 0,0-1-1 0 0,0-1 1 0 0,-11 15 0 0 0,-3 0-347 0 0,-2-2-29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01.685"/>
    </inkml:context>
    <inkml:brush xml:id="br0">
      <inkml:brushProperty name="width" value="0.1" units="cm"/>
      <inkml:brushProperty name="height" value="0.1" units="cm"/>
      <inkml:brushProperty name="color" value="#FF0066"/>
    </inkml:brush>
  </inkml:definitions>
  <inkml:trace contextRef="#ctx0" brushRef="#br0">305 312 2071 0 0,'-7'-1'82'0'0,"0"0"1"0"0,0 0-1 0 0,0-1 0 0 0,0 0 0 0 0,-7-2 0 0 0,13 3-75 0 0,-119-43 1669 0 0,72 22-888 0 0,41 18-656 0 0,0 0 1 0 0,0 0-1 0 0,-1 1 1 0 0,1 0-1 0 0,-1 1 1 0 0,1-1-1 0 0,-1 1 1 0 0,0 1-1 0 0,-9-2 0 0 0,14 5 384 0 0,10 1-182 0 0,13 2 144 0 0,132-12 1022 0 0,-74 3-1320 0 0,-3-3 201 0 0,96-20-1 0 0,-64 8-117 0 0,20 4-73 0 0,229 5-1 0 0,-266 11-136 0 0,10-2 26 0 0,171 5 34 0 0,-146 4-45 0 0,-1-6-1 0 0,236-26 1 0 0,-101-1 119 0 0,29-4-1 0 0,-100 8-111 0 0,-39 5-22 0 0,-86 10-53 0 0,72 2 0 0 0,-22 2 0 0 0,463-9 64 0 0,-226 15-64 0 0,-197-7 0 0 0,-76 0 0 0 0,79 8 0 0 0,294 29 0 0 0,374-21 64 0 0,-566-8-34 0 0,37-1 4 0 0,-164-11-27 0 0,240-3 114 0 0,605 34-1 0 0,-886-23-120 0 0,185 13 0 0 0,171 25 64 0 0,47 5-64 0 0,-277-18 0 0 0,-49-18 0 0 0,-27-2 0 0 0,301 4 0 0 0,-383-12 6 0 0,194-7 52 0 0,-86 16-61 0 0,34 0 60 0 0,20-19-17 0 0,128 1-6 0 0,201 4 30 0 0,-159 12-64 0 0,-131 3 0 0 0,-147-6 10 0 0,-52 1 6 0 0,0-3 1 0 0,0-3 0 0 0,73-12-1 0 0,-125 13 12 0 0,1 0-1 0 0,0 1 0 0 0,1 0 0 0 0,-1 1 1 0 0,0 0-1 0 0,0 0 0 0 0,15 3 0 0 0,-19-1-76 0 0,-1-1 0 0 0,0 0 0 0 0,1 1 0 0 0,-1 0 0 0 0,0 0-1 0 0,0 0 1 0 0,0 1 0 0 0,0-1 0 0 0,-1 1 0 0 0,1 0 0 0 0,-1 0 0 0 0,0 0-1 0 0,1 1 1 0 0,-1-1 0 0 0,-1 1 0 0 0,1 0 0 0 0,2 4 0 0 0,8 18-4225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08.118"/>
    </inkml:context>
    <inkml:brush xml:id="br0">
      <inkml:brushProperty name="width" value="0.1" units="cm"/>
      <inkml:brushProperty name="height" value="0.1" units="cm"/>
      <inkml:brushProperty name="color" value="#FF0066"/>
    </inkml:brush>
  </inkml:definitions>
  <inkml:trace contextRef="#ctx0" brushRef="#br0">1 52 3279 0 0,'13'10'356'0'0,"0"0"0"0"0,1 0-1 0 0,1-1 1 0 0,-1-1-1 0 0,1 0 1 0 0,1-1-1 0 0,-1-1 1 0 0,22 6-1 0 0,-13-5-53 0 0,1-2-1 0 0,0-1 1 0 0,0 0-1 0 0,27-1 0 0 0,-1-3 13 0 0,53-7 0 0 0,134-29 405 0 0,-74 8-426 0 0,-107 20-265 0 0,1 2 1 0 0,0 3-1 0 0,0 2 0 0 0,88 10 0 0 0,-88-3-28 0 0,0-1 0 0 0,1-4 0 0 0,-1-2 0 0 0,0-2 0 0 0,72-14 0 0 0,-94 12 13 0 0,1 1 0 0 0,51 1 0 0 0,76 12 23 0 0,66-2 71 0 0,-71-19-38 0 0,-75 4-46 0 0,0 4 0 0 0,125 8 0 0 0,75 7-23 0 0,18 1 0 0 0,-258-6 0 0 0,362 27 0 0 0,-214-24 0 0 0,-108 0 20 0 0,0-4-1 0 0,-1-3 0 0 0,145-16 1 0 0,-112 2 71 0 0,0 5 1 0 0,226 16-1 0 0,-252-6-51 0 0,153-15 1 0 0,-8 0 6 0 0,-155 12 5 0 0,211-7-40 0 0,95-28 106 0 0,-323 29-61 0 0,-18 2 37 0 0,0-1 1 0 0,83-22 0 0 0,-123 25-85 0 0,0 1 0 0 0,1 0 0 0 0,-1 0 0 0 0,0 0 0 0 0,1 0 0 0 0,-1 1 0 0 0,0 0 0 0 0,1 0 0 0 0,-1 0 1 0 0,0 1-1 0 0,1 0 0 0 0,6 2 0 0 0,-9-2-6 0 0,0 0 1 0 0,-1 0 0 0 0,1 1 0 0 0,0-1 0 0 0,-1 1-1 0 0,1 0 1 0 0,-1-1 0 0 0,0 1 0 0 0,0 0-1 0 0,1 1 1 0 0,-1-1 0 0 0,-1 0 0 0 0,1 1 0 0 0,0-1-1 0 0,0 1 1 0 0,-1-1 0 0 0,0 1 0 0 0,1 0-1 0 0,-1-1 1 0 0,0 1 0 0 0,0 0 0 0 0,-1 0 0 0 0,2 3-1 0 0,1 15-761 0 0,-1 3-3030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10.706"/>
    </inkml:context>
    <inkml:brush xml:id="br0">
      <inkml:brushProperty name="width" value="0.1" units="cm"/>
      <inkml:brushProperty name="height" value="0.1" units="cm"/>
      <inkml:brushProperty name="color" value="#FF0066"/>
    </inkml:brush>
  </inkml:definitions>
  <inkml:trace contextRef="#ctx0" brushRef="#br0">1 0 3567 0 0,'0'2'122'0'0,"1"0"-1"0"0,-1-1 0 0 0,1 1 0 0 0,0 0 0 0 0,0 0 0 0 0,0-1 0 0 0,0 1 1 0 0,0-1-1 0 0,0 1 0 0 0,0-1 0 0 0,0 1 0 0 0,0-1 0 0 0,3 2 0 0 0,7 1 107 0 0,0 0 0 0 0,0-1-1 0 0,0-1 1 0 0,1 0 0 0 0,-1 0-1 0 0,1-1 1 0 0,-1 0-1 0 0,1-1 1 0 0,0-1 0 0 0,20-2-1 0 0,-6 0 52 0 0,32 1-1 0 0,2-1-87 0 0,-30 2-124 0 0,0 1 0 0 0,0 1 0 0 0,54 9 0 0 0,-4 12-67 0 0,3 0 75 0 0,-24-13 111 0 0,0-2 0 0 0,66-1-1 0 0,-30 2-185 0 0,-64-5 0 0 0,1-1 85 0 0,1-2-1 0 0,60-6 0 0 0,14-2 69 0 0,-10 11-73 0 0,72-3-75 0 0,-132-2 10 0 0,0 3 0 0 0,53 7-1 0 0,-9-1-5 0 0,137-3 55 0 0,-106-13 8 0 0,80-3 108 0 0,-190 12-176 0 0,4 0 53 0 0,0 0 0 0 0,0 0 0 0 0,0 0 0 0 0,0-1 0 0 0,9-3 0 0 0,-14 4-52 0 0,-1 0 1 0 0,1 0-1 0 0,-1 0 1 0 0,1 0-1 0 0,-1 0 1 0 0,1 0 0 0 0,-1 0-1 0 0,0 0 1 0 0,1 0-1 0 0,-1 0 1 0 0,1 0-1 0 0,-1 0 1 0 0,1 1 0 0 0,-1-1-1 0 0,1 0 1 0 0,-1 0-1 0 0,0 0 1 0 0,1 1-1 0 0,-1-1 1 0 0,1 0-1 0 0,-1 0 1 0 0,0 1 0 0 0,1-1-1 0 0,0 1 1 0 0,-1-1 2 0 0,0 1 0 0 0,0-1 0 0 0,0 0 0 0 0,0 0 0 0 0,1 0 0 0 0,-1 1 0 0 0,0-1 0 0 0,0 0 0 0 0,1 0 0 0 0,-1 0 0 0 0,0 1 0 0 0,0-1 0 0 0,1 0 0 0 0,-1 0 0 0 0,0 0 0 0 0,0 0 0 0 0,1 0 0 0 0,-1 0 0 0 0,0 0 0 0 0,1 0 0 0 0,-1 0 0 0 0,0 0 0 0 0,0 0-1 0 0,1 0 1 0 0,-1 0 0 0 0,0 0 0 0 0,1 0 0 0 0,-1 0 0 0 0,0 0 0 0 0,1 0 0 0 0,-1 0 0 0 0,0 0 0 0 0,0 0 0 0 0,1 0 0 0 0,-1 0 0 0 0,0-1 0 0 0,0 1 0 0 0,1 0 0 0 0,-1-1 0 0 0,4 0 217 0 0,-3 1-206 0 0,0 0-1 0 0,-1 0 1 0 0,1-1-1 0 0,0 1 1 0 0,-1 0-1 0 0,1 0 1 0 0,0-1-1 0 0,-1 1 0 0 0,1 0 1 0 0,0-1-1 0 0,-1 1 1 0 0,1-1-1 0 0,-1 1 1 0 0,1-1-1 0 0,-1 1 1 0 0,1-1-1 0 0,-1 1 1 0 0,1-2-1 0 0,14-17 286 0 0,-15 19-297 0 0,1-1-1 0 0,-1 1 1 0 0,0-1-1 0 0,1 1 1 0 0,-1-1-1 0 0,1 1 1 0 0,-1 0-1 0 0,0-1 1 0 0,1 1-1 0 0,-1 0 1 0 0,1-1-1 0 0,-1 1 1 0 0,1 0-1 0 0,-1 0 0 0 0,1 0 1 0 0,-1-1-1 0 0,1 1 1 0 0,-1 0-1 0 0,1 0 1 0 0,-1 0-1 0 0,1 0 1 0 0,0 0-1 0 0,-1 0 1 0 0,1 0-1 0 0,-1 0 1 0 0,1 0-1 0 0,-1 0 1 0 0,1 0-1 0 0,-1 0 1 0 0,1 0-1 0 0,-1 1 1 0 0,1-1-1 0 0,-1 0 1 0 0,1 0-1 0 0,-1 1 0 0 0,1-1 1 0 0,-1 0-1 0 0,1 0 1 0 0,-1 1-1 0 0,1-1 1 0 0,-1 1-1 0 0,19 22-142 0 0,-12-12-96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6:39.682"/>
    </inkml:context>
    <inkml:brush xml:id="br0">
      <inkml:brushProperty name="width" value="0.1" units="cm"/>
      <inkml:brushProperty name="height" value="0.1" units="cm"/>
      <inkml:brushProperty name="color" value="#FFFF00"/>
    </inkml:brush>
  </inkml:definitions>
  <inkml:trace contextRef="#ctx0" brushRef="#br0">1 138 79 0 0,'6'7'110'0'0,"0"-1"0"0"0,0 1-1 0 0,1-1 1 0 0,0 0 0 0 0,1-1-1 0 0,-1 0 1 0 0,1 0-1 0 0,0 0 1 0 0,13 4 0 0 0,0 3 24 0 0,-14-9-57 0 0,-1 0 0 0 0,1-1-1 0 0,0 0 1 0 0,-1 0 0 0 0,1 0 0 0 0,0-1-1 0 0,12 1 1 0 0,53-2 988 0 0,-10-1-567 0 0,-52 2-497 0 0,30 2 27 0 0,0-1-1 0 0,0-2 1 0 0,0-1-1 0 0,48-9 1 0 0,-13 5 89 0 0,-39-1-95 0 0,-13 3 62 0 0,29-9 0 0 0,-20 5-18 0 0,1 2 1 0 0,-1 0-1 0 0,37 1 1 0 0,-59 4-45 0 0,57-1 9 0 0,99 12 1 0 0,-35 0-13 0 0,76-9-19 0 0,-163-2 26 0 0,-1 1 0 0 0,1 3-1 0 0,-1 1 1 0 0,56 14-1 0 0,65 10-25 0 0,-109-21 0 0 0,24 0 42 0 0,117-3-1 0 0,-63-3 28 0 0,96 8 661 0 0,-154-4-445 0 0,-9-1-147 0 0,96-3 0 0 0,166-12-21 0 0,-163 25-117 0 0,-35-2 0 0 0,-33-11 36 0 0,115-12-1 0 0,-189 8-34 0 0,166-1-1 0 0,-120 4 0 0 0,2-1 32 0 0,108-2 118 0 0,-57-6-109 0 0,195 14 0 0 0,-267-1-41 0 0,102 7 0 0 0,-120-11 0 0 0,0-2 0 0 0,56-8 0 0 0,9-4 138 0 0,195 1 0 0 0,-147 11-78 0 0,-62-6 117 0 0,163-34-1 0 0,-46 5 5 0 0,14 22-99 0 0,-3 0-18 0 0,-10-6-64 0 0,-28 4 0 0 0,-123 12 0 0 0,81 6 0 0 0,21-2 0 0 0,-32-15 24 0 0,-69 8-4 0 0,69-2 0 0 0,43 3-20 0 0,-55 1 0 0 0,139-12 0 0 0,-83 4 0 0 0,-152 12 0 0 0,306-5 0 0 0,-258 6 0 0 0,-1-2 0 0 0,62-10 0 0 0,38-2 0 0 0,232 8 0 0 0,-84-11 0 0 0,-37 11 0 0 0,-190 6 0 0 0,150 13 0 0 0,-68-1 0 0 0,123 17 0 0 0,-157 2 0 0 0,-90-20 0 0 0,32 16 0 0 0,-38-21 32 0 0,0-2 0 0 0,0-1 0 0 0,42-1 0 0 0,-61-1-1 0 0,1 0 0 0 0,0 1-1 0 0,25 7 1 0 0,-26-5-28 0 0,0-1 1 0 0,0 0-1 0 0,27 1 0 0 0,-30-3 5 0 0,1 1 0 0 0,-1 0 0 0 0,1 0 0 0 0,-1 1 0 0 0,18 7 0 0 0,10 3 8 0 0,-34-11-177 0 0,0-1-1 0 0,0 0 0 0 0,0 1 1 0 0,0 0-1 0 0,-1 0 1 0 0,1 0-1 0 0,-1 0 0 0 0,0 1 1 0 0,1-1-1 0 0,-1 1 0 0 0,0 0 1 0 0,4 5-1 0 0,-1 1-2249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12.458"/>
    </inkml:context>
    <inkml:brush xml:id="br0">
      <inkml:brushProperty name="width" value="0.1" units="cm"/>
      <inkml:brushProperty name="height" value="0.1" units="cm"/>
      <inkml:brushProperty name="color" value="#FF0066"/>
    </inkml:brush>
  </inkml:definitions>
  <inkml:trace contextRef="#ctx0" brushRef="#br0">0 1 3623 0 0,'23'16'1587'0'0,"-5"-3"-968"0"0,38 22-1 0 0,-48-32-490 0 0,0 0 0 0 0,0 0 0 0 0,0 0 0 0 0,0-1 0 0 0,0 0 0 0 0,0-1 0 0 0,1 0 0 0 0,12 1 0 0 0,111-8 1080 0 0,16-7-838 0 0,-54 4-83 0 0,108 2 0 0 0,-57 14-143 0 0,-93-5-122 0 0,0-2-1 0 0,89-12 0 0 0,-92 7 45 0 0,1 2 0 0 0,64 4-1 0 0,98 18 153 0 0,-196-17-217 0 0,37 0 57 0 0,1-1 0 0 0,81-10 0 0 0,-17 1 14 0 0,164 6 200 0 0,-144 3-150 0 0,185-17 6 0 0,-285 15-87 0 0,58 5 0 0 0,-5 0 5 0 0,-85-4-40 0 0,1 0 37 0 0,0 0 0 0 0,0 0-1 0 0,13 3 1 0 0,-19-3-38 0 0,0 1 0 0 0,0-1 0 0 0,0 0 0 0 0,0 0 0 0 0,0 1 0 0 0,1-1 0 0 0,-1 1 0 0 0,-1-1 0 0 0,1 1 0 0 0,0-1 0 0 0,0 1 0 0 0,0 0 0 0 0,0 0 0 0 0,0-1 0 0 0,0 1-1 0 0,-1 0 1 0 0,1 0 0 0 0,0 0 0 0 0,-1 0 0 0 0,1 0 0 0 0,0 0 0 0 0,-1 0 0 0 0,1 0 0 0 0,-1 0 0 0 0,0 0 0 0 0,1 0 0 0 0,-1 0 0 0 0,0 0 0 0 0,0 0 0 0 0,1 2 0 0 0,-1 6-789 0 0,-1-1-1 0 0,1 1 1 0 0,-5 15 0 0 0,1-7-2850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40.771"/>
    </inkml:context>
    <inkml:brush xml:id="br0">
      <inkml:brushProperty name="width" value="0.1" units="cm"/>
      <inkml:brushProperty name="height" value="0.1" units="cm"/>
      <inkml:brushProperty name="color" value="#FF0066"/>
    </inkml:brush>
  </inkml:definitions>
  <inkml:trace contextRef="#ctx0" brushRef="#br0">0 180 2303 0 0,'1'4'143'0'0,"-1"1"-1"0"0,1 0 1 0 0,0-1-1 0 0,0 1 1 0 0,0-1-1 0 0,0 1 1 0 0,1-1-1 0 0,0 0 0 0 0,0 1 1 0 0,0-1-1 0 0,0 0 1 0 0,1 0-1 0 0,0-1 1 0 0,-1 1-1 0 0,1 0 0 0 0,1-1 1 0 0,-1 0-1 0 0,0 0 1 0 0,8 6-1 0 0,-4-5 65 0 0,-1 0-1 0 0,0 0 1 0 0,1-1 0 0 0,0 0-1 0 0,0 0 1 0 0,0-1-1 0 0,0 1 1 0 0,0-2 0 0 0,1 1-1 0 0,-1-1 1 0 0,15 1-1 0 0,13-5 458 0 0,-28 2-512 0 0,1 0-1 0 0,0 1 0 0 0,14 0 1 0 0,191 16 960 0 0,-143-12-979 0 0,-29-4 42 0 0,0-1-1 0 0,1-3 1 0 0,79-17-1 0 0,-69 10 98 0 0,86-5 1 0 0,175 14 57 0 0,-253 0-230 0 0,1-3-1 0 0,-1-2 1 0 0,61-16 0 0 0,31-4 61 0 0,-101 19-76 0 0,85-7 86 0 0,-54 7-94 0 0,83-17-1 0 0,49-6 97 0 0,161 22-23 0 0,-280 10-98 0 0,65-9-52 0 0,-33 1 0 0 0,365 26 64 0 0,-423-15-64 0 0,56 6 0 0 0,37 11 0 0 0,149 27 0 0 0,-75-17 0 0 0,-134-21 0 0 0,-38-3 0 0 0,244 33 0 0 0,-258-34 11 0 0,1-3-1 0 0,0-2 0 0 0,51-5 0 0 0,72 1 13 0 0,38 20-3 0 0,-105-5 2 0 0,145-5 0 0 0,236-3-22 0 0,-365 1 20 0 0,161-15-1 0 0,22 0 6 0 0,101-6-25 0 0,-118 19 0 0 0,-210 0 0 0 0,9-3 0 0 0,157-23 0 0 0,44 0 0 0 0,-254 23 0 0 0,354-9 0 0 0,-89 12 0 0 0,-209 3 0 0 0,162-12 0 0 0,-197 0 0 0 0,36-6 0 0 0,1 5 0 0 0,118 5 0 0 0,-138 6 0 0 0,0-3 0 0 0,1-3 0 0 0,76-12 0 0 0,-112 8 0 0 0,127-21 0 0 0,-106 18 0 0 0,70-2 0 0 0,-76 7 0 0 0,167-11 0 0 0,-172 11 0 0 0,581-51 0 0 0,-428 42 0 0 0,142-12 0 0 0,-142 12 0 0 0,8-1 0 0 0,-104 9 0 0 0,116 8 0 0 0,-52 1 0 0 0,-111-4 0 0 0,363 10 0 0 0,-136 11 0 0 0,-217-18 0 0 0,381 33 0 0 0,9 27 0 0 0,-334-41 0 0 0,136 42 0 0 0,-210-52 0 0 0,0-2 0 0 0,1-2 0 0 0,64 1 0 0 0,176 30 0 0 0,-162-18 0 0 0,160 11 0 0 0,-75-35 0 0 0,-65-2 0 0 0,-52 3 13 0 0,0-5 0 0 0,-1-4 0 0 0,1-3-1 0 0,169-51 1 0 0,-257 63-14 0 0,-1-1 2 0 0,0 0-1 0 0,1 1 0 0 0,-1 0 1 0 0,1 1-1 0 0,9-1 1 0 0,-16 2-2 0 0,-1 0 1 0 0,1 0-1 0 0,0 0 1 0 0,0 0-1 0 0,-1 1 1 0 0,1-1-1 0 0,0 1 1 0 0,-1-1-1 0 0,1 1 1 0 0,-1-1-1 0 0,1 1 0 0 0,-1 0 1 0 0,1 0-1 0 0,-1 0 1 0 0,1 0-1 0 0,-1 0 1 0 0,0 0-1 0 0,1 0 1 0 0,-1 0-1 0 0,0 0 1 0 0,0 1-1 0 0,0-1 1 0 0,0 0-1 0 0,0 1 1 0 0,0-1-1 0 0,0 1 0 0 0,-1-1 1 0 0,1 1-1 0 0,0-1 1 0 0,-1 1-1 0 0,1 0 1 0 0,0 3-1 0 0,0 1-172 0 0,-1 1-1 0 0,0 0 1 0 0,1 0-1 0 0,-2 0 1 0 0,-1 10-1 0 0,-4 18-4249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44.121"/>
    </inkml:context>
    <inkml:brush xml:id="br0">
      <inkml:brushProperty name="width" value="0.1" units="cm"/>
      <inkml:brushProperty name="height" value="0.1" units="cm"/>
      <inkml:brushProperty name="color" value="#FF0066"/>
    </inkml:brush>
  </inkml:definitions>
  <inkml:trace contextRef="#ctx0" brushRef="#br0">0 0 1375 0 0,'24'8'786'0'0,"1"-1"-1"0"0,0-2 0 0 0,-1 0 0 0 0,2-2 0 0 0,-1 0 0 0 0,42-3 0 0 0,163-5 463 0 0,-98 22-1090 0 0,-97-11-98 0 0,0-1-1 0 0,62 1 0 0 0,34-8 329 0 0,167 19-1 0 0,-210-10-296 0 0,-1-4 0 0 0,151-14 0 0 0,-23 0 57 0 0,4 0-42 0 0,-153 4-90 0 0,175-12 132 0 0,-181 17-114 0 0,0 3 0 0 0,63 9 0 0 0,278 13-34 0 0,-282-20 0 0 0,65 16 0 0 0,-9 0 0 0 0,-174-19 0 0 0,27 1 1 0 0,34 5 1 0 0,-54-5-8 0 0,0 1 0 0 0,-1 0 0 0 0,1 1 1 0 0,0-1-1 0 0,-1 1 0 0 0,1 1 0 0 0,-1-1 1 0 0,13 10-1 0 0,-9-4-105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8:46.208"/>
    </inkml:context>
    <inkml:brush xml:id="br0">
      <inkml:brushProperty name="width" value="0.1" units="cm"/>
      <inkml:brushProperty name="height" value="0.1" units="cm"/>
      <inkml:brushProperty name="color" value="#FF0066"/>
    </inkml:brush>
  </inkml:definitions>
  <inkml:trace contextRef="#ctx0" brushRef="#br0">1 73 3167 0 0,'23'4'283'0'0,"-6"-1"-42"0"0,0 1 0 0 0,25 8 0 0 0,-13-2-100 0 0,0-1 0 0 0,0-1 1 0 0,1-2-1 0 0,44 4 0 0 0,124-4 1146 0 0,23 2-374 0 0,-94 7-713 0 0,169-3 0 0 0,-61-9 270 0 0,-1-1-38 0 0,-160-3-336 0 0,100-6 53 0 0,223-11 575 0 0,97-2-163 0 0,-206 10-292 0 0,47-4-20 0 0,35-3-93 0 0,32-4 8 0 0,76-11-26 0 0,-272 17-79 0 0,26 0 10 0 0,-24 16-69 0 0,77-2 0 0 0,159-2 0 0 0,9 2 0 0 0,-164 0 0 0 0,68-4 0 0 0,-260 0 0 0 0,1 5 0 0 0,156 20 0 0 0,-162-12 31 0 0,141-6 0 0 0,-13-1 25 0 0,68 29-97 0 0,1 0 20 0 0,-118-15 21 0 0,66 1 0 0 0,61-25 0 0 0,-211 6 49 0 0,-1 4 0 0 0,120 18 0 0 0,-81-10-4 0 0,159-7 0 0 0,-68-4-18 0 0,265-10-27 0 0,-199 11 30 0 0,33-3 4 0 0,-204-6-34 0 0,276-13 0 0 0,-140 19 0 0 0,249 8 0 0 0,-427-2 15 0 0,115-11 0 0 0,-121 3-3 0 0,1 3-1 0 0,86 6 0 0 0,-138-1 40 0 0,0 0 0 0 0,1 0 0 0 0,-1 1 0 0 0,0 0 0 0 0,20 10 0 0 0,-27-11-279 0 0,1 1-1 0 0,-1 0 1 0 0,0 0-1 0 0,0 1 0 0 0,-1 0 1 0 0,1-1-1 0 0,-1 1 1 0 0,1 1-1 0 0,-1-1 1 0 0,-1 1-1 0 0,1-1 0 0 0,-1 1 1 0 0,1 0-1 0 0,2 7 1 0 0,3 9-3354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02.213"/>
    </inkml:context>
    <inkml:brush xml:id="br0">
      <inkml:brushProperty name="width" value="0.1" units="cm"/>
      <inkml:brushProperty name="height" value="0.1" units="cm"/>
      <inkml:brushProperty name="color" value="#FF0066"/>
    </inkml:brush>
  </inkml:definitions>
  <inkml:trace contextRef="#ctx0" brushRef="#br0">0 221 919 0 0,'5'-2'132'0'0,"-1"-1"0"0"0,1 0 0 0 0,0 1-1 0 0,0 0 1 0 0,0 0 0 0 0,0 1 0 0 0,0-1-1 0 0,0 1 1 0 0,0 0 0 0 0,10 0 0 0 0,-3-1 82 0 0,12-2 432 0 0,-9 2-580 0 0,-1 0 0 0 0,1 0 0 0 0,0 1 0 0 0,26 3 0 0 0,107 20-66 0 0,-107-13 156 0 0,103 26 376 0 0,-88-18-353 0 0,95 15 0 0 0,-111-28 8 0 0,0-2 1 0 0,0-2 0 0 0,0-1-1 0 0,49-8 1 0 0,-35 3 12 0 0,179 0 539 0 0,-168 8-616 0 0,-1-4 0 0 0,1-2-1 0 0,84-16 1 0 0,-86 9-56 0 0,0 3 0 0 0,0 2 0 0 0,1 3 0 0 0,-1 3 0 0 0,1 2 0 0 0,72 13 0 0 0,-61-8-8 0 0,81-3-1 0 0,-130-6-58 0 0,1 0-1 0 0,34-9 0 0 0,29-3 14 0 0,-8 9 163 0 0,142 9 0 0 0,-170 1-131 0 0,-1-4-1 0 0,1-1 1 0 0,69-10 0 0 0,8-14-36 0 0,-80 13 7 0 0,1 2 1 0 0,0 2-1 0 0,56 1 0 0 0,-5 9-16 0 0,217-4 0 0 0,-241-1 17 0 0,0 4 0 0 0,101 15 0 0 0,-42-3-4 0 0,-24-12-13 0 0,-62-3 0 0 0,35-3 0 0 0,12 0 0 0 0,-18 9 0 0 0,91 19 0 0 0,57 4 0 0 0,-175-27 0 0 0,0-3 0 0 0,56-10 0 0 0,-79 10 25 0 0,56 2-1 0 0,-33 1-9 0 0,105 4-16 0 0,-86-1 5 0 0,1-4 0 0 0,141-16 0 0 0,56-11 113 0 0,-168 26-101 0 0,-62 2-2 0 0,-1-2 0 0 0,1-2 0 0 0,70-13 0 0 0,-32 0 7 0 0,2 5 0 0 0,91-3 0 0 0,-124 11-20 0 0,116-2-1 0 0,72-7 0 0 0,-132-1 2 0 0,2-2 56 0 0,127-1 0 0 0,-123 13-53 0 0,178-28 0 0 0,-182 19 36 0 0,159 4-1 0 0,-3 0 7 0 0,-197 3-47 0 0,181-8 0 0 0,-135 16-9 0 0,441-7 82 0 0,-437 1-73 0 0,121 13 0 0 0,3 0 0 0 0,60 5-5 0 0,-1-1 70 0 0,56-28 12 0 0,-293 10-70 0 0,-19 9-7 0 0,-36-4 1 0 0,0 0 1 0 0,0 0-1 0 0,-1 0 0 0 0,1-1 1 0 0,0 0-1 0 0,0 0 1 0 0,8-1-1 0 0,-3 0 17 0 0,-1 1 0 0 0,1 1-1 0 0,-1-1 1 0 0,0 2 0 0 0,1-1 0 0 0,-1 2-1 0 0,0-1 1 0 0,13 6 0 0 0,-16-6 3 0 0,-5-1-16 0 0,0 0 1 0 0,0 0-1 0 0,0 1 0 0 0,-1-1 0 0 0,1 0 0 0 0,0 1 0 0 0,-1-1 0 0 0,1 1 0 0 0,-1 0 0 0 0,0-1 0 0 0,1 1 1 0 0,-1 0-1 0 0,0 0 0 0 0,0 0 0 0 0,0 0 0 0 0,-1 0 0 0 0,1 0 0 0 0,0 0 0 0 0,-1 0 0 0 0,1 3 0 0 0,7 45-669 0 0,-8-23-2443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04.728"/>
    </inkml:context>
    <inkml:brush xml:id="br0">
      <inkml:brushProperty name="width" value="0.1" units="cm"/>
      <inkml:brushProperty name="height" value="0.1" units="cm"/>
      <inkml:brushProperty name="color" value="#FF0066"/>
    </inkml:brush>
  </inkml:definitions>
  <inkml:trace contextRef="#ctx0" brushRef="#br0">0 0 1495 0 0,'188'13'187'0'0,"14"0"122"0"0,-9-8-86 0 0,244 9 338 0 0,-319-12-335 0 0,119-15 0 0 0,-75 2-142 0 0,65 20 100 0 0,-48 1-68 0 0,-16-16 25 0 0,-95 2-47 0 0,1 3 0 0 0,135 14 0 0 0,-89 5-8 0 0,1-5 0 0 0,145-3-1 0 0,12 0 231 0 0,-242-9-162 0 0,-24-1-15 0 0,0 0-1 0 0,0 0 1 0 0,0 1-1 0 0,0 0 1 0 0,0 0-1 0 0,0 1 0 0 0,0 0 1 0 0,13 5-1 0 0,-13-2 663 0 0,-17-1-124 0 0,5-2-572 0 0,-9 2 74 0 0,12-4-163 0 0,-1 1 1 0 0,0 0 0 0 0,0 0-1 0 0,1 0 1 0 0,-1 0-1 0 0,0 0 1 0 0,1 0-1 0 0,-4 3 1 0 0,-8 5 42 0 0,0 0-45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06.754"/>
    </inkml:context>
    <inkml:brush xml:id="br0">
      <inkml:brushProperty name="width" value="0.1" units="cm"/>
      <inkml:brushProperty name="height" value="0.1" units="cm"/>
      <inkml:brushProperty name="color" value="#FF0066"/>
    </inkml:brush>
  </inkml:definitions>
  <inkml:trace contextRef="#ctx0" brushRef="#br0">0 0 1583 0 0,'24'7'76'0'0,"0"-1"0"0"0,0-1-1 0 0,1-1 1 0 0,28 1-1 0 0,-45-4-61 0 0,144 9 476 0 0,27 2 156 0 0,-80-7-317 0 0,14 2-86 0 0,-56-1-25 0 0,0-3-1 0 0,72-5 0 0 0,-121 2-48 0 0,-1-2 0 0 0,1 1 0 0 0,0-1 0 0 0,-1-1 0 0 0,1 1 0 0 0,-1-1 0 0 0,0 0 0 0 0,0-1 0 0 0,0 0 0 0 0,-1 0 0 0 0,1 0 0 0 0,-1-1 0 0 0,8-7 0 0 0,-14 12-164 0 0,0 0-1 0 0,1-1 1 0 0,-1 1 0 0 0,0 0 0 0 0,1-1-1 0 0,-1 1 1 0 0,0 0 0 0 0,1 0 0 0 0,-1-1 0 0 0,0 1-1 0 0,1 0 1 0 0,-1 0 0 0 0,1 0 0 0 0,-1 0 0 0 0,1 0-1 0 0,-1-1 1 0 0,0 1 0 0 0,1 0 0 0 0,-1 0-1 0 0,1 0 1 0 0,-1 0 0 0 0,1 0 0 0 0,-1 0 0 0 0,1 0-1 0 0,-1 0 1 0 0,0 1 0 0 0,1-1 0 0 0,-1 0 0 0 0,1 0-1 0 0,-1 0 1 0 0,1 0 0 0 0,-1 1 0 0 0,0-1 0 0 0,1 0-1 0 0,0 1 1 0 0,7 15-120 0 0,-6-11-188 0 0,2 1-2017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08.030"/>
    </inkml:context>
    <inkml:brush xml:id="br0">
      <inkml:brushProperty name="width" value="0.1" units="cm"/>
      <inkml:brushProperty name="height" value="0.1" units="cm"/>
      <inkml:brushProperty name="color" value="#FF0066"/>
    </inkml:brush>
  </inkml:definitions>
  <inkml:trace contextRef="#ctx0" brushRef="#br0">1 1 3279 0 0,'12'0'134'0'0,"1"1"0"0"0,0 1-1 0 0,18 5 1 0 0,-10-3-69 0 0,19 3 90 0 0,1-3-1 0 0,-1-1 0 0 0,1-2 0 0 0,46-4 0 0 0,109 3 921 0 0,33-3-779 0 0,-142 0 66 0 0,125 12 0 0 0,-75-1-316 0 0,29-6-51 0 0,93 6 322 0 0,-150-5 149 0 0,205-20 0 0 0,-305 15-487 0 0,0 2 0 0 0,-1-1 1 0 0,1 1-1 0 0,0 1 0 0 0,-1 0 0 0 0,1 0 0 0 0,-1 0 0 0 0,1 1 0 0 0,-1 0 0 0 0,0 1 0 0 0,1 0 0 0 0,-1 0 0 0 0,-1 1 0 0 0,1 0 0 0 0,0 0 0 0 0,7 7 0 0 0,3 5-2715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10.459"/>
    </inkml:context>
    <inkml:brush xml:id="br0">
      <inkml:brushProperty name="width" value="0.1" units="cm"/>
      <inkml:brushProperty name="height" value="0.1" units="cm"/>
      <inkml:brushProperty name="color" value="#FF0066"/>
    </inkml:brush>
  </inkml:definitions>
  <inkml:trace contextRef="#ctx0" brushRef="#br0">0 0 1839 0 0,'47'10'736'0'0,"0"-2"-1"0"0,61 3 0 0 0,98-7-608 0 0,-182-4 38 0 0,168-5 518 0 0,59 1-222 0 0,172 19-1 0 0,226 18-196 0 0,8-13 245 0 0,-320-25-289 0 0,11 1-11 0 0,33 9-145 0 0,-322-5-64 0 0,0 2 0 0 0,83 14 0 0 0,294 36 0 0 0,-133-16 0 0 0,-149-23 0 0 0,0-7 0 0 0,169-16 0 0 0,-303 7 78 0 0,0 0 0 0 0,0-2-1 0 0,34-11 1 0 0,-51 14-47 0 0,-3 2-27 0 0,1 0 0 0 0,-1 0 0 0 0,0 0 0 0 0,0 0 1 0 0,0 0-1 0 0,1 0 0 0 0,-1 0 0 0 0,0 0 0 0 0,0 0 1 0 0,0 0-1 0 0,1 0 0 0 0,-1 0 0 0 0,0 0 0 0 0,0 0 0 0 0,1 0 1 0 0,-1 0-1 0 0,0 0 0 0 0,0 1 0 0 0,0-1 0 0 0,0 0 1 0 0,1 0-1 0 0,-1 0 0 0 0,0 0 0 0 0,0 0 0 0 0,0 0 0 0 0,0 0 1 0 0,1 1-1 0 0,-1-1 0 0 0,0 0 0 0 0,0 0 0 0 0,0 0 1 0 0,0 0-1 0 0,0 1 0 0 0,0-1 0 0 0,0 0 0 0 0,1 0 0 0 0,-1 0 1 0 0,0 1-1 0 0,0-1 0 0 0,0 0 0 0 0,0 0 0 0 0,0 1 1 0 0,0 10-212 0 0,0-8-106 0 0,0 5-2241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11.910"/>
    </inkml:context>
    <inkml:brush xml:id="br0">
      <inkml:brushProperty name="width" value="0.1" units="cm"/>
      <inkml:brushProperty name="height" value="0.1" units="cm"/>
      <inkml:brushProperty name="color" value="#FF0066"/>
    </inkml:brush>
  </inkml:definitions>
  <inkml:trace contextRef="#ctx0" brushRef="#br0">0 56 1839 0 0,'26'3'321'0'0,"-1"-1"-1"0"0,1-1 0 0 0,-1-2 0 0 0,40-4 0 0 0,-5 0-81 0 0,146-4 591 0 0,230-21-140 0 0,-382 24-633 0 0,0 2 0 0 0,-1 3-1 0 0,1 2 1 0 0,0 2 0 0 0,57 11-1 0 0,94 28-44 0 0,180 26 52 0 0,-124-51-64 0 0,-226-16 0 0 0,145-6 183 0 0,4-1 22 0 0,-159 7-159 0 0,0 1 0 0 0,45 9 0 0 0,-49-4-36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6:49.791"/>
    </inkml:context>
    <inkml:brush xml:id="br0">
      <inkml:brushProperty name="width" value="0.1" units="cm"/>
      <inkml:brushProperty name="height" value="0.1" units="cm"/>
      <inkml:brushProperty name="color" value="#FFFF00"/>
    </inkml:brush>
  </inkml:definitions>
  <inkml:trace contextRef="#ctx0" brushRef="#br0">551 0 455 0 0,'-1'27'6920'0'0,"-1"-8"-6480"0"0,-1-1 0 0 0,-10 32-1 0 0,-69 171 1272 0 0,67-189-1478 0 0,-1 1-1 0 0,-2-2 0 0 0,-2 0 1 0 0,-33 41-1 0 0,12-29 233 0 0,-79 67 0 0 0,37-37-43 0 0,2 12-112 0 0,81-85-313 0 0,0 0 0 0 0,0 0 0 0 0,0 1-1 0 0,-1-1 1 0 0,1 0 0 0 0,0 0 0 0 0,0 0 0 0 0,0 0 0 0 0,-1 1 0 0 0,1-1 0 0 0,0 0 0 0 0,0 0 0 0 0,0 0 0 0 0,0 1 0 0 0,0-1 0 0 0,0 0 0 0 0,-1 0 0 0 0,1 0 0 0 0,0 1 0 0 0,0-1 0 0 0,0 0 0 0 0,0 0 0 0 0,0 1 0 0 0,0-1 0 0 0,0 0 0 0 0,0 0 0 0 0,0 1 0 0 0,0-1 0 0 0,0 0 0 0 0,0 0-1 0 0,0 1 1 0 0,0-1 0 0 0,0 0 0 0 0,0 0 0 0 0,1 1 0 0 0,-1-1 0 0 0,0 0 0 0 0,9-2-1343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14.444"/>
    </inkml:context>
    <inkml:brush xml:id="br0">
      <inkml:brushProperty name="width" value="0.1" units="cm"/>
      <inkml:brushProperty name="height" value="0.1" units="cm"/>
      <inkml:brushProperty name="color" value="#FF0066"/>
    </inkml:brush>
  </inkml:definitions>
  <inkml:trace contextRef="#ctx0" brushRef="#br0">1 93 2127 0 0,'4'1'92'0'0,"1"1"0"0"0,-1-1-1 0 0,1 0 1 0 0,0 0-1 0 0,5 0 1 0 0,11 3 68 0 0,221 51 1162 0 0,-217-49-1233 0 0,1-2 0 0 0,-1 0 0 0 0,40 0 0 0 0,81-7 59 0 0,-33-1 26 0 0,172 16 349 0 0,-172-5-350 0 0,-61-7-87 0 0,1-2 0 0 0,76-13 0 0 0,-67 6 37 0 0,75-1 0 0 0,66 26 32 0 0,-44-1-91 0 0,-127-14-42 0 0,-1-1 1 0 0,1-2-1 0 0,32-6 0 0 0,5-1 124 0 0,0 2 1 0 0,1 4 0 0 0,121 9-1 0 0,-88-2-65 0 0,0-4-1 0 0,113-15 1 0 0,-102 6 224 0 0,210 9 0 0 0,-273 1-269 0 0,97-12-1 0 0,-90 5-6 0 0,58 2-1 0 0,174 18-28 0 0,-158-15 3 0 0,-75-1 48 0 0,125-18-40 0 0,-125 11-11 0 0,85-2-1 0 0,22 18 73 0 0,-136-5-71 0 0,0-1 0 0 0,0-1 0 0 0,-1-1 0 0 0,43-7 0 0 0,107-31 95 0 0,-154 33-73 0 0,19-4 60 0 0,0 1 0 0 0,1 2 0 0 0,-1 3 0 0 0,1 1 0 0 0,49 3 0 0 0,67 4-46 0 0,212-21 0 0 0,-277 14-37 0 0,172 16 0 0 0,-106-1 0 0 0,164-12 0 0 0,-269-1 0 0 0,188 8 0 0 0,159-5 64 0 0,-230 1-53 0 0,-26 0 48 0 0,48-3-65 0 0,-10-7 6 0 0,205 18 0 0 0,-133-7 31 0 0,-32-2 2 0 0,48 14-33 0 0,-124-10 0 0 0,51 4 0 0 0,21-7 78 0 0,-116-5-84 0 0,-94 3 10 0 0,0 1-1 0 0,0 0 1 0 0,-1 0 0 0 0,1 0-1 0 0,0 2 1 0 0,-1-1-1 0 0,0 1 1 0 0,0 0-1 0 0,0 1 1 0 0,0 0-1 0 0,11 9 1 0 0,1 4-111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19.023"/>
    </inkml:context>
    <inkml:brush xml:id="br0">
      <inkml:brushProperty name="width" value="0.1" units="cm"/>
      <inkml:brushProperty name="height" value="0.1" units="cm"/>
      <inkml:brushProperty name="color" value="#FF0066"/>
    </inkml:brush>
  </inkml:definitions>
  <inkml:trace contextRef="#ctx0" brushRef="#br0">72 8 1839 0 0,'0'0'43'0'0,"0"0"0"0"0,0 0 0 0 0,0-1 0 0 0,0 1 0 0 0,1 0 0 0 0,-1 0 0 0 0,0-1 0 0 0,0 1-1 0 0,0 0 1 0 0,0 0 0 0 0,0 0 0 0 0,0-1 0 0 0,0 1 0 0 0,-1 0 0 0 0,1 0 0 0 0,0-1 0 0 0,0 1-1 0 0,0 0 1 0 0,0 0 0 0 0,0 0 0 0 0,0-1 0 0 0,0 1 0 0 0,0 0 0 0 0,0 0 0 0 0,-1 0-1 0 0,1 0 1 0 0,0-1 0 0 0,0 1 0 0 0,0 0 0 0 0,0 0 0 0 0,-1 0 0 0 0,1 0 0 0 0,0 0 0 0 0,0-1-1 0 0,0 1 1 0 0,-1 0 0 0 0,1 0 0 0 0,0 0 0 0 0,0 0 0 0 0,0 0 0 0 0,-1 0 0 0 0,1 0 0 0 0,0 0-1 0 0,0 0 1 0 0,-1 0 0 0 0,1 0 0 0 0,0 0 0 0 0,0 0 0 0 0,0 0 0 0 0,-1 0 0 0 0,1 0 0 0 0,0 0-1 0 0,0 0 1 0 0,0 0 0 0 0,-1 0 0 0 0,1 0 0 0 0,0 1 0 0 0,0-1 0 0 0,0 0 0 0 0,-1 0-1 0 0,1 0 1 0 0,0 0 0 0 0,0 0 0 0 0,0 0 0 0 0,0 1 0 0 0,-1-1 0 0 0,1 0 0 0 0,-13 14 1056 0 0,9-8-1041 0 0,-6 10-166 0 0,10-16 124 0 0,0 0-1 0 0,0 0 1 0 0,0-1-1 0 0,0 1 1 0 0,0 0-1 0 0,0 0 1 0 0,0 0-1 0 0,0 0 1 0 0,0 0-1 0 0,0-1 1 0 0,0 1-1 0 0,0 0 1 0 0,0 0-1 0 0,0 0 1 0 0,0 0-1 0 0,0 0 1 0 0,-1-1-1 0 0,1 1 0 0 0,0 0 1 0 0,0 0-1 0 0,0 0 1 0 0,0 0-1 0 0,0 0 1 0 0,0 0-1 0 0,0-1 1 0 0,0 1-1 0 0,0 0 1 0 0,-1 0-1 0 0,1 0 1 0 0,0 0-1 0 0,0 0 1 0 0,0 0-1 0 0,0 0 1 0 0,0 0-1 0 0,-1 0 1 0 0,1 0-1 0 0,0 0 1 0 0,0 0-1 0 0,0 0 1 0 0,0 0-1 0 0,0 0 1 0 0,-1 0-1 0 0,1 0 1 0 0,0 0-1 0 0,0 0 1 0 0,0 0-1 0 0,0 0 1 0 0,0 0-1 0 0,-1 0 1 0 0,1 0-1 0 0,0 0 1 0 0,0 0-1 0 0,0 0 1 0 0,0 0-1 0 0,0 0 1 0 0,-1 0-1 0 0,1 0 1 0 0,0 1-1 0 0,0 7 0 0 0,0 1 0 0 0,-1 0 1 0 0,1 0-1 0 0,-2 0 0 0 0,0-1 0 0 0,-4 15 0 0 0,-5 10-403 0 0,4-17 142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20.806"/>
    </inkml:context>
    <inkml:brush xml:id="br0">
      <inkml:brushProperty name="width" value="0.1" units="cm"/>
      <inkml:brushProperty name="height" value="0.1" units="cm"/>
      <inkml:brushProperty name="color" value="#FF0066"/>
    </inkml:brush>
  </inkml:definitions>
  <inkml:trace contextRef="#ctx0" brushRef="#br0">0 230 1375 0 0,'5'1'385'0'0,"0"0"-1"0"0,-1-1 0 0 0,1 0 0 0 0,0 0 0 0 0,0-1 0 0 0,-1 1 0 0 0,1-1 0 0 0,5-1 0 0 0,10-1-33 0 0,12 0 14 0 0,-14 2-188 0 0,1-1-1 0 0,-1-1 0 0 0,0 0 1 0 0,24-9-1 0 0,153-63 891 0 0,-165 64-740 0 0,54-12 0 0 0,-41 16-220 0 0,1 2-1 0 0,0 1 1 0 0,55 4 0 0 0,0-1-16 0 0,144-27 130 0 0,0 1-16 0 0,-98 27-188 0 0,-82 1 2 0 0,0-2 1 0 0,67-10-1 0 0,-99 7 7 0 0,1 1 1 0 0,0 2-1 0 0,40 3 1 0 0,94 19-16 0 0,-25 4-11 0 0,117 14 0 0 0,-125-32 0 0 0,146 15 0 0 0,-165-12 64 0 0,198-7 0 0 0,-255-4-48 0 0,-1 2-1 0 0,0 3 0 0 0,0 2 0 0 0,74 19 0 0 0,-33-3 5 0 0,0-4 0 0 0,125 7 0 0 0,159 10-20 0 0,-312-24 8 0 0,-1 0 20 0 0,114 4 0 0 0,186 2 70 0 0,-197-6-68 0 0,204-17 45 0 0,-60-2 42 0 0,-69-2-117 0 0,-80 0 0 0 0,-73 7 11 0 0,173 1 42 0 0,-95 2-53 0 0,-29 0 0 0 0,177 2 11 0 0,-148 4 32 0 0,-75 0-33 0 0,279 0-10 0 0,-124 10 0 0 0,-123-6 54 0 0,315 17 20 0 0,-303-19-74 0 0,141 0 0 0 0,-68-26 124 0 0,10 0-112 0 0,-110 11 20 0 0,137-26 0 0 0,-222 28-15 0 0,1 1 0 0 0,44-1 0 0 0,-62 5-10 0 0,0 0-1 0 0,0 1 1 0 0,0 1 0 0 0,0-1-1 0 0,0 2 1 0 0,0 0 0 0 0,0 0-1 0 0,-1 1 1 0 0,17 8 0 0 0,-22-10-14 0 0,-1 1-1 0 0,0 1 1 0 0,0-1 0 0 0,0 0 0 0 0,-1 1 0 0 0,1 0 0 0 0,-1 0 0 0 0,0 0 0 0 0,0 0 0 0 0,-1 1-1 0 0,1-1 1 0 0,-1 1 0 0 0,0-1 0 0 0,3 8 0 0 0,0 12-164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21.946"/>
    </inkml:context>
    <inkml:brush xml:id="br0">
      <inkml:brushProperty name="width" value="0.1" units="cm"/>
      <inkml:brushProperty name="height" value="0.1" units="cm"/>
      <inkml:brushProperty name="color" value="#FF0066"/>
    </inkml:brush>
  </inkml:definitions>
  <inkml:trace contextRef="#ctx0" brushRef="#br0">20 153 3279 0 0,'-17'-63'902'0'0,"16"58"-745"0"0,0 0-1 0 0,1-1 1 0 0,0 1-1 0 0,0-1 1 0 0,0 1-1 0 0,0-1 1 0 0,1 1-1 0 0,0 0 1 0 0,3-10-1 0 0,-3 13-133 0 0,-1 1 0 0 0,1-1 0 0 0,0 1 0 0 0,-1-1 0 0 0,1 1 0 0 0,0 0 0 0 0,0-1 0 0 0,0 1 0 0 0,0 0 0 0 0,0 0 0 0 0,0 0 0 0 0,0 0 0 0 0,1 0 0 0 0,-1 0 0 0 0,0 0 0 0 0,1 0 0 0 0,-1 0 0 0 0,1 0 0 0 0,2 0 0 0 0,-1 0-5 0 0,0 0 0 0 0,-1 1-1 0 0,1 0 1 0 0,0-1 0 0 0,0 1-1 0 0,0 0 1 0 0,0 0-1 0 0,0 1 1 0 0,0-1 0 0 0,3 2-1 0 0,7 1 16 0 0,-1 2 0 0 0,0-1 0 0 0,21 13 0 0 0,-29-15-8 0 0,133 56 248 0 0,-81-36-96 0 0,-22-12-9 0 0,1 0 0 0 0,0-3 0 0 0,58 6 0 0 0,-73-11-76 0 0,57 5 219 0 0,90-6-1 0 0,58 5-100 0 0,-139 3-194 0 0,310 20 45 0 0,-119-12-61 0 0,-193-9 0 0 0,32-1 4 0 0,0-6-1 0 0,170-18 1 0 0,-248 14 70 0 0,47 1-1 0 0,-67 2-40 0 0,0 2 0 0 0,0 0 0 0 0,0 1 0 0 0,32 10 0 0 0,-42-10-40 0 0,0 1 1 0 0,0 0-1 0 0,0 1 0 0 0,-1-1 1 0 0,13 11-1 0 0,1 3-148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23.374"/>
    </inkml:context>
    <inkml:brush xml:id="br0">
      <inkml:brushProperty name="width" value="0.1" units="cm"/>
      <inkml:brushProperty name="height" value="0.1" units="cm"/>
      <inkml:brushProperty name="color" value="#FF0066"/>
    </inkml:brush>
  </inkml:definitions>
  <inkml:trace contextRef="#ctx0" brushRef="#br0">1 250 455 0 0,'110'18'2716'0'0,"-59"-16"-2444"0"0,0-1-1 0 0,0-3 0 0 0,-1-3 0 0 0,70-14 0 0 0,-60 10-136 0 0,1 3 0 0 0,-1 3 0 0 0,85 5 0 0 0,-62 0 110 0 0,155-19 0 0 0,-171 11-168 0 0,4-1-14 0 0,215-14 407 0 0,40-11 341 0 0,3 1-306 0 0,356-30-205 0 0,-394 30 249 0 0,-76 9-276 0 0,-205 21-247 0 0,-1 0 1 0 0,1 1 0 0 0,-1 0-1 0 0,1 0 1 0 0,-1 1-1 0 0,0 1 1 0 0,1-1 0 0 0,17 7-1 0 0,-20-6-508 0 0,-1 1 0 0 0,0 0-1 0 0,0 1 1 0 0,8 5 0 0 0,-1 0-2272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26.001"/>
    </inkml:context>
    <inkml:brush xml:id="br0">
      <inkml:brushProperty name="width" value="0.1" units="cm"/>
      <inkml:brushProperty name="height" value="0.1" units="cm"/>
      <inkml:brushProperty name="color" value="#FF0066"/>
    </inkml:brush>
  </inkml:definitions>
  <inkml:trace contextRef="#ctx0" brushRef="#br0">1 129 919 0 0,'422'51'1755'0'0,"-362"-47"-1717"0"0,90-5 1 0 0,60-17 70 0 0,-17 0 12 0 0,-134 15-91 0 0,558-22 670 0 0,-184 48-572 0 0,-36 9-128 0 0,-234-28 0 0 0,19 0 0 0 0,218-9 61 0 0,-338 2-58 0 0,263-26 405 0 0,80-3 218 0 0,-316 30-585 0 0,455-18 228 0 0,-195 3-221 0 0,-178 11-32 0 0,114 4 74 0 0,155-12 84 0 0,-258 0-49 0 0,184 10 0 0 0,-204 5-87 0 0,-43-6-18 0 0,46 1 24 0 0,212 19 6 0 0,-207-9-36 0 0,411-10-14 0 0,-473-5 29 0 0,-50 3 19 0 0,95 2 1 0 0,462-3-38 0 0,-577 5-12 0 0,133 3 1 0 0,-35 0 0 0 0,300-18 0 0 0,696 21 254 0 0,-1117-3-258 0 0,84 2 89 0 0,185 30-1 0 0,-243-24-31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28.259"/>
    </inkml:context>
    <inkml:brush xml:id="br0">
      <inkml:brushProperty name="width" value="0.1" units="cm"/>
      <inkml:brushProperty name="height" value="0.1" units="cm"/>
      <inkml:brushProperty name="color" value="#FF0066"/>
    </inkml:brush>
  </inkml:definitions>
  <inkml:trace contextRef="#ctx0" brushRef="#br0">0 11 3511 0 0,'2'-1'90'0'0,"-1"-1"0"0"0,1 1 0 0 0,0 0 0 0 0,-1 0 0 0 0,1 0 0 0 0,0 1 0 0 0,0-1 0 0 0,-1 0 0 0 0,1 1 0 0 0,0-1 0 0 0,3 0 0 0 0,-3 10 723 0 0,-2-9-796 0 0,0 0-1 0 0,0 0 1 0 0,0 1 0 0 0,0-1 0 0 0,0 0 0 0 0,0 0 0 0 0,0 1 0 0 0,0-1 0 0 0,0 0 0 0 0,0 0-1 0 0,0 1 1 0 0,0-1 0 0 0,0 0 0 0 0,0 1 0 0 0,0-1 0 0 0,0 0 0 0 0,0 0 0 0 0,0 0 0 0 0,0 1 0 0 0,1-1-1 0 0,-1 0 1 0 0,0 0 0 0 0,0 1 0 0 0,0-1 0 0 0,0 0 0 0 0,1 0 0 0 0,-1 0 0 0 0,0 0 0 0 0,0 1-1 0 0,1-1 1 0 0,-1 0 0 0 0,0 0 0 0 0,0 0 0 0 0,0 0 0 0 0,1 0 0 0 0,-1 0 0 0 0,0 0 0 0 0,0 0-1 0 0,1 1 1 0 0,-1-1 0 0 0,0 0 0 0 0,1 0 0 0 0,-1 0 0 0 0,0 0 0 0 0,0 0 0 0 0,1 0 0 0 0,-1-1 0 0 0,0 1-1 0 0,20 24 1027 0 0,-20-24-1011 0 0,0 0 0 0 0,0 0-1 0 0,0 1 1 0 0,0-1 0 0 0,0 0 0 0 0,0 0-1 0 0,0 1 1 0 0,0-1 0 0 0,0 0 0 0 0,-1 0-1 0 0,1 0 1 0 0,0 1 0 0 0,0-1 0 0 0,0 0-1 0 0,0 0 1 0 0,0 0 0 0 0,0 0-1 0 0,-1 1 1 0 0,1-1 0 0 0,0 0 0 0 0,0 0-1 0 0,0 0 1 0 0,0 0 0 0 0,-1 0 0 0 0,1 0-1 0 0,0 1 1 0 0,0-1 0 0 0,0 0 0 0 0,-1 0-1 0 0,1 0 1 0 0,0 0 0 0 0,0 0 0 0 0,0 0-1 0 0,-1 0 1 0 0,1 0 0 0 0,0 0 0 0 0,-1 0-1 0 0,-4 4 561 0 0,9 0-25 0 0,1 0-578 0 0,-5-4 13 0 0,0 0 0 0 0,0 0 0 0 0,0 0 0 0 0,0 0 0 0 0,0 0 0 0 0,0 0 0 0 0,0 0 1 0 0,0 0-1 0 0,0 0 0 0 0,0 0 0 0 0,-1 0 0 0 0,1 0 0 0 0,0 0 0 0 0,0 0 0 0 0,0 0 0 0 0,0 0 0 0 0,0 0 0 0 0,0 0 0 0 0,0 0 0 0 0,0 0 0 0 0,0 0 0 0 0,0 0 0 0 0,0 0 0 0 0,0 1 0 0 0,0-1 0 0 0,0 0 0 0 0,0 0 0 0 0,0 0 1 0 0,0 0-1 0 0,0 0 0 0 0,0 0 0 0 0,0 0 0 0 0,0 0 0 0 0,0 0 0 0 0,0 0 0 0 0,0 0 0 0 0,0 1 0 0 0,0-1 0 0 0,0 0 0 0 0,0 0 0 0 0,0 0 0 0 0,0 0 0 0 0,0 0 0 0 0,0 0 0 0 0,0 0 0 0 0,0 0 0 0 0,0 0 0 0 0,0 0 0 0 0,0 0 1 0 0,0 1-1 0 0,0-1 0 0 0,0 0 0 0 0,0 0 0 0 0,0 0 0 0 0,0 0 0 0 0,0 0 0 0 0,0 0 0 0 0,0 0 0 0 0,0 0 0 0 0,0 0 0 0 0,1 0 0 0 0,-1 0 0 0 0,0 0 0 0 0,0 0 0 0 0,0 0 0 0 0,0 0 0 0 0,0 0 0 0 0,0 1 50 0 0,-2 2 2 0 0,10 4-32 0 0,5-1-22 0 0,-12-7 0 0 0,0 0 9 0 0,0 0 0 0 0,-1 0-1 0 0,1-1 1 0 0,-1 1 0 0 0,1 0-1 0 0,-1-1 1 0 0,0 1 0 0 0,0-1-1 0 0,1 1 1 0 0,-1 0 0 0 0,0-1-1 0 0,0 1 1 0 0,0-1 0 0 0,-1-1-1 0 0,2-5 143 0 0,9 21-112 0 0,-1 5-2851 0 0,-5-5-368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31.401"/>
    </inkml:context>
    <inkml:brush xml:id="br0">
      <inkml:brushProperty name="width" value="0.1" units="cm"/>
      <inkml:brushProperty name="height" value="0.1" units="cm"/>
      <inkml:brushProperty name="color" value="#FF0066"/>
    </inkml:brush>
  </inkml:definitions>
  <inkml:trace contextRef="#ctx0" brushRef="#br0">1 167 1839 0 0,'7'-2'253'0'0,"-1"1"-1"0"0,1-1 0 0 0,0 1 0 0 0,-1 1 0 0 0,1-1 0 0 0,0 1 0 0 0,0 1 1 0 0,-1-1-1 0 0,9 2 0 0 0,7 0-180 0 0,171-1 1020 0 0,22 0-271 0 0,-189 1-792 0 0,0-1 0 0 0,0-2 0 0 0,-1 0 0 0 0,1-2 0 0 0,0-1 0 0 0,-1 0 0 0 0,38-14 0 0 0,140-40 600 0 0,-184 55-585 0 0,0 1 0 0 0,-1 1 0 0 0,1 0 0 0 0,0 2 0 0 0,21 3 0 0 0,-31-4-20 0 0,34 6 91 0 0,0 2-1 0 0,51 17 0 0 0,-47-12-73 0 0,6 3-23 0 0,-33-9-7 0 0,0-1 1 0 0,1-1 0 0 0,22 2-1 0 0,92 2-11 0 0,33 4 0 0 0,188 18 128 0 0,-302-31-128 0 0,1-3 0 0 0,86-14 0 0 0,51-3 0 0 0,-39 19 27 0 0,117-6 10 0 0,-92-15-37 0 0,-90 9 0 0 0,148-2 0 0 0,-205 16 0 0 0,393-9 0 0 0,-344 1 0 0 0,1 3 0 0 0,133 12 0 0 0,-141-5 0 0 0,0-2 0 0 0,118-16 0 0 0,76-1 0 0 0,-257 16 0 0 0,336-4 0 0 0,-247-2 0 0 0,2 4 0 0 0,133 14 0 0 0,-170-7 0 0 0,89-5 0 0 0,63-17 0 0 0,-146 11 0 0 0,1 3 0 0 0,126 12 0 0 0,-121-3 0 0 0,101-5 0 0 0,-9-12 0 0 0,218 15 0 0 0,-71-5 0 0 0,-43-2 0 0 0,-175 8 0 0 0,9 1 0 0 0,118-8 0 0 0,-142-3 16 0 0,0 3 0 0 0,0 4 0 0 0,98 15 0 0 0,-101-6-16 0 0,111 0 0 0 0,-122-11 9 0 0,168 7 46 0 0,-141 5-55 0 0,199-1 128 0 0,-292-11-117 0 0,-1-1 1 0 0,0 1-1 0 0,1 0 0 0 0,-1-1 0 0 0,0 1 0 0 0,1-1 0 0 0,-1 1 0 0 0,0-1 0 0 0,0 1 0 0 0,0-1 0 0 0,0 0 1 0 0,2-1-1 0 0,-2 1 2 0 0,0 0 1 0 0,0 1-1 0 0,0-1 1 0 0,0 0-1 0 0,0 1 1 0 0,0-1-1 0 0,0 1 1 0 0,0-1-1 0 0,1 1 1 0 0,-1 0-1 0 0,0 0 1 0 0,2-1-1 0 0,-3 1 78 0 0,0-1-22 0 0,-1 0-2 0 0,-9-6 344 0 0,10 7-388 0 0,-1-1 0 0 0,0 0-1 0 0,0 0 1 0 0,1 0 0 0 0,-1 1 0 0 0,0-1 0 0 0,0 1 0 0 0,0-1-1 0 0,0 0 1 0 0,1 1 0 0 0,-1 0 0 0 0,0-1 0 0 0,0 1-1 0 0,0-1 1 0 0,-2 1 0 0 0,1 0 27 0 0,7-2 17 0 0,-4 2-67 0 0,1 0 0 0 0,-1-1 0 0 0,0 1 0 0 0,0 0 0 0 0,0 0 0 0 0,0 0 0 0 0,1 0 0 0 0,-1 0 0 0 0,0 0 0 0 0,0 1 0 0 0,0-1 0 0 0,0 0 0 0 0,0 0 0 0 0,2 1 0 0 0,-2 0 0 0 0,0-1 0 0 0,1 1 0 0 0,-1-1 0 0 0,0 0 0 0 0,0 0 0 0 0,1 1 0 0 0,-1-1 0 0 0,0 0 0 0 0,1 0 0 0 0,-1 0 0 0 0,0 0 0 0 0,1-1 0 0 0,-1 1 0 0 0,3-1 0 0 0,-4 1 0 0 0,1-1 0 0 0,-1 1 0 0 0,0 0 0 0 0,0 0 0 0 0,1 0 0 0 0,-1 0 0 0 0,0-1 0 0 0,1 1 0 0 0,-1 0 0 0 0,0 0 0 0 0,1 0 0 0 0,-1 0 0 0 0,0 0 0 0 0,1 0 0 0 0,-1 0 0 0 0,0 0 0 0 0,1 0 0 0 0,-1 0 0 0 0,0 0 0 0 0,1 0 0 0 0,-1 1 0 0 0,0-1 0 0 0,1 0 0 0 0,-1 0 0 0 0,0 0 0 0 0,1 0 0 0 0,-1 0 0 0 0,0 1 0 0 0,0-1 0 0 0,1 0 0 0 0,-1 0 0 0 0,0 0 0 0 0,0 1 0 0 0,1-1 0 0 0,-1 0 0 0 0,0 0 0 0 0,0 1 0 0 0,0-1 0 0 0,0 0 0 0 0,1 1 0 0 0,-1-1 0 0 0,0 1 0 0 0,3-1 0 0 0,1 1 0 0 0,-1-1 0 0 0,1 0 0 0 0,-1 0 0 0 0,1 0 0 0 0,-1 0 0 0 0,0-1 0 0 0,1 1 0 0 0,5-3 0 0 0,26-2 0 0 0,-20 14 0 0 0,0 0 0 0 0,54 18 0 0 0,-65-26 0 0 0,14 5 0 0 0,0 0 0 0 0,1-1 0 0 0,32 4 0 0 0,2-4 0 0 0,7 1 0 0 0,0-2 0 0 0,82-5 0 0 0,94-28 0 0 0,-112 13 0 0 0,-71 10 0 0 0,1 2 0 0 0,0 3 0 0 0,68 7 0 0 0,-85-4 0 0 0,-1-1 0 0 0,0-3 0 0 0,41-6 0 0 0,-47 5 0 0 0,157-2 0 0 0,-121 6 0 0 0,173 9-9 0 0,78-2-54 0 0,190-10 63 0 0,-212-10 0 0 0,-130 1 0 0 0,109 7 0 0 0,-173 4 0 0 0,128-18 0 0 0,-117 7 0 0 0,-29 7 0 0 0,110 11 0 0 0,13-1 0 0 0,-103-10 0 0 0,-29 1 0 0 0,96 6 0 0 0,-64 7 0 0 0,1-5 0 0 0,152-12 0 0 0,-158-3 0 0 0,204 7 0 0 0,-262 6 0 0 0,0-1 0 0 0,-1-2 0 0 0,86-11 0 0 0,-35-8 32 0 0,106-36 0 0 0,-192 52-21 0 0,0 1 0 0 0,1 0-1 0 0,-1 1 1 0 0,16-2-1 0 0,-21 3-38 0 0,0 0-1 0 0,0 0 1 0 0,0 0-1 0 0,0 0 0 0 0,0 1 1 0 0,0-1-1 0 0,0 1 0 0 0,0-1 1 0 0,0 1-1 0 0,0 0 1 0 0,0 0-1 0 0,0 0 0 0 0,0 0 1 0 0,-1 0-1 0 0,1 0 0 0 0,0 0 1 0 0,-1 1-1 0 0,1-1 1 0 0,-1 0-1 0 0,1 1 0 0 0,-1 0 1 0 0,2 2-1 0 0,3 8-3254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32.997"/>
    </inkml:context>
    <inkml:brush xml:id="br0">
      <inkml:brushProperty name="width" value="0.1" units="cm"/>
      <inkml:brushProperty name="height" value="0.1" units="cm"/>
      <inkml:brushProperty name="color" value="#FF0066"/>
    </inkml:brush>
  </inkml:definitions>
  <inkml:trace contextRef="#ctx0" brushRef="#br0">0 107 1839 0 0,'84'-7'517'0'0,"-37"1"1152"0"0,-1 9-191 0 0,-26 0-1331 0 0,117 10 110 0 0,0-6 1 0 0,166-13-1 0 0,-195-4-113 0 0,223-11 71 0 0,169 0-79 0 0,-455 18-134 0 0,274 3 42 0 0,-99 4-5 0 0,-177-5-21 0 0,324 5 81 0 0,-300-3-99 0 0,125-14 0 0 0,-83 4 11 0 0,428-5 314 0 0,-443 15-298 0 0,102-12 0 0 0,176-6 132 0 0,-261 16-73 0 0,23 1-59 0 0,204 25-1 0 0,-255-16-13 0 0,0-3 0 0 0,0-4 0 0 0,0-4 0 0 0,104-14-1 0 0,-16-1 322 0 0,209 8 0 0 0,-306 11-287 0 0,110 17-1 0 0,69 29 21 0 0,-157-28-33 0 0,-21-11-14 0 0,-60-9 14 0 0,0 1-1 0 0,-1 1 1 0 0,1 0-1 0 0,-1 1 0 0 0,1 1 1 0 0,-1 0-1 0 0,14 6 1 0 0,-26-8-44 0 0,1-1-1 0 0,-1 0 1 0 0,1 1 0 0 0,-1 0 0 0 0,0 0 0 0 0,0-1-1 0 0,0 1 1 0 0,0 0 0 0 0,0 1 0 0 0,2 2 0 0 0,5 10-92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59:34.954"/>
    </inkml:context>
    <inkml:brush xml:id="br0">
      <inkml:brushProperty name="width" value="0.1" units="cm"/>
      <inkml:brushProperty name="height" value="0.1" units="cm"/>
      <inkml:brushProperty name="color" value="#FF0066"/>
    </inkml:brush>
  </inkml:definitions>
  <inkml:trace contextRef="#ctx0" brushRef="#br0">0 240 3911 0 0,'14'7'491'0'0,"86"50"-438"0"0,-91-54-11 0 0,0 0-1 0 0,1 0 0 0 0,-1-1 0 0 0,1-1 0 0 0,-1 1 0 0 0,13-1 0 0 0,269 11 1591 0 0,-252-12-1616 0 0,0-2 0 0 0,0-1 0 0 0,-1-2 0 0 0,66-18-1 0 0,62-7 109 0 0,41 23-58 0 0,23-3-7 0 0,-107-3-59 0 0,0 6 0 0 0,176 11 0 0 0,-226-3 0 0 0,1-3 0 0 0,125-19 0 0 0,-96 12 21 0 0,154 7 0 0 0,-14 1 1 0 0,-125-6 0 0 0,87-3 20 0 0,-143 12-42 0 0,89 14 0 0 0,-98-9 0 0 0,0-1 0 0 0,94-3 0 0 0,-3-14 0 0 0,224 11 0 0 0,-265 4 18 0 0,103-10-1 0 0,69 1 12 0 0,-166 11-29 0 0,-14 1 0 0 0,184-11 0 0 0,-213-3 4 0 0,-1 4 0 0 0,68 4 0 0 0,382-4 144 0 0,-91-3-44 0 0,-76-10-12 0 0,-106 1 12 0 0,183-24 92 0 0,-64 3 23 0 0,281-10-78 0 0,-97 21-141 0 0,-184 17 24 0 0,-27 2 16 0 0,34 11-40 0 0,-277-1 0 0 0,199-5-4 0 0,16 0 80 0 0,93 8-76 0 0,-46-1 0 0 0,-351-6 0 0 0,503 14 0 0 0,-134 7 0 0 0,-292-15 0 0 0,223 8 16 0 0,15 1 32 0 0,1 1-19 0 0,-158-11-11 0 0,207 33-1 0 0,-268-22-17 0 0,-34-7 0 0 0,-1 3 0 0 0,107 35 0 0 0,-86-17 32 0 0,174 37 0 0 0,-198-60-30 0 0,-39-6-1 0 0,39 8-1 0 0,-56-8-2 0 0,1 0 1 0 0,-1 1 0 0 0,1 0 0 0 0,-1 0-1 0 0,0 1 1 0 0,0-1 0 0 0,0 1-1 0 0,0 0 1 0 0,0 1 0 0 0,0-1-1 0 0,5 7 1 0 0,2 4-66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5:52.669"/>
    </inkml:context>
    <inkml:brush xml:id="br0">
      <inkml:brushProperty name="width" value="0.1" units="cm"/>
      <inkml:brushProperty name="height" value="0.1" units="cm"/>
      <inkml:brushProperty name="color" value="#FFFF00"/>
    </inkml:brush>
  </inkml:definitions>
  <inkml:trace contextRef="#ctx0" brushRef="#br0">56 11 2303 0 0,'0'0'56'0'0,"-1"-1"0"0"0,1 0 0 0 0,-1 0 0 0 0,0 1 0 0 0,1-1 0 0 0,-1 0-1 0 0,0 1 1 0 0,1-1 0 0 0,-1 1 0 0 0,0-1 0 0 0,0 1 0 0 0,1-1 0 0 0,-1 1 0 0 0,0-1-1 0 0,0 1 1 0 0,0 0 0 0 0,0-1 0 0 0,0 1 0 0 0,0 0 0 0 0,1 0 0 0 0,-1 0-1 0 0,0 0 1 0 0,0 0 0 0 0,0 0 0 0 0,0 0 0 0 0,0 0 0 0 0,0 0 0 0 0,0 0-1 0 0,-1 1 1 0 0,-1 1 128 0 0,1 0 1 0 0,0 0-1 0 0,0 0 0 0 0,0 1 0 0 0,0-1 0 0 0,1 0 0 0 0,-1 1 0 0 0,-1 3 1 0 0,2-4-183 0 0,-6 7 139 0 0,3-8 230 0 0,6-15 758 0 0,9-4 5 0 0,-11 17-1121 0 0,0 1 1 0 0,0 0-1 0 0,1 0 1 0 0,-1-1-1 0 0,0 1 1 0 0,1 0-1 0 0,-1 0 1 0 0,0-1 0 0 0,1 1-1 0 0,-1 0 1 0 0,0 0-1 0 0,1 0 1 0 0,-1 0-1 0 0,1-1 1 0 0,-1 1-1 0 0,0 0 1 0 0,1 0 0 0 0,-1 0-1 0 0,1 0 1 0 0,-1 0-1 0 0,0 0 1 0 0,1 0-1 0 0,-1 0 1 0 0,1 0-1 0 0,-1 0 1 0 0,1 1-1 0 0,-1-1 1 0 0,0 0 0 0 0,1 0-1 0 0,-1 0 1 0 0,0 0-1 0 0,1 1 1 0 0,-1-1-1 0 0,0 0 1 0 0,1 0-1 0 0,-1 1 1 0 0,0-1-1 0 0,1 1 1 0 0,1 1 21 0 0,0 0 0 0 0,-1 0 0 0 0,1-1-1 0 0,0 1 1 0 0,0 0 0 0 0,0-1 0 0 0,0 1 0 0 0,0-1-1 0 0,1 0 1 0 0,-1 0 0 0 0,0 0 0 0 0,1 0 0 0 0,-1 0 0 0 0,0 0-1 0 0,1 0 1 0 0,-1-1 0 0 0,1 1 0 0 0,0-1 0 0 0,-1 0 0 0 0,1 0-1 0 0,-1 0 1 0 0,1 0 0 0 0,-1 0 0 0 0,5-1 0 0 0,23-5 471 0 0,-21 4-412 0 0,0 0 1 0 0,0 0 0 0 0,0 1 0 0 0,0 1 0 0 0,14 0-1 0 0,11-1 149 0 0,-27 1-204 0 0,-1-1 0 0 0,1 1 0 0 0,-1 1 0 0 0,9 0 0 0 0,2 1 32 0 0,0 0 1 0 0,0-2-1 0 0,0 0 1 0 0,0-1 0 0 0,17-2-1 0 0,-17 0 23 0 0,0 2-1 0 0,0 0 0 0 0,0 1 0 0 0,28 3 1 0 0,-30-1-85 0 0,0-1 0 0 0,16 0 1 0 0,16 0 47 0 0,118 25 60 0 0,-149-23-107 0 0,-1-2 0 0 0,1 0 0 0 0,27-2 0 0 0,20 1 14 0 0,-58 1-24 0 0,0 1 0 0 0,0-1 0 0 0,0 1 0 0 0,0-1 0 0 0,-1 2 0 0 0,1-1 0 0 0,-1 0 0 0 0,0 1 0 0 0,1 0 0 0 0,5 5 0 0 0,-4-4 0 0 0,-1 0 0 0 0,1 0 0 0 0,0 0 0 0 0,0-1 0 0 0,7 3 0 0 0,-2-3 5 0 0,0-1 1 0 0,0 0-1 0 0,0-1 0 0 0,0 0 0 0 0,0-1 0 0 0,0 0 1 0 0,0 0-1 0 0,0-2 0 0 0,-1 1 0 0 0,1-1 0 0 0,11-4 0 0 0,-4 3-3 0 0,-10 2-2 0 0,0 0 0 0 0,0 1 0 0 0,0 0 0 0 0,0 0 0 0 0,0 1 0 0 0,0 0 0 0 0,0 0 0 0 0,0 1 0 0 0,0 0 0 0 0,0 1 0 0 0,7 3 0 0 0,19 5 0 0 0,-24-9 4 0 0,0-1 0 0 0,0 0 0 0 0,-1 0-1 0 0,1-1 1 0 0,0-1 0 0 0,0 0-1 0 0,10-2 1 0 0,-5 1 8 0 0,-1 1-1 0 0,21 0 0 0 0,40 9-11 0 0,47 1 0 0 0,-42-3 0 0 0,-64-6 0 0 0,-12 0 0 0 0,0 1 0 0 0,0-1 0 0 0,0 0 0 0 0,0 0 0 0 0,0-1 0 0 0,0 1 0 0 0,0-1 0 0 0,0 0 0 0 0,0 0 0 0 0,0 0 0 0 0,0 0 0 0 0,-1-1 0 0 0,1 0 0 0 0,0 0 0 0 0,3-2 0 0 0,-1-1 8 0 0,-1 1 0 0 0,1 0-1 0 0,1 0 1 0 0,-1 1 0 0 0,0-1 0 0 0,1 2-1 0 0,0-1 1 0 0,11-3 0 0 0,-16 6-15 0 0,1 0 1 0 0,0 0 0 0 0,-1 0-1 0 0,1 0 1 0 0,0 0 0 0 0,0 0-1 0 0,-1 1 1 0 0,1-1 0 0 0,0 1 0 0 0,-1 0-1 0 0,1 0 1 0 0,0 0 0 0 0,-1 0-1 0 0,0 0 1 0 0,1 1 0 0 0,-1-1-1 0 0,0 1 1 0 0,1-1 0 0 0,-1 1-1 0 0,0 0 1 0 0,0 0 0 0 0,0 0 0 0 0,-1 0-1 0 0,1 0 1 0 0,2 4 0 0 0,10 16-1165 0 0,-8-11-2924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6:50.189"/>
    </inkml:context>
    <inkml:brush xml:id="br0">
      <inkml:brushProperty name="width" value="0.1" units="cm"/>
      <inkml:brushProperty name="height" value="0.1" units="cm"/>
      <inkml:brushProperty name="color" value="#FFFF00"/>
    </inkml:brush>
  </inkml:definitions>
  <inkml:trace contextRef="#ctx0" brushRef="#br0">20 0 7775 0 0,'-2'3'98'0'0,"-1"0"1"0"0,1 0-1 0 0,1 1 0 0 0,-1-1 0 0 0,0 0 0 0 0,1 1 0 0 0,0-1 0 0 0,-1 1 0 0 0,1-1 0 0 0,1 1 0 0 0,-1 0 0 0 0,0-1 0 0 0,1 1 0 0 0,0 0 1 0 0,0-1-1 0 0,0 1 0 0 0,0 0 0 0 0,2 4 0 0 0,1 11 314 0 0,1-1 1 0 0,7 24 0 0 0,-8-33-321 0 0,67 168 1335 0 0,-22-63-1033 0 0,2 41-6 0 0,10 25-201 0 0,-38-126-178 0 0,42 94-360 0 0,-61-144 186 0 0,-1 0 0 0 0,0-1 0 0 0,1 1 1 0 0,-1-1-1 0 0,1 1 0 0 0,4 2 0 0 0,4 4-513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0:53.291"/>
    </inkml:context>
    <inkml:brush xml:id="br0">
      <inkml:brushProperty name="width" value="0.1" units="cm"/>
      <inkml:brushProperty name="height" value="0.1" units="cm"/>
      <inkml:brushProperty name="color" value="#FF0066"/>
    </inkml:brush>
  </inkml:definitions>
  <inkml:trace contextRef="#ctx0" brushRef="#br0">787 210 3223 0 0,'1'0'31'0'0,"-1"-1"-1"0"0,0 1 1 0 0,0-1-1 0 0,1 1 1 0 0,-1-1-1 0 0,0 1 1 0 0,0-1-1 0 0,0 0 1 0 0,0 1-1 0 0,0-1 1 0 0,1 1-1 0 0,-1-1 1 0 0,0 0-1 0 0,-1 1 1 0 0,1-1-1 0 0,0 1 1 0 0,0-1-1 0 0,0 1 1 0 0,0-1-1 0 0,0 0 1 0 0,-1 0-1 0 0,-8 4 1392 0 0,-14 17 353 0 0,21-18-2063 0 0,-28 27 689 0 0,-1-2-1 0 0,-1-2 1 0 0,-1 0-1 0 0,-1-2 1 0 0,-73 36-1 0 0,13-20 189 0 0,-80 37 57 0 0,160-70-609 0 0,1 1-14 0 0,0 0 0 0 0,-20 13 0 0 0,30-18-16 0 0,0 0-1 0 0,0 1 0 0 0,1-1 0 0 0,-1 1 1 0 0,1 0-1 0 0,-1 0 0 0 0,1-1 0 0 0,0 1 1 0 0,0 1-1 0 0,0-1 0 0 0,0 0 0 0 0,1 0 1 0 0,0 1-1 0 0,-1-1 0 0 0,0 7 0 0 0,2-10-6 0 0,0 0 0 0 0,0 1 0 0 0,0-1 0 0 0,0 0 0 0 0,0 1 0 0 0,0-1 0 0 0,0 1 0 0 0,1-1 0 0 0,-1 0 0 0 0,0 1 0 0 0,0-1 0 0 0,0 0 0 0 0,0 1 0 0 0,1-1 0 0 0,-1 0 0 0 0,0 0 0 0 0,0 1 0 0 0,1-1 0 0 0,-1 0 0 0 0,0 0 0 0 0,1 1 0 0 0,-1-1 0 0 0,0 0 0 0 0,1 0 0 0 0,-1 0 0 0 0,0 0 0 0 0,1 1 0 0 0,-1-1 0 0 0,0 0 0 0 0,1 0 0 0 0,-1 0 0 0 0,0 0 0 0 0,1 0 0 0 0,-1 0 0 0 0,1 0 0 0 0,-1 0 0 0 0,0 0 0 0 0,1 0 0 0 0,-1 0 0 0 0,0 0 0 0 0,1 0 0 0 0,-1 0 0 0 0,1 0 0 0 0,-1-1 0 0 0,0 1 0 0 0,1 0 0 0 0,19-6 0 0 0,-4-4-67 0 0,-1 0 1 0 0,0-1-1 0 0,-1-1 0 0 0,0 0 0 0 0,-1-1 0 0 0,14-17 0 0 0,-20 23 47 0 0,30-34-116 0 0,-2 6-104 0 0,-1-3 0 0 0,-3 0 0 0 0,45-71 0 0 0,-47 56 147 0 0,-3-1 0 0 0,25-77-1 0 0,-51 130 94 0 0,1 1 0 0 0,-1 0-1 0 0,0-1 1 0 0,0 1 0 0 0,1-1-1 0 0,-1 1 1 0 0,0 0 0 0 0,0-1-1 0 0,0 1 1 0 0,1-1 0 0 0,-1 1-1 0 0,0-1 1 0 0,0 1 0 0 0,0-1-1 0 0,0 1 1 0 0,0-1 0 0 0,0 1-1 0 0,0-1 1 0 0,0 1 0 0 0,0-1-1 0 0,0 1 1 0 0,0-1 0 0 0,-1 1-1 0 0,1 0 1 0 0,0-1 0 0 0,0 1-1 0 0,0-1 1 0 0,-1 1 0 0 0,1-1-1 0 0,-12 9-21 0 0,-13 24-10 0 0,13-9 134 0 0,1 1-1 0 0,1 0 1 0 0,1 0-1 0 0,1 1 0 0 0,1 0 1 0 0,-6 48-1 0 0,-3 162 887 0 0,14-171-895 0 0,6 61 676 0 0,-4-124-654 0 0,0-3-56 0 0,-1 0 0 0 0,1 0 0 0 0,0 0 0 0 0,0 0 0 0 0,-1 1 0 0 0,1-1 0 0 0,-1 0 0 0 0,0 0 0 0 0,1 0 0 0 0,-1 0 0 0 0,0 1 0 0 0,0-1 0 0 0,-2-2 0 0 0,-2-5 20 0 0,-23-64 44 0 0,21 52-396 0 0,-1 0 0 0 0,0 0-1 0 0,-2 1 1 0 0,-21-34-1 0 0,-67-95-1348 0 0,96 146 1657 0 0,0 0 0 0 0,0 0 1 0 0,0 1-1 0 0,0-1 1 0 0,-1 0-1 0 0,1 1 0 0 0,-1 0 1 0 0,1 0-1 0 0,-1 0 0 0 0,0 0 1 0 0,0 0-1 0 0,-3-1 1 0 0,4 2 14 0 0,0 1 0 0 0,0-1 0 0 0,0 1 0 0 0,1 0 0 0 0,-1 0 0 0 0,0 0 0 0 0,0 0 0 0 0,0 0 0 0 0,0 0 0 0 0,0 1 0 0 0,1-1 0 0 0,-1 0 0 0 0,0 1 0 0 0,0 0 0 0 0,0-1 1 0 0,1 1-1 0 0,-1 0 0 0 0,0 0 0 0 0,1 0 0 0 0,-1 0 0 0 0,1 0 0 0 0,-1 0 0 0 0,-1 3 0 0 0,-6 4-33 0 0,1 0 1 0 0,0 0-1 0 0,1 1 1 0 0,-1 0-1 0 0,2 0 1 0 0,-1 1-1 0 0,1-1 1 0 0,1 2-1 0 0,0-1 1 0 0,0 0-1 0 0,1 1 1 0 0,1 0-1 0 0,0 0 1 0 0,0 0-1 0 0,1 1 1 0 0,0-1-1 0 0,1 1 1 0 0,0-1-1 0 0,1 0 1 0 0,0 1-1 0 0,1-1 1 0 0,1 1-1 0 0,-1-1 1 0 0,2 0-1 0 0,0 1 1 0 0,0-1-1 0 0,1 0 1 0 0,0-1-1 0 0,1 1 1 0 0,0-1-1 0 0,0 0 1 0 0,12 15-1 0 0,-11-17 2 0 0,0-1 0 0 0,0 0-1 0 0,0 0 1 0 0,1 0-1 0 0,0-1 1 0 0,0 0 0 0 0,1 0-1 0 0,0-1 1 0 0,0 0-1 0 0,0 0 1 0 0,1-1 0 0 0,11 5-1 0 0,-8-5 26 0 0,0-1 0 0 0,0-1 0 0 0,1 1-1 0 0,-1-2 1 0 0,0 0 0 0 0,1 0 0 0 0,-1-1 0 0 0,0-1-1 0 0,14-2 1 0 0,66-14 491 0 0,147-48 0 0 0,-138 35-423 0 0,-41 15-75 0 0,75-8 1 0 0,-40 9-53 0 0,-63 4-187 0 0,-32 10 195 0 0,0 0 0 0 0,1 0 0 0 0,-1-1 0 0 0,0 1-1 0 0,1 0 1 0 0,-1 0 0 0 0,0 0 0 0 0,1-1 0 0 0,-1 1-1 0 0,0 0 1 0 0,1 0 0 0 0,-1-1 0 0 0,0 1 0 0 0,0 0-1 0 0,0-1 1 0 0,1 1 0 0 0,-1 0 0 0 0,0-1 0 0 0,0 1-1 0 0,0 0 1 0 0,0-1 0 0 0,1 1 0 0 0,-1-1 0 0 0,0 1-1 0 0,0 0 1 0 0,0-1 0 0 0,-1 0-5 0 0,1 0 0 0 0,-1 0 0 0 0,1 0 0 0 0,-1 1 0 0 0,1-1 0 0 0,-1 0 0 0 0,1 1 0 0 0,-1-1 1 0 0,0 1-1 0 0,0-1 0 0 0,1 1 0 0 0,-1-1 0 0 0,0 1 0 0 0,0-1 0 0 0,1 1 0 0 0,-1-1 0 0 0,-1 1 0 0 0,-41-17-217 0 0,-1 1 0 0 0,0 3 0 0 0,-1 2 0 0 0,0 1-1 0 0,-76-5 1 0 0,48 11 168 0 0,0 4-1 0 0,-93 11 0 0 0,-144 35-108 0 0,260-38 165 0 0,34-5 5 0 0,-37 7-3 0 0,49-9 5 0 0,-1 1 0 0 0,1-1-1 0 0,0 1 1 0 0,0 0 0 0 0,0 0 0 0 0,0 0 0 0 0,0 1-1 0 0,0-1 1 0 0,-4 5 0 0 0,8-7 5 0 0,0 1 1 0 0,0-1-1 0 0,0 1 1 0 0,0-1-1 0 0,0 0 1 0 0,0 1-1 0 0,0-1 0 0 0,0 1 1 0 0,0-1-1 0 0,1 0 1 0 0,-1 1-1 0 0,0-1 1 0 0,0 1-1 0 0,0-1 0 0 0,0 0 1 0 0,1 1-1 0 0,-1-1 1 0 0,0 0-1 0 0,0 1 1 0 0,1-1-1 0 0,-1 0 0 0 0,0 0 1 0 0,1 1-1 0 0,-1-1 1 0 0,0 0-1 0 0,1 0 1 0 0,-1 1-1 0 0,0-1 1 0 0,1 0-1 0 0,-1 0 0 0 0,1 0 1 0 0,-1 0-1 0 0,0 0 1 0 0,1 1-1 0 0,-1-1 1 0 0,1 0-1 0 0,0 0 0 0 0,19 7 88 0 0,-19-6-79 0 0,39 11 262 0 0,0-2 0 0 0,73 8 0 0 0,84-5 314 0 0,-109-9-177 0 0,102 17 0 0 0,-157-14-265 0 0,0 1 0 0 0,43 16 0 0 0,-62-18-100 0 0,0 0 0 0 0,-1 0 0 0 0,0 1-1 0 0,0 1 1 0 0,-1 0 0 0 0,0 1 0 0 0,21 20-1 0 0,-29-25-69 0 0,0 1 0 0 0,-1 1-1 0 0,1-1 1 0 0,-1 1 0 0 0,-1-1-1 0 0,1 1 1 0 0,-1 0 0 0 0,0 0-1 0 0,0 0 1 0 0,0 0 0 0 0,-1 0-1 0 0,0 0 1 0 0,0 0 0 0 0,-1 1 0 0 0,0-1-1 0 0,0 0 1 0 0,0 1 0 0 0,-1-1-1 0 0,0 0 1 0 0,-2 9 0 0 0,-7 21-266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00.691"/>
    </inkml:context>
    <inkml:brush xml:id="br0">
      <inkml:brushProperty name="width" value="0.1" units="cm"/>
      <inkml:brushProperty name="height" value="0.1" units="cm"/>
      <inkml:brushProperty name="color" value="#FF0066"/>
    </inkml:brush>
  </inkml:definitions>
  <inkml:trace contextRef="#ctx0" brushRef="#br0">1 190 2303 0 0,'4'1'248'0'0,"1"0"0"0"0,-1 0-1 0 0,0 1 1 0 0,1-1 0 0 0,-1 1-1 0 0,0 0 1 0 0,0 0 0 0 0,4 2-1 0 0,15 8 108 0 0,7-3-173 0 0,0 0-1 0 0,1-2 1 0 0,0-2-1 0 0,0 0 1 0 0,1-2-1 0 0,61-3 1 0 0,190-35 1596 0 0,-274 34-1697 0 0,66-7 218 0 0,-1 3 1 0 0,122 8-1 0 0,20-1-108 0 0,94-5-65 0 0,-196 4-55 0 0,210-28 408 0 0,-241 16-302 0 0,-2 5-59 0 0,1 3-1 0 0,0 3 0 0 0,86 12 1 0 0,94-3-57 0 0,-138-8-48 0 0,46 6-13 0 0,47 2 0 0 0,-165-10 0 0 0,1-2 0 0 0,56-10 0 0 0,-66 8 14 0 0,-1 1-1 0 0,1 3 0 0 0,63 6 0 0 0,-23-1-2 0 0,6-1 11 0 0,1-4-1 0 0,161-23 0 0 0,-201 17-1 0 0,1 1 1 0 0,95 3-1 0 0,101 22 58 0 0,3-7-8 0 0,-15-1-12 0 0,-120 1-7 0 0,-16-1 51 0 0,195-3 1 0 0,197-16 217 0 0,-430 7-284 0 0,0-3 0 0 0,102-19 0 0 0,-5 0 37 0 0,-129 20-75 0 0,174-10 122 0 0,177-11 91 0 0,-57-1-102 0 0,12 3-90 0 0,-1 1 154 0 0,138-1-35 0 0,-344 12-106 0 0,227 10 0 0 0,-58-4 10 0 0,-99-4-20 0 0,-22 14-22 0 0,-93-1 0 0 0,155-12 0 0 0,-126-1 0 0 0,222 14 0 0 0,-227-2 0 0 0,123-12 0 0 0,-148 4 13 0 0,-1 4 0 0 0,1 3 0 0 0,0 4 0 0 0,88 18-1 0 0,64 4-12 0 0,-140-20 0 0 0,96 21 0 0 0,56 14 0 0 0,-197-40 0 0 0,72-4-1 0 0,13 1 13 0 0,261 32 361 0 0,-325-32-341 0 0,0-4-1 0 0,89-15 1 0 0,-91 9 0 0 0,0 2 1 0 0,101 4-1 0 0,-89 7-88 0 0,-33-3-88 0 0,-1 2 0 0 0,1 2-1 0 0,85 21 1 0 0,-100-14-191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04.487"/>
    </inkml:context>
    <inkml:brush xml:id="br0">
      <inkml:brushProperty name="width" value="0.1" units="cm"/>
      <inkml:brushProperty name="height" value="0.1" units="cm"/>
      <inkml:brushProperty name="color" value="#FF0066"/>
    </inkml:brush>
  </inkml:definitions>
  <inkml:trace contextRef="#ctx0" brushRef="#br0">1 25 2959 0 0,'3'-3'68'0'0,"0"1"0"0"0,0 0-1 0 0,1-1 1 0 0,-1 1-1 0 0,1 0 1 0 0,0 1 0 0 0,-1-1-1 0 0,1 1 1 0 0,0-1-1 0 0,0 1 1 0 0,0 0 0 0 0,8 0-1 0 0,6-1 371 0 0,30 3 1 0 0,-23-1-364 0 0,19 0 384 0 0,0 2 0 0 0,66 10 0 0 0,-60-3-25 0 0,-22-5-207 0 0,50 15 0 0 0,80 22-104 0 0,-52-16-102 0 0,182 43 520 0 0,-205-53-387 0 0,128 6-1 0 0,-5-31-24 0 0,-31 0-55 0 0,-1 17-47 0 0,177 30-1 0 0,-150-13 140 0 0,218-2 0 0 0,-342-22-108 0 0,386 3 152 0 0,-240-8-126 0 0,4 1 182 0 0,-140 5-178 0 0,102 5 93 0 0,-97-3-113 0 0,103-11-1 0 0,-111 2-7 0 0,287 6 14 0 0,1 11-77 0 0,-185-9 70 0 0,-43 3-67 0 0,73 1 0 0 0,292 1 0 0 0,-57-7 0 0 0,-166 1 0 0 0,-101-3 32 0 0,330 11 120 0 0,-112 4-152 0 0,-99 11 0 0 0,-219-13 0 0 0,0-3 0 0 0,145-7 0 0 0,103-6 303 0 0,-109 6-120 0 0,-165-6-127 0 0,114-24 0 0 0,-39 4 88 0 0,23 9-39 0 0,-1 6-1 0 0,183 12 1 0 0,-213 0-105 0 0,101 8 0 0 0,302 32 0 0 0,-402-37 2 0 0,219-1 60 0 0,142-38 129 0 0,-445 31-163 0 0,63-6 47 0 0,122-8 31 0 0,23 0-106 0 0,49 0 0 0 0,4 25 65 0 0,-128-1-66 0 0,11 5 1 0 0,41 1 0 0 0,77 9-1 0 0,-195-10 7 0 0,117-2 0 0 0,-95-15 47 0 0,199 2 251 0 0,-139 5-304 0 0,130-2 64 0 0,318 6-64 0 0,-633-6 0 0 0,226 18 0 0 0,-180-12 0 0 0,21 0 15 0 0,95-5 1 0 0,73-17 17 0 0,-224 14-33 0 0,73-4 70 0 0,0 4-1 0 0,96 10 0 0 0,-136-6-69 0 0,94-8 0 0 0,-50 1 0 0 0,332-8 64 0 0,-112-22-28 0 0,-39 2-8 0 0,362 2-28 0 0,-415 31 0 0 0,-5 0 0 0 0,63 6 234 0 0,-156-1-148 0 0,69 6 191 0 0,69 2-31 0 0,-111-6-214 0 0,31-1-11 0 0,114-22 54 0 0,104-1 42 0 0,-84 15-117 0 0,-32 21 0 0 0,1 0 0 0 0,74-32 0 0 0,-279 12 0 0 0,-34-1 0 0 0,-1 2 0 0 0,0 2 0 0 0,49 9 0 0 0,-90-11-224 0 0,-1 1 0 0 0,0 0-1 0 0,1 0 1 0 0,-1 1-1 0 0,0 0 1 0 0,0-1 0 0 0,0 1-1 0 0,0 0 1 0 0,0 1-1 0 0,0-1 1 0 0,-1 1 0 0 0,1 0-1 0 0,-1 0 1 0 0,1 0-1 0 0,-1 0 1 0 0,5 7 0 0 0,0 6-3962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05.656"/>
    </inkml:context>
    <inkml:brush xml:id="br0">
      <inkml:brushProperty name="width" value="0.1" units="cm"/>
      <inkml:brushProperty name="height" value="0.1" units="cm"/>
      <inkml:brushProperty name="color" value="#FF0066"/>
    </inkml:brush>
  </inkml:definitions>
  <inkml:trace contextRef="#ctx0" brushRef="#br0">1 0 2959 0 0,'1'2'99'0'0,"0"0"-1"0"0,0 0 0 0 0,0 0 0 0 0,0 0 1 0 0,1-1-1 0 0,-1 1 0 0 0,1 0 0 0 0,-1-1 0 0 0,1 1 1 0 0,0-1-1 0 0,-1 0 0 0 0,1 0 0 0 0,0 1 0 0 0,0-1 1 0 0,0 0-1 0 0,2 0 0 0 0,41 15 989 0 0,-20-8-821 0 0,1 1 60 0 0,0-1 0 0 0,0-1 0 0 0,31 4 0 0 0,84 4 396 0 0,11 2-648 0 0,51 8 322 0 0,-67-11-19 0 0,89 6 173 0 0,-210-18-542 0 0,1 1 0 0 0,-1 1 0 0 0,-1 0 0 0 0,1 0 0 0 0,18 10 0 0 0,-20-8-110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09.643"/>
    </inkml:context>
    <inkml:brush xml:id="br0">
      <inkml:brushProperty name="width" value="0.1" units="cm"/>
      <inkml:brushProperty name="height" value="0.1" units="cm"/>
      <inkml:brushProperty name="color" value="#FF0066"/>
    </inkml:brush>
  </inkml:definitions>
  <inkml:trace contextRef="#ctx0" brushRef="#br0">1 211 2959 0 0,'174'-14'2614'0'0,"-83"4"-1932"0"0,186-4 441 0 0,-217 12-934 0 0,267-19 934 0 0,-209 20-851 0 0,-27 1-11 0 0,127 7 181 0 0,-194-5-414 0 0,161 11 100 0 0,-103-10 31 0 0,363 3 604 0 0,-257-23-367 0 0,-46 3-189 0 0,94 8-85 0 0,-211 6-127 0 0,51 0 47 0 0,20 1 41 0 0,150-17 0 0 0,-88 2 103 0 0,-122 12-185 0 0,43 1 54 0 0,114 12 0 0 0,14 1 16 0 0,107-10-71 0 0,-244 1-3 0 0,77 14 0 0 0,-83-8 44 0 0,108 2-1 0 0,-46-17 65 0 0,99 1 89 0 0,-161 8-155 0 0,327 1 316 0 0,-368-6-317 0 0,95-6 162 0 0,177 9 0 0 0,97 23-190 0 0,-298-17-10 0 0,157 32 0 0 0,-41-3 0 0 0,193 41 0 0 0,-330-59 35 0 0,1-4 0 0 0,1-3-1 0 0,136 3 1 0 0,-24-14 150 0 0,204-1 223 0 0,-55-26-270 0 0,-106 5-72 0 0,363-42 81 0 0,-322 31-102 0 0,25-7 13 0 0,151-14 66 0 0,-188 26-71 0 0,169-6 32 0 0,-18 4-17 0 0,-33 1-8 0 0,-87 9-30 0 0,31-1 4 0 0,159 39 30 0 0,-393-14-64 0 0,133 12 0 0 0,-93-5 0 0 0,-52-5 0 0 0,-8-3 0 0 0,78-7 0 0 0,-19 0 0 0 0,50 7 0 0 0,-55 0 0 0 0,177-16 0 0 0,16-13 0 0 0,220 17 64 0 0,-482 10-64 0 0,100 17 0 0 0,49 25 0 0 0,-115-23 0 0 0,19-5 0 0 0,-45-8 0 0 0,36 4 0 0 0,53 9 0 0 0,-26 7 0 0 0,-38-6 0 0 0,115 11 0 0 0,18-18 59 0 0,28 2 10 0 0,97 7 59 0 0,170-10 0 0 0,-147-18-126 0 0,-232 1 50 0 0,-105 4-48 0 0,423-29 130 0 0,-316 15-72 0 0,190 6 0 0 0,-271 8-58 0 0,238-23 35 0 0,-74 2-14 0 0,37 19-25 0 0,-4 0 0 0 0,-210 0 1 0 0,322-1 9 0 0,-341 5 8 0 0,319 14 155 0 0,-185-15 83 0 0,104 0 209 0 0,-144-5-224 0 0,187 4 3 0 0,-131 15-251 0 0,226 13 78 0 0,-114-11-71 0 0,48 0 0 0 0,-271-19-7 0 0,31 0 25 0 0,-83 2-38 0 0,0 1-1 0 0,0 1 0 0 0,-1-1 0 0 0,1 2 0 0 0,0-1 0 0 0,17 8 1 0 0,-25-9-109 0 0,0 0 0 0 0,1 1 0 0 0,-1-1 0 0 0,0 1 0 0 0,0-1 0 0 0,0 1 0 0 0,0 0 0 0 0,0 0 1 0 0,0-1-1 0 0,-1 1 0 0 0,4 5 0 0 0,0 7-5486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14.522"/>
    </inkml:context>
    <inkml:brush xml:id="br0">
      <inkml:brushProperty name="width" value="0.1" units="cm"/>
      <inkml:brushProperty name="height" value="0.1" units="cm"/>
      <inkml:brushProperty name="color" value="#FF0066"/>
    </inkml:brush>
  </inkml:definitions>
  <inkml:trace contextRef="#ctx0" brushRef="#br0">0 335 1839 0 0,'6'-3'56'0'0,"1"-1"0"0"0,-1 2-1 0 0,1-1 1 0 0,-1 0-1 0 0,1 1 1 0 0,0 0-1 0 0,8 0 1 0 0,55-6 2653 0 0,-45 6-2305 0 0,71-7-206 0 0,0 4 0 0 0,140 12 0 0 0,-182-5-25 0 0,1-2-1 0 0,0-3 1 0 0,57-9-1 0 0,-2 0 50 0 0,261-13 605 0 0,-131-6-531 0 0,-104 9 77 0 0,-93 16-253 0 0,-19 2-52 0 0,-1 1 0 0 0,1 1 0 0 0,44 2 0 0 0,122 12 162 0 0,-44-5-102 0 0,-40-4-66 0 0,-62-3 14 0 0,68 9-1 0 0,35 23 250 0 0,6 1 251 0 0,-53-16-283 0 0,-33-5-113 0 0,0-2 0 0 0,73 0-1 0 0,163-4 712 0 0,-269-5-880 0 0,32 2 67 0 0,0-2 0 0 0,128-15 0 0 0,-122 1 111 0 0,1 4-1 0 0,74 0 1 0 0,-25 11-162 0 0,88-2 31 0 0,109 2-5 0 0,-165 16-53 0 0,70 3 128 0 0,-189-21-76 0 0,1-2-1 0 0,-1-2 1 0 0,1-1-1 0 0,47-14 1 0 0,-19 5 0 0 0,84-9-3 0 0,-21 4-24 0 0,18 1 103 0 0,-115 16-96 0 0,31 1 0 0 0,-57 1-32 0 0,16 1 0 0 0,0 1 0 0 0,0 1 0 0 0,20 6 0 0 0,-5-1 0 0 0,26-5 0 0 0,-50-2 0 0 0,0 0 0 0 0,0-1 0 0 0,12-1 0 0 0,-12 0 0 0 0,0 0 0 0 0,1 1 0 0 0,14 2 0 0 0,10 2 10 0 0,-1-2 0 0 0,1-2 0 0 0,48-5 0 0 0,-68 4 14 0 0,112-6 40 0 0,-87 5-14 0 0,62-11 0 0 0,-40 4-22 0 0,100-17 36 0 0,144 6 0 0 0,-71 30-64 0 0,-115-2 0 0 0,-89-5 0 0 0,15-2 0 0 0,-3-3 44 0 0,53 5 0 0 0,-12 0-4 0 0,-64-2-40 0 0,-1 1 0 0 0,39 9 0 0 0,12 2 0 0 0,-52-11 12 0 0,0-2-1 0 0,24-2 0 0 0,-21 0 4 0 0,33 2 0 0 0,-36 1-15 0 0,0-2 0 0 0,0 0 0 0 0,0-1 0 0 0,0-1 0 0 0,20-5 0 0 0,-11 3 13 0 0,-1 1 0 0 0,1 1 0 0 0,0 2-1 0 0,45 2 1 0 0,-55 0-13 0 0,0-2 0 0 0,-1 0 0 0 0,23-5 0 0 0,-9 2 0 0 0,-11 2 0 0 0,0 2 0 0 0,0 1 0 0 0,0 0 0 0 0,34 7 0 0 0,-15 0 0 0 0,0-2 0 0 0,0-2 0 0 0,75-1 0 0 0,176-9 0 0 0,117-6 64 0 0,-108-11 0 0 0,-30 7-40 0 0,118-1 16 0 0,40 23-40 0 0,-217-15-6 0 0,-56 1 76 0 0,339 15 34 0 0,-301-1-80 0 0,75 9-24 0 0,-7-1 0 0 0,127 17 64 0 0,-266-15-46 0 0,2-6 0 0 0,162-6 0 0 0,-116-7 78 0 0,-57 2 0 0 0,-44 0-51 0 0,20 0 7 0 0,101-15 0 0 0,279-37 77 0 0,-182 25-77 0 0,55-3-52 0 0,42-6 0 0 0,127-3 64 0 0,-264 27-64 0 0,45 1 0 0 0,-143 27 0 0 0,-31-2 0 0 0,46-7 0 0 0,-85-5 0 0 0,0 4 0 0 0,110 20 0 0 0,50 13 0 0 0,-133-23 11 0 0,34 0 80 0 0,189-4-1 0 0,-38-27-26 0 0,-2-1 0 0 0,223 36-64 0 0,-14 17 57 0 0,-369-29-50 0 0,153-4 126 0 0,-9 0 9 0 0,-119 6-55 0 0,167 8 143 0 0,-114-3-174 0 0,38 1 16 0 0,-96-19-26 0 0,-64 1 8 0 0,-1 3 0 0 0,87 12 0 0 0,-63 4-44 0 0,231 25 44 0 0,-141-21-54 0 0,-94-9 0 0 0,5 5 0 0 0,32 3 0 0 0,178-27 1431 0 0,-154 0-860 0 0,-52 5-812 0 0,217-13-1216 0 0,-167 4 1879 0 0,-126 11-197 0 0,0 2 0 0 0,52 8 1 0 0,-81-9-219 0 0,-1 2 1 0 0,0-1-1 0 0,0 1 1 0 0,0 0 0 0 0,0 0-1 0 0,-1 0 1 0 0,1 1-1 0 0,0 0 1 0 0,-1 0 0 0 0,0 0-1 0 0,1 1 1 0 0,7 8 0 0 0,-10-9-146 0 0,0 0 0 0 0,-1 1 1 0 0,1 0-1 0 0,-1-1 1 0 0,0 1-1 0 0,0 0 1 0 0,0 0-1 0 0,-1 0 1 0 0,0 0-1 0 0,1 0 1 0 0,-2 1-1 0 0,1-1 0 0 0,0 0 1 0 0,-1 1-1 0 0,1-1 1 0 0,-1 0-1 0 0,-1 1 1 0 0,1-1-1 0 0,-1 5 1 0 0,-6 25-821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22.886"/>
    </inkml:context>
    <inkml:brush xml:id="br0">
      <inkml:brushProperty name="width" value="0.1" units="cm"/>
      <inkml:brushProperty name="height" value="0.1" units="cm"/>
      <inkml:brushProperty name="color" value="#FF0066"/>
    </inkml:brush>
  </inkml:definitions>
  <inkml:trace contextRef="#ctx0" brushRef="#br0">1 1 455 0 0,'127'10'1650'0'0,"3"0"-732"0"0,191 1 690 0 0,-215-7-1472 0 0,137 23 0 0 0,-210-21-136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30.509"/>
    </inkml:context>
    <inkml:brush xml:id="br0">
      <inkml:brushProperty name="width" value="0.1" units="cm"/>
      <inkml:brushProperty name="height" value="0.1" units="cm"/>
      <inkml:brushProperty name="color" value="#FF0066"/>
    </inkml:brush>
  </inkml:definitions>
  <inkml:trace contextRef="#ctx0" brushRef="#br0">5 0 1839 0 0,'-1'1'97'0'0,"1"-1"1"0"0,0 0-1 0 0,-1 1 0 0 0,1-1 0 0 0,0 1 0 0 0,-1-1 0 0 0,1 0 0 0 0,0 1 0 0 0,0-1 0 0 0,-1 1 0 0 0,1-1 0 0 0,0 1 0 0 0,0-1 0 0 0,0 1 0 0 0,0-1 0 0 0,0 1 0 0 0,0 0 0 0 0,0-1 0 0 0,0 1 0 0 0,0-1 0 0 0,0 1 0 0 0,0-1 0 0 0,0 1 0 0 0,0-1 0 0 0,0 1 0 0 0,0-1 0 0 0,0 1 0 0 0,1-1 0 0 0,-1 1 0 0 0,0 0 0 0 0,15 14 1532 0 0,-10-13-1379 0 0,0 1 0 0 0,0 0 0 0 0,0-1 0 0 0,0 0-1 0 0,10 3 1 0 0,67 8 1094 0 0,151 3 0 0 0,-153-12-703 0 0,151 28-1 0 0,20 2-406 0 0,-182-29-81 0 0,41 2 163 0 0,57-1 179 0 0,-77-2-332 0 0,102-8 1 0 0,-133-1-137 0 0,313-18 148 0 0,-345 22-163 0 0,-21 0-9 0 0,1 1 0 0 0,-1-1 0 0 0,1 1 0 0 0,0 1 0 0 0,-1-1 0 0 0,1 1 0 0 0,9 3 0 0 0,-6 3-367 0 0,-8-2 140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32.537"/>
    </inkml:context>
    <inkml:brush xml:id="br0">
      <inkml:brushProperty name="width" value="0.1" units="cm"/>
      <inkml:brushProperty name="height" value="0.1" units="cm"/>
      <inkml:brushProperty name="color" value="#FF0066"/>
    </inkml:brush>
  </inkml:definitions>
  <inkml:trace contextRef="#ctx0" brushRef="#br0">0 188 919 0 0,'35'-10'27'0'0,"-24"6"-9"0"0,0 1 0 0 0,21-4-1 0 0,83-7 3450 0 0,211-3-1990 0 0,-166 2-824 0 0,-85 6-361 0 0,1 3 0 0 0,97 5-1 0 0,-96 8 46 0 0,86 3 332 0 0,-134-10-504 0 0,0-1 1 0 0,0-2 0 0 0,48-10-1 0 0,80-20 460 0 0,233-20 0 0 0,-335 48-617 0 0,2-1-7 0 0,-1 2 0 0 0,94 6-1 0 0,-127 0 13 0 0,1 1 0 0 0,-1 1 0 0 0,0 2 0 0 0,27 8-1 0 0,-34-9-12 0 0,0-1 0 0 0,1-1 0 0 0,-1-1 0 0 0,1-1 0 0 0,19 0 0 0 0,12 2 0 0 0,14 3 16 0 0,-19-1 18 0 0,0-2 0 0 0,47-2 0 0 0,44-10 167 0 0,0 7 1 0 0,158 16 0 0 0,-38 5-94 0 0,-27-3-85 0 0,-128-5 327 0 0,1-5 0 0 0,131-8 0 0 0,350-19 154 0 0,-300 14-464 0 0,102 5 48 0 0,-70 10-88 0 0,-192-8 0 0 0,163 22 0 0 0,-29 0 0 0 0,-89-22 74 0 0,-33-1-20 0 0,-117 2-54 0 0,20-1 0 0 0,66 10 0 0 0,82 17 0 0 0,-183-27 0 0 0,26 2 15 0 0,27-1-1 0 0,-30-2 4 0 0,45 6-1 0 0,249 17-17 0 0,-105-11 0 0 0,48-8 38 0 0,-57-3-12 0 0,106 23-26 0 0,-253-19 14 0 0,0-2 0 0 0,61-7 0 0 0,34 1 8 0 0,-78 2-22 0 0,-51 0 0 0 0,0 1 0 0 0,0 2 0 0 0,41 5 0 0 0,-22 2 0 0 0,0-1 0 0 0,1-2 0 0 0,0-2 0 0 0,-1-2 0 0 0,53-5 0 0 0,23-7 4 0 0,-1 5-1 0 0,211 17 1 0 0,-216-5 96 0 0,133-10 1 0 0,-105-1-57 0 0,189 6 138 0 0,-275-4-128 0 0,61-10 1 0 0,-10 1 34 0 0,-56 7-53 0 0,-20 1 2 0 0,0 2 1 0 0,36 1 0 0 0,11 4 15 0 0,-38-2-16 0 0,56 7 0 0 0,-64-4-26 0 0,1-2 1 0 0,-1-1-1 0 0,1-1 0 0 0,-1-1 1 0 0,34-7-1 0 0,360-20 255 0 0,-398 28-247 0 0,-10-1 3 0 0,0 1 0 0 0,0 0 0 0 0,0 1 0 0 0,0 1 0 0 0,0 1 0 0 0,27 7 0 0 0,-41-9-37 0 0,-1 0-1 0 0,0-1 1 0 0,1 1-1 0 0,-1 0 1 0 0,0 0 0 0 0,1 0-1 0 0,-1 0 1 0 0,0 0-1 0 0,0 1 1 0 0,0-1-1 0 0,0 0 1 0 0,0 0-1 0 0,0 1 1 0 0,0-1-1 0 0,0 0 1 0 0,-1 1-1 0 0,1-1 1 0 0,0 1 0 0 0,-1-1-1 0 0,1 3 1 0 0,0 0-85 0 0,-1 0 0 0 0,0-1 0 0 0,1 1 0 0 0,-1 0 0 0 0,-1-1 1 0 0,1 1-1 0 0,0-1 0 0 0,-2 5 0 0 0,-4 12-1140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35.272"/>
    </inkml:context>
    <inkml:brush xml:id="br0">
      <inkml:brushProperty name="width" value="0.1" units="cm"/>
      <inkml:brushProperty name="height" value="0.1" units="cm"/>
      <inkml:brushProperty name="color" value="#FF0066"/>
    </inkml:brush>
  </inkml:definitions>
  <inkml:trace contextRef="#ctx0" brushRef="#br0">1 130 455 0 0,'11'-13'0'0'0,"3"-3"0"0"0,-1 1 0 0 0,-4 4 0 0 0,-1 6 928 0 0,-3 1 136 0 0,3 2 32 0 0,2-5 8 0 0,7-2-784 0 0,7-4-152 0 0,3 0-32 0 0,1 4-8 0 0,-3 2-128 0 0,-3 3 0 0 0,-4 2 0 0 0,-1 2-1472 0 0,-1 2-256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6:50.545"/>
    </inkml:context>
    <inkml:brush xml:id="br0">
      <inkml:brushProperty name="width" value="0.1" units="cm"/>
      <inkml:brushProperty name="height" value="0.1" units="cm"/>
      <inkml:brushProperty name="color" value="#FFFF00"/>
    </inkml:brush>
  </inkml:definitions>
  <inkml:trace contextRef="#ctx0" brushRef="#br0">10 8 4143 0 0,'0'0'30'0'0,"-1"0"0"0"0,1 0 0 0 0,-1 0 0 0 0,1 0 0 0 0,0 0 0 0 0,-1 0 0 0 0,1 0 0 0 0,0-1 0 0 0,-1 1 0 0 0,1 0 0 0 0,-1 0 0 0 0,1 0 0 0 0,0 0 0 0 0,-1-1 0 0 0,1 1 0 0 0,0 0 0 0 0,0 0 0 0 0,-1-1 0 0 0,1 1 0 0 0,0 0 0 0 0,-1 0 0 0 0,1-1 0 0 0,0 1 0 0 0,0 0 0 0 0,0-1-1 0 0,-1 1 1 0 0,1 0 0 0 0,0-1 0 0 0,0 1 0 0 0,0-1 0 0 0,0 1 0 0 0,0-1 0 0 0,14 1 896 0 0,27 10 226 0 0,-37-8-1056 0 0,0 1 1 0 0,0-1-1 0 0,-1 1 0 0 0,1 0 1 0 0,-1 0-1 0 0,1 1 0 0 0,-1-1 0 0 0,0 1 1 0 0,0-1-1 0 0,-1 1 0 0 0,1 0 1 0 0,-1 0-1 0 0,0 0 0 0 0,0 0 1 0 0,0 0-1 0 0,-1 1 0 0 0,1-1 0 0 0,1 9 1 0 0,0 7 256 0 0,0 0-1 0 0,0 40 1 0 0,-3-56-309 0 0,0 68 730 0 0,-12 83 0 0 0,-22 70 161 0 0,-5 53-134 0 0,38-265-817 0 0,-3 55 145 0 0,4-63-176 0 0,0 1 0 0 0,1 0 0 0 0,-1 0 0 0 0,2-1-1 0 0,-1 1 1 0 0,0-1 0 0 0,1 1 0 0 0,0-1 0 0 0,3 7-1 0 0,2-3-1040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35.744"/>
    </inkml:context>
    <inkml:brush xml:id="br0">
      <inkml:brushProperty name="width" value="0.1" units="cm"/>
      <inkml:brushProperty name="height" value="0.1" units="cm"/>
      <inkml:brushProperty name="color" value="#FF0066"/>
    </inkml:brush>
  </inkml:definitions>
  <inkml:trace contextRef="#ctx0" brushRef="#br0">1 13 2815 0 0,'31'-5'128'0'0,"-9"1"24"0"0,0 2-152 0 0,-7 0 0 0 0,-5 2 0 0 0,-2 2 0 0 0,6 0 0 0 0,7 0 0 0 0,10 2 0 0 0,9 1-1224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37.253"/>
    </inkml:context>
    <inkml:brush xml:id="br0">
      <inkml:brushProperty name="width" value="0.1" units="cm"/>
      <inkml:brushProperty name="height" value="0.1" units="cm"/>
      <inkml:brushProperty name="color" value="#FF0066"/>
    </inkml:brush>
  </inkml:definitions>
  <inkml:trace contextRef="#ctx0" brushRef="#br0">0 2 2759 0 0,'1'0'132'0'0,"0"0"-1"0"0,0-1 1 0 0,0 1-1 0 0,0 0 0 0 0,0 0 1 0 0,0-1-1 0 0,0 1 1 0 0,1 0-1 0 0,-1 0 0 0 0,0 0 1 0 0,0 0-1 0 0,0 1 0 0 0,0-1 1 0 0,0 0-1 0 0,0 0 1 0 0,0 1-1 0 0,1-1 0 0 0,25 9 841 0 0,-17-5-746 0 0,33 8 645 0 0,1-3 0 0 0,0-1 0 0 0,72 3-1 0 0,136-11 722 0 0,-112-2-1150 0 0,277-19 165 0 0,-79 1-256 0 0,-46 19-266 0 0,-280 1-235 0 0,-1 0 0 0 0,0 0-1 0 0,1 1 1 0 0,-1 0 0 0 0,0 1 0 0 0,0 0 0 0 0,0 1 0 0 0,0 1-1 0 0,0-1 1 0 0,15 9 0 0 0,-15-5-457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40.328"/>
    </inkml:context>
    <inkml:brush xml:id="br0">
      <inkml:brushProperty name="width" value="0.1" units="cm"/>
      <inkml:brushProperty name="height" value="0.1" units="cm"/>
      <inkml:brushProperty name="color" value="#FF0066"/>
    </inkml:brush>
  </inkml:definitions>
  <inkml:trace contextRef="#ctx0" brushRef="#br0">12 90 1839 0 0,'-11'-16'564'0'0,"11"16"-509"0"0,0 0 0 0 0,0-1 0 0 0,0 1 0 0 0,0 0 0 0 0,0 0 0 0 0,0-1 0 0 0,0 1-1 0 0,0 0 1 0 0,0 0 0 0 0,0-1 0 0 0,0 1 0 0 0,0 0 0 0 0,0 0 0 0 0,0 0 0 0 0,1-1 0 0 0,-1 1 0 0 0,0 0 0 0 0,0 0 0 0 0,0-1 0 0 0,0 1 0 0 0,0 0 0 0 0,1 0 0 0 0,-1 0 0 0 0,0 0 0 0 0,0-1-1 0 0,0 1 1 0 0,1 0 0 0 0,-1 0 0 0 0,0 0 0 0 0,0 0 0 0 0,0 0 0 0 0,1 0 0 0 0,-1-1 0 0 0,0 1 0 0 0,0 0 0 0 0,1 0 0 0 0,4 0 184 0 0,0-1 0 0 0,0 1-1 0 0,0 0 1 0 0,1 0 0 0 0,6 2 0 0 0,16 3-238 0 0,0 0 0 0 0,35 14 1 0 0,26 5 990 0 0,-29-10 336 0 0,-31-7-1050 0 0,0-1 1 0 0,39 3 0 0 0,244-3 641 0 0,-118-14-699 0 0,2 0-16 0 0,23-3 115 0 0,-91 10-80 0 0,95-11-103 0 0,-137 4-130 0 0,9 1 100 0 0,0 4 0 0 0,139 13-1 0 0,-151 0 22 0 0,1-4 0 0 0,112-5 0 0 0,-54-6-46 0 0,25-3 39 0 0,-138 6-89 0 0,135-7 165 0 0,-138 8-164 0 0,0 0 0 0 0,30-7 0 0 0,7 0 12 0 0,178-15 83 0 0,-158 19-114 0 0,-1 0 38 0 0,106-18 0 0 0,-88 7 88 0 0,113-2 1 0 0,-125 12-92 0 0,96 6 15 0 0,-72 2-53 0 0,72-5 44 0 0,218 6-57 0 0,-175 7 2 0 0,-3-9 28 0 0,49 5 8 0 0,-33 9 28 0 0,-50-19-44 0 0,-126-1-5 0 0,0 3 0 0 0,126 15-1 0 0,-147-7-12 0 0,49 10 19 0 0,2-4 0 0 0,94 1-1 0 0,58-5-20 0 0,46 26 0 0 0,-224-30 0 0 0,134-5 0 0 0,-137-3 0 0 0,0 3 0 0 0,88 11 0 0 0,-92-1 0 0 0,103 12 0 0 0,-44-17 16 0 0,26 2 22 0 0,-103-4-28 0 0,28 4 57 0 0,112 25 966 0 0,-165-27-994 0 0,-14-4-21 0 0,0 1 0 0 0,0-1 0 0 0,0 0 0 0 0,0 0 0 0 0,0-1 0 0 0,0 1 0 0 0,0-1 1 0 0,0 0-1 0 0,0 0 0 0 0,0 0 0 0 0,0-1 0 0 0,1 1 0 0 0,-1-1 0 0 0,0 0 0 0 0,-1 0 1 0 0,1 0-1 0 0,0-1 0 0 0,5-2 0 0 0,0-1 35 0 0,-6 4-30 0 0,0 0-1 0 0,-1-1 0 0 0,1 0 1 0 0,0 1-1 0 0,0-1 1 0 0,-1 0-1 0 0,1 0 0 0 0,-1-1 1 0 0,1 1-1 0 0,-1 0 1 0 0,0-1-1 0 0,0 1 0 0 0,0-1 1 0 0,2-4-1 0 0,-1 1-22 0 0,4-8 0 0 0,8 47-110 0 0,-13-6-4157 0 0,0-6-412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44.510"/>
    </inkml:context>
    <inkml:brush xml:id="br0">
      <inkml:brushProperty name="width" value="0.1" units="cm"/>
      <inkml:brushProperty name="height" value="0.1" units="cm"/>
      <inkml:brushProperty name="color" value="#FF0066"/>
    </inkml:brush>
  </inkml:definitions>
  <inkml:trace contextRef="#ctx0" brushRef="#br0">1 1 2815 0 0,'34'12'1758'0'0,"-15"-8"-1487"0"0,0-1 0 0 0,0 0 1 0 0,0-2-1 0 0,0 0 0 0 0,20-2 0 0 0,-12 0 124 0 0,39 4 0 0 0,86 10 326 0 0,-31 0-347 0 0,177-6-1 0 0,-243-7-232 0 0,170 12 326 0 0,0 0-102 0 0,-112-12-170 0 0,161 20 0 0 0,-253-17-186 0 0,201 27 226 0 0,-159-25-127 0 0,96-4 1 0 0,-53-7 4 0 0,0 6 0 0 0,113 13 0 0 0,43 0 156 0 0,1-22 59 0 0,-40 1-221 0 0,173-14 9 0 0,-371 20-104 0 0,318 2 9 0 0,-56-9 29 0 0,-66-2 17 0 0,4 21-67 0 0,-133-4 0 0 0,122-3 0 0 0,-130-4 0 0 0,0 3 0 0 0,120 18 0 0 0,-42 3-4 0 0,17 2 72 0 0,-129-11-324 0 0,-19 2-2697 0 0,-7 0-678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45.310"/>
    </inkml:context>
    <inkml:brush xml:id="br0">
      <inkml:brushProperty name="width" value="0.1" units="cm"/>
      <inkml:brushProperty name="height" value="0.1" units="cm"/>
      <inkml:brushProperty name="color" value="#FF0066"/>
    </inkml:brush>
  </inkml:definitions>
  <inkml:trace contextRef="#ctx0" brushRef="#br0">0 35 2959 0 0,'2'-2'24'0'0,"0"0"0"0"0,0 1-1 0 0,0-1 1 0 0,0 1 0 0 0,1 0-1 0 0,-1 0 1 0 0,0-1 0 0 0,0 1-1 0 0,1 1 1 0 0,-1-1 0 0 0,1 0-1 0 0,-1 0 1 0 0,1 1 0 0 0,4-1-1 0 0,38 5 97 0 0,-13-1 29 0 0,89-3 1561 0 0,135-18 0 0 0,-233 15-1594 0 0,19 1 100 0 0,0 1-1 0 0,79 8 0 0 0,82 27 315 0 0,-198-33-530 0 0,107 15 93 0 0,165 2-1 0 0,-5-1 75 0 0,480 24 1233 0 0,-659-38-1312 0 0,145-1 61 0 0,199 12 188 0 0,-54 46-625 0 0,-340-53 74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1:47.344"/>
    </inkml:context>
    <inkml:brush xml:id="br0">
      <inkml:brushProperty name="width" value="0.1" units="cm"/>
      <inkml:brushProperty name="height" value="0.1" units="cm"/>
      <inkml:brushProperty name="color" value="#FF0066"/>
    </inkml:brush>
  </inkml:definitions>
  <inkml:trace contextRef="#ctx0" brushRef="#br0">0 302 3511 0 0,'40'-4'358'0'0,"-30"2"-192"0"0,0 1 0 0 0,19 1-1 0 0,222 3 592 0 0,-205-3-433 0 0,-1 3-1 0 0,46 7 0 0 0,40 3 209 0 0,230-13 111 0 0,-29 0-128 0 0,587-32 517 0 0,-48-37-296 0 0,-449 53-683 0 0,-268 13-42 0 0,51-3 90 0 0,198-2 206 0 0,-136 1-187 0 0,2-1-12 0 0,125-3-48 0 0,72-5 4 0 0,-154 2-53 0 0,132 0 53 0 0,-349 12-10 0 0,150-22 0 0 0,46-2-45 0 0,-241 25-14 0 0,292-17 128 0 0,-217 8-35 0 0,238 11 1 0 0,-325 0-74 0 0,275-13 46 0 0,-32-1-48 0 0,204 0 51 0 0,-410 11-64 0 0,143 15 0 0 0,-140-6 0 0 0,-1-4 0 0 0,1-3 0 0 0,84-11 0 0 0,-90 4 37 0 0,1 3-1 0 0,0 3 1 0 0,-1 4 0 0 0,1 3-1 0 0,-1 3 1 0 0,84 21-1 0 0,-148-28 1 0 0,-1 0 0 0 0,0 1 0 0 0,0 0 0 0 0,0 0 0 0 0,13 8 0 0 0,-17-9-108 0 0,0 0 1 0 0,1 1 0 0 0,-1 0-1 0 0,-1-1 1 0 0,1 1 0 0 0,0 0-1 0 0,-1 1 1 0 0,0-1-1 0 0,1 0 1 0 0,-1 1 0 0 0,-1-1-1 0 0,4 8 1 0 0,1 11-3717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4:49"/>
    </inkml:context>
    <inkml:brush xml:id="br0">
      <inkml:brushProperty name="width" value="0.1" units="cm"/>
      <inkml:brushProperty name="height" value="0.1" units="cm"/>
      <inkml:brushProperty name="color" value="#FF0066"/>
    </inkml:brush>
  </inkml:definitions>
  <inkml:trace contextRef="#ctx0" brushRef="#br0">236 390 9095 0 0,'-10'-2'86'0'0,"-1"1"-1"0"0,0 0 0 0 0,0 1 1 0 0,0 0-1 0 0,0 0 0 0 0,0 1 1 0 0,0 1-1 0 0,1 0 0 0 0,-1 0 1 0 0,1 1-1 0 0,-1 0 0 0 0,1 1 1 0 0,0 0-1 0 0,0 1 0 0 0,0 0 1 0 0,1 1-1 0 0,0-1 0 0 0,0 2 1 0 0,0-1-1 0 0,-11 12 0 0 0,19-17-82 0 0,0 0 0 0 0,0 1-1 0 0,0-1 1 0 0,1 0 0 0 0,-1 0-1 0 0,0 0 1 0 0,0 1-1 0 0,1-1 1 0 0,-1 0 0 0 0,1 1-1 0 0,-1-1 1 0 0,1 0 0 0 0,0 1-1 0 0,-1-1 1 0 0,1 2 0 0 0,0-2-9 0 0,0 0 1 0 0,0 0-1 0 0,0-1 1 0 0,1 1 0 0 0,-1 0-1 0 0,0-1 1 0 0,0 1 0 0 0,1 0-1 0 0,-1 0 1 0 0,0-1-1 0 0,1 1 1 0 0,-1-1 0 0 0,1 1-1 0 0,-1 0 1 0 0,1-1-1 0 0,-1 1 1 0 0,1-1 0 0 0,-1 1-1 0 0,1-1 1 0 0,1 2 0 0 0,0-1-12 0 0,0-1 1 0 0,0 1 0 0 0,0 0 0 0 0,0 0 0 0 0,1-1 0 0 0,-1 1 0 0 0,0-1 0 0 0,0 0 0 0 0,1 1 0 0 0,-1-1 0 0 0,0 0 0 0 0,0-1 0 0 0,1 1 0 0 0,-1 0 0 0 0,0-1-1 0 0,1 1 1 0 0,2-2 0 0 0,55-23-42 0 0,-1-4-1 0 0,89-56 1 0 0,-137 78 57 0 0,24-18 1 0 0,-28 19 0 0 0,0 0 0 0 0,1 0 0 0 0,0 1 0 0 0,0 1 0 0 0,0-1 0 0 0,18-6 0 0 0,-73 53 1864 0 0,33-29-1391 0 0,10-11-332 0 0,1 1-1 0 0,0 0 0 0 0,-1 0 0 0 0,1 0 0 0 0,0 0 0 0 0,1 1 0 0 0,-1-1 0 0 0,1 1 0 0 0,-1-1 1 0 0,1 1-1 0 0,0 0 0 0 0,-2 6 0 0 0,4-10-116 0 0,1 1-1 0 0,-1-1 1 0 0,0 1-1 0 0,0-1 1 0 0,1 1-1 0 0,-1-1 1 0 0,1 1 0 0 0,-1-1-1 0 0,0 1 1 0 0,1-1-1 0 0,-1 1 1 0 0,1-1-1 0 0,-1 0 1 0 0,1 1 0 0 0,-1-1-1 0 0,1 0 1 0 0,-1 1-1 0 0,1-1 1 0 0,0 0-1 0 0,-1 0 1 0 0,1 0 0 0 0,-1 0-1 0 0,1 1 1 0 0,0-1-1 0 0,-1 0 1 0 0,1 0-1 0 0,-1 0 1 0 0,1 0 0 0 0,0 0-1 0 0,0-1 1 0 0,22 2 334 0 0,-5-4-192 0 0,0 0 0 0 0,-1-2 0 0 0,1 0-1 0 0,-1 0 1 0 0,0-2 0 0 0,17-9 0 0 0,97-60 383 0 0,-52 27-379 0 0,23-8-34 0 0,-25 15-112 0 0,93-65 0 0 0,-149 89 0 0 0,-16 14-64 0 0,-14 11-212 0 0,-48 49-2077 0 0,38-38 726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4:57.787"/>
    </inkml:context>
    <inkml:brush xml:id="br0">
      <inkml:brushProperty name="width" value="0.1" units="cm"/>
      <inkml:brushProperty name="height" value="0.1" units="cm"/>
      <inkml:brushProperty name="color" value="#FF0066"/>
    </inkml:brush>
  </inkml:definitions>
  <inkml:trace contextRef="#ctx0" brushRef="#br0">0 26 455 0 0,'7'1'337'0'0,"0"1"0"0"0,-1-1 0 0 0,1 1-1 0 0,-1 0 1 0 0,1 0 0 0 0,-1 1-1 0 0,0 0 1 0 0,0 0 0 0 0,0 1 0 0 0,10 6-1 0 0,10 7-669 0 0,-16-12 503 0 0,0 0 0 0 0,0-1 1 0 0,0 0-1 0 0,1-1 0 0 0,-1 0 0 0 0,1 0 0 0 0,0-1 0 0 0,0-1 0 0 0,0 0 1 0 0,0 0-1 0 0,0-1 0 0 0,12-1 0 0 0,41-3-5 0 0,48-5 135 0 0,-35-4 26 0 0,142-5-1 0 0,74 9-136 0 0,-200 7-115 0 0,114 6 191 0 0,-186-4-247 0 0,0 0-1 0 0,0-1 1 0 0,25-4-1 0 0,-23 2-1 0 0,0 0 0 0 0,32 2-1 0 0,176 14 185 0 0,-172-11-121 0 0,0-2-1 0 0,94-13 1 0 0,-7 0 13 0 0,191-9 260 0 0,-256 16-320 0 0,138 9 0 0 0,-64 2 32 0 0,-91-1 3 0 0,-18 0-69 0 0,47-3 1 0 0,26-3 65 0 0,-36 1-18 0 0,0 3-1 0 0,148 22 0 0 0,-203-20-6 0 0,0-2 0 0 0,1-1-1 0 0,34-4 1 0 0,83-17 165 0 0,-83 13-21 0 0,1 1 0 0 0,0 4 0 0 0,93 8 0 0 0,-138-6-168 0 0,0 0-1 0 0,-1-2 1 0 0,24-4-1 0 0,-26 3-15 0 0,1 1 0 0 0,-1 0 0 0 0,1 1 0 0 0,27 2 0 0 0,-6 3 1 0 0,53-3 0 0 0,28 2 0 0 0,-34 7 0 0 0,104 9 0 0 0,-108-18 37 0 0,146-19-1 0 0,-200 15-37 0 0,8 1 420 0 0,-1 2-1 0 0,0 1 0 0 0,63 11 0 0 0,-45-5-999 0 0,-33-4 201 0 0,34 4 196 0 0,-1-1 0 0 0,1-3 0 0 0,81-6 0 0 0,-39-12 184 0 0,19-2 0 0 0,-30 8 0 0 0,51-4 0 0 0,-126 13-3 0 0,0 0 0 0 0,0 0 0 0 0,15 3 0 0 0,-3 3-2787 0 0,-10-1-408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01.018"/>
    </inkml:context>
    <inkml:brush xml:id="br0">
      <inkml:brushProperty name="width" value="0.1" units="cm"/>
      <inkml:brushProperty name="height" value="0.1" units="cm"/>
      <inkml:brushProperty name="color" value="#FF0066"/>
    </inkml:brush>
  </inkml:definitions>
  <inkml:trace contextRef="#ctx0" brushRef="#br0">0 177 2415 0 0,'64'-3'286'0'0,"242"-3"2151"0"0,-59-10-2028 0 0,-113 7 163 0 0,287-4 852 0 0,121 29-1056 0 0,-294-16-304 0 0,124-14 72 0 0,-65 4 56 0 0,187-15 163 0 0,-334 15-238 0 0,28 3-53 0 0,-100-4-64 0 0,153 2 192 0 0,-232 9-191 0 0,50-1 31 0 0,1 3-1 0 0,-1 2 1 0 0,84 17 0 0 0,-118-17-24 0 0,1 0 0 0 0,-1-1 0 0 0,36-1 0 0 0,79-10 24 0 0,-51-2 0 0 0,-41 3-16 0 0,52 1 0 0 0,66 13-16 0 0,-96-2 0 0 0,115-7 0 0 0,-155 0-1 0 0,51-6 23 0 0,0 3 0 0 0,111 8-1 0 0,-149 1-21 0 0,0-1 0 0 0,0-3 0 0 0,0-1 0 0 0,57-9 0 0 0,54-15 0 0 0,38 8 0 0 0,54-3 0 0 0,-220 20 0 0 0,1 2 0 0 0,-1 0 0 0 0,47 12 0 0 0,-43-8 0 0 0,0-1 0 0 0,48 2 0 0 0,-27-8 0 0 0,-21 0 0 0 0,35 3 0 0 0,67 6 0 0 0,-32 0 0 0 0,-49-5 0 0 0,55 11 0 0 0,-53-6 0 0 0,88 1 0 0 0,-116-8 0 0 0,107-3 0 0 0,5 1 0 0 0,-55 3 16 0 0,-1-2 0 0 0,1-5 0 0 0,114-20 0 0 0,-129 15-16 0 0,1 3 0 0 0,0 3 0 0 0,89 6 0 0 0,-128 0-158 0 0,0 1 0 0 0,0 2-1 0 0,43 12 1 0 0,-57-13-3009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03.320"/>
    </inkml:context>
    <inkml:brush xml:id="br0">
      <inkml:brushProperty name="width" value="0.1" units="cm"/>
      <inkml:brushProperty name="height" value="0.1" units="cm"/>
      <inkml:brushProperty name="color" value="#FF0066"/>
    </inkml:brush>
  </inkml:definitions>
  <inkml:trace contextRef="#ctx0" brushRef="#br0">1 32 919 0 0,'13'0'236'0'0,"0"1"-1"0"0,0 0 1 0 0,0 1-1 0 0,0 0 1 0 0,0 1-1 0 0,12 4 0 0 0,-9-2-151 0 0,1-1 0 0 0,-1-1 0 0 0,1 0 0 0 0,0-2-1 0 0,23 0 1 0 0,90-9 1865 0 0,-51 1-1641 0 0,-11 6 218 0 0,109 14 0 0 0,-162-12-474 0 0,53 3 458 0 0,111-10 0 0 0,-155 5-479 0 0,19-2 48 0 0,137-1 229 0 0,-177 4-308 0 0,218 4 309 0 0,-131-10-218 0 0,145-31-1 0 0,-208 33-85 0 0,1 0-1 0 0,0 2 0 0 0,36 2 0 0 0,86 13 28 0 0,-10-1-17 0 0,-48-10 79 0 0,-22-1 99 0 0,96 14 0 0 0,-146-14-172 0 0,0 1 1 0 0,1-2-1 0 0,-1-1 0 0 0,36-5 0 0 0,15-1 12 0 0,76-5 234 0 0,57-2 143 0 0,-88 9-275 0 0,13 0-92 0 0,-106 6-38 0 0,0 0 0 0 0,0 2 0 0 0,35 8 0 0 0,-41-5-163 0 0,-1 1-74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6:50.934"/>
    </inkml:context>
    <inkml:brush xml:id="br0">
      <inkml:brushProperty name="width" value="0.1" units="cm"/>
      <inkml:brushProperty name="height" value="0.1" units="cm"/>
      <inkml:brushProperty name="color" value="#FFFF00"/>
    </inkml:brush>
  </inkml:definitions>
  <inkml:trace contextRef="#ctx0" brushRef="#br0">1 179 7343 0 0,'5'-3'322'0'0,"0"-1"-1"0"0,1 1 0 0 0,-1 0 0 0 0,1 0 0 0 0,0 0 1 0 0,0 1-1 0 0,0 0 0 0 0,0 0 0 0 0,8-1 0 0 0,11-4 190 0 0,380-116 2528 0 0,-365 112-3638 0 0,-4 1-268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10.116"/>
    </inkml:context>
    <inkml:brush xml:id="br0">
      <inkml:brushProperty name="width" value="0.1" units="cm"/>
      <inkml:brushProperty name="height" value="0.1" units="cm"/>
      <inkml:brushProperty name="color" value="#FF0066"/>
    </inkml:brush>
  </inkml:definitions>
  <inkml:trace contextRef="#ctx0" brushRef="#br0">1 26 1375 0 0,'86'-11'1070'0'0,"-61"8"-894"0"0,1 2 0 0 0,-1 1 0 0 0,32 3-1 0 0,-17 0-65 0 0,43 5-96 0 0,-54-5-14 0 0,1 0 0 0 0,55-3-1 0 0,239-24 1 0 0,-94 17 0 0 0,-220 7 0 0 0,-6 0-1 0 0,0 0-1 0 0,1 1 0 0 0,-1-1 0 0 0,0 1 1 0 0,0 0-1 0 0,0 0 0 0 0,0 1 0 0 0,0-1 0 0 0,0 1 1 0 0,0 0-1 0 0,3 2 0 0 0,-4-1-105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10.905"/>
    </inkml:context>
    <inkml:brush xml:id="br0">
      <inkml:brushProperty name="width" value="0.1" units="cm"/>
      <inkml:brushProperty name="height" value="0.1" units="cm"/>
      <inkml:brushProperty name="color" value="#FF0066"/>
    </inkml:brush>
  </inkml:definitions>
  <inkml:trace contextRef="#ctx0" brushRef="#br0">1523 17 1927 0 0,'-25'-6'72'0'0,"0"2"-1"0"0,0 1 0 0 0,-31 0 0 0 0,26 2-28 0 0,-263 7 601 0 0,-16 10 735 0 0,48 14-812 0 0,147-15-320 0 0,-129 2-1 0 0,122-10-181 0 0,101-5-125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27.747"/>
    </inkml:context>
    <inkml:brush xml:id="br0">
      <inkml:brushProperty name="width" value="0.1" units="cm"/>
      <inkml:brushProperty name="height" value="0.1" units="cm"/>
      <inkml:brushProperty name="color" value="#FF0066"/>
    </inkml:brush>
  </inkml:definitions>
  <inkml:trace contextRef="#ctx0" brushRef="#br0">0 183 2615 0 0,'35'15'992'0'0,"-4"-7"-392"0"0,0-1-1 0 0,63 5 0 0 0,2 1 471 0 0,40 1-393 0 0,-54-8-398 0 0,-18 1-240 0 0,-4 1 106 0 0,118-1-1 0 0,-70-18-90 0 0,44-7 175 0 0,10 12-117 0 0,40-3-43 0 0,-183 7-63 0 0,265-29 508 0 0,-155 21-411 0 0,180-9 133 0 0,-21-12-15 0 0,-29 2-15 0 0,-212 29-75 0 0,78 9 0 0 0,-89-4-112 0 0,-1-2-1 0 0,0-1 0 0 0,1-2 1 0 0,52-7-1 0 0,79-17 174 0 0,22 13-75 0 0,26-3 22 0 0,-127 6-121 0 0,74-9 28 0 0,-31 9-46 0 0,-41 4 0 0 0,133 0 26 0 0,-143 6-7 0 0,126-14 0 0 0,-153 4-8 0 0,0 2 0 0 0,1 3-1 0 0,-1 2 1 0 0,1 2 0 0 0,73 12-1 0 0,-97-7-10 0 0,10 2 0 0 0,-1-1 0 0 0,1-2 0 0 0,0-1 0 0 0,51-3 0 0 0,-54-4 0 0 0,5-1 0 0 0,0 2 0 0 0,0 1 0 0 0,58 7 0 0 0,358 38 128 0 0,-304-45-119 0 0,11 0 46 0 0,-67 6-23 0 0,123-10 0 0 0,143-19 96 0 0,-90 6-64 0 0,-168 12-64 0 0,-53 5 6 0 0,73-14-1 0 0,-77 6 8 0 0,0 1 1 0 0,1 3-1 0 0,68 0 0 0 0,-29 16-13 0 0,-34-4 0 0 0,234 10 64 0 0,-58-3-64 0 0,10 12 0 0 0,-137-12 0 0 0,-1-4 0 0 0,114-4 0 0 0,124-9 0 0 0,-314 4 0 0 0,-12-1 0 0 0,0 1 0 0 0,19 4 0 0 0,-33-5-10 0 0,0 0-1 0 0,0 0 0 0 0,-1 0 1 0 0,1 1-1 0 0,0-1 1 0 0,0 1-1 0 0,-1-1 0 0 0,1 0 1 0 0,0 1-1 0 0,-1-1 0 0 0,1 1 1 0 0,0-1-1 0 0,-1 1 0 0 0,1 0 1 0 0,-1-1-1 0 0,1 1 1 0 0,-1 0-1 0 0,1-1 0 0 0,0 2 1 0 0,-2 6-2804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30.073"/>
    </inkml:context>
    <inkml:brush xml:id="br0">
      <inkml:brushProperty name="width" value="0.1" units="cm"/>
      <inkml:brushProperty name="height" value="0.1" units="cm"/>
      <inkml:brushProperty name="color" value="#FF0066"/>
    </inkml:brush>
  </inkml:definitions>
  <inkml:trace contextRef="#ctx0" brushRef="#br0">84 112 3079 0 0,'-84'36'2840'0'0,"107"-37"292"0"0,-17 1-3072 0 0,0 1-1 0 0,0-1 1 0 0,0 2 0 0 0,0-1-1 0 0,0 1 1 0 0,8 3 0 0 0,67 24 22 0 0,-66-23-57 0 0,-6-3 27 0 0,-1 0 0 0 0,1 0-1 0 0,-1-1 1 0 0,1 0 0 0 0,0-1 0 0 0,0 0-1 0 0,17 0 1 0 0,-3-4 87 0 0,0-1-1 0 0,-1-1 1 0 0,31-11-1 0 0,-36 10-98 0 0,1 0 0 0 0,-1 1 0 0 0,1 1 0 0 0,0 1 0 0 0,0 1-1 0 0,32-1 1 0 0,187 4 24 0 0,-107-3-53 0 0,-100 3 51 0 0,61 12 1 0 0,-47-5-71 0 0,-10-5 24 0 0,-1-1 0 0 0,1-2 0 0 0,35-3 0 0 0,90 2-16 0 0,71-24 62 0 0,-184 19-60 0 0,15-2 10 0 0,6-1 73 0 0,76-1 0 0 0,-113 8-24 0 0,1-1 1 0 0,33-7 0 0 0,-31 4 5 0 0,45-3 1 0 0,34 2 33 0 0,173-35 0 0 0,-186 29-50 0 0,0 3-1 0 0,124 5 0 0 0,-2 1 359 0 0,-199 2-363 0 0,52 0 119 0 0,-65 2-147 0 0,-1 0 0 0 0,1 1 0 0 0,-1 1-1 0 0,1-1 1 0 0,-1 1 0 0 0,11 5 0 0 0,-18-7-8 0 0,1 1 0 0 0,-1 0 0 0 0,0-1 0 0 0,0 1 0 0 0,0 0 0 0 0,0 0 0 0 0,0 0 0 0 0,0 0 0 0 0,0 0-1 0 0,0 0 1 0 0,0 0 0 0 0,0 0 0 0 0,0 1 0 0 0,0-1 0 0 0,-1 0 0 0 0,1 0 0 0 0,-1 1 0 0 0,1-1 0 0 0,-1 0 0 0 0,1 1 0 0 0,-1-1 0 0 0,1 3-1 0 0,-1 0-462 0 0,0 0-1 0 0,0-1 1 0 0,0 1-1 0 0,0 0 1 0 0,-1 0-1 0 0,0-1 1 0 0,-1 6-1 0 0,-3 7-3554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37.597"/>
    </inkml:context>
    <inkml:brush xml:id="br0">
      <inkml:brushProperty name="width" value="0.1" units="cm"/>
      <inkml:brushProperty name="height" value="0.1" units="cm"/>
      <inkml:brushProperty name="color" value="#FF0066"/>
    </inkml:brush>
  </inkml:definitions>
  <inkml:trace contextRef="#ctx0" brushRef="#br0">231 19 455 0 0,'-11'0'0'0'0,"-4"0"0"0"0,0-2 0 0 0,-1 0 0 0 0,1 0 0 0 0,4 1 0 0 0,4 1 480 0 0,1 0 48 0 0,1-2 16 0 0,-4 0 0 0 0,-6 0-384 0 0,-5 0-64 0 0,0 0-24 0 0,2 1 0 0 0,1 1-72 0 0,3 0 0 0 0,4 1 72 0 0,3 3-72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40.127"/>
    </inkml:context>
    <inkml:brush xml:id="br0">
      <inkml:brushProperty name="width" value="0.1" units="cm"/>
      <inkml:brushProperty name="height" value="0.1" units="cm"/>
      <inkml:brushProperty name="color" value="#FF0066"/>
    </inkml:brush>
  </inkml:definitions>
  <inkml:trace contextRef="#ctx0" brushRef="#br0">1 9 2879 0 0,'64'-1'451'0'0,"7"3"-18"0"0,-1 4 1 0 0,0 3-1 0 0,88 23 0 0 0,-138-29-363 0 0,0-1 0 0 0,-1-1-1 0 0,1-1 1 0 0,0 0-1 0 0,29-5 1 0 0,21-5 241 0 0,44-3-176 0 0,79-7 164 0 0,60 21 330 0 0,-204 0-552 0 0,66-8 0 0 0,14-1 44 0 0,63 20 194 0 0,-152-10-290 0 0,57 9 1 0 0,14 2-3 0 0,-45-12-23 0 0,0-3 0 0 0,75-13 0 0 0,-5 1 64 0 0,-71 11-19 0 0,1 2 0 0 0,100 13 0 0 0,-143-10-44 0 0,21 0 17 0 0,81-8 0 0 0,20 1 10 0 0,-95 6-28 0 0,59-7 0 0 0,-87 6 0 0 0,0 0 0 0 0,-1 1 0 0 0,23 4 0 0 0,38 2 0 0 0,146-9 0 0 0,-91 10 0 0 0,-1 0 0 0 0,-43 0 0 0 0,-62-4 0 0 0,227 12 64 0 0,-199-14-64 0 0,-26-1 0 0 0,56-4 0 0 0,-72 2 0 0 0,0 1 0 0 0,0 1 0 0 0,0 0 0 0 0,-1 2 0 0 0,1-1 0 0 0,27 10 0 0 0,-28-7 0 0 0,0-1 0 0 0,1 0 0 0 0,0-2 0 0 0,-1 0 0 0 0,1 0 0 0 0,32-3 0 0 0,71-22 119 0 0,18-2 26 0 0,-5 0-145 0 0,-65 14 0 0 0,-49 7 0 0 0,1 0 0 0 0,0 2 0 0 0,0 0 0 0 0,0 1 0 0 0,31 3 0 0 0,94 11 0 0 0,-85-10 0 0 0,68 14 0 0 0,-111-14 0 0 0,26 6 0 0 0,49 3 0 0 0,-76-11 13 0 0,0 0-1 0 0,0-2 1 0 0,1 0-1 0 0,-1 0 1 0 0,27-7-1 0 0,-40 7-6 0 0,0 0 0 0 0,0 0 0 0 0,0 1 0 0 0,0-1 0 0 0,0 1 0 0 0,0 0 1 0 0,0 0-1 0 0,1 0 0 0 0,-1 0 0 0 0,3 1 0 0 0,-4 0-13 0 0,0 0 1 0 0,-1 0-1 0 0,1 0 1 0 0,0 0 0 0 0,-1 0-1 0 0,1 0 1 0 0,-1 0-1 0 0,1 0 1 0 0,-1 1-1 0 0,0-1 1 0 0,0 1-1 0 0,0-1 1 0 0,1 1 0 0 0,-1-1-1 0 0,-1 1 1 0 0,1 0-1 0 0,1 3 1 0 0,4 7-92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43.884"/>
    </inkml:context>
    <inkml:brush xml:id="br0">
      <inkml:brushProperty name="width" value="0.1" units="cm"/>
      <inkml:brushProperty name="height" value="0.1" units="cm"/>
      <inkml:brushProperty name="color" value="#FF0066"/>
    </inkml:brush>
  </inkml:definitions>
  <inkml:trace contextRef="#ctx0" brushRef="#br0">1 15 1375 0 0,'7'-6'128'0'0,"1"1"-128"0"0,-3 3 0 0 0,-1 0 0 0 0,-2 2 160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49.349"/>
    </inkml:context>
    <inkml:brush xml:id="br0">
      <inkml:brushProperty name="width" value="0.1" units="cm"/>
      <inkml:brushProperty name="height" value="0.1" units="cm"/>
      <inkml:brushProperty name="color" value="#FF0066"/>
    </inkml:brush>
  </inkml:definitions>
  <inkml:trace contextRef="#ctx0" brushRef="#br0">0 0 919 0 0,'45'17'719'0'0,"-34"-12"-681"0"0,0 0-1 0 0,0-1 1 0 0,1-1 0 0 0,0 0-1 0 0,0 0 1 0 0,0-1 0 0 0,16 1-1 0 0,29-1 129 0 0,73 14 0 0 0,31 1-134 0 0,165-16 10 0 0,-140-4 654 0 0,-152 3-592 0 0,10-1 298 0 0,0 3 0 0 0,62 9 0 0 0,-91-9-402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5:53.822"/>
    </inkml:context>
    <inkml:brush xml:id="br0">
      <inkml:brushProperty name="width" value="0.1" units="cm"/>
      <inkml:brushProperty name="height" value="0.1" units="cm"/>
      <inkml:brushProperty name="color" value="#FF0066"/>
    </inkml:brush>
  </inkml:definitions>
  <inkml:trace contextRef="#ctx0" brushRef="#br0">1 59 919 0 0,'22'-22'0'0'0,"-11"8"80"0"0,-2 1-80 0 0,-4 6 0 0 0,-1 5 0 0 0,-4 4 80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17.390"/>
    </inkml:context>
    <inkml:brush xml:id="br0">
      <inkml:brushProperty name="width" value="0.1" units="cm"/>
      <inkml:brushProperty name="height" value="0.1" units="cm"/>
      <inkml:brushProperty name="color" value="#FF0066"/>
    </inkml:brush>
  </inkml:definitions>
  <inkml:trace contextRef="#ctx0" brushRef="#br0">1 65 2759 0 0,'33'8'768'0'0,"3"2"-552"0"0,0 0 0 0 0,1-3 0 0 0,57 6 0 0 0,57 1 692 0 0,-100-7-573 0 0,0-2 0 0 0,92-4-1 0 0,-86-6-143 0 0,21-2 275 0 0,148 4 0 0 0,223 9 238 0 0,-241 5-324 0 0,-101-2-264 0 0,35 6-58 0 0,14 1-52 0 0,-20-19 85 0 0,-89 0-14 0 0,89 6 0 0 0,250 26-5 0 0,-31-23-8 0 0,-308-2-49 0 0,75 17 0 0 0,-81-12-4 0 0,-1-2 1 0 0,69 3-1 0 0,76-13 23 0 0,184 6 60 0 0,-26 3-94 0 0,-162-10 63 0 0,-48 3 70 0 0,198-28-1 0 0,-15-16-9 0 0,-272 39-118 0 0,110-10-5 0 0,112-19 144 0 0,-177 16-127 0 0,133-22 30 0 0,-183 38-47 0 0,1 2 0 0 0,55 6 0 0 0,-49-1 0 0 0,58-4 0 0 0,80-11 0 0 0,-137 11 0 0 0,1 3 0 0 0,58 9 0 0 0,-51-4 0 0 0,62 0 0 0 0,251-17 64 0 0,-6 13-21 0 0,-298-2-32 0 0,289-20 45 0 0,-197 4-38 0 0,22 14-18 0 0,-119 2 0 0 0,-1-2 0 0 0,63-9 0 0 0,-95 5 0 0 0,-9 0 0 0 0,1 2 0 0 0,0 0 0 0 0,0 0 0 0 0,0 2 0 0 0,1 0 0 0 0,20 4 0 0 0,-8 1 0 0 0,41 2 0 0 0,20 3 0 0 0,-35-2 98 0 0,70 1-1 0 0,-87-7 4 0 0,153-1 115 0 0,25-11-88 0 0,-18 14-64 0 0,-75 6-19 0 0,-53-2-26 0 0,-16-3 24 0 0,0-3 0 0 0,94-7-1 0 0,74-3 41 0 0,-168 8 37 0 0,177 11-3 0 0,-118-8-53 0 0,12 5-32 0 0,1 0 0 0 0,40 0-28 0 0,-97-3 26 0 0,103-6 0 0 0,105-38 45 0 0,-240 33 16 0 0,64-2-1 0 0,-42 5-36 0 0,62-1-43 0 0,32-3-12 0 0,28-4 1 0 0,-129 9 0 0 0,20-4 0 0 0,51 1 0 0 0,122 3 25 0 0,-83-1 14 0 0,-149 3-39 0 0,113 3 0 0 0,-102-2 5 0 0,38-3 0 0 0,-42 1 13 0 0,1 0 0 0 0,43 4 0 0 0,232 30-18 0 0,-206-30 1 0 0,118 8 9 0 0,-93-9 107 0 0,-3-1-93 0 0,28 2 27 0 0,-10 2-20 0 0,-80-5-20 0 0,59 8 0 0 0,-51-2-11 0 0,70-3 0 0 0,106 8 0 0 0,-191-11 32 0 0,69-9 0 0 0,61-3 308 0 0,-66 7-232 0 0,-75 3-82 0 0,29-4 121 0 0,94 5 0 0 0,-137 1-141 0 0,0 0 0 0 0,26-4-1 0 0,19-1 96 0 0,-39 2-89 0 0,-22 2-12 0 0,1 1 0 0 0,-1-1 0 0 0,0 1-1 0 0,1 0 1 0 0,-1 0 0 0 0,1 0 0 0 0,5 2-1 0 0,42 4 1 0 0,-17-4 0 0 0,-19 0 0 0 0,0-2 0 0 0,1 0 0 0 0,25-4 0 0 0,-25 2 0 0 0,0 1 0 0 0,34 2 0 0 0,-28-1 0 0 0,1 0 0 0 0,41-5 0 0 0,-60 4 0 0 0,-4 1 0 0 0,24-3 13 0 0,1 0 0 0 0,-1 2 0 0 0,1 1-1 0 0,25 3 1 0 0,-39-1-13 0 0,-1 1 0 0 0,0-1 0 0 0,0-1 0 0 0,0 0 0 0 0,1-1 0 0 0,21-2 0 0 0,19 1 0 0 0,-43 2 0 0 0,0 0 0 0 0,0-1 0 0 0,0-1 0 0 0,0 1 0 0 0,0-2 0 0 0,11-2 0 0 0,-4-2 0 0 0,-12 5 0 0 0,0-1 0 0 0,0 1 0 0 0,0-1 0 0 0,0 1 0 0 0,0 0 0 0 0,1 1 0 0 0,-1-1 0 0 0,0 1 0 0 0,0 0 0 0 0,1 0 0 0 0,6 1 0 0 0,55 16 0 0 0,-49-13 0 0 0,1-1 0 0 0,-1-1 0 0 0,23 0 0 0 0,9 2 0 0 0,-28-2 5 0 0,-11 0 8 0 0,1 0 0 0 0,-1-1-1 0 0,1 0 1 0 0,-1-1 0 0 0,1 0-1 0 0,-1-1 1 0 0,1 0 0 0 0,-1-1 0 0 0,1 0-1 0 0,-1 0 1 0 0,13-6 0 0 0,-15 6 28 0 0,-1 0 0 0 0,1 0 0 0 0,0 1 0 0 0,0 0-1 0 0,0 0 1 0 0,0 1 0 0 0,0 0 0 0 0,0 0 0 0 0,0 1 0 0 0,15 3 0 0 0,-14-4-30 0 0,1 0 0 0 0,-1 0-1 0 0,0-1 1 0 0,0-1 0 0 0,11-2-1 0 0,-3 0-9 0 0,1 0 5 0 0,31-4 0 0 0,-43 8-7 0 0,0 0 0 0 0,0 0 0 0 0,0 0 0 0 0,0 1 0 0 0,0 0 1 0 0,0 0-1 0 0,0 0 0 0 0,0 1 0 0 0,6 2 0 0 0,5 2-1 0 0,2-1 0 0 0,-1 0 0 0 0,0-2-1 0 0,1 0 1 0 0,19 0 0 0 0,4 2 3 0 0,107 4 63 0 0,10-12-64 0 0,-80 8 0 0 0,-30-8 82 0 0,69-11 0 0 0,-46 3-38 0 0,37-5 20 0 0,-61 14-64 0 0,0 1 0 0 0,1 3 0 0 0,86 13 0 0 0,-104-11 0 0 0,0-2 0 0 0,38-2 0 0 0,-34 0 0 0 0,-8-1 15 0 0,1-2 0 0 0,-1-1 0 0 0,33-9 0 0 0,-36 7-11 0 0,39-4 67 0 0,0 3 0 0 0,1 2 1 0 0,88 6-1 0 0,29-3 36 0 0,73-14-107 0 0,-72 5 94 0 0,64-1 74 0 0,-236 12-133 0 0,1 1-1 0 0,-1-1 1 0 0,1 2 0 0 0,-1 0 0 0 0,1 0 0 0 0,15 6 0 0 0,-24-8-61 0 0,0 1 1 0 0,0 0-1 0 0,-1 0 0 0 0,1-1 0 0 0,0 1 0 0 0,-1 0 0 0 0,1 0 0 0 0,0 1 1 0 0,-1-1-1 0 0,1 0 0 0 0,-1 0 0 0 0,0 1 0 0 0,1-1 0 0 0,-1 1 1 0 0,0-1-1 0 0,0 1 0 0 0,0 0 0 0 0,0-1 0 0 0,0 1 0 0 0,0 0 1 0 0,-1 0-1 0 0,1 0 0 0 0,0-1 0 0 0,-1 1 0 0 0,0 0 0 0 0,1 0 0 0 0,-1 0 1 0 0,0 0-1 0 0,0 0 0 0 0,0 0 0 0 0,0 0 0 0 0,0 0 0 0 0,-1 0 1 0 0,1 0-1 0 0,0 0 0 0 0,-1-1 0 0 0,0 1 0 0 0,1 0 0 0 0,-1 0 0 0 0,0 0 1 0 0,0-1-1 0 0,-2 4 0 0 0,-9 16-1161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7:21.441"/>
    </inkml:context>
    <inkml:brush xml:id="br0">
      <inkml:brushProperty name="width" value="0.1" units="cm"/>
      <inkml:brushProperty name="height" value="0.1" units="cm"/>
      <inkml:brushProperty name="color" value="#FFFF00"/>
    </inkml:brush>
  </inkml:definitions>
  <inkml:trace contextRef="#ctx0" brushRef="#br0">0 25 1839 0 0,'19'-6'308'0'0,"0"1"-1"0"0,0 0 1 0 0,1 2-1 0 0,0 0 1 0 0,-1 2-1 0 0,1 0 1 0 0,0 1-1 0 0,0 0 1 0 0,38 8-1 0 0,13 8-259 0 0,-39-8-10 0 0,59 8 1 0 0,18-2-42 0 0,-66-7 13 0 0,70 3-1 0 0,-23-8 315 0 0,164 25 0 0 0,-207-18-312 0 0,0-3 0 0 0,0-2 0 0 0,1-2 0 0 0,52-4 0 0 0,80-2 32 0 0,-63 4-1 0 0,53 10 56 0 0,-121-5-93 0 0,0-2 0 0 0,54-3 0 0 0,13-9 81 0 0,317-35 364 0 0,-381 35-302 0 0,-1 0-43 0 0,1 1 1 0 0,-1 3-1 0 0,98 3 0 0 0,-106 6-95 0 0,1-1 0 0 0,0-2-1 0 0,0-2 1 0 0,0-2 0 0 0,68-14-1 0 0,-62 8 1 0 0,-1 1 0 0 0,1 3-1 0 0,1 2 1 0 0,-1 2 0 0 0,69 7-1 0 0,61 17-10 0 0,32 2 0 0 0,-39-7 0 0 0,69 4 0 0 0,-133-14 6 0 0,-92-6-21 0 0,0 1 0 0 0,-1 1 0 0 0,1 0 0 0 0,21 10 0 0 0,-23-7-76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23.645"/>
    </inkml:context>
    <inkml:brush xml:id="br0">
      <inkml:brushProperty name="width" value="0.1" units="cm"/>
      <inkml:brushProperty name="height" value="0.1" units="cm"/>
      <inkml:brushProperty name="color" value="#FF0066"/>
    </inkml:brush>
  </inkml:definitions>
  <inkml:trace contextRef="#ctx0" brushRef="#br0">0 3 455 0 0,'1'0'154'0'0,"0"-1"0"0"0,0 1 0 0 0,1 0-1 0 0,-1-1 1 0 0,0 1 0 0 0,0 0-1 0 0,0 0 1 0 0,0 0 0 0 0,0 0-1 0 0,0 0 1 0 0,0 0 0 0 0,0 0 0 0 0,1 0-1 0 0,-1 0 1 0 0,0 1 0 0 0,0-1-1 0 0,0 0 1 0 0,0 1 0 0 0,0-1-1 0 0,0 1 1 0 0,0-1 0 0 0,0 1 0 0 0,0-1-1 0 0,0 1 1 0 0,0 0 0 0 0,-1-1-1 0 0,1 1 1 0 0,0 0 0 0 0,0 0-1 0 0,0 1 1 0 0,27 27 41 0 0,-24-24-133 0 0,0 0 0 0 0,0 0 0 0 0,1 0 0 0 0,-1-1 0 0 0,1 0 0 0 0,0 0 0 0 0,0 0 0 0 0,0 0 0 0 0,1-1 0 0 0,-1 0 0 0 0,1 0 0 0 0,0-1 0 0 0,0 1 0 0 0,0-1 0 0 0,0 0 0 0 0,0-1 0 0 0,0 0 0 0 0,0 0 0 0 0,1 0 0 0 0,-1-1 0 0 0,0 1 0 0 0,1-1 0 0 0,9-2 0 0 0,0 1 156 0 0,0 0-1 0 0,0 1 1 0 0,1 1-1 0 0,26 5 0 0 0,9 0-61 0 0,322 7 985 0 0,-353-13-1125 0 0,1 1 0 0 0,-1 2 0 0 0,30 6 0 0 0,-10 5-16 0 0,-29-9 0 0 0,0-1 0 0 0,24 6 0 0 0,-7-7 71 0 0,-1-1-1 0 0,31-2 0 0 0,-27-1 73 0 0,41 5-1 0 0,-20 0-60 0 0,0-2-1 0 0,66-7 0 0 0,-73 3-21 0 0,232-2 204 0 0,-128 15-210 0 0,18-3 20 0 0,-73-1-33 0 0,-70-3-35 0 0,0-2 0 0 0,1-1-1 0 0,30-3 1 0 0,37-9 132 0 0,187-12 108 0 0,-154 27-247 0 0,77-3 66 0 0,-120-10-48 0 0,65-2 212 0 0,-133 10-202 0 0,0 0 0 0 0,-1-1 0 0 0,1-1 0 0 0,0 0 0 0 0,23-8 0 0 0,44-10 564 0 0,-81 20-573 0 0,1 1-1 0 0,-1-1 1 0 0,1 1 0 0 0,-1 0-1 0 0,0 0 1 0 0,1-1 0 0 0,-1 1 0 0 0,1 0-1 0 0,-1 0 1 0 0,1 0 0 0 0,-1 1-1 0 0,1-1 1 0 0,-1 0 0 0 0,1 0-1 0 0,-1 1 1 0 0,1-1 0 0 0,-1 1-1 0 0,1 0 1 0 0,-1-1 0 0 0,0 1-1 0 0,0 0 1 0 0,1 0 0 0 0,-1-1 0 0 0,2 3-1 0 0,-3-2-25 0 0,1 1 0 0 0,-1 0-1 0 0,1 0 1 0 0,-1-1 0 0 0,0 1 0 0 0,0 0-1 0 0,1 0 1 0 0,-1-1 0 0 0,0 1-1 0 0,-1 0 1 0 0,1 0 0 0 0,0-1 0 0 0,0 1-1 0 0,-1 0 1 0 0,1 0 0 0 0,-1-1-1 0 0,0 1 1 0 0,1 0 0 0 0,-1-1 0 0 0,0 1-1 0 0,-1 1 1 0 0,-8 16-349 0 0,-1 4-25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32.425"/>
    </inkml:context>
    <inkml:brush xml:id="br0">
      <inkml:brushProperty name="width" value="0.1" units="cm"/>
      <inkml:brushProperty name="height" value="0.1" units="cm"/>
      <inkml:brushProperty name="color" value="#FF0066"/>
    </inkml:brush>
  </inkml:definitions>
  <inkml:trace contextRef="#ctx0" brushRef="#br0">1 16 1783 0 0,'7'-7'0'0'0,"1"3"72"0"0,-3 1-72 0 0,2 1 96 0 0,1 2-96 0 0,-3 0 0 0 0,1 0 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33.197"/>
    </inkml:context>
    <inkml:brush xml:id="br0">
      <inkml:brushProperty name="width" value="0.1" units="cm"/>
      <inkml:brushProperty name="height" value="0.1" units="cm"/>
      <inkml:brushProperty name="color" value="#FF0066"/>
    </inkml:brush>
  </inkml:definitions>
  <inkml:trace contextRef="#ctx0" brushRef="#br0">0 37 3023 0 0,'15'-3'64'0'0,"11"-3"8"0"0,-1 3 8 0 0,-5 1 16 0 0,-5 0-96 0 0,-6 2 0 0 0,2 0 0 0 0,11-2 0 0 0,13 0 96 0 0,9-1 0 0 0,7-1 0 0 0,-3-2 0 0 0,-6 5-24 0 0,-9-1 0 0 0,-6 2 0 0 0,-9 0 0 0 0,-7 2-72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36.439"/>
    </inkml:context>
    <inkml:brush xml:id="br0">
      <inkml:brushProperty name="width" value="0.1" units="cm"/>
      <inkml:brushProperty name="height" value="0.1" units="cm"/>
      <inkml:brushProperty name="color" value="#FF0066"/>
    </inkml:brush>
  </inkml:definitions>
  <inkml:trace contextRef="#ctx0" brushRef="#br0">0 31 2959 0 0,'6'-7'128'0'0,"-1"0"32"0"0,3-1-160 0 0,-1 3 0 0 0,-2 1 0 0 0,-1 4 0 0 0,-2 2 64 0 0,1-2-64 0 0,3 2 64 0 0,5 0-1408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43.587"/>
    </inkml:context>
    <inkml:brush xml:id="br0">
      <inkml:brushProperty name="width" value="0.1" units="cm"/>
      <inkml:brushProperty name="height" value="0.1" units="cm"/>
      <inkml:brushProperty name="color" value="#FF0066"/>
    </inkml:brush>
  </inkml:definitions>
  <inkml:trace contextRef="#ctx0" brushRef="#br0">1 4 455 0 0,'7'-2'0'0'0,"4"0"0"0"0,4 4 0 0 0,0 0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6:52.314"/>
    </inkml:context>
    <inkml:brush xml:id="br0">
      <inkml:brushProperty name="width" value="0.1" units="cm"/>
      <inkml:brushProperty name="height" value="0.1" units="cm"/>
      <inkml:brushProperty name="color" value="#FF0066"/>
    </inkml:brush>
  </inkml:definitions>
  <inkml:trace contextRef="#ctx0" brushRef="#br0">572 91 455 0 0,'2'1'84'0'0,"-1"0"-1"0"0,1 1 0 0 0,0-1 0 0 0,-1-1 0 0 0,1 1 0 0 0,0 0 0 0 0,0 0 0 0 0,0-1 0 0 0,0 1 0 0 0,0-1 0 0 0,0 1 0 0 0,0-1 0 0 0,3 0 0 0 0,30-1 2007 0 0,-18 1-2280 0 0,142-10 1187 0 0,-123 7-886 0 0,-29 2-96 0 0,0 0 0 0 0,0-1-1 0 0,0 0 1 0 0,0 0 0 0 0,7-3 0 0 0,-12 4 20 0 0,1 0 0 0 0,-1 0 0 0 0,0 0-1 0 0,0-1 1 0 0,1 1 0 0 0,-1 0 0 0 0,0-1 0 0 0,0 0 0 0 0,0 1 0 0 0,0-1 0 0 0,-1 0 0 0 0,1 0 0 0 0,0 0 0 0 0,-1 0 0 0 0,0 0 0 0 0,1 0-1 0 0,0-3 1 0 0,-2 4-19 0 0,1 0 0 0 0,-1 0 0 0 0,0 0 0 0 0,0 0 0 0 0,0 0 0 0 0,0-1 0 0 0,0 1 0 0 0,0 0 0 0 0,0 0 0 0 0,0 0 0 0 0,0 0 0 0 0,0 0 0 0 0,-1 0 0 0 0,1 0 0 0 0,0 0 0 0 0,-1 0 0 0 0,1 0 0 0 0,-1 0 0 0 0,1 0 0 0 0,-1 1 0 0 0,1-1 0 0 0,-1 0 0 0 0,0 0 0 0 0,1 0 0 0 0,-1 1 0 0 0,0-1 0 0 0,0 0 0 0 0,1 1 0 0 0,-1-1 0 0 0,0 0 0 0 0,0 1 0 0 0,0-1 0 0 0,0 1 0 0 0,0 0 0 0 0,0-1 0 0 0,0 1 0 0 0,0 0 0 0 0,0-1 0 0 0,0 1 0 0 0,0 0 0 0 0,0 0 0 0 0,-2 0 0 0 0,-7-1 0 0 0,1 1 1 0 0,-1 0-1 0 0,-18 2 1 0 0,10-1 29 0 0,-197 6-46 0 0,174-7 0 0 0,-65-9 0 0 0,72 4 0 0 0,0 2 0 0 0,0 1 0 0 0,-41 4 0 0 0,44 1 2 0 0,0 1-1 0 0,0 1 0 0 0,0 2 1 0 0,0 1-1 0 0,1 2 0 0 0,1 1 1 0 0,-31 15-1 0 0,59-25 2 0 0,-1 0 0 0 0,1-1-1 0 0,0 1 1 0 0,0 0 0 0 0,0 0 0 0 0,-1 0-1 0 0,1 0 1 0 0,0 0 0 0 0,0 0 0 0 0,1 0-1 0 0,-1 0 1 0 0,0 1 0 0 0,0-1 0 0 0,0 0 0 0 0,1 0-1 0 0,-1 1 1 0 0,1-1 0 0 0,-1 1 0 0 0,1-1-1 0 0,-1 3 1 0 0,1-4-3 0 0,0 1-1 0 0,0-1 1 0 0,0 1 0 0 0,0-1-1 0 0,0 1 1 0 0,0-1 0 0 0,0 1-1 0 0,1-1 1 0 0,-1 0 0 0 0,0 1 0 0 0,0-1-1 0 0,0 1 1 0 0,1-1 0 0 0,-1 1-1 0 0,0-1 1 0 0,1 0 0 0 0,-1 1-1 0 0,0-1 1 0 0,0 0 0 0 0,1 1-1 0 0,-1-1 1 0 0,1 0 0 0 0,0 1-1 0 0,0-1 1 0 0,0 1 1 0 0,0-1-1 0 0,1 0 0 0 0,-1 1 0 0 0,0-1 1 0 0,0 0-1 0 0,1 0 0 0 0,-1 0 0 0 0,0 0 1 0 0,0 0-1 0 0,1 0 0 0 0,-1 0 0 0 0,1-1 0 0 0,46-5 0 0 0,78 0 0 0 0,-79 5 0 0 0,129 4 72 0 0,-110 0-36 0 0,-1-3-1 0 0,96-11 1 0 0,-72-4 31 0 0,163-20 183 0 0,-191 29-154 0 0,1 2 0 0 0,69 6 0 0 0,-67-1-31 0 0,-47-2-139 0 0,0 1-1 0 0,1 1 1 0 0,-1 0 0 0 0,20 5 0 0 0,-24-1-1526 0 0,-4 1-574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7:27.856"/>
    </inkml:context>
    <inkml:brush xml:id="br0">
      <inkml:brushProperty name="width" value="0.1" units="cm"/>
      <inkml:brushProperty name="height" value="0.1" units="cm"/>
      <inkml:brushProperty name="color" value="#FF0066"/>
    </inkml:brush>
  </inkml:definitions>
  <inkml:trace contextRef="#ctx0" brushRef="#br0">782 54 1839 0 0,'-5'-5'126'0'0,"0"0"-1"0"0,0 1 0 0 0,0-1 0 0 0,0 1 0 0 0,-1 0 1 0 0,1 1-1 0 0,-1-1 0 0 0,0 1 0 0 0,0 0 0 0 0,0 1 1 0 0,-1-1-1 0 0,1 1 0 0 0,-1 0 0 0 0,1 1 0 0 0,-1 0 1 0 0,0 0-1 0 0,-10 0 0 0 0,-11 0-51 0 0,0 2 0 0 0,-50 7 0 0 0,-38 6-53 0 0,35-6 55 0 0,1 4-1 0 0,-102 28 0 0 0,145-25 220 0 0,37-15-288 0 0,0 0 0 0 0,0 0 0 0 0,0 0 0 0 0,0 0 1 0 0,0 0-1 0 0,1 0 0 0 0,-1 0 0 0 0,0 0 0 0 0,0 0 1 0 0,0 0-1 0 0,0 0 0 0 0,0 1 0 0 0,0-1 0 0 0,0 0 0 0 0,0 0 1 0 0,0 0-1 0 0,0 0 0 0 0,0 0 0 0 0,0 0 0 0 0,0 0 1 0 0,0 0-1 0 0,0 0 0 0 0,0 0 0 0 0,0 0 0 0 0,0 0 1 0 0,0 0-1 0 0,0 1 0 0 0,0-1 0 0 0,0 0 0 0 0,0 0 1 0 0,0 0-1 0 0,0 0 0 0 0,0 0 0 0 0,0 0 0 0 0,0 0 1 0 0,0 0-1 0 0,0 0 0 0 0,0 0 0 0 0,0 0 0 0 0,0 1 0 0 0,0-1 1 0 0,0 0-1 0 0,0 0 0 0 0,0 0 0 0 0,0 0 0 0 0,0 0 1 0 0,0 0-1 0 0,0 0 0 0 0,0 0 0 0 0,0 0 0 0 0,23-3 249 0 0,109-15 581 0 0,-68 11-598 0 0,-29 5-139 0 0,0 1 0 0 0,1 2 0 0 0,47 7 0 0 0,33 1 87 0 0,106-8 56 0 0,179 8-2 0 0,-321-6-124 0 0,144-14 0 0 0,-152 5-76 0 0,-47 3-42 0 0,-18 2 8 0 0,0 0 0 0 0,0 0-1 0 0,1 0 1 0 0,-1 1 0 0 0,0 0 0 0 0,1 1 0 0 0,-1-1 0 0 0,0 1 0 0 0,1 1 0 0 0,8 2-1 0 0,-13-2 6 0 0,-20-2 112 0 0,-29-1-91 0 0,1 2 0 0 0,-1 3-1 0 0,-69 12 1 0 0,-37 4 28 0 0,-520 53 3 0 0,436-47-64 0 0,233-26 2 0 0,0 1-1 0 0,0-1 1 0 0,0 0-1 0 0,0 1 1 0 0,0 0 0 0 0,-5 1-1 0 0,13-2 5 0 0,-1 0 0 0 0,1 0-1 0 0,-1 0 1 0 0,1 0 0 0 0,0 1 0 0 0,-1-1 0 0 0,5 3 0 0 0,7-1 0 0 0,59 5-48 0 0,1-3-1 0 0,147-12 0 0 0,-83-1 43 0 0,253 15 0 0 0,-113-8 0 0 0,-195 0 0 0 0,30-5 0 0 0,22 0 0 0 0,-114 9 0 0 0,-22-2 0 0 0,-2 0 0 0 0,-12-2 0 0 0,-538-53 62 0 0,476 51-60 0 0,-76-8-2 0 0,39 2 0 0 0,-119 5 0 0 0,140 9 3 0 0,-311 23 48 0 0,180 15-57 0 0,146-22-74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7:32.597"/>
    </inkml:context>
    <inkml:brush xml:id="br0">
      <inkml:brushProperty name="width" value="0.1" units="cm"/>
      <inkml:brushProperty name="height" value="0.1" units="cm"/>
      <inkml:brushProperty name="color" value="#FF0066"/>
    </inkml:brush>
  </inkml:definitions>
  <inkml:trace contextRef="#ctx0" brushRef="#br0">0 35 919 0 0,'4'-7'0'0'0,"1"-1"80"0"0,3 1-80 0 0,-1 1 0 0 0,0 3 0 0 0,-1 1 0 0 0,-3 2 144 0 0,-1 0 16 0 0,2-2 0 0 0,1 4 0 0 0,4 2-160 0 0,-1-1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7:55.253"/>
    </inkml:context>
    <inkml:brush xml:id="br0">
      <inkml:brushProperty name="width" value="0.1" units="cm"/>
      <inkml:brushProperty name="height" value="0.1" units="cm"/>
      <inkml:brushProperty name="color" value="#FF0066"/>
    </inkml:brush>
  </inkml:definitions>
  <inkml:trace contextRef="#ctx0" brushRef="#br0">1 21 919 0 0,'2'-2'80'0'0,"-1"0"-80"0"0,3-2 0 0 0,-2 1 0 0 0,2-1 192 0 0,-3 0 32 0 0,1 3 0 0 0,0 1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7:57.750"/>
    </inkml:context>
    <inkml:brush xml:id="br0">
      <inkml:brushProperty name="width" value="0.1" units="cm"/>
      <inkml:brushProperty name="height" value="0.1" units="cm"/>
      <inkml:brushProperty name="color" value="#FF0066"/>
    </inkml:brush>
  </inkml:definitions>
  <inkml:trace contextRef="#ctx0" brushRef="#br0">32 41 1639 0 0,'-11'-9'98'0'0,"9"8"-92"0"0,0-1-1 0 0,0 1 1 0 0,0-1 0 0 0,0 0-1 0 0,1 0 1 0 0,-1 1 0 0 0,0-1-1 0 0,1 0 1 0 0,-1 0 0 0 0,0-3-1 0 0,31-4 67 0 0,-11 10-72 0 0,-18-1 0 0 0,1 0 0 0 0,-1 1 0 0 0,1-1 0 0 0,-1 0 0 0 0,0 1 0 0 0,1-1 0 0 0,-1 1 0 0 0,1-1 0 0 0,-1 1 0 0 0,0-1 0 0 0,0 1 0 0 0,1-1 0 0 0,-1 1 0 0 0,0 0 0 0 0,0-1 0 0 0,0 1 0 0 0,1-1 0 0 0,-1 1 0 0 0,0-1 0 0 0,0 1 0 0 0,0 0 0 0 0,0-1 0 0 0,0 1 0 0 0,0 1 0 0 0,0 3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8:18.617"/>
    </inkml:context>
    <inkml:brush xml:id="br0">
      <inkml:brushProperty name="width" value="0.1" units="cm"/>
      <inkml:brushProperty name="height" value="0.1" units="cm"/>
      <inkml:brushProperty name="color" value="#FFFF00"/>
    </inkml:brush>
  </inkml:definitions>
  <inkml:trace contextRef="#ctx0" brushRef="#br0">1 80 1783 0 0,'22'-3'49'0'0,"1"2"-1"0"0,-1 0 0 0 0,1 2 0 0 0,-1 0 0 0 0,25 6 1 0 0,-3-2 11 0 0,60 2 379 0 0,44 6 524 0 0,-72-1-728 0 0,-32-3 11 0 0,1-3-1 0 0,0-1 0 0 0,71-2 0 0 0,-57-7-18 0 0,59-5 57 0 0,176-17 854 0 0,-79 9-452 0 0,-137 13-517 0 0,143 10 1 0 0,-9 0-129 0 0,-178-6-20 0 0,391-24 11 0 0,-356 19-32 0 0,85 5 0 0 0,124 12 0 0 0,135 1 0 0 0,-256-11 15 0 0,191-5 34 0 0,-77-4-49 0 0,-9 1 0 0 0,-161-4 57 0 0,118-28-1 0 0,-106 17-33 0 0,-87 17-23 0 0,1 1 0 0 0,-1 2 0 0 0,45 3 0 0 0,80 16 0 0 0,-3 0 0 0 0,155-12 0 0 0,-217-6 0 0 0,14 2 0 0 0,175 27 0 0 0,8 3 0 0 0,-184-22 0 0 0,14-1 0 0 0,179-9 0 0 0,-165-4 23 0 0,60-4 18 0 0,12 0-41 0 0,-166 6-46 0 0,1 2-1 0 0,-1 2 0 0 0,0 1 1 0 0,58 12-1 0 0,-69-11-96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7:58.137"/>
    </inkml:context>
    <inkml:brush xml:id="br0">
      <inkml:brushProperty name="width" value="0.1" units="cm"/>
      <inkml:brushProperty name="height" value="0.1" units="cm"/>
      <inkml:brushProperty name="color" value="#FF0066"/>
    </inkml:brush>
  </inkml:definitions>
  <inkml:trace contextRef="#ctx0" brushRef="#br0">1 50 3223 0 0,'0'-26'136'0'0,"0"11"40"0"0,1 6-176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7:58.566"/>
    </inkml:context>
    <inkml:brush xml:id="br0">
      <inkml:brushProperty name="width" value="0.1" units="cm"/>
      <inkml:brushProperty name="height" value="0.1" units="cm"/>
      <inkml:brushProperty name="color" value="#FF0066"/>
    </inkml:brush>
  </inkml:definitions>
  <inkml:trace contextRef="#ctx0" brushRef="#br0">1 29 1375 0 0,'0'-9'128'0'0,"0"4"-128"0"0,2-1 0 0 0,-2 3 0 0 0,1 3 128 0 0,1 0 0 0 0,0 0 0 0 0,2-2 0 0 0,-1 2-128 0 0,3-2 0 0 0,-1 0 0 0 0,3 2 0 0 0,-3 2 0 0 0,1 2 0 0 0,-1-1 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8:00.477"/>
    </inkml:context>
    <inkml:brush xml:id="br0">
      <inkml:brushProperty name="width" value="0.1" units="cm"/>
      <inkml:brushProperty name="height" value="0.1" units="cm"/>
      <inkml:brushProperty name="color" value="#FF0066"/>
    </inkml:brush>
  </inkml:definitions>
  <inkml:trace contextRef="#ctx0" brushRef="#br0">1 35 455 0 0,'18'-14'0'0'0,"-5"5"0"0"0,0 1 0 0 0,-2 5 0 0 0,-2 3 0 0 0,-4 3 0 0 0,4 1 152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08:00.892"/>
    </inkml:context>
    <inkml:brush xml:id="br0">
      <inkml:brushProperty name="width" value="0.1" units="cm"/>
      <inkml:brushProperty name="height" value="0.1" units="cm"/>
      <inkml:brushProperty name="color" value="#FF0066"/>
    </inkml:brush>
  </inkml:definitions>
  <inkml:trace contextRef="#ctx0" brushRef="#br0">1 97 455 0 0,'34'-11'0'0'0,"-10"2"0"0"0,0 3 0 0 0,-8 3 0 0 0,-3 3 128 0 0,-4 0-8 0 0,6 2-8 0 0,9 1 0 0 0,10-3-112 0 0</inkml:trace>
  <inkml:trace contextRef="#ctx0" brushRef="#br0" timeOffset="1">1824 64 1839 0 0,'28'-24'160'0'0,"-10"8"-160"0"0,0 1 0 0 0,-5 8 0 0 0,-4 5 192 0 0,1 2 0 0 0,2 2 0 0 0,8-4 0 0 0,13 2-104 0 0,9 2-24 0 0,4 2 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11.396"/>
    </inkml:context>
    <inkml:brush xml:id="br0">
      <inkml:brushProperty name="width" value="0.1" units="cm"/>
      <inkml:brushProperty name="height" value="0.1" units="cm"/>
      <inkml:brushProperty name="color" value="#FF0066"/>
    </inkml:brush>
  </inkml:definitions>
  <inkml:trace contextRef="#ctx0" brushRef="#br0">1 224 455 0 0,'7'-13'-272'0'0,"-3"5"896"0"0,0 1 0 0 0,1 0-1 0 0,0-1 1 0 0,0 2 0 0 0,0-1 0 0 0,1 1-1 0 0,0 0 1 0 0,13-11 0 0 0,-5 7-336 0 0,1 1 0 0 0,0 1 1 0 0,0 0-1 0 0,1 1 0 0 0,0 1 0 0 0,0 0 1 0 0,0 1-1 0 0,1 0 0 0 0,25-2 0 0 0,128-17 1404 0 0,-120 15-1501 0 0,1 1-1 0 0,0 3 0 0 0,67 2 1 0 0,-80 3 22 0 0,0-1 0 0 0,39-7 0 0 0,50-1 246 0 0,-29 12-411 0 0,41-1 32 0 0,-20-2 17 0 0,122 14-1 0 0,-231-13-97 0 0,131 15 65 0 0,-66-6-32 0 0,121 0 0 0 0,-80-14-9 0 0,-7-2-3 0 0,207 18 1 0 0,-31 17-21 0 0,25 4 0 0 0,41-9-1 0 0,-147-15 13 0 0,-19 2 79 0 0,200-12-1 0 0,-99-11-21 0 0,-220 13-70 0 0,0 3-1 0 0,86 17 0 0 0,52 13 34 0 0,344 12 0 0 0,-474-50-34 0 0,-59 2 14 0 0,-1 0 0 0 0,1 1 0 0 0,0 1-1 0 0,0 0 1 0 0,-1 2 0 0 0,20 2-1 0 0,-33-3-27 0 0,0-1-1 0 0,0 0 0 0 0,0 1 0 0 0,1-1 0 0 0,-1 1 1 0 0,0-1-1 0 0,0 1 0 0 0,0 0 0 0 0,0-1 1 0 0,0 1-1 0 0,0 0 0 0 0,0 0 0 0 0,0 0 1 0 0,0 0-1 0 0,0 0 0 0 0,-1-1 0 0 0,1 2 1 0 0,0-1-1 0 0,-1 0 0 0 0,1 0 0 0 0,-1 0 1 0 0,1 0-1 0 0,-1 0 0 0 0,1 0 0 0 0,-1 1 1 0 0,0-1-1 0 0,1 2 0 0 0,-2 11-650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13.553"/>
    </inkml:context>
    <inkml:brush xml:id="br0">
      <inkml:brushProperty name="width" value="0.1" units="cm"/>
      <inkml:brushProperty name="height" value="0.1" units="cm"/>
      <inkml:brushProperty name="color" value="#FF0066"/>
    </inkml:brush>
  </inkml:definitions>
  <inkml:trace contextRef="#ctx0" brushRef="#br0">1 97 2303 0 0,'0'-1'88'0'0,"0"1"-1"0"0,0 0 0 0 0,0-1 1 0 0,0 1-1 0 0,0-1 0 0 0,0 1 0 0 0,0-1 1 0 0,0 1-1 0 0,0-1 0 0 0,0 1 1 0 0,0-1-1 0 0,1 1 0 0 0,-1-1 0 0 0,0 1 1 0 0,0 0-1 0 0,0-1 0 0 0,1 1 1 0 0,-1-1-1 0 0,0 1 0 0 0,1 0 0 0 0,-1-1 1 0 0,0 1-1 0 0,1 0 0 0 0,-1-1 1 0 0,0 1-1 0 0,1 0 0 0 0,-1 0 0 0 0,1-1 1 0 0,-1 1-1 0 0,1 0 0 0 0,-1 0 1 0 0,0 0-1 0 0,1 0 0 0 0,-1-1 0 0 0,1 1 1 0 0,-1 0-1 0 0,1 0 0 0 0,-1 0 1 0 0,1 0-1 0 0,-1 0 0 0 0,1 0 0 0 0,-1 0 1 0 0,1 0-1 0 0,-1 0 0 0 0,1 1 1 0 0,-1-1-1 0 0,0 0 0 0 0,1 0 0 0 0,-1 0 1 0 0,1 0-1 0 0,-1 1 0 0 0,1-1 1 0 0,-1 0-1 0 0,0 0 0 0 0,1 1 0 0 0,0 0 1 0 0,30 19-152 0 0,-24-15 392 0 0,16 10-206 0 0,0-2 0 0 0,1 0 0 0 0,1-2 0 0 0,0 0 0 0 0,0-2 0 0 0,1-1 0 0 0,0-1 0 0 0,1-1 0 0 0,-1-1 0 0 0,50 1 0 0 0,-15-3-11 0 0,201 6 170 0 0,-144-7-84 0 0,134-6 416 0 0,48-25-207 0 0,-122 29-269 0 0,-125 2-104 0 0,100-8-1 0 0,209-42 32 0 0,-176 35-64 0 0,62-8 0 0 0,17-21 0 0 0,-206 35 0 0 0,1 3 0 0 0,-1 2 0 0 0,89 9 0 0 0,58-1 0 0 0,-119-10 2 0 0,108-2 50 0 0,-103 7-43 0 0,-14 1-8 0 0,138-15-1 0 0,-153 5 0 0 0,126 3 0 0 0,62 22 0 0 0,-176-11 0 0 0,113-5 0 0 0,-128-3 0 0 0,111 11 0 0 0,127 17 32 0 0,-240-25-24 0 0,-1-3 0 0 0,1-3 0 0 0,66-13 0 0 0,185-30 110 0 0,-272 45-91 0 0,0 1 1 0 0,1 2 0 0 0,-1 2 0 0 0,40 6-1 0 0,-38-5-2 0 0,0-1 0 0 0,68-7 1 0 0,-81 4-38 0 0,203-17 12 0 0,-159 13 32 0 0,0 3 0 0 0,0 3 0 0 0,91 13 0 0 0,25-5 5 0 0,-36-5-10 0 0,158 13 91 0 0,-263-20 10 0 0,1-1 0 0 0,54-13 0 0 0,-77 13-70 0 0,-16 3-46 0 0,1 0 0 0 0,0 0-1 0 0,-1 0 1 0 0,1 1 0 0 0,0 0 0 0 0,-1 1-1 0 0,1 0 1 0 0,-1 0 0 0 0,1 1-1 0 0,8 2 1 0 0,-11-2-33 0 0,1 1-1 0 0,-1-1 0 0 0,0 1 1 0 0,0 0-1 0 0,-1 0 1 0 0,1 1-1 0 0,-1-1 1 0 0,1 1-1 0 0,-1 0 0 0 0,0 1 1 0 0,0-1-1 0 0,-1 0 1 0 0,0 1-1 0 0,4 6 1 0 0,6 10-217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18.743"/>
    </inkml:context>
    <inkml:brush xml:id="br0">
      <inkml:brushProperty name="width" value="0.1" units="cm"/>
      <inkml:brushProperty name="height" value="0.1" units="cm"/>
      <inkml:brushProperty name="color" value="#FF0066"/>
    </inkml:brush>
  </inkml:definitions>
  <inkml:trace contextRef="#ctx0" brushRef="#br0">0 33 2815 0 0,'31'7'495'0'0,"49"20"-1"0"0,9 3-64 0 0,75 24 310 0 0,-141-49-647 0 0,0-2 0 0 0,0 0 0 0 0,0-2 0 0 0,0 0 0 0 0,0-1 0 0 0,24-4 0 0 0,4 1 68 0 0,72-3 38 0 0,106-3 95 0 0,148-18 5 0 0,29 6-47 0 0,-341 20-197 0 0,172-16 135 0 0,-94 5-90 0 0,124 14-62 0 0,-178 3 2 0 0,130-11 0 0 0,-129-1 40 0 0,0 4 0 0 0,0 4 0 0 0,107 14 0 0 0,-71-5-49 0 0,129-8-1 0 0,89 6 66 0 0,-221 1 89 0 0,143-8-1 0 0,-169-1-54 0 0,110 14 0 0 0,-115-5-54 0 0,135-5 0 0 0,-81-11-38 0 0,230 19-1 0 0,-27-6 97 0 0,-54-4-87 0 0,113-2 28 0 0,63 10-22 0 0,-129-13-53 0 0,-94-4 0 0 0,276-4 0 0 0,-503 11 0 0 0,249 5 0 0 0,49-1 0 0 0,290-39 72 0 0,-436 24-58 0 0,-56 2 11 0 0,176 9 0 0 0,-203 7 7 0 0,108-7 0 0 0,-67-9-17 0 0,133-5 45 0 0,-153 17 21 0 0,99-5 19 0 0,-71-6-30 0 0,1 6-1 0 0,142 16 0 0 0,-191-11-69 0 0,106-9 0 0 0,-48-1 0 0 0,43 10 0 0 0,-42 0 0 0 0,126-17 30 0 0,32-1 4 0 0,23 8 20 0 0,163-17 103 0 0,-318 20-29 0 0,-106 0-38 0 0,1 3 0 0 0,125 16-1 0 0,-181-13-89 0 0,0 2 0 0 0,-1-1 0 0 0,23 10 0 0 0,0 6 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19.942"/>
    </inkml:context>
    <inkml:brush xml:id="br0">
      <inkml:brushProperty name="width" value="0.1" units="cm"/>
      <inkml:brushProperty name="height" value="0.1" units="cm"/>
      <inkml:brushProperty name="color" value="#FF0066"/>
    </inkml:brush>
  </inkml:definitions>
  <inkml:trace contextRef="#ctx0" brushRef="#br0">1 76 919 0 0,'20'-1'853'0'0,"1"-1"0"0"0,-1-2 0 0 0,27-6 0 0 0,-12 1-617 0 0,186-31 556 0 0,-179 35-610 0 0,-1 2 0 0 0,1 2 0 0 0,57 5 0 0 0,125 10-61 0 0,-185-13-114 0 0,201 28 245 0 0,-157-16 114 0 0,87 3-1 0 0,-76-18 69 0 0,157-23 0 0 0,-236 23-420 0 0,0 1 0 0 0,0 1 0 0 0,-1 0 0 0 0,1 1 0 0 0,0 0 0 0 0,-1 2 0 0 0,26 6 0 0 0,-19-2-121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22.010"/>
    </inkml:context>
    <inkml:brush xml:id="br0">
      <inkml:brushProperty name="width" value="0.1" units="cm"/>
      <inkml:brushProperty name="height" value="0.1" units="cm"/>
      <inkml:brushProperty name="color" value="#FF0066"/>
    </inkml:brush>
  </inkml:definitions>
  <inkml:trace contextRef="#ctx0" brushRef="#br0">0 25 1839 0 0,'4'-2'144'0'0,"0"-1"-1"0"0,-1 1 1 0 0,1 0-1 0 0,0 0 0 0 0,0 0 1 0 0,0 0-1 0 0,0 1 0 0 0,0 0 1 0 0,1 0-1 0 0,-1 0 0 0 0,5-1 1 0 0,50-2 103 0 0,85 13-158 0 0,-90-4-65 0 0,66-1-1 0 0,-21-4 64 0 0,125 16 0 0 0,-23 0-1490 0 0,-158-13 232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23.238"/>
    </inkml:context>
    <inkml:brush xml:id="br0">
      <inkml:brushProperty name="width" value="0.1" units="cm"/>
      <inkml:brushProperty name="height" value="0.1" units="cm"/>
      <inkml:brushProperty name="color" value="#FF0066"/>
    </inkml:brush>
  </inkml:definitions>
  <inkml:trace contextRef="#ctx0" brushRef="#br0">7 98 5063 0 0,'-5'-24'448'0'0,"3"7"-352"0"0,4 5-96 0 0,0 2 0 0 0,0 7-112 0 0,-2 1-40 0 0,3 0-8 0 0,4-2 0 0 0,6-1 160 0 0,4-2 0 0 0,5 1-64 0 0,5 2 64 0 0,2 3-128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8:20.192"/>
    </inkml:context>
    <inkml:brush xml:id="br0">
      <inkml:brushProperty name="width" value="0.1" units="cm"/>
      <inkml:brushProperty name="height" value="0.1" units="cm"/>
      <inkml:brushProperty name="color" value="#FFFF00"/>
    </inkml:brush>
  </inkml:definitions>
  <inkml:trace contextRef="#ctx0" brushRef="#br0">0 77 919 0 0,'72'14'842'0'0,"-10"-2"-515"0"0,119 9 0 0 0,0-24 253 0 0,-40-1-24 0 0,-22 8-224 0 0,-55 0-197 0 0,67-6 1 0 0,157-14-123 0 0,-71 18 382 0 0,-86 8-296 0 0,-1-1-17 0 0,175-14 108 0 0,-132 11-97 0 0,-113-1-34 0 0,108-7-1 0 0,-94-6-37 0 0,-3 0 42 0 0,-1 2-1 0 0,101 6 0 0 0,50 10 60 0 0,-185-9-116 0 0,39-3-7 0 0,130-21 0 0 0,-26 2 17 0 0,421 5 266 0 0,-483 17-282 0 0,401-15 0 0 0,-197-2 29 0 0,48-5 6 0 0,-316 16-17 0 0,70 1 0 0 0,-104 5-16 0 0,0 0-1 0 0,0 1 1 0 0,-1 1-1 0 0,1 1 1 0 0,-1 1-1 0 0,0 0 1 0 0,23 11-1 0 0,-20-5-81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24.207"/>
    </inkml:context>
    <inkml:brush xml:id="br0">
      <inkml:brushProperty name="width" value="0.1" units="cm"/>
      <inkml:brushProperty name="height" value="0.1" units="cm"/>
      <inkml:brushProperty name="color" value="#FF0066"/>
    </inkml:brush>
  </inkml:definitions>
  <inkml:trace contextRef="#ctx0" brushRef="#br0">0 1 919 0 0,'15'2'80'0'0,"-6"-2"-80"0"0,2-2 0 0 0,-4 2 0 0 0,-1 4 240 0 0,-2-3 32 0 0,1 3 8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24.661"/>
    </inkml:context>
    <inkml:brush xml:id="br0">
      <inkml:brushProperty name="width" value="0.1" units="cm"/>
      <inkml:brushProperty name="height" value="0.1" units="cm"/>
      <inkml:brushProperty name="color" value="#FF0066"/>
    </inkml:brush>
  </inkml:definitions>
  <inkml:trace contextRef="#ctx0" brushRef="#br0">1 11 1839 0 0,'0'-5'160'0'0,"0"1"-160"0"0,1 4 0 0 0,-1-2 496 0 0,0 4-240 0 0,0 0 0 0 0,2 1-256 0 0,-2 3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43.843"/>
    </inkml:context>
    <inkml:brush xml:id="br0">
      <inkml:brushProperty name="width" value="0.1" units="cm"/>
      <inkml:brushProperty name="height" value="0.1" units="cm"/>
      <inkml:brushProperty name="color" value="#FF0066"/>
    </inkml:brush>
  </inkml:definitions>
  <inkml:trace contextRef="#ctx0" brushRef="#br0">846 1 9935 0 0,'-7'1'137'0'0,"1"2"0"0"0,-1-1-1 0 0,1 1 1 0 0,0 0-1 0 0,0 0 1 0 0,-7 5 0 0 0,-11 5-39 0 0,3 0 36 0 0,1 1 0 0 0,0 0 1 0 0,0 2-1 0 0,1 0 0 0 0,-17 21 0 0 0,-6 3 44 0 0,-222 221 77 0 0,85-78-837 0 0,105-117-518 0 0,61-56-632 0 0,-26 16 0 0 0,16-14-1335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44.242"/>
    </inkml:context>
    <inkml:brush xml:id="br0">
      <inkml:brushProperty name="width" value="0.1" units="cm"/>
      <inkml:brushProperty name="height" value="0.1" units="cm"/>
      <inkml:brushProperty name="color" value="#FF0066"/>
    </inkml:brush>
  </inkml:definitions>
  <inkml:trace contextRef="#ctx0" brushRef="#br0">6 24 10591 0 0,'-5'-20'1167'0'0,"4"16"-343"0"0,4 14 235 0 0,26 102 605 0 0,26 88-1370 0 0,-23-97-301 0 0,60 167-3591 0 0,-88-259 2067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0:44.713"/>
    </inkml:context>
    <inkml:brush xml:id="br0">
      <inkml:brushProperty name="width" value="0.1" units="cm"/>
      <inkml:brushProperty name="height" value="0.1" units="cm"/>
      <inkml:brushProperty name="color" value="#FF0066"/>
    </inkml:brush>
  </inkml:definitions>
  <inkml:trace contextRef="#ctx0" brushRef="#br0">176 15 4607 0 0,'1'-1'47'0'0,"-1"0"-1"0"0,1 0 0 0 0,0 0 1 0 0,-1 0-1 0 0,1 0 1 0 0,0 1-1 0 0,-1-1 0 0 0,1 0 1 0 0,0 0-1 0 0,0 0 0 0 0,0 1 1 0 0,0-1-1 0 0,0 1 0 0 0,0-1 1 0 0,0 1-1 0 0,0-1 0 0 0,0 1 1 0 0,0-1-1 0 0,2 0 0 0 0,-1 2 371 0 0,0-1-1 0 0,0 0 1 0 0,0 1-1 0 0,0-1 0 0 0,0 1 1 0 0,0 0-1 0 0,0 0 0 0 0,-1 0 1 0 0,3 1-1 0 0,5 2 628 0 0,-1 1-898 0 0,0-1-1 0 0,0 2 1 0 0,-1-1-1 0 0,0 1 1 0 0,0 0-1 0 0,0 1 1 0 0,-1-1 0 0 0,0 1-1 0 0,0 1 1 0 0,-1-1-1 0 0,0 1 1 0 0,8 15-1 0 0,2 10 120 0 0,22 68-1 0 0,-26-67-58 0 0,78 280 464 0 0,-45-145-1500 0 0,-38-148-178 0 0,-2-1-58 0 0</inkml:trace>
  <inkml:trace contextRef="#ctx0" brushRef="#br0" timeOffset="0.4">1 209 11055 0 0,'0'0'984'0'0,"2"2"-792"0"0,3 1-192 0 0,1 3 0 0 0,-1-1 728 0 0,2 1 104 0 0,8 3 16 0 0,7 6 8 0 0,13 7-488 0 0,7 3-96 0 0,5 5-16 0 0,5-1-8 0 0,1-4-248 0 0,3 3 0 0 0,5 1 0 0 0,1-5 0 0 0,2-8-1056 0 0,-4-6-216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06.273"/>
    </inkml:context>
    <inkml:brush xml:id="br0">
      <inkml:brushProperty name="width" value="0.1" units="cm"/>
      <inkml:brushProperty name="height" value="0.1" units="cm"/>
      <inkml:brushProperty name="color" value="#FF0066"/>
    </inkml:brush>
  </inkml:definitions>
  <inkml:trace contextRef="#ctx0" brushRef="#br0">0 19 1839 0 0,'11'-6'51'0'0,"-10"5"15"0"0,0 0 0 0 0,0 0-1 0 0,0 1 1 0 0,0-1 0 0 0,0 0-1 0 0,0 1 1 0 0,0-1 0 0 0,0 1-1 0 0,0-1 1 0 0,0 1 0 0 0,0 0-1 0 0,1-1 1 0 0,-1 1 0 0 0,0 0-1 0 0,0 0 1 0 0,0 0 0 0 0,1 0-1 0 0,-1 0 1 0 0,0 0 0 0 0,0 0-1 0 0,0 0 1 0 0,1 0 0 0 0,-1 1-1 0 0,0-1 1 0 0,0 0 0 0 0,2 2-1 0 0,1-1-37 0 0,0 1 0 0 0,0-1-1 0 0,0 0 1 0 0,0 0 0 0 0,7 1-1 0 0,-7-2-18 0 0,0 1 0 0 0,0-1 0 0 0,0 1 1 0 0,0 0-1 0 0,0 1 0 0 0,5 1 0 0 0,3 3 7 0 0,0-1 0 0 0,0-1 0 0 0,14 4 1 0 0,10 3 83 0 0,-16-6-25 0 0,-1 0 0 0 0,24 3 0 0 0,-13-3-59 0 0,-10-2 50 0 0,1-2 0 0 0,-1 0 0 0 0,1-2 0 0 0,31-3 0 0 0,26-1 338 0 0,73 8 252 0 0,66-1-327 0 0,104-2 336 0 0,7 0-141 0 0,-235-8-420 0 0,145-30-1 0 0,-221 34-110 0 0,40-5 29 0 0,0 3-1 0 0,85 1 0 0 0,-24-1-21 0 0,30 1 0 0 0,33 18 0 0 0,-80-5 0 0 0,128-5 0 0 0,87 5 44 0 0,-215-1-34 0 0,147-9 0 0 0,-137-8-10 0 0,217-13 0 0 0,-261 22 0 0 0,1 3 0 0 0,126 21 0 0 0,-90-4 0 0 0,159 10 0 0 0,-93-14 0 0 0,4 0 0 0 0,-123-16 0 0 0,13 0 0 0 0,-35 2 12 0 0,-1-1 0 0 0,49-6-1 0 0,-45 2 4 0 0,54 1-1 0 0,17 0-14 0 0,-75 1 0 0 0,1 1 0 0 0,-1 1 0 0 0,30 4 0 0 0,-22 0 0 0 0,0-3 0 0 0,57-3 0 0 0,-46 0 0 0 0,13-3 47 0 0,77-16 0 0 0,-78 10 8 0 0,78-4 0 0 0,290-4 139 0 0,-401 19-178 0 0,0 1 0 0 0,1 2 0 0 0,-1 0 1 0 0,31 8-1 0 0,99 39-23 0 0,-123-39 35 0 0,42 7 0 0 0,18 6-20 0 0,-53-13-10 0 0,76 11 0 0 0,-28-6 60 0 0,-81-15-166 0 0,0 1 0 0 0,0 1 1 0 0,0-1-1 0 0,8 6 0 0 0,-3-1-2639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12.498"/>
    </inkml:context>
    <inkml:brush xml:id="br0">
      <inkml:brushProperty name="width" value="0.1" units="cm"/>
      <inkml:brushProperty name="height" value="0.1" units="cm"/>
      <inkml:brushProperty name="color" value="#FF0066"/>
    </inkml:brush>
  </inkml:definitions>
  <inkml:trace contextRef="#ctx0" brushRef="#br0">0 63 2615 0 0,'21'-2'1624'0'0,"-9"2"-1393"0"0,1-1-1 0 0,-1 2 0 0 0,0 0 0 0 0,1 0 0 0 0,16 5 0 0 0,-15-3-196 0 0,0-1 0 0 0,0 0 1 0 0,28-1-1 0 0,40-4 738 0 0,103 8 0 0 0,-141-4-586 0 0,81-10-1 0 0,-120 8-167 0 0,60-6 20 0 0,127-10 73 0 0,-153 16-87 0 0,1 2 0 0 0,74 10 0 0 0,-72-5 58 0 0,0-2-1 0 0,1-2 0 0 0,-1-2 1 0 0,0-2-1 0 0,67-11 0 0 0,95-3 305 0 0,-76 8-300 0 0,-67 5-36 0 0,0 3 0 0 0,0 2 0 0 0,77 13 0 0 0,-86-10-23 0 0,87-3-1 0 0,-72-3-15 0 0,191 19 53 0 0,-258-18-64 0 0,66 4 37 0 0,123-8 0 0 0,-137 0-47 0 0,166 7 71 0 0,-74 1 6 0 0,150 16-67 0 0,-232-13 0 0 0,44-4 0 0 0,4-6-5 0 0,3-1 74 0 0,-79 5-69 0 0,0 2 0 0 0,0 1 0 0 0,0 1 0 0 0,41 13 0 0 0,-27-2 0 0 0,2-1 0 0 0,0-3 0 0 0,0-3 0 0 0,1-1 0 0 0,52 0 0 0 0,127 0 112 0 0,-116-4 94 0 0,-38 1-171 0 0,51 0 4 0 0,-47-11-7 0 0,85-19 0 0 0,82-11 26 0 0,-186 28-52 0 0,42-2 17 0 0,51-8 18 0 0,93-19-41 0 0,-235 36 0 0 0,37-4 36 0 0,0 2 0 0 0,1 2 0 0 0,65 8 0 0 0,-62 0-36 0 0,-37-3 0 0 0,1-2 0 0 0,0 0 0 0 0,0-1 0 0 0,33-2 0 0 0,-10-2 0 0 0,80 3 0 0 0,-40 3 0 0 0,92 4 80 0 0,-54-5-84 0 0,86-2 344 0 0,92-22-212 0 0,-260 21-128 0 0,-1 3 0 0 0,0 1 0 0 0,53 11 0 0 0,-52-7 0 0 0,0-2 0 0 0,1-1 0 0 0,45-1 0 0 0,-31-4 33 0 0,-32 2-5 0 0,0-2 1 0 0,21-2-1 0 0,151-22 180 0 0,-168 22-214 0 0,34 0 40 0 0,90 5-1 0 0,-38 1-36 0 0,-81-3-8 0 0,-18-1 21 0 0,1 1 1 0 0,-1 0 0 0 0,0 0 0 0 0,0 1 0 0 0,0 1-1 0 0,16 4 1 0 0,-15-4-1 0 0,-1-1-1 0 0,0 0 1 0 0,1 0 0 0 0,-1-1-1 0 0,1 0 1 0 0,-1-1-1 0 0,19-3 1 0 0,-14 1 31 0 0,-1 3-21 0 0,-10 0-7 0 0,-1 0 1 0 0,1 0-1 0 0,-1-1 0 0 0,1 1 0 0 0,-1-1 0 0 0,1 1 0 0 0,-1-1 0 0 0,7-3 0 0 0,-9 3-2 0 0,16-7 160 0 0,-17 8-171 0 0,0 0 1 0 0,1 0-1 0 0,-1 0 0 0 0,0 0 1 0 0,1 0-1 0 0,-1 0 1 0 0,1 0-1 0 0,-1 0 1 0 0,0 0-1 0 0,1 1 0 0 0,-1-1 1 0 0,0 0-1 0 0,1 0 1 0 0,-1 0-1 0 0,0 0 1 0 0,1 1-1 0 0,-1-1 0 0 0,0 0 1 0 0,1 0-1 0 0,-1 1 1 0 0,0-1-1 0 0,0 0 1 0 0,1 0-1 0 0,-1 1 0 0 0,0-1 1 0 0,0 1-1 0 0,1-1 0 0 0,-1 1 0 0 0,0-1 0 0 0,0 1 0 0 0,1-1 0 0 0,-1 1 0 0 0,0-1 0 0 0,1 0 0 0 0,-1 1 0 0 0,0-1 0 0 0,1 0 0 0 0,-1 1 0 0 0,1-1 0 0 0,-1 0 0 0 0,1 0 0 0 0,-1 1 0 0 0,1-1 0 0 0,-1 0 0 0 0,0 0 0 0 0,1 0 0 0 0,-1 0 0 0 0,1 1 0 0 0,-1-1 0 0 0,1 0 0 0 0,-1 0 0 0 0,1 0 0 0 0,0 0 0 0 0,-1 0-1 0 0,1 0 1 0 0,-1 0 0 0 0,1-1 0 0 0,-1 1 0 0 0,1 0 0 0 0,33 2 0 0 0,35-14 11 0 0,33-7 170 0 0,-54 16-113 0 0,-38 3-48 0 0,1-1 1 0 0,-1 0 0 0 0,1 0 0 0 0,-1-1 0 0 0,11-3-1 0 0,-16 4-13 0 0,0 0 0 0 0,1 0-1 0 0,-1 1 1 0 0,0-1 0 0 0,7 1-1 0 0,14-1 18 0 0,-10-1-24 0 0,1 1 0 0 0,-1 1 0 0 0,0 1 0 0 0,0 0 0 0 0,18 4 0 0 0,2 0 0 0 0,-21-5 0 0 0,1 0 0 0 0,-1 0 0 0 0,1-2 0 0 0,22-4 0 0 0,7 0 0 0 0,-14 2 9 0 0,-8 3 10 0 0,-1-2-1 0 0,31-8 0 0 0,-33 7-18 0 0,1 2 0 0 0,0 0 0 0 0,-1 1 0 0 0,1 1 0 0 0,0 1 0 0 0,24 4 0 0 0,-19-2 0 0 0,73 12 0 0 0,11 1 0 0 0,-55-12 96 0 0,82 16 0 0 0,-108-13-80 0 0,0-2 0 0 0,0 0 0 0 0,41 0 0 0 0,108 8-16 0 0,-8-21 523 0 0,-145 4-447 0 0,-20 3-53 0 0,-1 0 1 0 0,1 0-1 0 0,-1 0 1 0 0,1 1-1 0 0,-1 0 1 0 0,1 0-1 0 0,-1 0 1 0 0,0 1 0 0 0,1-1-1 0 0,-1 1 1 0 0,1 0-1 0 0,-1 0 1 0 0,7 3-1 0 0,-4-1-23 0 0,1-1 0 0 0,0 0 0 0 0,0-1 0 0 0,0 1 0 0 0,0-1 0 0 0,0-1 0 0 0,0 0 0 0 0,0 0 0 0 0,13-2 0 0 0,16 1 0 0 0,-28 1 0 0 0,0 1 0 0 0,0 1 0 0 0,-1-1 0 0 0,1 1 0 0 0,9 4 0 0 0,-10-3 0 0 0,1 0 0 0 0,0-1 0 0 0,-1 0 0 0 0,1-1 0 0 0,11 1 0 0 0,-13-2 0 0 0,79 0 32 0 0,102-13 0 0 0,-160 11-32 0 0,0 1 0 0 0,1 1 0 0 0,-1 2 0 0 0,43 7 0 0 0,-32-4 0 0 0,0-2 0 0 0,0-2 0 0 0,47-4 0 0 0,-43 0 0 0 0,65 5 0 0 0,-18 7 0 0 0,5 1 0 0 0,105-2 0 0 0,73-26 0 0 0,-208 13 0 0 0,-36 2 0 0 0,-3 0 0 0 0,0 1 0 0 0,28 3 0 0 0,130 11 0 0 0,-84-6 0 0 0,183-13 0 0 0,-176 1 0 0 0,154 10 0 0 0,253 16 0 0 0,-252-23 0 0 0,116-3 0 0 0,-55 10 0 0 0,-161 2 0 0 0,127-23 35 0 0,-25 0-6 0 0,-212 17-29 0 0,291-13 0 0 0,-230 5 0 0 0,133 6 0 0 0,-139 5 0 0 0,165-18 0 0 0,-194 9 0 0 0,1 2 0 0 0,122 12 0 0 0,-112-3 0 0 0,-28-5 15 0 0,0-3 0 0 0,85-15 0 0 0,3-1 4 0 0,-77 12-19 0 0,0 4 0 0 0,133 10 0 0 0,-153-4 0 0 0,-1-1 0 0 0,1-3 0 0 0,59-9 0 0 0,60-1 0 0 0,50 29 0 0 0,-163-10 0 0 0,0-3 0 0 0,1-2 0 0 0,60-5 0 0 0,-30-6 0 0 0,-1 4 0 0 0,1 4 0 0 0,144 18 0 0 0,-152-9 0 0 0,-1-5 0 0 0,101-7 0 0 0,-119 1 0 0 0,75 4 0 0 0,142 21 0 0 0,-227-20 0 0 0,72-5 0 0 0,-62 0 0 0 0,417 10 0 0 0,-398-5 19 0 0,1-3-1 0 0,90-13 0 0 0,-68 4-9 0 0,-10 6-9 0 0,132 13 0 0 0,-146-8 0 0 0,111-11 0 0 0,-107 3 0 0 0,91 5 0 0 0,37 22 0 0 0,-124-9 0 0 0,0-5 0 0 0,99-3 0 0 0,245 1 0 0 0,-190-2 0 0 0,-140-4 0 0 0,-44 1 0 0 0,1 3 0 0 0,65 12 0 0 0,-106-12-34 0 0,-2 0-193 0 0,0 0-1 0 0,0 0 0 0 0,0 2 1 0 0,18 7-1 0 0,-31-11 113 0 0,1 1 1 0 0,-1 0-1 0 0,1 0 1 0 0,-1 0-1 0 0,0 0 0 0 0,0 1 1 0 0,0-1-1 0 0,0 1 1 0 0,-1-1-1 0 0,1 1 0 0 0,0 0 1 0 0,-1 0-1 0 0,0 0 1 0 0,0 1-1 0 0,0-1 0 0 0,0 1 1 0 0,-1-1-1 0 0,1 1 1 0 0,-1-1-1 0 0,0 1 0 0 0,0 0 1 0 0,0-1-1 0 0,0 6 1 0 0,0 13-4036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15.232"/>
    </inkml:context>
    <inkml:brush xml:id="br0">
      <inkml:brushProperty name="width" value="0.1" units="cm"/>
      <inkml:brushProperty name="height" value="0.1" units="cm"/>
      <inkml:brushProperty name="color" value="#FF0066"/>
    </inkml:brush>
  </inkml:definitions>
  <inkml:trace contextRef="#ctx0" brushRef="#br0">5 188 3223 0 0,'-1'-1'49'0'0,"1"0"-1"0"0,-1 0 1 0 0,1 0-1 0 0,-1-1 1 0 0,1 1-1 0 0,0 0 1 0 0,-1 0-1 0 0,1-1 1 0 0,0 1-1 0 0,0 0 1 0 0,0 0-1 0 0,0-1 1 0 0,0 1-1 0 0,0 0 1 0 0,0-1-1 0 0,1 1 1 0 0,-1 0-1 0 0,0 0 1 0 0,1 0-1 0 0,-1-1 1 0 0,0 1-1 0 0,1 0 0 0 0,0 0 1 0 0,-1 0-1 0 0,1 0 1 0 0,0 0-1 0 0,0 0 1 0 0,-1 0-1 0 0,1 0 1 0 0,0 0-1 0 0,0 0 1 0 0,0 0-1 0 0,0 0 1 0 0,0 1-1 0 0,0-1 1 0 0,0 0-1 0 0,1 1 1 0 0,-1-1-1 0 0,0 1 1 0 0,2-1-1 0 0,4-1 115 0 0,1 1 0 0 0,0 0 0 0 0,-1 0-1 0 0,1 1 1 0 0,12 0 0 0 0,-5 1-357 0 0,9 0 471 0 0,0 2 0 0 0,0 0 0 0 0,25 8 0 0 0,23 3 76 0 0,-29-7-180 0 0,-10-1-48 0 0,1-2 0 0 0,0-1 0 0 0,61-3-1 0 0,121-26 458 0 0,113-8-254 0 0,-247 27-111 0 0,112-24 0 0 0,-27 2-1 0 0,-126 25-172 0 0,1 1 0 0 0,67 5-1 0 0,80 19 38 0 0,-122-12-85 0 0,217 2 87 0 0,-83-7 144 0 0,-25 15 105 0 0,-106-9-162 0 0,129 1 0 0 0,-79-10 0 0 0,0 5 1 0 0,146 26 0 0 0,-201-26-102 0 0,1-3 1 0 0,117-8-1 0 0,43 1 43 0 0,-214 4-114 0 0,190 7 81 0 0,-154-8-55 0 0,0-3 0 0 0,57-10 0 0 0,-16-3 15 0 0,0 4 0 0 0,176-2 0 0 0,-162 14-33 0 0,118-14-1 0 0,-80 0 22 0 0,231 4-1 0 0,-291 11-26 0 0,144-19 0 0 0,-25-1 0 0 0,-18 17 23 0 0,88-6 18 0 0,53-18-41 0 0,5 19 0 0 0,-208 10 0 0 0,262 5 0 0 0,-253-4 0 0 0,178-6 0 0 0,-252 1 0 0 0,286 18 0 0 0,-95 0 0 0 0,-158-14 0 0 0,172 26 0 0 0,-11 14 0 0 0,25-24 0 0 0,-12-2 0 0 0,-142-2 0 0 0,1-5 0 0 0,181-9 0 0 0,-208-3 0 0 0,136 14 0 0 0,-172-6 0 0 0,210-1 0 0 0,6 1 0 0 0,208 1 64 0 0,-165 6-64 0 0,-280-9 0 0 0,59 3 0 0 0,122-6 0 0 0,-147-5 16 0 0,0 4 0 0 0,0 2 0 0 0,95 15 0 0 0,-83-3-16 0 0,-1-5 0 0 0,1-2 0 0 0,88-7 0 0 0,379-17 64 0 0,-489 16-64 0 0,67-10 0 0 0,5 0 0 0 0,235 9 0 0 0,-296 2 23 0 0,0-3 0 0 0,98-18-1 0 0,83-5-26 0 0,-69 27 37 0 0,117-6-2 0 0,-18 9-31 0 0,-28 2 0 0 0,-157-10 0 0 0,32-3 0 0 0,198 14 0 0 0,-282-1 13 0 0,-1-1 0 0 0,1-3 0 0 0,0-1 0 0 0,51-8-1 0 0,108-38 42 0 0,-197 45-39 0 0,0 0 0 0 0,1 0 0 0 0,-1 1 0 0 0,1 0 0 0 0,8 1 0 0 0,-14-1-17 0 0,1 0 0 0 0,-1 1-1 0 0,1 0 1 0 0,-1 0-1 0 0,0 0 1 0 0,1 0 0 0 0,-1 1-1 0 0,0-1 1 0 0,0 1-1 0 0,0 0 1 0 0,0 0 0 0 0,0 0-1 0 0,-1 0 1 0 0,6 5-1 0 0,2 9-65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17.356"/>
    </inkml:context>
    <inkml:brush xml:id="br0">
      <inkml:brushProperty name="width" value="0.1" units="cm"/>
      <inkml:brushProperty name="height" value="0.1" units="cm"/>
      <inkml:brushProperty name="color" value="#FF0066"/>
    </inkml:brush>
  </inkml:definitions>
  <inkml:trace contextRef="#ctx0" brushRef="#br0">1606 121 2415 0 0,'-10'-4'344'0'0,"1"-1"-1"0"0,0 1 0 0 0,0-2 1 0 0,0 0-1 0 0,0 0 0 0 0,1 0 1 0 0,-12-13-1 0 0,14 12-181 0 0,-1 1 0 0 0,0 0 0 0 0,0 1 0 0 0,0-1 0 0 0,0 1 0 0 0,-1 1 0 0 0,0-1 0 0 0,0 2 0 0 0,0-1 0 0 0,0 1 0 0 0,-13-4 0 0 0,-5 5-101 0 0,1 1 0 0 0,-1 1-1 0 0,1 1 1 0 0,-1 1 0 0 0,-37 8 0 0 0,-6 0 15 0 0,-263 12 424 0 0,282-17-432 0 0,-65 12 0 0 0,-39 5 87 0 0,41-21 452 0 0,-17 1-198 0 0,107 0-379 0 0,-29 2-18 0 0,-70-4-1 0 0,52-9 349 0 0,126 18-93 0 0,248 31-86 0 0,-265-40-169 0 0,1-1 0 0 0,-1-2 0 0 0,66-14 0 0 0,3 0 12 0 0,-5 10 17 0 0,155 9 0 0 0,-9 1 5 0 0,-187-4-46 0 0,1 4 0 0 0,-1 2 0 0 0,0 3 0 0 0,75 19 0 0 0,-71-15 0 0 0,0-2 0 0 0,1-4 0 0 0,68-2 0 0 0,-88-3 0 0 0,24 5 0 0 0,0 3 0 0 0,75 19 0 0 0,24 4 0 0 0,-123-29 40 0 0,1-2-1 0 0,-1-2 0 0 0,86-12 0 0 0,-75 7-12 0 0,-13 1 72 0 0,1 3 0 0 0,0 1-1 0 0,64 8 1 0 0,-95-7 18 0 0,-13-1-53 0 0,-3 1-26 0 0,-1 0 0 0 0,0-1 0 0 0,0 1 0 0 0,1-1-1 0 0,-1 1 1 0 0,0-1 0 0 0,1 0 0 0 0,-1 0 0 0 0,0 0-1 0 0,1 0 1 0 0,0 0 0 0 0,-1 0 0 0 0,-1-1 0 0 0,1 0-13 0 0,-5-2 96 0 0,0 0 1 0 0,1-1-1 0 0,-12-11 0 0 0,11 38-159 0 0,0 5-1036 0 0,2-12-2926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22.098"/>
    </inkml:context>
    <inkml:brush xml:id="br0">
      <inkml:brushProperty name="width" value="0.1" units="cm"/>
      <inkml:brushProperty name="height" value="0.1" units="cm"/>
      <inkml:brushProperty name="color" value="#FF0066"/>
    </inkml:brush>
  </inkml:definitions>
  <inkml:trace contextRef="#ctx0" brushRef="#br0">1 59 3223 0 0,'47'-7'1532'0'0,"28"12"-1027"0"0,-46-3-437 0 0,40 0 1 0 0,122-7 685 0 0,-46 14-327 0 0,-66-13-188 0 0,89-14-1 0 0,-94 11 141 0 0,0 4 0 0 0,140 13-1 0 0,-173-10-358 0 0,-1-1 1 0 0,56-8-1 0 0,44-2 37 0 0,-21 5 4 0 0,25 0 131 0 0,-7 13-60 0 0,-51-1-75 0 0,136-8-1 0 0,-135-6 130 0 0,0 4 0 0 0,0 3-1 0 0,89 12 1 0 0,-99-6-108 0 0,1-2 1 0 0,150-16-1 0 0,42 0 22 0 0,17 25-15 0 0,48-8 32 0 0,-325-4-117 0 0,262 11 0 0 0,-68-13 43 0 0,-131-1-32 0 0,77 6-1 0 0,67 26-10 0 0,-53-5 0 0 0,-48-18 0 0 0,-16-1 0 0 0,333 44 64 0 0,-364-43-64 0 0,0-4 0 0 0,81-6 0 0 0,-70 0 0 0 0,293-3 0 0 0,-194-10 29 0 0,-35 1 14 0 0,246 11-37 0 0,-96 5-65 0 0,-53-7 48 0 0,-33 5 11 0 0,67-2 0 0 0,-224 1 0 0 0,70-4 0 0 0,187 11 0 0 0,-188 4 0 0 0,238-17 0 0 0,-119 8 0 0 0,13-1 0 0 0,-241 1 0 0 0,253-20 31 0 0,0 20 56 0 0,-197 1-43 0 0,-1-2 1 0 0,73-12 0 0 0,83-4 23 0 0,-23 26-68 0 0,-107-1 0 0 0,101-8 0 0 0,-86-1 22 0 0,1 4-1 0 0,205 31 0 0 0,-253-28-2 0 0,1-2 0 0 0,-1-3 0 0 0,86-11-1 0 0,-23 1 89 0 0,-61 10-26 0 0,-1 3 1 0 0,73 12-1 0 0,-15-2-83 0 0,97-8 67 0 0,-78-4-66 0 0,-80 4 1 0 0,103 21 0 0 0,-113-16 0 0 0,1-1 0 0 0,0-3 0 0 0,65 0 0 0 0,22-2 65 0 0,-67-1-66 0 0,8 4 1 0 0,86 17 0 0 0,49 6 0 0 0,-131-29 0 0 0,100-10 0 0 0,-106 3 0 0 0,135 7 0 0 0,-68 8 39 0 0,206-15 0 0 0,-181 11 1203 0 0,-76 0-2450 0 0,38 3 1189 0 0,40 0 22 0 0,-23-10-3 0 0,111 2 0 0 0,-112 13 0 0 0,-85-6 0 0 0,88-1 0 0 0,-123-7 0 0 0,208 2 0 0 0,-102 11 0 0 0,312 13 0 0 0,-336-26 0 0 0,130 16 0 0 0,-140-7 0 0 0,126-5 0 0 0,-73-17 0 0 0,-97 8 0 0 0,-1 1 0 0 0,78 4 0 0 0,-62 5 0 0 0,112-8 0 0 0,-123-2 0 0 0,0 3 0 0 0,0 2 0 0 0,96 11 0 0 0,75 9 0 0 0,-95-8 0 0 0,-84-5 0 0 0,0-3 0 0 0,0-1 0 0 0,56-6 0 0 0,-55-1 0 0 0,0 2 0 0 0,0 2 0 0 0,0 3 0 0 0,81 12 0 0 0,-73-4 0 0 0,0-2 0 0 0,104 0 0 0 0,-47-15 0 0 0,83-1 0 0 0,27 17 0 0 0,-116-2 0 0 0,115-8 0 0 0,-189-2 0 0 0,-12 0 0 0 0,-1 2 0 0 0,1 0 0 0 0,-1 1 0 0 0,26 5 0 0 0,-46-5-9 0 0,-1 0 0 0 0,1 1-1 0 0,0-1 1 0 0,-1 1-1 0 0,1-1 1 0 0,0 1-1 0 0,-1 0 1 0 0,1-1 0 0 0,-1 1-1 0 0,0 0 1 0 0,1 0-1 0 0,-1 0 1 0 0,1 1 0 0 0,-1-1-1 0 0,0 0 1 0 0,0 0-1 0 0,0 1 1 0 0,0-1-1 0 0,0 0 1 0 0,0 1 0 0 0,0-1-1 0 0,0 1 1 0 0,-1 0-1 0 0,1-1 1 0 0,0 1 0 0 0,-1-1-1 0 0,1 1 1 0 0,-1 0-1 0 0,0-1 1 0 0,0 1 0 0 0,0 0-1 0 0,0 3 1 0 0,-4 7-361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8:25.675"/>
    </inkml:context>
    <inkml:brush xml:id="br0">
      <inkml:brushProperty name="width" value="0.1" units="cm"/>
      <inkml:brushProperty name="height" value="0.1" units="cm"/>
      <inkml:brushProperty name="color" value="#FFFF00"/>
    </inkml:brush>
  </inkml:definitions>
  <inkml:trace contextRef="#ctx0" brushRef="#br0">1 20 5527 0 0,'3'-11'120'0'0,"-3"4"24"0"0,-2 5 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25.529"/>
    </inkml:context>
    <inkml:brush xml:id="br0">
      <inkml:brushProperty name="width" value="0.1" units="cm"/>
      <inkml:brushProperty name="height" value="0.1" units="cm"/>
      <inkml:brushProperty name="color" value="#FF0066"/>
    </inkml:brush>
  </inkml:definitions>
  <inkml:trace contextRef="#ctx0" brushRef="#br0">1 142 3823 0 0,'3'-2'59'0'0,"1"-1"0"0"0,-1 1 0 0 0,1-1 0 0 0,0 1 0 0 0,0 1-1 0 0,0-1 1 0 0,0 0 0 0 0,0 1 0 0 0,1 0 0 0 0,-1 0 0 0 0,0 0 0 0 0,1 1-1 0 0,-1-1 1 0 0,0 1 0 0 0,1 0 0 0 0,-1 0 0 0 0,0 0 0 0 0,9 3-1 0 0,1-1 115 0 0,-1 1-1 0 0,0 0 0 0 0,0 2 1 0 0,-1-1-1 0 0,14 8 0 0 0,113 59-172 0 0,-119-63 71 0 0,0-1 0 0 0,0-1 0 0 0,1-1 0 0 0,38 4-1 0 0,84-3 320 0 0,38-19 44 0 0,-89 5-210 0 0,59-2 270 0 0,203-24 106 0 0,-308 29-403 0 0,-1 2-1 0 0,83 4 1 0 0,-84 1-107 0 0,132 10 103 0 0,33 1-68 0 0,37-3-15 0 0,2 0 324 0 0,-79 2-305 0 0,-22-2-56 0 0,305-13 63 0 0,-141-12 67 0 0,-140 11-139 0 0,64-5-11 0 0,-65-15-53 0 0,-88 11 0 0 0,133-5 0 0 0,-96 18 32 0 0,138-18 0 0 0,-161 4-32 0 0,24-4 0 0 0,164-3 0 0 0,-210 20 0 0 0,134-20 0 0 0,93-26 0 0 0,-245 42 0 0 0,83 2 0 0 0,-88 4 0 0 0,0-3 0 0 0,58-8 0 0 0,-2-2 0 0 0,-89 10 0 0 0,17 0 0 0 0,55 5 0 0 0,-10 1 0 0 0,19 3 0 0 0,-54-3 0 0 0,157 18 0 0 0,-155-18 0 0 0,-1-2 0 0 0,62-5 0 0 0,-98 3 0 0 0,13-2 0 0 0,-1 1 0 0 0,1 1 0 0 0,-1 1 0 0 0,1 1 0 0 0,35 7 0 0 0,-20 0 721 0 0,74 6-1 0 0,-28-5-1522 0 0,-14 1 244 0 0,-19-1 534 0 0,1-3 0 0 0,90 1-1 0 0,-15-7 25 0 0,176 26 0 0 0,-238-20 0 0 0,33 4 66 0 0,134-3-1 0 0,-191-7-12 0 0,0 2 1 0 0,0 2-1 0 0,75 18 1 0 0,-69-12-36 0 0,0-2 1 0 0,61 4-1 0 0,67-15 36 0 0,-126 2-40 0 0,17-1 16 0 0,87 11 0 0 0,-37-2 31 0 0,9 1 6 0 0,263 22-3 0 0,-332-29-64 0 0,1 2 0 0 0,62 14 0 0 0,-58-7 0 0 0,110 8-1 0 0,63-16 4 0 0,-64-1 59 0 0,31 7 39 0 0,91 1-20 0 0,98-19-17 0 0,156-12 10 0 0,-438 20-74 0 0,-24 2 0 0 0,-31-3 15 0 0,122-7 34 0 0,11 0 22 0 0,-121 8-75 0 0,90-11 1 0 0,-109 7 3 0 0,78 1 0 0 0,-10 2 0 0 0,-76-1 0 0 0,82-6 0 0 0,170 10 0 0 0,-29 22 0 0 0,-185-19 0 0 0,1-3 0 0 0,119-13 0 0 0,-185 11 0 0 0,378-10 152 0 0,-59 5 16 0 0,-261 3-170 0 0,29-1 58 0 0,125-5 58 0 0,-57 5 38 0 0,189-33-24 0 0,-310 32-95 0 0,84 2-1 0 0,-1 0-33 0 0,128-32 65 0 0,-237 32-64 0 0,-3-1 0 0 0,0 1 0 0 0,0 1 0 0 0,0 0 0 0 0,0 1 0 0 0,20 2 0 0 0,-24 0 7 0 0,0-1 0 0 0,0 0-1 0 0,-1-1 1 0 0,1 0 0 0 0,0 0-1 0 0,-1-1 1 0 0,21-7 0 0 0,-32 9-4 0 0,1-1 1 0 0,-1 1 0 0 0,0 0-1 0 0,0 0 1 0 0,0 0-1 0 0,1 0 1 0 0,-1-1 0 0 0,0 1-1 0 0,0 0 1 0 0,1 0 0 0 0,-1 0-1 0 0,0 0 1 0 0,0 0-1 0 0,1 0 1 0 0,-1 0 0 0 0,0 0-1 0 0,0 0 1 0 0,1 0 0 0 0,-1 0-1 0 0,0 0 1 0 0,1 0 0 0 0,-1 0-1 0 0,0 0 1 0 0,0 0-1 0 0,1 0 1 0 0,-1 0 0 0 0,0 0-1 0 0,1 0 1 0 0,-1 0 0 0 0,0 0-1 0 0,0 0 1 0 0,1 0-1 0 0,-1 1 1 0 0,0-1 0 0 0,0 0-1 0 0,1 0 1 0 0,-5 13-112 0 0,3-12 75 0 0,-4 10-216 0 0,-2 3-21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27.172"/>
    </inkml:context>
    <inkml:brush xml:id="br0">
      <inkml:brushProperty name="width" value="0.1" units="cm"/>
      <inkml:brushProperty name="height" value="0.1" units="cm"/>
      <inkml:brushProperty name="color" value="#FF0066"/>
    </inkml:brush>
  </inkml:definitions>
  <inkml:trace contextRef="#ctx0" brushRef="#br0">1 30 3567 0 0,'5'-1'116'0'0,"1"-1"-1"0"0,0 1 0 0 0,0 0 0 0 0,0 0 0 0 0,0 1 0 0 0,0 0 0 0 0,0 0 0 0 0,0 0 0 0 0,0 1 1 0 0,0 0-1 0 0,7 2 0 0 0,16 0 515 0 0,1-1 0 0 0,45-3-1 0 0,15 0 52 0 0,-52 1-337 0 0,57-7 0 0 0,-22 1-8 0 0,48-8 56 0 0,69 10 59 0 0,-115 5-411 0 0,-43 0 30 0 0,55 11-1 0 0,12 0-8 0 0,-4-5-3 0 0,50 0 1 0 0,-32-11-41 0 0,-72 1-9 0 0,0 2 1 0 0,0 1-1 0 0,0 2 0 0 0,58 11 0 0 0,-67-5-9 0 0,1-1 0 0 0,0-1 0 0 0,0-2 0 0 0,65 0 0 0 0,-19-6 39 0 0,-48 2-27 0 0,45-4 1 0 0,-59 2-13 0 0,0 1 0 0 0,1 1 0 0 0,-1 0 0 0 0,0 2 0 0 0,20 3 0 0 0,83 24 0 0 0,-86-20 0 0 0,-13-3 0 0 0,2-1 0 0 0,43 4 0 0 0,-7-4 0 0 0,50 1 0 0 0,-75-4 0 0 0,65 11 0 0 0,-18-1 0 0 0,-69-11 64 0 0,0 1 0 0 0,0-2 0 0 0,1 1 0 0 0,-1-2 0 0 0,0 0 0 0 0,1 0 0 0 0,-1-1 0 0 0,0-1 0 0 0,0 0 0 0 0,0 0 0 0 0,-1-1 0 0 0,1-1 0 0 0,-1 0 0 0 0,15-9 0 0 0,-19 9 111 0 0,28-14 408 0 0,-35 19-582 0 0,0 0 0 0 0,0 0 0 0 0,0 0 0 0 0,0 0 0 0 0,0 0 0 0 0,1 1 0 0 0,-1-1 1 0 0,0 0-1 0 0,0 0 0 0 0,0 0 0 0 0,0 0 0 0 0,0 0 0 0 0,1 0 0 0 0,-1 0 0 0 0,0 0 0 0 0,0 0 1 0 0,0 0-1 0 0,0 0 0 0 0,0 0 0 0 0,0 1 0 0 0,0-1 0 0 0,1 0 0 0 0,-1 0 0 0 0,0 0 0 0 0,0 0 1 0 0,0 0-1 0 0,0 0 0 0 0,0 1 0 0 0,0-1 0 0 0,0 0 0 0 0,0 0 0 0 0,0 0 0 0 0,0 0 0 0 0,0 0 1 0 0,0 1-1 0 0,0-1 0 0 0,0 0 0 0 0,0 0 0 0 0,0 0 0 0 0,0 0 0 0 0,0 0 0 0 0,0 1 0 0 0,0-1 1 0 0,0 0-1 0 0,0 0 0 0 0,0 0 0 0 0,0 0 0 0 0,0 0 0 0 0,0 0 0 0 0,0 1 0 0 0,0-1 0 0 0,-1 0 1 0 0,1 0-1 0 0,0 0 0 0 0,0 0 0 0 0,0 0 0 0 0,0 0 0 0 0,0 0 0 0 0,0 1 0 0 0,0-1 0 0 0,-1 0 0 0 0,-4 10-229 0 0,2-3 54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37.900"/>
    </inkml:context>
    <inkml:brush xml:id="br0">
      <inkml:brushProperty name="width" value="0.1" units="cm"/>
      <inkml:brushProperty name="height" value="0.1" units="cm"/>
      <inkml:brushProperty name="color" value="#FF0066"/>
    </inkml:brush>
  </inkml:definitions>
  <inkml:trace contextRef="#ctx0" brushRef="#br0">5 8 455 0 0,'-5'-8'5805'0'0,"15"15"-5394"0"0,15 9-193 0 0,1-1 0 0 0,49 20 0 0 0,-56-27-165 0 0,127 48 139 0 0,-118-47-95 0 0,1-1 1 0 0,0-1-1 0 0,0-2 0 0 0,51 4 1 0 0,-54-6-32 0 0,128 6 192 0 0,69 26 6 0 0,-157-24-200 0 0,0-3 0 0 0,0-2 0 0 0,126-7 0 0 0,-184 0-58 0 0,129-9 64 0 0,162 9 0 0 0,-233 2-47 0 0,0-3-1 0 0,85-13 0 0 0,-73 6 42 0 0,363-31 480 0 0,-340 25-454 0 0,37-3 25 0 0,-30 18-86 0 0,165 18 0 0 0,-18 2 95 0 0,-114-20-77 0 0,57 4-20 0 0,152 39 101 0 0,-319-39-103 0 0,1-2 0 0 0,39-3 0 0 0,36 2 28 0 0,-21 5-34 0 0,64 8 26 0 0,44 21 19 0 0,-159-32-51 0 0,0 0-1 0 0,0-3 1 0 0,0-1 0 0 0,59-9-1 0 0,-55 6 0 0 0,0-1-5 0 0,-1 2-1 0 0,0 2 1 0 0,1 2 0 0 0,-1 1-1 0 0,0 2 1 0 0,0 1 0 0 0,43 12-1 0 0,-47-7 5 0 0,1-2 0 0 0,0-1-1 0 0,0-2 1 0 0,0-1 0 0 0,62-2-1 0 0,230-17 1464 0 0,-282 13-1928 0 0,-1 2 0 0 0,57 8 0 0 0,-59-4 454 0 0,-1-3 0 0 0,69-5 0 0 0,-57 1 0 0 0,34-4 0 0 0,-62 3 0 0 0,0 1 0 0 0,1 1 0 0 0,-1 2 0 0 0,0 1 0 0 0,43 6 0 0 0,-66-7-33 0 0,-1 1 1 0 0,1-1-1 0 0,0 1 0 0 0,-1 0 0 0 0,1-1 0 0 0,-1 1 0 0 0,0 0 0 0 0,1 0 0 0 0,-1 0 0 0 0,1 0 0 0 0,-1 0 0 0 0,0 0 1 0 0,0 1-1 0 0,0-1 0 0 0,0 0 0 0 0,0 0 0 0 0,0 1 0 0 0,0-1 0 0 0,0 1 0 0 0,0-1 0 0 0,0 3 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1:40.517"/>
    </inkml:context>
    <inkml:brush xml:id="br0">
      <inkml:brushProperty name="width" value="0.1" units="cm"/>
      <inkml:brushProperty name="height" value="0.1" units="cm"/>
      <inkml:brushProperty name="color" value="#FF0066"/>
    </inkml:brush>
  </inkml:definitions>
  <inkml:trace contextRef="#ctx0" brushRef="#br0">1 102 2415 0 0,'27'-11'770'0'0,"1"1"0"0"0,0 2 0 0 0,1 0 0 0 0,54-6 0 0 0,-11 2-196 0 0,5-3-86 0 0,110-7 0 0 0,-151 21-357 0 0,-1 1 0 0 0,1 2 0 0 0,0 1 0 0 0,-1 2 0 0 0,52 13 0 0 0,-6 5-23 0 0,159 25 1 0 0,13-43 464 0 0,-172-7-345 0 0,115 12 0 0 0,-118-4-136 0 0,0-4 0 0 0,110-10 0 0 0,13-1 0 0 0,-147 9-49 0 0,175 4 61 0 0,-78 6-54 0 0,82 4 17 0 0,-78-2-35 0 0,5 0 0 0 0,233-11 160 0 0,-79 9 387 0 0,-111 0-1086 0 0,65-8 507 0 0,-51 6 146 0 0,-103-2-148 0 0,-45-7 18 0 0,0-2 1 0 0,98-20-1 0 0,-89 11 50 0 0,116-3 1 0 0,178 22 71 0 0,-146-11-111 0 0,63 1 10 0 0,17-12-37 0 0,46 1 0 0 0,-271 18 18 0 0,0-4 0 0 0,95-12 0 0 0,359-34 56 0 0,-310 32-29 0 0,64-1 49 0 0,-203 18-81 0 0,428-1 91 0 0,-208-3-104 0 0,-40 1 0 0 0,364 0 64 0 0,-470-1-64 0 0,-59-1 0 0 0,108 12 0 0 0,-191-8 0 0 0,119 15 0 0 0,165-3 0 0 0,-221-16 0 0 0,-8-1 0 0 0,1 3 0 0 0,77 10 0 0 0,15 0 0 0 0,-61-7 0 0 0,109 7 20 0 0,158 15 24 0 0,-301-20-44 0 0,126-8 0 0 0,-95 0 0 0 0,214 15 0 0 0,-132-1 0 0 0,28-10 0 0 0,-93-1 0 0 0,126 14 0 0 0,-155-7 0 0 0,141-6 0 0 0,46 2 0 0 0,-259-2 15 0 0,83 9 1 0 0,-1-5 1 0 0,113-8-1 0 0,-62-17-17 0 0,-87 10 34 0 0,2 3-1 0 0,70 1 0 0 0,-118 7 27 0 0,0 0-1 0 0,0 1 0 0 0,25 6 1 0 0,-37-6-94 0 0,1 0 0 0 0,-1 0 1 0 0,1 1-1 0 0,-1 0 0 0 0,0 0 1 0 0,0 0-1 0 0,-1 1 0 0 0,1 0 1 0 0,-1 0-1 0 0,0 0 0 0 0,0 1 1 0 0,7 7-1 0 0,-1 4-604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2:40.876"/>
    </inkml:context>
    <inkml:brush xml:id="br0">
      <inkml:brushProperty name="width" value="0.1" units="cm"/>
      <inkml:brushProperty name="height" value="0.1" units="cm"/>
      <inkml:brushProperty name="color" value="#FF0066"/>
    </inkml:brush>
  </inkml:definitions>
  <inkml:trace contextRef="#ctx0" brushRef="#br0">0 46 919 0 0,'63'-29'3536'0'0,"-60"27"-3485"0"0,0 1 0 0 0,0-1 0 0 0,0 1 0 0 0,0 0 0 0 0,0 0 0 0 0,1 0 0 0 0,-1 0 0 0 0,0 1 0 0 0,1-1 0 0 0,-1 1 0 0 0,0 0 0 0 0,1 0 0 0 0,-1 0 0 0 0,1 0 0 0 0,3 1 0 0 0,1 2 158 0 0,0 0 1 0 0,-1 0 0 0 0,1 0-1 0 0,11 7 1 0 0,10 5 6 0 0,-22-12-172 0 0,1 0 0 0 0,0-1-1 0 0,0 0 1 0 0,0 0 0 0 0,0-1-1 0 0,0 0 1 0 0,0 0 0 0 0,9-1-1 0 0,11-2 283 0 0,28-5-1 0 0,-10 1-142 0 0,85-1 513 0 0,157 11 0 0 0,-261-3-680 0 0,56 0 158 0 0,-1-4 0 0 0,117-18 1 0 0,-106 10-47 0 0,132 3 0 0 0,-71 17 58 0 0,-94-3-66 0 0,71-4 0 0 0,-24-9-120 0 0,-69 4 26 0 0,40 3 1 0 0,-36 1-5 0 0,203 11 95 0 0,-202-9-58 0 0,69 11-1 0 0,-82-8-43 0 0,1-2 0 0 0,-1-1 0 0 0,1-1 0 0 0,60-4 0 0 0,-70 0-4 0 0,1 2 0 0 0,0 0 0 0 0,0 2-1 0 0,0 0 1 0 0,21 6 0 0 0,43 4-12 0 0,27-3 1 0 0,-75-3 0 0 0,10 1 0 0 0,7-5 0 0 0,-39 0 0 0 0,0-1 0 0 0,1-1 0 0 0,-1-1 0 0 0,0 0 0 0 0,18-4 0 0 0,180-35 0 0 0,-195 39 0 0 0,0 1 0 0 0,0 0 0 0 0,0 1 0 0 0,0 1 0 0 0,33 8 0 0 0,20 3 0 0 0,-63-13 5 0 0,-1 0 0 0 0,1 0-1 0 0,11-2 1 0 0,-16 1-2 0 0,0 0-1 0 0,1 0 1 0 0,-1 1 0 0 0,0-1-1 0 0,0 1 1 0 0,1 0 0 0 0,-1 1-1 0 0,0-1 1 0 0,1 1 0 0 0,-1 0-1 0 0,0 0 1 0 0,0 0 0 0 0,0 0-1 0 0,0 1 1 0 0,0 0 0 0 0,6 3-1 0 0,41 34-2 0 0,-45-34-115 0 0,-5-4 15 0 0,0-1 1 0 0,0 1-1 0 0,-1-1 1 0 0,1 1-1 0 0,0-1 1 0 0,-1 1-1 0 0,1 0 1 0 0,0-1-1 0 0,-1 1 1 0 0,1 0-1 0 0,-1 0 1 0 0,1-1-1 0 0,-1 1 1 0 0,0 0-1 0 0,1 0 1 0 0,-1 0-1 0 0,0-1 1 0 0,0 1-1 0 0,1 0 1 0 0,-1 0-1 0 0,0 0 1 0 0,0 0-1 0 0,0 0 1 0 0,0 0-1 0 0,0 0 1 0 0,0-1-1 0 0,0 1 1 0 0,-1 2-1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2:59.036"/>
    </inkml:context>
    <inkml:brush xml:id="br0">
      <inkml:brushProperty name="width" value="0.1" units="cm"/>
      <inkml:brushProperty name="height" value="0.1" units="cm"/>
      <inkml:brushProperty name="color" value="#FF0066"/>
    </inkml:brush>
  </inkml:definitions>
  <inkml:trace contextRef="#ctx0" brushRef="#br0">0 79 2471 0 0,'11'-17'104'0'0,"2"-1"32"0"0,4 0-136 0 0,-5 3 0 0 0,-1 8 0 0 0,-5 3 0 0 0,-2 4 0 0 0,1 2 0 0 0,2-2 0 0 0,6 0 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3:03.862"/>
    </inkml:context>
    <inkml:brush xml:id="br0">
      <inkml:brushProperty name="width" value="0.1" units="cm"/>
      <inkml:brushProperty name="height" value="0.1" units="cm"/>
      <inkml:brushProperty name="color" value="#FF0066"/>
    </inkml:brush>
  </inkml:definitions>
  <inkml:trace contextRef="#ctx0" brushRef="#br0">0 81 919 0 0,'11'-14'80'0'0,"4"-1"-80"0"0,-1 0 0 0 0,1 2 0 0 0,1 6 80 0 0,3-2 0 0 0,-8 3 0 0 0,-4 5 0 0 0,-1 4-80 0 0,1-3 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3:22.824"/>
    </inkml:context>
    <inkml:brush xml:id="br0">
      <inkml:brushProperty name="width" value="0.1" units="cm"/>
      <inkml:brushProperty name="height" value="0.1" units="cm"/>
      <inkml:brushProperty name="color" value="#FF0066"/>
    </inkml:brush>
  </inkml:definitions>
  <inkml:trace contextRef="#ctx0" brushRef="#br0">1 8 2127 0 0,'12'-6'96'0'0,"7"4"16"0"0,1 4-112 0 0,-2 0 0 0 0,-3 0 0 0 0,-4 0 0 0 0,-4 1 0 0 0,4 1 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3:29.693"/>
    </inkml:context>
    <inkml:brush xml:id="br0">
      <inkml:brushProperty name="width" value="0.1" units="cm"/>
      <inkml:brushProperty name="height" value="0.1" units="cm"/>
      <inkml:brushProperty name="color" value="#FF0066"/>
    </inkml:brush>
  </inkml:definitions>
  <inkml:trace contextRef="#ctx0" brushRef="#br0">0 339 1783 0 0,'101'-28'116'0'0,"177"-25"0"0"0,216 6-116 0 0,-230 25 11 0 0,28 17 181 0 0,-84 5-45 0 0,127 5-13 0 0,-205 2-100 0 0,187-16 0 0 0,90-22 26 0 0,-244 22-13 0 0,454-2 521 0 0,-426 21-483 0 0,514 13-23 0 0,-461-41 139 0 0,-75 3 192 0 0,418-32 293 0 0,-187 38-632 0 0,-136 7-34 0 0,-116-3-5 0 0,431-25 106 0 0,-114 2-121 0 0,-166 14 0 0 0,103 22 0 0 0,-203 2 0 0 0,-123-7 0 0 0,287-2 0 0 0,-161-1 0 0 0,-91 1 0 0 0,90-4 0 0 0,82 1 0 0 0,-139 6 67 0 0,1 5 0 0 0,170 35-1 0 0,-234-29-44 0 0,0-4-1 0 0,143 3 0 0 0,-99-9-21 0 0,201 34 0 0 0,-264-27 0 0 0,-37-6 0 0 0,47 5 0 0 0,425-11 84 0 0,-249-2 123 0 0,-18 1-90 0 0,-105-4-120 0 0,139 0 226 0 0,-179 7-121 0 0,-22-2-59 0 0,77 11 0 0 0,-117-7-43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2:45.918"/>
    </inkml:context>
    <inkml:brush xml:id="br0">
      <inkml:brushProperty name="width" value="0.1" units="cm"/>
      <inkml:brushProperty name="height" value="0.1" units="cm"/>
      <inkml:brushProperty name="color" value="#FF0066"/>
    </inkml:brush>
  </inkml:definitions>
  <inkml:trace contextRef="#ctx0" brushRef="#br0">1 17 1375 0 0,'15'-6'128'0'0,"5"1"-128"0"0,-2 1 0 0 0,-3 2 0 0 0,-6 2 192 0 0,-2 2 8 0 0,0 0 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8:32.549"/>
    </inkml:context>
    <inkml:brush xml:id="br0">
      <inkml:brushProperty name="width" value="0.1" units="cm"/>
      <inkml:brushProperty name="height" value="0.1" units="cm"/>
      <inkml:brushProperty name="color" value="#FFFF00"/>
    </inkml:brush>
  </inkml:definitions>
  <inkml:trace contextRef="#ctx0" brushRef="#br0">0 13 863 0 0,'6'-3'0'0'0,"1"-1"72"0"0,6 0-72 0 0,-4 3 0 0 0,-2 1 0 0 0,-1 0 0 0 0,-1 1 0 0 0,1-1 0 0 0,5 2 72 0 0,3 2-72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2:46.395"/>
    </inkml:context>
    <inkml:brush xml:id="br0">
      <inkml:brushProperty name="width" value="0.1" units="cm"/>
      <inkml:brushProperty name="height" value="0.1" units="cm"/>
      <inkml:brushProperty name="color" value="#FF0066"/>
    </inkml:brush>
  </inkml:definitions>
  <inkml:trace contextRef="#ctx0" brushRef="#br0">0 30 919 0 0,'15'-11'80'0'0,"-4"6"-80"0"0,0-3 0 0 0,-4 5 0 0 0,-1 1 192 0 0,-3 2 32 0 0,3 0 0 0 0,3 0 0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4:04.963"/>
    </inkml:context>
    <inkml:brush xml:id="br0">
      <inkml:brushProperty name="width" value="0.1" units="cm"/>
      <inkml:brushProperty name="height" value="0.1" units="cm"/>
      <inkml:brushProperty name="color" value="#FF0066"/>
    </inkml:brush>
  </inkml:definitions>
  <inkml:trace contextRef="#ctx0" brushRef="#br0">1 186 455 0 0,'5'-3'423'0'0,"-1"0"0"0"0,1 1-1 0 0,0 0 1 0 0,1 0-1 0 0,-1 1 1 0 0,0 0-1 0 0,0-1 1 0 0,9 1-1 0 0,30-4 229 0 0,41-3 1649 0 0,-21 3-17 0 0,-48 2-2002 0 0,0 1 1 0 0,0 1-1 0 0,18 2 1 0 0,46 8 51 0 0,-43-3-269 0 0,49 0 0 0 0,30-2 273 0 0,79-4 425 0 0,-110-3-418 0 0,117 12-1 0 0,-83-2-219 0 0,-24-2-66 0 0,0 0 278 0 0,132-8 0 0 0,203-21 552 0 0,-341 19-829 0 0,108-21 0 0 0,79-17 178 0 0,-139 31-129 0 0,-20 3-35 0 0,335-44 282 0 0,-410 49-292 0 0,1 1 0 0 0,69 6 0 0 0,-40 1-21 0 0,0-3 0 0 0,89-11 0 0 0,38 0 24 0 0,-115 10-34 0 0,122 16 0 0 0,-152-10-16 0 0,0-2 0 0 0,0-3 0 0 0,59-5 0 0 0,120 2 107 0 0,-113 4-64 0 0,-25 1-15 0 0,-47-1 3 0 0,94-7 0 0 0,-140 4-47 0 0,149-15 131 0 0,-118 15-83 0 0,0 1 0 0 0,54 7 0 0 0,124 4 46 0 0,-113-9-71 0 0,60-7 31 0 0,-107 1-17 0 0,95 5 0 0 0,-73 4-18 0 0,-39-4 4 0 0,60 11-1 0 0,143 19-22 0 0,-213-29 0 0 0,56 1 61 0 0,100-8-1 0 0,-127 2-39 0 0,-16-1 73 0 0,32 1 1593 0 0,-63 3-1795 0 0,-1 0 1 0 0,0 1 0 0 0,1-1-1 0 0,-1 2 1 0 0,0-1-1 0 0,1 0 1 0 0,-1 1 0 0 0,0 0-1 0 0,0 0 1 0 0,4 3 0 0 0,-8-4 90 0 0,0 0 0 0 0,0-1 0 0 0,0 1 0 0 0,0 0 0 0 0,0 0 0 0 0,0 0 0 0 0,-1 0 0 0 0,1 0 0 0 0,0 0 0 0 0,-1 0 0 0 0,1 0 0 0 0,-1 0 0 0 0,1 0 0 0 0,-1 0 0 0 0,1 0 1 0 0,-1 0-1 0 0,0 0 0 0 0,0 0 0 0 0,1 1 0 0 0,-1-1 0 0 0,0 0 0 0 0,0 0 0 0 0,0 1 0 0 0,-8 28-4655 0 0,-2-8-735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4:09.237"/>
    </inkml:context>
    <inkml:brush xml:id="br0">
      <inkml:brushProperty name="width" value="0.1" units="cm"/>
      <inkml:brushProperty name="height" value="0.1" units="cm"/>
      <inkml:brushProperty name="color" value="#FF0066"/>
    </inkml:brush>
  </inkml:definitions>
  <inkml:trace contextRef="#ctx0" brushRef="#br0">40 89 4487 0 0,'-1'-7'605'0'0,"-1"-1"-1"0"0,-1 1 0 0 0,1 0 0 0 0,-1 0 0 0 0,-1 0 0 0 0,1 0 1 0 0,-6-8-1 0 0,7 17-549 0 0,1-1 0 0 0,0 1 0 0 0,0 0 1 0 0,0 0-1 0 0,0 1 0 0 0,1-1 0 0 0,-1 0 1 0 0,0 4-1 0 0,0-1 0 0 0,0-1 1 0 0,0 1-1 0 0,1 0 0 0 0,0 0 0 0 0,0-1 1 0 0,0 1-1 0 0,1 0 0 0 0,-1 0 1 0 0,1-1-1 0 0,0 1 0 0 0,1-1 0 0 0,-1 1 1 0 0,1-1-1 0 0,0 1 0 0 0,0-1 1 0 0,4 7-1 0 0,-2-6 11 0 0,0 0 0 0 0,1 0 0 0 0,-1 0 0 0 0,1 0 0 0 0,1-1 1 0 0,-1 0-1 0 0,0 0 0 0 0,1 0 0 0 0,0-1 0 0 0,0 0 0 0 0,7 3 0 0 0,4 1 147 0 0,1-1 0 0 0,-1-1 0 0 0,1-1 0 0 0,34 5 0 0 0,74-4 567 0 0,-61-4-634 0 0,10-1 9 0 0,-1-3 0 0 0,1-4 0 0 0,123-27 0 0 0,80-4 241 0 0,-134 21-259 0 0,-21 3-99 0 0,87-14 64 0 0,62 1 216 0 0,-60 9-108 0 0,148-8 6 0 0,-146 28-45 0 0,82-5-20 0 0,-164-4-9 0 0,203 13 1 0 0,-53 4-87 0 0,109 11 5 0 0,-302-13-49 0 0,151-6 0 0 0,-53-3 88 0 0,67 22-21 0 0,1-1-18 0 0,-151-17-61 0 0,147 22 0 0 0,-230-21 1 0 0,60 12 23 0 0,1-4 1 0 0,137 2 0 0 0,-61-18 24 0 0,490-2 238 0 0,-547 9-256 0 0,169-1 55 0 0,-40-13 45 0 0,225-1 243 0 0,-110 6-263 0 0,-72-15-60 0 0,-202 15-27 0 0,154-6 181 0 0,76-7-34 0 0,13 4-90 0 0,-79 7-45 0 0,512-6 28 0 0,-555 15-64 0 0,70 3 0 0 0,-158 2 0 0 0,311 3 0 0 0,-57-13 0 0 0,-80 4 0 0 0,-274 0 0 0 0,356 0 0 0 0,115 2 11 0 0,-379-4-63 0 0,164 20-1 0 0,-37-1 203 0 0,14-24-150 0 0,-47-2 0 0 0,99 18 0 0 0,-170-4 0 0 0,-43-4 0 0 0,-13 0 0 0 0,80 12 0 0 0,183 17 0 0 0,-158-31 0 0 0,131 17 0 0 0,60-19 152 0 0,-133 5-152 0 0,3 0 0 0 0,144-6 0 0 0,-143 25 0 0 0,-78-7 0 0 0,-101-7 0 0 0,0-2 0 0 0,-1-3 0 0 0,79-6 0 0 0,-117 3 2 0 0,52-5 33 0 0,-59 6-32 0 0,1 0 0 0 0,0 0 0 0 0,0 0 0 0 0,-1 1 0 0 0,1 0 0 0 0,0 0 0 0 0,-1 1 0 0 0,9 2 0 0 0,-12-3-53 0 0,0 1 0 0 0,-1-1 1 0 0,1 0-1 0 0,-1 0 0 0 0,1 1 0 0 0,-1-1 0 0 0,0 0 0 0 0,1 1 0 0 0,-1 0 0 0 0,0-1 0 0 0,0 1 1 0 0,0 0-1 0 0,0-1 0 0 0,0 1 0 0 0,-1 0 0 0 0,1 0 0 0 0,-1 0 0 0 0,1 0 0 0 0,0 3 1 0 0,0 42-1770 0 0,-1-32 1277 0 0,0 3-844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4:13.984"/>
    </inkml:context>
    <inkml:brush xml:id="br0">
      <inkml:brushProperty name="width" value="0.1" units="cm"/>
      <inkml:brushProperty name="height" value="0.1" units="cm"/>
      <inkml:brushProperty name="color" value="#FF0066"/>
    </inkml:brush>
  </inkml:definitions>
  <inkml:trace contextRef="#ctx0" brushRef="#br0">0 109 2303 0 0,'3'-3'165'0'0,"0"1"0"0"0,0 0 0 0 0,0 0 0 0 0,0 0 0 0 0,0 0 0 0 0,0 1 0 0 0,0-1 0 0 0,1 1 0 0 0,-1 0 0 0 0,1 0 0 0 0,-1 0 0 0 0,1 0 0 0 0,5 0 0 0 0,14-5 289 0 0,-10 2 30 0 0,1 0 0 0 0,1 1 0 0 0,-1 1 0 0 0,0 0 0 0 0,1 1 0 0 0,19 0 0 0 0,89 12 794 0 0,-64-4-998 0 0,0-4 114 0 0,1-2 1 0 0,76-9 0 0 0,-78 3-222 0 0,183-10 368 0 0,-31 7-235 0 0,0 1-46 0 0,177-4 86 0 0,-58 9 28 0 0,-164 5-252 0 0,270-32 144 0 0,-429 28-265 0 0,187-1 111 0 0,-99 4-107 0 0,3-3 15 0 0,289 6 152 0 0,-75 13-118 0 0,-143-6-8 0 0,-9 0-18 0 0,105 6-28 0 0,-134-7 0 0 0,154 1 64 0 0,-231-8-60 0 0,0-2-1 0 0,61-7 1 0 0,93-11 49 0 0,42 17 17 0 0,-27 1-12 0 0,27-6 17 0 0,-107-5-22 0 0,2-11 166 0 0,30-3 96 0 0,-155 22-269 0 0,-4 0-14 0 0,0 0-1 0 0,0 1 1 0 0,17 2-1 0 0,-29-2-34 0 0,0 0 0 0 0,0 1-1 0 0,0-1 1 0 0,0 1 0 0 0,0 0-1 0 0,0 0 1 0 0,0 0 0 0 0,-1 1-1 0 0,1-1 1 0 0,0 0 0 0 0,-1 1 0 0 0,1 0-1 0 0,-1 0 1 0 0,1 0 0 0 0,-1 0-1 0 0,0 0 1 0 0,0 0 0 0 0,0 0-1 0 0,0 1 1 0 0,0-1 0 0 0,2 5 0 0 0,0 4-87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4:16.420"/>
    </inkml:context>
    <inkml:brush xml:id="br0">
      <inkml:brushProperty name="width" value="0.1" units="cm"/>
      <inkml:brushProperty name="height" value="0.1" units="cm"/>
      <inkml:brushProperty name="color" value="#FF0066"/>
    </inkml:brush>
  </inkml:definitions>
  <inkml:trace contextRef="#ctx0" brushRef="#br0">1 68 919 0 0,'9'-3'880'0'0,"1"0"0"0"0,0 1 0 0 0,0 0 0 0 0,1 0 0 0 0,10 0 0 0 0,-1 2-605 0 0,-1 2 0 0 0,0-1 0 0 0,0 2-1 0 0,0 1 1 0 0,0 0 0 0 0,28 11-1 0 0,-11-4-145 0 0,-13-5 50 0 0,0-1 0 0 0,1-1 0 0 0,36 1 0 0 0,232 8 1428 0 0,-263-12-1510 0 0,38-5 0 0 0,-17 1-8 0 0,2-1 144 0 0,65-14-1 0 0,-7 0 21 0 0,12 4-76 0 0,275-38 228 0 0,-346 45-249 0 0,-1 2 1 0 0,91 2-1 0 0,-11 13-104 0 0,70 1 157 0 0,-169-9-115 0 0,-1 1 0 0 0,58 13 0 0 0,3 1-61 0 0,160 27 20 0 0,-213-38 15 0 0,43 1 0 0 0,18 2 47 0 0,-31 1-51 0 0,1-3 0 0 0,0-4 0 0 0,122-8 0 0 0,-110 0 40 0 0,116 7 0 0 0,-48 14-21 0 0,-92-8-34 0 0,104 2 0 0 0,-153-11-49 0 0,135-3 32 0 0,163 16 0 0 0,-42 5 32 0 0,-135-18-39 0 0,195 5 78 0 0,-297-2-99 0 0,148 3 56 0 0,-9-12-11 0 0,167-2 30 0 0,106-2-68 0 0,-298 6 16 0 0,145 14-1 0 0,-193-7 0 0 0,146-14 0 0 0,-107 2-14 0 0,-43 2 136 0 0,-40 3 38 0 0,51 1 0 0 0,-81 4-107 0 0,0-2 0 0 0,0 0 0 0 0,30-7-1 0 0,4-1 127 0 0,6 5-20 0 0,-54 4-177 0 0,-1 1 1 0 0,1 0 0 0 0,0 1 0 0 0,-1-1 0 0 0,1 1 0 0 0,-1 0 0 0 0,1 0 0 0 0,-1 0 0 0 0,1 1 0 0 0,5 3 0 0 0,-8-3-78 0 0,0 0 0 0 0,0 0 0 0 0,0 1 0 0 0,0-1 0 0 0,-1 1 0 0 0,0-1 0 0 0,1 1 0 0 0,-1 0 0 0 0,0 0 0 0 0,0-1 0 0 0,0 1 0 0 0,0 0 0 0 0,-1 0 0 0 0,1 0 0 0 0,-1 0 0 0 0,0 4 0 0 0,1 14-5265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4:58.954"/>
    </inkml:context>
    <inkml:brush xml:id="br0">
      <inkml:brushProperty name="width" value="0.1" units="cm"/>
      <inkml:brushProperty name="height" value="0.1" units="cm"/>
      <inkml:brushProperty name="color" value="#FF0066"/>
    </inkml:brush>
  </inkml:definitions>
  <inkml:trace contextRef="#ctx0" brushRef="#br0">0 55 5151 0 0,'1'-3'116'0'0,"0"1"-1"0"0,1 0 1 0 0,-1-1-1 0 0,0 1 0 0 0,1 0 1 0 0,0 0-1 0 0,-1 0 1 0 0,1 0-1 0 0,0 0 0 0 0,0 1 1 0 0,0-1-1 0 0,0 1 1 0 0,0-1-1 0 0,0 1 0 0 0,1 0 1 0 0,-1-1-1 0 0,0 1 1 0 0,1 0-1 0 0,-1 1 0 0 0,1-1 1 0 0,-1 0-1 0 0,1 1 1 0 0,-1-1-1 0 0,1 1 0 0 0,-1 0 1 0 0,1 0-1 0 0,-1 0 1 0 0,1 0-1 0 0,0 0 0 0 0,-1 1 1 0 0,1-1-1 0 0,-1 1 1 0 0,1-1-1 0 0,-1 1 0 0 0,1 0 1 0 0,-1 0-1 0 0,0 0 1 0 0,1 0-1 0 0,2 3 0 0 0,9 3 80 0 0,1 0 1 0 0,0 0-1 0 0,0-2 0 0 0,0 0 0 0 0,24 5 0 0 0,-12-3-3 0 0,-11-4-78 0 0,-1 0 0 0 0,0-2 0 0 0,1 1 0 0 0,-1-2 0 0 0,30-1 0 0 0,78-19 1059 0 0,-86 13-865 0 0,60-13 226 0 0,-50 9-185 0 0,0 2 0 0 0,95-5 1 0 0,-78 12-187 0 0,-30 1-69 0 0,57 4 1 0 0,313 9 249 0 0,-280-13-15 0 0,-67 4-83 0 0,108 20 1 0 0,-26-2-27 0 0,69-15 1157 0 0,-21-2-130 0 0,-111 5-2366 0 0,-47-5 990 0 0,1 0-1 0 0,54-2 0 0 0,74-6 410 0 0,-39 1-25 0 0,-66 1-165 0 0,0 2-1 0 0,101 14 1 0 0,114 24 164 0 0,-247-35-250 0 0,28 6-3 0 0,1-2 1 0 0,-1-2 0 0 0,51-3-1 0 0,87-10 63 0 0,-71 17-26 0 0,-24-1-12 0 0,-54-7 9 0 0,0-1 0 0 0,0-2-1 0 0,62-13 1 0 0,-73 11 6 0 0,0 1 0 0 0,0 1 0 0 0,45 2 0 0 0,82 16-21 0 0,-102-10-23 0 0,83 20 3 0 0,-119-24-8 0 0,12 2 48 0 0,0-1 0 0 0,0-2 0 0 0,1 0 0 0 0,55-7 0 0 0,176-25 270 0 0,-134 31-215 0 0,27-2 12 0 0,-43-1-45 0 0,5-1 4 0 0,113-9 54 0 0,-103 8-112 0 0,-14 5-8 0 0,-53 0 11 0 0,-40 1 8 0 0,0 1 1 0 0,34 8-1 0 0,-34-6-21 0 0,0-1 1 0 0,35 2-1 0 0,117-9 0 0 0,70 1 58 0 0,-36-4 43 0 0,-103 1 2 0 0,-56 4-90 0 0,243-21 184 0 0,-253 18-114 0 0,0 2 0 0 0,62 3 0 0 0,69 15 48 0 0,-127-12-116 0 0,0-2 0 0 0,0-1 0 0 0,0-2-1 0 0,52-9 1 0 0,-60 7-13 0 0,-1 2 0 0 0,57 2 0 0 0,60 14 0 0 0,-129-11 0 0 0,195 30 0 0 0,-183-28 0 0 0,35 5 0 0 0,-62-10 0 0 0,65 4 6 0 0,110-8 0 0 0,-149 3 39 0 0,1 1 1 0 0,-1 2-1 0 0,1 1 0 0 0,45 10 0 0 0,-25-4-19 0 0,17-1 3 0 0,12 1 6 0 0,-73-8-22 0 0,1 0 0 0 0,0 0-1 0 0,-1-1 1 0 0,1 0 0 0 0,0 0-1 0 0,0-1 1 0 0,-1 0 0 0 0,1 0 0 0 0,0 0-1 0 0,-1-1 1 0 0,1 0 0 0 0,10-5 0 0 0,-17 7-7 0 0,-1 0 1 0 0,1 0-1 0 0,0 0 1 0 0,0 0-1 0 0,-1 0 1 0 0,1 0-1 0 0,0 0 1 0 0,0 0-1 0 0,-1 0 1 0 0,1 0-1 0 0,0 0 1 0 0,0 0-1 0 0,-1 0 1 0 0,1 0-1 0 0,0 0 1 0 0,0 0-1 0 0,-1 0 1 0 0,1 0 0 0 0,0 0-1 0 0,0 0 1 0 0,-1-1-1 0 0,1 1 1 0 0,0 0-1 0 0,0 0 1 0 0,0 0-1 0 0,-1 0 1 0 0,1-1-1 0 0,0 1 1 0 0,0 0-1 0 0,0 0 1 0 0,0 0-1 0 0,-1-1 1 0 0,1 1-1 0 0,0 0 1 0 0,0 0 0 0 0,0 0-1 0 0,0-1 1 0 0,0 1-1 0 0,0 0 1 0 0,0 0-1 0 0,0-1 1 0 0,0 1-1 0 0,0 0 1 0 0,0 0-1 0 0,0-1 1 0 0,0 1-1 0 0,0 0 1 0 0,0 0-1 0 0,0-1 1 0 0,0 1-1 0 0,0 0 1 0 0,0 0 0 0 0,0-1-1 0 0,0 1 1 0 0,0 0-1 0 0,0 0 1 0 0,1-1-1 0 0,-9 8-202 0 0,1 1-1 0 0,1-1 0 0 0,-8 11 1 0 0,-6 7-504 0 0,-10 12-166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5:00.856"/>
    </inkml:context>
    <inkml:brush xml:id="br0">
      <inkml:brushProperty name="width" value="0.1" units="cm"/>
      <inkml:brushProperty name="height" value="0.1" units="cm"/>
      <inkml:brushProperty name="color" value="#FF0066"/>
    </inkml:brush>
  </inkml:definitions>
  <inkml:trace contextRef="#ctx0" brushRef="#br0">1 117 2303 0 0,'0'-4'2491'0'0,"0"4"-2451"0"0,1 0 111 0 0,0 0 1 0 0,0-1-1 0 0,0 1 1 0 0,0-1-1 0 0,0 1 1 0 0,0-1 0 0 0,0 1-1 0 0,0-1 1 0 0,-1 0-1 0 0,1 0 1 0 0,0 1-1 0 0,0-1 1 0 0,0-1-1 0 0,7-6 275 0 0,0 0-1 0 0,0 1 0 0 0,1 0 0 0 0,-1 0 1 0 0,1 1-1 0 0,1 0 0 0 0,-1 1 1 0 0,1 0-1 0 0,0 0 0 0 0,0 1 0 0 0,1 1 1 0 0,14-4-1 0 0,15-1 64 0 0,-1 2 0 0 0,44-2 0 0 0,-58 6-289 0 0,37 1 296 0 0,-1 2 0 0 0,120 19 0 0 0,-48-3-114 0 0,136 3-94 0 0,-225-18-180 0 0,46 3 440 0 0,1-3 0 0 0,112-13 1 0 0,-153 3-386 0 0,-29 4-124 0 0,0 0 1 0 0,0 2 0 0 0,36 0-1 0 0,-42 6-89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0:15:02.727"/>
    </inkml:context>
    <inkml:brush xml:id="br0">
      <inkml:brushProperty name="width" value="0.1" units="cm"/>
      <inkml:brushProperty name="height" value="0.1" units="cm"/>
      <inkml:brushProperty name="color" value="#FF0066"/>
    </inkml:brush>
  </inkml:definitions>
  <inkml:trace contextRef="#ctx0" brushRef="#br0">7 202 3679 0 0,'-4'-13'206'0'0,"4"12"-42"0"0,0 0 0 0 0,-1 0 0 0 0,1 0-1 0 0,0 1 1 0 0,-1-1 0 0 0,1 0-1 0 0,0 0 1 0 0,0 0 0 0 0,0 0 0 0 0,0 0-1 0 0,0 0 1 0 0,0 0 0 0 0,0 0 0 0 0,0 0-1 0 0,0-1 1 0 0,1 1-80 0 0,0 0 0 0 0,0 1 0 0 0,0-1 0 0 0,0 0 0 0 0,0 1-1 0 0,0-1 1 0 0,0 1 0 0 0,0-1 0 0 0,0 1 0 0 0,0-1 0 0 0,0 1 0 0 0,1 0 0 0 0,-1 0 0 0 0,0-1 0 0 0,0 1 0 0 0,0 0-1 0 0,2 0 1 0 0,58-7 2324 0 0,118 1 0 0 0,18 25-1357 0 0,-133-10-848 0 0,1-3 1 0 0,-1-3 0 0 0,69-5 0 0 0,101-25 364 0 0,58-4 94 0 0,-28-1-378 0 0,-132 14-46 0 0,154-2 0 0 0,-281 20-238 0 0,379-14 182 0 0,-261 3-109 0 0,213 11 0 0 0,-74-11 70 0 0,-51-1-24 0 0,153 17 203 0 0,-192-13-159 0 0,-112 3-107 0 0,88 3 0 0 0,-72 10-1 0 0,117 29 0 0 0,33 5-48 0 0,-47-8-7 0 0,-105-18 54 0 0,-3 0-49 0 0,132 49 0 0 0,-171-55-5 0 0,0-1 0 0 0,0-2 0 0 0,39 4 0 0 0,-20-4 0 0 0,113 23 0 0 0,21 9 0 0 0,-117-23 0 0 0,95 11 0 0 0,-137-25 0 0 0,217 13 0 0 0,97-10 64 0 0,100-21-12 0 0,-269 7-40 0 0,191 9-12 0 0,-48 1 0 0 0,-73-14 825 0 0,-119 5-514 0 0,-117 7-288 0 0,0 1 0 0 0,0 0 0 0 0,0 1 0 0 0,0-1 0 0 0,0 1 1 0 0,0 0-1 0 0,0 0 0 0 0,9 3 0 0 0,-12-2-81 0 0,0-1 0 0 0,1 0 0 0 0,-1 0 0 0 0,0 1 0 0 0,0-1 1 0 0,0 1-1 0 0,0 0 0 0 0,-1-1 0 0 0,1 1 0 0 0,0 0 0 0 0,-1 0 1 0 0,1 0-1 0 0,-1 1 0 0 0,1-1 0 0 0,-1 0 0 0 0,0 0 0 0 0,0 1 1 0 0,0-1-1 0 0,0 4 0 0 0,3 13-577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8:36.991"/>
    </inkml:context>
    <inkml:brush xml:id="br0">
      <inkml:brushProperty name="width" value="0.1" units="cm"/>
      <inkml:brushProperty name="height" value="0.1" units="cm"/>
      <inkml:brushProperty name="color" value="#FFFF00"/>
    </inkml:brush>
  </inkml:definitions>
  <inkml:trace contextRef="#ctx0" brushRef="#br0">1 68 1783 0 0,'4'2'15'0'0,"0"0"-1"0"0,1 0 0 0 0,-1 0 0 0 0,1 0 0 0 0,-1 0 1 0 0,1-1-1 0 0,0 0 0 0 0,-1 0 0 0 0,1-1 0 0 0,0 1 1 0 0,0-1-1 0 0,-1 0 0 0 0,7-1 0 0 0,9 2 19 0 0,380 23-33 0 0,-324-23 0 0 0,-1-4 0 0 0,149-24 0 0 0,58-8 0 0 0,-98 15 0 0 0,169-4 0 0 0,-169 32 0 0 0,-152-5-136 0 0,-4 3-544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8:55.862"/>
    </inkml:context>
    <inkml:brush xml:id="br0">
      <inkml:brushProperty name="width" value="0.1" units="cm"/>
      <inkml:brushProperty name="height" value="0.1" units="cm"/>
      <inkml:brushProperty name="color" value="#FFFF00"/>
    </inkml:brush>
  </inkml:definitions>
  <inkml:trace contextRef="#ctx0" brushRef="#br0">0 8 2071 0 0,'65'-4'584'0'0,"104"13"147"0"0,60 24 354 0 0,-207-32-998 0 0,0-1 0 0 0,0-1-1 0 0,0-1 1 0 0,35-7 0 0 0,-14 2-25 0 0,19-3-39 0 0,-31 4 7 0 0,1 1-1 0 0,-1 1 1 0 0,1 2-1 0 0,0 1 1 0 0,45 5-1 0 0,-59 0-29 0 0,0 1 0 0 0,31 13 0 0 0,20 5 0 0 0,3-9 78 0 0,117 10-1 0 0,-132-22 36 0 0,68-6 1 0 0,-64 0-77 0 0,-31 4-20 0 0,0 0 0 0 0,0 2-1 0 0,0 2 1 0 0,0 0 0 0 0,-1 2 0 0 0,54 18-1 0 0,-65-19-2 0 0,1 0 0 0 0,-1-2 0 0 0,1-1-1 0 0,0 0 1 0 0,0-1 0 0 0,22-2 0 0 0,46 3 25 0 0,-73 0-23 0 0,-1 0 0 0 0,1 1 0 0 0,26 8 0 0 0,-24-5-16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6:05.177"/>
    </inkml:context>
    <inkml:brush xml:id="br0">
      <inkml:brushProperty name="width" value="0.1" units="cm"/>
      <inkml:brushProperty name="height" value="0.1" units="cm"/>
      <inkml:brushProperty name="color" value="#FFFF00"/>
    </inkml:brush>
  </inkml:definitions>
  <inkml:trace contextRef="#ctx0" brushRef="#br0">25 86 1839 0 0,'-14'-4'894'0'0,"14"4"-812"0"0,0 0 0 0 0,-1 0-1 0 0,1 0 1 0 0,0 0 0 0 0,-1 0 0 0 0,1 0-1 0 0,0 0 1 0 0,-1 0 0 0 0,1 0 0 0 0,0 0-1 0 0,-1 0 1 0 0,1 0 0 0 0,0 0 0 0 0,-1 0-1 0 0,1 0 1 0 0,0 0 0 0 0,-1 0 0 0 0,1 0-1 0 0,0 1 1 0 0,-1-1 0 0 0,1 0 0 0 0,0 0-1 0 0,-1 0 1 0 0,1 1 0 0 0,0-1 0 0 0,0 0-1 0 0,-1 0 1 0 0,1 1 0 0 0,0-1-1 0 0,0 0 1 0 0,0 0 0 0 0,0 1 0 0 0,-1-1-1 0 0,1 0 1 0 0,0 1 0 0 0,0-1 0 0 0,0 1-1 0 0,20-14 2389 0 0,3 21-1988 0 0,-6-3-471 0 0,-14-3 67 0 0,0-1 1 0 0,0 1-1 0 0,0-1 1 0 0,1 0-1 0 0,-1-1 1 0 0,0 1-1 0 0,0 0 0 0 0,1-1 1 0 0,-1 0-1 0 0,0 0 1 0 0,1 0-1 0 0,-1 0 1 0 0,0 0-1 0 0,1-1 0 0 0,-1 1 1 0 0,4-2-1 0 0,17-3 180 0 0,-18 4-96 0 0,0 0 1 0 0,0 0-1 0 0,0-1 1 0 0,0 0-1 0 0,7-3 0 0 0,-10 4-59 0 0,-1 0 0 0 0,1 1 0 0 0,-1-1-1 0 0,1 1 1 0 0,-1-1 0 0 0,1 1 0 0 0,-1 0-1 0 0,4 0 1 0 0,-4 0-100 0 0,0 0 0 0 0,0 1 0 0 0,0-1 0 0 0,0-1 0 0 0,0 1 0 0 0,0 0-1 0 0,0 0 1 0 0,0-1 0 0 0,0 1 0 0 0,0-1 0 0 0,-1 1 0 0 0,1-1 0 0 0,0 0 0 0 0,0 0 0 0 0,-1 0 0 0 0,1 0 0 0 0,0 0 0 0 0,-1 0 0 0 0,1 0 0 0 0,-1-1-1 0 0,1 1 1 0 0,0-2 0 0 0,0 0 43 0 0,0 1-1 0 0,1 0 0 0 0,-1 0 0 0 0,0 0 0 0 0,1 0 0 0 0,-1 0 1 0 0,1 0-1 0 0,-1 1 0 0 0,1-1 0 0 0,0 1 0 0 0,0 0 1 0 0,0 0-1 0 0,0 0 0 0 0,0 0 0 0 0,0 0 0 0 0,0 1 1 0 0,0-1-1 0 0,4 1 0 0 0,7-2 11 0 0,7 2-5 0 0,-18 0-49 0 0,1 0 0 0 0,-1 0 1 0 0,1 0-1 0 0,-1-1 1 0 0,1 0-1 0 0,-1 1 0 0 0,1-1 1 0 0,-1-1-1 0 0,6-1 1 0 0,17-5 47 0 0,-15 7-29 0 0,1 0 0 0 0,-1 2 0 0 0,1-1-1 0 0,21 5 1 0 0,-2-1 3 0 0,45 0 40 0 0,-47-2-7 0 0,-1-1-1 0 0,0-1 1 0 0,1-2-1 0 0,27-5 1 0 0,-26 0-32 0 0,-21 5-15 0 0,-1 0 1 0 0,1 0-1 0 0,0 0 0 0 0,-1 1 0 0 0,1 1 1 0 0,0-1-1 0 0,0 2 0 0 0,16 1 0 0 0,-10 0-10 0 0,1-1 0 0 0,-1 0 0 0 0,1-1 0 0 0,28-4 0 0 0,-28 2 0 0 0,0 1 0 0 0,0 0 0 0 0,0 1 0 0 0,23 3 0 0 0,-29-1 0 0 0,1-2 0 0 0,-1 1 0 0 0,1-2 0 0 0,13-1 0 0 0,-14 1 0 0 0,0 0 0 0 0,0 1 0 0 0,0 0 0 0 0,0 0 0 0 0,13 3 0 0 0,3 1 0 0 0,1 0 0 0 0,0-2 0 0 0,42-2 0 0 0,-27-1 0 0 0,-24 2 0 0 0,-1 1 0 0 0,1 0 0 0 0,17 6 0 0 0,-18-4 0 0 0,1-1 0 0 0,-1 0 0 0 0,19 0 0 0 0,37 6 0 0 0,-70-10-39 0 0,0 1-1 0 0,0-1 1 0 0,-1 0-1 0 0,1 1 1 0 0,0-1-1 0 0,-1-1 1 0 0,1 1-1 0 0,2-2 1 0 0,-3 2-96 0 0,1-1 1 0 0,0 1-1 0 0,-1 0 1 0 0,1 0-1 0 0,0 0 1 0 0,-1 0-1 0 0,1 0 1 0 0,4 0-1 0 0,-6 1 61 0 0,0 0 0 0 0,0 1-1 0 0,0-1 1 0 0,-1 0 0 0 0,1 0-1 0 0,0 1 1 0 0,0-1-1 0 0,0 1 1 0 0,0-1 0 0 0,0 1-1 0 0,0-1 1 0 0,-1 1-1 0 0,1-1 1 0 0,0 1 0 0 0,0 0-1 0 0,-1 0 1 0 0,1-1 0 0 0,0 1-1 0 0,-1 0 1 0 0,1 0-1 0 0,-1 0 1 0 0,1-1 0 0 0,-1 1-1 0 0,1 0 1 0 0,-1 0 0 0 0,0 0-1 0 0,0 0 1 0 0,1 0-1 0 0,-1 2 1 0 0,4 11-4321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9:16.698"/>
    </inkml:context>
    <inkml:brush xml:id="br0">
      <inkml:brushProperty name="width" value="0.1" units="cm"/>
      <inkml:brushProperty name="height" value="0.1" units="cm"/>
      <inkml:brushProperty name="color" value="#FFFF00"/>
    </inkml:brush>
  </inkml:definitions>
  <inkml:trace contextRef="#ctx0" brushRef="#br0">5 73 2327 0 0,'-4'-20'96'0'0,"4"4"32"0"0,5 1-128 0 0,-1 2 0 0 0,0 6 0 0 0,-1 5 0 0 0,1 4 0 0 0,2 0-88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9:29.360"/>
    </inkml:context>
    <inkml:brush xml:id="br0">
      <inkml:brushProperty name="width" value="0.1" units="cm"/>
      <inkml:brushProperty name="height" value="0.1" units="cm"/>
      <inkml:brushProperty name="color" value="#FFFF00"/>
    </inkml:brush>
  </inkml:definitions>
  <inkml:trace contextRef="#ctx0" brushRef="#br0">2432 26 1375 0 0,'71'-11'308'0'0,"83"-3"0"0"0,-128 14-230 0 0,-1 1-1 0 0,32 5 0 0 0,-19-1-69 0 0,54 8-7 0 0,-50-6 1 0 0,1-2 1 0 0,0-1 0 0 0,61-4-1 0 0,-83-8 51 0 0,-13 2 249 0 0,-8 6-275 0 0,0-1 0 0 0,0 1 0 0 0,-1 0 0 0 0,1 0 0 0 0,0-1 0 0 0,0 1-1 0 0,0 0 1 0 0,0 0 0 0 0,0-1 0 0 0,0 1 0 0 0,-1 0 0 0 0,1 0 0 0 0,0 0 0 0 0,0-1 0 0 0,0 1-1 0 0,0 0 1 0 0,-1 0 0 0 0,1 0 0 0 0,0-1 0 0 0,0 1 0 0 0,-1 0 0 0 0,1 0 0 0 0,0 0-1 0 0,0 0 1 0 0,-1 0 0 0 0,1 0 0 0 0,0 0 0 0 0,0 0 0 0 0,-1 0 0 0 0,1-1 0 0 0,0 1-1 0 0,0 0 1 0 0,-1 0 0 0 0,1 1 0 0 0,-12-3 73 0 0,1 1 0 0 0,-1 1 1 0 0,1 0-1 0 0,-1 0 0 0 0,1 1 0 0 0,-1 1 0 0 0,-17 5 0 0 0,-27 2 128 0 0,-56-6-228 0 0,-9 1 0 0 0,-37 16 0 0 0,84-9 0 0 0,-1-3 0 0 0,-93-1 0 0 0,-53-22 272 0 0,-186 0 440 0 0,185 22-591 0 0,-172 12-90 0 0,322-15-37 0 0,-119-6-1 0 0,-71-28 175 0 0,-142-13 464 0 0,303 43-579 0 0,114 9 11 0 0,40-1-505 0 0,-37-7-1766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9:30.608"/>
    </inkml:context>
    <inkml:brush xml:id="br0">
      <inkml:brushProperty name="width" value="0.1" units="cm"/>
      <inkml:brushProperty name="height" value="0.1" units="cm"/>
      <inkml:brushProperty name="color" value="#FFFF00"/>
    </inkml:brush>
  </inkml:definitions>
  <inkml:trace contextRef="#ctx0" brushRef="#br0">0 172 2471 0 0,'3'-2'23'0'0,"0"1"-1"0"0,0-1 0 0 0,1 1 0 0 0,-1 0 1 0 0,0 0-1 0 0,1 0 0 0 0,-1 0 0 0 0,0 1 0 0 0,1-1 1 0 0,-1 1-1 0 0,6 0 0 0 0,144-11 251 0 0,-123 10-266 0 0,448-20 262 0 0,-425 15-34 0 0,74-18-1 0 0,28-4 211 0 0,136 13 127 0 0,-99 9-475 0 0,-28-1-53 0 0,24 9 14 0 0,91 0-51 0 0,-150-6 41 0 0,278 0 164 0 0,12-3-152 0 0,-337 4-56 0 0,-10 1-2 0 0,99-6 50 0 0,-123-4 152 0 0,-49 12-186 0 0,1 0 0 0 0,0 0 0 0 0,0 1 0 0 0,0-1 1 0 0,-1 0-1 0 0,1 0 0 0 0,0 0 0 0 0,0 0 0 0 0,-1 0 0 0 0,1 1 1 0 0,0-1-1 0 0,0 0 0 0 0,-1 0 0 0 0,1 0 0 0 0,0 0 0 0 0,0 0 1 0 0,-1 0-1 0 0,1 0 0 0 0,0 0 0 0 0,0 0 0 0 0,-1 0 0 0 0,1 0 1 0 0,0 0-1 0 0,0 0 0 0 0,-1 0 0 0 0,1 0 0 0 0,0 0 0 0 0,-1-1 1 0 0,1 1-1 0 0,0 0 0 0 0,0 0 0 0 0,0 0 0 0 0,-1 0 1 0 0,1 0-1 0 0,0-1 0 0 0,0 1 0 0 0,0 0 0 0 0,-1 0 0 0 0,1 0 1 0 0,0-1-1 0 0,0 1 0 0 0,0 0 0 0 0,0 0 0 0 0,-1 0 0 0 0,1-1 1 0 0,0 1-1 0 0,0 0 0 0 0,0 0 0 0 0,0-1 0 0 0,0 1 0 0 0,0 0 1 0 0,0-1-1 0 0,0 1 0 0 0,0 0 0 0 0,0 0 0 0 0,0-1 0 0 0,0 1 1 0 0,0-1-1 0 0,-11 12 42 0 0,6-4-154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9:34.445"/>
    </inkml:context>
    <inkml:brush xml:id="br0">
      <inkml:brushProperty name="width" value="0.1" units="cm"/>
      <inkml:brushProperty name="height" value="0.1" units="cm"/>
      <inkml:brushProperty name="color" value="#FFFF00"/>
    </inkml:brush>
  </inkml:definitions>
  <inkml:trace contextRef="#ctx0" brushRef="#br0">1 38 1375 0 0,'0'-1'102'0'0,"0"-1"-1"0"0,0 1 1 0 0,0 0-1 0 0,0-1 1 0 0,0 1-1 0 0,0 0 0 0 0,1-1 1 0 0,-1 1-1 0 0,0 0 1 0 0,1 0-1 0 0,-1 0 0 0 0,1-1 1 0 0,-1 1-1 0 0,1 0 1 0 0,0 0-1 0 0,0 0 0 0 0,-1 0 1 0 0,1 0-1 0 0,0 0 1 0 0,0 0-1 0 0,0 0 1 0 0,0 0-1 0 0,0 1 0 0 0,0-1 1 0 0,0 0-1 0 0,0 1 1 0 0,1-1-1 0 0,-1 0 0 0 0,0 1 1 0 0,0-1-1 0 0,0 1 1 0 0,1 0-1 0 0,0-1 0 0 0,1 0-95 0 0,-1 0 0 0 0,1 1 0 0 0,-1-1 0 0 0,1 1 0 0 0,0-1 0 0 0,-1 1 0 0 0,1 0 0 0 0,0 0 0 0 0,-1 0 0 0 0,1 0 0 0 0,0 0 0 0 0,-1 1-1 0 0,1-1 1 0 0,2 2 0 0 0,35 16 68 0 0,-2 0-45 0 0,234 64 299 0 0,-118-41 339 0 0,-101-27-470 0 0,-10-4-56 0 0,1-1 0 0 0,0-2 0 0 0,0-2 0 0 0,86-1-1 0 0,-17-8 98 0 0,1 4-1 0 0,202 29 0 0 0,-228-19-237 0 0,118-2 0 0 0,-74-5 0 0 0,116 17 88 0 0,44 2 24 0 0,89-20-48 0 0,-287 0-55 0 0,226-5 46 0 0,254-6 17 0 0,-563 9-72 0 0,274 2 23 0 0,139 3 18 0 0,-245-3-41 0 0,81 6 0 0 0,-97 12 0 0 0,-88-9 0 0 0,-1-3 0 0 0,94-2 0 0 0,-24-11 0 0 0,190 16 0 0 0,-225-6 0 0 0,211-15 0 0 0,-16-1 0 0 0,0 1 0 0 0,88 4 0 0 0,61 11 0 0 0,-57-2 0 0 0,-345-1 0 0 0,20 1 0 0 0,107 18 0 0 0,-172-20 1 0 0,0 0-1 0 0,0 1 0 0 0,0 0 0 0 0,-1 0 0 0 0,1 1 0 0 0,6 3 1 0 0,-11-5-2 0 0,1 0 0 0 0,0 0 1 0 0,-1 0-1 0 0,1 0 1 0 0,-1 1-1 0 0,0-1 0 0 0,1 0 1 0 0,-1 1-1 0 0,0-1 1 0 0,0 1-1 0 0,0-1 0 0 0,0 1 1 0 0,0 0-1 0 0,0-1 0 0 0,0 1 1 0 0,-1 0-1 0 0,1 0 1 0 0,-1-1-1 0 0,1 1 0 0 0,-1 0 1 0 0,0 0-1 0 0,1 0 1 0 0,-1 3-1 0 0,-2 9-66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9:36.530"/>
    </inkml:context>
    <inkml:brush xml:id="br0">
      <inkml:brushProperty name="width" value="0.1" units="cm"/>
      <inkml:brushProperty name="height" value="0.1" units="cm"/>
      <inkml:brushProperty name="color" value="#FFFF00"/>
    </inkml:brush>
  </inkml:definitions>
  <inkml:trace contextRef="#ctx0" brushRef="#br0">1 71 3367 0 0,'2'-1'17'0'0,"6"-1"138"0"0,0-1 0 0 0,0 1 0 0 0,0 0 0 0 0,15-1 0 0 0,12 2-91 0 0,61 5 0 0 0,-69 0 71 0 0,45 14 0 0 0,-54-12-50 0 0,0-1 1 0 0,1-1 0 0 0,0-1 0 0 0,0 0 0 0 0,29-1-1 0 0,-6-3 188 0 0,-17 1-44 0 0,1-2 0 0 0,36-6 0 0 0,-11 0-71 0 0,0 2-1 0 0,96 2 0 0 0,-119 5-147 0 0,0 2 0 0 0,31 6 0 0 0,-35-4 2 0 0,1-1-1 0 0,50 1 0 0 0,-28-7 95 0 0,81-14-1 0 0,121-18 27 0 0,-195 28-123 0 0,-1 3 21 0 0,1 2 1 0 0,58 7-1 0 0,-64-2 0 0 0,0-3 1 0 0,0-1 0 0 0,54-7 0 0 0,119-22 153 0 0,-164 25-159 0 0,110 6 0 0 0,-124 2-25 0 0,114 6-2 0 0,-123-10 6 0 0,1-1 1 0 0,53-9-1 0 0,-37 2 7 0 0,0 3-1 0 0,0 2 1 0 0,0 1 0 0 0,71 9-1 0 0,-43 1-10 0 0,86 6 0 0 0,-134-14 0 0 0,-1 0 0 0 0,1-2 0 0 0,42-9 0 0 0,-44 6 17 0 0,1 2 0 0 0,0 0 0 0 0,0 2-1 0 0,0 2 1 0 0,0 0 0 0 0,39 8 0 0 0,47 11-6 0 0,137 16-1 0 0,-198-36 23 0 0,110-13 0 0 0,-115 6 54 0 0,1 3-1 0 0,88 3 0 0 0,0 20 46 0 0,2 0-53 0 0,-114-16-78 0 0,0-3 1 0 0,1 0-1 0 0,33-5 0 0 0,43-12 19 0 0,-43 6 7 0 0,1 3 0 0 0,0 2 0 0 0,69 2 0 0 0,-41 12-27 0 0,-47-4 0 0 0,0-1 0 0 0,65-4 0 0 0,-39-3 32 0 0,73 5 0 0 0,-131 0-32 0 0,43 4 0 0 0,1 2 0 0 0,94 26 0 0 0,16 2 0 0 0,-136-31 0 0 0,0-1 0 0 0,0-1 0 0 0,55-4 0 0 0,-34-3 0 0 0,77 4 0 0 0,-99 3 0 0 0,-1 1 0 0 0,0 1 0 0 0,1 1 0 0 0,36 13 0 0 0,-11-1 0 0 0,1-3 0 0 0,1-2 0 0 0,0-2 0 0 0,1-3 0 0 0,0-2 0 0 0,0-3 0 0 0,0-2 0 0 0,90-12 0 0 0,-79 7 126 0 0,86 3 0 0 0,-16 2 9 0 0,-121-1-74 0 0,1 2-1 0 0,-1 0 1 0 0,0 1 0 0 0,1 0-1 0 0,15 5 1 0 0,-23-4-298 0 0,0 0 0 0 0,0 0 1 0 0,0 1-1 0 0,-1 0 0 0 0,1 0 1 0 0,-1 1-1 0 0,0 0 0 0 0,-1 1 0 0 0,1-1 1 0 0,7 9-1 0 0,6 11-2526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0:34.108"/>
    </inkml:context>
    <inkml:brush xml:id="br0">
      <inkml:brushProperty name="width" value="0.1" units="cm"/>
      <inkml:brushProperty name="height" value="0.1" units="cm"/>
      <inkml:brushProperty name="color" value="#FFFF00"/>
    </inkml:brush>
  </inkml:definitions>
  <inkml:trace contextRef="#ctx0" brushRef="#br0">1 72 455 0 0,'6'-6'730'0'0,"-1"1"0"0"0,1-1 0 0 0,1 1 0 0 0,-1 0-1 0 0,1 1 1 0 0,0 0 0 0 0,0 0 0 0 0,9-4-1 0 0,-5 2-1281 0 0,-5 3 657 0 0,0 0 1 0 0,0 1-1 0 0,0 0 0 0 0,0 0 0 0 0,0 0 0 0 0,1 0 0 0 0,-1 1 0 0 0,1 0 0 0 0,-1 1 0 0 0,0-1 0 0 0,13 2 0 0 0,-3 1 40 0 0,0 2 0 0 0,0-1-1 0 0,21 9 1 0 0,-26-8-125 0 0,9 2 465 0 0,33 4 0 0 0,6 2 157 0 0,-35-8-562 0 0,-1 0-1 0 0,1-1 1 0 0,0-2-1 0 0,46-2 1 0 0,68-15-17 0 0,-82 8-52 0 0,43-2 96 0 0,0 5 0 0 0,186 13-1 0 0,-216-2-45 0 0,-1-3-1 0 0,100-8 1 0 0,-95-2 99 0 0,107 5 0 0 0,-80 14-75 0 0,-16 0-32 0 0,109-10 258 0 0,-104-3-203 0 0,24 8 44 0 0,-76-3-117 0 0,0-2-1 0 0,52-4 1 0 0,-41 0 159 0 0,66 4 1 0 0,-19 2-29 0 0,87-11-55 0 0,-73 1-84 0 0,126 11-27 0 0,-141-1 0 0 0,32 2 32 0 0,212 36 0 0 0,-252-20-32 0 0,-54-13 0 0 0,53 9 0 0 0,-23-10 13 0 0,-1-4 0 0 0,1-2 0 0 0,0-3 0 0 0,75-10-1 0 0,-77 5 41 0 0,68 1 0 0 0,-37 3 33 0 0,-59 4-86 0 0,0 0 0 0 0,0 2 0 0 0,0 1 0 0 0,51 16 0 0 0,-29-7 0 0 0,17-1 0 0 0,1-4 0 0 0,110 1 0 0 0,-138-8 0 0 0,262-5 54 0 0,-214-4-29 0 0,129-7 24 0 0,30 5 15 0 0,-197 9 75 0 0,0-2 0 0 0,0-3-1 0 0,104-22 1 0 0,-146 23-109 0 0,39-7 41 0 0,-48 10-68 0 0,0 1 0 0 0,1-1 0 0 0,-1 1 0 0 0,0 0 0 0 0,1 0 0 0 0,-1 0 0 0 0,0 1 0 0 0,1-1 0 0 0,-1 1 0 0 0,0 0 0 0 0,0 0 0 0 0,4 1 0 0 0,-6-2-23 0 0,-1 1 0 0 0,1-1 0 0 0,0 1 1 0 0,0-1-1 0 0,-1 1 0 0 0,1-1 0 0 0,0 1 0 0 0,-1 0 0 0 0,1-1 0 0 0,-1 1 0 0 0,1 0 1 0 0,-1-1-1 0 0,1 1 0 0 0,-1 0 0 0 0,0 0 0 0 0,1-1 0 0 0,-1 1 0 0 0,1 1 1 0 0,-1 7-227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00.089"/>
    </inkml:context>
    <inkml:brush xml:id="br0">
      <inkml:brushProperty name="width" value="0.1" units="cm"/>
      <inkml:brushProperty name="height" value="0.1" units="cm"/>
      <inkml:brushProperty name="color" value="#FF0066"/>
    </inkml:brush>
  </inkml:definitions>
  <inkml:trace contextRef="#ctx0" brushRef="#br0">20411 2225 7023 0 0,'-17'6'1146'0'0,"17"1"808"0"0,3-6-1862 0 0,0-1-1 0 0,-1 0 0 0 0,1 1 0 0 0,-1-1 0 0 0,1 0 1 0 0,0-1-1 0 0,-1 1 0 0 0,1 0 0 0 0,3-2 1 0 0,-3 1 43 0 0,-1 1 1 0 0,1-1 0 0 0,0 1-1 0 0,0 0 1 0 0,-1-1-1 0 0,1 1 1 0 0,0 0 0 0 0,0 1-1 0 0,-1-1 1 0 0,1 0 0 0 0,3 2-1 0 0,37 12 3480 0 0,-12-8-2957 0 0,43 2-1 0 0,-70-7-536 0 0,68 11 1039 0 0,-52-8-812 0 0,1 0-1 0 0,36 1 1 0 0,9-8 247 0 0,111-21 0 0 0,-175 24-576 0 0,7-2 42 0 0,0-1-1 0 0,0 1 1 0 0,0-2 0 0 0,-1 1 0 0 0,1-1-1 0 0,-1 0 1 0 0,0-1 0 0 0,0 0 0 0 0,0 0-1 0 0,-1-1 1 0 0,0 0 0 0 0,0 0 0 0 0,0 0-1 0 0,-1-1 1 0 0,0 0 0 0 0,10-15 0 0 0,-2-1 78 0 0,-1 0 1 0 0,-2 0-1 0 0,0-1 1 0 0,13-45-1 0 0,18-104 714 0 0,-22 83-639 0 0,4-48-71 0 0,0 4 190 0 0,-11 76-192 0 0,8-88-1 0 0,-19 119-110 0 0,-2 1 0 0 0,0-1 0 0 0,-2 0 0 0 0,-1 0 0 0 0,-10-43 0 0 0,7 51 54 0 0,0 0-1 0 0,-1 1 0 0 0,-1 0 0 0 0,-1 1 0 0 0,-19-30 0 0 0,-6-3 151 0 0,15 23-56 0 0,-23-42-1 0 0,35 54-110 0 0,-2-4 33 0 0,0 1 0 0 0,-2 0 0 0 0,0 0 0 0 0,0 1 0 0 0,-28-30 0 0 0,31 40-47 0 0,0 0-1 0 0,0 1 1 0 0,-1 0-1 0 0,0 0 1 0 0,0 1-1 0 0,-1 1 1 0 0,-13-6 0 0 0,-74-19 97 0 0,-14 8-50 0 0,75 15 2 0 0,0-1 0 0 0,1-1 0 0 0,-36-14 0 0 0,35 8 6 0 0,-1 3 0 0 0,0 1 1 0 0,-76-10-1 0 0,-116 5 287 0 0,225 15-387 0 0,-163-13 184 0 0,-43-1 152 0 0,-135 8 37 0 0,-136-7 35 0 0,314-1-255 0 0,63 3-82 0 0,-303-9 107 0 0,358 18-180 0 0,-257 1 40 0 0,10 0 36 0 0,-218-5 46 0 0,167 8-112 0 0,-12 0 32 0 0,-103 2 140 0 0,416-4-184 0 0,-92-1 9 0 0,-211 4 38 0 0,95 13-51 0 0,-209 0 0 0 0,425-18 0 0 0,5 0 0 0 0,-53 2 0 0 0,-17 3 0 0 0,32-2 0 0 0,-372 0 0 0 0,87-12 0 0 0,280 12 36 0 0,27 1 61 0 0,-84-9 1 0 0,-8-5-188 0 0,33 4 45 0 0,-58 5 45 0 0,94 4 0 0 0,-138 3 0 0 0,-92-7 0 0 0,185 2 0 0 0,-229-34 0 0 0,211 18-44 0 0,54 7 24 0 0,-64 0 20 0 0,-8 0 0 0 0,-9-6 0 0 0,-25-3 0 0 0,155 15 0 0 0,1 2 0 0 0,-1 1 0 0 0,-33 3 0 0 0,33 0 0 0 0,-27 3 0 0 0,-90-5 0 0 0,81-3 0 0 0,0 3 0 0 0,-89 12 0 0 0,18-4 0 0 0,40-3 0 0 0,54 0 0 0 0,-27 1 0 0 0,-72-1-11 0 0,100-4-5 0 0,8 0-3 0 0,-68-8 1 0 0,77 5 18 0 0,1 1 0 0 0,-31 2 0 0 0,12 0 0 0 0,-112-4 0 0 0,145 3 0 0 0,1-3 0 0 0,-4-3 0 0 0,11 6 0 0 0,-20 0 0 0 0,-227 4 0 0 0,131-12 0 0 0,81 4 0 0 0,0 2 0 0 0,-48 3 0 0 0,-11 7 0 0 0,-143-5 0 0 0,206-5 0 0 0,-215-18 11 0 0,4 8 818 0 0,47 4-1549 0 0,112 3 720 0 0,41 4 0 0 0,-64-11 0 0 0,-208-20 92 0 0,149 20-56 0 0,-240 5-36 0 0,227 10 0 0 0,-17-16 0 0 0,-1 0 0 0 0,182 13 0 0 0,0-2 0 0 0,1 0 0 0 0,-1 0 0 0 0,0-2 0 0 0,-17-6 0 0 0,-62-19 0 0 0,93 28 0 0 0,4 2 0 0 0,0-1 0 0 0,0 0 0 0 0,0 0 0 0 0,0 0 0 0 0,0 0 0 0 0,0 0 0 0 0,0 0 0 0 0,0 0 0 0 0,0 0 0 0 0,0 0 0 0 0,0 0 0 0 0,0 0 0 0 0,-1 0 0 0 0,1 0 0 0 0,0 0 0 0 0,0 0 0 0 0,0 0 0 0 0,0 0 0 0 0,0 0 0 0 0,0 0 0 0 0,0 0 0 0 0,0 0 0 0 0,0 0 0 0 0,0 0 0 0 0,0 1 0 0 0,0-1 0 0 0,0 0 0 0 0,0 0 0 0 0,0 0 0 0 0,0 0 0 0 0,0 0 0 0 0,0 0 0 0 0,0 0 0 0 0,0 0 0 0 0,0 0 0 0 0,0 0 0 0 0,0 0 0 0 0,0 0 0 0 0,0 0 0 0 0,0 0 0 0 0,1 0 0 0 0,-37-7 0 0 0,28 4 0 0 0,1 1 0 0 0,0 0 0 0 0,-1 1 0 0 0,-1 0 0 0 0,-1 0 0 0 0,2 0 0 0 0,1 1 0 0 0,-1 0 0 0 0,-1 0 0 0 0,1 0 0 0 0,-2 0 0 0 0,-1-2 0 0 0,-1 0 0 0 0,-2-1 0 0 0,16 3 0 0 0,-50-3 0 0 0,38 2 0 0 0,-1-1 0 0 0,-4-1 15 0 0,1 0 0 0 0,-1 1 0 0 0,0 1 0 0 0,0 0 0 0 0,1 1 0 0 0,-17 2 0 0 0,-9-1 8 0 0,-411-1 1073 0 0,303-2-2052 0 0,-353 28 944 0 0,194 14 197 0 0,114-7-242 0 0,18-4-52 0 0,95-14 668 0 0,-93 5-1 0 0,-219 10-1466 0 0,177-12 1149 0 0,-30-6-430 0 0,-11-18 189 0 0,64-2 0 0 0,-160-14 0 0 0,37 9 0 0 0,285 13 0 0 0,-420 15 0 0 0,174 16-64 0 0,219-27 64 0 0,32-4 0 0 0,1 2 0 0 0,0 1 0 0 0,-37 8 0 0 0,45-5 0 0 0,0 1 0 0 0,1 0 0 0 0,-1 1 0 0 0,1 0 0 0 0,1 2 0 0 0,0-1 0 0 0,0 2 0 0 0,1 0 0 0 0,0 1 0 0 0,-18 20 0 0 0,8-2-4 0 0,9-15-4 0 0,1 2 1 0 0,1-1-1 0 0,0 2 1 0 0,1 0-1 0 0,1 0 1 0 0,1 1-1 0 0,-10 26 1 0 0,-26 159-57 0 0,42-175 64 0 0,1 0 0 0 0,1-1 0 0 0,2 1 0 0 0,1 0 0 0 0,6 33 0 0 0,-3-23 0 0 0,1 75 0 0 0,-24 61 0 0 0,0 39 0 0 0,19-168-3 0 0,3-1 1 0 0,2-1-1 0 0,20 80 0 0 0,-21-104-46 0 0,15 38 46 0 0,-18-54 2 0 0,12 34 1 0 0,5 0 0 0 0,2 2 0 0 0,4 5 0 0 0,3-2 0 0 0,-2 2 0 0 0,-4 0 0 0 0,-3-8 0 0 0,7 5 0 0 0,7-3 0 0 0,-23-31 0 0 0,0 1 0 0 0,16 9 0 0 0,-13-11 0 0 0,0 0 0 0 0,21 8 0 0 0,24 3-11 0 0,-30-12-31 0 0,48 4 31 0 0,14-5 11 0 0,9-8 0 0 0,7-5 0 0 0,-11-5 0 0 0,-69 9-1 0 0,37-9-51 0 0,0-2 41 0 0,15-5 11 0 0,4 2 0 0 0,17 5 0 0 0,-14 10 0 0 0,-6 7 0 0 0,-1 7 0 0 0,-6 6 0 0 0,0 1-13 0 0,-48-11-5 0 0,-12-4-16 0 0,1 0-1 0 0,0-1 1 0 0,21 1 0 0 0,30 4-54 0 0,-30-7-173 0 0,39-7-730 0 0,-32 0-322 0 0,74-20-58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06.827"/>
    </inkml:context>
    <inkml:brush xml:id="br0">
      <inkml:brushProperty name="width" value="0.1" units="cm"/>
      <inkml:brushProperty name="height" value="0.1" units="cm"/>
      <inkml:brushProperty name="color" value="#FF0066"/>
    </inkml:brush>
  </inkml:definitions>
  <inkml:trace contextRef="#ctx0" brushRef="#br0">367 234 6559 0 0,'-19'-52'1456'0'0,"10"23"-746"0"0,6 21-572 0 0,1 1 1 0 0,-1-1 0 0 0,2-1-1 0 0,-1 1 1 0 0,1 0 0 0 0,0 0-1 0 0,1-12 1 0 0,4-31 1202 0 0,-5 49-1076 0 0,1 1 0 0 0,0-1-1 0 0,0 1 1 0 0,-1-1 0 0 0,1 1-1 0 0,-1-1 1 0 0,0 1 0 0 0,1-1-1 0 0,-1 1 1 0 0,0 0 0 0 0,0-1-1 0 0,0 1 1 0 0,-6-6 2720 0 0,27 44 765 0 0,0 1-3507 0 0,-2 1-1 0 0,-2 1 1 0 0,-1 1 0 0 0,-2 0-1 0 0,-2 1 1 0 0,8 62 0 0 0,-10 132 863 0 0,-11-225-1005 0 0,2-11-95 0 0,0 1 1 0 0,0-1-1 0 0,0 0 1 0 0,0 1-1 0 0,0-1 1 0 0,0 0-1 0 0,-1 1 1 0 0,1-1-1 0 0,0 0 1 0 0,0 1 0 0 0,0-1-1 0 0,0 0 1 0 0,-1 0-1 0 0,1 1 1 0 0,0-1-1 0 0,0 0 1 0 0,-1 0-1 0 0,1 1 1 0 0,0-1-1 0 0,0 0 1 0 0,-1 0-1 0 0,1 0 1 0 0,0 1-1 0 0,-1-1 1 0 0,1 0-1 0 0,0 0 1 0 0,-1 0-1 0 0,1 0 1 0 0,0 0-1 0 0,-1 0 1 0 0,1 0-1 0 0,0 0 1 0 0,-1 0-1 0 0,1 0 1 0 0,0 0-1 0 0,-1 0 1 0 0,-3-1-3 0 0,1-1-1 0 0,0 0 1 0 0,-1 0 0 0 0,1 0 0 0 0,0 0-1 0 0,0-1 1 0 0,1 1 0 0 0,-1-1 0 0 0,0 0 0 0 0,1 0-1 0 0,0 0 1 0 0,-1 0 0 0 0,-1-5 0 0 0,-13-13-4 0 0,-68-68 0 0 0,-33-33 0 0 0,88 96 0 0 0,0 0 0 0 0,-42-27 0 0 0,68 51 26 0 0,0-1 0 0 0,1 1 0 0 0,-1 0 0 0 0,0 1 0 0 0,0-1 0 0 0,0 1 0 0 0,0-1 0 0 0,-1 1 0 0 0,1 0 0 0 0,-5 0-1 0 0,9 2-21 0 0,0 0-1 0 0,0-1 1 0 0,-1 1-1 0 0,1 0 1 0 0,0 0 0 0 0,0 0-1 0 0,0-1 1 0 0,0 1-1 0 0,0 0 1 0 0,0 0-1 0 0,0 0 1 0 0,0-1-1 0 0,0 1 1 0 0,0 0-1 0 0,0 0 1 0 0,1-1-1 0 0,-1 1 1 0 0,1 1-1 0 0,9 19-80 0 0,25 37 0 0 0,-5-10 79 0 0,140 236 617 0 0,-137-226-445 0 0,62 84 1 0 0,-93-140-157 0 0,0 1 0 0 0,0-1 1 0 0,0 1-1 0 0,0-1 0 0 0,1 0 0 0 0,-1 0 0 0 0,1 0 1 0 0,-1 0-1 0 0,1 0 0 0 0,4 1 0 0 0,-6-2-10 0 0,0-1-1 0 0,0 0 1 0 0,0 0-1 0 0,1 0 1 0 0,-1 0-1 0 0,0 0 0 0 0,0 0 1 0 0,0 0-1 0 0,0 0 1 0 0,1 0-1 0 0,-1 0 1 0 0,0-1-1 0 0,0 1 1 0 0,0 0-1 0 0,0-1 1 0 0,0 1-1 0 0,0-1 1 0 0,0 0-1 0 0,1 1 1 0 0,-2-1-1 0 0,1 0 1 0 0,0 1-1 0 0,0-1 1 0 0,0 0-1 0 0,0 0 1 0 0,0 0-1 0 0,-1 0 1 0 0,1 0-1 0 0,0 0 1 0 0,0-2-1 0 0,11-16 152 0 0,-1-1 0 0 0,16-40-1 0 0,7-14 135 0 0,1 11 255 0 0,83-108-1 0 0,-95 144-475 0 0,-14 19-43 0 0,-1-2 1 0 0,0 1 0 0 0,-1-1 0 0 0,0 0 0 0 0,-1-1-1 0 0,9-17 1 0 0,-24 35-2744 0 0,-4 8-3874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07.639"/>
    </inkml:context>
    <inkml:brush xml:id="br0">
      <inkml:brushProperty name="width" value="0.1" units="cm"/>
      <inkml:brushProperty name="height" value="0.1" units="cm"/>
      <inkml:brushProperty name="color" value="#FF0066"/>
    </inkml:brush>
  </inkml:definitions>
  <inkml:trace contextRef="#ctx0" brushRef="#br0">114 547 5063 0 0,'-17'-21'779'0'0,"15"20"-449"0"0,1-1 1 0 0,-1 1-1 0 0,1-1 1 0 0,-1 0 0 0 0,1 0-1 0 0,-1 0 1 0 0,1 0-1 0 0,0 0 1 0 0,0 0 0 0 0,0 0-1 0 0,0 0 1 0 0,0 0-1 0 0,0-5 1 0 0,-16-71 939 0 0,10 51-71 0 0,1-1-1 0 0,1-1 0 0 0,0-36 1 0 0,4 49-518 0 0,-1 0 1 0 0,0 0-1 0 0,-1 0 1 0 0,-1 1-1 0 0,-10-29 1 0 0,10 34-495 0 0,2 5-239 0 0,1 1 1 0 0,-1-1 0 0 0,1 0-1 0 0,0 0 1 0 0,0 0 0 0 0,1 0-1 0 0,-1 0 1 0 0,1 0-1 0 0,0 0 1 0 0,1 0 0 0 0,-1 0-1 0 0,1 0 1 0 0,0 0-1 0 0,0 0 1 0 0,0 1 0 0 0,1-1-1 0 0,-1 0 1 0 0,1 1 0 0 0,1-1-1 0 0,-1 1 1 0 0,1-1-1 0 0,-1 1 1 0 0,1 0 0 0 0,0 0-1 0 0,4-4 1 0 0,4-1-1032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16.006"/>
    </inkml:context>
    <inkml:brush xml:id="br0">
      <inkml:brushProperty name="width" value="0.1" units="cm"/>
      <inkml:brushProperty name="height" value="0.1" units="cm"/>
      <inkml:brushProperty name="color" value="#FF0066"/>
    </inkml:brush>
  </inkml:definitions>
  <inkml:trace contextRef="#ctx0" brushRef="#br0">10 68 9671 0 0,'-9'7'1088'0'0,"20"-7"-1015"0"0,18-7-818 0 0,-9 0 438 0 0,0-2 0 0 0,30-17-1 0 0,-10 4 134 0 0,-34 19 14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6:16.921"/>
    </inkml:context>
    <inkml:brush xml:id="br0">
      <inkml:brushProperty name="width" value="0.1" units="cm"/>
      <inkml:brushProperty name="height" value="0.1" units="cm"/>
      <inkml:brushProperty name="color" value="#FFFF00"/>
    </inkml:brush>
  </inkml:definitions>
  <inkml:trace contextRef="#ctx0" brushRef="#br0">34 70 919 0 0,'-4'0'-25'0'0,"1"0"219"0"0,1 0 0 0 0,0 0 0 0 0,0 0 0 0 0,0 0 0 0 0,0 0 0 0 0,0-1 0 0 0,0 1-1 0 0,0-1 1 0 0,-4-1 0 0 0,6 2-134 0 0,-1-1 0 0 0,1 0 0 0 0,-1 1-1 0 0,1-1 1 0 0,0 0 0 0 0,-1 1 0 0 0,1-1 0 0 0,0 0 0 0 0,-1 0-1 0 0,1 0 1 0 0,0 1 0 0 0,0-1 0 0 0,0 0 0 0 0,0 0-1 0 0,0 0 1 0 0,0 0 0 0 0,0 1 0 0 0,0-1 0 0 0,0 0-1 0 0,0 0 1 0 0,0 0 0 0 0,0 1 0 0 0,1-1 0 0 0,-1 0 0 0 0,0 0-1 0 0,1 1 1 0 0,-1-1 0 0 0,0 0 0 0 0,1 0 0 0 0,0 0-1 0 0,2-14 568 0 0,-4 8 472 0 0,-4 13-872 0 0,3-9 363 0 0,2 2-568 0 0,0 1 0 0 0,0 0 0 0 0,0 0 0 0 0,0-1 0 0 0,0 1 0 0 0,0 0 0 0 0,0 0 0 0 0,1-1 0 0 0,-1 1 0 0 0,0 0 0 0 0,0 0 0 0 0,0-1 0 0 0,0 1 0 0 0,0 0 0 0 0,0 0 0 0 0,1 0 1 0 0,-1-1-1 0 0,0 1 0 0 0,0 0 0 0 0,0 0 0 0 0,1 0 0 0 0,-1-1 0 0 0,0 1 0 0 0,0 0 0 0 0,0 0 0 0 0,1 0 0 0 0,-1 0 0 0 0,0 0 0 0 0,0 0 0 0 0,1 0 0 0 0,-1 0 0 0 0,0 0 0 0 0,0 0 0 0 0,1 0 0 0 0,-1 0 0 0 0,0 0 0 0 0,1 0 0 0 0,-1 0 0 0 0,0 0 0 0 0,0 0 1 0 0,1 0-1 0 0,-1 0 0 0 0,0 0 0 0 0,0 0 0 0 0,1 0 0 0 0,-1 0 0 0 0,0 0 0 0 0,0 0 0 0 0,0 1 0 0 0,1-1 0 0 0,-1 0 0 0 0,0 0 0 0 0,31 6 435 0 0,-1-6 114 0 0,-27-1-549 0 0,0 1-1 0 0,0-1 1 0 0,0 1-1 0 0,0 0 1 0 0,0 0-1 0 0,1 1 1 0 0,-1-1 0 0 0,0 1-1 0 0,0-1 1 0 0,0 1-1 0 0,5 2 1 0 0,-5-1-18 0 0,0-1 0 0 0,1 1 1 0 0,0-1-1 0 0,-1 0 1 0 0,1 0-1 0 0,-1 0 0 0 0,1 0 1 0 0,0 0-1 0 0,0-1 1 0 0,-1 0-1 0 0,1 0 0 0 0,0 0 1 0 0,0 0-1 0 0,0-1 1 0 0,-1 1-1 0 0,8-3 0 0 0,-9 2-4 0 0,0 0 0 0 0,1 1-1 0 0,-1-1 1 0 0,0 1 0 0 0,0-1-1 0 0,1 1 1 0 0,-1 0 0 0 0,1 0-1 0 0,-1 0 1 0 0,0 0 0 0 0,4 1-1 0 0,20-2 69 0 0,-22 0-63 0 0,0 0-1 0 0,0 0 1 0 0,0 1 0 0 0,0-1-1 0 0,1 1 1 0 0,-1 0-1 0 0,0 0 1 0 0,0 0-1 0 0,1 0 1 0 0,-1 1 0 0 0,0 0-1 0 0,0 0 1 0 0,6 2-1 0 0,-2-1 14 0 0,1 1 0 0 0,0-1 0 0 0,0-1 0 0 0,0 0 0 0 0,0 0 0 0 0,0-1 0 0 0,1 0 0 0 0,-1 0 0 0 0,15-4 0 0 0,-9 3 7 0 0,0-1 1 0 0,22 3-1 0 0,-9 2 149 0 0,-21-1-105 0 0,-1-1 0 0 0,1 0 0 0 0,0-1 0 0 0,0 0 0 0 0,0 0 1 0 0,-1 0-1 0 0,14-3 0 0 0,-15 3-128 0 0,1-1 0 0 0,0 1 0 0 0,-1 0 0 0 0,1 0 0 0 0,-1 0 0 0 0,1 1 0 0 0,0 0-1 0 0,-1 0 1 0 0,9 3 0 0 0,-5 1 59 0 0,1 0 0 0 0,-1-1 0 0 0,1-1 0 0 0,0 0 0 0 0,0 0 0 0 0,13 2 0 0 0,9 2 0 0 0,-25-5 5 0 0,-1-1-1 0 0,0 0 0 0 0,1 0 0 0 0,-1-1 1 0 0,1 0-1 0 0,-1 0 0 0 0,1 0 0 0 0,-1-1 1 0 0,1 0-1 0 0,-1 0 0 0 0,1-1 1 0 0,-1 0-1 0 0,0 0 0 0 0,11-5 0 0 0,-15 6 0 0 0,1 0-1 0 0,-1 1 1 0 0,1-1 0 0 0,-1 1-1 0 0,1 0 1 0 0,0 0-1 0 0,-1 0 1 0 0,1 0-1 0 0,0 0 1 0 0,-1 1-1 0 0,4 0 1 0 0,16 1 17 0 0,7-4-9 0 0,-22 3-6 0 0,1-2 0 0 0,-1 1 0 0 0,0-1-1 0 0,0 0 1 0 0,1 0 0 0 0,-1-1 0 0 0,0 0 0 0 0,9-4-1 0 0,-5 0 27 0 0,0 1 0 0 0,1 0 0 0 0,-1 1 0 0 0,1 0 0 0 0,0 1 0 0 0,1 0 0 0 0,12-1 0 0 0,-14 4-32 0 0,-1 1 0 0 0,1 1 0 0 0,10 3 0 0 0,-10-3 0 0 0,-1 0 0 0 0,1 0 0 0 0,11 0 0 0 0,-17-2 0 0 0,-1 1 0 0 0,1 0 0 0 0,-1 0 0 0 0,1 0 0 0 0,8 4 0 0 0,16 4 0 0 0,-5-5 32 0 0,35-1 0 0 0,-40-3-32 0 0,-13-1 0 0 0,-1 1 0 0 0,0 0 0 0 0,0 0 0 0 0,1 0 0 0 0,-1 1 0 0 0,0 0 0 0 0,6 2 0 0 0,-2-2 4 0 0,-1 0-1 0 0,0 0 0 0 0,0-1 0 0 0,1 0 1 0 0,-1 0-1 0 0,0-1 0 0 0,1 0 1 0 0,15-4-1 0 0,6-1 85 0 0,-6 1-79 0 0,7-1 46 0 0,-29 6-55 0 0,1-1 1 0 0,-1 1 0 0 0,0-1 0 0 0,1 1 0 0 0,-1-1-1 0 0,0 0 1 0 0,0 0 0 0 0,0 0 0 0 0,0-1 0 0 0,3-1-1 0 0,-4 2 3 0 0,0 0 0 0 0,1 0 0 0 0,-1 0 0 0 0,0 0 0 0 0,1 1 0 0 0,-1-1-1 0 0,1 0 1 0 0,-1 0 0 0 0,1 1 0 0 0,-1-1 0 0 0,1 1 0 0 0,0 0 0 0 0,-1-1 0 0 0,1 1-1 0 0,-1 0 1 0 0,1 0 0 0 0,0 0 0 0 0,-1 0 0 0 0,1 0 0 0 0,-1 1 0 0 0,1-1-1 0 0,2 1 1 0 0,2 2 2 0 0,0-1-1 0 0,0 0 1 0 0,0 0 0 0 0,0-1-1 0 0,1 1 1 0 0,-1-1-1 0 0,0-1 1 0 0,1 1-1 0 0,-1-1 1 0 0,0 0 0 0 0,1-1-1 0 0,-1 1 1 0 0,12-4-1 0 0,6-1-4 0 0,-16 4 0 0 0,0-1 0 0 0,0 1 0 0 0,1 0 0 0 0,-1 0 0 0 0,0 1 0 0 0,16 1 0 0 0,-17-1 7 0 0,0 0 1 0 0,0-1-1 0 0,0 0 0 0 0,0 0 0 0 0,0 0 0 0 0,0-1 0 0 0,-1 0 0 0 0,8-4 1 0 0,-2 2-9 0 0,-7 2 20 0 0,0 1-1 0 0,1-1 0 0 0,-1 1 0 0 0,1 0 1 0 0,-1 0-1 0 0,10 0 0 0 0,124 7 100 0 0,-128-6-114 0 0,3-1-3 0 0,-1 1 0 0 0,0 1 0 0 0,1 0 0 0 0,-1 1 0 0 0,0 0-1 0 0,22 7 1 0 0,-21-5-1 0 0,-1-2 0 0 0,1 1 0 0 0,0-1 0 0 0,0-1 0 0 0,0-1 0 0 0,0 0 0 0 0,0-1 0 0 0,23-4 0 0 0,-13 3 0 0 0,1 1 0 0 0,-21 1 0 0 0,0 0 0 0 0,0 0 0 0 0,0 0 0 0 0,0-1 0 0 0,0 1 0 0 0,0-1 0 0 0,0 0 0 0 0,-1 0 0 0 0,1 0 0 0 0,0 0 0 0 0,5-4 0 0 0,-6 5 0 0 0,-1 0 0 0 0,1 0 0 0 0,0 0 0 0 0,-1 0 0 0 0,1 1 0 0 0,-1-1 0 0 0,1 1 0 0 0,-1-1 0 0 0,1 1 0 0 0,-1 0 0 0 0,1 0 0 0 0,-1 0 0 0 0,1 0 0 0 0,-1 1 0 0 0,3 1 0 0 0,13 6 0 0 0,-10-8 0 0 0,1 1 0 0 0,-1-1 0 0 0,15 0 0 0 0,-16-1 0 0 0,0 0 0 0 0,0 0 0 0 0,0 1 0 0 0,0 0 0 0 0,0 0 0 0 0,10 4 0 0 0,-16-4 2 0 0,0-1 0 0 0,0 1 0 0 0,-1-1 0 0 0,1 0 0 0 0,0 1 0 0 0,0-1 0 0 0,0 0 0 0 0,0 0 0 0 0,0 0 0 0 0,0 1 0 0 0,0-1 0 0 0,0 0 0 0 0,0 0 0 0 0,0 0 0 0 0,0-1 0 0 0,0 1 0 0 0,-1 0 0 0 0,1 0 0 0 0,0 0 1 0 0,1-1-1 0 0,12-3 19 0 0,-4 2-21 0 0,-9 2 0 0 0,1-1 0 0 0,-1 1 0 0 0,0 0 0 0 0,0-1 0 0 0,0 1 0 0 0,1 0 0 0 0,-1 0 0 0 0,0 0 0 0 0,0 0 0 0 0,0 0 0 0 0,1 0 0 0 0,-1 0 0 0 0,0 0 0 0 0,0 0 0 0 0,0 1 0 0 0,1-1 0 0 0,-1 0 0 0 0,0 1 0 0 0,0-1 0 0 0,0 1 0 0 0,0 0 0 0 0,0-1 0 0 0,1 2 0 0 0,0-1 0 0 0,13 12 0 0 0,-14-13 0 0 0,-1 0 0 0 0,0 0 0 0 0,0 1 0 0 0,1-1 0 0 0,-1 0 0 0 0,0 0 0 0 0,1 0 0 0 0,-1 0 0 0 0,0 0 0 0 0,1 0 0 0 0,-1 0 0 0 0,0 0 0 0 0,1 0 0 0 0,-1 0 0 0 0,0 0 0 0 0,0 0 0 0 0,1 0 0 0 0,-1 0 0 0 0,0 0 0 0 0,1 0 0 0 0,-1 0 0 0 0,0 0 0 0 0,1-1 0 0 0,-1 1 0 0 0,0 0 0 0 0,0 0 0 0 0,1 0 0 0 0,-1 0 0 0 0,0-1 0 0 0,0 1 0 0 0,1 0 0 0 0,-1 0 0 0 0,0-1 0 0 0,0 1 0 0 0,0 0 0 0 0,0 0 0 0 0,1-1 0 0 0,-1 1 0 0 0,0 0 0 0 0,0 0 0 0 0,0-1 0 0 0,0 1 0 0 0,0 0 0 0 0,0-1 0 0 0,0 1 0 0 0,0 0 0 0 0,0-1 0 0 0,1 1 0 0 0,-1 0 0 0 0,-1-1 0 0 0,1 1 0 0 0,0 0 0 0 0,0-1 0 0 0,0 1 0 0 0,0 0 0 0 0,0 0 0 0 0,0-1 0 0 0,0 1 0 0 0,-1-1 0 0 0,0 11-3106 0 0,-2 2-492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17.540"/>
    </inkml:context>
    <inkml:brush xml:id="br0">
      <inkml:brushProperty name="width" value="0.1" units="cm"/>
      <inkml:brushProperty name="height" value="0.1" units="cm"/>
      <inkml:brushProperty name="color" value="#FF0066"/>
    </inkml:brush>
  </inkml:definitions>
  <inkml:trace contextRef="#ctx0" brushRef="#br0">27 27 6879 0 0,'-1'-1'133'0'0,"1"1"0"0"0,0-1 0 0 0,-1 0 0 0 0,1 1 0 0 0,0-1 0 0 0,0 0 0 0 0,0 1 0 0 0,-1-1-1 0 0,1 0 1 0 0,0 1 0 0 0,0-1 0 0 0,0 0 0 0 0,0 1 0 0 0,0-1 0 0 0,0 0 0 0 0,0 0 0 0 0,0 1 0 0 0,0-1-1 0 0,1 0 1 0 0,-1 1 0 0 0,0-1 0 0 0,0 0 0 0 0,0 1 0 0 0,1-1 0 0 0,-1 1 0 0 0,1-1 0 0 0,-1 0 0 0 0,0 1 0 0 0,1-1-1 0 0,-1 1 1 0 0,1-1 0 0 0,-1 1 0 0 0,1-1 0 0 0,-1 1 0 0 0,1-1 0 0 0,-1 1 0 0 0,2-1 0 0 0,-2 1-66 0 0,1 0 1 0 0,-1-1-1 0 0,0 1 0 0 0,1 0 1 0 0,-1 0-1 0 0,0 0 1 0 0,1-1-1 0 0,-1 1 1 0 0,1 0-1 0 0,-1 0 1 0 0,0 0-1 0 0,1 0 1 0 0,-1 0-1 0 0,1 0 1 0 0,-1 0-1 0 0,0 0 1 0 0,1 0-1 0 0,-1 0 1 0 0,0 0-1 0 0,1 0 1 0 0,-1 0-1 0 0,1 0 1 0 0,-1 0-1 0 0,0 0 0 0 0,1 1 1 0 0,-1-1-1 0 0,1 0-6 0 0,-1 1 1 0 0,1 0-1 0 0,-1-1 0 0 0,0 1 0 0 0,1 0 0 0 0,-1-1 0 0 0,0 1 0 0 0,0 0 0 0 0,0-1 0 0 0,0 1 0 0 0,1 0 0 0 0,-1-1 1 0 0,0 1-1 0 0,0 0 0 0 0,0 0 0 0 0,0-1 0 0 0,0 1 0 0 0,-1 0 0 0 0,1-1 0 0 0,0 1 0 0 0,-1 1 0 0 0,-1 17 860 0 0,0 1 0 0 0,2 0 0 0 0,1 28 0 0 0,1 19-1247 0 0,-3-45 445 0 0,-8 288 1428 0 0,7-275-1271 0 0,-2 1-1 0 0,-7 33 1 0 0,-4 40 777 0 0,14-86-603 0 0,1-1-1 0 0,1 1 1 0 0,8 37 0 0 0,-4-36 54 0 0,-5-27-440 0 0,0 0 0 0 0,0 1 0 0 0,1-1 0 0 0,-1 1 0 0 0,1-1 0 0 0,0 0 0 0 0,-1 1 0 0 0,1 0 0 0 0,0-1 1 0 0,0 1-1 0 0,1-1 0 0 0,-1 1 0 0 0,1 0 0 0 0,-1 0 0 0 0,1 0 0 0 0,-1 0 0 0 0,4-3 0 0 0,-3 4-64 0 0,-1 0 0 0 0,-1 1 4 0 0,0 0-1 0 0,-1 0 0 0 0,1-1 1 0 0,0 1-1 0 0,0 0 1 0 0,-1 0-1 0 0,1 0 1 0 0,0-1-1 0 0,0 1 1 0 0,-1 0-1 0 0,1 0 1 0 0,0-1-1 0 0,0 1 1 0 0,0 0-1 0 0,0-1 0 0 0,-1 1 1 0 0,1 0-1 0 0,0-1 1 0 0,0 1-1 0 0,0 0 1 0 0,0-1-1 0 0,0 1 1 0 0,0 0-1 0 0,0-1 1 0 0,0 1-1 0 0,0 0 1 0 0,0-1-1 0 0,0 1 0 0 0,0 0 1 0 0,0-1-1 0 0,0 1 1 0 0,0 0-1 0 0,0-1 1 0 0,0 1-1 0 0,1 0 1 0 0,-1-1-1 0 0,2-4-3 0 0,-2 4 0 0 0,0 1 0 0 0,0-1 0 0 0,0 0 0 0 0,0 1 0 0 0,1-1 0 0 0,-1 1 0 0 0,0-1 0 0 0,0 1 0 0 0,0-1 0 0 0,1 0 0 0 0,-1 1 0 0 0,0-1 0 0 0,1 1 0 0 0,-1-1 0 0 0,0 1 0 0 0,1-1 0 0 0,-1 1 0 0 0,1 0 0 0 0,-1-1 0 0 0,1 1 0 0 0,-1-1 0 0 0,1 1 0 0 0,-1 0 0 0 0,1-1 0 0 0,0 1 0 0 0,15-11 23 0 0,-15 10-21 0 0,0 0 0 0 0,0 0 1 0 0,1 0-1 0 0,-1 0 0 0 0,0 0 0 0 0,0 0 0 0 0,1 0 0 0 0,-1 0 1 0 0,0 1-1 0 0,1-1 0 0 0,-1 0 0 0 0,1 1 0 0 0,-1-1 0 0 0,1 1 0 0 0,-1 0 1 0 0,1 0-1 0 0,-1-1 0 0 0,3 1 0 0 0,3 2 16 0 0,0-1 1 0 0,0 2-1 0 0,0-1 0 0 0,0 1 1 0 0,-1-1-1 0 0,1 2 0 0 0,-1-1 1 0 0,9 7-1 0 0,4 1 20 0 0,2 0 13 0 0,-1 1 0 0 0,-1 1-1 0 0,0 1 1 0 0,0 0 0 0 0,27 30 0 0 0,-33-29 16 0 0,-2 1 0 0 0,0 0 1 0 0,0 1-1 0 0,13 30 0 0 0,23 77 286 0 0,-25-52-98 0 0,-3 1 0 0 0,-4 0-1 0 0,10 109 1 0 0,8 156 257 0 0,-32-319-453 0 0,3 37 213 0 0,-4 58 1 0 0,-1-97-188 0 0,-1-1 1 0 0,0 1 0 0 0,-1-1 0 0 0,-1 0 0 0 0,0 0 0 0 0,-1 0-1 0 0,-1-1 1 0 0,-9 18 0 0 0,15-33-77 0 0,-1 1 1 0 0,1 0-1 0 0,0 0 1 0 0,-1 0-1 0 0,1-1 0 0 0,-1 1 1 0 0,1 0-1 0 0,-1-1 0 0 0,1 1 1 0 0,-1 0-1 0 0,1-1 0 0 0,-1 1 1 0 0,0-1-1 0 0,1 1 1 0 0,-1-1-1 0 0,0 1 0 0 0,0-1 1 0 0,1 1-1 0 0,-1-1 0 0 0,0 0 1 0 0,0 1-1 0 0,0-1 1 0 0,1 0-1 0 0,-3 1 0 0 0,3-2-14 0 0,-1 1 0 0 0,0 0-1 0 0,0-1 1 0 0,0 1 0 0 0,1-1-1 0 0,-1 1 1 0 0,0-1 0 0 0,0 1-1 0 0,1-1 1 0 0,-1 0 0 0 0,0 1-1 0 0,1-1 1 0 0,-1 0 0 0 0,1 1 0 0 0,-1-1-1 0 0,1 0 1 0 0,-1 0 0 0 0,0-1-1 0 0,-2-4-194 0 0,1-1 0 0 0,-1 0 0 0 0,1 0-1 0 0,-1-11 1 0 0,-1-15-2229 0 0,0-9-7146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18.448"/>
    </inkml:context>
    <inkml:brush xml:id="br0">
      <inkml:brushProperty name="width" value="0.1" units="cm"/>
      <inkml:brushProperty name="height" value="0.1" units="cm"/>
      <inkml:brushProperty name="color" value="#FF0066"/>
    </inkml:brush>
  </inkml:definitions>
  <inkml:trace contextRef="#ctx0" brushRef="#br0">505 20 2303 0 0,'0'-1'290'0'0,"0"0"0"0"0,0 0 0 0 0,0 0-1 0 0,-1 0 1 0 0,1 1 0 0 0,0-1 0 0 0,-1 0-1 0 0,1 0 1 0 0,-4-4 2028 0 0,3 4-2028 0 0,0 1-1 0 0,0-1 1 0 0,1 1 0 0 0,-1 0 0 0 0,0-1-1 0 0,0 1 1 0 0,1 0 0 0 0,-1-1 0 0 0,-1 1-1 0 0,0-1-101 0 0,1 1-1 0 0,0-1 1 0 0,-1 1-1 0 0,1 0 0 0 0,0 0 1 0 0,-1 0-1 0 0,1 0 1 0 0,-1 0-1 0 0,1 0 1 0 0,0 0-1 0 0,-1 0 0 0 0,1 0 1 0 0,-1 0-1 0 0,1 1 1 0 0,0-1-1 0 0,-2 2 1 0 0,-9 5 887 0 0,1 2 1 0 0,0-1 0 0 0,-16 18-1 0 0,20-20-600 0 0,-1 0 0 0 0,0 0 0 0 0,-10 5-1 0 0,5-3 83 0 0,4-2-292 0 0,1 0 0 0 0,0 1 0 0 0,0 1 0 0 0,1-1 1 0 0,0 1-1 0 0,0 0 0 0 0,1 0 0 0 0,-8 14 0 0 0,1 1-37 0 0,1 1 0 0 0,-10 30 1 0 0,-22 73 287 0 0,-29 140 1 0 0,57-176 212 0 0,-7 147-1 0 0,7-52-121 0 0,-19-2 216 0 0,24-137-406 0 0,7-32-265 0 0,2-11-104 0 0,1-1-1 0 0,0 1 0 0 0,0 0 0 0 0,0 0 1 0 0,0 8-1 0 0,4-11-267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22.010"/>
    </inkml:context>
    <inkml:brush xml:id="br0">
      <inkml:brushProperty name="width" value="0.1" units="cm"/>
      <inkml:brushProperty name="height" value="0.1" units="cm"/>
      <inkml:brushProperty name="color" value="#FF0066"/>
    </inkml:brush>
  </inkml:definitions>
  <inkml:trace contextRef="#ctx0" brushRef="#br0">1464 200 9359 0 0,'-4'-6'293'0'0,"2"4"-234"0"0,1 1 1 0 0,0 0 0 0 0,0 0-1 0 0,0-1 1 0 0,0 1-1 0 0,0-1 1 0 0,0 1 0 0 0,1-1-1 0 0,-1 1 1 0 0,0-1 0 0 0,1 1-1 0 0,-1-1 1 0 0,1 0-1 0 0,-1 1 1 0 0,1-1 0 0 0,0 0-1 0 0,0 0 1 0 0,0 1 0 0 0,0-1-1 0 0,0 0 1 0 0,0 1-1 0 0,0-1 1 0 0,1 0 0 0 0,-1 1-1 0 0,0-1 1 0 0,1 0 0 0 0,0 1-1 0 0,-1-1 1 0 0,1 0-1 0 0,0 1 1 0 0,0-1 0 0 0,1-1-1 0 0,4-6-35 0 0,0 1-1 0 0,0 0 1 0 0,0 1 0 0 0,1-1-1 0 0,0 1 1 0 0,14-10-1 0 0,-12 10-110 0 0,0-1-1 0 0,-1 0 1 0 0,0 0 0 0 0,10-14-1 0 0,-18 22 125 0 0,1-1-1 0 0,-1 1 1 0 0,0 0-1 0 0,0-1 1 0 0,1 1-1 0 0,-1-1 0 0 0,0 1 1 0 0,0 0-1 0 0,0-1 1 0 0,1 1-1 0 0,-1-1 1 0 0,0 1-1 0 0,0-1 1 0 0,0 1-1 0 0,0 0 0 0 0,0-1 1 0 0,0 1-1 0 0,0-1 1 0 0,0 1-1 0 0,0-1 1 0 0,0 1-1 0 0,0-1 1 0 0,0 1-1 0 0,0 0 1 0 0,-1-1-1 0 0,1 1 0 0 0,0-1 1 0 0,0 1-1 0 0,0 0 1 0 0,-1-1-1 0 0,-13-6 1325 0 0,-26 5 723 0 0,35 2-1949 0 0,-184 15 3231 0 0,2-1-1838 0 0,-255-19 1936 0 0,343 7-2982 0 0,-1 5 0 0 0,-146 28-1 0 0,144-15-507 0 0,45-8-1773 0 0,-1-2-5543 0 0,31-5 144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22.732"/>
    </inkml:context>
    <inkml:brush xml:id="br0">
      <inkml:brushProperty name="width" value="0.1" units="cm"/>
      <inkml:brushProperty name="height" value="0.1" units="cm"/>
      <inkml:brushProperty name="color" value="#FF0066"/>
    </inkml:brush>
  </inkml:definitions>
  <inkml:trace contextRef="#ctx0" brushRef="#br0">2638 59 11519 0 0,'-16'-9'582'0'0,"-1"1"0"0"0,0 1 0 0 0,0 0 0 0 0,-1 2 0 0 0,1 0 0 0 0,-1 0-1 0 0,-33-2 1 0 0,-133 1-1411 0 0,130 7 1773 0 0,-320 17 1844 0 0,-157-5 400 0 0,276-12-1825 0 0,25-3-496 0 0,94-1-167 0 0,-148 15 0 0 0,57 16-704 0 0,76-4-3055 0 0,110-17 1554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23.771"/>
    </inkml:context>
    <inkml:brush xml:id="br0">
      <inkml:brushProperty name="width" value="0.1" units="cm"/>
      <inkml:brushProperty name="height" value="0.1" units="cm"/>
      <inkml:brushProperty name="color" value="#FF0066"/>
    </inkml:brush>
  </inkml:definitions>
  <inkml:trace contextRef="#ctx0" brushRef="#br0">3191 224 1375 0 0,'-1'-1'107'0'0,"-2"-19"6141"0"0,1 3-3574 0 0,2 14-2502 0 0,0 0 1 0 0,0 0 0 0 0,0 0-1 0 0,-1 1 1 0 0,1-1-1 0 0,-1 0 1 0 0,0 0-1 0 0,0 0 1 0 0,0 0 0 0 0,0 1-1 0 0,0-1 1 0 0,-4-4-1 0 0,4 6-121 0 0,0 0 0 0 0,-1 0 0 0 0,1 0 0 0 0,-1 0 0 0 0,1 0 0 0 0,-1 1 0 0 0,1-1 0 0 0,-1 1 0 0 0,1-1 0 0 0,-1 1 0 0 0,0-1 0 0 0,1 1 0 0 0,-1 0 0 0 0,-1 0 0 0 0,-27-1 576 0 0,28 1-533 0 0,-9-1 514 0 0,1 0-1 0 0,-20-6 1 0 0,-19-1 1251 0 0,15 5-1091 0 0,0 2 0 0 0,0 1-1 0 0,-40 6 1 0 0,-107 20 401 0 0,-50-14 151 0 0,-116 5 65 0 0,-48 0-1078 0 0,144-24 203 0 0,-336-53 0 0 0,224 10 248 0 0,-90-17-3363 0 0,420 60 716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24.971"/>
    </inkml:context>
    <inkml:brush xml:id="br0">
      <inkml:brushProperty name="width" value="0.1" units="cm"/>
      <inkml:brushProperty name="height" value="0.1" units="cm"/>
      <inkml:brushProperty name="color" value="#FF0066"/>
    </inkml:brush>
  </inkml:definitions>
  <inkml:trace contextRef="#ctx0" brushRef="#br0">2849 120 13039 0 0,'-3'-1'598'0'0,"-40"-14"296"0"0,40 14-503 0 0,-1 1 121 0 0,-64-4 1413 0 0,46 2-1705 0 0,-8-4-173 0 0,22 2-50 0 0,1-2 3 0 0,-34-12-29 0 0,21 8 414 0 0,0 0 0 0 0,0 2 0 0 0,-1 1 0 0 0,-37-9 0 0 0,-1 9 274 0 0,-1 2 0 0 0,-102 5 0 0 0,-119 25 138 0 0,249-21-670 0 0,-63 7 298 0 0,0-4 0 0 0,-144-7 0 0 0,-275-6 1663 0 0,388 11-1929 0 0,-11-1-71 0 0,-163 26 1 0 0,76 4-976 0 0,127-23-6215 0 0,38-5-693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25.761"/>
    </inkml:context>
    <inkml:brush xml:id="br0">
      <inkml:brushProperty name="width" value="0.1" units="cm"/>
      <inkml:brushProperty name="height" value="0.1" units="cm"/>
      <inkml:brushProperty name="color" value="#FF0066"/>
    </inkml:brush>
  </inkml:definitions>
  <inkml:trace contextRef="#ctx0" brushRef="#br0">2697 59 15431 0 0,'-2'-2'706'0'0,"0"1"-518"0"0,2 0-149 0 0,0 1 1 0 0,-1-1 0 0 0,1 1-1 0 0,-1-1 1 0 0,1 1-1 0 0,-1-1 1 0 0,0 1-1 0 0,1 0 1 0 0,-1-1-1 0 0,1 1 1 0 0,-1 0 0 0 0,0-1-1 0 0,1 1 1 0 0,-1 0-1 0 0,1 0 1 0 0,-1-1-1 0 0,0 1 1 0 0,-1 0 0 0 0,-1 0-18 0 0,0-1 1 0 0,0 1-1 0 0,0 0 1 0 0,0 0-1 0 0,-1 0 1 0 0,1 0-1 0 0,0 1 1 0 0,0-1 0 0 0,0 1-1 0 0,0 0 1 0 0,-6 2-1 0 0,1-1-2 0 0,-57 15 286 0 0,49-12-290 0 0,-1-1 1 0 0,0 0-1 0 0,0-1 1 0 0,0 0-1 0 0,0-2 1 0 0,0 0-1 0 0,-22-2 1 0 0,-83-19 1954 0 0,53 7-404 0 0,-72-3 0 0 0,-207 20 333 0 0,111 3-1570 0 0,-235 2 353 0 0,59-24 369 0 0,155 3-728 0 0,46-4-782 0 0,122 4-7182 0 0,44 3-582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14.098"/>
    </inkml:context>
    <inkml:brush xml:id="br0">
      <inkml:brushProperty name="width" value="0.1" units="cm"/>
      <inkml:brushProperty name="height" value="0.1" units="cm"/>
      <inkml:brushProperty name="color" value="#FF0066"/>
    </inkml:brush>
  </inkml:definitions>
  <inkml:trace contextRef="#ctx0" brushRef="#br0">8075 258 2759 0 0,'23'-18'9249'0'0,"-19"16"-9045"0"0,1-1 0 0 0,-1 0 0 0 0,0-1-1 0 0,0 1 1 0 0,0-1 0 0 0,-1 1 0 0 0,1-1 0 0 0,-1 0 0 0 0,0 0-1 0 0,0-1 1 0 0,0 1 0 0 0,3-8 0 0 0,-6 11-131 0 0,0 1 0 0 0,1-1 0 0 0,-1 0 0 0 0,0 0 0 0 0,0 1-1 0 0,0-1 1 0 0,0 0 0 0 0,0 1 0 0 0,0-1 0 0 0,-1 0 0 0 0,1 1 0 0 0,0-1 0 0 0,0 0 0 0 0,0 0 0 0 0,-1 1 0 0 0,1-1 0 0 0,0 1 0 0 0,-1-1-1 0 0,1 0 1 0 0,0 1 0 0 0,-1-1 0 0 0,1 1 0 0 0,-1-1 0 0 0,1 1 0 0 0,-1-1 0 0 0,1 1 0 0 0,-2-1 0 0 0,0 0 54 0 0,0 0 1 0 0,0 0-1 0 0,0 0 0 0 0,0 1 1 0 0,0-1-1 0 0,0 1 1 0 0,0-1-1 0 0,0 1 0 0 0,-3 0 1 0 0,-5 0 279 0 0,-1 0-1 0 0,-18 4 1 0 0,-28 3 377 0 0,1-3 1 0 0,-1-2 0 0 0,-98-11-1 0 0,-17 1-485 0 0,-73-10-81 0 0,80 2 460 0 0,-66 4 78 0 0,-336-33-648 0 0,474 35-50 0 0,-176 3-1 0 0,-93 30-33 0 0,351-22-24 0 0,-244 11 180 0 0,37-2-51 0 0,-32-14 153 0 0,173 1-236 0 0,-252 0 10 0 0,186 4 216 0 0,79-3-157 0 0,0-2-1 0 0,-101-21 1 0 0,-101-4 18 0 0,111 16-74 0 0,-115-3 13 0 0,-226 24 264 0 0,150 8-336 0 0,132-9 0 0 0,115-2 5 0 0,-378 1 54 0 0,186-16 100 0 0,66 5-30 0 0,-123 9 145 0 0,2 24 101 0 0,198-15-320 0 0,-51-2-3493 0 0,88-7-1258 0 0,39 0-3626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16.550"/>
    </inkml:context>
    <inkml:brush xml:id="br0">
      <inkml:brushProperty name="width" value="0.1" units="cm"/>
      <inkml:brushProperty name="height" value="0.1" units="cm"/>
      <inkml:brushProperty name="color" value="#FF0066"/>
    </inkml:brush>
  </inkml:definitions>
  <inkml:trace contextRef="#ctx0" brushRef="#br0">2801 294 8751 0 0,'-17'-6'1662'0'0,"-1"1"1"0"0,-33-5-1 0 0,-11-3 1061 0 0,57 11-2842 0 0,1 0 0 0 0,1 0 0 0 0,-1 0 0 0 0,0-1 0 0 0,0 1 0 0 0,1-1 0 0 0,-5-4 0 0 0,-18-12 153 0 0,12 11 315 0 0,-1 2 0 0 0,0 0-1 0 0,-1 1 1 0 0,1 1 0 0 0,-1 0-1 0 0,-17-2 1 0 0,-102-4 1681 0 0,51 5-1766 0 0,-160-9 222 0 0,-65-6 453 0 0,-133-42 309 0 0,380 51-1169 0 0,-233-34 743 0 0,225 38-416 0 0,0 3 1 0 0,-89 6-1 0 0,-72 31 734 0 0,31-4-2044 0 0,66-23-6638 0 0,101-8-104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17.397"/>
    </inkml:context>
    <inkml:brush xml:id="br0">
      <inkml:brushProperty name="width" value="0.1" units="cm"/>
      <inkml:brushProperty name="height" value="0.1" units="cm"/>
      <inkml:brushProperty name="color" value="#FF0066"/>
    </inkml:brush>
  </inkml:definitions>
  <inkml:trace contextRef="#ctx0" brushRef="#br0">2247 1 11087 0 0,'-3'0'506'0'0,"-2"-1"-319"0"0,-27 8 339 0 0,28-6-433 0 0,1 1 19 0 0,-42 20 912 0 0,42-21-780 0 0,1 0-154 0 0,-8 2-92 0 0,7-3-59 0 0,-8-6-30 0 0,3 4 420 0 0,-1 0-1 0 0,0 1 1 0 0,0 0-1 0 0,0 0 1 0 0,0 1-1 0 0,1 0 1 0 0,-1 1-1 0 0,0 0 1 0 0,-10 2-1 0 0,-84 24 1475 0 0,70-17-1545 0 0,-23 5 274 0 0,-1-4 1 0 0,1-2 0 0 0,-64 2 0 0 0,-175-9 2146 0 0,173 1-1645 0 0,-146 22-1 0 0,-66 4 27 0 0,158-21-859 0 0,82-2-944 0 0,-138-8 1 0 0,192-3-853 0 0,-1-2-437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6:25.181"/>
    </inkml:context>
    <inkml:brush xml:id="br0">
      <inkml:brushProperty name="width" value="0.1" units="cm"/>
      <inkml:brushProperty name="height" value="0.1" units="cm"/>
      <inkml:brushProperty name="color" value="#FFFF00"/>
    </inkml:brush>
  </inkml:definitions>
  <inkml:trace contextRef="#ctx0" brushRef="#br0">0 1 919 0 0,'4'24'1681'0'0,"-4"-24"-1655"0"0,0 0 0 0 0,1 1 0 0 0,-1-1 0 0 0,0 1 0 0 0,0-1 0 0 0,1 1 0 0 0,-1-1 0 0 0,0 0 0 0 0,1 1 1 0 0,-1-1-1 0 0,0 1 0 0 0,1-1 0 0 0,-1 0 0 0 0,1 0 0 0 0,-1 1 0 0 0,1-1 0 0 0,-1 0 0 0 0,0 0 0 0 0,1 1 0 0 0,-1-1 0 0 0,1 0 0 0 0,-1 0 0 0 0,1 0 0 0 0,-1 0 0 0 0,1 0 0 0 0,-1 0 0 0 0,1 0 0 0 0,-1 0 0 0 0,1 0 1 0 0,-1 0-1 0 0,1 0 0 0 0,-1 0 0 0 0,1 0 0 0 0,-1 0 0 0 0,1 0 0 0 0,-1 0 0 0 0,1-1 0 0 0,-1 1 0 0 0,1 0 0 0 0,-1 0 0 0 0,1-1 0 0 0,2 0 95 0 0,0 0 0 0 0,0 1 0 0 0,0-1 1 0 0,0 0-1 0 0,1 1 0 0 0,-1 0 0 0 0,5 0 0 0 0,-4 0-56 0 0,-1 0-1 0 0,1 0 1 0 0,-1 0 0 0 0,1-1-1 0 0,-1 1 1 0 0,6-3-1 0 0,-2 2-44 0 0,0 0-1 0 0,0 0 1 0 0,-1 0-1 0 0,1 1 1 0 0,0 0-1 0 0,0 0 1 0 0,0 1-1 0 0,0 0 1 0 0,0 0-1 0 0,-1 0 1 0 0,8 3-1 0 0,4 0-17 0 0,-3-2 30 0 0,0-1 0 0 0,0-1 0 0 0,27-2 0 0 0,-27 1-20 0 0,66-8 182 0 0,-49 5-120 0 0,-1 0 0 0 0,56 3 0 0 0,-69 4-45 0 0,0 1-1 0 0,0 1 1 0 0,0 0-1 0 0,0 1 0 0 0,-1 1 1 0 0,31 18-1 0 0,-31-17-23 0 0,-6-3-5 0 0,1 0 0 0 0,25 5 0 0 0,-3-1 0 0 0,-21-7 9 0 0,-1 0-1 0 0,0-1 0 0 0,0 0 1 0 0,1-1-1 0 0,-1 0 0 0 0,0-1 0 0 0,1 0 1 0 0,12-4-1 0 0,-13 3 16 0 0,-1 0-1 0 0,1-1 1 0 0,-1 0 0 0 0,1-1-1 0 0,-1 0 1 0 0,0-1 0 0 0,20-12-1 0 0,-25 13-15 0 0,1-1-1 0 0,0 1 0 0 0,0 0 0 0 0,0 1 0 0 0,0 0 0 0 0,1 0 0 0 0,-1 0 0 0 0,10-1 0 0 0,0-1-7 0 0,5-1 0 0 0,-22 6 22 0 0,0 0-1 0 0,1 0 0 0 0,-1 0 1 0 0,0 0-1 0 0,1 0 0 0 0,-1 0 1 0 0,0 0-1 0 0,1 0 0 0 0,-1-1 1 0 0,0 1-1 0 0,1 0 0 0 0,-1 0 1 0 0,0 0-1 0 0,0-1 0 0 0,1 1 1 0 0,-1 0-1 0 0,0 0 0 0 0,0 0 1 0 0,1-1-1 0 0,-1 1 0 0 0,0 0 1 0 0,0-1-1 0 0,1 1 0 0 0,-1 0 1 0 0,0 0-1 0 0,0-1 0 0 0,0 1 1 0 0,0 0-1 0 0,0-1 0 0 0,0 1 1 0 0,1 0-1 0 0,-1-1 0 0 0,0 1 1 0 0,0-1-1 0 0,0 1 0 0 0,0 0 1 0 0,0-1-1 0 0,0 1 0 0 0,0 0 1 0 0,0-1-1 0 0,-1 1 0 0 0,1 0 1 0 0,0-1-1 0 0,0 1 0 0 0,0 0 1 0 0,0-1-1 0 0,0 1 0 0 0,-1 0 1 0 0,1-1-1 0 0,0 1 0 0 0,0 0 1 0 0,0 0-1 0 0,-1-1 0 0 0,1 1 1 0 0,3 2 48 0 0,-2 0-69 0 0,1-1 0 0 0,-1 0 0 0 0,1 0 0 0 0,-1 1 1 0 0,0-1-1 0 0,0 1 0 0 0,1 0 0 0 0,-1-1 0 0 0,0 1 0 0 0,1 3 0 0 0,2 9-1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19.025"/>
    </inkml:context>
    <inkml:brush xml:id="br0">
      <inkml:brushProperty name="width" value="0.1" units="cm"/>
      <inkml:brushProperty name="height" value="0.1" units="cm"/>
      <inkml:brushProperty name="color" value="#FF0066"/>
    </inkml:brush>
  </inkml:definitions>
  <inkml:trace contextRef="#ctx0" brushRef="#br0">6195 88 14711 0 0,'-23'1'803'0'0,"-31"5"-1"0"0,27-2-807 0 0,-5 0 138 0 0,0-2-1 0 0,-1-1 1 0 0,0-1-1 0 0,1-2 0 0 0,-55-10 1 0 0,-56-14 965 0 0,0 6-1 0 0,-180-2 1 0 0,206 19-238 0 0,-555 13 352 0 0,565-3-892 0 0,-1-4 0 0 0,-114-14 0 0 0,-206-3 235 0 0,126 8-374 0 0,-100 4 226 0 0,187 5 3191 0 0,31-9-4717 0 0,-107 4-1647 0 0,-180 3 2591 0 0,338-4 118 0 0,-207 17 92 0 0,40 1-6 0 0,-13 3 1881 0 0,101-1-984 0 0,126-14-1760 0 0,-148 11 753 0 0,161-12-2600 0 0,51-3 1249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20.110"/>
    </inkml:context>
    <inkml:brush xml:id="br0">
      <inkml:brushProperty name="width" value="0.1" units="cm"/>
      <inkml:brushProperty name="height" value="0.1" units="cm"/>
      <inkml:brushProperty name="color" value="#FF0066"/>
    </inkml:brush>
  </inkml:definitions>
  <inkml:trace contextRef="#ctx0" brushRef="#br0">3685 114 12895 0 0,'-4'-5'828'0'0,"3"4"-747"0"0,0-1-1 0 0,-1 1 1 0 0,1 0 0 0 0,0-1 0 0 0,-1 1 0 0 0,1 0 0 0 0,-1 0-1 0 0,1 0 1 0 0,-1 0 0 0 0,1 0 0 0 0,-1 0 0 0 0,0 0 0 0 0,1 0-1 0 0,-4 0 1 0 0,-10 11 2386 0 0,0 1-2998 0 0,2-6 838 0 0,0-1-1 0 0,0-1 0 0 0,0 0 1 0 0,-1 0-1 0 0,0-1 1 0 0,1-1-1 0 0,-1-1 0 0 0,0 0 1 0 0,-25-3-1 0 0,-126-32 1245 0 0,0 0-974 0 0,94 25-358 0 0,-262-30 1046 0 0,221 32-755 0 0,-112 6 0 0 0,-13 16-130 0 0,-75 2-56 0 0,-197 5 412 0 0,357-14-452 0 0,-165 13 275 0 0,233-10-408 0 0,-1-3 0 0 0,-163-9 0 0 0,55-16-2153 0 0,-1 7-3930 0 0,130 9-2390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10.716"/>
    </inkml:context>
    <inkml:brush xml:id="br0">
      <inkml:brushProperty name="width" value="0.1" units="cm"/>
      <inkml:brushProperty name="height" value="0.1" units="cm"/>
      <inkml:brushProperty name="color" value="#FF0066"/>
    </inkml:brush>
  </inkml:definitions>
  <inkml:trace contextRef="#ctx0" brushRef="#br0">785 40 1375 0 0,'1'-1'309'0'0,"0"-1"0"0"0,1 0 0 0 0,-1 0 0 0 0,0 1 0 0 0,0-1 0 0 0,0 0 0 0 0,-1 0 0 0 0,1 0 0 0 0,0-3 0 0 0,9-14 3633 0 0,-10 20-3830 0 0,0-1 0 0 0,1 1 0 0 0,-1-1 0 0 0,0 1 0 0 0,1-1 0 0 0,-1 1 0 0 0,0-1 0 0 0,0 1 0 0 0,1-1 0 0 0,-1 1 0 0 0,0-1 0 0 0,0 1 0 0 0,0-1 0 0 0,0 1 0 0 0,0 0 0 0 0,0-1 0 0 0,0 1 0 0 0,0-1 0 0 0,0 1 0 0 0,0-1 0 0 0,0 1 0 0 0,0 0 0 0 0,0-1 0 0 0,0 1 0 0 0,0-1 0 0 0,0 1 0 0 0,-1-1 0 0 0,1 1 0 0 0,-6 4 336 0 0,1-1 0 0 0,0-1 0 0 0,-1 1 0 0 0,0-1 0 0 0,-7 3-1 0 0,-16 10 58 0 0,26-14-443 0 0,0 0-1 0 0,-1-1 1 0 0,1 1 0 0 0,-1-1-1 0 0,1 0 1 0 0,-1 0-1 0 0,0 0 1 0 0,0 0-1 0 0,1 0 1 0 0,-7-1-1 0 0,-11 3 206 0 0,-3 3 10 0 0,0 2 1 0 0,-35 14-1 0 0,39-13-156 0 0,-1-1 1 0 0,0-1-1 0 0,-38 8 1 0 0,-20 3 465 0 0,1 1-47 0 0,69-18-511 0 0,0 0-1 0 0,-1 0 1 0 0,1-1-1 0 0,0 0 0 0 0,-1 0 1 0 0,-10-3-1 0 0,7 2 14 0 0,1 0 1 0 0,-1 1-1 0 0,0 1 0 0 0,0 0 0 0 0,0 0 0 0 0,-16 5 1 0 0,-9 0 17 0 0,-28-3 506 0 0,70-4-520 0 0,-1-1 1 0 0,1 1-1 0 0,-1-1 0 0 0,0 0 1 0 0,0-1-1 0 0,4-2 1 0 0,24-15 38 0 0,-6 11-75 0 0,-7 1 13 0 0,1 1 1 0 0,0 1 0 0 0,1 0-1 0 0,33-4 1 0 0,-49 10-456 0 0,0 0 0 0 0,0 1 0 0 0,0-1 0 0 0,0 1 0 0 0,0 0 0 0 0,0 0 0 0 0,-1 0-1 0 0,1 1 1 0 0,0-1 0 0 0,-1 1 0 0 0,1 0 0 0 0,-1 0 0 0 0,7 4 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11.117"/>
    </inkml:context>
    <inkml:brush xml:id="br0">
      <inkml:brushProperty name="width" value="0.1" units="cm"/>
      <inkml:brushProperty name="height" value="0.1" units="cm"/>
      <inkml:brushProperty name="color" value="#FF0066"/>
    </inkml:brush>
  </inkml:definitions>
  <inkml:trace contextRef="#ctx0" brushRef="#br0">9 6 4607 0 0,'-3'-4'200'0'0,"-1"2"48"0"0,2 2-248 0 0,2 2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4:11.680"/>
    </inkml:context>
    <inkml:brush xml:id="br0">
      <inkml:brushProperty name="width" value="0.1" units="cm"/>
      <inkml:brushProperty name="height" value="0.1" units="cm"/>
      <inkml:brushProperty name="color" value="#FF0066"/>
    </inkml:brush>
  </inkml:definitions>
  <inkml:trace contextRef="#ctx0" brushRef="#br0">291 60 2759 0 0,'2'-7'-205'0'0,"13"-18"7723"0"0,-14 25-7352 0 0,-1 0-147 0 0,1 1 0 0 0,-1 0 0 0 0,0 0 0 0 0,0 0 0 0 0,0 0 0 0 0,0-1 0 0 0,0 1 0 0 0,0 0 0 0 0,-1 0 0 0 0,1 0 0 0 0,0-1 0 0 0,0 1 0 0 0,-1 0 0 0 0,1 0 0 0 0,0-1 0 0 0,-1 1 0 0 0,1 0 0 0 0,-1 0 0 0 0,1-1 0 0 0,0 1 0 0 0,-2 1 0 0 0,-11 16 180 0 0,9-16-128 0 0,0 0 0 0 0,0 0 0 0 0,-1 0-1 0 0,1 0 1 0 0,0-1 0 0 0,-1 0 0 0 0,1 0-1 0 0,-1 0 1 0 0,1 0 0 0 0,-1-1 0 0 0,0 1-1 0 0,1-1 1 0 0,-1 0 0 0 0,1-1 0 0 0,-7 0 0 0 0,3 0 37 0 0,0 1-1 0 0,0 0 1 0 0,0 0 0 0 0,-9 2 0 0 0,12-1-67 0 0,0-1 0 0 0,1 1 0 0 0,-1-1 0 0 0,0 0 0 0 0,0 0 1 0 0,0-1-1 0 0,1 0 0 0 0,-1 0 0 0 0,0 0 0 0 0,1 0 0 0 0,-1 0 0 0 0,1-1 0 0 0,-1 0 0 0 0,-6-4 0 0 0,0-1 19 0 0,0 0 1 0 0,1-1-1 0 0,0 0 0 0 0,-12-12 1 0 0,18 14 12 0 0,4 5-63 0 0,0 1 1 0 0,0 0 0 0 0,0-1-1 0 0,0 1 1 0 0,0 0-1 0 0,0-1 1 0 0,-1 1-1 0 0,1 0 1 0 0,0-1-1 0 0,0 1 1 0 0,0 0-1 0 0,0-1 1 0 0,-1 1-1 0 0,1 0 1 0 0,0-1 0 0 0,0 1-1 0 0,0 0 1 0 0,-1 0-1 0 0,1-1 1 0 0,0 1-1 0 0,-1 0 1 0 0,1 0-1 0 0,0 0 1 0 0,-1-1-1 0 0,1 1 1 0 0,0 0 0 0 0,0 0-1 0 0,-1 0 1 0 0,1 0-1 0 0,-1 0 1 0 0,1 0-1 0 0,0 0 1 0 0,-1 0-1 0 0,1 0 1 0 0,0 0-1 0 0,-1 0 1 0 0,1 0 0 0 0,0 0-1 0 0,-1 0 1 0 0,1 0-1 0 0,0 0 1 0 0,-1 0-1 0 0,1 0 1 0 0,0 0-1 0 0,-1 0 1 0 0,1 1-1 0 0,0-1 1 0 0,-1 0 0 0 0,1 0-1 0 0,0 0 1 0 0,0 1-1 0 0,-1-1 1 0 0,1 1-1 0 0,-6 0 447 0 0,7-1-417 0 0,-1 0-1 0 0,0 0 0 0 0,1-1 1 0 0,-1 1-1 0 0,0 0 0 0 0,1 0 1 0 0,-1 0-1 0 0,1 0 0 0 0,-1 0 1 0 0,0 0-1 0 0,1 0 0 0 0,-1 0 0 0 0,1 0 1 0 0,-1 0-1 0 0,0 0 0 0 0,1 0 1 0 0,-1 0-1 0 0,1 0 0 0 0,-1 0 1 0 0,1 0-1 0 0,-1 0 0 0 0,0 0 1 0 0,1 0-1 0 0,-1 1 0 0 0,0-1 1 0 0,1 0-1 0 0,0 1-33 0 0,25 9 221 0 0,1 0 0 0 0,51 11 0 0 0,-59-16-137 0 0,34 12 0 0 0,-16-4 90 0 0,-25-11-114 0 0,-1 1 1 0 0,0-2-1 0 0,19 2 1 0 0,20 2 109 0 0,-41-3-96 0 0,7 3 570 0 0,-17 0-323 0 0,-10 2-168 0 0,-110 43 777 0 0,106-45-841 0 0,0 2-1 0 0,0 0 1 0 0,0 1-1 0 0,1 1 1 0 0,0 0-1 0 0,-19 17 1 0 0,13-5-385 0 0,1 0 0 0 0,2 1 1 0 0,-20 31-1 0 0,17-22-1101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5:11.671"/>
    </inkml:context>
    <inkml:brush xml:id="br0">
      <inkml:brushProperty name="width" value="0.1" units="cm"/>
      <inkml:brushProperty name="height" value="0.1" units="cm"/>
      <inkml:brushProperty name="color" value="#FF0066"/>
    </inkml:brush>
  </inkml:definitions>
  <inkml:trace contextRef="#ctx0" brushRef="#br0">3662 1674 1839 0 0,'0'0'8522'0'0,"2"4"-7996"0"0,-3 31 10108 0 0,-1-34-10405 0 0,0 0 0 0 0,0 0 0 0 0,0 0 0 0 0,0 0 0 0 0,0 1 1 0 0,0-1-1 0 0,0 0 0 0 0,-2 4 0 0 0,3-5-117 0 0,-15 9 1616 0 0,17-17-1192 0 0,5-19-467 0 0,-4 20 17 0 0,-2 1-12 0 0,1-21 259 0 0,-4-36 0 0 0,-3 33-158 0 0,5 27-147 0 0,1 0 0 0 0,-1-1 0 0 0,1 1 0 0 0,0 0 0 0 0,0 0 0 0 0,0-1 0 0 0,0 1 0 0 0,1 0 1 0 0,-1 0-1 0 0,2-6 0 0 0,4-25 62 0 0,-5 32-18 0 0,0-5 14 0 0,6-25-16 0 0,-1-7-11 0 0,-3 5-36 0 0,-2 20 19 0 0,-1-21-31 0 0,-1 0 0 0 0,1 31-27 0 0,-2-1 24 0 0,-6-64 138 0 0,7 39-79 0 0,0-3-3 0 0,3-21 1 0 0,-4-11-2 0 0,-1-38-10 0 0,1 64-13 0 0,4 7-7 0 0,0 4-31 0 0,2-8-2 0 0,2-1 0 0 0,2-1 0 0 0,2-3 0 0 0,1-1 0 0 0,2-5 0 0 0,-2 5 0 0 0,-2 2 0 0 0,-2-6 53 0 0,0 13-42 0 0,5-8-11 0 0,2-1 0 0 0,-3 0 0 0 0,-5 5 0 0 0,-5 6 11 0 0,-4 10 31 0 0,-3 6-31 0 0,-2 2-11 0 0,2 2 0 0 0,4 9 4 0 0,0-1-1 0 0,0 1 1 0 0,0-1-1 0 0,0 1 1 0 0,-1 0-1 0 0,1 0 1 0 0,-1 0-1 0 0,0 0 0 0 0,1 0 1 0 0,-1 0-1 0 0,0 1 1 0 0,0-1-1 0 0,0 1 1 0 0,0 0-1 0 0,0 0 1 0 0,0 0-1 0 0,-6 0 1 0 0,5 0-3 0 0,-27-4 33 0 0,-1 1-1 0 0,-59 1 1 0 0,11 0 4 0 0,-32 4 81 0 0,47 0-121 0 0,-96-8 107 0 0,74 1-10 0 0,-193 10 155 0 0,220-2-228 0 0,-297 5 234 0 0,280-7-247 0 0,-200-6 121 0 0,122-4-56 0 0,-187-18-31 0 0,33 1-43 0 0,53 2-72 0 0,184 19 80 0 0,-158-14-8 0 0,171 14 0 0 0,-66 3 0 0 0,96 4 0 0 0,-1 1 0 0 0,1 2 0 0 0,-1 1 0 0 0,-33 10 0 0 0,-65 22-64 0 0,113-32 64 0 0,0 2 0 0 0,2-1 0 0 0,1-1 0 0 0,2 4 0 0 0,-1 7 0 0 0,5 5 0 0 0,3 3 0 0 0,1 5 0 0 0,0 4 0 0 0,0-4 0 0 0,0 1 0 0 0,0 2 0 0 0,-2 2 0 0 0,-1 2 0 0 0,0 2 0 0 0,-1 2 0 0 0,1 1 0 0 0,3-1 0 0 0,2 0 0 0 0,2-1 0 0 0,0 2 0 0 0,1-2 0 0 0,1 0 0 0 0,-1 4 0 0 0,-1-1 0 0 0,0-2 0 0 0,2-4 0 0 0,-1-4 0 0 0,1 0 0 0 0,2 3 0 0 0,-1 3 0 0 0,1 1 0 0 0,0 2 0 0 0,2 3 0 0 0,1-2 0 0 0,0-4 0 0 0,2 0 0 0 0,3 6 0 0 0,-5-8 0 0 0,0-2 0 0 0,0 3 0 0 0,3 7 0 0 0,0-8-11 0 0,-6-22-31 0 0,8 15 31 0 0,4 9 11 0 0,-2-1 0 0 0,-2-1 0 0 0,-3-1 0 0 0,3 2 0 0 0,-1-5-11 0 0,-5-19-31 0 0,12 13 20 0 0,-8-12-20 0 0,30 16 31 0 0,15 3 11 0 0,-39-25 0 0 0,31 11 0 0 0,-31-14 0 0 0,32 4 0 0 0,20-2 0 0 0,-1-8 0 0 0,-5 0 0 0 0,15 3-53 0 0,-20 2 42 0 0,22 5 11 0 0,-8 3 0 0 0,5-2 0 0 0,5-2 0 0 0,5-5 0 0 0,-3-4 0 0 0,-4-3 0 0 0,-1 1 0 0 0,-8 4 0 0 0,-18 4-12 0 0,-43-4-55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8:42.382"/>
    </inkml:context>
    <inkml:brush xml:id="br0">
      <inkml:brushProperty name="width" value="0.35" units="cm"/>
      <inkml:brushProperty name="height" value="2.1" units="cm"/>
      <inkml:brushProperty name="color" value="#66CC00"/>
      <inkml:brushProperty name="inkEffects" value="pencil"/>
    </inkml:brush>
  </inkml:definitions>
  <inkml:trace contextRef="#ctx0" brushRef="#br0">3604 1986 5495 203218 74713,'-6'-3'576'0'0,"-2"-2"-576"0"0,-2 0 0 0 0,-5 0 0 0 0,0 1 0 0 0,-1 0 1056 0 0,-1 1 1448 0 0,-2 2-624 0 0,0 1-976 0 0,2 0-472 0 0,3 1-200 0 0,2 0 152 0 0,0 0-200 0 0,2-1-184 0 0,2 0 0 0 0,1-1 0 0 0,2 1 512 0 0,1-1 64 0 0,1 1 8 0 0,1-1 8 0 0,-1 0-240 0 0,0 0 256 0 0,1 1 8 0 0,0 0-288 0 0,0 0 0 0 0,1 1 0 0 0,0-1-24 0 0,1 1-8 0 0,1 0 0 0 0,0 0 0 0 0,1 2-72 0 0,1 2 176 0 0,4 4-64 0 0,3 5-88 0 0,0 1-128 0 0,1 1-56 0 0,0-1 0 0 0,0-1-64 0 0,1 1 192 0 0,0-2-104 0 0,0-1 0 0 0,0-2 128 0 0,-1 0-88 0 0,0-2 8 0 0,-1 0 0 0 0,-1-1 48 0 0,0-1 8 0 0,-1 0 0 0 0,4 3 160 0 0,4 2-48 0 0,1 1-152 0 0,-1-1-72 0 0,1-1-16 0 0,-1-2 0 0 0,-1-1 0 0 0,1-3-64 0 0,-1-1 64 0 0,0-1-64 0 0,-1-2 64 0 0,1-1 32 0 0,0-3 8 0 0,1-1 0 0 0,1-3 72 0 0,2-5-48 0 0,-1-3-64 0 0,-1-1 0 0 0,0-3 32 0 0,-3-2-32 0 0,-1-1-64 0 0,0-3 80 0 0,1-4 0 0 0,1-5 0 0 0,-1 2 0 0 0,0 2-80 0 0,-2 3 96 0 0,-1 2-96 0 0,0 3 96 0 0,0 0-96 0 0,2-1 0 0 0,-1-2 0 0 0,-1 2 64 0 0,0 1-64 0 0,-1 2 64 0 0,-1 2-64 0 0,-1 1 96 0 0,0 2-32 0 0,-1 0 0 0 0,1-2 64 0 0,1-4-32 0 0,1-3-32 0 0,0 1-64 0 0,1 0 80 0 0,0-1-80 0 0,0 0 80 0 0,1 0-80 0 0,-1 1 64 0 0,1 1-64 0 0,1-1 64 0 0,0-1 32 0 0,0 1-96 0 0,-2 2 96 0 0,0 0-96 0 0,-2 3 0 0 0,-1 1 0 0 0,0 1 64 0 0,-2 1-64 0 0,0-1 0 0 0,-1 1 72 0 0,1-6-72 0 0,0-7 72 0 0,0-7 24 0 0,-1-2-96 0 0,-1 2 96 0 0,-2 3-96 0 0,-1 3 144 0 0,-3 0 88 0 0,-3 1-120 0 0,-1 3-16 0 0,-1 1-8 0 0,-1 3 0 0 0,-1 2 0 0 0,0 1-16 0 0,-1 2 0 0 0,1 0 0 0 0,-2 1 0 0 0,0 0-8 0 0,-2-2 32 0 0,-1 0-32 0 0,1 0 8 0 0,1 2 0 0 0,1 0 0 0 0,0 1 0 0 0,1 1-72 0 0,0 0 80 0 0,1 1-80 0 0,-1-3 80 0 0,0-1-80 0 0,0 1 0 0 0,2 0 0 0 0,-1 2 0 0 0,1 0 0 0 0,0 0 0 0 0,-1-1 0 0 0,-1-4 0 0 0,1-1 0 0 0,0 0 0 0 0,1 2 0 0 0,1 1 0 0 0,1 2 0 0 0,0 1 64 0 0,-1-3-64 0 0,0-1 64 0 0,-1 1-64 0 0,0 2 0 0 0,1 1 72 0 0,-1 1-72 0 0,1 1 0 0 0,-1 0 72 0 0,-1 1-72 0 0,0-1 0 0 0,1 1 64 0 0,-3-2-64 0 0,1 1 0 0 0,-1 0 96 0 0,0 2-96 0 0,0 0 96 0 0,1 0-96 0 0,-1 1 96 0 0,0 1-96 0 0,0 1 96 0 0,0 0-96 0 0,-1 2 80 0 0,-6-2-16 0 0,-4 1-64 0 0,-1 0 64 0 0,-4 0-64 0 0,-2 0 64 0 0,2 1-64 0 0,1 1 0 0 0,1 1 0 0 0,-2 1 64 0 0,-4-1-64 0 0,0 0 0 0 0,0 1 0 0 0,-3-1 0 0 0,-4 0 0 0 0,0 0 0 0 0,2 0 0 0 0,2 0 0 0 0,2 0 0 0 0,-2-1 0 0 0,-1 0 0 0 0,2 1 0 0 0,1 0 0 0 0,1 0 0 0 0,1 2 0 0 0,-1-1 0 0 0,0 2 0 0 0,-2 0 64 0 0,0 1-64 0 0,-1 0 0 0 0,-1 2 0 0 0,0 1 0 0 0,-4 1 0 0 0,-5 1 0 0 0,-1 0 0 0 0,3 1 0 0 0,3-2 0 0 0,2 0 0 0 0,-3-1 0 0 0,-5 1 0 0 0,-2-1 0 0 0,3 0 0 0 0,3 0 0 0 0,1 0 0 0 0,0 1 0 0 0,1 1 0 0 0,-8 1 0 535 6,-9 4 0-535-6,0 0 0 0 0,3 0 0 0 0,6-1 0 0 0,4 0 0 0 0,5-1 0 0 0,2-2 0 0 0,-3 1 0 0 0,-5 2 0 0 0,-2-1 0 0 0,4-1 0 0 0,4-1 0 0 0,3-1 0 0 0,1-1 0 0 0,2-1 0 0 0,-6 0 0 485-1,-8-2 0-485 1,-1 0 0 0 0,1-2 0 0 0,3 1 0 0 0,4-2 0 0 0,0 1 0 0 0,-4 0 0 0 0,-3-1 0 0 0,3 1 0 0 0,3-1 0 0 0,4 1 0 0 0,4 0 0 0 0,2 0 0 0 0,3-1 0 0 0,-4 1 0 0 0,-1-1 0 0 0,0-1 0 0 0,1 1 0 0 0,0-1 0 0 0,-5-1 0 0 0,-8 1 0 0 0,-1-1 0 0 0,2 1 0 0 0,3 1 0 0 0,4 0 0 0 0,1 1 0 0 0,2 0 0 0 0,4 1 0 0 0,2-1 0 0 0,3 1 0 0 0,2 0 0 0 0,1 0 0 0 0,0 1 0 0 0,0 0 0 0 0,1 0 0 0 0,1 0 0 0 0,-4 2 0 0 0,0-1 0 0 0,0 1 0 0 0,-1 1 0 0 0,3 0 0 0 0,2 0 0 0 0,2 1-64 0 0,1 1 64 0 0,2 1 0 0 0,2 0 0 0 0,3 0-72 0 0,0 0 72 0 0,-1 2-96 0 0,-3 3 0 0 0,0 1 96 0 0,0 1-72 0 0,2-1 72 0 0,1 0 0 0 0,2 1-72 0 0,1 1 72 0 0,3 1 0 0 0,2 4 0 0 0,2 1 0 0 0,2 2 0 0 0,1 1 0 0 0,2 1-80 0 0,1 0 80 0 0,1 1-96 0 0,3 5 96 0 0,0 2 0 0 0,0 1 0 0 0,0-1 0 0 0,-2 0 0 0 0,1 6 0 0 0,-1 2 0 0 0,0 1-64 0 0,0-2 64 0 0,0-1 0 0 0,-1 0 0 0 0,1-2 0 0 0,0 6 0 0 0,3 4 0 0 0,-1-2 0 0 0,1-1-64 0 0,3 4 64 0 0,-2-6 0 0 0,2 1 0 0 0,0-6 0 0 0,2 2 0 0 0,6 3 0 0 0,-1-4-64 0 0,-3-10 64 0 0,6 3 0 0 0,0-3 0 0 0,-4-8 0 0 0,13 7 0 0 0,0-2 0 0 0,-4-5 0 0 0,8 2 0 0 0,-2-2 0 0 0,12 3 0 0 0,-3-2 0 0 0,6-1 0 0 0,9 0 0 0 0,8-3 0 0 0,8-2 0 0 0,-9-5 0 0 0,0-3 0 0 0,-11-3 0 0 0,2-3 0 0 0,10-1 0 0 0,-6-1 0 0 0,5 0 0 0 0,-7 1 0 0 0,4-1 0 0 0,-9 1-64 0 0,4 0 64 0 0,-7 0 0 0 0,4 0 0 0 0,-6 0 0 0 0,8-1 0 0 0,-7 1 0 0 0,8 0 0 0 0,-7 0 0 0 0,10 0 0 0 0,-5 0 0 0 0,10-1 0 0 0,-7 0 0 0 0,8-1 0 0 0,-7-1 0 0 0,5 0 0 0 0,9 0 0 0 0,-7 0 0 0 0,6 0 0 0 0,-10 1 0 0 0,5 0 0 0 0,10 2 0 0 0,-8 1 0 0 0,3 2 0 0 0,4 1-280 0 0,4 3-336 0 0,3 4-15800 0 0,-12 0 4897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8:47.84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12393 1876 1839 209483 78083,'-1'-1'160'0'0,"-1"0"-160"0"0,-1-2 848 0 0,0 0 1144 0 0,-1-1-976 0 0,1 1-688 0 0,0 0 32 0 0,0-1-200 0 0,0 1 32 0 0,0 0 0 0 0,0-1 0 0 0,-3 0 152 0 0,0 1-56 0 0,-1 1-144 0 0,0 2-144 0 0,0 1 0 0 0,0 0 0 0 0,-2 2 0 0 0,0 0-88 0 0,0 0 16 0 0,1 0 0 0 0,1-1 72 0 0,1-1 64 0 0,2-2-64 0 0,1 1 88 0 0,0-1 432 0 0,0-1 720 0 0,-1-1 256 0 0,1 1 352 0 0,0-1-248 0 0,0 2-968 0 0,1 0-16 0 0,2 1 0 0 0,0 0-264 0 0,1 1 240 0 0,0 1-304 0 0,2 0-192 0 0,3 1-16 0 0,5 3 48 0 0,3-1-32 0 0,1 2 0 0 0,2-1 72 0 0,0 0-104 0 0,-1-1 0 0 0,2 0 88 0 0,-1-2-64 0 0,-3-1 0 0 0,-3 0 0 0 0,-5-2 96 0 0,-2 0 16 0 0,10 0 8 0 0,2-1 0 0 0,-1 1-24 0 0,-3-1-8 0 0,8 0 0 0 0,1 0 0 0 0,-3 0-176 0 0,6 0 0 0 0,4-1 0 0 0,1 1 0 0 0,0-1 288 0 0,-1 1 32 0 0,0-1 0 0 0,-1 1 0 0 0,0 1-192 0 0,0 0-40 0 0,-4 0-8 0 0,-6 1 0 0 0,9-1-80 0 0,7 1 80 0 0,-3 0 0 0 0,8-1-80 0 0,-2 0 0 0 0,6-1 64 0 0,-1 0 8 0 0,-4 0 72 0 0,-8 0-72 0 0,3-1 32 0 0,-5 1 120 0 0,-7 0-112 0 0,8 1-16 0 0,-2-1 0 0 0,-4 1 0 0 0,8 1 72 0 0,2 0-104 0 0,0 0 0 0 0,-2 0 0 0 0,-3 0-64 0 0,-2 0 96 0 0,-3 1-96 0 0,1 0 184 0 0,1-1-96 0 0,0-1 0 0 0,0 1 0 0 0,0-2-24 0 0,-1 1 0 0 0,-1-1 0 0 0,0 0 0 0 0,0-1 16 0 0,-1 1 0 0 0,-4-1 0 0 0,-5 1 0 0 0,-4 1 24 0 0,8-2 8 0 0,5-1 0 0 0,4 0 144 0 0,1-1 48 0 0,-1 0-152 0 0,-4 0-32 0 0,-3 1-8 0 0,-2 1 0 0 0,1-1 0 0 0,-1-1-40 0 0,-2 1-72 0 0,-4 1 64 0 0,-3 1-64 0 0,7-2 0 0 0,3 1 72 0 0,2-1-72 0 0,-1 0 0 0 0,-1 1 0 0 0,0-2 0 0 0,-2 1 64 0 0,0 0-64 0 0,-1 0 0 0 0,0-1 0 0 0,2 0 0 0 0,2-3 0 0 0,-1-1 64 0 0,0 1-64 0 0,-3-1 0 0 0,-1 1 64 0 0,0-3 0 0 0,2-2 0 0 0,1-4 32 0 0,2-4 48 0 0,4-2-8 0 0,4-2-40 0 0,2-1-32 0 0,3 1-64 0 0,-2 2 0 0 0,-2 4 0 0 0,-4 3 0 0 0,-2 4 0 0 0,0-1 0 0 0,0 1 0 0 0,3-3 0 0 0,-2-2 0 0 0,-2 1 0 0 0,-3 1 0 0 0,-2-1 0 0 0,-1 2 64 0 0,-2-1-64 0 0,0 0 0 0 0,0 1 80 0 0,0-1-80 0 0,-1 1 96 0 0,1-1-96 0 0,0 0 88 0 0,-1-1-88 0 0,0 0 80 0 0,3-4-16 0 0,-1-2-64 0 0,1 0 0 0 0,-2 0 0 0 0,-1-2 64 0 0,-1 1-64 0 0,-1-2 0 0 0,-2-1 72 0 0,0 1-72 0 0,-2-1 64 520 8,0 0-64-520-8,-1 0 64 538-6,-2 0-64 65 2,0-1 64-81 10,-1 1-64-522-6,-2-4 64 0 0,-1-5 32 495-5,-1 0 0-495 5,-2 2-96 0 0,0 2 0 0 0,0 1 72 0 0,0 2-72 0 0,1 1 0 0 0,-1 0 64 0 0,0 1-64 0 0,0-1 0 0 0,0 0 0 0 0,0 0 0 0 0,0 1 0 0 0,0 0 0 0 0,0 1 0 0 0,-1 0 0 0 0,0 2 0 0 0,-3-4 64 482 9,-1-1-64-482-9,-1 2 64 0 0,-1 2-64 0 0,0 2 0 0 0,-1 2 64 496-6,0 2-64-496 6,-1 0 0 0 0,0 1 64 0 0,-1 1-64 562-4,0 1 80-562 4,-3-2-16 0 0,-3 0-64 482 6,0 0 0-482-6,-4-1 80 0 0,-1 1-80 0 0,-1 2 80 523-1,-3-1-80-523 1,0 0 64 0 0,1 3-64 0 0,-1 0 0 0 0,1 1 0 522-2,1 2 0-522 2,2 2 0 0 0,2 2 0 0 0,2 0 0 0 0,0 1 0 0 0,1 0 0 523-2,0 1 0-523 2,-1-1 0 0 0,0 1 0 0 0,-2-1 0 0 0,-1 1 0 0 0,1-1 0 512 10,-1 0 0-512-10,-1 0 0 0 0,1 0 0 0 0,0 0 0 0 0,0 0 0 0 0,0 1 0 522-5,1 0 0-522 5,-1 1 0 620 4,0 0 64-68-3,-1 1-64-30-8,-1-1 0-522 7,-7 1 0 0 0,-3 0 0 0 0,-1 1 0 551-2,-3 1 0-551 2,-1 0 0 0 0,3 0 0 0 0,3 0 0 515 4,3 0 0-515-4,-2 0 0 0 0,-1 0 0 0 0,2 1 0 0 0,-5 0 0 0 0,-1 0 0 483-4,2 1 0-483 4,-5 0 0 0 0,0-1 0 0 0,3 1 0 0 0,2 0 0 0 0,1-1 0 515 2,-6 1 64-515-2,-2 0-64 0 0,-1 0 0 0 0,2 0 0 514 1,1 0 0-514-1,-4 0 0 0 0,-5 0 64 0 0,-5 1-64 515 0,1-1 0-515 0,4 0 0 0 0,5-1 0 0 0,5 0 0 0 0,-3 0 64 0 0,2-1-64 0 0,0 0 0 0 0,1 1 64 0 0,2-1-64 0 0,1 1 0 0 0,0-1 0 0 0,-5 2 0 0 0,-1 0 0 0 0,1 1 0 0 0,2 0 0 0 0,4 0 0 0 0,1 0 0 0 0,2 0 0 0 0,0-1 0 0 0,1 0 0 0 0,-6 0 0 0 0,-2 0 0 0 0,0-1 0 0 0,3 0 0 0 0,0 0 64 0 0,2 0-64 0 0,-1 0 0 0 0,-6 1 64 0 0,-4 0-64 0 0,0 0 0 0 0,2 1 0 0 0,4-1 64 0 0,2 1-64 0 0,2-1 0 0 0,1 0 0 0 0,1 0 0 0 0,-7 0 0 0 0,-9-1 64 0 0,-8 1-64 0 0,-6 1 72 0 0,2-2-8 0 0,4 1-64 0 0,5-1 64 0 0,5-1-64 0 0,3 1 0 0 0,4 0 72 0 0,2-1-72 0 0,1 1 0 0 0,1 0 64 0 0,2 1-64 0 0,-8 0 0 0 0,-1 1 0 0 0,0-1 0 0 0,-5 0 0 0 0,0 0 0 0 0,3 0 0 0 0,4-2 64 0 0,1 0-64 0 0,2-1 0 0 0,0 1 0 0 0,1 0 0 0 0,0 1 0 0 0,-1-1 0 0 0,1 0 0 0 0,1 1 0 0 0,1-1 0 0 0,2 0 0 0 0,0 0 0 0 0,-5-1 64 0 0,-2 1-64 0 0,1-1 0 0 0,-4 0 0 0 0,1 0 0 0 0,1 0 0 0 0,3 0 0 0 0,3 0 0 0 0,0 0 0 0 0,1 0 0 0 0,-1 0 0 0 0,-1 1 0 0 0,-8-1 0 0 0,-8 0 0 0 0,-1-1 0 0 0,5 1 0 0 0,5 0 0 0 0,4 0 0 0 0,5 0 0 0 0,2-1 0 0 0,2 0 0 0 0,0 0 0 0 0,0-1 64 0 0,1 0-64 0 0,-1 0 0 0 0,0 0 0 0 0,1-1 0 0 0,-1 1 0 0 0,-7-1 64 0 0,-9 0-64 0 0,-9 0 0 0 0,1 1 0 0 0,4 0 0 0 0,4 0 0 0 0,5 1 0 0 0,-1 1 0 0 0,-5 0 0 0 0,1 0 0 0 0,3 1 0 0 0,-2-2 0 0 0,2 0 0 0 0,2-1 0 0 0,-4 0 0 0 0,0 0 0 0 0,0 0 0 0 0,2 1 0 0 0,2 2 0 0 0,-4 0 0 0 0,1 2 0 0 0,1 0 0 0 0,-1 2 0 0 0,0-1 0 0 0,4-1 0 0 0,-2 1 0 0 0,-3-1 0 0 0,3 0 0 0 0,3-1 0 0 0,5-1 0 0 0,3-1 0 0 0,3 0 0 0 0,0-1 0 0 0,0 0 0 0 0,0 0 0 0 0,-2 0 0 0 0,-1 0 0 0 0,-6 0 0 0 0,-3 0 0 0 0,2 0 0 0 0,-3 1 0 0 0,2 0 0 0 0,3 1 0 0 0,4 0 64 0 0,3-1-64 0 0,2 0 0 0 0,2 0 0 0 0,2-2 0 0 0,-1 0 0 0 0,1-1 0 0 0,0 0 0 0 0,0 0 0 0 0,0-1 0 0 0,-6 1 0 0 0,-2 0 0 0 0,0 0 0 0 0,0 1 0 0 0,0 0 0 0 0,-6-1 0 0 0,-1 2 0 0 0,1-1 0 0 0,2 1 0 0 0,2 1 0 0 0,3 0 0 0 0,3 0 0 0 0,-4 1 0 0 0,-1-1 0 0 0,0 0 0 0 0,-3 1 0 0 0,-6-1 0 0 0,-1-1 0 0 0,2 0 0 0 0,-1 0 0 0 0,1-1 0 0 0,1 1 0 0 0,2 0 0 0 0,2 0 0 0 0,0 0 0 0 0,0 0 0 0 0,1 1 0 0 0,1 0 0 0 0,1 2 0 0 0,0-1 0 0 0,-6 2 0 0 0,-7 0 0 0 0,0 0 0 0 0,1-1 0 0 0,-3-1 0 0 0,-4-1 0 0 0,0-2 0 0 0,4 0 0 0 0,3-1 0 0 0,4 1 0 0 0,-4-1 0 0 0,-8 2 0 0 0,-1 0 0 0 0,4 0 0 0 0,5 1 0 0 0,5 0 0 0 0,-2 0 0 0 0,2-1 0 0 0,3 0 0 0 0,2 0 0 0 0,2-1 0 0 0,-4-2 0 0 0,-7-1 0 0 0,-2-1 0 0 0,2 0 0 0 0,1-1 0 0 0,2 1 0 0 0,3 1 0 0 0,0 0 0 0 0,-5 1 0 0 0,-2-1 0 0 0,2 2 0 0 0,2 1 0 0 0,3 0 0 0 0,3 0 0 0 0,3 1 0 0 0,-4 0 0 0 0,-1 0 0 0 0,0-1 0 0 0,2 1 0 0 0,1-1 0 0 0,1 0 0 0 0,2 0 0 0 0,2 0 0 0 0,0 0 0 0 0,1 0 0 0 0,-1 1 0 0 0,-2-1 0 0 0,-1 1 0 0 0,0 0 0 0 0,-1 0 0 0 0,-5 1 0 0 0,0 0 0 0 0,2 1 0 0 0,-2 0 0 0 0,2-1 0 0 0,2 1 0 0 0,2-1 0 0 0,3 1 0 0 0,1-1 0 0 0,1 1 0 0 0,1-1 0 0 0,1 0 0 0 0,1 0 0 0 0,0 0 0 0 0,0 0 0 0 0,0-1 0 0 0,0 0 0 0 0,-1 0 0 0 0,-5 0 0 0 0,-3-1 0 0 0,1 1 0 0 0,1 0 0 0 0,1 0 0 0 0,3 1 0 0 0,2 0 0 0 0,1 0 0 0 0,1 0 0 0 0,0 0 0 0 0,1 0 0 0 0,-4 0 0 0 0,-1-1 0 0 0,0 1 0 0 0,1 0 0 0 0,0-1 0 0 0,1 0 0 0 0,-1-1 0 0 0,-3 1 0 0 0,-1-1 0 0 0,1 1 0 0 0,-2 0 0 0 0,0 0 0 0 0,1 0 0 0 0,1 0 0 0 0,1 1 0 0 0,0 0 0 0 0,1 0 0 0 0,1 1 0 0 0,-1 0 0 0 0,1 0 0 0 0,0 1 0 0 0,1 0 0 0 0,0 0 0 0 0,2 0 0 0 0,0 0 0 0 0,2 0 0 0 0,-1-1 0 0 0,1 0 0 0 0,0 0 0 0 0,-1 0 0 0 0,0-1 0 0 0,-1 0 0 0 0,0 0 0 0 0,-1 0 0 0 0,-1 0 0 0 0,-1 0 0 0 0,1-1 0 0 0,-4 0 0 0 0,-1 0 0 0 0,0 0 0 0 0,1 0 0 0 0,2 0 0 0 0,-5 1 0 0 0,-1-1 0 0 0,1 1 0 0 0,-3 1 0 0 0,1 0 0 0 0,3 0 0 0 0,3 1 0 0 0,4-1 0 0 0,2 1 0 0 0,2-1 0 0 0,1 0 0 0 0,0-1 0 0 0,1 1 0 0 0,-1-1 0 0 0,1-1 0 0 0,0 1 0 0 0,1 0 0 0 0,-1-1 0 0 0,2 0 0 0 0,0 0 0 0 0,0-1 0 0 0,1 0 0 0 0,-1 0 0 0 0,1 0 0 0 0,0-1 0 0 0,0 1 0 0 0,1-1 0 0 0,1 0 0 0 0,-2-1 0 0 0,0 0 0 0 0,1 1 0 0 0,0-1 0 0 0,1 1 0 0 0,0 0 0 0 0,1 1 0 0 0,-1-1 0 0 0,1 2 0 0 0,-3-2 0 0 0,1 1 0 0 0,1 0 0 0 0,1 1 0 0 0,1 0 0 0 0,2 0 0 0 0,1 0 0 0 0,0 1 0 0 0,1 0 0 0 0,-1 1 0 0 0,1 0 0 0 0,-1 1 0 0 0,1 1 0 0 0,0 1 0 0 0,-1-1 0 0 0,0 2 0 0 0,1-1 0 0 0,-1 2-64 0 0,0-1 64 0 0,1 0 0 0 0,-1 1 0 0 0,0 2-64 0 0,0 1 64 0 0,0 0 0 0 0,0 1 0 0 0,1 1 0 0 0,1 1 0 0 0,1 1 0 0 0,0 1 0 0 0,0 1 0 0 0,0 5-64 0 0,0 2 64 0 0,1 2 0 0 0,1 1 0 0 0,-1 0 0 0 0,2 0-64 0 0,0-1 64 0 0,0 5 0 0 0,1-4-64 0 0,1 3 64 0 0,0 2 0 0 0,1-5 0 0 0,1 2 0 0 0,1-2 0 0 0,2 6 0 0 0,-1-1 0 0 0,2 2 0 0 0,-1-4 0 0 0,0 3 0 0 0,1-3 0 0 0,-1 2 0 0 0,-1-4 0 0 0,1 5 0 0 0,0 7 0 0 0,-1-4 0 0 0,0 3 0 0 0,1-5 0 0 0,-1 2 0 0 0,0-6 0 0 0,-1 3 0 0 0,1-4 0 0 0,0 1 0 0 0,-1-2 0 0 0,1 2 0 0 0,0-4 0 0 0,1 4 0 0 0,0 6 0 0 0,1 6 0 0 0,0-4 0 0 0,0 1 0 0 0,-1-6 0 0 0,0 4 0 0 0,-1-4 0 0 0,1 4 0 0 0,0-3 0 0 0,-1 2 0 0 0,1-4 0 0 0,-1-7 0 0 0,1 2 0 0 0,-1-3 0 0 0,2 4 0 0 0,-1-1 0 0 0,0-6 0 0 0,1 3 0 0 0,-1-2 0 0 0,-1-4 0 0 0,4 6 0 0 0,2 1 0 0 0,-1-4 0 0 0,-1-4 0 0 0,-2-5 0 0 0,-1-5 0 0 0,9 10 0 0 0,5 4 0 0 0,3-1 0 0 0,-3-2 0 0 0,10 0 0 0 0,-1-1 0 0 0,-4-4 0 0 0,6 0 0-515 0,-1-1 0 515 0,-6-4 0 0 0,6 1 0 0 0,-1 0 0 0 0,8 0 0 0 0,-3-1 0 0 0,-6-1 0-514-1,8 1 0 514 1,-2-1 0 0 0,4 0 0-484 5,9 1-64 484-5,-3-2 64 0 0,2-1 0-514-3,7-2 0 514 3,-7 0 0 0 0,3-2-64-552 3,-7-1 64 38-8,4-1 0 514 5,6-1 0-484 1,7-1 0 484-1,-5 0 0 0 0,-2 1 0 0 0,-10 0 0-552 0,2 0 0 552 0,-8 1 0 0 0,4 0 0-484 0,-5 0 0 484 0,6 1 0-522 5,-3 0 0 522-5,6 0 0 0 0,-4 1 0 0 0,6 1 0-484-2,11 0-64 484 2,14-1 64-551-5,11-2 0 551 5,-8 0 0-483-4,-1-1 0 483 4,0-2 0 0 0,-11 0 0 0 0,-3 1 0-494 9,2 0 0 494-9,-10 2 0 0 0,1 0 0 0 0,-7 1 0 0 0,4 2 0 0 0,-6 0 0 0 0,7 1 0 0 0,-4 1 0 0 0,8-1 0-523 0,-4 0 0 523 0,7-1 0 0 0,-6 0 0 0 0,5-1 0 0 0,-6-1 0 0 0,6 1 0 0 0,12-1 0 0 0,-5 0 0 0 0,4 1 0 0 0,11 0-64 0 0,-8 1 64 0 0,3 0 0 0 0,-9 0 0 0 0,3-1 0 0 0,8 0 0 0 0,-10-2 0 0 0,3 0 0 0 0,-10 1 0 0 0,4-1 0 0 0,11 1 0 0 0,-8 0 0 0 0,7 0 0 0 0,13-1 0 0 0,-8 0 0 0 0,3-1 0 0 0,-12-1 0 0 0,2 0 0 0 0,-10 0 0 0 0,4-1 0 0 0,2 0 0 0 0,-10 0 0 0 0,8 0 0 0 0,4-1 0 0 0,3 0 0 0 0,1 0 0 0 0,0 0 0 0 0,10-3 0 0 0,13-3 0 0 0,-10 2 0 0 0,1 0 0 0 0,8 1 0 0 0,-3 2 0 0 0,-15 2 0 0 0,0 0 0 0 0,7 1 0 0 0,9 0 0 0 0,-11 1 0 0 0,0 0 0 0 0,-13 1 0 0 0,2-1 0 0 0,-11 0 0 0 0,16-2 0 0 0,17-1 0 0 0,-6 1 0 0 0,0 0 0 0 0,-13 1 0 0 0,-3 1 0 0 0,-13 2 0 0 0,1 1 0 0 0,-11 0 0 0 0,4 1 0 0 0,8 1 0 0 0,-5 0 0 0 0,5 0 0 0 0,-8 0 0 0 0,5 1 0 0 0,-7-1 0 0 0,6 1 0 0 0,-7 0 0 0 0,6 0 0 0 0,7 0 0 0 0,7 1 0 0 0,-7 0 0 0 0,-1 0 0 0 0,-8-1 0 0 0,-1 0 0 0 0,-8-1 0 0 0,3 0 0 0 0,7 1 0 0 0,-4 0 0 0 0,4 0 0 0 0,-6 1 0 0 0,5 0 0 0 0,-7 0 0 0 0,4 0 0 0 0,-6 1 0 0 0,3-1 0 0 0,-6 0 0 0 0,5-1 0 0 0,-6 0 0 0 0,6 0 0 0 0,-5-1 0 0 0,6 0 0 0 0,9 0 0 0 0,-5 0 0 0 0,5-1 0 0 0,7 0 0 0 0,-5-1 0 0 0,2 0 0 0 0,-8 0 0 0 0,2 0 0 0 0,-8 0 0 0 0,1 1 0 0 0,9 0 0 0 0,-6 0 0 0 0,4 0 0 0 0,-6 0 0 0 0,3 0 0 0 0,-6 1 0 0 0,3-1 0 0 0,-5 1 0 0 0,6 0 0 0 0,-4-1 0 0 0,6 1 0 0 0,-5-1 0 0 0,7 0 0 0 0,-5 0 0 0 0,5 0 0 0 0,8 0 0 0 0,-7-1 0 0 0,3 1 0 0 0,-7 0 0 0 0,2 0 0 0 0,-6 1 0 0 0,4 0 0 0 0,9 2 0 0 0,-4-1 0 0 0,5 2 0 0 0,8 0 0 0 0,-6 0 0 0 0,2 1 0 0 0,-9-1 0 0 0,1 0 0 0 0,-8-1 0 0 0,2 1 0 0 0,-7-1 0 0 0,5 0 0 0 0,10 1 0 0 0,-4-2 0 0 0,4 1 0 0 0,-7-1 0 0 0,5 0 0 0 0,11-2 0 0 0,11 0 0 0 0,-6-1 0 0 0,1-1 0 0 0,-11 0 0 0 0,0 0 0 0 0,-9 0 0 0 0,3 0 0 0 0,-8 0 0 0 0,5 2 0 0 0,10 2 0 0 0,-4-1 0 0 0,6 2 0 0 0,-7-1 0 0 0,7 0 0 0 0,-7 0 0 0 0,6-1 0 0 0,-8-1 0 0 0,5-2 0 0 0,-6 0 0 0 0,5 0 0 0 0,-7-1 0 0 0,6 0 0 0 0,-7 1 0 0 0,6 0 0 0 0,-7 1 0 0 0,5 0 0 0 0,-5 1 0 0 0,7 0 0 0 0,-6 0 0 0 0,5 1 0 0 0,-6-1 0 0 0,5 1 0 0 0,-8 0 0 0 0,6 0 0 0 0,-6 0 0 0 0,5 2 0 0 0,9 0 0 0 0,-6 1 0 0 0,4 1 0 0 0,-8-1 0 0 0,3 2 0 0 0,6 0 0 0 0,8 2 0 0 0,-7-1 0 0 0,-3 1 0 0 0,-10-3 0 0 0,-13 0 0 0 0,4 0 0 0 0,-5 1 0 0 0,8 1 0 0 0,-4 0 0 0 0,9 2 0 0 0,-4 0 0 0 0,-9-2 0 0 0,5 0 0 0 0,-5 0 0 0 0,-8-2 0 0 0,7 2 0 0 0,-2-1 0 0 0,-6-1 0 0 0,7 1 0 0 0,-2 0 0 0 0,-5-1 0 0 0,8 0 0 0 0,11 3-680 0 0,-1-1-896 523 0,6 0-9552-523 0,-4-1-5359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09.780"/>
    </inkml:context>
    <inkml:brush xml:id="br0">
      <inkml:brushProperty name="width" value="0.1" units="cm"/>
      <inkml:brushProperty name="height" value="0.1" units="cm"/>
      <inkml:brushProperty name="color" value="#FFFF00"/>
    </inkml:brush>
  </inkml:definitions>
  <inkml:trace contextRef="#ctx0" brushRef="#br0">46 1 919 0 0,'-7'5'80'0'0,"1"-1"-80"0"0,1 3 0 0 0,-2 0 0 0 0,-1 1 736 0 0,1-3 136 0 0,2 1 24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53:10.208"/>
    </inkml:context>
    <inkml:brush xml:id="br0">
      <inkml:brushProperty name="width" value="0.1" units="cm"/>
      <inkml:brushProperty name="height" value="0.1" units="cm"/>
      <inkml:brushProperty name="color" value="#FFFF00"/>
    </inkml:brush>
  </inkml:definitions>
  <inkml:trace contextRef="#ctx0" brushRef="#br0">72 53 919 0 0,'-6'-2'67'0'0,"-19"-10"4000"0"0,0-11-3333 0 0,14 12 502 0 0,7 6-1220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6:26.789"/>
    </inkml:context>
    <inkml:brush xml:id="br0">
      <inkml:brushProperty name="width" value="0.1" units="cm"/>
      <inkml:brushProperty name="height" value="0.1" units="cm"/>
      <inkml:brushProperty name="color" value="#FFFF00"/>
    </inkml:brush>
  </inkml:definitions>
  <inkml:trace contextRef="#ctx0" brushRef="#br0">410 71 3911 0 0,'2'-5'92'0'0,"0"1"0"0"0,1-1 0 0 0,-1 1-1 0 0,1 0 1 0 0,0 0 0 0 0,1 0 0 0 0,-1 0-1 0 0,1 1 1 0 0,-1-1 0 0 0,1 1 0 0 0,0 0-1 0 0,0 0 1 0 0,1 1 0 0 0,-1-1 0 0 0,0 1-1 0 0,1 0 1 0 0,0 0 0 0 0,-1 0 0 0 0,1 1-1 0 0,8-2 1 0 0,-7 2-81 0 0,1 0 0 0 0,-1 0 0 0 0,1 1 0 0 0,-1-1-1 0 0,1 2 1 0 0,-1-1 0 0 0,1 1 0 0 0,10 2 0 0 0,52 17-26 0 0,-59-16 21 0 0,-10-4-5 0 0,0 0 0 0 0,0 0 0 0 0,0 0-1 0 0,0 0 1 0 0,0 0 0 0 0,0 0-1 0 0,0 0 1 0 0,0 0 0 0 0,1 0-1 0 0,-1 0 1 0 0,0 0 0 0 0,0 0 0 0 0,0 0-1 0 0,0 0 1 0 0,0 0 0 0 0,0 0-1 0 0,0 0 1 0 0,0 0 0 0 0,0 0-1 0 0,0 0 1 0 0,0 0 0 0 0,1 0 0 0 0,-1 0-1 0 0,0 0 1 0 0,0 0 0 0 0,0 1-1 0 0,0-1 1 0 0,0 0 0 0 0,0 0-1 0 0,0 0 1 0 0,0 0 0 0 0,0 0 0 0 0,0 0-1 0 0,0 0 1 0 0,0 0 0 0 0,0 0-1 0 0,0 0 1 0 0,0 1 0 0 0,0-1 0 0 0,0 0-1 0 0,0 0 1 0 0,0 0 0 0 0,0 0-1 0 0,0 0 1 0 0,0 0 0 0 0,0 0-1 0 0,0 0 1 0 0,0 0 0 0 0,0 1 0 0 0,0-1-1 0 0,0 0 1 0 0,0 0 0 0 0,0 0-1 0 0,0 0 1 0 0,-1 0 0 0 0,1 0-1 0 0,0 0 1 0 0,0 0 0 0 0,0 0 0 0 0,0 0-1 0 0,0 0 1 0 0,0 0 0 0 0,0 0-1 0 0,0 0 1 0 0,0 0 0 0 0,0 0-1 0 0,0 1 1 0 0,-1-1 0 0 0,1 0 0 0 0,-12 5 37 0 0,-28 6 10 0 0,24-6-37 0 0,-39 10 19 0 0,0-3-1 0 0,-82 9 1 0 0,-113-10-2 0 0,239-12-12 0 0,-30 2 89 0 0,40-1-96 0 0,0 0 0 0 0,-1 1 0 0 0,1-1 0 0 0,0 0 0 0 0,0 0 0 0 0,0 1 0 0 0,-1-1 0 0 0,1 0 0 0 0,0 1 0 0 0,0-1 0 0 0,0 1 1 0 0,0-1-1 0 0,0 1 0 0 0,0 0 0 0 0,0 0 0 0 0,0-1 0 0 0,0 1 0 0 0,0 0 0 0 0,0 0 0 0 0,0 0 0 0 0,1 0 0 0 0,-1 0 0 0 0,0 0 1 0 0,1 0-1 0 0,-1 0 0 0 0,0 1 0 0 0,1 0-9 0 0,0 0 0 0 0,0 0 1 0 0,1 0-1 0 0,-1 0 1 0 0,0-1-1 0 0,1 1 0 0 0,0 0 1 0 0,-1 0-1 0 0,1-1 0 0 0,0 1 1 0 0,0 0-1 0 0,0-1 0 0 0,0 1 1 0 0,0-1-1 0 0,0 1 1 0 0,0-1-1 0 0,0 1 0 0 0,1-1 1 0 0,-1 0-1 0 0,1 0 0 0 0,2 2 1 0 0,2 1 10 0 0,-1 0 0 0 0,1 0 0 0 0,0-1 1 0 0,10 5-1 0 0,0-3 17 0 0,-1-1 1 0 0,1-1 0 0 0,-1 0-1 0 0,1-1 1 0 0,27 1 0 0 0,81-10 163 0 0,-104 5-186 0 0,-6 1 0 0 0,-1-1-1 0 0,0 0 0 0 0,0-2 1 0 0,0 1-1 0 0,0-1 0 0 0,-1-1 1 0 0,1 0-1 0 0,-1-1 0 0 0,16-11 1 0 0,-27 17-3 0 0,0-1 1 0 0,0 0-1 0 0,0 1 0 0 0,0-1 1 0 0,0 0-1 0 0,0 0 1 0 0,-1 0-1 0 0,1 0 1 0 0,0 0-1 0 0,-1 0 0 0 0,1 0 1 0 0,0 0-1 0 0,-1 0 1 0 0,1-2-1 0 0,0 2 3 0 0,-1 1 0 0 0,0-1 0 0 0,0 1 0 0 0,0-1 0 0 0,0 1 0 0 0,-1-1 0 0 0,1 1 0 0 0,0-1 0 0 0,0 1 0 0 0,0-1 1 0 0,0 1-1 0 0,0-1 0 0 0,-1 1 0 0 0,1-1 0 0 0,0 1 0 0 0,0 0 0 0 0,-1-1 0 0 0,1 1 0 0 0,0-1 0 0 0,-1 1 0 0 0,1 0 0 0 0,0-1 0 0 0,-1 0 0 0 0,-1 0 8 0 0,0 0 0 0 0,0 0 0 0 0,1 0 0 0 0,-1 1-1 0 0,0-1 1 0 0,0 0 0 0 0,0 1 0 0 0,0-1 0 0 0,0 1 0 0 0,0 0 0 0 0,0-1 0 0 0,0 1 0 0 0,0 0 0 0 0,0 0-1 0 0,-2 1 1 0 0,-22 4 55 0 0,1 2-1 0 0,0 0 0 0 0,-46 22 0 0 0,30-12-58 0 0,39-16-5 0 0,0-1-2 0 0,1 1 1 0 0,-1-1-1 0 0,0 1 0 0 0,1 0 0 0 0,-1-1 0 0 0,1 1 1 0 0,-1 0-1 0 0,1 0 0 0 0,-1 0 0 0 0,1 0 1 0 0,-1 0-1 0 0,1 1 0 0 0,0-1 0 0 0,-2 2 0 0 0,53 8-3 0 0,-24-6 11 0 0,1-2 0 0 0,0 0-1 0 0,-1-2 1 0 0,1-1 0 0 0,0-2-1 0 0,42-6 1 0 0,-49 3 4 0 0,0 0 0 0 0,32-14 0 0 0,-8 3-7 0 0,-38 16-8 0 0,-9 7 0 0 0,-8 6 0 0 0,3-7 11 0 0,-1 0 0 0 0,0 0 0 0 0,-1-1-1 0 0,1 0 1 0 0,-1-1 0 0 0,0 0 0 0 0,0 0 0 0 0,-13 2-1 0 0,7-1 14 0 0,-31 13-1 0 0,46-17-43 0 0,0 0 0 0 0,0 0 0 0 0,0 0 0 0 0,0 0 0 0 0,0 0 0 0 0,1 0 0 0 0,-1 1 0 0 0,0-1-1 0 0,1 0 1 0 0,-1 0 0 0 0,1 1 0 0 0,-1-1 0 0 0,1 0 0 0 0,-1 1 0 0 0,1-1 0 0 0,0 0 0 0 0,0 1 0 0 0,0-1 0 0 0,0 0-1 0 0,0 1 1 0 0,0-1 0 0 0,0 1 0 0 0,0-1 0 0 0,0 0 0 0 0,1 1 0 0 0,0 0 0 0 0,2 9-2694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09:15.883"/>
    </inkml:context>
    <inkml:brush xml:id="br0">
      <inkml:brushProperty name="width" value="0.1" units="cm"/>
      <inkml:brushProperty name="height" value="0.1" units="cm"/>
      <inkml:brushProperty name="color" value="#FFFF00"/>
    </inkml:brush>
  </inkml:definitions>
  <inkml:trace contextRef="#ctx0" brushRef="#br0">3816 1808 1375 0 0,'-29'-10'250'0'0,"-13"7"8207"0"0,40 3-8220 0 0,2-1-93 0 0,-1 0 0 0 0,1 1 0 0 0,0-1-1 0 0,-1 0 1 0 0,1 1 0 0 0,0-1 0 0 0,-1 0 0 0 0,1 0-1 0 0,0 1 1 0 0,0-1 0 0 0,0 0 0 0 0,0 0-1 0 0,0 0 1 0 0,0 1 0 0 0,0-1 0 0 0,0 0 0 0 0,0 0-1 0 0,0 0 1 0 0,0 1 0 0 0,0-1 0 0 0,0 0-1 0 0,1 0 1 0 0,-1 1 0 0 0,1-2 0 0 0,6-24 2753 0 0,-4 13-1538 0 0,-2 10-1154 0 0,0 1 1 0 0,-1-1 0 0 0,1 1 0 0 0,0 0 0 0 0,0-1 0 0 0,0 1-1 0 0,0 0 1 0 0,0-1 0 0 0,1 1 0 0 0,-1 0 0 0 0,1 0 0 0 0,0 0-1 0 0,-1 0 1 0 0,1 0 0 0 0,0 1 0 0 0,0-1 0 0 0,0 0 0 0 0,4-1-1 0 0,3-3 371 0 0,1 0-1 0 0,-1-1 0 0 0,0 0 0 0 0,12-14 0 0 0,-16 16-450 0 0,-1 0-1 0 0,0 0 0 0 0,-1-1 0 0 0,0 0 1 0 0,1 0-1 0 0,-2 0 0 0 0,1 0 1 0 0,-1 0-1 0 0,3-10 0 0 0,15-64 868 0 0,10-84 0 0 0,-7-425-152 0 0,-23 555-786 0 0,-1 1 0 0 0,-2 0 0 0 0,-8-36 0 0 0,8 54-37 0 0,0 0 1 0 0,1-1-1 0 0,1 1 0 0 0,0-1 1 0 0,1 1-1 0 0,1-1 0 0 0,0 1 1 0 0,2 0-1 0 0,-1-1 0 0 0,2 1 1 0 0,6-19-1 0 0,-3 16-17 0 0,-2 0 0 0 0,0 0 0 0 0,-1 0 0 0 0,0 0 0 0 0,1-33 0 0 0,-5 45 10 0 0,1 1 0 0 0,0-1 0 0 0,1 0 0 0 0,0 0 0 0 0,-1 1 0 0 0,5-8 0 0 0,7-26-18 0 0,-12 37 8 0 0,-1 0 1 0 0,0 0-1 0 0,1 0 0 0 0,-1-1 0 0 0,0 1 0 0 0,0 0 0 0 0,-1 0 0 0 0,1 0 0 0 0,0 0 0 0 0,-1 0 0 0 0,1-1 1 0 0,-1 1-1 0 0,0 0 0 0 0,0 0 0 0 0,-1-2 0 0 0,1 3 4 0 0,0-1 1 0 0,0 1-1 0 0,-1-1 0 0 0,1 1 0 0 0,0 0 1 0 0,-1 0-1 0 0,1 0 0 0 0,-1 0 0 0 0,0 0 1 0 0,1 0-1 0 0,-1 0 0 0 0,0 0 0 0 0,0 1 1 0 0,1-1-1 0 0,-1 1 0 0 0,0-1 1 0 0,0 1-1 0 0,0 0 0 0 0,1-1 0 0 0,-1 1 1 0 0,0 0-1 0 0,0 0 0 0 0,0 1 0 0 0,-3-1 1 0 0,-5 2 2 0 0,-1 0-1 0 0,1 0 1 0 0,-12 5 0 0 0,12-4-13 0 0,-21 5 3 0 0,0-2-1 0 0,-36 3 1 0 0,30-5 67 0 0,-39 10-1 0 0,29-6-45 0 0,0-1 0 0 0,0-3 0 0 0,-90-3 0 0 0,24-1-15 0 0,-88-4 114 0 0,43-6-105 0 0,28 0-13 0 0,38 8 1 0 0,-83-4 0 0 0,95 3 12 0 0,35 2 5 0 0,0-3 1 0 0,-79-14-1 0 0,35-4 4 0 0,-1 5 1 0 0,-106-7-1 0 0,57 8-21 0 0,79 12 3 0 0,-204-9 54 0 0,-285-5 83 0 0,370 18-129 0 0,135 4 16 0 0,-75 16 0 0 0,21-2-28 0 0,58-10 2 0 0,1 2 1 0 0,-66 25-1 0 0,8-1-69 0 0,93-34 68 0 0,0 2 0 0 0,0-1 0 0 0,0 0 0 0 0,0 1 0 0 0,0 0 0 0 0,1 0 0 0 0,-1 0 0 0 0,0 0 0 0 0,1 0 0 0 0,0 1 0 0 0,-1 0 0 0 0,1-1 0 0 0,0 1 0 0 0,0 0 0 0 0,1 1 0 0 0,-1-1 0 0 0,1 0 0 0 0,-3 6 0 0 0,-10 7 0 0 0,14-15 0 0 0,0-1-1 0 0,0 1 1 0 0,0 0-1 0 0,0 0 1 0 0,0 0 0 0 0,0 0-1 0 0,0 1 1 0 0,0-1-1 0 0,0 0 1 0 0,0 0-1 0 0,0 0 1 0 0,1 1 0 0 0,-1-1-1 0 0,0 0 1 0 0,1 1-1 0 0,0-1 1 0 0,-1 1-1 0 0,1-1 1 0 0,0 1 0 0 0,-1-1-1 0 0,1 1 1 0 0,0-1-1 0 0,0 0 1 0 0,1 3-1 0 0,3 24-16 0 0,1-1 0 0 0,11 30 1 0 0,-4-15 13 0 0,3 21 3 0 0,-3-1 0 0 0,-3 2 0 0 0,1 64 0 0 0,-13 193 0 0 0,3-283-6 0 0,1-1-1 0 0,10 62 1 0 0,25 72-43 0 0,7 55 45 0 0,-41-196 3 0 0,-2-21 2 0 0,0 0-1 0 0,1 0 0 0 0,1 1 1 0 0,2 10-1 0 0,-3-17-1 0 0,0 0 1 0 0,0-1-1 0 0,0 0 1 0 0,0 1-1 0 0,0-1 0 0 0,1 0 1 0 0,-1 1-1 0 0,1-1 0 0 0,0 0 1 0 0,0 0-1 0 0,0 0 0 0 0,0 0 1 0 0,0-1-1 0 0,0 1 0 0 0,0-1 1 0 0,0 1-1 0 0,1-1 0 0 0,-1 1 1 0 0,4 0-1 0 0,29 11-26 0 0,2-2 0 0 0,-1-2 0 0 0,1-1 0 0 0,49 3 0 0 0,-36-7-15 0 0,55 2 31 0 0,66-6 11 0 0,-12-4 0 0 0,-98 3 0 0 0,41 1 0 0 0,10-1 0 0 0,-4 0 0 0 0,-4-2 0 0 0,4-1 0 0 0,12 0 0 0 0,10 2 0 0 0,6 0 0 0 0,-1-2 0 0 0,-7 0 0 0 0,-8 2 0 0 0,-5 6 0 0 0,2 6 0 0 0,1 2 0 0 0,2 0 0 0 0,13-2 0 0 0,-107-8 0 0 0,110-2 0 0 0,-44-7 21 0 0,-1-4 1 0 0,97-24-1 0 0,-172 32-555 0 0,54-15 607 0 0,-48 10-2880 0 0,-1-1-3346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40.622"/>
    </inkml:context>
    <inkml:brush xml:id="br0">
      <inkml:brushProperty name="width" value="0.1" units="cm"/>
      <inkml:brushProperty name="height" value="0.1" units="cm"/>
      <inkml:brushProperty name="color" value="#FF0066"/>
    </inkml:brush>
  </inkml:definitions>
  <inkml:trace contextRef="#ctx0" brushRef="#br0">6056 1737 5063 0 0,'-4'-1'335'0'0,"3"2"-206"0"0,0-2 0 0 0,-1 1 1 0 0,1 0-1 0 0,0 0 0 0 0,-1 0 0 0 0,1-1 0 0 0,0 1 0 0 0,-1 0 0 0 0,1-1 0 0 0,0 1 1 0 0,0-1-1 0 0,-1 0 0 0 0,1 1 0 0 0,0-1 0 0 0,0 0 0 0 0,0 0 0 0 0,0 0 0 0 0,0 0 1 0 0,4-7 3039 0 0,14-1-3400 0 0,-12 7 446 0 0,8-7 60 0 0,0-1 0 0 0,0-1 0 0 0,13-14 0 0 0,9-7 1225 0 0,-26 24-758 0 0,0-1 1 0 0,0 0-1 0 0,0 0 1 0 0,-2-1-1 0 0,1 0 1 0 0,-1-1-1 0 0,0 0 1 0 0,7-18-1 0 0,13-23 384 0 0,-18 37-723 0 0,-1-1 0 0 0,10-27 0 0 0,2-19 221 0 0,-4-1 0 0 0,10-73 0 0 0,-19 87-422 0 0,-1 4-97 0 0,2-57 1 0 0,-5-19 398 0 0,-1-69 87 0 0,-3 174-517 0 0,-1 0-1 0 0,0 1 1 0 0,-1-1 0 0 0,0 0 0 0 0,-2 1-1 0 0,0 0 1 0 0,0 0 0 0 0,-1 0 0 0 0,-1 1 0 0 0,-1 0-1 0 0,-15-22 1 0 0,15 26-45 0 0,-1 1-1 0 0,0 0 0 0 0,-1 0 1 0 0,1 1-1 0 0,-2 1 1 0 0,1-1-1 0 0,-1 2 0 0 0,0 0 1 0 0,-21-9-1 0 0,-10 0 226 0 0,-63-16-1 0 0,47 16-21 0 0,-2 0 1 0 0,-106-13 0 0 0,-63 10 57 0 0,155 13-202 0 0,-137-16 126 0 0,-115-4 70 0 0,217 20-86 0 0,-172-31 0 0 0,215 26-115 0 0,-14 0-2 0 0,-81 1 0 0 0,-84 11 142 0 0,72 0-111 0 0,33-5-107 0 0,60 0 30 0 0,-147 13 0 0 0,153-5 11 0 0,0-2 0 0 0,-122-13 1 0 0,195 10-47 0 0,-316-20 117 0 0,306 19-107 0 0,-169-18 108 0 0,60 0-118 0 0,-219-8 0 0 0,37 20 64 0 0,-265 33-64 0 0,488-19 0 0 0,-212 6 30 0 0,-29 3 4 0 0,256-7-34 0 0,1 3 0 0 0,-69 23 0 0 0,104-27 0 0 0,8-3 0 0 0,-6 2 0 0 0,-25 11 0 0 0,44-16 0 0 0,0 2 0 0 0,0-1 0 0 0,0 1 0 0 0,1 0 0 0 0,0 0 0 0 0,0 1 0 0 0,0-1 0 0 0,-8 9 0 0 0,9-6 0 0 0,1-1 0 0 0,0 1 0 0 0,0 0 0 0 0,0 0 0 0 0,1 1 0 0 0,0-1 0 0 0,0 1 0 0 0,1-1 0 0 0,0 1 0 0 0,0 0 0 0 0,1 0 0 0 0,0 0 0 0 0,0 8 0 0 0,1 15 0 0 0,7 60 0 0 0,-6-83 0 0 0,21 166 0 0 0,15 199 0 0 0,-29-15 0 0 0,0-212 0 0 0,-2-52 0 0 0,-3-47 0 0 0,3 1 0 0 0,17 71 0 0 0,-21-112-3 0 0,0-1 1 0 0,0 1-1 0 0,1 0 1 0 0,0-1-1 0 0,0 0 1 0 0,0 0-1 0 0,1 0 1 0 0,0 0-1 0 0,0-1 0 0 0,0 1 1 0 0,1-1-1 0 0,0 0 1 0 0,0 0-1 0 0,0-1 1 0 0,1 1-1 0 0,-1-1 1 0 0,1 0-1 0 0,0-1 0 0 0,1 0 1 0 0,-1 0-1 0 0,0 0 1 0 0,1 0-1 0 0,-1-1 1 0 0,11 2-1 0 0,12 2-2 0 0,1-2 0 0 0,0-1 1 0 0,0-1-1 0 0,0-1 0 0 0,59-7 0 0 0,147-40-42 0 0,-87 14 59 0 0,99-26-12 0 0,24-5 0 0 0,-137 41 4 0 0,138-25-72 0 0,-124 14 68 0 0,60-11 0 0 0,234-10 0 0 0,-19 2 0 0 0,-309 39-19 0 0,0 5 1 0 0,1 4-1 0 0,124 14 0 0 0,45-2-37 0 0,-22-1 48 0 0,544 9-45 0 0,-628-11 53 0 0,183 29 0 0 0,-337-28 0 0 0,-21-5-22 0 0,1 1 0 0 0,-1-1-1 0 0,1 0 1 0 0,0 0-1 0 0,-1-1 1 0 0,1 1 0 0 0,0-1-1 0 0,6-1 1 0 0,-9 0-210 0 0,1 0 1 0 0,-1 0 0 0 0,0 0 0 0 0,0 0 0 0 0,0-1-1 0 0,0 1 1 0 0,0-1 0 0 0,0 1 0 0 0,0-1 0 0 0,-1 0-1 0 0,4-3 1 0 0,7-9-1185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51.370"/>
    </inkml:context>
    <inkml:brush xml:id="br0">
      <inkml:brushProperty name="width" value="0.1" units="cm"/>
      <inkml:brushProperty name="height" value="0.1" units="cm"/>
      <inkml:brushProperty name="color" value="#FF0066"/>
    </inkml:brush>
  </inkml:definitions>
  <inkml:trace contextRef="#ctx0" brushRef="#br0">5 242 2303 0 0,'-2'8'-24'0'0,"1"0"0"0"0,0 0-1 0 0,1 0 1 0 0,0 1 0 0 0,0-1-1 0 0,1 0 1 0 0,0 0-1 0 0,0 0 1 0 0,4 13 0 0 0,2 11 1295 0 0,-7-31-1059 0 0,0 0 0 0 0,0-1-1 0 0,0 1 1 0 0,0-1 0 0 0,5 9 3598 0 0,-4-9-3598 0 0,-1 1-1 0 0,1-1 1 0 0,-1 0 0 0 0,1 1-1 0 0,0-1 1 0 0,-1 0 0 0 0,1 0-1 0 0,-1 0 1 0 0,2 1 0 0 0,-1-2 78 0 0,0 1 0 0 0,0 0 1 0 0,1-1-1 0 0,-1 1 0 0 0,0 0 1 0 0,0-1-1 0 0,0 1 0 0 0,1-1 1 0 0,-1 0-1 0 0,0 1 0 0 0,0-1 1 0 0,0 0-1 0 0,0 0 0 0 0,0 0 1 0 0,1-1-1 0 0,0 0-54 0 0,-1 0 0 0 0,1-1 0 0 0,-1 1 1 0 0,1 0-1 0 0,-1-1 0 0 0,0 1 0 0 0,0-1 0 0 0,0 1 0 0 0,0-1 1 0 0,0 0-1 0 0,-1 0 0 0 0,1-3 0 0 0,2-38 2315 0 0,-2 15-1391 0 0,7-116 2344 0 0,-7 130-3077 0 0,0 11-267 0 0,-1 1 0 0 0,0-1 0 0 0,0 0 1 0 0,0 0-1 0 0,-1 0 0 0 0,-1-7 0 0 0,-7-41 695 0 0,8 50-818 0 0,1 2-21 0 0,0-1 0 0 0,0 0 0 0 0,0 1 0 0 0,0-1 0 0 0,0 1 0 0 0,-1-1 0 0 0,1 1 0 0 0,0-1 0 0 0,0 1-1 0 0,-1-1 1 0 0,1 1 0 0 0,0-1 0 0 0,-1 1 0 0 0,1-1 0 0 0,0 1 0 0 0,-1-1 0 0 0,1 1 0 0 0,-1 0 0 0 0,1-1 0 0 0,0 1-1 0 0,-1 0 1 0 0,1-1 0 0 0,-1 1 0 0 0,0 0 0 0 0,1-1 0 0 0,-1 1 0 0 0,1 0 0 0 0,-1 0 0 0 0,1 0 0 0 0,-1 0 0 0 0,0 0-1 0 0,1-1 39 0 0,0 0-29 0 0,0 1 100 0 0,0 0-66 0 0,1 0-31 0 0,0 0 52 0 0,0 0 12 0 0,0 0-28 0 0,0 0-40 0 0,3 2-13 0 0,1 1-1 0 0,-1 0 0 0 0,0 1 1 0 0,0-1-1 0 0,5 5 1 0 0,5 5-198 0 0,12 5-1632 0 0,-14-12-82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7:55.300"/>
    </inkml:context>
    <inkml:brush xml:id="br0">
      <inkml:brushProperty name="width" value="0.1" units="cm"/>
      <inkml:brushProperty name="height" value="0.1" units="cm"/>
      <inkml:brushProperty name="color" value="#FFFF00"/>
    </inkml:brush>
  </inkml:definitions>
  <inkml:trace contextRef="#ctx0" brushRef="#br0">7133 2119 10679 0 0,'-4'2'327'0'0,"-1"0"-165"0"0,0 0 0 0 0,0 0 0 0 0,0 0-1 0 0,0-1 1 0 0,-8 1 0 0 0,13-2-163 0 0,-1 0 1 0 0,1-1-1 0 0,0 1 1 0 0,0 0-1 0 0,-1-1 1 0 0,1 1-1 0 0,0 0 1 0 0,0-1 0 0 0,0 1-1 0 0,-1-1 1 0 0,1 1-1 0 0,0 0 1 0 0,0-1-1 0 0,0 1 1 0 0,0-1-1 0 0,0 1 1 0 0,0 0-1 0 0,0-1 1 0 0,0 1-1 0 0,0-1 1 0 0,0 1 0 0 0,0 0-1 0 0,0-1 1 0 0,0 1-1 0 0,0-1 1 0 0,0 1-1 0 0,1 0 1 0 0,-1-1-1 0 0,0 1 1 0 0,0-1-1 0 0,0 1 1 0 0,1 0-1 0 0,-1-1 1 0 0,0 1 0 0 0,0 0-1 0 0,1-1 1 0 0,-1 1-1 0 0,13-25-1419 0 0,-9 17 763 0 0,1-7 430 0 0,27-22 13505 0 0,-24 21-11840 0 0,43-136 934 0 0,14-20-1920 0 0,-57 145-354 0 0,-2 0 1 0 0,0 0-1 0 0,-2 0 1 0 0,2-46-1 0 0,-7 47 38 0 0,-2 0-1 0 0,-1 0 1 0 0,-9-35 0 0 0,6 33-24 0 0,1 0 1 0 0,-3-42-1 0 0,10 16-107 0 0,1 1 1 0 0,17-87-1 0 0,6-64 6 0 0,-25 185 6 0 0,0 1 0 0 0,-2-1 1 0 0,0 1-1 0 0,-1 0 1 0 0,-1 0-1 0 0,-8-26 0 0 0,3 20 6 0 0,0 0 0 0 0,-2 1-1 0 0,-1 0 1 0 0,-15-22-1 0 0,-39-51 53 0 0,57 83-63 0 0,0 0-1 0 0,-1 1 1 0 0,-1 0-1 0 0,0 0 1 0 0,-1 1-1 0 0,0 1 1 0 0,0 0-1 0 0,-1 0 1 0 0,0 1-1 0 0,-1 1 1 0 0,0 1-1 0 0,0 0 1 0 0,-1 0 0 0 0,-15-4-1 0 0,-13-1 28 0 0,-1 2 1 0 0,0 1-1 0 0,-77-4 1 0 0,-65-6 8 0 0,-112-7 21 0 0,-198 5 82 0 0,238 9-94 0 0,-147-17-4 0 0,204 24 1 0 0,-74-3 31 0 0,-169-35-85 0 0,194 16 0 0 0,-153 15 0 0 0,106 8 0 0 0,-131 0 0 0 0,26 9 0 0 0,111-3 0 0 0,-17-1 0 0 0,-250 14 0 0 0,300 0-6 0 0,45-4 76 0 0,190-9-57 0 0,1 1 1 0 0,-1 1-1 0 0,1 0 0 0 0,0 2 0 0 0,1 1 1 0 0,-1 0-1 0 0,-20 11 0 0 0,33-13-14 0 0,-1 0-1 0 0,1 1 1 0 0,1 0-1 0 0,-1 0 1 0 0,1 1-1 0 0,0 0 1 0 0,0 1-1 0 0,1 0 0 0 0,0 0 1 0 0,0 0-1 0 0,1 1 1 0 0,0 0-1 0 0,1 0 1 0 0,0 1-1 0 0,0-1 1 0 0,-5 20-1 0 0,-25 138-33 0 0,15-60 6 0 0,6-40 29 0 0,-42 159 0 0 0,27-135 0 0 0,-46 164 0 0 0,53-169 0 0 0,-53 131 0 0 0,51-165 0 0 0,16-36 0 0 0,1-1 0 0 0,0 1 0 0 0,1 0 0 0 0,1 0 0 0 0,0 1 0 0 0,1 0 0 0 0,1 0 0 0 0,-1 21 0 0 0,4-37-3 0 0,0 0 0 0 0,0 0 1 0 0,0 0-1 0 0,0 1 0 0 0,0-1 0 0 0,0 0 0 0 0,1 0 0 0 0,-1 0 1 0 0,0 0-1 0 0,1 1 0 0 0,-1-1 0 0 0,1 0 0 0 0,-1 0 0 0 0,1 0 1 0 0,1 1-1 0 0,0 0-3 0 0,-1-1 0 0 0,1 1 1 0 0,0-1-1 0 0,0 0 0 0 0,1 0 0 0 0,-1 0 1 0 0,0 0-1 0 0,0 0 0 0 0,0 0 1 0 0,1 0-1 0 0,-1-1 0 0 0,0 0 0 0 0,4 1 1 0 0,63 8-6 0 0,10-5 11 0 0,8 3 0 0 0,-14 1-11 0 0,-43-5-31 0 0,49 6 31 0 0,24 1 11 0 0,0-2 0 0 0,-1-3 0 0 0,-19-4 0 0 0,11-3 0 0 0,6-1 0 0 0,-13 3 0 0 0,2 3 0 0 0,3 2 0 0 0,9 1 0 0 0,3 1 0 0 0,-6-3 0 0 0,2 0 0 0 0,8-1 0 0 0,4 1 0 0 0,1 0 0 0 0,10-1 0 0 0,2-3 0 0 0,-8 1 0 0 0,-5 0 0 0 0,6 2 0 0 0,3 3 0 0 0,4-1 0 0 0,8-2 0 0 0,-1-4 0 0 0,-1-3 0 0 0,4 1 0 0 0,8 0 0 0 0,0 2 0 0 0,-4-1 0 0 0,-1 0 0 0 0,-4 3 0 0 0,0 3 0 0 0,0 2 0 0 0,-34-3 0 0 0,103 0 0 0 0,-52-3 0 0 0,-67 1 0 0 0,41 2 0 0 0,107 0 0 0 0,-8-9 0 0 0,-142 5 0 0 0,47 0 0 0 0,15 2 0 0 0,-23 1 12 0 0,-75-2 36 0 0,37-1-23 0 0,-43 0 29 0 0,39 1-28 0 0,-39 1 28 0 0,58 4-41 0 0,13 3-13 0 0,1 2 0 0 0,-7 1 0 0 0,-6 0 0 0 0,-2 2-64 0 0,12 6-756 0 0,-90-16 476 0 0,9 2-256 0 0,17 3-6873 0 0,23 4-1378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1:25.156"/>
    </inkml:context>
    <inkml:brush xml:id="br0">
      <inkml:brushProperty name="width" value="0.1" units="cm"/>
      <inkml:brushProperty name="height" value="0.1" units="cm"/>
      <inkml:brushProperty name="color" value="#FFFF00"/>
    </inkml:brush>
  </inkml:definitions>
  <inkml:trace contextRef="#ctx0" brushRef="#br0">2026 160 12031 0 0,'-3'-1'554'0'0,"-34"-18"340"0"0,32 17-790 0 0,0 1 0 0 0,1 0 0 0 0,-1 1 0 0 0,0-1 0 0 0,-8 1 0 0 0,2-1 24 0 0,-41-2-289 0 0,16 2 1786 0 0,-1-3 0 0 0,1 0 1 0 0,-41-12-1 0 0,57 11-769 0 0,10 3-639 0 0,0-1 1 0 0,0 0-1 0 0,1-1 0 0 0,0 0 1 0 0,-10-5-1 0 0,-5-2-197 0 0,12 5-20 0 0,0 1 0 0 0,0 0 0 0 0,0 1 0 0 0,-1 0 0 0 0,1 1 0 0 0,-1 1 0 0 0,0 0 0 0 0,-19-1 0 0 0,6 2 0 0 0,-90-9 526 0 0,-195-9 1044 0 0,217 22-1144 0 0,0 4 0 0 0,1 4 0 0 0,-171 44 0 0 0,123-14-40 0 0,-20 4-1791 0 0,55-23-7872 0 0,55-14 3421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1:26.687"/>
    </inkml:context>
    <inkml:brush xml:id="br0">
      <inkml:brushProperty name="width" value="0.1" units="cm"/>
      <inkml:brushProperty name="height" value="0.1" units="cm"/>
      <inkml:brushProperty name="color" value="#FFFF00"/>
    </inkml:brush>
  </inkml:definitions>
  <inkml:trace contextRef="#ctx0" brushRef="#br0">3851 184 11519 0 0,'0'0'1970'0'0,"-3"2"-1153"0"0,-31 17 971 0 0,31-16-1872 0 0,-1 0-13 0 0,-12 10-25 0 0,12-9-7 0 0,1-3-135 0 0,-11 5 161 0 0,11-4 9 0 0,1-3 113 0 0,1 0 1 0 0,-1 0 0 0 0,0 0-1 0 0,0 1 1 0 0,0-1 0 0 0,0 1-1 0 0,0-1 1 0 0,0 1 0 0 0,-2-1-1 0 0,-8-1 711 0 0,-6-8 169 0 0,0 1 0 0 0,-1 1 0 0 0,0 1 0 0 0,0 0-1 0 0,-1 2 1 0 0,0 0 0 0 0,-24-3 0 0 0,17 7-295 0 0,-36 2 1 0 0,-5 1 2810 0 0,-94 2-6722 0 0,136-3 3405 0 0,1 4 56 0 0,-82 12 89 0 0,93-13-230 0 0,-41 2 27 0 0,-124 4 35 0 0,149-10-22 0 0,-3 3 20 0 0,-11 2-5 0 0,-228 32-11 0 0,17-1 305 0 0,104-17-120 0 0,-159 10 96 0 0,251-27-59 0 0,0-2-1 0 0,-89-13 1 0 0,82 4-183 0 0,15-1-69 0 0,-1-5 15 0 0,-88-35-33 0 0,-31-9 46 0 0,-156-27-6 0 0,-6 30 94 0 0,277 52-118 0 0,-6 3 17 0 0,-20-7-1746 0 0,60 5-2944 0 0,-41-14 0 0 0,18 0-1400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1:28.028"/>
    </inkml:context>
    <inkml:brush xml:id="br0">
      <inkml:brushProperty name="width" value="0.1" units="cm"/>
      <inkml:brushProperty name="height" value="0.1" units="cm"/>
      <inkml:brushProperty name="color" value="#FFFF00"/>
    </inkml:brush>
  </inkml:definitions>
  <inkml:trace contextRef="#ctx0" brushRef="#br0">2705 148 10735 0 0,'0'0'1450'0'0,"-1"-2"-1308"0"0,0-43 378 0 0,0 41-422 0 0,1 0-1 0 0,-1 0 0 0 0,0 0 1 0 0,0 0-1 0 0,0 0 0 0 0,-1 0 1 0 0,1 0-1 0 0,-1 0 1 0 0,0 1-1 0 0,0-1 0 0 0,0 0 1 0 0,0 1-1 0 0,-1 0 0 0 0,0 0 1 0 0,1 0-1 0 0,-1 0 0 0 0,0 0 1 0 0,-1 0-1 0 0,1 1 1 0 0,0-1-1 0 0,-1 1 0 0 0,1 0 1 0 0,-1 0-1 0 0,0 0 0 0 0,1 1 1 0 0,-7-2-1 0 0,-3-1 347 0 0,-1 0 0 0 0,0 1 0 0 0,1 1 0 0 0,-1 0-1 0 0,0 1 1 0 0,-24 2 0 0 0,-12 4 204 0 0,2 2 1 0 0,-94 27-1 0 0,26-5-345 0 0,-470 78 2881 0 0,271-65-1983 0 0,1-2-194 0 0,-26-9-371 0 0,217-23-563 0 0,-21-3-1164 0 0,-74-11-8452 0 0,102 0 3668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18:05.404"/>
    </inkml:context>
    <inkml:brush xml:id="br0">
      <inkml:brushProperty name="width" value="0.1" units="cm"/>
      <inkml:brushProperty name="height" value="0.1" units="cm"/>
      <inkml:brushProperty name="color" value="#FFFF00"/>
    </inkml:brush>
  </inkml:definitions>
  <inkml:trace contextRef="#ctx0" brushRef="#br0">7933 1914 6503 0 0,'-9'-1'776'0'0,"1"0"-1"0"0,-1 0 0 0 0,1-1 0 0 0,-1 0 0 0 0,1-1 0 0 0,0 0 0 0 0,-10-4 1 0 0,16 6-610 0 0,1 1 1 0 0,-1-1 0 0 0,0 1-1 0 0,0 0 1 0 0,0 0-1 0 0,1 0 1 0 0,-1 0 0 0 0,0 0-1 0 0,0 0 1 0 0,0 0 0 0 0,1 0-1 0 0,-1 1 1 0 0,-3 0 0 0 0,-26 11 915 0 0,22-8-748 0 0,-66 22 1713 0 0,-145 30 1 0 0,41-14-79 0 0,72-10-1133 0 0,50-13-692 0 0,-1-3 1 0 0,-1-2 0 0 0,-93 10-1 0 0,-197 7 1043 0 0,270-21-1070 0 0,0-4 0 0 0,0-3 0 0 0,-103-10 0 0 0,104 0-27 0 0,-188-22 309 0 0,141 9-231 0 0,27 4-119 0 0,-169-7 1 0 0,-31 40 154 0 0,153-6 61 0 0,-420 36 3 0 0,524-43-269 0 0,-283-1 52 0 0,87-6-38 0 0,-120-11-13 0 0,345 13 0 0 0,-120-5 0 0 0,-169 12 0 0 0,101-2 177 0 0,135-4 1078 0 0,-174-7-2596 0 0,106 8 1529 0 0,-126-2 237 0 0,208-1-385 0 0,-183-18 112 0 0,-46-2-152 0 0,228 20 0 0 0,23 1 20 0 0,-458-3 24 0 0,314 27-81 0 0,117-12 23 0 0,-109 4 1 0 0,134-17 3 0 0,1-2 0 0 0,0-1-1 0 0,1-1 1 0 0,0-2 0 0 0,-31-11 0 0 0,20 6 7 0 0,36 12 5 0 0,1 0-1 0 0,-1-1 1 0 0,1 1-1 0 0,-1-1 0 0 0,1 0 1 0 0,0 0-1 0 0,-1-1 1 0 0,1 1-1 0 0,0 0 1 0 0,1-1-1 0 0,-1 0 1 0 0,0 0-1 0 0,1 0 1 0 0,-1 0-1 0 0,1 0 1 0 0,0 0-1 0 0,0-1 1 0 0,0 1-1 0 0,1-1 1 0 0,-1 1-1 0 0,1-1 1 0 0,-1-4-1 0 0,-2-8 8 0 0,2 1-1 0 0,0-1 1 0 0,1 0-1 0 0,0-19 1 0 0,0-7-22 0 0,-30-178 13 0 0,26 192 0 0 0,0-8 0 0 0,1 1 0 0 0,2 0 0 0 0,3-43 0 0 0,18-104 0 0 0,-14 139 0 0 0,-2-1 0 0 0,-2 0 0 0 0,-2 1 0 0 0,-1-1 0 0 0,-16-79 0 0 0,-6-43 60 0 0,19 113-59 0 0,-3 1 1 0 0,-25-94-1 0 0,30 139 0 0 0,0-1 0 0 0,1 0 0 0 0,0 0 0 0 0,1 0 0 0 0,-1-12 1 0 0,2 18-5 0 0,0 0 0 0 0,0 0 1 0 0,0 0-1 0 0,0 1 1 0 0,1-1-1 0 0,-1 0 0 0 0,1 0 1 0 0,-1 1-1 0 0,1-1 1 0 0,-1 0-1 0 0,1 1 1 0 0,0-1-1 0 0,0 0 0 0 0,0 1 1 0 0,0-1-1 0 0,0 1 1 0 0,0 0-1 0 0,1-1 1 0 0,-1 1-1 0 0,0 0 0 0 0,1 0 1 0 0,-1 0-1 0 0,0 0 1 0 0,1 0-1 0 0,0 0 1 0 0,-1 0-1 0 0,1 0 0 0 0,0 1 1 0 0,-1-1-1 0 0,4 0 1 0 0,14-3-42 0 0,0 1 1 0 0,0 1-1 0 0,0 0 1 0 0,22 3 0 0 0,-17-1 7 0 0,-1-1 0 0 0,33-5 1 0 0,-52 5 34 0 0,58-10-36 0 0,111-37 0 0 0,-89 20 10 0 0,165-32 1 0 0,-151 41 6 0 0,193-33-110 0 0,-203 40 88 0 0,119 0-1 0 0,-166 12 43 0 0,8-2 0 0 0,187-15 0 0 0,75-4 0 0 0,-214 18 0 0 0,-38 2 0 0 0,35-1 0 0 0,4-2 0 0 0,638-70 0 0 0,-427 49 0 0 0,2 25 0 0 0,-146 1 0 0 0,407 15 0 0 0,-522-13 0 0 0,32 1 0 0 0,28 2 0 0 0,41 5 0 0 0,178 24 0 0 0,-277-31 0 0 0,33 1 0 0 0,-55-3 0 0 0,90 2 0 0 0,339-6 0 0 0,-407 1 0 0 0,72-3 0 0 0,169-14 0 0 0,101-6 0 0 0,-328 17 0 0 0,5 1 0 0 0,76 1 0 0 0,122 2 0 0 0,-80-2 0 0 0,-160 7 0 0 0,0 1 0 0 0,0 1 0 0 0,41 13 0 0 0,-41-10 0 0 0,-11-3 0 0 0,-1 1 0 0 0,0 0 0 0 0,0 2 0 0 0,0 0 0 0 0,-1 1 0 0 0,0 0 0 0 0,0 2 0 0 0,-1 0 0 0 0,0 0 0 0 0,-1 1 0 0 0,-1 1 0 0 0,1 0 0 0 0,-2 1 0 0 0,0 1 0 0 0,0 0 0 0 0,-1 0 0 0 0,-1 1 0 0 0,-1 1 0 0 0,0-1 0 0 0,8 20 0 0 0,-7-7 4 0 0,-1-1-1 0 0,-1 2 1 0 0,-1-1 0 0 0,-2 1-1 0 0,-1 0 1 0 0,-1 1 0 0 0,-2 38-1 0 0,-24 210 31 0 0,18-244-33 0 0,-19 296-1 0 0,10-129 37 0 0,2-41-10 0 0,13-77-15 0 0,0-52 6 0 0,-3 42 0 0 0,1-63-13 0 0,0-1-1 0 0,-1 1 1 0 0,0-1-1 0 0,0 0 0 0 0,-1 0 1 0 0,-1 0-1 0 0,0 0 1 0 0,-7 14-1 0 0,6-17 45 0 0,0-1 0 0 0,0 1 0 0 0,0-1 0 0 0,-1 0 0 0 0,-6 6 0 0 0,-19 17 157 0 0,17-13-383 0 0,2 1 0 0 0,0 1 0 0 0,0 0 0 0 0,2 1-1 0 0,0 0 1 0 0,-11 30 0 0 0,11-23-2159 0 0,-3 5-6548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1:48.524"/>
    </inkml:context>
    <inkml:brush xml:id="br0">
      <inkml:brushProperty name="width" value="0.1" units="cm"/>
      <inkml:brushProperty name="height" value="0.1" units="cm"/>
      <inkml:brushProperty name="color" value="#FFFF00"/>
    </inkml:brush>
  </inkml:definitions>
  <inkml:trace contextRef="#ctx0" brushRef="#br0">4023 182 14191 0 0,'-4'-1'654'0'0,"0"-2"-411"0"0,-38-7 1143 0 0,26 8 101 0 0,7 0-1469 0 0,-1-1 0 0 0,1 1 0 0 0,0-2 0 0 0,0 1 0 0 0,0-1 0 0 0,-10-6 0 0 0,-28-13-146 0 0,18 7 356 0 0,-2 2 0 0 0,1 1 0 0 0,-57-15 0 0 0,43 18 231 0 0,-1 2 1 0 0,0 2-1 0 0,0 1 0 0 0,-58 3 0 0 0,-275 9 1692 0 0,-6 1-1326 0 0,239-7-98 0 0,-161-20 1 0 0,-67 11-825 0 0,148 7 363 0 0,-248 13 238 0 0,1 29-48 0 0,254-15-468 0 0,-125 10-4031 0 0,283-34 2282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27.276"/>
    </inkml:context>
    <inkml:brush xml:id="br0">
      <inkml:brushProperty name="width" value="0.1" units="cm"/>
      <inkml:brushProperty name="height" value="0.1" units="cm"/>
      <inkml:brushProperty name="color" value="#FFFF00"/>
    </inkml:brush>
  </inkml:definitions>
  <inkml:trace contextRef="#ctx0" brushRef="#br0">4574 2047 9215 0 0,'-13'-4'728'0'0,"11"3"-568"0"0,1 1 1 0 0,-1-1-1 0 0,0 1 0 0 0,0-1 1 0 0,0 0-1 0 0,1 0 0 0 0,-1 0 0 0 0,0 0 1 0 0,1 0-1 0 0,-1 0 0 0 0,0 0 1 0 0,1 0-1 0 0,-2-3 0 0 0,9 2 838 0 0,-1-1 0 0 0,0 0 0 0 0,1-1 0 0 0,-1 1 0 0 0,8-9 0 0 0,-3-10 740 0 0,-5 12-1383 0 0,-1 1 1 0 0,2-1 0 0 0,8-12-1 0 0,7-4 310 0 0,32-28 0 0 0,-34 35-539 0 0,-17 16-93 0 0,1 0 0 0 0,-1 0 0 0 0,1 0 0 0 0,-1-1 0 0 0,0 1 0 0 0,-1-1 0 0 0,1 1-1 0 0,0-1 1 0 0,-1 0 0 0 0,2-6 0 0 0,4-44 1079 0 0,-2 7-490 0 0,2 13-390 0 0,2 0 0 0 0,19-49 0 0 0,41-89 216 0 0,-61 151-416 0 0,-2 0 0 0 0,-1 0-1 0 0,-1-1 1 0 0,3-35 0 0 0,-4-90 195 0 0,-3 104-194 0 0,-2-7 198 0 0,-3 0 0 0 0,-1 1 0 0 0,-26-96 0 0 0,14 74-79 0 0,-32-105 377 0 0,26 103-236 0 0,11 32-229 0 0,11 31-54 0 0,0 0 1 0 0,-1 1 0 0 0,-1-1 0 0 0,1 1-1 0 0,-1 0 1 0 0,-1 0 0 0 0,0 1-1 0 0,0-1 1 0 0,-1 1 0 0 0,0 0 0 0 0,-9-10-1 0 0,-6 0 55 0 0,-3-4 78 0 0,-52-36 1 0 0,67 53-131 0 0,-1 0 0 0 0,1 0-1 0 0,-1 0 1 0 0,0 1 0 0 0,0 1 0 0 0,-1 0 0 0 0,1 0 0 0 0,-1 1 0 0 0,-20-2-1 0 0,-236-9 63 0 0,-80 11 149 0 0,117-8-131 0 0,-112-3 91 0 0,174 16-172 0 0,-141-4-13 0 0,251-3-7 0 0,-65-3 44 0 0,-178 10 0 0 0,-150 3-36 0 0,324-7 32 0 0,-64-4 0 0 0,145 2-32 0 0,-53-3 0 0 0,-160-31 0 0 0,199 26 0 0 0,-1 2 0 0 0,0 3 0 0 0,0 3 0 0 0,-78 5 0 0 0,49 0 0 0 0,-50 3 0 0 0,103-1 0 0 0,6-1 0 0 0,-51 11 0 0 0,72-11 0 0 0,-1 0 0 0 0,1 1 0 0 0,0 0 0 0 0,0 0 0 0 0,0 1 0 0 0,0 1 0 0 0,1 0 0 0 0,-13 10 0 0 0,9-5-10 0 0,0 1 0 0 0,1 0 0 0 0,1 0 0 0 0,0 1 0 0 0,1 1-1 0 0,0 0 1 0 0,1 0 0 0 0,0 1 0 0 0,1 0 0 0 0,1 0 0 0 0,1 1 0 0 0,0 0 0 0 0,-4 18 0 0 0,0 15 7 0 0,1 1 0 0 0,3-1 0 0 0,0 65 0 0 0,15 152 5 0 0,0-76-3 0 0,-13 113-1 0 0,-1-252-15 0 0,-1 0-1 0 0,-3-1 1 0 0,-29 95-1 0 0,37-140 18 0 0,-10 24 0 0 0,1 1 0 0 0,2 0 0 0 0,-6 42 0 0 0,14-70 0 0 0,0 0 0 0 0,0 0 0 0 0,0 0 0 0 0,0 0 0 0 0,0 1 0 0 0,1-1 0 0 0,-1 0 0 0 0,1 0 0 0 0,-1-1 0 0 0,1 1 0 0 0,0 0 0 0 0,0 0 0 0 0,-1 0 0 0 0,1 0 0 0 0,0 0 0 0 0,1-1 0 0 0,-1 1 0 0 0,0-1 0 0 0,1 1 0 0 0,-1-1 0 0 0,0 1 0 0 0,1-1 0 0 0,0 0 0 0 0,-1 1 0 0 0,1-1 0 0 0,0 0 0 0 0,-1 0 0 0 0,5 1 0 0 0,26 7 0 0 0,66 1 0 0 0,28-10 0 0 0,9-7 0 0 0,-40 4-15 0 0,-61 5-145 0 0,-15 1 13 0 0,-7-1-124 0 0,0 0 0 0 0,0-1 1 0 0,15 0-1 0 0,-7 6-1569 0 0,59 23-4667 0 0,-59-23-2005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39:53.872"/>
    </inkml:context>
    <inkml:brush xml:id="br0">
      <inkml:brushProperty name="width" value="0.1" units="cm"/>
      <inkml:brushProperty name="height" value="0.1" units="cm"/>
      <inkml:brushProperty name="color" value="#FFFF00"/>
    </inkml:brush>
  </inkml:definitions>
  <inkml:trace contextRef="#ctx0" brushRef="#br0">1 5 1839 0 0,'10'-3'280'0'0,"-3"1"148"0"0,0 15-208 0 0,-4-1-224 0 0,-2-6-8 0 0,1 0-1 0 0,0 0 1 0 0,0 0-1 0 0,0-1 1 0 0,4 7 0 0 0,-2-5-62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30.546"/>
    </inkml:context>
    <inkml:brush xml:id="br0">
      <inkml:brushProperty name="width" value="0.1" units="cm"/>
      <inkml:brushProperty name="height" value="0.1" units="cm"/>
      <inkml:brushProperty name="color" value="#FFFF00"/>
    </inkml:brush>
  </inkml:definitions>
  <inkml:trace contextRef="#ctx0" brushRef="#br0">1646 1776 3367 0 0,'27'-1'642'0'0,"32"-6"-1"0"0,-44 4-54 0 0,0 1 1 0 0,0 0 0 0 0,1 1 0 0 0,-1 1-1 0 0,0 0 1 0 0,0 1 0 0 0,1 1 0 0 0,16 4-1 0 0,-8-1-225 0 0,0 0 1 0 0,0-2-1 0 0,1-1 0 0 0,0-1 0 0 0,-1 0 0 0 0,32-5 0 0 0,75-16 172 0 0,-84 11 81 0 0,1 3 1 0 0,51-1 0 0 0,312 30-21 0 0,-315-14 99 0 0,-42-5-150 0 0,0 2-1 0 0,62 15 1 0 0,-75-11-315 0 0,1-3 0 0 0,61 4 0 0 0,84-7 55 0 0,-174-4-223 0 0,85-2 642 0 0,71 2 328 0 0,-155 1-958 0 0,0 0 1 0 0,0-1 0 0 0,0-1 0 0 0,0 0 0 0 0,0 0 0 0 0,0-2 0 0 0,-1 1-1 0 0,1-2 1 0 0,17-6 0 0 0,70-26 580 0 0,-34 13-297 0 0,28-6-69 0 0,-88 27-273 0 0,-1 0 1 0 0,1-1 0 0 0,-1 0-1 0 0,1-1 1 0 0,-1 1-1 0 0,0-1 1 0 0,0-1 0 0 0,0 1-1 0 0,-1-1 1 0 0,0 0-1 0 0,6-6 1 0 0,-6 4 69 0 0,0-1 0 0 0,0 0-1 0 0,0 0 1 0 0,-1 0 0 0 0,-1 0 0 0 0,1-1 0 0 0,-1 1 0 0 0,2-12-1 0 0,6-28 828 0 0,-2 1 0 0 0,4-80-1 0 0,-7-100-1746 0 0,-2 178 877 0 0,3 0 0 0 0,2 0-1 0 0,16-51 1 0 0,13-71 229 0 0,-34 127-209 0 0,-2 0 1 0 0,-2 0-1 0 0,-2 0 0 0 0,-11-67 1 0 0,10 94-43 0 0,0 0 1 0 0,-1 0-1 0 0,-1 0 1 0 0,0 1-1 0 0,-1 0 0 0 0,-1 0 1 0 0,0 0-1 0 0,-2 1 1 0 0,1 0-1 0 0,-2 1 1 0 0,-20-24-1 0 0,22 30-17 0 0,-1 1-1 0 0,0 0 1 0 0,0 1-1 0 0,-1 0 1 0 0,0 1 0 0 0,0 0-1 0 0,0 0 1 0 0,0 1-1 0 0,-18-4 1 0 0,-12-2 15 0 0,-52-5-1 0 0,56 10-14 0 0,-160-34 74 0 0,-60-7 38 0 0,156 35-105 0 0,-50-5 49 0 0,-174 2 0 0 0,-286 21 168 0 0,-19-14-46 0 0,521 2-181 0 0,-1 5 0 0 0,-118 16 0 0 0,119-7 0 0 0,-125-4 0 0 0,163-8 0 0 0,-92-4 0 0 0,79 4 0 0 0,0 5 0 0 0,-139 18 0 0 0,149-11 0 0 0,43-6 0 0 0,0 1 0 0 0,0 2 0 0 0,0 0 0 0 0,-46 18 0 0 0,69-21-4 0 0,-1 0-1 0 0,1 0 1 0 0,0 1-1 0 0,0 0 1 0 0,0 0-1 0 0,1 1 1 0 0,-1 0 0 0 0,1 0-1 0 0,0 0 1 0 0,0 1-1 0 0,-6 8 1 0 0,7-8-2 0 0,1 1-1 0 0,-1-1 1 0 0,1 1 0 0 0,1 0 0 0 0,-1 0-1 0 0,1 0 1 0 0,0 1 0 0 0,1-1 0 0 0,0 1 0 0 0,0-1-1 0 0,-1 15 1 0 0,2-4-8 0 0,0 0-1 0 0,1 0 1 0 0,1-1 0 0 0,3 20-1 0 0,17 70-49 0 0,-6-43 69 0 0,-3-23 4 0 0,-3 1 1 0 0,-1 0 0 0 0,-2 1 0 0 0,0 69-1 0 0,-22 143 142 0 0,17-223-137 0 0,1 0 0 0 0,2 0 0 0 0,1-1 1 0 0,15 55-1 0 0,-11-56-4 0 0,-2 0 1 0 0,-1 0 0 0 0,-2 1-1 0 0,2 61 1 0 0,-12-34 14 0 0,4-41-10 0 0,0 0-1 0 0,1 0 1 0 0,1 0 0 0 0,0 0 0 0 0,1 1-1 0 0,5 24 1 0 0,-3-31-15 0 0,0 0 0 0 0,1 0 0 0 0,0 0 0 0 0,7 12 0 0 0,-8-18 0 0 0,0-1 0 0 0,0 1 0 0 0,1-1 0 0 0,-1 0 0 0 0,1 0 0 0 0,0 0 0 0 0,0 0 0 0 0,0 0 0 0 0,0-1 0 0 0,1 0 0 0 0,5 3 0 0 0,-2-2 0 0 0,1 0 0 0 0,0 0 0 0 0,-1-1 0 0 0,2 0 0 0 0,-1 0 0 0 0,17 2 0 0 0,16-1 0 0 0,37 0 11 0 0,-46-4 31 0 0,36-3-31 0 0,17 0-11 0 0,-1-5 0 0 0,-3-5 0 0 0,-69 12-40 0 0,17-4-2511 0 0,48 0 0 0 0,-59 9-3163 0 0,76 12-286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00.955"/>
    </inkml:context>
    <inkml:brush xml:id="br0">
      <inkml:brushProperty name="width" value="0.1" units="cm"/>
      <inkml:brushProperty name="height" value="0.1" units="cm"/>
      <inkml:brushProperty name="color" value="#FFFF00"/>
    </inkml:brush>
  </inkml:definitions>
  <inkml:trace contextRef="#ctx0" brushRef="#br0">3891 168 4143 0 0,'-2'-1'41'0'0,"0"0"0"0"0,0-1 0 0 0,1 1 1 0 0,-1-1-1 0 0,0 1 0 0 0,0-1 0 0 0,1 0 0 0 0,-3-3 0 0 0,0-3 2911 0 0,2 1-2560 0 0,0-1 0 0 0,1 0 0 0 0,0 0 0 0 0,0-8 0 0 0,-5-26 280 0 0,6 39-512 0 0,-1 1 1 0 0,0 0 0 0 0,0 0 0 0 0,0 0-1 0 0,-1 0 1 0 0,1 0 0 0 0,0 1-1 0 0,-1-1 1 0 0,1 0 0 0 0,-1 1 0 0 0,1-1-1 0 0,-1 1 1 0 0,0-1 0 0 0,0 1 0 0 0,0 0-1 0 0,0 0 1 0 0,0 0 0 0 0,0 0-1 0 0,-3-2 1 0 0,-6 0 436 0 0,1 0-1 0 0,0 1 1 0 0,-12-2-1 0 0,-3 0 601 0 0,12 2-813 0 0,1 1 0 0 0,-1 1 0 0 0,1 0 1 0 0,-1 0-1 0 0,1 1 0 0 0,-21 5 0 0 0,17-2-139 0 0,0 1 1 0 0,-18 9-1 0 0,-12 3-42 0 0,-71 29 715 0 0,34-12-223 0 0,-143 56 28 0 0,167-70 5 0 0,-123 26 1 0 0,161-41-557 0 0,-452 81 2332 0 0,439-82-2339 0 0,0-1 1 0 0,0-2-1 0 0,-55-5 0 0 0,53-3-96 0 0,-50-16 0 0 0,50 13-40 0 0,-49-9-1 0 0,-123-5-28 0 0,129 12 28 0 0,-23-3 85 0 0,18 11 96 0 0,0 5 0 0 0,-111 13 0 0 0,145-10-64 0 0,1-1 1 0 0,-85-8-1 0 0,-99-24 140 0 0,96 10-177 0 0,-214-39-451 0 0,180 27-3567 0 0,118 22 1982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02.623"/>
    </inkml:context>
    <inkml:brush xml:id="br0">
      <inkml:brushProperty name="width" value="0.1" units="cm"/>
      <inkml:brushProperty name="height" value="0.1" units="cm"/>
      <inkml:brushProperty name="color" value="#FFFF00"/>
    </inkml:brush>
  </inkml:definitions>
  <inkml:trace contextRef="#ctx0" brushRef="#br0">2284 47 9215 0 0,'-2'-2'707'0'0,"-24"-13"2604"0"0,9 8-1113 0 0,16 7-2158 0 0,-8-7-433 0 0,3 5 757 0 0,0-1 0 0 0,0 1 0 0 0,0 0 0 0 0,-1 0 0 0 0,1 1 0 0 0,-1 0 1 0 0,1 0-1 0 0,-1 0 0 0 0,1 1 0 0 0,-1 0 0 0 0,-10 1 0 0 0,-13 3 411 0 0,-35 9-1 0 0,53-11-757 0 0,-252 49 1386 0 0,-147-7 1609 0 0,235-31-2333 0 0,85-5-269 0 0,-349 44 1391 0 0,304-27-1999 0 0,-232 13 1 0 0,340-37-1424 0 0,1-3 0 0 0,-30-4 0 0 0,21 0-6864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04.118"/>
    </inkml:context>
    <inkml:brush xml:id="br0">
      <inkml:brushProperty name="width" value="0.1" units="cm"/>
      <inkml:brushProperty name="height" value="0.1" units="cm"/>
      <inkml:brushProperty name="color" value="#FFFF00"/>
    </inkml:brush>
  </inkml:definitions>
  <inkml:trace contextRef="#ctx0" brushRef="#br0">3037 277 7831 0 0,'0'0'603'0'0,"-3"-2"-396"0"0,-10-11 3047 0 0,9 2-1918 0 0,4 10-1326 0 0,-1 0 0 0 0,1 0-1 0 0,-1 0 1 0 0,1 0-1 0 0,-1 0 1 0 0,1 0-1 0 0,0 0 1 0 0,0 0 0 0 0,-1 0-1 0 0,1 0 1 0 0,0-1-1 0 0,0 1 1 0 0,0 0-1 0 0,0 0 1 0 0,0-2 0 0 0,2-54 180 0 0,0 36-75 0 0,-2 20-98 0 0,0 0 1 0 0,0 1-1 0 0,0-1 0 0 0,0 0 0 0 0,0 0 1 0 0,-1 0-1 0 0,1 0 0 0 0,0 0 0 0 0,0 0 1 0 0,-1 1-1 0 0,1-1 0 0 0,0 0 1 0 0,-1 0-1 0 0,1 0 0 0 0,-1 1 0 0 0,1-1 1 0 0,-1 0-1 0 0,1 0 0 0 0,-1 1 0 0 0,1-1 1 0 0,-1 1-1 0 0,0-1 0 0 0,-1 0 1 0 0,1 0 46 0 0,-1-2 580 0 0,-19 3 695 0 0,0 2 1 0 0,-37 8-1 0 0,0 4-228 0 0,44-11-857 0 0,-12 4 174 0 0,-1-1 0 0 0,-31 2-1 0 0,-87 5 630 0 0,-128 11-173 0 0,215-23 12 0 0,0-3-1 0 0,-101-16 0 0 0,27 1-82 0 0,-159 5-1537 0 0,-82-9 1552 0 0,-10-38-72 0 0,-95-11-1185 0 0,201 53-2698 0 0,183 15 1511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05.123"/>
    </inkml:context>
    <inkml:brush xml:id="br0">
      <inkml:brushProperty name="width" value="0.1" units="cm"/>
      <inkml:brushProperty name="height" value="0.1" units="cm"/>
      <inkml:brushProperty name="color" value="#FFFF00"/>
    </inkml:brush>
  </inkml:definitions>
  <inkml:trace contextRef="#ctx0" brushRef="#br0">2448 245 9871 0 0,'0'0'455'0'0,"-1"-4"-12"0"0,-14-31 190 0 0,13 32-130 0 0,1-1 17 0 0,-7-18 93 0 0,2-1-596 0 0,1-10-17 0 0,1-23-152 0 0,4 51-130 0 0,-1 0-68 0 0,0 4 343 0 0,1-2-21 0 0,0 1 0 0 0,-1 0 1 0 0,1 0-1 0 0,-1-1 0 0 0,0 1 0 0 0,0 0 0 0 0,0 0 0 0 0,0 0 0 0 0,0 0 1 0 0,0 0-1 0 0,-1 0 0 0 0,1 0 0 0 0,-1 0 0 0 0,1 0 0 0 0,-1 1 0 0 0,0-1 1 0 0,1 1-1 0 0,-1-1 0 0 0,0 1 0 0 0,0 0 0 0 0,-2-2 0 0 0,-21-1 852 0 0,0 1 0 0 0,0 1-1 0 0,0 1 1 0 0,-40 3-1 0 0,-2 0 1167 0 0,-249 14 1096 0 0,282-13-2929 0 0,5-3 8 0 0,-19 2 538 0 0,1 0 627 0 0,-200-12-1089 0 0,68 1 798 0 0,-16 3-521 0 0,-389 10 1835 0 0,457 12-2881 0 0,74-8-348 0 0,0-1 0 0 0,0-4 0 0 0,-94-4 0 0 0,117-3-1732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06.480"/>
    </inkml:context>
    <inkml:brush xml:id="br0">
      <inkml:brushProperty name="width" value="0.1" units="cm"/>
      <inkml:brushProperty name="height" value="0.1" units="cm"/>
      <inkml:brushProperty name="color" value="#FFFF00"/>
    </inkml:brush>
  </inkml:definitions>
  <inkml:trace contextRef="#ctx0" brushRef="#br0">3292 57 9815 0 0,'0'0'746'0'0,"-2"-2"-514"0"0,0 0-186 0 0,0 0 1 0 0,0 0 0 0 0,0 0 0 0 0,0 1 0 0 0,-1-1-1 0 0,1 1 1 0 0,-1-1 0 0 0,1 1 0 0 0,-1 0 0 0 0,-4-2-1 0 0,3 2-10 0 0,2 1 116 0 0,-1-1-34 0 0,1-1-82 0 0,-1-1-21 0 0,-19 2 211 0 0,-23 11 610 0 0,43-10-424 0 0,-2 1 17 0 0,-12 0 9 0 0,12-1 22 0 0,0 0 10 0 0,-36-3 1370 0 0,36 2-964 0 0,-1 1-532 0 0,-17-1-37 0 0,16 1-10 0 0,1-1-11 0 0,-120 0 1410 0 0,97 1-1662 0 0,-4-1-34 0 0,-3 0 0 0 0,-40-3 292 0 0,-233 8 1507 0 0,186 2-1511 0 0,12-5-107 0 0,-34-10 227 0 0,-10-5 1252 0 0,-7-1-1840 0 0,-152 35 162 0 0,66 0 500 0 0,-83-19-12 0 0,4 0 451 0 0,1 23-237 0 0,301-21-775 0 0,-68 6 85 0 0,83-9-255 0 0,0 0 0 0 0,0-1 0 0 0,-1 0 0 0 0,1 0 0 0 0,0-1 1 0 0,0 0-1 0 0,-15-6 0 0 0,-3-6-1518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08.352"/>
    </inkml:context>
    <inkml:brush xml:id="br0">
      <inkml:brushProperty name="width" value="0.1" units="cm"/>
      <inkml:brushProperty name="height" value="0.1" units="cm"/>
      <inkml:brushProperty name="color" value="#FFFF00"/>
    </inkml:brush>
  </inkml:definitions>
  <inkml:trace contextRef="#ctx0" brushRef="#br0">4557 218 11543 0 0,'-11'0'1158'0'0,"2"0"-1020"0"0,-1 2 206 0 0,-1-4-144 0 0,-12-3 355 0 0,18 3-779 0 0,-3-8-265 0 0,5 9 648 0 0,1 0 1 0 0,-1 0 0 0 0,1 0 0 0 0,-1 0 0 0 0,0 0-1 0 0,1 1 1 0 0,-1 0 0 0 0,-4-1 0 0 0,-14-3 1048 0 0,-30-18 1744 0 0,49 21-2685 0 0,-24-18 842 0 0,0 10-14 0 0,23 8-630 0 0,-1 0-325 0 0,0 3-103 0 0,-1-3-22 0 0,-23-8 217 0 0,8 1-232 0 0,-4 0 0 0 0,13 4 154 0 0,-1 0 0 0 0,1 1 1 0 0,-1 1-1 0 0,-13-2 0 0 0,3 1 51 0 0,-26-4 147 0 0,27 4-272 0 0,-5-2 0 0 0,-30-4 24 0 0,-109-3 1 0 0,110 11-18 0 0,-114 2 481 0 0,-22 12-104 0 0,-2-9 96 0 0,-123 5 128 0 0,-226-22 114 0 0,472 8-772 0 0,-5 1 8 0 0,-158-18 113 0 0,117 4-22 0 0,0 5 0 0 0,-1 5-1 0 0,-137 9 1 0 0,69 9 29 0 0,-235 18 308 0 0,74-9-1666 0 0,258-21 261 0 0,-168-23-1 0 0,169 9-429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56.733"/>
    </inkml:context>
    <inkml:brush xml:id="br0">
      <inkml:brushProperty name="width" value="0.1" units="cm"/>
      <inkml:brushProperty name="height" value="0.1" units="cm"/>
      <inkml:brushProperty name="color" value="#FFFF00"/>
    </inkml:brush>
  </inkml:definitions>
  <inkml:trace contextRef="#ctx0" brushRef="#br0">6828 1992 2759 0 0,'0'0'73'0'0,"0"0"0"0"0,-1 0 0 0 0,1 0 0 0 0,0 0 0 0 0,0 0 0 0 0,-1 0 0 0 0,1 0 0 0 0,0 0 0 0 0,0 0 0 0 0,-1-1 0 0 0,1 1 0 0 0,0 0 0 0 0,0 0 0 0 0,-1 0 0 0 0,1 0 0 0 0,0-1 0 0 0,0 1 0 0 0,0 0 0 0 0,-1 0 0 0 0,1-1 0 0 0,0 1 0 0 0,0 0 0 0 0,0 0 0 0 0,0-1 0 0 0,0 1-1 0 0,-1 0 1 0 0,1 0 0 0 0,0-1 0 0 0,0 1 0 0 0,0 0 0 0 0,0-1 0 0 0,0 1 0 0 0,0 0 0 0 0,0 0 0 0 0,0-1 0 0 0,0 1 0 0 0,0 0 0 0 0,0-1 0 0 0,0 1 0 0 0,0 0 0 0 0,0 0 0 0 0,0-1 0 0 0,1 1 0 0 0,-1 0 0 0 0,0-1 0 0 0,6-14 894 0 0,-5 13-931 0 0,3-8 179 0 0,0 1 0 0 0,1-1 0 0 0,1 1 0 0 0,8-11 0 0 0,12-21 246 0 0,-21 30-191 0 0,-3 8-42 0 0,0 0 0 0 0,0 0-1 0 0,0 0 1 0 0,-1 0 0 0 0,0 0-1 0 0,1 0 1 0 0,-1-1 0 0 0,0 1-1 0 0,-1-1 1 0 0,1 1 0 0 0,0-1-1 0 0,-1 1 1 0 0,0-1 0 0 0,0 1-1 0 0,0-1 1 0 0,0 1 0 0 0,-1-5-1 0 0,-6-3 3885 0 0,7 11-4066 0 0,0 0-1 0 0,0-1 1 0 0,-1 1 0 0 0,1 0 0 0 0,0 0 0 0 0,0 0 0 0 0,0 0 0 0 0,0-1 0 0 0,0 1 0 0 0,0 0 0 0 0,0 0 0 0 0,0 0 0 0 0,0 0 0 0 0,0-1-1 0 0,0 1 1 0 0,1 0 0 0 0,-1 0 0 0 0,0 0 0 0 0,0 0 0 0 0,0-1 0 0 0,0 1 0 0 0,0 0 0 0 0,0 0 0 0 0,0 0 0 0 0,0 0 0 0 0,0 0 0 0 0,0-1-1 0 0,1 1 1 0 0,-1 0 0 0 0,0 0 0 0 0,0 0 0 0 0,0 0 0 0 0,0 0 0 0 0,0 0 0 0 0,1 0 0 0 0,-1 0 0 0 0,0 0 0 0 0,0 0 0 0 0,0-1 0 0 0,0 1-1 0 0,1 0 1 0 0,-1 0 0 0 0,0 0 0 0 0,0 0 0 0 0,0 0 0 0 0,0 0 0 0 0,1 0 0 0 0,-1 0 0 0 0,0 0 0 0 0,0 0 0 0 0,1 1 308 0 0,8-20 2270 0 0,1-37-689 0 0,3-96 1 0 0,-13-56-2052 0 0,-1 88 1036 0 0,14-149-776 0 0,-2 101-136 0 0,-8 127 36 0 0,-1 17-18 0 0,-1 0-1 0 0,-3-43 0 0 0,1 61-13 0 0,0-1 0 0 0,0 1 0 0 0,0 0 0 0 0,-1-1 0 0 0,0 1 0 0 0,-1 0 0 0 0,1 0 0 0 0,-1 0 0 0 0,0 1 0 0 0,-1-1 0 0 0,1 1 0 0 0,-1-1 0 0 0,0 1 0 0 0,0 0 0 0 0,-6-5 0 0 0,-58-39 261 0 0,17 13-229 0 0,35 24-21 0 0,-9-9 1 0 0,-1 2 1 0 0,-2 0 0 0 0,0 2 0 0 0,-56-26 0 0 0,-9 13 4 0 0,-171-32 0 0 0,169 43 30 0 0,-129-9 126 0 0,154 23-154 0 0,-353 3 23 0 0,283 7-44 0 0,-39 3 1 0 0,56-1 21 0 0,-218-16 0 0 0,274 2 4 0 0,0 3 0 0 0,0 3 1 0 0,0 3-1 0 0,-80 13 0 0 0,13 0-4 0 0,-206-4 0 0 0,51-2-32 0 0,181-3 0 0 0,35-5 0 0 0,0-3 0 0 0,-134-21 0 0 0,13-9 0 0 0,48 12 0 0 0,109 13 0 0 0,23 3 0 0 0,1 2 0 0 0,-1-1 0 0 0,-18 1 0 0 0,8 1 0 0 0,17 0 0 0 0,0 1 0 0 0,-1 0 0 0 0,1 0 0 0 0,0 1 0 0 0,0 0 0 0 0,-8 2 0 0 0,14-3 0 0 0,-3 1 0 0 0,-1 1 0 0 0,0-1 0 0 0,0 1 0 0 0,1 0 0 0 0,-1 0 0 0 0,1 1 0 0 0,-9 5 0 0 0,-18 13 0 0 0,21-15 0 0 0,0 1 0 0 0,1 0 0 0 0,0 0 0 0 0,0 1 0 0 0,-13 14 0 0 0,21-20 0 0 0,0-1 0 0 0,0 0 0 0 0,0 1 0 0 0,0-1 0 0 0,0 0 0 0 0,1 1 0 0 0,-1-1 0 0 0,1 1 0 0 0,-1-1 0 0 0,1 1 0 0 0,-1 0 0 0 0,1-1 0 0 0,-1 4 0 0 0,1-3 0 0 0,-1-2 0 0 0,-1 2 11 0 0,2-3-8 0 0,-1 1 0 0 0,1 0 1 0 0,0 0-1 0 0,0 0 0 0 0,0 0 0 0 0,-1 0 1 0 0,1 0-1 0 0,0 0 0 0 0,0-1 0 0 0,0 1 1 0 0,-1 0-1 0 0,1 0 0 0 0,0 0 0 0 0,0 0 1 0 0,0-1-1 0 0,0 1 0 0 0,0 0 0 0 0,0 0 1 0 0,-1-1-1 0 0,1 1 0 0 0,0 0 1 0 0,0 0-1 0 0,0 0 0 0 0,0-1 0 0 0,0 1 1 0 0,0 0-1 0 0,0 0 0 0 0,0-1 0 0 0,0 1 1 0 0,0 0-1 0 0,0 0 0 0 0,0 0 0 0 0,0-1 1 0 0,0 1-1 0 0,0 0 0 0 0,0 0 0 0 0,0-1 1 0 0,1 1-1 0 0,-1 0 0 0 0,0 0 1 0 0,0 0-1 0 0,0-1 0 0 0,0 1 0 0 0,0 0 1 0 0,0 0-1 0 0,1 0 0 0 0,-1-1 0 0 0,0 1 1 0 0,0 0-1 0 0,0 0 0 0 0,0 0 0 0 0,1 0 1 0 0,-1 0-1 0 0,0 0 0 0 0,0-1 0 0 0,1 1 1 0 0,-1 0-1 0 0,8-12-3 0 0,-7 10 0 0 0,0 1 0 0 0,-1 0 0 0 0,1-1 0 0 0,0 1 0 0 0,0 0 0 0 0,0-1 0 0 0,0 1 0 0 0,0 0 0 0 0,0 0 0 0 0,1 0 0 0 0,-1 0 0 0 0,0 0 0 0 0,1 0 0 0 0,-1 0 0 0 0,2-1 0 0 0,7-11 0 0 0,-5 5 0 0 0,34-16 0 0 0,-38 24 0 0 0,-1 1 0 0 0,-1-2 11 0 0,-16-19 106 0 0,17 18-117 0 0,0 2 1 0 0,0-1-1 0 0,0 1 1 0 0,0 0 0 0 0,0-1 0 0 0,0 1-1 0 0,0-1 1 0 0,0 1 0 0 0,0 0-1 0 0,0-1 1 0 0,0 1 0 0 0,-1 0-1 0 0,1-1 1 0 0,0 1 0 0 0,0 0-1 0 0,0-1 1 0 0,0 1 0 0 0,-1 0 0 0 0,1-1-1 0 0,0 1 1 0 0,0 0 0 0 0,0 0-1 0 0,-1-1 1 0 0,1 1 0 0 0,0 0-1 0 0,-1 0 1 0 0,1-1 0 0 0,0 1-1 0 0,-1 0 1 0 0,1 0 0 0 0,0 0 0 0 0,-1 0-1 0 0,1 0 1 0 0,0-1 0 0 0,-1 1-1 0 0,1 0 1 0 0,0 0 0 0 0,-1 0-1 0 0,1 0 1 0 0,0 0 0 0 0,-1 0-1 0 0,1 0 1 0 0,-1 0 0 0 0,1 0 0 0 0,-1 0-1 0 0,-12 5 33 0 0,13-5-33 0 0,-19 13-47 0 0,17-11 39 0 0,0 0 0 0 0,0 0 0 0 0,-1 0 0 0 0,1 0 0 0 0,-1-1 0 0 0,0 0-1 0 0,1 1 1 0 0,-1-1 0 0 0,-4 1 0 0 0,-12 2 8 0 0,0-1 0 0 0,0-1 0 0 0,0-1 0 0 0,-26-1 0 0 0,-78-11 0 0 0,121 11 0 0 0,-161-9 0 0 0,-15-2 0 0 0,122 6-1 0 0,-65 3 0 0 0,10 0 14 0 0,-16 2 40 0 0,-52 1-53 0 0,134 1 43 0 0,1-1-1 0 0,-79-11 1 0 0,37-1-43 0 0,10 6 0 0 0,56 4 0 0 0,0 0 0 0 0,-33-7 0 0 0,-110-24 117 0 0,37-1-42 0 0,-60-4-75 0 0,165 33 0 0 0,0 1 0 0 0,-34-1 0 0 0,53 4-1 0 0,1 0 0 0 0,0 0 0 0 0,0 1 0 0 0,-1-1 0 0 0,1 0 0 0 0,0 1 0 0 0,0-1 0 0 0,0 1 0 0 0,0-1 1 0 0,-1 1-1 0 0,1 0 0 0 0,0-1 0 0 0,0 1 0 0 0,0 0 0 0 0,0 0 0 0 0,0 0 0 0 0,1-1 0 0 0,-1 1 0 0 0,0 0 0 0 0,0 0 0 0 0,1 0 0 0 0,-1 0 0 0 0,0 1 0 0 0,1-1 0 0 0,-1 0 0 0 0,1 0 0 0 0,-1 0 0 0 0,1 0 0 0 0,0 1 0 0 0,-1-1 0 0 0,1 0 0 0 0,0 2 1 0 0,-1 7-28 0 0,0 0 1 0 0,0 1-1 0 0,2 12 1 0 0,0 1-13 0 0,-8 60 29 0 0,-1 168 11 0 0,-3 39 0 0 0,0-90 0 0 0,7-138 0 0 0,4-25 11 0 0,0 21 31 0 0,0 2-31 0 0,1-5-11 0 0,-3-5 0 0 0,-1-1 0 0 0,2 1 0 0 0,-1-3 0 0 0,0-9 11 0 0,1-15 5 0 0,0-12-11 0 0,1 0 0 0 0,0 0 1 0 0,1 0-1 0 0,0 0 0 0 0,0 0 1 0 0,5 15-1 0 0,-5-26-5 0 0,0 6 0 0 0,0-1 0 0 0,1 0 0 0 0,0 1 0 0 0,1-1 0 0 0,-1 0 0 0 0,1 0 0 0 0,0 0 0 0 0,1-1 0 0 0,-1 1 0 0 0,1-1 0 0 0,8 9 0 0 0,12 2 0 0 0,53 25 0 0 0,-55-32 0 0 0,-1-1 0 0 0,24 6 0 0 0,-21-8-5 0 0,33 3-1 0 0,24-3-36 0 0,1-4 31 0 0,8-3 11 0 0,2 1 0 0 0,1 2 0 0 0,7 3 0 0 0,3 1 0 0 0,-19-3 0 0 0,-6-2 0 0 0,-8-4 0 0 0,-3 0 0 0 0,4 0 0 0 0,-1 2-11 0 0,6 2-31 0 0,17 3 31 0 0,-12 3 11 0 0,-5 3 0 0 0,0-2 0 0 0,-3-2 0 0 0,-3 0 0 0 0,-1-1 0 0 0,3 2 0 0 0,5 3 0 0 0,8 2 0 0 0,21 6 0 0 0,-14-2 0 0 0,-6 0 0 0 0,0-1 0 0 0,-5 2 0 0 0,-1 1 0 0 0,3 1 0 0 0,2-3 0 0 0,1-5 0 0 0,5-1 0 0 0,5-1 0 0 0,0 0 0 0 0,-10-1 0 0 0,-2-1 0 0 0,1 3 0 0 0,-5 2-11 0 0,5-1-31 0 0,3 0 31 0 0,4 2 11 0 0,7-2-11 0 0,-1-1-31 0 0,-7-4 31 0 0,-5-3 11 0 0,2-2-11 0 0,-1-2-31 0 0,4-3 31 0 0,10 0 11 0 0,1 0 0 0 0,-4 2 0 0 0,-8 0 0 0 0,2-2 0 0 0,7-5 0 0 0,2-4 0 0 0,5-3 0 0 0,5-3 0 0 0,-3 2-11 0 0,-12 5-31 0 0,-11 7 31 0 0,-4 6 11 0 0,-1 3 0 0 0,5 4 0 0 0,18 7-19 0 0,-5 4-194 0 0,-82-15-12 0 0,9 1-228 0 0,15 2-6889 0 0,29 4-1566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06.297"/>
    </inkml:context>
    <inkml:brush xml:id="br0">
      <inkml:brushProperty name="width" value="0.1" units="cm"/>
      <inkml:brushProperty name="height" value="0.1" units="cm"/>
      <inkml:brushProperty name="color" value="#FFFF00"/>
    </inkml:brush>
  </inkml:definitions>
  <inkml:trace contextRef="#ctx0" brushRef="#br0">5746 161 5983 0 0,'-51'-31'1374'0'0,"9"5"2157"0"0,36 21-3348 0 0,-1 0 0 0 0,0 1 0 0 0,0-1 0 0 0,0 2 0 0 0,0-1 1 0 0,-1 1-1 0 0,1 0 0 0 0,-1 0 0 0 0,-12-2 0 0 0,-44 1 2656 0 0,-101 6-1 0 0,129 0-2377 0 0,-1-2 26 0 0,-55-8 1 0 0,32 1-65 0 0,-99-8 1050 0 0,-53-4 302 0 0,121 13-1140 0 0,-171-3 313 0 0,-178 19-214 0 0,315-13-435 0 0,-233 25 0 0 0,315-19-160 0 0,1-2 1 0 0,-1-1 0 0 0,-48-8-1 0 0,-48 0 113 0 0,-88 22-51 0 0,44-1 76 0 0,-62 3 113 0 0,-47 13-75 0 0,145-12-100 0 0,-118-2-61 0 0,116 0 191 0 0,-297 19 33 0 0,-189-43-45 0 0,570 5-483 0 0,-302-33-3553 0 0,278 21 1951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22.845"/>
    </inkml:context>
    <inkml:brush xml:id="br0">
      <inkml:brushProperty name="width" value="0.1" units="cm"/>
      <inkml:brushProperty name="height" value="0.1" units="cm"/>
      <inkml:brushProperty name="color" value="#FFFF00"/>
    </inkml:brush>
  </inkml:definitions>
  <inkml:trace contextRef="#ctx0" brushRef="#br0">2590 81 5983 0 0,'-1'-1'23'0'0,"0"1"0"0"0,0-1-1 0 0,0 0 1 0 0,0 1-1 0 0,0-1 1 0 0,0 1 0 0 0,-1-1-1 0 0,1 1 1 0 0,0-1-1 0 0,0 1 1 0 0,-1 0 0 0 0,1 0-1 0 0,0 0 1 0 0,0 0-1 0 0,-1 0 1 0 0,1 0 0 0 0,-2 0-1 0 0,-16-1 3507 0 0,18-14-3811 0 0,0 12 341 0 0,-1 1 0 0 0,0-1-1 0 0,0 0 1 0 0,0 0 0 0 0,0 1 0 0 0,0-1 0 0 0,-1 1 0 0 0,1-1 0 0 0,-1 1 0 0 0,1 0 0 0 0,-1 0 0 0 0,-5-2 0 0 0,1 0 72 0 0,0 0 1 0 0,0 1-1 0 0,0 0 1 0 0,-12-3 0 0 0,7 4-457 0 0,1 0 0 0 0,0 2 1 0 0,-1-1-1 0 0,1 2 1 0 0,-1-1-1 0 0,1 1 0 0 0,-1 1 1 0 0,1 0-1 0 0,0 1 0 0 0,0 0 1 0 0,0 1-1 0 0,0 0 1 0 0,1 0-1 0 0,-32 27 10610 0 0,42 1-10339 0 0,0-31 50 0 0,0-1 0 0 0,0 1-1 0 0,0-1 1 0 0,0 0 0 0 0,0 1-1 0 0,0-1 1 0 0,0 0 0 0 0,0 1-1 0 0,0-1 1 0 0,0 1 0 0 0,0-1 0 0 0,0 0-1 0 0,0 1 1 0 0,0-1 0 0 0,0 0-1 0 0,0 1 1 0 0,0-1 0 0 0,-1 1-1 0 0,1-1 1 0 0,0 0 0 0 0,0 1-1 0 0,0-1 1 0 0,-1 0 0 0 0,1 0-1 0 0,0 1 1 0 0,0-1 0 0 0,-1 0 0 0 0,1 1-1 0 0,-1-1 1 0 0,-12 10-125 0 0,9-8 7 0 0,1 1-216 0 0,-32 31-2376 0 0,31-30 2440 0 0,1-1 82 0 0,-12 16 2174 0 0,12-18-1586 0 0,-11 4 18 0 0,11-4 8 0 0,0-1 2 0 0,-70-1 2674 0 0,-2 0-1835 0 0,-84 9 0 0 0,-304 37 625 0 0,317-30-1264 0 0,-1-6-1 0 0,-172-13 1 0 0,174 1-534 0 0,-200 22-1 0 0,319-17-168 0 0,-104 11-1426 0 0,43-1-5735 0 0,39-4-186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2:40:01.169"/>
    </inkml:context>
    <inkml:brush xml:id="br0">
      <inkml:brushProperty name="width" value="0.1" units="cm"/>
      <inkml:brushProperty name="height" value="0.1" units="cm"/>
      <inkml:brushProperty name="color" value="#FFFF00"/>
    </inkml:brush>
  </inkml:definitions>
  <inkml:trace contextRef="#ctx0" brushRef="#br0">0 95 919 0 0,'39'-5'4577'0'0,"28"-12"-4226"0"0,-39 8-308 0 0,105-39 458 0 0,-123 45-414 0 0,0 0-1 0 0,-1 0 1 0 0,1 1-1 0 0,0 0 0 0 0,0 1 1 0 0,0 0-1 0 0,1 1 0 0 0,10 0 1 0 0,85 14 360 0 0,-42-3-386 0 0,102 2 46 0 0,-136-12-85 0 0,0-2 0 0 0,0-1 0 0 0,45-10-1 0 0,-36 6 77 0 0,-1 1 0 0 0,1 2 0 0 0,65 3 0 0 0,181 24 20 0 0,-132 5-75 0 0,-101-16-27 0 0,63 5-1 0 0,-13-7 11 0 0,-27-2 29 0 0,112-2 0 0 0,-118-10-12 0 0,135-1 181 0 0,-48 5-171 0 0,-74-2 19 0 0,67-2-72 0 0,58 0 0 0 0,215 22 0 0 0,-395-18 0 0 0,30 1 0 0 0,1 2 0 0 0,101 20 0 0 0,-101-10 11 0 0,0-3 0 0 0,1-2-1 0 0,0-2 1 0 0,1-4 0 0 0,89-5-1 0 0,248-55 26 0 0,-50 5-8 0 0,-167 39-28 0 0,1 8 0 0 0,229 24 0 0 0,-4 3 0 0 0,-360-24 0 0 0,51-9 0 0 0,18-2 0 0 0,-42 11 5 0 0,-23 1 11 0 0,-1-2 1 0 0,84-16-1 0 0,-86 3-14 0 0,-35 11 2 0 0,1 1 0 0 0,-1 0-1 0 0,1 1 1 0 0,13-2 0 0 0,-23 4-11 0 0,1 1 0 0 0,0 0-1 0 0,0 0 1 0 0,0 0 0 0 0,0 1 0 0 0,-1-1 0 0 0,1 1 0 0 0,0 0 0 0 0,-1 0-1 0 0,1 1 1 0 0,0-1 0 0 0,-1 1 0 0 0,1-1 0 0 0,-1 1 0 0 0,0 0-1 0 0,0 0 1 0 0,0 1 0 0 0,4 2 0 0 0,6 9-172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24.107"/>
    </inkml:context>
    <inkml:brush xml:id="br0">
      <inkml:brushProperty name="width" value="0.1" units="cm"/>
      <inkml:brushProperty name="height" value="0.1" units="cm"/>
      <inkml:brushProperty name="color" value="#FFFF00"/>
    </inkml:brush>
  </inkml:definitions>
  <inkml:trace contextRef="#ctx0" brushRef="#br0">2747 191 5527 0 0,'-2'0'423'0'0,"-4"0"1616"0"0,-50-3 2235 0 0,-82-15 1 0 0,2 1-1904 0 0,-212-3-41 0 0,60 18-1378 0 0,-55 10 14 0 0,-95-5 532 0 0,147-40-670 0 0,-225-50-1945 0 0,394 72-2280 0 0,60 13-4301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3:38.906"/>
    </inkml:context>
    <inkml:brush xml:id="br0">
      <inkml:brushProperty name="width" value="0.1" units="cm"/>
      <inkml:brushProperty name="height" value="0.1" units="cm"/>
      <inkml:brushProperty name="color" value="#FFFF00"/>
    </inkml:brush>
  </inkml:definitions>
  <inkml:trace contextRef="#ctx0" brushRef="#br0">3433 1768 3223 0 0,'-11'-6'6341'0'0,"22"5"-4928"0"0,-14 2-1431 0 0,-3 1 1292 0 0,0 1-1 0 0,0-1 1 0 0,1 1 0 0 0,-8 4 405 0 0,13-11-1024 0 0,-1 0 0 0 0,0-1 0 0 0,1 1 0 0 0,0 0 0 0 0,1-8 0 0 0,29-229 2185 0 0,-15 56-1764 0 0,-5 87-485 0 0,7-159 371 0 0,-17 230-886 0 0,-2 0 0 0 0,-2-1-1 0 0,0 1 1 0 0,-2 1 0 0 0,-14-44-1 0 0,-11-52 207 0 0,28 92-279 0 0,2 1 0 0 0,0 0 0 0 0,7-55-1 0 0,0-17-2 0 0,-3 44 39 0 0,-1 44-8 0 0,-1-1 0 0 0,0 0 0 0 0,-1 1-1 0 0,-1-1 1 0 0,0 1 0 0 0,-1-1 0 0 0,-4-17-1 0 0,4 28-10 0 0,1 0-1 0 0,-1 0 1 0 0,1 0 0 0 0,-1 0-1 0 0,0 1 1 0 0,0-1-1 0 0,0 0 1 0 0,-1 1-1 0 0,1 0 1 0 0,-1-1-1 0 0,1 1 1 0 0,-1 0-1 0 0,0 0 1 0 0,1 1 0 0 0,-1-1-1 0 0,0 0 1 0 0,0 1-1 0 0,-4-1 1 0 0,-8-4 5 0 0,-1 1 0 0 0,-26-4 0 0 0,-4-1 51 0 0,1-5-65 0 0,-77-28 167 0 0,99 34-171 0 0,0 0 0 0 0,-1 1 0 0 0,0 2 0 0 0,0 0-1 0 0,-1 1 1 0 0,0 2 0 0 0,0 1 0 0 0,0 1-1 0 0,0 0 1 0 0,-35 5 0 0 0,-347 43-7 0 0,137-19 64 0 0,78 1-49 0 0,138-18-2 0 0,-1-2 0 0 0,-79 3-1 0 0,75-12-2 0 0,-153-7-9 0 0,169 3-1 0 0,0 2 0 0 0,1 2 0 0 0,-66 9 0 0 0,88-8 0 0 0,1 0 0 0 0,0-2 0 0 0,-1 0 0 0 0,-24-5 0 0 0,-2 0 0 0 0,-80-1 0 0 0,95 4 0 0 0,-32 1 0 0 0,51 2 0 0 0,-1 1 0 0 0,1 1 0 0 0,-1 0 0 0 0,1 1 0 0 0,-18 6 0 0 0,3 3 0 0 0,-1 1 0 0 0,-26 17 0 0 0,-10 5 0 0 0,54-28-6 0 0,0 0 0 0 0,0 0 1 0 0,1 1-1 0 0,0 1 0 0 0,0-1 0 0 0,1 1 0 0 0,-12 17 0 0 0,-20 21-11 0 0,34-38 17 0 0,0-1 0 0 0,0 1 0 0 0,1 1 0 0 0,0-1 0 0 0,1 1 0 0 0,0-1 0 0 0,1 1 0 0 0,0 0 0 0 0,-2 13 0 0 0,-6 13 0 0 0,-7 16 0 0 0,-2 0 0 0 0,-40 73 0 0 0,-11 14 75 0 0,41-79-58 0 0,-33 90 0 0 0,52-118-13 0 0,1 2 0 0 0,2-1 0 0 0,2 1-1 0 0,-5 58 1 0 0,10-62-4 0 0,1-1 0 0 0,1 1 0 0 0,1 0 0 0 0,2-1 0 0 0,1 1 0 0 0,1-1 0 0 0,13 36 0 0 0,26 43 0 0 0,-23-78 0 0 0,-7-11 0 0 0,-12-14 0 0 0,1 0 0 0 0,0-1 0 0 0,0 1 0 0 0,0-1 0 0 0,1 0 0 0 0,-1 0 0 0 0,1 0 0 0 0,0 0 0 0 0,7 3 0 0 0,2 0 0 0 0,1-1 0 0 0,17 5 0 0 0,-4-1 0 0 0,-3-2-14 0 0,-1 1-1 0 0,-1 2 1 0 0,0 0-1 0 0,33 22 1 0 0,-40-22 14 0 0,0-1 0 0 0,1-1 0 0 0,0-1 0 0 0,29 11 0 0 0,75 14 0 0 0,-72-25-36 0 0,0-2 0 0 0,81-2 1 0 0,-53-2 14 0 0,-7-3-4 0 0,110-15 1 0 0,-85 5 9 0 0,141-20 15 0 0,-57 6 0 0 0,-134 21 0 0 0,22 0 0 0 0,-13-2 0 0 0,26-2 0 0 0,-22 4 0 0 0,-45 4 0 0 0,136-3 0 0 0,-1 15 0 0 0,-128-10 0 0 0,24 3 0 0 0,-22-3-11 0 0,142 7-102 0 0,-137-7-28 0 0,19 1-70 0 0,-6-2-7523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11.007"/>
    </inkml:context>
    <inkml:brush xml:id="br0">
      <inkml:brushProperty name="width" value="0.1" units="cm"/>
      <inkml:brushProperty name="height" value="0.1" units="cm"/>
      <inkml:brushProperty name="color" value="#FFFF00"/>
    </inkml:brush>
  </inkml:definitions>
  <inkml:trace contextRef="#ctx0" brushRef="#br0">3762 108 4607 0 0,'0'0'208'0'0,"-1"-2"-9"0"0,-4-6-158 0 0,-11-11 2938 0 0,5 2 613 0 0,1-8-3955 0 0,9 23 341 0 0,1 1 0 0 0,0 0 0 0 0,-1 0 0 0 0,1-1 0 0 0,-1 1 0 0 0,1 0 0 0 0,-1 0 0 0 0,0 0-1 0 0,1 0 1 0 0,-1 0 0 0 0,0 0 0 0 0,0 0 0 0 0,0 0 0 0 0,0 0 0 0 0,0 0 0 0 0,0 0 0 0 0,0 1 0 0 0,0-1 0 0 0,0 0-1 0 0,-2 0 1 0 0,-3-2 97 0 0,0 1-1 0 0,1 0 1 0 0,-1 0-1 0 0,0 0 0 0 0,-1 1 1 0 0,1 0-1 0 0,0 0 1 0 0,0 1-1 0 0,0-1 0 0 0,0 1 1 0 0,-9 2-1 0 0,-12 1 752 0 0,-34 9 0 0 0,38-7-249 0 0,-21 4 653 0 0,0-1 0 0 0,0-3 1 0 0,-70 0-1 0 0,-577-17 1845 0 0,338 35-2741 0 0,87-1-151 0 0,-185 2 1662 0 0,1-8-667 0 0,178-8-580 0 0,-19-4 208 0 0,-24 1-892 0 0,188-5-3931 0 0,80-4-4302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13.822"/>
    </inkml:context>
    <inkml:brush xml:id="br0">
      <inkml:brushProperty name="width" value="0.1" units="cm"/>
      <inkml:brushProperty name="height" value="0.1" units="cm"/>
      <inkml:brushProperty name="color" value="#FFFF00"/>
    </inkml:brush>
  </inkml:definitions>
  <inkml:trace contextRef="#ctx0" brushRef="#br0">4125 108 1839 0 0,'0'-1'83'0'0,"-51"-84"11506"0"0,50 83-11582 0 0,0 1 0 0 0,0 0 0 0 0,0-1-1 0 0,0 1 1 0 0,0 0 0 0 0,0 0 0 0 0,0 0-1 0 0,0 0 1 0 0,-1 0 0 0 0,1 0 0 0 0,0 0-1 0 0,-1 0 1 0 0,1 1 0 0 0,-1-1 0 0 0,1 0-1 0 0,-1 1 1 0 0,1-1 0 0 0,-1 1 0 0 0,-1-1-1 0 0,-30-1 221 0 0,21 2-165 0 0,-19 0 655 0 0,-53 4-1 0 0,27 0-205 0 0,21 0 82 0 0,-52 11 1 0 0,-3 1 99 0 0,2-3-313 0 0,-47 5 336 0 0,-391 12 1375 0 0,-147-43-1088 0 0,570 7-873 0 0,-191 5-130 0 0,13 0 0 0 0,248-1 14 0 0,-380-9 940 0 0,196 9-118 0 0,-22 1 196 0 0,178 4-797 0 0,-115 19-1 0 0,89-2-2034 0 0,-118 43-1 0 0,137-38 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14.844"/>
    </inkml:context>
    <inkml:brush xml:id="br0">
      <inkml:brushProperty name="width" value="0.1" units="cm"/>
      <inkml:brushProperty name="height" value="0.1" units="cm"/>
      <inkml:brushProperty name="color" value="#FFFF00"/>
    </inkml:brush>
  </inkml:definitions>
  <inkml:trace contextRef="#ctx0" brushRef="#br0">2430 61 12607 0 0,'-12'-1'340'0'0,"-41"4"747"0"0,-128 24 746 0 0,133-20-1811 0 0,46-7-35 0 0,-12-2-185 0 0,9 3 127 0 0,-35-9-446 0 0,13 2 482 0 0,-26-8 144 0 0,25 8 37 0 0,-21-1 357 0 0,-70-2 1 0 0,-425-5 1120 0 0,226-4 1154 0 0,199 8-1934 0 0,-1 6 0 0 0,0 5 0 0 0,-208 30 0 0 0,196-15-1168 0 0,44-13-3626 0 0,59-4-3336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15.984"/>
    </inkml:context>
    <inkml:brush xml:id="br0">
      <inkml:brushProperty name="width" value="0.1" units="cm"/>
      <inkml:brushProperty name="height" value="0.1" units="cm"/>
      <inkml:brushProperty name="color" value="#FFFF00"/>
    </inkml:brush>
  </inkml:definitions>
  <inkml:trace contextRef="#ctx0" brushRef="#br0">3467 193 16151 0 0,'0'0'366'0'0,"-6"-1"55"0"0,-18-1 24 0 0,18 1-55 0 0,-1 0-252 0 0,-32-2-16 0 0,-2-1 100 0 0,31 3-185 0 0,-28-6 117 0 0,-1-4-9 0 0,12 1-85 0 0,-3-2-62 0 0,-41-16 103 0 0,11 5 430 0 0,-87-16 1235 0 0,57 24-591 0 0,-30-7 49 0 0,94 17-1042 0 0,0 4-51 0 0,-53-4-43 0 0,21 4-88 0 0,14 1 0 0 0,-145 4 140 0 0,-57 1 91 0 0,-187-11 2306 0 0,248 8-4254 0 0,149-1 1422 0 0,-412 25 1526 0 0,-151 73-249 0 0,482-77-935 0 0,95-18-198 0 0,11-1-68 0 0,-1 0 0 0 0,1-1 0 0 0,0-1 0 0 0,-1 0 1 0 0,1-1-1 0 0,-1 0 0 0 0,1 0 0 0 0,-1-1 0 0 0,-20-5 0 0 0,-5-6-5823 0 0,6-5-1964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0.984"/>
    </inkml:context>
    <inkml:brush xml:id="br0">
      <inkml:brushProperty name="width" value="0.1" units="cm"/>
      <inkml:brushProperty name="height" value="0.1" units="cm"/>
      <inkml:brushProperty name="color" value="#FFFF00"/>
    </inkml:brush>
  </inkml:definitions>
  <inkml:trace contextRef="#ctx0" brushRef="#br0">1 1 1727 0 0,'0'0'168'0'0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1.321"/>
    </inkml:context>
    <inkml:brush xml:id="br0">
      <inkml:brushProperty name="width" value="0.1" units="cm"/>
      <inkml:brushProperty name="height" value="0.1" units="cm"/>
      <inkml:brushProperty name="color" value="#FFFF00"/>
    </inkml:brush>
  </inkml:definitions>
  <inkml:trace contextRef="#ctx0" brushRef="#br0">66 18 5239 0 0,'0'-1'235'0'0,"-3"-2"-6"0"0,0 0-113 0 0,-1 2 117 0 0,1 0 0 0 0,0 0 0 0 0,0 1 0 0 0,-1-1 0 0 0,1 1 0 0 0,0 0 0 0 0,-1 0 0 0 0,1 0 0 0 0,-4 0 0 0 0,0 2-217 0 0,6-2-74 0 0,0 0-275 0 0,-8-6 1019 0 0,4 3 157 0 0,5 12 1097 0 0,8 46-2472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2.041"/>
    </inkml:context>
    <inkml:brush xml:id="br0">
      <inkml:brushProperty name="width" value="0.1" units="cm"/>
      <inkml:brushProperty name="height" value="0.1" units="cm"/>
      <inkml:brushProperty name="color" value="#FFFF00"/>
    </inkml:brush>
  </inkml:definitions>
  <inkml:trace contextRef="#ctx0" brushRef="#br0">4305 144 7367 0 0,'1'-4'5477'0'0,"3"-7"-4339"0"0,-1 5-1014 0 0,22-26 145 0 0,-25 32-236 0 0,1 0 0 0 0,-1-1 0 0 0,0 1 1 0 0,1 0-1 0 0,-1-1 0 0 0,0 1 0 0 0,0-1 0 0 0,1 1 0 0 0,-1 0 0 0 0,0-1 0 0 0,0 1 0 0 0,0-1 0 0 0,0 1 0 0 0,0 0 0 0 0,1-1 0 0 0,-1 1 0 0 0,0-1 0 0 0,0 1 1 0 0,0-1-1 0 0,0 1 0 0 0,0-1 0 0 0,0 1 0 0 0,0 0 0 0 0,-1-1 0 0 0,1 1 0 0 0,0-1 0 0 0,0 1 0 0 0,0-1 0 0 0,0 1 0 0 0,0 0 0 0 0,-1-1 0 0 0,1 1 1 0 0,0-1-1 0 0,0 1 0 0 0,-1 0 0 0 0,1-1 0 0 0,0 1 0 0 0,-1 0 0 0 0,1-1 0 0 0,0 1 0 0 0,-1 0 0 0 0,1 0 0 0 0,0-1 0 0 0,-1 1 0 0 0,1 0 0 0 0,-1 0 0 0 0,1 0 1 0 0,0 0-1 0 0,-1-1 0 0 0,1 1 0 0 0,-1 0 0 0 0,1 0 0 0 0,-1 0 0 0 0,0 0 0 0 0,-29-6 1902 0 0,24 6-1155 0 0,-9-2-916 0 0,-1 1 1 0 0,1 1 0 0 0,-23 3 0 0 0,1-1 646 0 0,-110 7 1018 0 0,4 0-282 0 0,-57-13-783 0 0,150 0-252 0 0,-98-20 0 0 0,73 11 181 0 0,1 3 1 0 0,-97-1-1 0 0,128 9-349 0 0,-84-6-44 0 0,-95-2 0 0 0,189 11 11 0 0,-1 2-1 0 0,1 1 1 0 0,-37 10 0 0 0,-99 33 54 0 0,131-36-56 0 0,-33 7 206 0 0,-121 14-1 0 0,-22 4 227 0 0,78-9 262 0 0,34-8-292 0 0,32-7-203 0 0,-106 7 0 0 0,-72-14 336 0 0,-29 3 123 0 0,217-4-581 0 0,-210 18 139 0 0,2 22-669 0 0,41 10-3679 0 0,142-37-4373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23:22:44.344"/>
    </inkml:context>
    <inkml:brush xml:id="br0">
      <inkml:brushProperty name="width" value="0.1" units="cm"/>
      <inkml:brushProperty name="height" value="0.1" units="cm"/>
      <inkml:brushProperty name="color" value="#FFFF00"/>
    </inkml:brush>
  </inkml:definitions>
  <inkml:trace contextRef="#ctx0" brushRef="#br0">1738 79 1375 0 0,'-16'2'1289'0'0,"13"-2"-180"0"0,1 1 1 0 0,-1-1-1 0 0,0 0 0 0 0,1 0 1 0 0,-1 0-1 0 0,1 0 0 0 0,-1-1 1 0 0,-3 0-1 0 0,5 1-1078 0 0,0-1 1 0 0,0 1-1 0 0,0-1 1 0 0,0 1-1 0 0,0-1 1 0 0,0 0-1 0 0,0 1 0 0 0,0-1 1 0 0,0 0-1 0 0,1 0 1 0 0,-1 0-1 0 0,0 0 0 0 0,1 1 1 0 0,-2-3-1 0 0,-1-2 247 0 0,-1 0 0 0 0,0 0 0 0 0,0 0 0 0 0,0 1 0 0 0,-1 0-1 0 0,0-1 1 0 0,1 1 0 0 0,-1 1 0 0 0,-1-1 0 0 0,1 1 0 0 0,0 0-1 0 0,-1 0 1 0 0,0 1 0 0 0,0 0 0 0 0,1-1 0 0 0,-1 2 0 0 0,0-1-1 0 0,-1 1 1 0 0,-9-1 0 0 0,-10 1 518 0 0,0 0-1 0 0,0 2 1 0 0,-38 5 0 0 0,22-1-424 0 0,-196 24 1380 0 0,108-19-1094 0 0,-188 26 1019 0 0,269-26-1502 0 0,-45 10 267 0 0,-189 14 1 0 0,183-26-337 0 0,63-4-1385 0 0,1-2 0 0 0,-43-2 0 0 0,58-1-473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40617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12100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39545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6617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57838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97472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53897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6753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52123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2902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43944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45308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48806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17348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259203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3662498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24280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55162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5541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9118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43563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270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2630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9/15/2022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9/15/2022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10" Type="http://schemas.openxmlformats.org/officeDocument/2006/relationships/hyperlink" Target="http://umja.net/"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149.xml"/><Relationship Id="rId21" Type="http://schemas.openxmlformats.org/officeDocument/2006/relationships/image" Target="../media/image149.png"/><Relationship Id="rId42" Type="http://schemas.openxmlformats.org/officeDocument/2006/relationships/customXml" Target="../ink/ink157.xml"/><Relationship Id="rId47" Type="http://schemas.openxmlformats.org/officeDocument/2006/relationships/image" Target="../media/image162.png"/><Relationship Id="rId63" Type="http://schemas.openxmlformats.org/officeDocument/2006/relationships/image" Target="../media/image170.png"/><Relationship Id="rId68" Type="http://schemas.openxmlformats.org/officeDocument/2006/relationships/customXml" Target="../ink/ink170.xml"/><Relationship Id="rId84" Type="http://schemas.openxmlformats.org/officeDocument/2006/relationships/customXml" Target="../ink/ink178.xml"/><Relationship Id="rId89" Type="http://schemas.openxmlformats.org/officeDocument/2006/relationships/image" Target="../media/image183.png"/><Relationship Id="rId16" Type="http://schemas.openxmlformats.org/officeDocument/2006/relationships/customXml" Target="../ink/ink144.xml"/><Relationship Id="rId107" Type="http://schemas.openxmlformats.org/officeDocument/2006/relationships/image" Target="../media/image192.png"/><Relationship Id="rId11" Type="http://schemas.openxmlformats.org/officeDocument/2006/relationships/image" Target="../media/image144.png"/><Relationship Id="rId32" Type="http://schemas.openxmlformats.org/officeDocument/2006/relationships/customXml" Target="../ink/ink152.xml"/><Relationship Id="rId37" Type="http://schemas.openxmlformats.org/officeDocument/2006/relationships/image" Target="../media/image157.png"/><Relationship Id="rId53" Type="http://schemas.openxmlformats.org/officeDocument/2006/relationships/image" Target="../media/image165.png"/><Relationship Id="rId58" Type="http://schemas.openxmlformats.org/officeDocument/2006/relationships/customXml" Target="../ink/ink165.xml"/><Relationship Id="rId74" Type="http://schemas.openxmlformats.org/officeDocument/2006/relationships/customXml" Target="../ink/ink173.xml"/><Relationship Id="rId79" Type="http://schemas.openxmlformats.org/officeDocument/2006/relationships/image" Target="../media/image178.png"/><Relationship Id="rId102" Type="http://schemas.openxmlformats.org/officeDocument/2006/relationships/customXml" Target="../ink/ink187.xml"/><Relationship Id="rId5" Type="http://schemas.openxmlformats.org/officeDocument/2006/relationships/image" Target="../media/image141.png"/><Relationship Id="rId90" Type="http://schemas.openxmlformats.org/officeDocument/2006/relationships/customXml" Target="../ink/ink181.xml"/><Relationship Id="rId95" Type="http://schemas.openxmlformats.org/officeDocument/2006/relationships/image" Target="../media/image186.png"/><Relationship Id="rId22" Type="http://schemas.openxmlformats.org/officeDocument/2006/relationships/customXml" Target="../ink/ink147.xml"/><Relationship Id="rId27" Type="http://schemas.openxmlformats.org/officeDocument/2006/relationships/image" Target="../media/image152.png"/><Relationship Id="rId43" Type="http://schemas.openxmlformats.org/officeDocument/2006/relationships/image" Target="../media/image160.png"/><Relationship Id="rId48" Type="http://schemas.openxmlformats.org/officeDocument/2006/relationships/customXml" Target="../ink/ink160.xml"/><Relationship Id="rId64" Type="http://schemas.openxmlformats.org/officeDocument/2006/relationships/customXml" Target="../ink/ink168.xml"/><Relationship Id="rId69" Type="http://schemas.openxmlformats.org/officeDocument/2006/relationships/image" Target="../media/image173.png"/><Relationship Id="rId80" Type="http://schemas.openxmlformats.org/officeDocument/2006/relationships/customXml" Target="../ink/ink176.xml"/><Relationship Id="rId85" Type="http://schemas.openxmlformats.org/officeDocument/2006/relationships/image" Target="../media/image181.png"/><Relationship Id="rId12" Type="http://schemas.openxmlformats.org/officeDocument/2006/relationships/customXml" Target="../ink/ink142.xml"/><Relationship Id="rId17" Type="http://schemas.openxmlformats.org/officeDocument/2006/relationships/image" Target="../media/image147.png"/><Relationship Id="rId33" Type="http://schemas.openxmlformats.org/officeDocument/2006/relationships/image" Target="../media/image155.png"/><Relationship Id="rId38" Type="http://schemas.openxmlformats.org/officeDocument/2006/relationships/customXml" Target="../ink/ink155.xml"/><Relationship Id="rId59" Type="http://schemas.openxmlformats.org/officeDocument/2006/relationships/image" Target="../media/image168.png"/><Relationship Id="rId103" Type="http://schemas.openxmlformats.org/officeDocument/2006/relationships/image" Target="../media/image190.png"/><Relationship Id="rId108" Type="http://schemas.openxmlformats.org/officeDocument/2006/relationships/customXml" Target="../ink/ink190.xml"/><Relationship Id="rId54" Type="http://schemas.openxmlformats.org/officeDocument/2006/relationships/customXml" Target="../ink/ink163.xml"/><Relationship Id="rId70" Type="http://schemas.openxmlformats.org/officeDocument/2006/relationships/customXml" Target="../ink/ink171.xml"/><Relationship Id="rId75" Type="http://schemas.openxmlformats.org/officeDocument/2006/relationships/image" Target="../media/image176.png"/><Relationship Id="rId91" Type="http://schemas.openxmlformats.org/officeDocument/2006/relationships/image" Target="../media/image184.png"/><Relationship Id="rId96" Type="http://schemas.openxmlformats.org/officeDocument/2006/relationships/customXml" Target="../ink/ink184.xml"/><Relationship Id="rId1" Type="http://schemas.openxmlformats.org/officeDocument/2006/relationships/slideLayout" Target="../slideLayouts/slideLayout1.xml"/><Relationship Id="rId6" Type="http://schemas.openxmlformats.org/officeDocument/2006/relationships/customXml" Target="../ink/ink139.xml"/><Relationship Id="rId15" Type="http://schemas.openxmlformats.org/officeDocument/2006/relationships/image" Target="../media/image146.png"/><Relationship Id="rId23" Type="http://schemas.openxmlformats.org/officeDocument/2006/relationships/image" Target="../media/image150.png"/><Relationship Id="rId28" Type="http://schemas.openxmlformats.org/officeDocument/2006/relationships/customXml" Target="../ink/ink150.xml"/><Relationship Id="rId36" Type="http://schemas.openxmlformats.org/officeDocument/2006/relationships/customXml" Target="../ink/ink154.xml"/><Relationship Id="rId49" Type="http://schemas.openxmlformats.org/officeDocument/2006/relationships/image" Target="../media/image163.png"/><Relationship Id="rId57" Type="http://schemas.openxmlformats.org/officeDocument/2006/relationships/image" Target="../media/image167.png"/><Relationship Id="rId106" Type="http://schemas.openxmlformats.org/officeDocument/2006/relationships/customXml" Target="../ink/ink189.xml"/><Relationship Id="rId10" Type="http://schemas.openxmlformats.org/officeDocument/2006/relationships/customXml" Target="../ink/ink141.xml"/><Relationship Id="rId31" Type="http://schemas.openxmlformats.org/officeDocument/2006/relationships/image" Target="../media/image154.png"/><Relationship Id="rId44" Type="http://schemas.openxmlformats.org/officeDocument/2006/relationships/customXml" Target="../ink/ink158.xml"/><Relationship Id="rId52" Type="http://schemas.openxmlformats.org/officeDocument/2006/relationships/customXml" Target="../ink/ink162.xml"/><Relationship Id="rId60" Type="http://schemas.openxmlformats.org/officeDocument/2006/relationships/customXml" Target="../ink/ink166.xml"/><Relationship Id="rId65" Type="http://schemas.openxmlformats.org/officeDocument/2006/relationships/image" Target="../media/image171.png"/><Relationship Id="rId73" Type="http://schemas.openxmlformats.org/officeDocument/2006/relationships/image" Target="../media/image175.png"/><Relationship Id="rId78" Type="http://schemas.openxmlformats.org/officeDocument/2006/relationships/customXml" Target="../ink/ink175.xml"/><Relationship Id="rId81" Type="http://schemas.openxmlformats.org/officeDocument/2006/relationships/image" Target="../media/image179.png"/><Relationship Id="rId86" Type="http://schemas.openxmlformats.org/officeDocument/2006/relationships/customXml" Target="../ink/ink179.xml"/><Relationship Id="rId94" Type="http://schemas.openxmlformats.org/officeDocument/2006/relationships/customXml" Target="../ink/ink183.xml"/><Relationship Id="rId99" Type="http://schemas.openxmlformats.org/officeDocument/2006/relationships/image" Target="../media/image188.png"/><Relationship Id="rId101" Type="http://schemas.openxmlformats.org/officeDocument/2006/relationships/image" Target="../media/image189.png"/><Relationship Id="rId4" Type="http://schemas.openxmlformats.org/officeDocument/2006/relationships/customXml" Target="../ink/ink138.xml"/><Relationship Id="rId9" Type="http://schemas.openxmlformats.org/officeDocument/2006/relationships/image" Target="../media/image143.png"/><Relationship Id="rId13" Type="http://schemas.openxmlformats.org/officeDocument/2006/relationships/image" Target="../media/image145.png"/><Relationship Id="rId18" Type="http://schemas.openxmlformats.org/officeDocument/2006/relationships/customXml" Target="../ink/ink145.xml"/><Relationship Id="rId39" Type="http://schemas.openxmlformats.org/officeDocument/2006/relationships/image" Target="../media/image158.png"/><Relationship Id="rId109" Type="http://schemas.openxmlformats.org/officeDocument/2006/relationships/image" Target="../media/image193.png"/><Relationship Id="rId34" Type="http://schemas.openxmlformats.org/officeDocument/2006/relationships/customXml" Target="../ink/ink153.xml"/><Relationship Id="rId50" Type="http://schemas.openxmlformats.org/officeDocument/2006/relationships/customXml" Target="../ink/ink161.xml"/><Relationship Id="rId55" Type="http://schemas.openxmlformats.org/officeDocument/2006/relationships/image" Target="../media/image166.png"/><Relationship Id="rId76" Type="http://schemas.openxmlformats.org/officeDocument/2006/relationships/customXml" Target="../ink/ink174.xml"/><Relationship Id="rId97" Type="http://schemas.openxmlformats.org/officeDocument/2006/relationships/image" Target="../media/image187.png"/><Relationship Id="rId104" Type="http://schemas.openxmlformats.org/officeDocument/2006/relationships/customXml" Target="../ink/ink188.xml"/><Relationship Id="rId7" Type="http://schemas.openxmlformats.org/officeDocument/2006/relationships/image" Target="../media/image142.png"/><Relationship Id="rId71" Type="http://schemas.openxmlformats.org/officeDocument/2006/relationships/image" Target="../media/image174.png"/><Relationship Id="rId92" Type="http://schemas.openxmlformats.org/officeDocument/2006/relationships/customXml" Target="../ink/ink182.xml"/><Relationship Id="rId2" Type="http://schemas.openxmlformats.org/officeDocument/2006/relationships/notesSlide" Target="../notesSlides/notesSlide10.xml"/><Relationship Id="rId29" Type="http://schemas.openxmlformats.org/officeDocument/2006/relationships/image" Target="../media/image153.png"/><Relationship Id="rId24" Type="http://schemas.openxmlformats.org/officeDocument/2006/relationships/customXml" Target="../ink/ink148.xml"/><Relationship Id="rId40" Type="http://schemas.openxmlformats.org/officeDocument/2006/relationships/customXml" Target="../ink/ink156.xml"/><Relationship Id="rId45" Type="http://schemas.openxmlformats.org/officeDocument/2006/relationships/image" Target="../media/image161.png"/><Relationship Id="rId66" Type="http://schemas.openxmlformats.org/officeDocument/2006/relationships/customXml" Target="../ink/ink169.xml"/><Relationship Id="rId87" Type="http://schemas.openxmlformats.org/officeDocument/2006/relationships/image" Target="../media/image182.png"/><Relationship Id="rId110" Type="http://schemas.openxmlformats.org/officeDocument/2006/relationships/customXml" Target="../ink/ink191.xml"/><Relationship Id="rId61" Type="http://schemas.openxmlformats.org/officeDocument/2006/relationships/image" Target="../media/image169.png"/><Relationship Id="rId82" Type="http://schemas.openxmlformats.org/officeDocument/2006/relationships/customXml" Target="../ink/ink177.xml"/><Relationship Id="rId19" Type="http://schemas.openxmlformats.org/officeDocument/2006/relationships/image" Target="../media/image148.png"/><Relationship Id="rId14" Type="http://schemas.openxmlformats.org/officeDocument/2006/relationships/customXml" Target="../ink/ink143.xml"/><Relationship Id="rId30" Type="http://schemas.openxmlformats.org/officeDocument/2006/relationships/customXml" Target="../ink/ink151.xml"/><Relationship Id="rId35" Type="http://schemas.openxmlformats.org/officeDocument/2006/relationships/image" Target="../media/image156.png"/><Relationship Id="rId56" Type="http://schemas.openxmlformats.org/officeDocument/2006/relationships/customXml" Target="../ink/ink164.xml"/><Relationship Id="rId77" Type="http://schemas.openxmlformats.org/officeDocument/2006/relationships/image" Target="../media/image177.png"/><Relationship Id="rId100" Type="http://schemas.openxmlformats.org/officeDocument/2006/relationships/customXml" Target="../ink/ink186.xml"/><Relationship Id="rId105" Type="http://schemas.openxmlformats.org/officeDocument/2006/relationships/image" Target="../media/image191.png"/><Relationship Id="rId8" Type="http://schemas.openxmlformats.org/officeDocument/2006/relationships/customXml" Target="../ink/ink140.xml"/><Relationship Id="rId51" Type="http://schemas.openxmlformats.org/officeDocument/2006/relationships/image" Target="../media/image164.png"/><Relationship Id="rId72" Type="http://schemas.openxmlformats.org/officeDocument/2006/relationships/customXml" Target="../ink/ink172.xml"/><Relationship Id="rId93" Type="http://schemas.openxmlformats.org/officeDocument/2006/relationships/image" Target="../media/image185.png"/><Relationship Id="rId98" Type="http://schemas.openxmlformats.org/officeDocument/2006/relationships/customXml" Target="../ink/ink185.xml"/><Relationship Id="rId3" Type="http://schemas.openxmlformats.org/officeDocument/2006/relationships/image" Target="../media/image1.jpg"/><Relationship Id="rId25" Type="http://schemas.openxmlformats.org/officeDocument/2006/relationships/image" Target="../media/image151.png"/><Relationship Id="rId46" Type="http://schemas.openxmlformats.org/officeDocument/2006/relationships/customXml" Target="../ink/ink159.xml"/><Relationship Id="rId67" Type="http://schemas.openxmlformats.org/officeDocument/2006/relationships/image" Target="../media/image172.png"/><Relationship Id="rId20" Type="http://schemas.openxmlformats.org/officeDocument/2006/relationships/customXml" Target="../ink/ink146.xml"/><Relationship Id="rId41" Type="http://schemas.openxmlformats.org/officeDocument/2006/relationships/image" Target="../media/image159.png"/><Relationship Id="rId62" Type="http://schemas.openxmlformats.org/officeDocument/2006/relationships/customXml" Target="../ink/ink167.xml"/><Relationship Id="rId83" Type="http://schemas.openxmlformats.org/officeDocument/2006/relationships/image" Target="../media/image180.png"/><Relationship Id="rId88" Type="http://schemas.openxmlformats.org/officeDocument/2006/relationships/customXml" Target="../ink/ink180.xml"/><Relationship Id="rId111" Type="http://schemas.openxmlformats.org/officeDocument/2006/relationships/image" Target="../media/image194.png"/></Relationships>
</file>

<file path=ppt/slides/_rels/slide11.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199.png"/><Relationship Id="rId18" Type="http://schemas.openxmlformats.org/officeDocument/2006/relationships/customXml" Target="../ink/ink199.xml"/><Relationship Id="rId3" Type="http://schemas.openxmlformats.org/officeDocument/2006/relationships/image" Target="../media/image1.jpg"/><Relationship Id="rId21" Type="http://schemas.openxmlformats.org/officeDocument/2006/relationships/image" Target="../media/image203.png"/><Relationship Id="rId7" Type="http://schemas.openxmlformats.org/officeDocument/2006/relationships/image" Target="../media/image196.png"/><Relationship Id="rId12" Type="http://schemas.openxmlformats.org/officeDocument/2006/relationships/customXml" Target="../ink/ink196.xml"/><Relationship Id="rId17" Type="http://schemas.openxmlformats.org/officeDocument/2006/relationships/image" Target="../media/image201.png"/><Relationship Id="rId25" Type="http://schemas.openxmlformats.org/officeDocument/2006/relationships/image" Target="../media/image205.png"/><Relationship Id="rId2" Type="http://schemas.openxmlformats.org/officeDocument/2006/relationships/notesSlide" Target="../notesSlides/notesSlide11.xml"/><Relationship Id="rId16" Type="http://schemas.openxmlformats.org/officeDocument/2006/relationships/customXml" Target="../ink/ink198.xml"/><Relationship Id="rId20" Type="http://schemas.openxmlformats.org/officeDocument/2006/relationships/customXml" Target="../ink/ink200.xml"/><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198.png"/><Relationship Id="rId24" Type="http://schemas.openxmlformats.org/officeDocument/2006/relationships/customXml" Target="../ink/ink202.xml"/><Relationship Id="rId5" Type="http://schemas.openxmlformats.org/officeDocument/2006/relationships/image" Target="../media/image195.png"/><Relationship Id="rId15" Type="http://schemas.openxmlformats.org/officeDocument/2006/relationships/image" Target="../media/image200.png"/><Relationship Id="rId23" Type="http://schemas.openxmlformats.org/officeDocument/2006/relationships/image" Target="../media/image204.png"/><Relationship Id="rId10" Type="http://schemas.openxmlformats.org/officeDocument/2006/relationships/customXml" Target="../ink/ink195.xml"/><Relationship Id="rId19" Type="http://schemas.openxmlformats.org/officeDocument/2006/relationships/image" Target="../media/image202.png"/><Relationship Id="rId4" Type="http://schemas.openxmlformats.org/officeDocument/2006/relationships/customXml" Target="../ink/ink192.xml"/><Relationship Id="rId9" Type="http://schemas.openxmlformats.org/officeDocument/2006/relationships/image" Target="../media/image197.png"/><Relationship Id="rId14" Type="http://schemas.openxmlformats.org/officeDocument/2006/relationships/customXml" Target="../ink/ink197.xml"/><Relationship Id="rId22" Type="http://schemas.openxmlformats.org/officeDocument/2006/relationships/customXml" Target="../ink/ink201.xml"/></Relationships>
</file>

<file path=ppt/slides/_rels/slide12.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10.png"/><Relationship Id="rId18" Type="http://schemas.openxmlformats.org/officeDocument/2006/relationships/customXml" Target="../ink/ink210.xml"/><Relationship Id="rId26" Type="http://schemas.openxmlformats.org/officeDocument/2006/relationships/customXml" Target="../ink/ink214.xml"/><Relationship Id="rId3" Type="http://schemas.openxmlformats.org/officeDocument/2006/relationships/image" Target="../media/image1.jpg"/><Relationship Id="rId21" Type="http://schemas.openxmlformats.org/officeDocument/2006/relationships/image" Target="../media/image214.png"/><Relationship Id="rId7" Type="http://schemas.openxmlformats.org/officeDocument/2006/relationships/image" Target="../media/image207.png"/><Relationship Id="rId12" Type="http://schemas.openxmlformats.org/officeDocument/2006/relationships/customXml" Target="../ink/ink207.xml"/><Relationship Id="rId17" Type="http://schemas.openxmlformats.org/officeDocument/2006/relationships/image" Target="../media/image212.png"/><Relationship Id="rId25" Type="http://schemas.openxmlformats.org/officeDocument/2006/relationships/image" Target="../media/image216.png"/><Relationship Id="rId2" Type="http://schemas.openxmlformats.org/officeDocument/2006/relationships/notesSlide" Target="../notesSlides/notesSlide12.xml"/><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09.png"/><Relationship Id="rId24" Type="http://schemas.openxmlformats.org/officeDocument/2006/relationships/customXml" Target="../ink/ink213.xml"/><Relationship Id="rId5" Type="http://schemas.openxmlformats.org/officeDocument/2006/relationships/image" Target="../media/image206.png"/><Relationship Id="rId15" Type="http://schemas.openxmlformats.org/officeDocument/2006/relationships/image" Target="../media/image211.png"/><Relationship Id="rId23" Type="http://schemas.openxmlformats.org/officeDocument/2006/relationships/image" Target="../media/image215.png"/><Relationship Id="rId10" Type="http://schemas.openxmlformats.org/officeDocument/2006/relationships/customXml" Target="../ink/ink206.xml"/><Relationship Id="rId19" Type="http://schemas.openxmlformats.org/officeDocument/2006/relationships/image" Target="../media/image213.png"/><Relationship Id="rId4" Type="http://schemas.openxmlformats.org/officeDocument/2006/relationships/customXml" Target="../ink/ink203.xml"/><Relationship Id="rId9" Type="http://schemas.openxmlformats.org/officeDocument/2006/relationships/image" Target="../media/image208.png"/><Relationship Id="rId14" Type="http://schemas.openxmlformats.org/officeDocument/2006/relationships/customXml" Target="../ink/ink208.xml"/><Relationship Id="rId22" Type="http://schemas.openxmlformats.org/officeDocument/2006/relationships/customXml" Target="../ink/ink212.xml"/><Relationship Id="rId27" Type="http://schemas.openxmlformats.org/officeDocument/2006/relationships/image" Target="../media/image217.png"/></Relationships>
</file>

<file path=ppt/slides/_rels/slide13.xml.rels><?xml version="1.0" encoding="UTF-8" standalone="yes"?>
<Relationships xmlns="http://schemas.openxmlformats.org/package/2006/relationships"><Relationship Id="rId13" Type="http://schemas.openxmlformats.org/officeDocument/2006/relationships/image" Target="../media/image222.png"/><Relationship Id="rId18" Type="http://schemas.openxmlformats.org/officeDocument/2006/relationships/customXml" Target="../ink/ink222.xml"/><Relationship Id="rId26" Type="http://schemas.openxmlformats.org/officeDocument/2006/relationships/customXml" Target="../ink/ink226.xml"/><Relationship Id="rId21" Type="http://schemas.openxmlformats.org/officeDocument/2006/relationships/image" Target="../media/image226.png"/><Relationship Id="rId34" Type="http://schemas.openxmlformats.org/officeDocument/2006/relationships/customXml" Target="../ink/ink230.xml"/><Relationship Id="rId7" Type="http://schemas.openxmlformats.org/officeDocument/2006/relationships/image" Target="../media/image219.png"/><Relationship Id="rId12" Type="http://schemas.openxmlformats.org/officeDocument/2006/relationships/customXml" Target="../ink/ink219.xml"/><Relationship Id="rId17" Type="http://schemas.openxmlformats.org/officeDocument/2006/relationships/image" Target="../media/image224.png"/><Relationship Id="rId25" Type="http://schemas.openxmlformats.org/officeDocument/2006/relationships/image" Target="../media/image228.png"/><Relationship Id="rId33" Type="http://schemas.openxmlformats.org/officeDocument/2006/relationships/image" Target="../media/image232.png"/><Relationship Id="rId2" Type="http://schemas.openxmlformats.org/officeDocument/2006/relationships/notesSlide" Target="../notesSlides/notesSlide13.xml"/><Relationship Id="rId16" Type="http://schemas.openxmlformats.org/officeDocument/2006/relationships/customXml" Target="../ink/ink221.xml"/><Relationship Id="rId20" Type="http://schemas.openxmlformats.org/officeDocument/2006/relationships/customXml" Target="../ink/ink223.xml"/><Relationship Id="rId29" Type="http://schemas.openxmlformats.org/officeDocument/2006/relationships/image" Target="../media/image230.png"/><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1.png"/><Relationship Id="rId24" Type="http://schemas.openxmlformats.org/officeDocument/2006/relationships/customXml" Target="../ink/ink225.xml"/><Relationship Id="rId32" Type="http://schemas.openxmlformats.org/officeDocument/2006/relationships/customXml" Target="../ink/ink229.xml"/><Relationship Id="rId37" Type="http://schemas.openxmlformats.org/officeDocument/2006/relationships/image" Target="../media/image234.png"/><Relationship Id="rId5" Type="http://schemas.openxmlformats.org/officeDocument/2006/relationships/image" Target="../media/image218.png"/><Relationship Id="rId15" Type="http://schemas.openxmlformats.org/officeDocument/2006/relationships/image" Target="../media/image223.png"/><Relationship Id="rId23" Type="http://schemas.openxmlformats.org/officeDocument/2006/relationships/image" Target="../media/image227.png"/><Relationship Id="rId28" Type="http://schemas.openxmlformats.org/officeDocument/2006/relationships/customXml" Target="../ink/ink227.xml"/><Relationship Id="rId36" Type="http://schemas.openxmlformats.org/officeDocument/2006/relationships/customXml" Target="../ink/ink231.xml"/><Relationship Id="rId10" Type="http://schemas.openxmlformats.org/officeDocument/2006/relationships/customXml" Target="../ink/ink218.xml"/><Relationship Id="rId19" Type="http://schemas.openxmlformats.org/officeDocument/2006/relationships/image" Target="../media/image225.png"/><Relationship Id="rId31" Type="http://schemas.openxmlformats.org/officeDocument/2006/relationships/image" Target="../media/image231.png"/><Relationship Id="rId4" Type="http://schemas.openxmlformats.org/officeDocument/2006/relationships/customXml" Target="../ink/ink215.xml"/><Relationship Id="rId9" Type="http://schemas.openxmlformats.org/officeDocument/2006/relationships/image" Target="../media/image220.png"/><Relationship Id="rId14" Type="http://schemas.openxmlformats.org/officeDocument/2006/relationships/customXml" Target="../ink/ink220.xml"/><Relationship Id="rId22" Type="http://schemas.openxmlformats.org/officeDocument/2006/relationships/customXml" Target="../ink/ink224.xml"/><Relationship Id="rId27" Type="http://schemas.openxmlformats.org/officeDocument/2006/relationships/image" Target="../media/image229.png"/><Relationship Id="rId30" Type="http://schemas.openxmlformats.org/officeDocument/2006/relationships/customXml" Target="../ink/ink228.xml"/><Relationship Id="rId35" Type="http://schemas.openxmlformats.org/officeDocument/2006/relationships/image" Target="../media/image233.png"/><Relationship Id="rId8" Type="http://schemas.openxmlformats.org/officeDocument/2006/relationships/customXml" Target="../ink/ink217.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5.png"/><Relationship Id="rId4" Type="http://schemas.openxmlformats.org/officeDocument/2006/relationships/customXml" Target="../ink/ink23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6.png"/></Relationships>
</file>

<file path=ppt/slides/_rels/slide16.xml.rels><?xml version="1.0" encoding="UTF-8" standalone="yes"?>
<Relationships xmlns="http://schemas.openxmlformats.org/package/2006/relationships"><Relationship Id="rId13" Type="http://schemas.openxmlformats.org/officeDocument/2006/relationships/image" Target="../media/image241.png"/><Relationship Id="rId18" Type="http://schemas.openxmlformats.org/officeDocument/2006/relationships/customXml" Target="../ink/ink240.xml"/><Relationship Id="rId26" Type="http://schemas.openxmlformats.org/officeDocument/2006/relationships/customXml" Target="../ink/ink244.xml"/><Relationship Id="rId3" Type="http://schemas.openxmlformats.org/officeDocument/2006/relationships/image" Target="../media/image1.jpg"/><Relationship Id="rId21" Type="http://schemas.openxmlformats.org/officeDocument/2006/relationships/image" Target="../media/image245.png"/><Relationship Id="rId34" Type="http://schemas.openxmlformats.org/officeDocument/2006/relationships/customXml" Target="../ink/ink248.xml"/><Relationship Id="rId7" Type="http://schemas.openxmlformats.org/officeDocument/2006/relationships/image" Target="../media/image238.png"/><Relationship Id="rId12" Type="http://schemas.openxmlformats.org/officeDocument/2006/relationships/customXml" Target="../ink/ink237.xml"/><Relationship Id="rId17" Type="http://schemas.openxmlformats.org/officeDocument/2006/relationships/image" Target="../media/image243.png"/><Relationship Id="rId25" Type="http://schemas.openxmlformats.org/officeDocument/2006/relationships/image" Target="../media/image247.png"/><Relationship Id="rId33" Type="http://schemas.openxmlformats.org/officeDocument/2006/relationships/image" Target="../media/image251.png"/><Relationship Id="rId2" Type="http://schemas.openxmlformats.org/officeDocument/2006/relationships/notesSlide" Target="../notesSlides/notesSlide16.xml"/><Relationship Id="rId16" Type="http://schemas.openxmlformats.org/officeDocument/2006/relationships/customXml" Target="../ink/ink239.xml"/><Relationship Id="rId20" Type="http://schemas.openxmlformats.org/officeDocument/2006/relationships/customXml" Target="../ink/ink241.xml"/><Relationship Id="rId29"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customXml" Target="../ink/ink234.xml"/><Relationship Id="rId11" Type="http://schemas.openxmlformats.org/officeDocument/2006/relationships/image" Target="../media/image240.png"/><Relationship Id="rId24" Type="http://schemas.openxmlformats.org/officeDocument/2006/relationships/customXml" Target="../ink/ink243.xml"/><Relationship Id="rId32" Type="http://schemas.openxmlformats.org/officeDocument/2006/relationships/customXml" Target="../ink/ink247.xml"/><Relationship Id="rId5" Type="http://schemas.openxmlformats.org/officeDocument/2006/relationships/image" Target="../media/image237.png"/><Relationship Id="rId15" Type="http://schemas.openxmlformats.org/officeDocument/2006/relationships/image" Target="../media/image242.png"/><Relationship Id="rId23" Type="http://schemas.openxmlformats.org/officeDocument/2006/relationships/image" Target="../media/image246.png"/><Relationship Id="rId28" Type="http://schemas.openxmlformats.org/officeDocument/2006/relationships/customXml" Target="../ink/ink245.xml"/><Relationship Id="rId10" Type="http://schemas.openxmlformats.org/officeDocument/2006/relationships/customXml" Target="../ink/ink236.xml"/><Relationship Id="rId19" Type="http://schemas.openxmlformats.org/officeDocument/2006/relationships/image" Target="../media/image244.png"/><Relationship Id="rId31" Type="http://schemas.openxmlformats.org/officeDocument/2006/relationships/image" Target="../media/image250.png"/><Relationship Id="rId4" Type="http://schemas.openxmlformats.org/officeDocument/2006/relationships/customXml" Target="../ink/ink233.xml"/><Relationship Id="rId9" Type="http://schemas.openxmlformats.org/officeDocument/2006/relationships/image" Target="../media/image239.png"/><Relationship Id="rId14" Type="http://schemas.openxmlformats.org/officeDocument/2006/relationships/customXml" Target="../ink/ink238.xml"/><Relationship Id="rId22" Type="http://schemas.openxmlformats.org/officeDocument/2006/relationships/customXml" Target="../ink/ink242.xml"/><Relationship Id="rId27" Type="http://schemas.openxmlformats.org/officeDocument/2006/relationships/image" Target="../media/image248.png"/><Relationship Id="rId30" Type="http://schemas.openxmlformats.org/officeDocument/2006/relationships/customXml" Target="../ink/ink246.xml"/><Relationship Id="rId35" Type="http://schemas.openxmlformats.org/officeDocument/2006/relationships/image" Target="../media/image252.png"/><Relationship Id="rId8" Type="http://schemas.openxmlformats.org/officeDocument/2006/relationships/customXml" Target="../ink/ink23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251.xml"/><Relationship Id="rId3" Type="http://schemas.openxmlformats.org/officeDocument/2006/relationships/image" Target="../media/image1.jpg"/><Relationship Id="rId7" Type="http://schemas.openxmlformats.org/officeDocument/2006/relationships/image" Target="../media/image25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50.xml"/><Relationship Id="rId5" Type="http://schemas.openxmlformats.org/officeDocument/2006/relationships/image" Target="../media/image253.png"/><Relationship Id="rId4" Type="http://schemas.openxmlformats.org/officeDocument/2006/relationships/customXml" Target="../ink/ink249.xml"/><Relationship Id="rId9" Type="http://schemas.openxmlformats.org/officeDocument/2006/relationships/image" Target="../media/image25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jpg"/><Relationship Id="rId7" Type="http://schemas.openxmlformats.org/officeDocument/2006/relationships/customXml" Target="../ink/ink25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7.png"/><Relationship Id="rId5" Type="http://schemas.openxmlformats.org/officeDocument/2006/relationships/customXml" Target="../ink/ink252.xml"/><Relationship Id="rId10" Type="http://schemas.openxmlformats.org/officeDocument/2006/relationships/image" Target="../media/image259.png"/><Relationship Id="rId4" Type="http://schemas.openxmlformats.org/officeDocument/2006/relationships/image" Target="../media/image256.png"/><Relationship Id="rId9" Type="http://schemas.openxmlformats.org/officeDocument/2006/relationships/customXml" Target="../ink/ink254.xml"/></Relationships>
</file>

<file path=ppt/slides/_rels/slide21.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64.png"/><Relationship Id="rId18" Type="http://schemas.openxmlformats.org/officeDocument/2006/relationships/customXml" Target="../ink/ink262.xml"/><Relationship Id="rId3" Type="http://schemas.openxmlformats.org/officeDocument/2006/relationships/image" Target="../media/image1.jpg"/><Relationship Id="rId7" Type="http://schemas.openxmlformats.org/officeDocument/2006/relationships/image" Target="../media/image261.png"/><Relationship Id="rId12" Type="http://schemas.openxmlformats.org/officeDocument/2006/relationships/customXml" Target="../ink/ink259.xml"/><Relationship Id="rId17" Type="http://schemas.openxmlformats.org/officeDocument/2006/relationships/image" Target="../media/image266.png"/><Relationship Id="rId2" Type="http://schemas.openxmlformats.org/officeDocument/2006/relationships/notesSlide" Target="../notesSlides/notesSlide21.xml"/><Relationship Id="rId16"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63.png"/><Relationship Id="rId5" Type="http://schemas.openxmlformats.org/officeDocument/2006/relationships/image" Target="../media/image260.png"/><Relationship Id="rId15" Type="http://schemas.openxmlformats.org/officeDocument/2006/relationships/image" Target="../media/image265.png"/><Relationship Id="rId10" Type="http://schemas.openxmlformats.org/officeDocument/2006/relationships/customXml" Target="../ink/ink258.xml"/><Relationship Id="rId19" Type="http://schemas.openxmlformats.org/officeDocument/2006/relationships/image" Target="../media/image267.png"/><Relationship Id="rId4" Type="http://schemas.openxmlformats.org/officeDocument/2006/relationships/customXml" Target="../ink/ink255.xml"/><Relationship Id="rId9" Type="http://schemas.openxmlformats.org/officeDocument/2006/relationships/image" Target="../media/image262.png"/><Relationship Id="rId14" Type="http://schemas.openxmlformats.org/officeDocument/2006/relationships/customXml" Target="../ink/ink260.xml"/></Relationships>
</file>

<file path=ppt/slides/_rels/slide22.xml.rels><?xml version="1.0" encoding="UTF-8" standalone="yes"?>
<Relationships xmlns="http://schemas.openxmlformats.org/package/2006/relationships"><Relationship Id="rId8" Type="http://schemas.openxmlformats.org/officeDocument/2006/relationships/customXml" Target="../ink/ink265.xml"/><Relationship Id="rId13" Type="http://schemas.openxmlformats.org/officeDocument/2006/relationships/image" Target="../media/image272.png"/><Relationship Id="rId3" Type="http://schemas.openxmlformats.org/officeDocument/2006/relationships/image" Target="../media/image1.jpg"/><Relationship Id="rId7" Type="http://schemas.openxmlformats.org/officeDocument/2006/relationships/image" Target="../media/image269.png"/><Relationship Id="rId12" Type="http://schemas.openxmlformats.org/officeDocument/2006/relationships/customXml" Target="../ink/ink26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1.png"/><Relationship Id="rId5" Type="http://schemas.openxmlformats.org/officeDocument/2006/relationships/image" Target="../media/image268.png"/><Relationship Id="rId15" Type="http://schemas.openxmlformats.org/officeDocument/2006/relationships/image" Target="../media/image273.png"/><Relationship Id="rId10" Type="http://schemas.openxmlformats.org/officeDocument/2006/relationships/customXml" Target="../ink/ink266.xml"/><Relationship Id="rId4" Type="http://schemas.openxmlformats.org/officeDocument/2006/relationships/customXml" Target="../ink/ink263.xml"/><Relationship Id="rId9" Type="http://schemas.openxmlformats.org/officeDocument/2006/relationships/image" Target="../media/image270.png"/><Relationship Id="rId14" Type="http://schemas.openxmlformats.org/officeDocument/2006/relationships/customXml" Target="../ink/ink268.xml"/></Relationships>
</file>

<file path=ppt/slides/_rels/slide23.xml.rels><?xml version="1.0" encoding="UTF-8" standalone="yes"?>
<Relationships xmlns="http://schemas.openxmlformats.org/package/2006/relationships"><Relationship Id="rId26" Type="http://schemas.openxmlformats.org/officeDocument/2006/relationships/customXml" Target="../ink/ink280.xml"/><Relationship Id="rId21" Type="http://schemas.openxmlformats.org/officeDocument/2006/relationships/image" Target="../media/image282.png"/><Relationship Id="rId34" Type="http://schemas.openxmlformats.org/officeDocument/2006/relationships/customXml" Target="../ink/ink284.xml"/><Relationship Id="rId42" Type="http://schemas.openxmlformats.org/officeDocument/2006/relationships/customXml" Target="../ink/ink288.xml"/><Relationship Id="rId47" Type="http://schemas.openxmlformats.org/officeDocument/2006/relationships/image" Target="../media/image295.png"/><Relationship Id="rId50" Type="http://schemas.openxmlformats.org/officeDocument/2006/relationships/customXml" Target="../ink/ink292.xml"/><Relationship Id="rId55" Type="http://schemas.openxmlformats.org/officeDocument/2006/relationships/image" Target="../media/image299.png"/><Relationship Id="rId63" Type="http://schemas.openxmlformats.org/officeDocument/2006/relationships/image" Target="../media/image303.png"/><Relationship Id="rId7" Type="http://schemas.openxmlformats.org/officeDocument/2006/relationships/image" Target="../media/image275.png"/><Relationship Id="rId2" Type="http://schemas.openxmlformats.org/officeDocument/2006/relationships/notesSlide" Target="../notesSlides/notesSlide23.xml"/><Relationship Id="rId16" Type="http://schemas.openxmlformats.org/officeDocument/2006/relationships/customXml" Target="../ink/ink275.xml"/><Relationship Id="rId29" Type="http://schemas.openxmlformats.org/officeDocument/2006/relationships/image" Target="../media/image286.png"/><Relationship Id="rId11" Type="http://schemas.openxmlformats.org/officeDocument/2006/relationships/image" Target="../media/image277.png"/><Relationship Id="rId24" Type="http://schemas.openxmlformats.org/officeDocument/2006/relationships/customXml" Target="../ink/ink279.xml"/><Relationship Id="rId32" Type="http://schemas.openxmlformats.org/officeDocument/2006/relationships/customXml" Target="../ink/ink283.xml"/><Relationship Id="rId37" Type="http://schemas.openxmlformats.org/officeDocument/2006/relationships/image" Target="../media/image290.png"/><Relationship Id="rId40" Type="http://schemas.openxmlformats.org/officeDocument/2006/relationships/customXml" Target="../ink/ink287.xml"/><Relationship Id="rId45" Type="http://schemas.openxmlformats.org/officeDocument/2006/relationships/image" Target="../media/image294.png"/><Relationship Id="rId53" Type="http://schemas.openxmlformats.org/officeDocument/2006/relationships/image" Target="../media/image298.png"/><Relationship Id="rId58" Type="http://schemas.openxmlformats.org/officeDocument/2006/relationships/customXml" Target="../ink/ink296.xml"/><Relationship Id="rId5" Type="http://schemas.openxmlformats.org/officeDocument/2006/relationships/image" Target="../media/image274.png"/><Relationship Id="rId61" Type="http://schemas.openxmlformats.org/officeDocument/2006/relationships/image" Target="../media/image302.png"/><Relationship Id="rId19" Type="http://schemas.openxmlformats.org/officeDocument/2006/relationships/image" Target="../media/image281.png"/><Relationship Id="rId14" Type="http://schemas.openxmlformats.org/officeDocument/2006/relationships/customXml" Target="../ink/ink274.xml"/><Relationship Id="rId22" Type="http://schemas.openxmlformats.org/officeDocument/2006/relationships/customXml" Target="../ink/ink278.xml"/><Relationship Id="rId27" Type="http://schemas.openxmlformats.org/officeDocument/2006/relationships/image" Target="../media/image285.png"/><Relationship Id="rId30" Type="http://schemas.openxmlformats.org/officeDocument/2006/relationships/customXml" Target="../ink/ink282.xml"/><Relationship Id="rId35" Type="http://schemas.openxmlformats.org/officeDocument/2006/relationships/image" Target="../media/image289.png"/><Relationship Id="rId43" Type="http://schemas.openxmlformats.org/officeDocument/2006/relationships/image" Target="../media/image293.png"/><Relationship Id="rId48" Type="http://schemas.openxmlformats.org/officeDocument/2006/relationships/customXml" Target="../ink/ink291.xml"/><Relationship Id="rId56" Type="http://schemas.openxmlformats.org/officeDocument/2006/relationships/customXml" Target="../ink/ink295.xml"/><Relationship Id="rId64" Type="http://schemas.openxmlformats.org/officeDocument/2006/relationships/customXml" Target="../ink/ink299.xml"/><Relationship Id="rId8" Type="http://schemas.openxmlformats.org/officeDocument/2006/relationships/customXml" Target="../ink/ink271.xml"/><Relationship Id="rId51" Type="http://schemas.openxmlformats.org/officeDocument/2006/relationships/image" Target="../media/image297.png"/><Relationship Id="rId3" Type="http://schemas.openxmlformats.org/officeDocument/2006/relationships/image" Target="../media/image1.jpg"/><Relationship Id="rId12" Type="http://schemas.openxmlformats.org/officeDocument/2006/relationships/customXml" Target="../ink/ink273.xml"/><Relationship Id="rId17" Type="http://schemas.openxmlformats.org/officeDocument/2006/relationships/image" Target="../media/image280.png"/><Relationship Id="rId25" Type="http://schemas.openxmlformats.org/officeDocument/2006/relationships/image" Target="../media/image284.png"/><Relationship Id="rId33" Type="http://schemas.openxmlformats.org/officeDocument/2006/relationships/image" Target="../media/image288.png"/><Relationship Id="rId38" Type="http://schemas.openxmlformats.org/officeDocument/2006/relationships/customXml" Target="../ink/ink286.xml"/><Relationship Id="rId46" Type="http://schemas.openxmlformats.org/officeDocument/2006/relationships/customXml" Target="../ink/ink290.xml"/><Relationship Id="rId59" Type="http://schemas.openxmlformats.org/officeDocument/2006/relationships/image" Target="../media/image301.png"/><Relationship Id="rId20" Type="http://schemas.openxmlformats.org/officeDocument/2006/relationships/customXml" Target="../ink/ink277.xml"/><Relationship Id="rId41" Type="http://schemas.openxmlformats.org/officeDocument/2006/relationships/image" Target="../media/image292.png"/><Relationship Id="rId54" Type="http://schemas.openxmlformats.org/officeDocument/2006/relationships/customXml" Target="../ink/ink294.xml"/><Relationship Id="rId62" Type="http://schemas.openxmlformats.org/officeDocument/2006/relationships/customXml" Target="../ink/ink298.xml"/><Relationship Id="rId1" Type="http://schemas.openxmlformats.org/officeDocument/2006/relationships/slideLayout" Target="../slideLayouts/slideLayout1.xml"/><Relationship Id="rId6" Type="http://schemas.openxmlformats.org/officeDocument/2006/relationships/customXml" Target="../ink/ink270.xml"/><Relationship Id="rId15" Type="http://schemas.openxmlformats.org/officeDocument/2006/relationships/image" Target="../media/image279.png"/><Relationship Id="rId23" Type="http://schemas.openxmlformats.org/officeDocument/2006/relationships/image" Target="../media/image283.png"/><Relationship Id="rId28" Type="http://schemas.openxmlformats.org/officeDocument/2006/relationships/customXml" Target="../ink/ink281.xml"/><Relationship Id="rId36" Type="http://schemas.openxmlformats.org/officeDocument/2006/relationships/customXml" Target="../ink/ink285.xml"/><Relationship Id="rId49" Type="http://schemas.openxmlformats.org/officeDocument/2006/relationships/image" Target="../media/image296.png"/><Relationship Id="rId57" Type="http://schemas.openxmlformats.org/officeDocument/2006/relationships/image" Target="../media/image300.png"/><Relationship Id="rId10" Type="http://schemas.openxmlformats.org/officeDocument/2006/relationships/customXml" Target="../ink/ink272.xml"/><Relationship Id="rId31" Type="http://schemas.openxmlformats.org/officeDocument/2006/relationships/image" Target="../media/image287.png"/><Relationship Id="rId44" Type="http://schemas.openxmlformats.org/officeDocument/2006/relationships/customXml" Target="../ink/ink289.xml"/><Relationship Id="rId52" Type="http://schemas.openxmlformats.org/officeDocument/2006/relationships/customXml" Target="../ink/ink293.xml"/><Relationship Id="rId60" Type="http://schemas.openxmlformats.org/officeDocument/2006/relationships/customXml" Target="../ink/ink297.xml"/><Relationship Id="rId65" Type="http://schemas.openxmlformats.org/officeDocument/2006/relationships/image" Target="../media/image304.png"/><Relationship Id="rId4" Type="http://schemas.openxmlformats.org/officeDocument/2006/relationships/customXml" Target="../ink/ink269.xml"/><Relationship Id="rId9" Type="http://schemas.openxmlformats.org/officeDocument/2006/relationships/image" Target="../media/image276.png"/><Relationship Id="rId13" Type="http://schemas.openxmlformats.org/officeDocument/2006/relationships/image" Target="../media/image278.png"/><Relationship Id="rId18" Type="http://schemas.openxmlformats.org/officeDocument/2006/relationships/customXml" Target="../ink/ink276.xml"/><Relationship Id="rId39" Type="http://schemas.openxmlformats.org/officeDocument/2006/relationships/image" Target="../media/image291.png"/></Relationships>
</file>

<file path=ppt/slides/_rels/slide24.xml.rels><?xml version="1.0" encoding="UTF-8" standalone="yes"?>
<Relationships xmlns="http://schemas.openxmlformats.org/package/2006/relationships"><Relationship Id="rId13" Type="http://schemas.openxmlformats.org/officeDocument/2006/relationships/image" Target="../media/image309.png"/><Relationship Id="rId18" Type="http://schemas.openxmlformats.org/officeDocument/2006/relationships/customXml" Target="../ink/ink307.xml"/><Relationship Id="rId26" Type="http://schemas.openxmlformats.org/officeDocument/2006/relationships/customXml" Target="../ink/ink311.xml"/><Relationship Id="rId3" Type="http://schemas.openxmlformats.org/officeDocument/2006/relationships/image" Target="../media/image1.jpg"/><Relationship Id="rId21" Type="http://schemas.openxmlformats.org/officeDocument/2006/relationships/image" Target="../media/image313.png"/><Relationship Id="rId34" Type="http://schemas.openxmlformats.org/officeDocument/2006/relationships/customXml" Target="../ink/ink315.xml"/><Relationship Id="rId7" Type="http://schemas.openxmlformats.org/officeDocument/2006/relationships/image" Target="../media/image306.png"/><Relationship Id="rId12" Type="http://schemas.openxmlformats.org/officeDocument/2006/relationships/customXml" Target="../ink/ink304.xml"/><Relationship Id="rId17" Type="http://schemas.openxmlformats.org/officeDocument/2006/relationships/image" Target="../media/image311.png"/><Relationship Id="rId25" Type="http://schemas.openxmlformats.org/officeDocument/2006/relationships/image" Target="../media/image315.png"/><Relationship Id="rId33" Type="http://schemas.openxmlformats.org/officeDocument/2006/relationships/image" Target="../media/image319.png"/><Relationship Id="rId2" Type="http://schemas.openxmlformats.org/officeDocument/2006/relationships/notesSlide" Target="../notesSlides/notesSlide24.xml"/><Relationship Id="rId16" Type="http://schemas.openxmlformats.org/officeDocument/2006/relationships/customXml" Target="../ink/ink306.xml"/><Relationship Id="rId20" Type="http://schemas.openxmlformats.org/officeDocument/2006/relationships/customXml" Target="../ink/ink308.xml"/><Relationship Id="rId29" Type="http://schemas.openxmlformats.org/officeDocument/2006/relationships/image" Target="../media/image317.png"/><Relationship Id="rId1" Type="http://schemas.openxmlformats.org/officeDocument/2006/relationships/slideLayout" Target="../slideLayouts/slideLayout1.xml"/><Relationship Id="rId6" Type="http://schemas.openxmlformats.org/officeDocument/2006/relationships/customXml" Target="../ink/ink301.xml"/><Relationship Id="rId11" Type="http://schemas.openxmlformats.org/officeDocument/2006/relationships/image" Target="../media/image308.png"/><Relationship Id="rId24" Type="http://schemas.openxmlformats.org/officeDocument/2006/relationships/customXml" Target="../ink/ink310.xml"/><Relationship Id="rId32" Type="http://schemas.openxmlformats.org/officeDocument/2006/relationships/customXml" Target="../ink/ink314.xml"/><Relationship Id="rId5" Type="http://schemas.openxmlformats.org/officeDocument/2006/relationships/image" Target="../media/image305.png"/><Relationship Id="rId15" Type="http://schemas.openxmlformats.org/officeDocument/2006/relationships/image" Target="../media/image310.png"/><Relationship Id="rId23" Type="http://schemas.openxmlformats.org/officeDocument/2006/relationships/image" Target="../media/image314.png"/><Relationship Id="rId28" Type="http://schemas.openxmlformats.org/officeDocument/2006/relationships/customXml" Target="../ink/ink312.xml"/><Relationship Id="rId10" Type="http://schemas.openxmlformats.org/officeDocument/2006/relationships/customXml" Target="../ink/ink303.xml"/><Relationship Id="rId19" Type="http://schemas.openxmlformats.org/officeDocument/2006/relationships/image" Target="../media/image312.png"/><Relationship Id="rId31" Type="http://schemas.openxmlformats.org/officeDocument/2006/relationships/image" Target="../media/image318.png"/><Relationship Id="rId4" Type="http://schemas.openxmlformats.org/officeDocument/2006/relationships/customXml" Target="../ink/ink300.xml"/><Relationship Id="rId9" Type="http://schemas.openxmlformats.org/officeDocument/2006/relationships/image" Target="../media/image307.png"/><Relationship Id="rId14" Type="http://schemas.openxmlformats.org/officeDocument/2006/relationships/customXml" Target="../ink/ink305.xml"/><Relationship Id="rId22" Type="http://schemas.openxmlformats.org/officeDocument/2006/relationships/customXml" Target="../ink/ink309.xml"/><Relationship Id="rId27" Type="http://schemas.openxmlformats.org/officeDocument/2006/relationships/image" Target="../media/image316.png"/><Relationship Id="rId30" Type="http://schemas.openxmlformats.org/officeDocument/2006/relationships/customXml" Target="../ink/ink313.xml"/><Relationship Id="rId35" Type="http://schemas.openxmlformats.org/officeDocument/2006/relationships/image" Target="../media/image320.png"/><Relationship Id="rId8" Type="http://schemas.openxmlformats.org/officeDocument/2006/relationships/customXml" Target="../ink/ink302.xml"/></Relationships>
</file>

<file path=ppt/slides/_rels/slide25.xml.rels><?xml version="1.0" encoding="UTF-8" standalone="yes"?>
<Relationships xmlns="http://schemas.openxmlformats.org/package/2006/relationships"><Relationship Id="rId13" Type="http://schemas.openxmlformats.org/officeDocument/2006/relationships/image" Target="../media/image325.png"/><Relationship Id="rId18" Type="http://schemas.openxmlformats.org/officeDocument/2006/relationships/customXml" Target="../ink/ink323.xml"/><Relationship Id="rId26" Type="http://schemas.openxmlformats.org/officeDocument/2006/relationships/customXml" Target="../ink/ink327.xml"/><Relationship Id="rId39" Type="http://schemas.openxmlformats.org/officeDocument/2006/relationships/image" Target="../media/image338.png"/><Relationship Id="rId21" Type="http://schemas.openxmlformats.org/officeDocument/2006/relationships/image" Target="../media/image329.png"/><Relationship Id="rId34" Type="http://schemas.openxmlformats.org/officeDocument/2006/relationships/customXml" Target="../ink/ink331.xml"/><Relationship Id="rId42" Type="http://schemas.openxmlformats.org/officeDocument/2006/relationships/customXml" Target="../ink/ink335.xml"/><Relationship Id="rId47" Type="http://schemas.openxmlformats.org/officeDocument/2006/relationships/image" Target="../media/image342.png"/><Relationship Id="rId50" Type="http://schemas.openxmlformats.org/officeDocument/2006/relationships/customXml" Target="../ink/ink339.xml"/><Relationship Id="rId55" Type="http://schemas.openxmlformats.org/officeDocument/2006/relationships/image" Target="../media/image346.png"/><Relationship Id="rId7" Type="http://schemas.openxmlformats.org/officeDocument/2006/relationships/image" Target="../media/image322.png"/><Relationship Id="rId2" Type="http://schemas.openxmlformats.org/officeDocument/2006/relationships/notesSlide" Target="../notesSlides/notesSlide25.xml"/><Relationship Id="rId16" Type="http://schemas.openxmlformats.org/officeDocument/2006/relationships/customXml" Target="../ink/ink322.xml"/><Relationship Id="rId29" Type="http://schemas.openxmlformats.org/officeDocument/2006/relationships/image" Target="../media/image333.png"/><Relationship Id="rId11" Type="http://schemas.openxmlformats.org/officeDocument/2006/relationships/image" Target="../media/image324.png"/><Relationship Id="rId24" Type="http://schemas.openxmlformats.org/officeDocument/2006/relationships/customXml" Target="../ink/ink326.xml"/><Relationship Id="rId32" Type="http://schemas.openxmlformats.org/officeDocument/2006/relationships/customXml" Target="../ink/ink330.xml"/><Relationship Id="rId37" Type="http://schemas.openxmlformats.org/officeDocument/2006/relationships/image" Target="../media/image337.png"/><Relationship Id="rId40" Type="http://schemas.openxmlformats.org/officeDocument/2006/relationships/customXml" Target="../ink/ink334.xml"/><Relationship Id="rId45" Type="http://schemas.openxmlformats.org/officeDocument/2006/relationships/image" Target="../media/image341.png"/><Relationship Id="rId53" Type="http://schemas.openxmlformats.org/officeDocument/2006/relationships/image" Target="../media/image345.png"/><Relationship Id="rId58" Type="http://schemas.openxmlformats.org/officeDocument/2006/relationships/customXml" Target="../ink/ink343.xml"/><Relationship Id="rId5" Type="http://schemas.openxmlformats.org/officeDocument/2006/relationships/image" Target="../media/image321.png"/><Relationship Id="rId19" Type="http://schemas.openxmlformats.org/officeDocument/2006/relationships/image" Target="../media/image328.png"/><Relationship Id="rId4" Type="http://schemas.openxmlformats.org/officeDocument/2006/relationships/customXml" Target="../ink/ink316.xml"/><Relationship Id="rId9" Type="http://schemas.openxmlformats.org/officeDocument/2006/relationships/image" Target="../media/image323.png"/><Relationship Id="rId14" Type="http://schemas.openxmlformats.org/officeDocument/2006/relationships/customXml" Target="../ink/ink321.xml"/><Relationship Id="rId22" Type="http://schemas.openxmlformats.org/officeDocument/2006/relationships/customXml" Target="../ink/ink325.xml"/><Relationship Id="rId27" Type="http://schemas.openxmlformats.org/officeDocument/2006/relationships/image" Target="../media/image332.png"/><Relationship Id="rId30" Type="http://schemas.openxmlformats.org/officeDocument/2006/relationships/customXml" Target="../ink/ink329.xml"/><Relationship Id="rId35" Type="http://schemas.openxmlformats.org/officeDocument/2006/relationships/image" Target="../media/image336.png"/><Relationship Id="rId43" Type="http://schemas.openxmlformats.org/officeDocument/2006/relationships/image" Target="../media/image340.png"/><Relationship Id="rId48" Type="http://schemas.openxmlformats.org/officeDocument/2006/relationships/customXml" Target="../ink/ink338.xml"/><Relationship Id="rId56" Type="http://schemas.openxmlformats.org/officeDocument/2006/relationships/customXml" Target="../ink/ink342.xml"/><Relationship Id="rId8" Type="http://schemas.openxmlformats.org/officeDocument/2006/relationships/customXml" Target="../ink/ink318.xml"/><Relationship Id="rId51" Type="http://schemas.openxmlformats.org/officeDocument/2006/relationships/image" Target="../media/image344.png"/><Relationship Id="rId3" Type="http://schemas.openxmlformats.org/officeDocument/2006/relationships/image" Target="../media/image1.jpg"/><Relationship Id="rId12" Type="http://schemas.openxmlformats.org/officeDocument/2006/relationships/customXml" Target="../ink/ink320.xml"/><Relationship Id="rId17" Type="http://schemas.openxmlformats.org/officeDocument/2006/relationships/image" Target="../media/image327.png"/><Relationship Id="rId25" Type="http://schemas.openxmlformats.org/officeDocument/2006/relationships/image" Target="../media/image331.png"/><Relationship Id="rId33" Type="http://schemas.openxmlformats.org/officeDocument/2006/relationships/image" Target="../media/image335.png"/><Relationship Id="rId38" Type="http://schemas.openxmlformats.org/officeDocument/2006/relationships/customXml" Target="../ink/ink333.xml"/><Relationship Id="rId46" Type="http://schemas.openxmlformats.org/officeDocument/2006/relationships/customXml" Target="../ink/ink337.xml"/><Relationship Id="rId59" Type="http://schemas.openxmlformats.org/officeDocument/2006/relationships/image" Target="../media/image348.png"/><Relationship Id="rId20" Type="http://schemas.openxmlformats.org/officeDocument/2006/relationships/customXml" Target="../ink/ink324.xml"/><Relationship Id="rId41" Type="http://schemas.openxmlformats.org/officeDocument/2006/relationships/image" Target="../media/image339.png"/><Relationship Id="rId54" Type="http://schemas.openxmlformats.org/officeDocument/2006/relationships/customXml" Target="../ink/ink341.xml"/><Relationship Id="rId1" Type="http://schemas.openxmlformats.org/officeDocument/2006/relationships/slideLayout" Target="../slideLayouts/slideLayout1.xml"/><Relationship Id="rId6" Type="http://schemas.openxmlformats.org/officeDocument/2006/relationships/customXml" Target="../ink/ink317.xml"/><Relationship Id="rId15" Type="http://schemas.openxmlformats.org/officeDocument/2006/relationships/image" Target="../media/image326.png"/><Relationship Id="rId23" Type="http://schemas.openxmlformats.org/officeDocument/2006/relationships/image" Target="../media/image330.png"/><Relationship Id="rId28" Type="http://schemas.openxmlformats.org/officeDocument/2006/relationships/customXml" Target="../ink/ink328.xml"/><Relationship Id="rId36" Type="http://schemas.openxmlformats.org/officeDocument/2006/relationships/customXml" Target="../ink/ink332.xml"/><Relationship Id="rId49" Type="http://schemas.openxmlformats.org/officeDocument/2006/relationships/image" Target="../media/image343.png"/><Relationship Id="rId57" Type="http://schemas.openxmlformats.org/officeDocument/2006/relationships/image" Target="../media/image347.png"/><Relationship Id="rId10" Type="http://schemas.openxmlformats.org/officeDocument/2006/relationships/customXml" Target="../ink/ink319.xml"/><Relationship Id="rId31" Type="http://schemas.openxmlformats.org/officeDocument/2006/relationships/image" Target="../media/image334.png"/><Relationship Id="rId44" Type="http://schemas.openxmlformats.org/officeDocument/2006/relationships/customXml" Target="../ink/ink336.xml"/><Relationship Id="rId52" Type="http://schemas.openxmlformats.org/officeDocument/2006/relationships/customXml" Target="../ink/ink340.xml"/></Relationships>
</file>

<file path=ppt/slides/_rels/slide26.xml.rels><?xml version="1.0" encoding="UTF-8" standalone="yes"?>
<Relationships xmlns="http://schemas.openxmlformats.org/package/2006/relationships"><Relationship Id="rId13" Type="http://schemas.openxmlformats.org/officeDocument/2006/relationships/image" Target="../media/image353.png"/><Relationship Id="rId18" Type="http://schemas.openxmlformats.org/officeDocument/2006/relationships/customXml" Target="../ink/ink351.xml"/><Relationship Id="rId26" Type="http://schemas.openxmlformats.org/officeDocument/2006/relationships/customXml" Target="../ink/ink355.xml"/><Relationship Id="rId39" Type="http://schemas.openxmlformats.org/officeDocument/2006/relationships/image" Target="../media/image366.png"/><Relationship Id="rId21" Type="http://schemas.openxmlformats.org/officeDocument/2006/relationships/image" Target="../media/image357.png"/><Relationship Id="rId34" Type="http://schemas.openxmlformats.org/officeDocument/2006/relationships/customXml" Target="../ink/ink359.xml"/><Relationship Id="rId42" Type="http://schemas.openxmlformats.org/officeDocument/2006/relationships/customXml" Target="../ink/ink363.xml"/><Relationship Id="rId7" Type="http://schemas.openxmlformats.org/officeDocument/2006/relationships/image" Target="../media/image350.png"/><Relationship Id="rId2" Type="http://schemas.openxmlformats.org/officeDocument/2006/relationships/notesSlide" Target="../notesSlides/notesSlide26.xml"/><Relationship Id="rId16" Type="http://schemas.openxmlformats.org/officeDocument/2006/relationships/customXml" Target="../ink/ink350.xml"/><Relationship Id="rId20" Type="http://schemas.openxmlformats.org/officeDocument/2006/relationships/customXml" Target="../ink/ink352.xml"/><Relationship Id="rId29" Type="http://schemas.openxmlformats.org/officeDocument/2006/relationships/image" Target="../media/image361.png"/><Relationship Id="rId41" Type="http://schemas.openxmlformats.org/officeDocument/2006/relationships/image" Target="../media/image367.png"/><Relationship Id="rId1" Type="http://schemas.openxmlformats.org/officeDocument/2006/relationships/slideLayout" Target="../slideLayouts/slideLayout1.xml"/><Relationship Id="rId6" Type="http://schemas.openxmlformats.org/officeDocument/2006/relationships/customXml" Target="../ink/ink345.xml"/><Relationship Id="rId11" Type="http://schemas.openxmlformats.org/officeDocument/2006/relationships/image" Target="../media/image352.png"/><Relationship Id="rId24" Type="http://schemas.openxmlformats.org/officeDocument/2006/relationships/customXml" Target="../ink/ink354.xml"/><Relationship Id="rId32" Type="http://schemas.openxmlformats.org/officeDocument/2006/relationships/customXml" Target="../ink/ink358.xml"/><Relationship Id="rId37" Type="http://schemas.openxmlformats.org/officeDocument/2006/relationships/image" Target="../media/image365.png"/><Relationship Id="rId40" Type="http://schemas.openxmlformats.org/officeDocument/2006/relationships/customXml" Target="../ink/ink362.xml"/><Relationship Id="rId5" Type="http://schemas.openxmlformats.org/officeDocument/2006/relationships/image" Target="../media/image349.png"/><Relationship Id="rId15" Type="http://schemas.openxmlformats.org/officeDocument/2006/relationships/image" Target="../media/image354.png"/><Relationship Id="rId23" Type="http://schemas.openxmlformats.org/officeDocument/2006/relationships/image" Target="../media/image358.png"/><Relationship Id="rId28" Type="http://schemas.openxmlformats.org/officeDocument/2006/relationships/customXml" Target="../ink/ink356.xml"/><Relationship Id="rId36" Type="http://schemas.openxmlformats.org/officeDocument/2006/relationships/customXml" Target="../ink/ink360.xml"/><Relationship Id="rId10" Type="http://schemas.openxmlformats.org/officeDocument/2006/relationships/customXml" Target="../ink/ink347.xml"/><Relationship Id="rId19" Type="http://schemas.openxmlformats.org/officeDocument/2006/relationships/image" Target="../media/image356.png"/><Relationship Id="rId31" Type="http://schemas.openxmlformats.org/officeDocument/2006/relationships/image" Target="../media/image362.png"/><Relationship Id="rId4" Type="http://schemas.openxmlformats.org/officeDocument/2006/relationships/customXml" Target="../ink/ink344.xml"/><Relationship Id="rId9" Type="http://schemas.openxmlformats.org/officeDocument/2006/relationships/image" Target="../media/image351.png"/><Relationship Id="rId14" Type="http://schemas.openxmlformats.org/officeDocument/2006/relationships/customXml" Target="../ink/ink349.xml"/><Relationship Id="rId22" Type="http://schemas.openxmlformats.org/officeDocument/2006/relationships/customXml" Target="../ink/ink353.xml"/><Relationship Id="rId27" Type="http://schemas.openxmlformats.org/officeDocument/2006/relationships/image" Target="../media/image360.png"/><Relationship Id="rId30" Type="http://schemas.openxmlformats.org/officeDocument/2006/relationships/customXml" Target="../ink/ink357.xml"/><Relationship Id="rId35" Type="http://schemas.openxmlformats.org/officeDocument/2006/relationships/image" Target="../media/image364.png"/><Relationship Id="rId43" Type="http://schemas.openxmlformats.org/officeDocument/2006/relationships/image" Target="../media/image368.png"/><Relationship Id="rId8" Type="http://schemas.openxmlformats.org/officeDocument/2006/relationships/customXml" Target="../ink/ink346.xml"/><Relationship Id="rId3" Type="http://schemas.openxmlformats.org/officeDocument/2006/relationships/image" Target="../media/image1.jpg"/><Relationship Id="rId12" Type="http://schemas.openxmlformats.org/officeDocument/2006/relationships/customXml" Target="../ink/ink348.xml"/><Relationship Id="rId17" Type="http://schemas.openxmlformats.org/officeDocument/2006/relationships/image" Target="../media/image355.png"/><Relationship Id="rId25" Type="http://schemas.openxmlformats.org/officeDocument/2006/relationships/image" Target="../media/image359.png"/><Relationship Id="rId33" Type="http://schemas.openxmlformats.org/officeDocument/2006/relationships/image" Target="../media/image363.png"/><Relationship Id="rId38" Type="http://schemas.openxmlformats.org/officeDocument/2006/relationships/customXml" Target="../ink/ink361.xml"/></Relationships>
</file>

<file path=ppt/slides/_rels/slide27.xml.rels><?xml version="1.0" encoding="UTF-8" standalone="yes"?>
<Relationships xmlns="http://schemas.openxmlformats.org/package/2006/relationships"><Relationship Id="rId8" Type="http://schemas.openxmlformats.org/officeDocument/2006/relationships/customXml" Target="../ink/ink366.xml"/><Relationship Id="rId13" Type="http://schemas.openxmlformats.org/officeDocument/2006/relationships/image" Target="../media/image373.png"/><Relationship Id="rId18" Type="http://schemas.openxmlformats.org/officeDocument/2006/relationships/customXml" Target="../ink/ink371.xml"/><Relationship Id="rId26" Type="http://schemas.openxmlformats.org/officeDocument/2006/relationships/customXml" Target="../ink/ink375.xml"/><Relationship Id="rId3" Type="http://schemas.openxmlformats.org/officeDocument/2006/relationships/image" Target="../media/image1.jpg"/><Relationship Id="rId21" Type="http://schemas.openxmlformats.org/officeDocument/2006/relationships/image" Target="../media/image377.png"/><Relationship Id="rId7" Type="http://schemas.openxmlformats.org/officeDocument/2006/relationships/image" Target="../media/image370.png"/><Relationship Id="rId12" Type="http://schemas.openxmlformats.org/officeDocument/2006/relationships/customXml" Target="../ink/ink368.xml"/><Relationship Id="rId17" Type="http://schemas.openxmlformats.org/officeDocument/2006/relationships/image" Target="../media/image375.png"/><Relationship Id="rId25" Type="http://schemas.openxmlformats.org/officeDocument/2006/relationships/image" Target="../media/image379.png"/><Relationship Id="rId2" Type="http://schemas.openxmlformats.org/officeDocument/2006/relationships/notesSlide" Target="../notesSlides/notesSlide27.xml"/><Relationship Id="rId16" Type="http://schemas.openxmlformats.org/officeDocument/2006/relationships/customXml" Target="../ink/ink370.xml"/><Relationship Id="rId20" Type="http://schemas.openxmlformats.org/officeDocument/2006/relationships/customXml" Target="../ink/ink372.xml"/><Relationship Id="rId29" Type="http://schemas.openxmlformats.org/officeDocument/2006/relationships/image" Target="../media/image381.png"/><Relationship Id="rId1" Type="http://schemas.openxmlformats.org/officeDocument/2006/relationships/slideLayout" Target="../slideLayouts/slideLayout1.xml"/><Relationship Id="rId6" Type="http://schemas.openxmlformats.org/officeDocument/2006/relationships/customXml" Target="../ink/ink365.xml"/><Relationship Id="rId11" Type="http://schemas.openxmlformats.org/officeDocument/2006/relationships/image" Target="../media/image372.png"/><Relationship Id="rId24" Type="http://schemas.openxmlformats.org/officeDocument/2006/relationships/customXml" Target="../ink/ink374.xml"/><Relationship Id="rId5" Type="http://schemas.openxmlformats.org/officeDocument/2006/relationships/image" Target="../media/image369.png"/><Relationship Id="rId15" Type="http://schemas.openxmlformats.org/officeDocument/2006/relationships/image" Target="../media/image374.png"/><Relationship Id="rId23" Type="http://schemas.openxmlformats.org/officeDocument/2006/relationships/image" Target="../media/image378.png"/><Relationship Id="rId28" Type="http://schemas.openxmlformats.org/officeDocument/2006/relationships/customXml" Target="../ink/ink376.xml"/><Relationship Id="rId10" Type="http://schemas.openxmlformats.org/officeDocument/2006/relationships/customXml" Target="../ink/ink367.xml"/><Relationship Id="rId19" Type="http://schemas.openxmlformats.org/officeDocument/2006/relationships/image" Target="../media/image376.png"/><Relationship Id="rId31" Type="http://schemas.openxmlformats.org/officeDocument/2006/relationships/image" Target="../media/image382.png"/><Relationship Id="rId4" Type="http://schemas.openxmlformats.org/officeDocument/2006/relationships/customXml" Target="../ink/ink364.xml"/><Relationship Id="rId9" Type="http://schemas.openxmlformats.org/officeDocument/2006/relationships/image" Target="../media/image371.png"/><Relationship Id="rId14" Type="http://schemas.openxmlformats.org/officeDocument/2006/relationships/customXml" Target="../ink/ink369.xml"/><Relationship Id="rId22" Type="http://schemas.openxmlformats.org/officeDocument/2006/relationships/customXml" Target="../ink/ink373.xml"/><Relationship Id="rId27" Type="http://schemas.openxmlformats.org/officeDocument/2006/relationships/image" Target="../media/image380.png"/><Relationship Id="rId30" Type="http://schemas.openxmlformats.org/officeDocument/2006/relationships/customXml" Target="../ink/ink377.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12.png"/><Relationship Id="rId12"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0.png"/><Relationship Id="rId18" Type="http://schemas.openxmlformats.org/officeDocument/2006/relationships/customXml" Target="../ink/ink20.xml"/><Relationship Id="rId3" Type="http://schemas.openxmlformats.org/officeDocument/2006/relationships/image" Target="../media/image1.jp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customXml" Target="../ink/ink17.xml"/><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customXml" Target="../ink/ink16.xml"/><Relationship Id="rId19" Type="http://schemas.openxmlformats.org/officeDocument/2006/relationships/image" Target="../media/image23.png"/><Relationship Id="rId4" Type="http://schemas.openxmlformats.org/officeDocument/2006/relationships/customXml" Target="../ink/ink13.xml"/><Relationship Id="rId9" Type="http://schemas.openxmlformats.org/officeDocument/2006/relationships/image" Target="../media/image18.png"/><Relationship Id="rId14" Type="http://schemas.openxmlformats.org/officeDocument/2006/relationships/customXml" Target="../ink/ink18.xml"/></Relationships>
</file>

<file path=ppt/slides/_rels/slide6.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29.png"/><Relationship Id="rId18" Type="http://schemas.openxmlformats.org/officeDocument/2006/relationships/customXml" Target="../ink/ink29.xml"/><Relationship Id="rId3" Type="http://schemas.openxmlformats.org/officeDocument/2006/relationships/image" Target="../media/image1.jp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customXml" Target="../ink/ink26.xml"/><Relationship Id="rId17" Type="http://schemas.openxmlformats.org/officeDocument/2006/relationships/image" Target="../media/image31.png"/><Relationship Id="rId25"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customXml" Target="../ink/ink28.xml"/><Relationship Id="rId20"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28.png"/><Relationship Id="rId24" Type="http://schemas.openxmlformats.org/officeDocument/2006/relationships/customXml" Target="../ink/ink32.xml"/><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customXml" Target="../ink/ink25.xml"/><Relationship Id="rId19" Type="http://schemas.openxmlformats.org/officeDocument/2006/relationships/image" Target="../media/image32.png"/><Relationship Id="rId4" Type="http://schemas.openxmlformats.org/officeDocument/2006/relationships/customXml" Target="../ink/ink22.xml"/><Relationship Id="rId9" Type="http://schemas.openxmlformats.org/officeDocument/2006/relationships/image" Target="../media/image27.png"/><Relationship Id="rId14" Type="http://schemas.openxmlformats.org/officeDocument/2006/relationships/customXml" Target="../ink/ink27.xml"/><Relationship Id="rId22" Type="http://schemas.openxmlformats.org/officeDocument/2006/relationships/customXml" Target="../ink/ink3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customXml" Target="../ink/ink33.xml"/></Relationships>
</file>

<file path=ppt/slides/_rels/slide8.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41.png"/><Relationship Id="rId18" Type="http://schemas.openxmlformats.org/officeDocument/2006/relationships/customXml" Target="../ink/ink41.xml"/><Relationship Id="rId26" Type="http://schemas.openxmlformats.org/officeDocument/2006/relationships/customXml" Target="../ink/ink45.xml"/><Relationship Id="rId3" Type="http://schemas.openxmlformats.org/officeDocument/2006/relationships/image" Target="../media/image1.jpg"/><Relationship Id="rId21" Type="http://schemas.openxmlformats.org/officeDocument/2006/relationships/image" Target="../media/image45.png"/><Relationship Id="rId7" Type="http://schemas.openxmlformats.org/officeDocument/2006/relationships/image" Target="../media/image38.png"/><Relationship Id="rId12" Type="http://schemas.openxmlformats.org/officeDocument/2006/relationships/customXml" Target="../ink/ink38.xml"/><Relationship Id="rId17" Type="http://schemas.openxmlformats.org/officeDocument/2006/relationships/image" Target="../media/image43.png"/><Relationship Id="rId25" Type="http://schemas.openxmlformats.org/officeDocument/2006/relationships/image" Target="../media/image47.png"/><Relationship Id="rId2" Type="http://schemas.openxmlformats.org/officeDocument/2006/relationships/notesSlide" Target="../notesSlides/notesSlide8.xml"/><Relationship Id="rId16" Type="http://schemas.openxmlformats.org/officeDocument/2006/relationships/customXml" Target="../ink/ink40.xml"/><Relationship Id="rId20" Type="http://schemas.openxmlformats.org/officeDocument/2006/relationships/customXml" Target="../ink/ink42.xml"/><Relationship Id="rId1" Type="http://schemas.openxmlformats.org/officeDocument/2006/relationships/slideLayout" Target="../slideLayouts/slideLayout1.xml"/><Relationship Id="rId6" Type="http://schemas.openxmlformats.org/officeDocument/2006/relationships/customXml" Target="../ink/ink35.xml"/><Relationship Id="rId11" Type="http://schemas.openxmlformats.org/officeDocument/2006/relationships/image" Target="../media/image40.png"/><Relationship Id="rId24" Type="http://schemas.openxmlformats.org/officeDocument/2006/relationships/customXml" Target="../ink/ink44.xml"/><Relationship Id="rId5" Type="http://schemas.openxmlformats.org/officeDocument/2006/relationships/image" Target="../media/image37.png"/><Relationship Id="rId15" Type="http://schemas.openxmlformats.org/officeDocument/2006/relationships/image" Target="../media/image42.png"/><Relationship Id="rId23" Type="http://schemas.openxmlformats.org/officeDocument/2006/relationships/image" Target="../media/image46.png"/><Relationship Id="rId10" Type="http://schemas.openxmlformats.org/officeDocument/2006/relationships/customXml" Target="../ink/ink37.xml"/><Relationship Id="rId19" Type="http://schemas.openxmlformats.org/officeDocument/2006/relationships/image" Target="../media/image44.png"/><Relationship Id="rId4" Type="http://schemas.openxmlformats.org/officeDocument/2006/relationships/customXml" Target="../ink/ink34.xml"/><Relationship Id="rId9" Type="http://schemas.openxmlformats.org/officeDocument/2006/relationships/image" Target="../media/image39.png"/><Relationship Id="rId14" Type="http://schemas.openxmlformats.org/officeDocument/2006/relationships/customXml" Target="../ink/ink39.xml"/><Relationship Id="rId22" Type="http://schemas.openxmlformats.org/officeDocument/2006/relationships/customXml" Target="../ink/ink43.xml"/><Relationship Id="rId27" Type="http://schemas.openxmlformats.org/officeDocument/2006/relationships/image" Target="../media/image48.png"/></Relationships>
</file>

<file path=ppt/slides/_rels/slide9.xml.rels><?xml version="1.0" encoding="UTF-8" standalone="yes"?>
<Relationships xmlns="http://schemas.openxmlformats.org/package/2006/relationships"><Relationship Id="rId117" Type="http://schemas.openxmlformats.org/officeDocument/2006/relationships/image" Target="../media/image105.png"/><Relationship Id="rId21" Type="http://schemas.openxmlformats.org/officeDocument/2006/relationships/image" Target="../media/image57.png"/><Relationship Id="rId42" Type="http://schemas.openxmlformats.org/officeDocument/2006/relationships/customXml" Target="../ink/ink65.xml"/><Relationship Id="rId63" Type="http://schemas.openxmlformats.org/officeDocument/2006/relationships/image" Target="../media/image78.png"/><Relationship Id="rId84" Type="http://schemas.openxmlformats.org/officeDocument/2006/relationships/customXml" Target="../ink/ink86.xml"/><Relationship Id="rId138" Type="http://schemas.openxmlformats.org/officeDocument/2006/relationships/customXml" Target="../ink/ink113.xml"/><Relationship Id="rId159" Type="http://schemas.openxmlformats.org/officeDocument/2006/relationships/image" Target="../media/image126.png"/><Relationship Id="rId170" Type="http://schemas.openxmlformats.org/officeDocument/2006/relationships/customXml" Target="../ink/ink129.xml"/><Relationship Id="rId107" Type="http://schemas.openxmlformats.org/officeDocument/2006/relationships/image" Target="../media/image100.png"/><Relationship Id="rId11" Type="http://schemas.openxmlformats.org/officeDocument/2006/relationships/image" Target="../media/image52.png"/><Relationship Id="rId32" Type="http://schemas.openxmlformats.org/officeDocument/2006/relationships/customXml" Target="../ink/ink60.xml"/><Relationship Id="rId53" Type="http://schemas.openxmlformats.org/officeDocument/2006/relationships/image" Target="../media/image73.png"/><Relationship Id="rId74" Type="http://schemas.openxmlformats.org/officeDocument/2006/relationships/customXml" Target="../ink/ink81.xml"/><Relationship Id="rId128" Type="http://schemas.openxmlformats.org/officeDocument/2006/relationships/customXml" Target="../ink/ink108.xml"/><Relationship Id="rId149" Type="http://schemas.openxmlformats.org/officeDocument/2006/relationships/image" Target="../media/image121.png"/><Relationship Id="rId5" Type="http://schemas.openxmlformats.org/officeDocument/2006/relationships/image" Target="../media/image49.png"/><Relationship Id="rId95" Type="http://schemas.openxmlformats.org/officeDocument/2006/relationships/image" Target="../media/image94.png"/><Relationship Id="rId160" Type="http://schemas.openxmlformats.org/officeDocument/2006/relationships/customXml" Target="../ink/ink124.xml"/><Relationship Id="rId181" Type="http://schemas.openxmlformats.org/officeDocument/2006/relationships/image" Target="../media/image137.png"/><Relationship Id="rId22" Type="http://schemas.openxmlformats.org/officeDocument/2006/relationships/customXml" Target="../ink/ink55.xml"/><Relationship Id="rId43" Type="http://schemas.openxmlformats.org/officeDocument/2006/relationships/image" Target="../media/image68.png"/><Relationship Id="rId64" Type="http://schemas.openxmlformats.org/officeDocument/2006/relationships/customXml" Target="../ink/ink76.xml"/><Relationship Id="rId118" Type="http://schemas.openxmlformats.org/officeDocument/2006/relationships/customXml" Target="../ink/ink103.xml"/><Relationship Id="rId139" Type="http://schemas.openxmlformats.org/officeDocument/2006/relationships/image" Target="../media/image116.png"/><Relationship Id="rId85" Type="http://schemas.openxmlformats.org/officeDocument/2006/relationships/image" Target="../media/image89.png"/><Relationship Id="rId150" Type="http://schemas.openxmlformats.org/officeDocument/2006/relationships/customXml" Target="../ink/ink119.xml"/><Relationship Id="rId171" Type="http://schemas.openxmlformats.org/officeDocument/2006/relationships/image" Target="../media/image132.png"/><Relationship Id="rId12" Type="http://schemas.openxmlformats.org/officeDocument/2006/relationships/customXml" Target="../ink/ink50.xml"/><Relationship Id="rId33" Type="http://schemas.openxmlformats.org/officeDocument/2006/relationships/image" Target="../media/image63.png"/><Relationship Id="rId108" Type="http://schemas.openxmlformats.org/officeDocument/2006/relationships/customXml" Target="../ink/ink98.xml"/><Relationship Id="rId129" Type="http://schemas.openxmlformats.org/officeDocument/2006/relationships/image" Target="../media/image111.png"/><Relationship Id="rId54" Type="http://schemas.openxmlformats.org/officeDocument/2006/relationships/customXml" Target="../ink/ink71.xml"/><Relationship Id="rId75" Type="http://schemas.openxmlformats.org/officeDocument/2006/relationships/image" Target="../media/image84.png"/><Relationship Id="rId96" Type="http://schemas.openxmlformats.org/officeDocument/2006/relationships/customXml" Target="../ink/ink92.xml"/><Relationship Id="rId140" Type="http://schemas.openxmlformats.org/officeDocument/2006/relationships/customXml" Target="../ink/ink114.xml"/><Relationship Id="rId161" Type="http://schemas.openxmlformats.org/officeDocument/2006/relationships/image" Target="../media/image127.png"/><Relationship Id="rId182" Type="http://schemas.openxmlformats.org/officeDocument/2006/relationships/customXml" Target="../ink/ink135.xml"/><Relationship Id="rId6" Type="http://schemas.openxmlformats.org/officeDocument/2006/relationships/customXml" Target="../ink/ink47.xml"/><Relationship Id="rId23" Type="http://schemas.openxmlformats.org/officeDocument/2006/relationships/image" Target="../media/image58.png"/><Relationship Id="rId119" Type="http://schemas.openxmlformats.org/officeDocument/2006/relationships/image" Target="../media/image106.png"/><Relationship Id="rId44" Type="http://schemas.openxmlformats.org/officeDocument/2006/relationships/customXml" Target="../ink/ink66.xml"/><Relationship Id="rId65" Type="http://schemas.openxmlformats.org/officeDocument/2006/relationships/image" Target="../media/image79.png"/><Relationship Id="rId86" Type="http://schemas.openxmlformats.org/officeDocument/2006/relationships/customXml" Target="../ink/ink87.xml"/><Relationship Id="rId130" Type="http://schemas.openxmlformats.org/officeDocument/2006/relationships/customXml" Target="../ink/ink109.xml"/><Relationship Id="rId151" Type="http://schemas.openxmlformats.org/officeDocument/2006/relationships/image" Target="../media/image122.png"/><Relationship Id="rId172" Type="http://schemas.openxmlformats.org/officeDocument/2006/relationships/customXml" Target="../ink/ink130.xml"/><Relationship Id="rId13" Type="http://schemas.openxmlformats.org/officeDocument/2006/relationships/image" Target="../media/image53.png"/><Relationship Id="rId18" Type="http://schemas.openxmlformats.org/officeDocument/2006/relationships/customXml" Target="../ink/ink53.xml"/><Relationship Id="rId39" Type="http://schemas.openxmlformats.org/officeDocument/2006/relationships/image" Target="../media/image66.png"/><Relationship Id="rId109" Type="http://schemas.openxmlformats.org/officeDocument/2006/relationships/image" Target="../media/image101.png"/><Relationship Id="rId34" Type="http://schemas.openxmlformats.org/officeDocument/2006/relationships/customXml" Target="../ink/ink61.xml"/><Relationship Id="rId50" Type="http://schemas.openxmlformats.org/officeDocument/2006/relationships/customXml" Target="../ink/ink69.xml"/><Relationship Id="rId55" Type="http://schemas.openxmlformats.org/officeDocument/2006/relationships/image" Target="../media/image74.png"/><Relationship Id="rId76" Type="http://schemas.openxmlformats.org/officeDocument/2006/relationships/customXml" Target="../ink/ink82.xml"/><Relationship Id="rId97" Type="http://schemas.openxmlformats.org/officeDocument/2006/relationships/image" Target="../media/image95.png"/><Relationship Id="rId104" Type="http://schemas.openxmlformats.org/officeDocument/2006/relationships/customXml" Target="../ink/ink96.xml"/><Relationship Id="rId120" Type="http://schemas.openxmlformats.org/officeDocument/2006/relationships/customXml" Target="../ink/ink104.xml"/><Relationship Id="rId125" Type="http://schemas.openxmlformats.org/officeDocument/2006/relationships/image" Target="../media/image109.png"/><Relationship Id="rId141" Type="http://schemas.openxmlformats.org/officeDocument/2006/relationships/image" Target="../media/image117.png"/><Relationship Id="rId146" Type="http://schemas.openxmlformats.org/officeDocument/2006/relationships/customXml" Target="../ink/ink117.xml"/><Relationship Id="rId167" Type="http://schemas.openxmlformats.org/officeDocument/2006/relationships/image" Target="../media/image130.png"/><Relationship Id="rId7" Type="http://schemas.openxmlformats.org/officeDocument/2006/relationships/image" Target="../media/image50.png"/><Relationship Id="rId71" Type="http://schemas.openxmlformats.org/officeDocument/2006/relationships/image" Target="../media/image82.png"/><Relationship Id="rId92" Type="http://schemas.openxmlformats.org/officeDocument/2006/relationships/customXml" Target="../ink/ink90.xml"/><Relationship Id="rId162" Type="http://schemas.openxmlformats.org/officeDocument/2006/relationships/customXml" Target="../ink/ink125.xml"/><Relationship Id="rId183" Type="http://schemas.openxmlformats.org/officeDocument/2006/relationships/image" Target="../media/image138.png"/><Relationship Id="rId2" Type="http://schemas.openxmlformats.org/officeDocument/2006/relationships/notesSlide" Target="../notesSlides/notesSlide9.xml"/><Relationship Id="rId29" Type="http://schemas.openxmlformats.org/officeDocument/2006/relationships/image" Target="../media/image61.png"/><Relationship Id="rId24" Type="http://schemas.openxmlformats.org/officeDocument/2006/relationships/customXml" Target="../ink/ink56.xml"/><Relationship Id="rId40" Type="http://schemas.openxmlformats.org/officeDocument/2006/relationships/customXml" Target="../ink/ink64.xml"/><Relationship Id="rId45" Type="http://schemas.openxmlformats.org/officeDocument/2006/relationships/image" Target="../media/image69.png"/><Relationship Id="rId66" Type="http://schemas.openxmlformats.org/officeDocument/2006/relationships/customXml" Target="../ink/ink77.xml"/><Relationship Id="rId87" Type="http://schemas.openxmlformats.org/officeDocument/2006/relationships/image" Target="../media/image90.png"/><Relationship Id="rId110" Type="http://schemas.openxmlformats.org/officeDocument/2006/relationships/customXml" Target="../ink/ink99.xml"/><Relationship Id="rId115" Type="http://schemas.openxmlformats.org/officeDocument/2006/relationships/image" Target="../media/image104.png"/><Relationship Id="rId131" Type="http://schemas.openxmlformats.org/officeDocument/2006/relationships/image" Target="../media/image112.png"/><Relationship Id="rId136" Type="http://schemas.openxmlformats.org/officeDocument/2006/relationships/customXml" Target="../ink/ink112.xml"/><Relationship Id="rId157" Type="http://schemas.openxmlformats.org/officeDocument/2006/relationships/image" Target="../media/image125.png"/><Relationship Id="rId178" Type="http://schemas.openxmlformats.org/officeDocument/2006/relationships/customXml" Target="../ink/ink133.xml"/><Relationship Id="rId61" Type="http://schemas.openxmlformats.org/officeDocument/2006/relationships/image" Target="../media/image77.png"/><Relationship Id="rId82" Type="http://schemas.openxmlformats.org/officeDocument/2006/relationships/customXml" Target="../ink/ink85.xml"/><Relationship Id="rId152" Type="http://schemas.openxmlformats.org/officeDocument/2006/relationships/customXml" Target="../ink/ink120.xml"/><Relationship Id="rId173" Type="http://schemas.openxmlformats.org/officeDocument/2006/relationships/image" Target="../media/image133.png"/><Relationship Id="rId19" Type="http://schemas.openxmlformats.org/officeDocument/2006/relationships/image" Target="../media/image56.png"/><Relationship Id="rId14" Type="http://schemas.openxmlformats.org/officeDocument/2006/relationships/customXml" Target="../ink/ink51.xml"/><Relationship Id="rId30" Type="http://schemas.openxmlformats.org/officeDocument/2006/relationships/customXml" Target="../ink/ink59.xml"/><Relationship Id="rId35" Type="http://schemas.openxmlformats.org/officeDocument/2006/relationships/image" Target="../media/image64.png"/><Relationship Id="rId56" Type="http://schemas.openxmlformats.org/officeDocument/2006/relationships/customXml" Target="../ink/ink72.xml"/><Relationship Id="rId77" Type="http://schemas.openxmlformats.org/officeDocument/2006/relationships/image" Target="../media/image85.png"/><Relationship Id="rId100" Type="http://schemas.openxmlformats.org/officeDocument/2006/relationships/customXml" Target="../ink/ink94.xml"/><Relationship Id="rId105" Type="http://schemas.openxmlformats.org/officeDocument/2006/relationships/image" Target="../media/image99.png"/><Relationship Id="rId126" Type="http://schemas.openxmlformats.org/officeDocument/2006/relationships/customXml" Target="../ink/ink107.xml"/><Relationship Id="rId147" Type="http://schemas.openxmlformats.org/officeDocument/2006/relationships/image" Target="../media/image120.png"/><Relationship Id="rId168" Type="http://schemas.openxmlformats.org/officeDocument/2006/relationships/customXml" Target="../ink/ink128.xml"/><Relationship Id="rId8" Type="http://schemas.openxmlformats.org/officeDocument/2006/relationships/customXml" Target="../ink/ink48.xml"/><Relationship Id="rId51" Type="http://schemas.openxmlformats.org/officeDocument/2006/relationships/image" Target="../media/image72.png"/><Relationship Id="rId72" Type="http://schemas.openxmlformats.org/officeDocument/2006/relationships/customXml" Target="../ink/ink80.xml"/><Relationship Id="rId93" Type="http://schemas.openxmlformats.org/officeDocument/2006/relationships/image" Target="../media/image93.png"/><Relationship Id="rId98" Type="http://schemas.openxmlformats.org/officeDocument/2006/relationships/customXml" Target="../ink/ink93.xml"/><Relationship Id="rId121" Type="http://schemas.openxmlformats.org/officeDocument/2006/relationships/image" Target="../media/image107.png"/><Relationship Id="rId142" Type="http://schemas.openxmlformats.org/officeDocument/2006/relationships/customXml" Target="../ink/ink115.xml"/><Relationship Id="rId163" Type="http://schemas.openxmlformats.org/officeDocument/2006/relationships/image" Target="../media/image128.png"/><Relationship Id="rId184" Type="http://schemas.openxmlformats.org/officeDocument/2006/relationships/customXml" Target="../ink/ink136.xml"/><Relationship Id="rId3" Type="http://schemas.openxmlformats.org/officeDocument/2006/relationships/image" Target="../media/image1.jpg"/><Relationship Id="rId25" Type="http://schemas.openxmlformats.org/officeDocument/2006/relationships/image" Target="../media/image59.png"/><Relationship Id="rId46" Type="http://schemas.openxmlformats.org/officeDocument/2006/relationships/customXml" Target="../ink/ink67.xml"/><Relationship Id="rId67" Type="http://schemas.openxmlformats.org/officeDocument/2006/relationships/image" Target="../media/image80.png"/><Relationship Id="rId116" Type="http://schemas.openxmlformats.org/officeDocument/2006/relationships/customXml" Target="../ink/ink102.xml"/><Relationship Id="rId137" Type="http://schemas.openxmlformats.org/officeDocument/2006/relationships/image" Target="../media/image115.png"/><Relationship Id="rId158" Type="http://schemas.openxmlformats.org/officeDocument/2006/relationships/customXml" Target="../ink/ink123.xml"/><Relationship Id="rId20" Type="http://schemas.openxmlformats.org/officeDocument/2006/relationships/customXml" Target="../ink/ink54.xml"/><Relationship Id="rId41" Type="http://schemas.openxmlformats.org/officeDocument/2006/relationships/image" Target="../media/image67.png"/><Relationship Id="rId62" Type="http://schemas.openxmlformats.org/officeDocument/2006/relationships/customXml" Target="../ink/ink75.xml"/><Relationship Id="rId83" Type="http://schemas.openxmlformats.org/officeDocument/2006/relationships/image" Target="../media/image88.png"/><Relationship Id="rId88" Type="http://schemas.openxmlformats.org/officeDocument/2006/relationships/customXml" Target="../ink/ink88.xml"/><Relationship Id="rId111" Type="http://schemas.openxmlformats.org/officeDocument/2006/relationships/image" Target="../media/image102.png"/><Relationship Id="rId132" Type="http://schemas.openxmlformats.org/officeDocument/2006/relationships/customXml" Target="../ink/ink110.xml"/><Relationship Id="rId153" Type="http://schemas.openxmlformats.org/officeDocument/2006/relationships/image" Target="../media/image123.png"/><Relationship Id="rId174" Type="http://schemas.openxmlformats.org/officeDocument/2006/relationships/customXml" Target="../ink/ink131.xml"/><Relationship Id="rId179" Type="http://schemas.openxmlformats.org/officeDocument/2006/relationships/image" Target="../media/image136.png"/><Relationship Id="rId15" Type="http://schemas.openxmlformats.org/officeDocument/2006/relationships/image" Target="../media/image54.png"/><Relationship Id="rId36" Type="http://schemas.openxmlformats.org/officeDocument/2006/relationships/customXml" Target="../ink/ink62.xml"/><Relationship Id="rId57" Type="http://schemas.openxmlformats.org/officeDocument/2006/relationships/image" Target="../media/image75.png"/><Relationship Id="rId106" Type="http://schemas.openxmlformats.org/officeDocument/2006/relationships/customXml" Target="../ink/ink97.xml"/><Relationship Id="rId127" Type="http://schemas.openxmlformats.org/officeDocument/2006/relationships/image" Target="../media/image110.png"/><Relationship Id="rId10" Type="http://schemas.openxmlformats.org/officeDocument/2006/relationships/customXml" Target="../ink/ink49.xml"/><Relationship Id="rId31" Type="http://schemas.openxmlformats.org/officeDocument/2006/relationships/image" Target="../media/image62.png"/><Relationship Id="rId52" Type="http://schemas.openxmlformats.org/officeDocument/2006/relationships/customXml" Target="../ink/ink70.xml"/><Relationship Id="rId73" Type="http://schemas.openxmlformats.org/officeDocument/2006/relationships/image" Target="../media/image83.png"/><Relationship Id="rId78" Type="http://schemas.openxmlformats.org/officeDocument/2006/relationships/customXml" Target="../ink/ink83.xml"/><Relationship Id="rId94" Type="http://schemas.openxmlformats.org/officeDocument/2006/relationships/customXml" Target="../ink/ink91.xml"/><Relationship Id="rId99" Type="http://schemas.openxmlformats.org/officeDocument/2006/relationships/image" Target="../media/image96.png"/><Relationship Id="rId101" Type="http://schemas.openxmlformats.org/officeDocument/2006/relationships/image" Target="../media/image97.png"/><Relationship Id="rId122" Type="http://schemas.openxmlformats.org/officeDocument/2006/relationships/customXml" Target="../ink/ink105.xml"/><Relationship Id="rId143" Type="http://schemas.openxmlformats.org/officeDocument/2006/relationships/image" Target="../media/image118.png"/><Relationship Id="rId148" Type="http://schemas.openxmlformats.org/officeDocument/2006/relationships/customXml" Target="../ink/ink118.xml"/><Relationship Id="rId164" Type="http://schemas.openxmlformats.org/officeDocument/2006/relationships/customXml" Target="../ink/ink126.xml"/><Relationship Id="rId169" Type="http://schemas.openxmlformats.org/officeDocument/2006/relationships/image" Target="../media/image131.png"/><Relationship Id="rId185" Type="http://schemas.openxmlformats.org/officeDocument/2006/relationships/image" Target="../media/image139.png"/><Relationship Id="rId4" Type="http://schemas.openxmlformats.org/officeDocument/2006/relationships/customXml" Target="../ink/ink46.xml"/><Relationship Id="rId9" Type="http://schemas.openxmlformats.org/officeDocument/2006/relationships/image" Target="../media/image51.png"/><Relationship Id="rId180" Type="http://schemas.openxmlformats.org/officeDocument/2006/relationships/customXml" Target="../ink/ink134.xml"/><Relationship Id="rId26" Type="http://schemas.openxmlformats.org/officeDocument/2006/relationships/customXml" Target="../ink/ink57.xml"/><Relationship Id="rId47" Type="http://schemas.openxmlformats.org/officeDocument/2006/relationships/image" Target="../media/image70.png"/><Relationship Id="rId68" Type="http://schemas.openxmlformats.org/officeDocument/2006/relationships/customXml" Target="../ink/ink78.xml"/><Relationship Id="rId89" Type="http://schemas.openxmlformats.org/officeDocument/2006/relationships/image" Target="../media/image91.png"/><Relationship Id="rId112" Type="http://schemas.openxmlformats.org/officeDocument/2006/relationships/customXml" Target="../ink/ink100.xml"/><Relationship Id="rId133" Type="http://schemas.openxmlformats.org/officeDocument/2006/relationships/image" Target="../media/image113.png"/><Relationship Id="rId154" Type="http://schemas.openxmlformats.org/officeDocument/2006/relationships/customXml" Target="../ink/ink121.xml"/><Relationship Id="rId175" Type="http://schemas.openxmlformats.org/officeDocument/2006/relationships/image" Target="../media/image134.png"/><Relationship Id="rId16" Type="http://schemas.openxmlformats.org/officeDocument/2006/relationships/customXml" Target="../ink/ink52.xml"/><Relationship Id="rId37" Type="http://schemas.openxmlformats.org/officeDocument/2006/relationships/image" Target="../media/image65.png"/><Relationship Id="rId58" Type="http://schemas.openxmlformats.org/officeDocument/2006/relationships/customXml" Target="../ink/ink73.xml"/><Relationship Id="rId79" Type="http://schemas.openxmlformats.org/officeDocument/2006/relationships/image" Target="../media/image86.png"/><Relationship Id="rId102" Type="http://schemas.openxmlformats.org/officeDocument/2006/relationships/customXml" Target="../ink/ink95.xml"/><Relationship Id="rId123" Type="http://schemas.openxmlformats.org/officeDocument/2006/relationships/image" Target="../media/image108.png"/><Relationship Id="rId144" Type="http://schemas.openxmlformats.org/officeDocument/2006/relationships/customXml" Target="../ink/ink116.xml"/><Relationship Id="rId90" Type="http://schemas.openxmlformats.org/officeDocument/2006/relationships/customXml" Target="../ink/ink89.xml"/><Relationship Id="rId165" Type="http://schemas.openxmlformats.org/officeDocument/2006/relationships/image" Target="../media/image129.png"/><Relationship Id="rId186" Type="http://schemas.openxmlformats.org/officeDocument/2006/relationships/customXml" Target="../ink/ink137.xml"/><Relationship Id="rId27" Type="http://schemas.openxmlformats.org/officeDocument/2006/relationships/image" Target="../media/image60.png"/><Relationship Id="rId48" Type="http://schemas.openxmlformats.org/officeDocument/2006/relationships/customXml" Target="../ink/ink68.xml"/><Relationship Id="rId69" Type="http://schemas.openxmlformats.org/officeDocument/2006/relationships/image" Target="../media/image81.png"/><Relationship Id="rId113" Type="http://schemas.openxmlformats.org/officeDocument/2006/relationships/image" Target="../media/image103.png"/><Relationship Id="rId134" Type="http://schemas.openxmlformats.org/officeDocument/2006/relationships/customXml" Target="../ink/ink111.xml"/><Relationship Id="rId80" Type="http://schemas.openxmlformats.org/officeDocument/2006/relationships/customXml" Target="../ink/ink84.xml"/><Relationship Id="rId155" Type="http://schemas.openxmlformats.org/officeDocument/2006/relationships/image" Target="../media/image124.png"/><Relationship Id="rId176" Type="http://schemas.openxmlformats.org/officeDocument/2006/relationships/customXml" Target="../ink/ink132.xml"/><Relationship Id="rId17" Type="http://schemas.openxmlformats.org/officeDocument/2006/relationships/image" Target="../media/image55.png"/><Relationship Id="rId38" Type="http://schemas.openxmlformats.org/officeDocument/2006/relationships/customXml" Target="../ink/ink63.xml"/><Relationship Id="rId59" Type="http://schemas.openxmlformats.org/officeDocument/2006/relationships/image" Target="../media/image76.png"/><Relationship Id="rId103" Type="http://schemas.openxmlformats.org/officeDocument/2006/relationships/image" Target="../media/image98.png"/><Relationship Id="rId124" Type="http://schemas.openxmlformats.org/officeDocument/2006/relationships/customXml" Target="../ink/ink106.xml"/><Relationship Id="rId70" Type="http://schemas.openxmlformats.org/officeDocument/2006/relationships/customXml" Target="../ink/ink79.xml"/><Relationship Id="rId91" Type="http://schemas.openxmlformats.org/officeDocument/2006/relationships/image" Target="../media/image92.png"/><Relationship Id="rId145" Type="http://schemas.openxmlformats.org/officeDocument/2006/relationships/image" Target="../media/image119.png"/><Relationship Id="rId166" Type="http://schemas.openxmlformats.org/officeDocument/2006/relationships/customXml" Target="../ink/ink127.xml"/><Relationship Id="rId187" Type="http://schemas.openxmlformats.org/officeDocument/2006/relationships/image" Target="../media/image140.png"/><Relationship Id="rId1" Type="http://schemas.openxmlformats.org/officeDocument/2006/relationships/slideLayout" Target="../slideLayouts/slideLayout1.xml"/><Relationship Id="rId28" Type="http://schemas.openxmlformats.org/officeDocument/2006/relationships/customXml" Target="../ink/ink58.xml"/><Relationship Id="rId49" Type="http://schemas.openxmlformats.org/officeDocument/2006/relationships/image" Target="../media/image71.png"/><Relationship Id="rId114" Type="http://schemas.openxmlformats.org/officeDocument/2006/relationships/customXml" Target="../ink/ink101.xml"/><Relationship Id="rId60" Type="http://schemas.openxmlformats.org/officeDocument/2006/relationships/customXml" Target="../ink/ink74.xml"/><Relationship Id="rId81" Type="http://schemas.openxmlformats.org/officeDocument/2006/relationships/image" Target="../media/image87.png"/><Relationship Id="rId135" Type="http://schemas.openxmlformats.org/officeDocument/2006/relationships/image" Target="../media/image114.png"/><Relationship Id="rId156" Type="http://schemas.openxmlformats.org/officeDocument/2006/relationships/customXml" Target="../ink/ink122.xml"/><Relationship Id="rId177" Type="http://schemas.openxmlformats.org/officeDocument/2006/relationships/image" Target="../media/image1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9455" y="6545"/>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כו</a:t>
            </a:r>
            <a:r>
              <a:rPr lang="he-IL" sz="2800" b="1">
                <a:solidFill>
                  <a:srgbClr val="FFFF00"/>
                </a:solidFill>
                <a:cs typeface="+mj-cs"/>
              </a:rPr>
              <a:t>:א-ז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26:1-7</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sp>
        <p:nvSpPr>
          <p:cNvPr id="2" name="TextBox 1">
            <a:extLst>
              <a:ext uri="{FF2B5EF4-FFF2-40B4-BE49-F238E27FC236}">
                <a16:creationId xmlns:a16="http://schemas.microsoft.com/office/drawing/2014/main" id="{02900425-52B6-6104-27FA-7538C545DEA9}"/>
              </a:ext>
            </a:extLst>
          </p:cNvPr>
          <p:cNvSpPr txBox="1"/>
          <p:nvPr/>
        </p:nvSpPr>
        <p:spPr>
          <a:xfrm>
            <a:off x="163322" y="5634717"/>
            <a:ext cx="3461996" cy="923330"/>
          </a:xfrm>
          <a:prstGeom prst="rect">
            <a:avLst/>
          </a:prstGeom>
          <a:noFill/>
        </p:spPr>
        <p:txBody>
          <a:bodyPr wrap="square">
            <a:spAutoFit/>
          </a:bodyPr>
          <a:lstStyle/>
          <a:p>
            <a:pPr algn="ctr"/>
            <a:r>
              <a:rPr lang="en-US" dirty="0">
                <a:solidFill>
                  <a:srgbClr val="92D050"/>
                </a:solidFill>
              </a:rPr>
              <a:t>Member of:</a:t>
            </a:r>
          </a:p>
          <a:p>
            <a:pPr algn="ctr"/>
            <a:r>
              <a:rPr lang="en-US" b="1" dirty="0">
                <a:solidFill>
                  <a:srgbClr val="92D050"/>
                </a:solidFill>
              </a:rPr>
              <a:t>United Messianic Jewish Assembly</a:t>
            </a:r>
            <a:r>
              <a:rPr lang="en-US" b="1" dirty="0">
                <a:solidFill>
                  <a:srgbClr val="00B0F0"/>
                </a:solidFill>
              </a:rPr>
              <a:t> </a:t>
            </a:r>
            <a:br>
              <a:rPr lang="en-US" dirty="0">
                <a:solidFill>
                  <a:srgbClr val="00B0F0"/>
                </a:solidFill>
              </a:rPr>
            </a:br>
            <a:r>
              <a:rPr lang="en-US" dirty="0">
                <a:solidFill>
                  <a:srgbClr val="00B0F0"/>
                </a:solidFill>
              </a:rPr>
              <a:t>(</a:t>
            </a:r>
            <a:r>
              <a:rPr lang="en-US" dirty="0">
                <a:solidFill>
                  <a:srgbClr val="00B0F0"/>
                </a:solidFill>
                <a:hlinkClick r:id="rId10">
                  <a:extLst>
                    <a:ext uri="{A12FA001-AC4F-418D-AE19-62706E023703}">
                      <ahyp:hlinkClr xmlns:ahyp="http://schemas.microsoft.com/office/drawing/2018/hyperlinkcolor" val="tx"/>
                    </a:ext>
                  </a:extLst>
                </a:hlinkClick>
              </a:rPr>
              <a:t>http:\\umja.net</a:t>
            </a:r>
            <a:r>
              <a:rPr lang="en-US" dirty="0">
                <a:solidFill>
                  <a:srgbClr val="00B0F0"/>
                </a:solidFill>
              </a:rPr>
              <a:t>)</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737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46493"/>
            <a:ext cx="10236569" cy="5632311"/>
          </a:xfrm>
          <a:prstGeom prst="rect">
            <a:avLst/>
          </a:prstGeom>
          <a:noFill/>
        </p:spPr>
        <p:txBody>
          <a:bodyPr wrap="square" rtlCol="0">
            <a:spAutoFit/>
          </a:bodyPr>
          <a:lstStyle/>
          <a:p>
            <a:pPr algn="r" rtl="0">
              <a:spcBef>
                <a:spcPts val="0"/>
              </a:spcBef>
              <a:spcAft>
                <a:spcPts val="0"/>
              </a:spcAft>
            </a:pPr>
            <a:r>
              <a:rPr lang="he-IL" sz="3600" b="1" i="0" u="none" strike="noStrike" dirty="0">
                <a:solidFill>
                  <a:srgbClr val="FFFF00"/>
                </a:solidFill>
                <a:effectLst/>
                <a:latin typeface="Arial" panose="020B0604020202020204" pitchFamily="34" charset="0"/>
                <a:cs typeface="+mj-cs"/>
              </a:rPr>
              <a:t>הַבְּשׂוֹרָה עַל־פִּי מַתַּי פרק ה:ג-יב</a:t>
            </a:r>
            <a:endParaRPr lang="he-IL" sz="6600" b="0" dirty="0">
              <a:solidFill>
                <a:srgbClr val="FFFF00"/>
              </a:solidFill>
              <a:effectLst/>
              <a:cs typeface="+mj-cs"/>
            </a:endParaRPr>
          </a:p>
          <a:p>
            <a:pPr algn="r"/>
            <a:r>
              <a:rPr lang="he-IL" sz="3600" b="0" i="0" u="none" strike="noStrike" dirty="0">
                <a:solidFill>
                  <a:srgbClr val="FFFF00"/>
                </a:solidFill>
                <a:effectLst/>
                <a:latin typeface="Arial" panose="020B0604020202020204" pitchFamily="34" charset="0"/>
                <a:cs typeface="+mj-cs"/>
              </a:rPr>
              <a:t>ג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עֲנִיֵּי הָרוּחַ, כִּי לָהֶם מַלְכוּת הַשָּׁמַיִם. </a:t>
            </a:r>
            <a:r>
              <a:rPr lang="he-IL" sz="3600" b="0" i="0" u="none" strike="noStrike" dirty="0">
                <a:solidFill>
                  <a:srgbClr val="92D050"/>
                </a:solidFill>
                <a:effectLst/>
                <a:latin typeface="Arial" panose="020B0604020202020204" pitchFamily="34" charset="0"/>
                <a:cs typeface="+mj-cs"/>
              </a:rPr>
              <a:t>ד</a:t>
            </a:r>
            <a:r>
              <a:rPr lang="he-IL" sz="3600" b="0" i="0" u="none" strike="noStrike" dirty="0">
                <a:solidFill>
                  <a:srgbClr val="FFFF00"/>
                </a:solidFill>
                <a:effectLst/>
                <a:latin typeface="Arial" panose="020B0604020202020204" pitchFamily="34" charset="0"/>
                <a:cs typeface="+mj-cs"/>
              </a:rPr>
              <a:t>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a:t>
            </a:r>
            <a:r>
              <a:rPr lang="he-IL" sz="3600" b="0" i="0" u="none" strike="noStrike" dirty="0">
                <a:solidFill>
                  <a:srgbClr val="92D050"/>
                </a:solidFill>
                <a:effectLst/>
                <a:latin typeface="Arial" panose="020B0604020202020204" pitchFamily="34" charset="0"/>
                <a:cs typeface="+mj-cs"/>
              </a:rPr>
              <a:t>הָאֲבֵלִים, כִּי הֵם יְנֻחָמוּ. ה  </a:t>
            </a:r>
            <a:r>
              <a:rPr lang="he-IL" sz="3600" b="1" i="0" u="none" strike="noStrike" dirty="0">
                <a:solidFill>
                  <a:srgbClr val="92D050"/>
                </a:solidFill>
                <a:effectLst/>
                <a:latin typeface="Arial" panose="020B0604020202020204" pitchFamily="34" charset="0"/>
                <a:cs typeface="+mj-cs"/>
              </a:rPr>
              <a:t>אַשְׁרֵי</a:t>
            </a:r>
            <a:r>
              <a:rPr lang="he-IL" sz="3600" b="0" i="0" u="none" strike="noStrike" dirty="0">
                <a:solidFill>
                  <a:srgbClr val="92D050"/>
                </a:solidFill>
                <a:effectLst/>
                <a:latin typeface="Arial" panose="020B0604020202020204" pitchFamily="34" charset="0"/>
                <a:cs typeface="+mj-cs"/>
              </a:rPr>
              <a:t> הָעֲנָוִים, כִּי הֵם יִירְשׁוּ אֶת הָאָרֶץ. (תהילים לז׳ יא׳) </a:t>
            </a:r>
            <a:r>
              <a:rPr lang="he-IL" sz="3600" b="0" i="0" u="none" strike="noStrike" dirty="0">
                <a:solidFill>
                  <a:srgbClr val="FFC000"/>
                </a:solidFill>
                <a:effectLst/>
                <a:latin typeface="Arial" panose="020B0604020202020204" pitchFamily="34" charset="0"/>
                <a:cs typeface="+mj-cs"/>
              </a:rPr>
              <a:t>ו</a:t>
            </a:r>
            <a:r>
              <a:rPr lang="he-IL" sz="3600" b="0" i="0" u="none" strike="noStrike" dirty="0">
                <a:solidFill>
                  <a:srgbClr val="FFFF00"/>
                </a:solidFill>
                <a:effectLst/>
                <a:latin typeface="Arial" panose="020B0604020202020204" pitchFamily="34" charset="0"/>
                <a:cs typeface="+mj-cs"/>
              </a:rPr>
              <a:t>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a:t>
            </a:r>
            <a:r>
              <a:rPr lang="he-IL" sz="3600" b="0" i="0" u="none" strike="noStrike" dirty="0">
                <a:solidFill>
                  <a:srgbClr val="FFC000"/>
                </a:solidFill>
                <a:effectLst/>
                <a:latin typeface="Arial" panose="020B0604020202020204" pitchFamily="34" charset="0"/>
                <a:cs typeface="+mj-cs"/>
              </a:rPr>
              <a:t>הָרְעֵבִים וְהַצְּמֵאִים לְצֶדֶק, כִּי הֵם יִשְׂבָּעוּ. </a:t>
            </a:r>
            <a:r>
              <a:rPr lang="he-IL" sz="3600" b="0" i="0" u="none" strike="noStrike" dirty="0">
                <a:solidFill>
                  <a:srgbClr val="FFFF00"/>
                </a:solidFill>
                <a:effectLst/>
                <a:latin typeface="Arial" panose="020B0604020202020204" pitchFamily="34" charset="0"/>
                <a:cs typeface="+mj-cs"/>
              </a:rPr>
              <a:t>ז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הָרַחֲמָנִים, כִּי הֵם יְרֻחָמוּ. </a:t>
            </a:r>
            <a:r>
              <a:rPr lang="he-IL" sz="3600" b="0" i="0" u="none" strike="noStrike" dirty="0">
                <a:solidFill>
                  <a:srgbClr val="92D050"/>
                </a:solidFill>
                <a:effectLst/>
                <a:latin typeface="Arial" panose="020B0604020202020204" pitchFamily="34" charset="0"/>
                <a:cs typeface="+mj-cs"/>
              </a:rPr>
              <a:t>ח</a:t>
            </a:r>
            <a:r>
              <a:rPr lang="he-IL" sz="3600" b="0" i="0" u="none" strike="noStrike" dirty="0">
                <a:solidFill>
                  <a:srgbClr val="FFFF00"/>
                </a:solidFill>
                <a:effectLst/>
                <a:latin typeface="Arial" panose="020B0604020202020204" pitchFamily="34" charset="0"/>
                <a:cs typeface="+mj-cs"/>
              </a:rPr>
              <a:t>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a:t>
            </a:r>
            <a:r>
              <a:rPr lang="he-IL" sz="3600" b="0" i="0" u="none" strike="noStrike" dirty="0">
                <a:solidFill>
                  <a:srgbClr val="92D050"/>
                </a:solidFill>
                <a:effectLst/>
                <a:latin typeface="Arial" panose="020B0604020202020204" pitchFamily="34" charset="0"/>
                <a:cs typeface="+mj-cs"/>
              </a:rPr>
              <a:t>בָּרֵי לֵבָב, כִּי הֵם יִרְאוּ אֶת אֱלֹהִים. (תהילים כד׳ ג׳–ד׳)</a:t>
            </a:r>
            <a:r>
              <a:rPr lang="he-IL" sz="3600" b="0" i="0" u="none" strike="noStrike" dirty="0">
                <a:solidFill>
                  <a:srgbClr val="FFFF00"/>
                </a:solidFill>
                <a:effectLst/>
                <a:latin typeface="Arial" panose="020B0604020202020204" pitchFamily="34" charset="0"/>
                <a:cs typeface="+mj-cs"/>
              </a:rPr>
              <a:t> </a:t>
            </a:r>
            <a:r>
              <a:rPr lang="he-IL" sz="3600" b="0" i="0" u="none" strike="noStrike" dirty="0">
                <a:solidFill>
                  <a:srgbClr val="FFC000"/>
                </a:solidFill>
                <a:effectLst/>
                <a:latin typeface="Arial" panose="020B0604020202020204" pitchFamily="34" charset="0"/>
                <a:cs typeface="+mj-cs"/>
              </a:rPr>
              <a:t>ט</a:t>
            </a:r>
            <a:r>
              <a:rPr lang="he-IL" sz="3600" b="0" i="0" u="none" strike="noStrike" dirty="0">
                <a:solidFill>
                  <a:srgbClr val="FFFF00"/>
                </a:solidFill>
                <a:effectLst/>
                <a:latin typeface="Arial" panose="020B0604020202020204" pitchFamily="34" charset="0"/>
                <a:cs typeface="+mj-cs"/>
              </a:rPr>
              <a:t>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a:t>
            </a:r>
            <a:r>
              <a:rPr lang="he-IL" sz="3600" b="0" i="0" u="none" strike="noStrike" dirty="0">
                <a:solidFill>
                  <a:srgbClr val="FFC000"/>
                </a:solidFill>
                <a:effectLst/>
                <a:latin typeface="Arial" panose="020B0604020202020204" pitchFamily="34" charset="0"/>
                <a:cs typeface="+mj-cs"/>
              </a:rPr>
              <a:t>רוֹדְפֵי שָׁלוֹם, כִּי בְּנֵי אֱלֹהִים יִקָּרֵאוּ. </a:t>
            </a:r>
            <a:r>
              <a:rPr lang="he-IL" sz="3600" b="0" i="0" u="none" strike="noStrike" dirty="0">
                <a:solidFill>
                  <a:srgbClr val="FFFF00"/>
                </a:solidFill>
                <a:effectLst/>
                <a:latin typeface="Arial" panose="020B0604020202020204" pitchFamily="34" charset="0"/>
                <a:cs typeface="+mj-cs"/>
              </a:rPr>
              <a:t>י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FFFF00"/>
                </a:solidFill>
                <a:effectLst/>
                <a:latin typeface="Arial" panose="020B0604020202020204" pitchFamily="34" charset="0"/>
                <a:cs typeface="+mj-cs"/>
              </a:rPr>
              <a:t> הַנִּרְדָּפִים בִּגְלַל הַצֶּדֶק, כִּי לָהֶם מַלְכוּת הַשָּׁמַיִם. </a:t>
            </a:r>
            <a:r>
              <a:rPr lang="he-IL" sz="3600" b="0" i="0" u="none" strike="noStrike" dirty="0">
                <a:solidFill>
                  <a:srgbClr val="92D050"/>
                </a:solidFill>
                <a:effectLst/>
                <a:latin typeface="Arial" panose="020B0604020202020204" pitchFamily="34" charset="0"/>
                <a:cs typeface="+mj-cs"/>
              </a:rPr>
              <a:t>יא</a:t>
            </a:r>
            <a:r>
              <a:rPr lang="he-IL" sz="3600" b="0" i="0" u="none" strike="noStrike" dirty="0">
                <a:solidFill>
                  <a:srgbClr val="FFFF00"/>
                </a:solidFill>
                <a:effectLst/>
                <a:latin typeface="Arial" panose="020B0604020202020204" pitchFamily="34" charset="0"/>
                <a:cs typeface="+mj-cs"/>
              </a:rPr>
              <a:t>  </a:t>
            </a:r>
            <a:r>
              <a:rPr lang="he-IL" sz="3600" b="1" i="0" u="none" strike="noStrike" dirty="0">
                <a:solidFill>
                  <a:srgbClr val="00B0F0"/>
                </a:solidFill>
                <a:effectLst/>
                <a:latin typeface="Arial" panose="020B0604020202020204" pitchFamily="34" charset="0"/>
                <a:cs typeface="+mj-cs"/>
              </a:rPr>
              <a:t>אַשְׁרֵי</a:t>
            </a:r>
            <a:r>
              <a:rPr lang="he-IL" sz="3600" b="0" i="0" u="none" strike="noStrike" dirty="0">
                <a:solidFill>
                  <a:srgbClr val="92D050"/>
                </a:solidFill>
                <a:effectLst/>
                <a:latin typeface="Arial" panose="020B0604020202020204" pitchFamily="34" charset="0"/>
                <a:cs typeface="+mj-cs"/>
              </a:rPr>
              <a:t>כֶם אִם יְחָרְפוּ וְיִרְדְּפוּ אֶתְכֶם וְיַעֲלִילוּ עֲלֵיכֶם בִּגְלָלִי. </a:t>
            </a:r>
            <a:r>
              <a:rPr lang="he-IL" sz="3600" b="0" i="0" u="none" strike="noStrike" dirty="0">
                <a:solidFill>
                  <a:srgbClr val="FFC000"/>
                </a:solidFill>
                <a:effectLst/>
                <a:latin typeface="Arial" panose="020B0604020202020204" pitchFamily="34" charset="0"/>
                <a:cs typeface="+mj-cs"/>
              </a:rPr>
              <a:t>יב  שִׂמְחוּ וְגִילוּ, כִּי שְׂכָרְכֶם רַב בַּשָּׁמַיִם; הֲרֵי כָּךְ רָדְפוּ אֶת הַנְּבִיאִים שֶׁהָיוּ לִפְנֵיכֶם.</a:t>
            </a:r>
            <a:endParaRPr lang="he-IL" sz="6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10AAA46-E45F-D29E-972A-4762DB624E6F}"/>
                  </a:ext>
                </a:extLst>
              </p14:cNvPr>
              <p14:cNvContentPartPr/>
              <p14:nvPr/>
            </p14:nvContentPartPr>
            <p14:xfrm>
              <a:off x="3593781" y="1232941"/>
              <a:ext cx="3398040" cy="65520"/>
            </p14:xfrm>
          </p:contentPart>
        </mc:Choice>
        <mc:Fallback>
          <p:pic>
            <p:nvPicPr>
              <p:cNvPr id="7" name="Ink 6">
                <a:extLst>
                  <a:ext uri="{FF2B5EF4-FFF2-40B4-BE49-F238E27FC236}">
                    <a16:creationId xmlns:a16="http://schemas.microsoft.com/office/drawing/2014/main" id="{F10AAA46-E45F-D29E-972A-4762DB624E6F}"/>
                  </a:ext>
                </a:extLst>
              </p:cNvPr>
              <p:cNvPicPr/>
              <p:nvPr/>
            </p:nvPicPr>
            <p:blipFill>
              <a:blip r:embed="rId5"/>
              <a:stretch>
                <a:fillRect/>
              </a:stretch>
            </p:blipFill>
            <p:spPr>
              <a:xfrm>
                <a:off x="3576141" y="1215301"/>
                <a:ext cx="3433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7174402F-8C63-EA6D-D0D1-5E7A1609F45D}"/>
                  </a:ext>
                </a:extLst>
              </p14:cNvPr>
              <p14:cNvContentPartPr/>
              <p14:nvPr/>
            </p14:nvContentPartPr>
            <p14:xfrm>
              <a:off x="134901" y="1169581"/>
              <a:ext cx="382320" cy="71640"/>
            </p14:xfrm>
          </p:contentPart>
        </mc:Choice>
        <mc:Fallback>
          <p:pic>
            <p:nvPicPr>
              <p:cNvPr id="14" name="Ink 13">
                <a:extLst>
                  <a:ext uri="{FF2B5EF4-FFF2-40B4-BE49-F238E27FC236}">
                    <a16:creationId xmlns:a16="http://schemas.microsoft.com/office/drawing/2014/main" id="{7174402F-8C63-EA6D-D0D1-5E7A1609F45D}"/>
                  </a:ext>
                </a:extLst>
              </p:cNvPr>
              <p:cNvPicPr/>
              <p:nvPr/>
            </p:nvPicPr>
            <p:blipFill>
              <a:blip r:embed="rId7"/>
              <a:stretch>
                <a:fillRect/>
              </a:stretch>
            </p:blipFill>
            <p:spPr>
              <a:xfrm>
                <a:off x="117261" y="1151941"/>
                <a:ext cx="417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4AD182A6-6097-6058-4B6A-769C30809C71}"/>
                  </a:ext>
                </a:extLst>
              </p14:cNvPr>
              <p14:cNvContentPartPr/>
              <p14:nvPr/>
            </p14:nvContentPartPr>
            <p14:xfrm>
              <a:off x="6046821" y="1769701"/>
              <a:ext cx="2117160" cy="104040"/>
            </p14:xfrm>
          </p:contentPart>
        </mc:Choice>
        <mc:Fallback>
          <p:pic>
            <p:nvPicPr>
              <p:cNvPr id="18" name="Ink 17">
                <a:extLst>
                  <a:ext uri="{FF2B5EF4-FFF2-40B4-BE49-F238E27FC236}">
                    <a16:creationId xmlns:a16="http://schemas.microsoft.com/office/drawing/2014/main" id="{4AD182A6-6097-6058-4B6A-769C30809C71}"/>
                  </a:ext>
                </a:extLst>
              </p:cNvPr>
              <p:cNvPicPr/>
              <p:nvPr/>
            </p:nvPicPr>
            <p:blipFill>
              <a:blip r:embed="rId9"/>
              <a:stretch>
                <a:fillRect/>
              </a:stretch>
            </p:blipFill>
            <p:spPr>
              <a:xfrm>
                <a:off x="6029181" y="1752061"/>
                <a:ext cx="2152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Ink 25">
                <a:extLst>
                  <a:ext uri="{FF2B5EF4-FFF2-40B4-BE49-F238E27FC236}">
                    <a16:creationId xmlns:a16="http://schemas.microsoft.com/office/drawing/2014/main" id="{6F0C3857-0A62-3EEA-BB75-C0B122EF705C}"/>
                  </a:ext>
                </a:extLst>
              </p14:cNvPr>
              <p14:cNvContentPartPr/>
              <p14:nvPr/>
            </p14:nvContentPartPr>
            <p14:xfrm>
              <a:off x="4463181" y="2394661"/>
              <a:ext cx="770400" cy="61560"/>
            </p14:xfrm>
          </p:contentPart>
        </mc:Choice>
        <mc:Fallback>
          <p:pic>
            <p:nvPicPr>
              <p:cNvPr id="26" name="Ink 25">
                <a:extLst>
                  <a:ext uri="{FF2B5EF4-FFF2-40B4-BE49-F238E27FC236}">
                    <a16:creationId xmlns:a16="http://schemas.microsoft.com/office/drawing/2014/main" id="{6F0C3857-0A62-3EEA-BB75-C0B122EF705C}"/>
                  </a:ext>
                </a:extLst>
              </p:cNvPr>
              <p:cNvPicPr/>
              <p:nvPr/>
            </p:nvPicPr>
            <p:blipFill>
              <a:blip r:embed="rId11"/>
              <a:stretch>
                <a:fillRect/>
              </a:stretch>
            </p:blipFill>
            <p:spPr>
              <a:xfrm>
                <a:off x="4445181" y="2377021"/>
                <a:ext cx="806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5A1EB6A7-A195-4E3D-DAE8-706B486F78A8}"/>
                  </a:ext>
                </a:extLst>
              </p14:cNvPr>
              <p14:cNvContentPartPr/>
              <p14:nvPr/>
            </p14:nvContentPartPr>
            <p14:xfrm>
              <a:off x="6682581" y="2852941"/>
              <a:ext cx="1838520" cy="81000"/>
            </p14:xfrm>
          </p:contentPart>
        </mc:Choice>
        <mc:Fallback>
          <p:pic>
            <p:nvPicPr>
              <p:cNvPr id="32" name="Ink 31">
                <a:extLst>
                  <a:ext uri="{FF2B5EF4-FFF2-40B4-BE49-F238E27FC236}">
                    <a16:creationId xmlns:a16="http://schemas.microsoft.com/office/drawing/2014/main" id="{5A1EB6A7-A195-4E3D-DAE8-706B486F78A8}"/>
                  </a:ext>
                </a:extLst>
              </p:cNvPr>
              <p:cNvPicPr/>
              <p:nvPr/>
            </p:nvPicPr>
            <p:blipFill>
              <a:blip r:embed="rId13"/>
              <a:stretch>
                <a:fillRect/>
              </a:stretch>
            </p:blipFill>
            <p:spPr>
              <a:xfrm>
                <a:off x="6664581" y="2835301"/>
                <a:ext cx="1874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 name="Ink 32">
                <a:extLst>
                  <a:ext uri="{FF2B5EF4-FFF2-40B4-BE49-F238E27FC236}">
                    <a16:creationId xmlns:a16="http://schemas.microsoft.com/office/drawing/2014/main" id="{7D787518-89E6-BE11-CBC2-270C0DE12886}"/>
                  </a:ext>
                </a:extLst>
              </p14:cNvPr>
              <p14:cNvContentPartPr/>
              <p14:nvPr/>
            </p14:nvContentPartPr>
            <p14:xfrm>
              <a:off x="3642021" y="2845741"/>
              <a:ext cx="2285640" cy="130320"/>
            </p14:xfrm>
          </p:contentPart>
        </mc:Choice>
        <mc:Fallback>
          <p:pic>
            <p:nvPicPr>
              <p:cNvPr id="33" name="Ink 32">
                <a:extLst>
                  <a:ext uri="{FF2B5EF4-FFF2-40B4-BE49-F238E27FC236}">
                    <a16:creationId xmlns:a16="http://schemas.microsoft.com/office/drawing/2014/main" id="{7D787518-89E6-BE11-CBC2-270C0DE12886}"/>
                  </a:ext>
                </a:extLst>
              </p:cNvPr>
              <p:cNvPicPr/>
              <p:nvPr/>
            </p:nvPicPr>
            <p:blipFill>
              <a:blip r:embed="rId15"/>
              <a:stretch>
                <a:fillRect/>
              </a:stretch>
            </p:blipFill>
            <p:spPr>
              <a:xfrm>
                <a:off x="3624021" y="2827741"/>
                <a:ext cx="2321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8" name="Ink 37">
                <a:extLst>
                  <a:ext uri="{FF2B5EF4-FFF2-40B4-BE49-F238E27FC236}">
                    <a16:creationId xmlns:a16="http://schemas.microsoft.com/office/drawing/2014/main" id="{6F8FE7A5-D1CC-D993-CFF5-C448FF9E9942}"/>
                  </a:ext>
                </a:extLst>
              </p14:cNvPr>
              <p14:cNvContentPartPr/>
              <p14:nvPr/>
            </p14:nvContentPartPr>
            <p14:xfrm>
              <a:off x="2848221" y="3436501"/>
              <a:ext cx="2550960" cy="78120"/>
            </p14:xfrm>
          </p:contentPart>
        </mc:Choice>
        <mc:Fallback>
          <p:pic>
            <p:nvPicPr>
              <p:cNvPr id="38" name="Ink 37">
                <a:extLst>
                  <a:ext uri="{FF2B5EF4-FFF2-40B4-BE49-F238E27FC236}">
                    <a16:creationId xmlns:a16="http://schemas.microsoft.com/office/drawing/2014/main" id="{6F8FE7A5-D1CC-D993-CFF5-C448FF9E9942}"/>
                  </a:ext>
                </a:extLst>
              </p:cNvPr>
              <p:cNvPicPr/>
              <p:nvPr/>
            </p:nvPicPr>
            <p:blipFill>
              <a:blip r:embed="rId17"/>
              <a:stretch>
                <a:fillRect/>
              </a:stretch>
            </p:blipFill>
            <p:spPr>
              <a:xfrm>
                <a:off x="2830581" y="3418861"/>
                <a:ext cx="2586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 name="Ink 40">
                <a:extLst>
                  <a:ext uri="{FF2B5EF4-FFF2-40B4-BE49-F238E27FC236}">
                    <a16:creationId xmlns:a16="http://schemas.microsoft.com/office/drawing/2014/main" id="{2100378C-95A8-BD79-3A51-F85CC0F2351D}"/>
                  </a:ext>
                </a:extLst>
              </p14:cNvPr>
              <p14:cNvContentPartPr/>
              <p14:nvPr/>
            </p14:nvContentPartPr>
            <p14:xfrm>
              <a:off x="6184701" y="3914581"/>
              <a:ext cx="2422440" cy="84600"/>
            </p14:xfrm>
          </p:contentPart>
        </mc:Choice>
        <mc:Fallback>
          <p:pic>
            <p:nvPicPr>
              <p:cNvPr id="41" name="Ink 40">
                <a:extLst>
                  <a:ext uri="{FF2B5EF4-FFF2-40B4-BE49-F238E27FC236}">
                    <a16:creationId xmlns:a16="http://schemas.microsoft.com/office/drawing/2014/main" id="{2100378C-95A8-BD79-3A51-F85CC0F2351D}"/>
                  </a:ext>
                </a:extLst>
              </p:cNvPr>
              <p:cNvPicPr/>
              <p:nvPr/>
            </p:nvPicPr>
            <p:blipFill>
              <a:blip r:embed="rId19"/>
              <a:stretch>
                <a:fillRect/>
              </a:stretch>
            </p:blipFill>
            <p:spPr>
              <a:xfrm>
                <a:off x="6166701" y="3896941"/>
                <a:ext cx="2458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2" name="Ink 41">
                <a:extLst>
                  <a:ext uri="{FF2B5EF4-FFF2-40B4-BE49-F238E27FC236}">
                    <a16:creationId xmlns:a16="http://schemas.microsoft.com/office/drawing/2014/main" id="{08C8B7D7-693B-6FD0-3A06-92599BDD4E99}"/>
                  </a:ext>
                </a:extLst>
              </p14:cNvPr>
              <p14:cNvContentPartPr/>
              <p14:nvPr/>
            </p14:nvContentPartPr>
            <p14:xfrm>
              <a:off x="4414221" y="3934021"/>
              <a:ext cx="1897560" cy="61560"/>
            </p14:xfrm>
          </p:contentPart>
        </mc:Choice>
        <mc:Fallback>
          <p:pic>
            <p:nvPicPr>
              <p:cNvPr id="42" name="Ink 41">
                <a:extLst>
                  <a:ext uri="{FF2B5EF4-FFF2-40B4-BE49-F238E27FC236}">
                    <a16:creationId xmlns:a16="http://schemas.microsoft.com/office/drawing/2014/main" id="{08C8B7D7-693B-6FD0-3A06-92599BDD4E99}"/>
                  </a:ext>
                </a:extLst>
              </p:cNvPr>
              <p:cNvPicPr/>
              <p:nvPr/>
            </p:nvPicPr>
            <p:blipFill>
              <a:blip r:embed="rId21"/>
              <a:stretch>
                <a:fillRect/>
              </a:stretch>
            </p:blipFill>
            <p:spPr>
              <a:xfrm>
                <a:off x="4396581" y="3916021"/>
                <a:ext cx="1933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3" name="Ink 42">
                <a:extLst>
                  <a:ext uri="{FF2B5EF4-FFF2-40B4-BE49-F238E27FC236}">
                    <a16:creationId xmlns:a16="http://schemas.microsoft.com/office/drawing/2014/main" id="{EFDF823E-6342-5367-7C7E-4BA0D3A0596A}"/>
                  </a:ext>
                </a:extLst>
              </p14:cNvPr>
              <p14:cNvContentPartPr/>
              <p14:nvPr/>
            </p14:nvContentPartPr>
            <p14:xfrm>
              <a:off x="762741" y="3944821"/>
              <a:ext cx="3587040" cy="145080"/>
            </p14:xfrm>
          </p:contentPart>
        </mc:Choice>
        <mc:Fallback>
          <p:pic>
            <p:nvPicPr>
              <p:cNvPr id="43" name="Ink 42">
                <a:extLst>
                  <a:ext uri="{FF2B5EF4-FFF2-40B4-BE49-F238E27FC236}">
                    <a16:creationId xmlns:a16="http://schemas.microsoft.com/office/drawing/2014/main" id="{EFDF823E-6342-5367-7C7E-4BA0D3A0596A}"/>
                  </a:ext>
                </a:extLst>
              </p:cNvPr>
              <p:cNvPicPr/>
              <p:nvPr/>
            </p:nvPicPr>
            <p:blipFill>
              <a:blip r:embed="rId23"/>
              <a:stretch>
                <a:fillRect/>
              </a:stretch>
            </p:blipFill>
            <p:spPr>
              <a:xfrm>
                <a:off x="744741" y="3927181"/>
                <a:ext cx="3622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 name="Ink 43">
                <a:extLst>
                  <a:ext uri="{FF2B5EF4-FFF2-40B4-BE49-F238E27FC236}">
                    <a16:creationId xmlns:a16="http://schemas.microsoft.com/office/drawing/2014/main" id="{A7BC2387-DF3A-8472-C002-ED0456A7FDE6}"/>
                  </a:ext>
                </a:extLst>
              </p14:cNvPr>
              <p14:cNvContentPartPr/>
              <p14:nvPr/>
            </p14:nvContentPartPr>
            <p14:xfrm>
              <a:off x="6638301" y="4496701"/>
              <a:ext cx="2824200" cy="88920"/>
            </p14:xfrm>
          </p:contentPart>
        </mc:Choice>
        <mc:Fallback>
          <p:pic>
            <p:nvPicPr>
              <p:cNvPr id="44" name="Ink 43">
                <a:extLst>
                  <a:ext uri="{FF2B5EF4-FFF2-40B4-BE49-F238E27FC236}">
                    <a16:creationId xmlns:a16="http://schemas.microsoft.com/office/drawing/2014/main" id="{A7BC2387-DF3A-8472-C002-ED0456A7FDE6}"/>
                  </a:ext>
                </a:extLst>
              </p:cNvPr>
              <p:cNvPicPr/>
              <p:nvPr/>
            </p:nvPicPr>
            <p:blipFill>
              <a:blip r:embed="rId25"/>
              <a:stretch>
                <a:fillRect/>
              </a:stretch>
            </p:blipFill>
            <p:spPr>
              <a:xfrm>
                <a:off x="6620661" y="4479061"/>
                <a:ext cx="2859840" cy="124560"/>
              </a:xfrm>
              <a:prstGeom prst="rect">
                <a:avLst/>
              </a:prstGeom>
            </p:spPr>
          </p:pic>
        </mc:Fallback>
      </mc:AlternateContent>
      <p:grpSp>
        <p:nvGrpSpPr>
          <p:cNvPr id="59" name="Group 58">
            <a:extLst>
              <a:ext uri="{FF2B5EF4-FFF2-40B4-BE49-F238E27FC236}">
                <a16:creationId xmlns:a16="http://schemas.microsoft.com/office/drawing/2014/main" id="{4E2480BE-D97B-CAB6-85B1-D3E6A4345BD1}"/>
              </a:ext>
            </a:extLst>
          </p:cNvPr>
          <p:cNvGrpSpPr/>
          <p:nvPr/>
        </p:nvGrpSpPr>
        <p:grpSpPr>
          <a:xfrm>
            <a:off x="4388661" y="5003581"/>
            <a:ext cx="5176080" cy="178560"/>
            <a:chOff x="4388661" y="5003581"/>
            <a:chExt cx="5176080" cy="178560"/>
          </a:xfrm>
        </p:grpSpPr>
        <mc:AlternateContent xmlns:mc="http://schemas.openxmlformats.org/markup-compatibility/2006">
          <mc:Choice xmlns:p14="http://schemas.microsoft.com/office/powerpoint/2010/main" Requires="p14">
            <p:contentPart p14:bwMode="auto" r:id="rId26">
              <p14:nvContentPartPr>
                <p14:cNvPr id="52" name="Ink 51">
                  <a:extLst>
                    <a:ext uri="{FF2B5EF4-FFF2-40B4-BE49-F238E27FC236}">
                      <a16:creationId xmlns:a16="http://schemas.microsoft.com/office/drawing/2014/main" id="{BE57B9F0-8F02-DD1C-3C0F-98356458A90F}"/>
                    </a:ext>
                  </a:extLst>
                </p14:cNvPr>
                <p14:cNvContentPartPr/>
                <p14:nvPr/>
              </p14:nvContentPartPr>
              <p14:xfrm>
                <a:off x="8865621" y="5051461"/>
                <a:ext cx="699120" cy="19080"/>
              </p14:xfrm>
            </p:contentPart>
          </mc:Choice>
          <mc:Fallback>
            <p:pic>
              <p:nvPicPr>
                <p:cNvPr id="52" name="Ink 51">
                  <a:extLst>
                    <a:ext uri="{FF2B5EF4-FFF2-40B4-BE49-F238E27FC236}">
                      <a16:creationId xmlns:a16="http://schemas.microsoft.com/office/drawing/2014/main" id="{BE57B9F0-8F02-DD1C-3C0F-98356458A90F}"/>
                    </a:ext>
                  </a:extLst>
                </p:cNvPr>
                <p:cNvPicPr/>
                <p:nvPr/>
              </p:nvPicPr>
              <p:blipFill>
                <a:blip r:embed="rId27"/>
                <a:stretch>
                  <a:fillRect/>
                </a:stretch>
              </p:blipFill>
              <p:spPr>
                <a:xfrm>
                  <a:off x="8847981" y="5033461"/>
                  <a:ext cx="734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3" name="Ink 52">
                  <a:extLst>
                    <a:ext uri="{FF2B5EF4-FFF2-40B4-BE49-F238E27FC236}">
                      <a16:creationId xmlns:a16="http://schemas.microsoft.com/office/drawing/2014/main" id="{2481BA79-6E30-9C59-6C21-75D8994F255A}"/>
                    </a:ext>
                  </a:extLst>
                </p14:cNvPr>
                <p14:cNvContentPartPr/>
                <p14:nvPr/>
              </p14:nvContentPartPr>
              <p14:xfrm>
                <a:off x="7827741" y="5003581"/>
                <a:ext cx="847440" cy="54720"/>
              </p14:xfrm>
            </p:contentPart>
          </mc:Choice>
          <mc:Fallback>
            <p:pic>
              <p:nvPicPr>
                <p:cNvPr id="53" name="Ink 52">
                  <a:extLst>
                    <a:ext uri="{FF2B5EF4-FFF2-40B4-BE49-F238E27FC236}">
                      <a16:creationId xmlns:a16="http://schemas.microsoft.com/office/drawing/2014/main" id="{2481BA79-6E30-9C59-6C21-75D8994F255A}"/>
                    </a:ext>
                  </a:extLst>
                </p:cNvPr>
                <p:cNvPicPr/>
                <p:nvPr/>
              </p:nvPicPr>
              <p:blipFill>
                <a:blip r:embed="rId29"/>
                <a:stretch>
                  <a:fillRect/>
                </a:stretch>
              </p:blipFill>
              <p:spPr>
                <a:xfrm>
                  <a:off x="7809741" y="4985941"/>
                  <a:ext cx="883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5" name="Ink 54">
                  <a:extLst>
                    <a:ext uri="{FF2B5EF4-FFF2-40B4-BE49-F238E27FC236}">
                      <a16:creationId xmlns:a16="http://schemas.microsoft.com/office/drawing/2014/main" id="{65331312-E7AA-9DD2-D105-2328289610FE}"/>
                    </a:ext>
                  </a:extLst>
                </p14:cNvPr>
                <p14:cNvContentPartPr/>
                <p14:nvPr/>
              </p14:nvContentPartPr>
              <p14:xfrm>
                <a:off x="6112701" y="5123821"/>
                <a:ext cx="1501920" cy="58320"/>
              </p14:xfrm>
            </p:contentPart>
          </mc:Choice>
          <mc:Fallback>
            <p:pic>
              <p:nvPicPr>
                <p:cNvPr id="55" name="Ink 54">
                  <a:extLst>
                    <a:ext uri="{FF2B5EF4-FFF2-40B4-BE49-F238E27FC236}">
                      <a16:creationId xmlns:a16="http://schemas.microsoft.com/office/drawing/2014/main" id="{65331312-E7AA-9DD2-D105-2328289610FE}"/>
                    </a:ext>
                  </a:extLst>
                </p:cNvPr>
                <p:cNvPicPr/>
                <p:nvPr/>
              </p:nvPicPr>
              <p:blipFill>
                <a:blip r:embed="rId31"/>
                <a:stretch>
                  <a:fillRect/>
                </a:stretch>
              </p:blipFill>
              <p:spPr>
                <a:xfrm>
                  <a:off x="6095061" y="5106181"/>
                  <a:ext cx="1537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7" name="Ink 56">
                  <a:extLst>
                    <a:ext uri="{FF2B5EF4-FFF2-40B4-BE49-F238E27FC236}">
                      <a16:creationId xmlns:a16="http://schemas.microsoft.com/office/drawing/2014/main" id="{766AE39F-13E5-21BE-619C-8C36F3886670}"/>
                    </a:ext>
                  </a:extLst>
                </p14:cNvPr>
                <p14:cNvContentPartPr/>
                <p14:nvPr/>
              </p14:nvContentPartPr>
              <p14:xfrm>
                <a:off x="5632821" y="5104021"/>
                <a:ext cx="335520" cy="48600"/>
              </p14:xfrm>
            </p:contentPart>
          </mc:Choice>
          <mc:Fallback>
            <p:pic>
              <p:nvPicPr>
                <p:cNvPr id="57" name="Ink 56">
                  <a:extLst>
                    <a:ext uri="{FF2B5EF4-FFF2-40B4-BE49-F238E27FC236}">
                      <a16:creationId xmlns:a16="http://schemas.microsoft.com/office/drawing/2014/main" id="{766AE39F-13E5-21BE-619C-8C36F3886670}"/>
                    </a:ext>
                  </a:extLst>
                </p:cNvPr>
                <p:cNvPicPr/>
                <p:nvPr/>
              </p:nvPicPr>
              <p:blipFill>
                <a:blip r:embed="rId33"/>
                <a:stretch>
                  <a:fillRect/>
                </a:stretch>
              </p:blipFill>
              <p:spPr>
                <a:xfrm>
                  <a:off x="5614821" y="5086381"/>
                  <a:ext cx="371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8" name="Ink 57">
                  <a:extLst>
                    <a:ext uri="{FF2B5EF4-FFF2-40B4-BE49-F238E27FC236}">
                      <a16:creationId xmlns:a16="http://schemas.microsoft.com/office/drawing/2014/main" id="{915405BA-96DF-93CD-3AB1-B3CDCA356375}"/>
                    </a:ext>
                  </a:extLst>
                </p14:cNvPr>
                <p14:cNvContentPartPr/>
                <p14:nvPr/>
              </p14:nvContentPartPr>
              <p14:xfrm>
                <a:off x="4388661" y="5062621"/>
                <a:ext cx="1008720" cy="116280"/>
              </p14:xfrm>
            </p:contentPart>
          </mc:Choice>
          <mc:Fallback>
            <p:pic>
              <p:nvPicPr>
                <p:cNvPr id="58" name="Ink 57">
                  <a:extLst>
                    <a:ext uri="{FF2B5EF4-FFF2-40B4-BE49-F238E27FC236}">
                      <a16:creationId xmlns:a16="http://schemas.microsoft.com/office/drawing/2014/main" id="{915405BA-96DF-93CD-3AB1-B3CDCA356375}"/>
                    </a:ext>
                  </a:extLst>
                </p:cNvPr>
                <p:cNvPicPr/>
                <p:nvPr/>
              </p:nvPicPr>
              <p:blipFill>
                <a:blip r:embed="rId35"/>
                <a:stretch>
                  <a:fillRect/>
                </a:stretch>
              </p:blipFill>
              <p:spPr>
                <a:xfrm>
                  <a:off x="4371021" y="5044621"/>
                  <a:ext cx="1044360" cy="151920"/>
                </a:xfrm>
                <a:prstGeom prst="rect">
                  <a:avLst/>
                </a:prstGeom>
              </p:spPr>
            </p:pic>
          </mc:Fallback>
        </mc:AlternateContent>
      </p:grpSp>
      <p:grpSp>
        <p:nvGrpSpPr>
          <p:cNvPr id="68" name="Group 67">
            <a:extLst>
              <a:ext uri="{FF2B5EF4-FFF2-40B4-BE49-F238E27FC236}">
                <a16:creationId xmlns:a16="http://schemas.microsoft.com/office/drawing/2014/main" id="{8FB8D76C-D63B-4F79-DFB1-75650A89CAAD}"/>
              </a:ext>
            </a:extLst>
          </p:cNvPr>
          <p:cNvGrpSpPr/>
          <p:nvPr/>
        </p:nvGrpSpPr>
        <p:grpSpPr>
          <a:xfrm>
            <a:off x="190341" y="5078461"/>
            <a:ext cx="3933720" cy="118440"/>
            <a:chOff x="190341" y="5078461"/>
            <a:chExt cx="3933720" cy="118440"/>
          </a:xfrm>
        </p:grpSpPr>
        <mc:AlternateContent xmlns:mc="http://schemas.openxmlformats.org/markup-compatibility/2006">
          <mc:Choice xmlns:p14="http://schemas.microsoft.com/office/powerpoint/2010/main" Requires="p14">
            <p:contentPart p14:bwMode="auto" r:id="rId36">
              <p14:nvContentPartPr>
                <p14:cNvPr id="60" name="Ink 59">
                  <a:extLst>
                    <a:ext uri="{FF2B5EF4-FFF2-40B4-BE49-F238E27FC236}">
                      <a16:creationId xmlns:a16="http://schemas.microsoft.com/office/drawing/2014/main" id="{A0437095-04AC-C870-7419-62457E484FF5}"/>
                    </a:ext>
                  </a:extLst>
                </p14:cNvPr>
                <p14:cNvContentPartPr/>
                <p14:nvPr/>
              </p14:nvContentPartPr>
              <p14:xfrm>
                <a:off x="3669381" y="5109421"/>
                <a:ext cx="454680" cy="54360"/>
              </p14:xfrm>
            </p:contentPart>
          </mc:Choice>
          <mc:Fallback>
            <p:pic>
              <p:nvPicPr>
                <p:cNvPr id="60" name="Ink 59">
                  <a:extLst>
                    <a:ext uri="{FF2B5EF4-FFF2-40B4-BE49-F238E27FC236}">
                      <a16:creationId xmlns:a16="http://schemas.microsoft.com/office/drawing/2014/main" id="{A0437095-04AC-C870-7419-62457E484FF5}"/>
                    </a:ext>
                  </a:extLst>
                </p:cNvPr>
                <p:cNvPicPr/>
                <p:nvPr/>
              </p:nvPicPr>
              <p:blipFill>
                <a:blip r:embed="rId37"/>
                <a:stretch>
                  <a:fillRect/>
                </a:stretch>
              </p:blipFill>
              <p:spPr>
                <a:xfrm>
                  <a:off x="3651741" y="5091781"/>
                  <a:ext cx="490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1" name="Ink 60">
                  <a:extLst>
                    <a:ext uri="{FF2B5EF4-FFF2-40B4-BE49-F238E27FC236}">
                      <a16:creationId xmlns:a16="http://schemas.microsoft.com/office/drawing/2014/main" id="{38943BC5-D937-C779-16F2-95CC0680AC6C}"/>
                    </a:ext>
                  </a:extLst>
                </p14:cNvPr>
                <p14:cNvContentPartPr/>
                <p14:nvPr/>
              </p14:nvContentPartPr>
              <p14:xfrm>
                <a:off x="3049101" y="5147221"/>
                <a:ext cx="529920" cy="38880"/>
              </p14:xfrm>
            </p:contentPart>
          </mc:Choice>
          <mc:Fallback>
            <p:pic>
              <p:nvPicPr>
                <p:cNvPr id="61" name="Ink 60">
                  <a:extLst>
                    <a:ext uri="{FF2B5EF4-FFF2-40B4-BE49-F238E27FC236}">
                      <a16:creationId xmlns:a16="http://schemas.microsoft.com/office/drawing/2014/main" id="{38943BC5-D937-C779-16F2-95CC0680AC6C}"/>
                    </a:ext>
                  </a:extLst>
                </p:cNvPr>
                <p:cNvPicPr/>
                <p:nvPr/>
              </p:nvPicPr>
              <p:blipFill>
                <a:blip r:embed="rId39"/>
                <a:stretch>
                  <a:fillRect/>
                </a:stretch>
              </p:blipFill>
              <p:spPr>
                <a:xfrm>
                  <a:off x="3031461" y="5129221"/>
                  <a:ext cx="565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2" name="Ink 61">
                  <a:extLst>
                    <a:ext uri="{FF2B5EF4-FFF2-40B4-BE49-F238E27FC236}">
                      <a16:creationId xmlns:a16="http://schemas.microsoft.com/office/drawing/2014/main" id="{826DA424-522F-0801-EC66-4AB64C3D4C53}"/>
                    </a:ext>
                  </a:extLst>
                </p14:cNvPr>
                <p14:cNvContentPartPr/>
                <p14:nvPr/>
              </p14:nvContentPartPr>
              <p14:xfrm>
                <a:off x="2146941" y="5078461"/>
                <a:ext cx="863640" cy="73440"/>
              </p14:xfrm>
            </p:contentPart>
          </mc:Choice>
          <mc:Fallback>
            <p:pic>
              <p:nvPicPr>
                <p:cNvPr id="62" name="Ink 61">
                  <a:extLst>
                    <a:ext uri="{FF2B5EF4-FFF2-40B4-BE49-F238E27FC236}">
                      <a16:creationId xmlns:a16="http://schemas.microsoft.com/office/drawing/2014/main" id="{826DA424-522F-0801-EC66-4AB64C3D4C53}"/>
                    </a:ext>
                  </a:extLst>
                </p:cNvPr>
                <p:cNvPicPr/>
                <p:nvPr/>
              </p:nvPicPr>
              <p:blipFill>
                <a:blip r:embed="rId41"/>
                <a:stretch>
                  <a:fillRect/>
                </a:stretch>
              </p:blipFill>
              <p:spPr>
                <a:xfrm>
                  <a:off x="2129301" y="5060461"/>
                  <a:ext cx="899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4" name="Ink 63">
                  <a:extLst>
                    <a:ext uri="{FF2B5EF4-FFF2-40B4-BE49-F238E27FC236}">
                      <a16:creationId xmlns:a16="http://schemas.microsoft.com/office/drawing/2014/main" id="{876D711E-5D6A-3731-780D-F63C178D0CD2}"/>
                    </a:ext>
                  </a:extLst>
                </p14:cNvPr>
                <p14:cNvContentPartPr/>
                <p14:nvPr/>
              </p14:nvContentPartPr>
              <p14:xfrm>
                <a:off x="190341" y="5112661"/>
                <a:ext cx="1780560" cy="84240"/>
              </p14:xfrm>
            </p:contentPart>
          </mc:Choice>
          <mc:Fallback>
            <p:pic>
              <p:nvPicPr>
                <p:cNvPr id="64" name="Ink 63">
                  <a:extLst>
                    <a:ext uri="{FF2B5EF4-FFF2-40B4-BE49-F238E27FC236}">
                      <a16:creationId xmlns:a16="http://schemas.microsoft.com/office/drawing/2014/main" id="{876D711E-5D6A-3731-780D-F63C178D0CD2}"/>
                    </a:ext>
                  </a:extLst>
                </p:cNvPr>
                <p:cNvPicPr/>
                <p:nvPr/>
              </p:nvPicPr>
              <p:blipFill>
                <a:blip r:embed="rId43"/>
                <a:stretch>
                  <a:fillRect/>
                </a:stretch>
              </p:blipFill>
              <p:spPr>
                <a:xfrm>
                  <a:off x="172701" y="5094661"/>
                  <a:ext cx="1816200" cy="119880"/>
                </a:xfrm>
                <a:prstGeom prst="rect">
                  <a:avLst/>
                </a:prstGeom>
              </p:spPr>
            </p:pic>
          </mc:Fallback>
        </mc:AlternateContent>
      </p:grpSp>
      <p:grpSp>
        <p:nvGrpSpPr>
          <p:cNvPr id="67" name="Group 66">
            <a:extLst>
              <a:ext uri="{FF2B5EF4-FFF2-40B4-BE49-F238E27FC236}">
                <a16:creationId xmlns:a16="http://schemas.microsoft.com/office/drawing/2014/main" id="{E62D23B6-5E8B-6244-2200-291AE8B738BC}"/>
              </a:ext>
            </a:extLst>
          </p:cNvPr>
          <p:cNvGrpSpPr/>
          <p:nvPr/>
        </p:nvGrpSpPr>
        <p:grpSpPr>
          <a:xfrm>
            <a:off x="8144541" y="5634661"/>
            <a:ext cx="2068200" cy="147960"/>
            <a:chOff x="8144541" y="5634661"/>
            <a:chExt cx="2068200" cy="147960"/>
          </a:xfrm>
        </p:grpSpPr>
        <mc:AlternateContent xmlns:mc="http://schemas.openxmlformats.org/markup-compatibility/2006">
          <mc:Choice xmlns:p14="http://schemas.microsoft.com/office/powerpoint/2010/main" Requires="p14">
            <p:contentPart p14:bwMode="auto" r:id="rId44">
              <p14:nvContentPartPr>
                <p14:cNvPr id="65" name="Ink 64">
                  <a:extLst>
                    <a:ext uri="{FF2B5EF4-FFF2-40B4-BE49-F238E27FC236}">
                      <a16:creationId xmlns:a16="http://schemas.microsoft.com/office/drawing/2014/main" id="{F4963295-5B3F-D518-4C69-481E75560545}"/>
                    </a:ext>
                  </a:extLst>
                </p14:cNvPr>
                <p14:cNvContentPartPr/>
                <p14:nvPr/>
              </p14:nvContentPartPr>
              <p14:xfrm>
                <a:off x="9486621" y="5634661"/>
                <a:ext cx="726120" cy="76320"/>
              </p14:xfrm>
            </p:contentPart>
          </mc:Choice>
          <mc:Fallback>
            <p:pic>
              <p:nvPicPr>
                <p:cNvPr id="65" name="Ink 64">
                  <a:extLst>
                    <a:ext uri="{FF2B5EF4-FFF2-40B4-BE49-F238E27FC236}">
                      <a16:creationId xmlns:a16="http://schemas.microsoft.com/office/drawing/2014/main" id="{F4963295-5B3F-D518-4C69-481E75560545}"/>
                    </a:ext>
                  </a:extLst>
                </p:cNvPr>
                <p:cNvPicPr/>
                <p:nvPr/>
              </p:nvPicPr>
              <p:blipFill>
                <a:blip r:embed="rId45"/>
                <a:stretch>
                  <a:fillRect/>
                </a:stretch>
              </p:blipFill>
              <p:spPr>
                <a:xfrm>
                  <a:off x="9468981" y="5617021"/>
                  <a:ext cx="761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Ink 65">
                  <a:extLst>
                    <a:ext uri="{FF2B5EF4-FFF2-40B4-BE49-F238E27FC236}">
                      <a16:creationId xmlns:a16="http://schemas.microsoft.com/office/drawing/2014/main" id="{0A7EB375-242D-363C-E689-77AC3FFA6F35}"/>
                    </a:ext>
                  </a:extLst>
                </p14:cNvPr>
                <p14:cNvContentPartPr/>
                <p14:nvPr/>
              </p14:nvContentPartPr>
              <p14:xfrm>
                <a:off x="8144541" y="5711341"/>
                <a:ext cx="1096200" cy="71280"/>
              </p14:xfrm>
            </p:contentPart>
          </mc:Choice>
          <mc:Fallback>
            <p:pic>
              <p:nvPicPr>
                <p:cNvPr id="66" name="Ink 65">
                  <a:extLst>
                    <a:ext uri="{FF2B5EF4-FFF2-40B4-BE49-F238E27FC236}">
                      <a16:creationId xmlns:a16="http://schemas.microsoft.com/office/drawing/2014/main" id="{0A7EB375-242D-363C-E689-77AC3FFA6F35}"/>
                    </a:ext>
                  </a:extLst>
                </p:cNvPr>
                <p:cNvPicPr/>
                <p:nvPr/>
              </p:nvPicPr>
              <p:blipFill>
                <a:blip r:embed="rId47"/>
                <a:stretch>
                  <a:fillRect/>
                </a:stretch>
              </p:blipFill>
              <p:spPr>
                <a:xfrm>
                  <a:off x="8126541" y="5693341"/>
                  <a:ext cx="1131840" cy="106920"/>
                </a:xfrm>
                <a:prstGeom prst="rect">
                  <a:avLst/>
                </a:prstGeom>
              </p:spPr>
            </p:pic>
          </mc:Fallback>
        </mc:AlternateContent>
      </p:grpSp>
      <p:grpSp>
        <p:nvGrpSpPr>
          <p:cNvPr id="70" name="Group 69">
            <a:extLst>
              <a:ext uri="{FF2B5EF4-FFF2-40B4-BE49-F238E27FC236}">
                <a16:creationId xmlns:a16="http://schemas.microsoft.com/office/drawing/2014/main" id="{8245EC2D-5E7E-EB29-C85E-CDF3A05A7FC1}"/>
              </a:ext>
            </a:extLst>
          </p:cNvPr>
          <p:cNvGrpSpPr/>
          <p:nvPr/>
        </p:nvGrpSpPr>
        <p:grpSpPr>
          <a:xfrm>
            <a:off x="7313301" y="627781"/>
            <a:ext cx="2517120" cy="706680"/>
            <a:chOff x="7313301" y="627781"/>
            <a:chExt cx="2517120" cy="706680"/>
          </a:xfrm>
        </p:grpSpPr>
        <mc:AlternateContent xmlns:mc="http://schemas.openxmlformats.org/markup-compatibility/2006">
          <mc:Choice xmlns:p14="http://schemas.microsoft.com/office/powerpoint/2010/main" Requires="p14">
            <p:contentPart p14:bwMode="auto" r:id="rId48">
              <p14:nvContentPartPr>
                <p14:cNvPr id="2" name="Ink 1">
                  <a:extLst>
                    <a:ext uri="{FF2B5EF4-FFF2-40B4-BE49-F238E27FC236}">
                      <a16:creationId xmlns:a16="http://schemas.microsoft.com/office/drawing/2014/main" id="{BC6B99ED-7E1F-82D1-2C68-C28276F03EB6}"/>
                    </a:ext>
                  </a:extLst>
                </p14:cNvPr>
                <p14:cNvContentPartPr/>
                <p14:nvPr/>
              </p14:nvContentPartPr>
              <p14:xfrm>
                <a:off x="8016021" y="1228621"/>
                <a:ext cx="1734480" cy="92160"/>
              </p14:xfrm>
            </p:contentPart>
          </mc:Choice>
          <mc:Fallback>
            <p:pic>
              <p:nvPicPr>
                <p:cNvPr id="2" name="Ink 1">
                  <a:extLst>
                    <a:ext uri="{FF2B5EF4-FFF2-40B4-BE49-F238E27FC236}">
                      <a16:creationId xmlns:a16="http://schemas.microsoft.com/office/drawing/2014/main" id="{BC6B99ED-7E1F-82D1-2C68-C28276F03EB6}"/>
                    </a:ext>
                  </a:extLst>
                </p:cNvPr>
                <p:cNvPicPr/>
                <p:nvPr/>
              </p:nvPicPr>
              <p:blipFill>
                <a:blip r:embed="rId49"/>
                <a:stretch>
                  <a:fillRect/>
                </a:stretch>
              </p:blipFill>
              <p:spPr>
                <a:xfrm>
                  <a:off x="7998381" y="1210981"/>
                  <a:ext cx="1770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Ink 3">
                  <a:extLst>
                    <a:ext uri="{FF2B5EF4-FFF2-40B4-BE49-F238E27FC236}">
                      <a16:creationId xmlns:a16="http://schemas.microsoft.com/office/drawing/2014/main" id="{E3F4C502-CE44-2F5E-1613-A54590806615}"/>
                    </a:ext>
                  </a:extLst>
                </p14:cNvPr>
                <p14:cNvContentPartPr/>
                <p14:nvPr/>
              </p14:nvContentPartPr>
              <p14:xfrm>
                <a:off x="7313301" y="1231141"/>
                <a:ext cx="752400" cy="79920"/>
              </p14:xfrm>
            </p:contentPart>
          </mc:Choice>
          <mc:Fallback>
            <p:pic>
              <p:nvPicPr>
                <p:cNvPr id="4" name="Ink 3">
                  <a:extLst>
                    <a:ext uri="{FF2B5EF4-FFF2-40B4-BE49-F238E27FC236}">
                      <a16:creationId xmlns:a16="http://schemas.microsoft.com/office/drawing/2014/main" id="{E3F4C502-CE44-2F5E-1613-A54590806615}"/>
                    </a:ext>
                  </a:extLst>
                </p:cNvPr>
                <p:cNvPicPr/>
                <p:nvPr/>
              </p:nvPicPr>
              <p:blipFill>
                <a:blip r:embed="rId51"/>
                <a:stretch>
                  <a:fillRect/>
                </a:stretch>
              </p:blipFill>
              <p:spPr>
                <a:xfrm>
                  <a:off x="7295661" y="1213141"/>
                  <a:ext cx="788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9" name="Ink 68">
                  <a:extLst>
                    <a:ext uri="{FF2B5EF4-FFF2-40B4-BE49-F238E27FC236}">
                      <a16:creationId xmlns:a16="http://schemas.microsoft.com/office/drawing/2014/main" id="{57840434-EB83-D647-CCBD-6CC8619FF40E}"/>
                    </a:ext>
                  </a:extLst>
                </p14:cNvPr>
                <p14:cNvContentPartPr/>
                <p14:nvPr/>
              </p14:nvContentPartPr>
              <p14:xfrm>
                <a:off x="8703261" y="627781"/>
                <a:ext cx="1127160" cy="706680"/>
              </p14:xfrm>
            </p:contentPart>
          </mc:Choice>
          <mc:Fallback>
            <p:pic>
              <p:nvPicPr>
                <p:cNvPr id="69" name="Ink 68">
                  <a:extLst>
                    <a:ext uri="{FF2B5EF4-FFF2-40B4-BE49-F238E27FC236}">
                      <a16:creationId xmlns:a16="http://schemas.microsoft.com/office/drawing/2014/main" id="{57840434-EB83-D647-CCBD-6CC8619FF40E}"/>
                    </a:ext>
                  </a:extLst>
                </p:cNvPr>
                <p:cNvPicPr/>
                <p:nvPr/>
              </p:nvPicPr>
              <p:blipFill>
                <a:blip r:embed="rId53"/>
                <a:stretch>
                  <a:fillRect/>
                </a:stretch>
              </p:blipFill>
              <p:spPr>
                <a:xfrm>
                  <a:off x="8685621" y="610141"/>
                  <a:ext cx="1162800" cy="742320"/>
                </a:xfrm>
                <a:prstGeom prst="rect">
                  <a:avLst/>
                </a:prstGeom>
              </p:spPr>
            </p:pic>
          </mc:Fallback>
        </mc:AlternateContent>
      </p:grpSp>
      <p:grpSp>
        <p:nvGrpSpPr>
          <p:cNvPr id="73" name="Group 72">
            <a:extLst>
              <a:ext uri="{FF2B5EF4-FFF2-40B4-BE49-F238E27FC236}">
                <a16:creationId xmlns:a16="http://schemas.microsoft.com/office/drawing/2014/main" id="{581F58B0-517A-66D9-A57B-4395354015CC}"/>
              </a:ext>
            </a:extLst>
          </p:cNvPr>
          <p:cNvGrpSpPr/>
          <p:nvPr/>
        </p:nvGrpSpPr>
        <p:grpSpPr>
          <a:xfrm>
            <a:off x="684261" y="541381"/>
            <a:ext cx="2446560" cy="753480"/>
            <a:chOff x="684261" y="541381"/>
            <a:chExt cx="2446560" cy="753480"/>
          </a:xfrm>
        </p:grpSpPr>
        <mc:AlternateContent xmlns:mc="http://schemas.openxmlformats.org/markup-compatibility/2006">
          <mc:Choice xmlns:p14="http://schemas.microsoft.com/office/powerpoint/2010/main" Requires="p14">
            <p:contentPart p14:bwMode="auto" r:id="rId54">
              <p14:nvContentPartPr>
                <p14:cNvPr id="11" name="Ink 10">
                  <a:extLst>
                    <a:ext uri="{FF2B5EF4-FFF2-40B4-BE49-F238E27FC236}">
                      <a16:creationId xmlns:a16="http://schemas.microsoft.com/office/drawing/2014/main" id="{722751BB-1F93-8B1D-4041-3525070405B1}"/>
                    </a:ext>
                  </a:extLst>
                </p14:cNvPr>
                <p14:cNvContentPartPr/>
                <p14:nvPr/>
              </p14:nvContentPartPr>
              <p14:xfrm>
                <a:off x="2342421" y="1162021"/>
                <a:ext cx="663480" cy="60480"/>
              </p14:xfrm>
            </p:contentPart>
          </mc:Choice>
          <mc:Fallback>
            <p:pic>
              <p:nvPicPr>
                <p:cNvPr id="11" name="Ink 10">
                  <a:extLst>
                    <a:ext uri="{FF2B5EF4-FFF2-40B4-BE49-F238E27FC236}">
                      <a16:creationId xmlns:a16="http://schemas.microsoft.com/office/drawing/2014/main" id="{722751BB-1F93-8B1D-4041-3525070405B1}"/>
                    </a:ext>
                  </a:extLst>
                </p:cNvPr>
                <p:cNvPicPr/>
                <p:nvPr/>
              </p:nvPicPr>
              <p:blipFill>
                <a:blip r:embed="rId55"/>
                <a:stretch>
                  <a:fillRect/>
                </a:stretch>
              </p:blipFill>
              <p:spPr>
                <a:xfrm>
                  <a:off x="2324781" y="1144021"/>
                  <a:ext cx="699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 name="Ink 11">
                  <a:extLst>
                    <a:ext uri="{FF2B5EF4-FFF2-40B4-BE49-F238E27FC236}">
                      <a16:creationId xmlns:a16="http://schemas.microsoft.com/office/drawing/2014/main" id="{82AAEE0B-774A-7611-F0A6-E595ED15E611}"/>
                    </a:ext>
                  </a:extLst>
                </p14:cNvPr>
                <p14:cNvContentPartPr/>
                <p14:nvPr/>
              </p14:nvContentPartPr>
              <p14:xfrm>
                <a:off x="684261" y="1181821"/>
                <a:ext cx="1328040" cy="72000"/>
              </p14:xfrm>
            </p:contentPart>
          </mc:Choice>
          <mc:Fallback>
            <p:pic>
              <p:nvPicPr>
                <p:cNvPr id="12" name="Ink 11">
                  <a:extLst>
                    <a:ext uri="{FF2B5EF4-FFF2-40B4-BE49-F238E27FC236}">
                      <a16:creationId xmlns:a16="http://schemas.microsoft.com/office/drawing/2014/main" id="{82AAEE0B-774A-7611-F0A6-E595ED15E611}"/>
                    </a:ext>
                  </a:extLst>
                </p:cNvPr>
                <p:cNvPicPr/>
                <p:nvPr/>
              </p:nvPicPr>
              <p:blipFill>
                <a:blip r:embed="rId57"/>
                <a:stretch>
                  <a:fillRect/>
                </a:stretch>
              </p:blipFill>
              <p:spPr>
                <a:xfrm>
                  <a:off x="666621" y="1164181"/>
                  <a:ext cx="1363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1" name="Ink 70">
                  <a:extLst>
                    <a:ext uri="{FF2B5EF4-FFF2-40B4-BE49-F238E27FC236}">
                      <a16:creationId xmlns:a16="http://schemas.microsoft.com/office/drawing/2014/main" id="{B2DB606D-7E79-678B-40D2-2285E1BC4F6D}"/>
                    </a:ext>
                  </a:extLst>
                </p14:cNvPr>
                <p14:cNvContentPartPr/>
                <p14:nvPr/>
              </p14:nvContentPartPr>
              <p14:xfrm>
                <a:off x="2117421" y="541381"/>
                <a:ext cx="1013400" cy="753480"/>
              </p14:xfrm>
            </p:contentPart>
          </mc:Choice>
          <mc:Fallback>
            <p:pic>
              <p:nvPicPr>
                <p:cNvPr id="71" name="Ink 70">
                  <a:extLst>
                    <a:ext uri="{FF2B5EF4-FFF2-40B4-BE49-F238E27FC236}">
                      <a16:creationId xmlns:a16="http://schemas.microsoft.com/office/drawing/2014/main" id="{B2DB606D-7E79-678B-40D2-2285E1BC4F6D}"/>
                    </a:ext>
                  </a:extLst>
                </p:cNvPr>
                <p:cNvPicPr/>
                <p:nvPr/>
              </p:nvPicPr>
              <p:blipFill>
                <a:blip r:embed="rId59"/>
                <a:stretch>
                  <a:fillRect/>
                </a:stretch>
              </p:blipFill>
              <p:spPr>
                <a:xfrm>
                  <a:off x="2099421" y="523381"/>
                  <a:ext cx="1049040" cy="789120"/>
                </a:xfrm>
                <a:prstGeom prst="rect">
                  <a:avLst/>
                </a:prstGeom>
              </p:spPr>
            </p:pic>
          </mc:Fallback>
        </mc:AlternateContent>
      </p:grpSp>
      <p:grpSp>
        <p:nvGrpSpPr>
          <p:cNvPr id="80" name="Group 79">
            <a:extLst>
              <a:ext uri="{FF2B5EF4-FFF2-40B4-BE49-F238E27FC236}">
                <a16:creationId xmlns:a16="http://schemas.microsoft.com/office/drawing/2014/main" id="{18A99600-57C6-874B-4EB5-442D15C80686}"/>
              </a:ext>
            </a:extLst>
          </p:cNvPr>
          <p:cNvGrpSpPr/>
          <p:nvPr/>
        </p:nvGrpSpPr>
        <p:grpSpPr>
          <a:xfrm>
            <a:off x="243621" y="1712101"/>
            <a:ext cx="9925560" cy="2892600"/>
            <a:chOff x="243621" y="1712101"/>
            <a:chExt cx="9925560" cy="2892600"/>
          </a:xfrm>
        </p:grpSpPr>
        <mc:AlternateContent xmlns:mc="http://schemas.openxmlformats.org/markup-compatibility/2006">
          <mc:Choice xmlns:p14="http://schemas.microsoft.com/office/powerpoint/2010/main" Requires="p14">
            <p:contentPart p14:bwMode="auto" r:id="rId60">
              <p14:nvContentPartPr>
                <p14:cNvPr id="15" name="Ink 14">
                  <a:extLst>
                    <a:ext uri="{FF2B5EF4-FFF2-40B4-BE49-F238E27FC236}">
                      <a16:creationId xmlns:a16="http://schemas.microsoft.com/office/drawing/2014/main" id="{BFD6C6DA-C3D3-7678-28BE-E7A12D1CF703}"/>
                    </a:ext>
                  </a:extLst>
                </p14:cNvPr>
                <p14:cNvContentPartPr/>
                <p14:nvPr/>
              </p14:nvContentPartPr>
              <p14:xfrm>
                <a:off x="9708741" y="1784101"/>
                <a:ext cx="443160" cy="82080"/>
              </p14:xfrm>
            </p:contentPart>
          </mc:Choice>
          <mc:Fallback>
            <p:pic>
              <p:nvPicPr>
                <p:cNvPr id="15" name="Ink 14">
                  <a:extLst>
                    <a:ext uri="{FF2B5EF4-FFF2-40B4-BE49-F238E27FC236}">
                      <a16:creationId xmlns:a16="http://schemas.microsoft.com/office/drawing/2014/main" id="{BFD6C6DA-C3D3-7678-28BE-E7A12D1CF703}"/>
                    </a:ext>
                  </a:extLst>
                </p:cNvPr>
                <p:cNvPicPr/>
                <p:nvPr/>
              </p:nvPicPr>
              <p:blipFill>
                <a:blip r:embed="rId61"/>
                <a:stretch>
                  <a:fillRect/>
                </a:stretch>
              </p:blipFill>
              <p:spPr>
                <a:xfrm>
                  <a:off x="9690741" y="1766461"/>
                  <a:ext cx="478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 name="Ink 15">
                  <a:extLst>
                    <a:ext uri="{FF2B5EF4-FFF2-40B4-BE49-F238E27FC236}">
                      <a16:creationId xmlns:a16="http://schemas.microsoft.com/office/drawing/2014/main" id="{91D5B487-AFA0-9938-6D0F-DB41002024E1}"/>
                    </a:ext>
                  </a:extLst>
                </p14:cNvPr>
                <p14:cNvContentPartPr/>
                <p14:nvPr/>
              </p14:nvContentPartPr>
              <p14:xfrm>
                <a:off x="8765541" y="1783381"/>
                <a:ext cx="855720" cy="33120"/>
              </p14:xfrm>
            </p:contentPart>
          </mc:Choice>
          <mc:Fallback>
            <p:pic>
              <p:nvPicPr>
                <p:cNvPr id="16" name="Ink 15">
                  <a:extLst>
                    <a:ext uri="{FF2B5EF4-FFF2-40B4-BE49-F238E27FC236}">
                      <a16:creationId xmlns:a16="http://schemas.microsoft.com/office/drawing/2014/main" id="{91D5B487-AFA0-9938-6D0F-DB41002024E1}"/>
                    </a:ext>
                  </a:extLst>
                </p:cNvPr>
                <p:cNvPicPr/>
                <p:nvPr/>
              </p:nvPicPr>
              <p:blipFill>
                <a:blip r:embed="rId63"/>
                <a:stretch>
                  <a:fillRect/>
                </a:stretch>
              </p:blipFill>
              <p:spPr>
                <a:xfrm>
                  <a:off x="8747901" y="1765381"/>
                  <a:ext cx="891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0" name="Ink 19">
                  <a:extLst>
                    <a:ext uri="{FF2B5EF4-FFF2-40B4-BE49-F238E27FC236}">
                      <a16:creationId xmlns:a16="http://schemas.microsoft.com/office/drawing/2014/main" id="{4EA451CE-7CFE-8C76-FE22-3A4657C351EA}"/>
                    </a:ext>
                  </a:extLst>
                </p14:cNvPr>
                <p14:cNvContentPartPr/>
                <p14:nvPr/>
              </p14:nvContentPartPr>
              <p14:xfrm>
                <a:off x="3905181" y="1723981"/>
                <a:ext cx="1859400" cy="112680"/>
              </p14:xfrm>
            </p:contentPart>
          </mc:Choice>
          <mc:Fallback>
            <p:pic>
              <p:nvPicPr>
                <p:cNvPr id="20" name="Ink 19">
                  <a:extLst>
                    <a:ext uri="{FF2B5EF4-FFF2-40B4-BE49-F238E27FC236}">
                      <a16:creationId xmlns:a16="http://schemas.microsoft.com/office/drawing/2014/main" id="{4EA451CE-7CFE-8C76-FE22-3A4657C351EA}"/>
                    </a:ext>
                  </a:extLst>
                </p:cNvPr>
                <p:cNvPicPr/>
                <p:nvPr/>
              </p:nvPicPr>
              <p:blipFill>
                <a:blip r:embed="rId65"/>
                <a:stretch>
                  <a:fillRect/>
                </a:stretch>
              </p:blipFill>
              <p:spPr>
                <a:xfrm>
                  <a:off x="3887541" y="1705981"/>
                  <a:ext cx="189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1" name="Ink 20">
                  <a:extLst>
                    <a:ext uri="{FF2B5EF4-FFF2-40B4-BE49-F238E27FC236}">
                      <a16:creationId xmlns:a16="http://schemas.microsoft.com/office/drawing/2014/main" id="{8CE95020-1965-6174-3071-50DA3062404B}"/>
                    </a:ext>
                  </a:extLst>
                </p14:cNvPr>
                <p14:cNvContentPartPr/>
                <p14:nvPr/>
              </p14:nvContentPartPr>
              <p14:xfrm>
                <a:off x="2410461" y="1761781"/>
                <a:ext cx="1398600" cy="27720"/>
              </p14:xfrm>
            </p:contentPart>
          </mc:Choice>
          <mc:Fallback>
            <p:pic>
              <p:nvPicPr>
                <p:cNvPr id="21" name="Ink 20">
                  <a:extLst>
                    <a:ext uri="{FF2B5EF4-FFF2-40B4-BE49-F238E27FC236}">
                      <a16:creationId xmlns:a16="http://schemas.microsoft.com/office/drawing/2014/main" id="{8CE95020-1965-6174-3071-50DA3062404B}"/>
                    </a:ext>
                  </a:extLst>
                </p:cNvPr>
                <p:cNvPicPr/>
                <p:nvPr/>
              </p:nvPicPr>
              <p:blipFill>
                <a:blip r:embed="rId67"/>
                <a:stretch>
                  <a:fillRect/>
                </a:stretch>
              </p:blipFill>
              <p:spPr>
                <a:xfrm>
                  <a:off x="2392461" y="1744141"/>
                  <a:ext cx="1434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3" name="Ink 22">
                  <a:extLst>
                    <a:ext uri="{FF2B5EF4-FFF2-40B4-BE49-F238E27FC236}">
                      <a16:creationId xmlns:a16="http://schemas.microsoft.com/office/drawing/2014/main" id="{3D08116C-2908-4C08-14BB-299C48D4632C}"/>
                    </a:ext>
                  </a:extLst>
                </p14:cNvPr>
                <p14:cNvContentPartPr/>
                <p14:nvPr/>
              </p14:nvContentPartPr>
              <p14:xfrm>
                <a:off x="7030341" y="2298901"/>
                <a:ext cx="2081520" cy="72720"/>
              </p14:xfrm>
            </p:contentPart>
          </mc:Choice>
          <mc:Fallback>
            <p:pic>
              <p:nvPicPr>
                <p:cNvPr id="23" name="Ink 22">
                  <a:extLst>
                    <a:ext uri="{FF2B5EF4-FFF2-40B4-BE49-F238E27FC236}">
                      <a16:creationId xmlns:a16="http://schemas.microsoft.com/office/drawing/2014/main" id="{3D08116C-2908-4C08-14BB-299C48D4632C}"/>
                    </a:ext>
                  </a:extLst>
                </p:cNvPr>
                <p:cNvPicPr/>
                <p:nvPr/>
              </p:nvPicPr>
              <p:blipFill>
                <a:blip r:embed="rId69"/>
                <a:stretch>
                  <a:fillRect/>
                </a:stretch>
              </p:blipFill>
              <p:spPr>
                <a:xfrm>
                  <a:off x="7012341" y="2280901"/>
                  <a:ext cx="2117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4" name="Ink 23">
                  <a:extLst>
                    <a:ext uri="{FF2B5EF4-FFF2-40B4-BE49-F238E27FC236}">
                      <a16:creationId xmlns:a16="http://schemas.microsoft.com/office/drawing/2014/main" id="{6855FD2F-D071-C42A-F135-DD6CBE68DFD4}"/>
                    </a:ext>
                  </a:extLst>
                </p14:cNvPr>
                <p14:cNvContentPartPr/>
                <p14:nvPr/>
              </p14:nvContentPartPr>
              <p14:xfrm>
                <a:off x="5466861" y="2263621"/>
                <a:ext cx="1430640" cy="115200"/>
              </p14:xfrm>
            </p:contentPart>
          </mc:Choice>
          <mc:Fallback>
            <p:pic>
              <p:nvPicPr>
                <p:cNvPr id="24" name="Ink 23">
                  <a:extLst>
                    <a:ext uri="{FF2B5EF4-FFF2-40B4-BE49-F238E27FC236}">
                      <a16:creationId xmlns:a16="http://schemas.microsoft.com/office/drawing/2014/main" id="{6855FD2F-D071-C42A-F135-DD6CBE68DFD4}"/>
                    </a:ext>
                  </a:extLst>
                </p:cNvPr>
                <p:cNvPicPr/>
                <p:nvPr/>
              </p:nvPicPr>
              <p:blipFill>
                <a:blip r:embed="rId71"/>
                <a:stretch>
                  <a:fillRect/>
                </a:stretch>
              </p:blipFill>
              <p:spPr>
                <a:xfrm>
                  <a:off x="5448861" y="2245981"/>
                  <a:ext cx="1466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7" name="Ink 26">
                  <a:extLst>
                    <a:ext uri="{FF2B5EF4-FFF2-40B4-BE49-F238E27FC236}">
                      <a16:creationId xmlns:a16="http://schemas.microsoft.com/office/drawing/2014/main" id="{6E5D1392-2B9B-B872-F690-22B44EE21D2D}"/>
                    </a:ext>
                  </a:extLst>
                </p14:cNvPr>
                <p14:cNvContentPartPr/>
                <p14:nvPr/>
              </p14:nvContentPartPr>
              <p14:xfrm>
                <a:off x="3294981" y="2242021"/>
                <a:ext cx="1076760" cy="80280"/>
              </p14:xfrm>
            </p:contentPart>
          </mc:Choice>
          <mc:Fallback>
            <p:pic>
              <p:nvPicPr>
                <p:cNvPr id="27" name="Ink 26">
                  <a:extLst>
                    <a:ext uri="{FF2B5EF4-FFF2-40B4-BE49-F238E27FC236}">
                      <a16:creationId xmlns:a16="http://schemas.microsoft.com/office/drawing/2014/main" id="{6E5D1392-2B9B-B872-F690-22B44EE21D2D}"/>
                    </a:ext>
                  </a:extLst>
                </p:cNvPr>
                <p:cNvPicPr/>
                <p:nvPr/>
              </p:nvPicPr>
              <p:blipFill>
                <a:blip r:embed="rId73"/>
                <a:stretch>
                  <a:fillRect/>
                </a:stretch>
              </p:blipFill>
              <p:spPr>
                <a:xfrm>
                  <a:off x="3277341" y="2224381"/>
                  <a:ext cx="1112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 name="Ink 27">
                  <a:extLst>
                    <a:ext uri="{FF2B5EF4-FFF2-40B4-BE49-F238E27FC236}">
                      <a16:creationId xmlns:a16="http://schemas.microsoft.com/office/drawing/2014/main" id="{533D590A-3BD5-C8C1-7C0D-E433F061051C}"/>
                    </a:ext>
                  </a:extLst>
                </p14:cNvPr>
                <p14:cNvContentPartPr/>
                <p14:nvPr/>
              </p14:nvContentPartPr>
              <p14:xfrm>
                <a:off x="2235141" y="2326621"/>
                <a:ext cx="1104840" cy="74880"/>
              </p14:xfrm>
            </p:contentPart>
          </mc:Choice>
          <mc:Fallback>
            <p:pic>
              <p:nvPicPr>
                <p:cNvPr id="28" name="Ink 27">
                  <a:extLst>
                    <a:ext uri="{FF2B5EF4-FFF2-40B4-BE49-F238E27FC236}">
                      <a16:creationId xmlns:a16="http://schemas.microsoft.com/office/drawing/2014/main" id="{533D590A-3BD5-C8C1-7C0D-E433F061051C}"/>
                    </a:ext>
                  </a:extLst>
                </p:cNvPr>
                <p:cNvPicPr/>
                <p:nvPr/>
              </p:nvPicPr>
              <p:blipFill>
                <a:blip r:embed="rId75"/>
                <a:stretch>
                  <a:fillRect/>
                </a:stretch>
              </p:blipFill>
              <p:spPr>
                <a:xfrm>
                  <a:off x="2217501" y="2308981"/>
                  <a:ext cx="1140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0" name="Ink 29">
                  <a:extLst>
                    <a:ext uri="{FF2B5EF4-FFF2-40B4-BE49-F238E27FC236}">
                      <a16:creationId xmlns:a16="http://schemas.microsoft.com/office/drawing/2014/main" id="{4F7F7631-8287-13E5-C013-A473974584E1}"/>
                    </a:ext>
                  </a:extLst>
                </p14:cNvPr>
                <p14:cNvContentPartPr/>
                <p14:nvPr/>
              </p14:nvContentPartPr>
              <p14:xfrm>
                <a:off x="840861" y="2311861"/>
                <a:ext cx="801720" cy="81720"/>
              </p14:xfrm>
            </p:contentPart>
          </mc:Choice>
          <mc:Fallback>
            <p:pic>
              <p:nvPicPr>
                <p:cNvPr id="30" name="Ink 29">
                  <a:extLst>
                    <a:ext uri="{FF2B5EF4-FFF2-40B4-BE49-F238E27FC236}">
                      <a16:creationId xmlns:a16="http://schemas.microsoft.com/office/drawing/2014/main" id="{4F7F7631-8287-13E5-C013-A473974584E1}"/>
                    </a:ext>
                  </a:extLst>
                </p:cNvPr>
                <p:cNvPicPr/>
                <p:nvPr/>
              </p:nvPicPr>
              <p:blipFill>
                <a:blip r:embed="rId77"/>
                <a:stretch>
                  <a:fillRect/>
                </a:stretch>
              </p:blipFill>
              <p:spPr>
                <a:xfrm>
                  <a:off x="823221" y="2294221"/>
                  <a:ext cx="837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1" name="Ink 30">
                  <a:extLst>
                    <a:ext uri="{FF2B5EF4-FFF2-40B4-BE49-F238E27FC236}">
                      <a16:creationId xmlns:a16="http://schemas.microsoft.com/office/drawing/2014/main" id="{259C1855-4B38-541C-B870-9A99237E079E}"/>
                    </a:ext>
                  </a:extLst>
                </p14:cNvPr>
                <p14:cNvContentPartPr/>
                <p14:nvPr/>
              </p14:nvContentPartPr>
              <p14:xfrm>
                <a:off x="8941941" y="2919181"/>
                <a:ext cx="1178640" cy="92520"/>
              </p14:xfrm>
            </p:contentPart>
          </mc:Choice>
          <mc:Fallback>
            <p:pic>
              <p:nvPicPr>
                <p:cNvPr id="31" name="Ink 30">
                  <a:extLst>
                    <a:ext uri="{FF2B5EF4-FFF2-40B4-BE49-F238E27FC236}">
                      <a16:creationId xmlns:a16="http://schemas.microsoft.com/office/drawing/2014/main" id="{259C1855-4B38-541C-B870-9A99237E079E}"/>
                    </a:ext>
                  </a:extLst>
                </p:cNvPr>
                <p:cNvPicPr/>
                <p:nvPr/>
              </p:nvPicPr>
              <p:blipFill>
                <a:blip r:embed="rId79"/>
                <a:stretch>
                  <a:fillRect/>
                </a:stretch>
              </p:blipFill>
              <p:spPr>
                <a:xfrm>
                  <a:off x="8924301" y="2901181"/>
                  <a:ext cx="1214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Ink 33">
                  <a:extLst>
                    <a:ext uri="{FF2B5EF4-FFF2-40B4-BE49-F238E27FC236}">
                      <a16:creationId xmlns:a16="http://schemas.microsoft.com/office/drawing/2014/main" id="{5BBB3F7B-4AB4-D438-6330-349BEECEF680}"/>
                    </a:ext>
                  </a:extLst>
                </p14:cNvPr>
                <p14:cNvContentPartPr/>
                <p14:nvPr/>
              </p14:nvContentPartPr>
              <p14:xfrm>
                <a:off x="1890621" y="2812261"/>
                <a:ext cx="1497960" cy="125280"/>
              </p14:xfrm>
            </p:contentPart>
          </mc:Choice>
          <mc:Fallback>
            <p:pic>
              <p:nvPicPr>
                <p:cNvPr id="34" name="Ink 33">
                  <a:extLst>
                    <a:ext uri="{FF2B5EF4-FFF2-40B4-BE49-F238E27FC236}">
                      <a16:creationId xmlns:a16="http://schemas.microsoft.com/office/drawing/2014/main" id="{5BBB3F7B-4AB4-D438-6330-349BEECEF680}"/>
                    </a:ext>
                  </a:extLst>
                </p:cNvPr>
                <p:cNvPicPr/>
                <p:nvPr/>
              </p:nvPicPr>
              <p:blipFill>
                <a:blip r:embed="rId81"/>
                <a:stretch>
                  <a:fillRect/>
                </a:stretch>
              </p:blipFill>
              <p:spPr>
                <a:xfrm>
                  <a:off x="1872981" y="2794261"/>
                  <a:ext cx="1533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 name="Ink 34">
                  <a:extLst>
                    <a:ext uri="{FF2B5EF4-FFF2-40B4-BE49-F238E27FC236}">
                      <a16:creationId xmlns:a16="http://schemas.microsoft.com/office/drawing/2014/main" id="{2A7A8E47-D5F7-C183-72C6-A1BDCB828E09}"/>
                    </a:ext>
                  </a:extLst>
                </p14:cNvPr>
                <p14:cNvContentPartPr/>
                <p14:nvPr/>
              </p14:nvContentPartPr>
              <p14:xfrm>
                <a:off x="1116981" y="2820181"/>
                <a:ext cx="601560" cy="207000"/>
              </p14:xfrm>
            </p:contentPart>
          </mc:Choice>
          <mc:Fallback>
            <p:pic>
              <p:nvPicPr>
                <p:cNvPr id="35" name="Ink 34">
                  <a:extLst>
                    <a:ext uri="{FF2B5EF4-FFF2-40B4-BE49-F238E27FC236}">
                      <a16:creationId xmlns:a16="http://schemas.microsoft.com/office/drawing/2014/main" id="{2A7A8E47-D5F7-C183-72C6-A1BDCB828E09}"/>
                    </a:ext>
                  </a:extLst>
                </p:cNvPr>
                <p:cNvPicPr/>
                <p:nvPr/>
              </p:nvPicPr>
              <p:blipFill>
                <a:blip r:embed="rId83"/>
                <a:stretch>
                  <a:fillRect/>
                </a:stretch>
              </p:blipFill>
              <p:spPr>
                <a:xfrm>
                  <a:off x="1098981" y="2802181"/>
                  <a:ext cx="6372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7" name="Ink 36">
                  <a:extLst>
                    <a:ext uri="{FF2B5EF4-FFF2-40B4-BE49-F238E27FC236}">
                      <a16:creationId xmlns:a16="http://schemas.microsoft.com/office/drawing/2014/main" id="{9FE74856-4212-2442-72F4-5890A6F6B96D}"/>
                    </a:ext>
                  </a:extLst>
                </p14:cNvPr>
                <p14:cNvContentPartPr/>
                <p14:nvPr/>
              </p14:nvContentPartPr>
              <p14:xfrm>
                <a:off x="9112581" y="3349741"/>
                <a:ext cx="1050120" cy="79560"/>
              </p14:xfrm>
            </p:contentPart>
          </mc:Choice>
          <mc:Fallback>
            <p:pic>
              <p:nvPicPr>
                <p:cNvPr id="37" name="Ink 36">
                  <a:extLst>
                    <a:ext uri="{FF2B5EF4-FFF2-40B4-BE49-F238E27FC236}">
                      <a16:creationId xmlns:a16="http://schemas.microsoft.com/office/drawing/2014/main" id="{9FE74856-4212-2442-72F4-5890A6F6B96D}"/>
                    </a:ext>
                  </a:extLst>
                </p:cNvPr>
                <p:cNvPicPr/>
                <p:nvPr/>
              </p:nvPicPr>
              <p:blipFill>
                <a:blip r:embed="rId85"/>
                <a:stretch>
                  <a:fillRect/>
                </a:stretch>
              </p:blipFill>
              <p:spPr>
                <a:xfrm>
                  <a:off x="9094941" y="3332101"/>
                  <a:ext cx="1085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9" name="Ink 38">
                  <a:extLst>
                    <a:ext uri="{FF2B5EF4-FFF2-40B4-BE49-F238E27FC236}">
                      <a16:creationId xmlns:a16="http://schemas.microsoft.com/office/drawing/2014/main" id="{E980D551-1BF9-B55F-9E32-AEDF5AAE94C7}"/>
                    </a:ext>
                  </a:extLst>
                </p14:cNvPr>
                <p14:cNvContentPartPr/>
                <p14:nvPr/>
              </p14:nvContentPartPr>
              <p14:xfrm>
                <a:off x="243621" y="3315901"/>
                <a:ext cx="2176200" cy="155160"/>
              </p14:xfrm>
            </p:contentPart>
          </mc:Choice>
          <mc:Fallback>
            <p:pic>
              <p:nvPicPr>
                <p:cNvPr id="39" name="Ink 38">
                  <a:extLst>
                    <a:ext uri="{FF2B5EF4-FFF2-40B4-BE49-F238E27FC236}">
                      <a16:creationId xmlns:a16="http://schemas.microsoft.com/office/drawing/2014/main" id="{E980D551-1BF9-B55F-9E32-AEDF5AAE94C7}"/>
                    </a:ext>
                  </a:extLst>
                </p:cNvPr>
                <p:cNvPicPr/>
                <p:nvPr/>
              </p:nvPicPr>
              <p:blipFill>
                <a:blip r:embed="rId87"/>
                <a:stretch>
                  <a:fillRect/>
                </a:stretch>
              </p:blipFill>
              <p:spPr>
                <a:xfrm>
                  <a:off x="225981" y="3298261"/>
                  <a:ext cx="2211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0" name="Ink 39">
                  <a:extLst>
                    <a:ext uri="{FF2B5EF4-FFF2-40B4-BE49-F238E27FC236}">
                      <a16:creationId xmlns:a16="http://schemas.microsoft.com/office/drawing/2014/main" id="{48D29253-69AC-DB3B-0194-E93EF9910983}"/>
                    </a:ext>
                  </a:extLst>
                </p14:cNvPr>
                <p14:cNvContentPartPr/>
                <p14:nvPr/>
              </p14:nvContentPartPr>
              <p14:xfrm>
                <a:off x="9153981" y="3991261"/>
                <a:ext cx="1015200" cy="45000"/>
              </p14:xfrm>
            </p:contentPart>
          </mc:Choice>
          <mc:Fallback>
            <p:pic>
              <p:nvPicPr>
                <p:cNvPr id="40" name="Ink 39">
                  <a:extLst>
                    <a:ext uri="{FF2B5EF4-FFF2-40B4-BE49-F238E27FC236}">
                      <a16:creationId xmlns:a16="http://schemas.microsoft.com/office/drawing/2014/main" id="{48D29253-69AC-DB3B-0194-E93EF9910983}"/>
                    </a:ext>
                  </a:extLst>
                </p:cNvPr>
                <p:cNvPicPr/>
                <p:nvPr/>
              </p:nvPicPr>
              <p:blipFill>
                <a:blip r:embed="rId89"/>
                <a:stretch>
                  <a:fillRect/>
                </a:stretch>
              </p:blipFill>
              <p:spPr>
                <a:xfrm>
                  <a:off x="9136341" y="3973261"/>
                  <a:ext cx="1050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5" name="Ink 44">
                  <a:extLst>
                    <a:ext uri="{FF2B5EF4-FFF2-40B4-BE49-F238E27FC236}">
                      <a16:creationId xmlns:a16="http://schemas.microsoft.com/office/drawing/2014/main" id="{8C33C4AA-7406-031C-2018-8F40F3E01E1B}"/>
                    </a:ext>
                  </a:extLst>
                </p14:cNvPr>
                <p14:cNvContentPartPr/>
                <p14:nvPr/>
              </p14:nvContentPartPr>
              <p14:xfrm>
                <a:off x="5504301" y="4513261"/>
                <a:ext cx="1125360" cy="85320"/>
              </p14:xfrm>
            </p:contentPart>
          </mc:Choice>
          <mc:Fallback>
            <p:pic>
              <p:nvPicPr>
                <p:cNvPr id="45" name="Ink 44">
                  <a:extLst>
                    <a:ext uri="{FF2B5EF4-FFF2-40B4-BE49-F238E27FC236}">
                      <a16:creationId xmlns:a16="http://schemas.microsoft.com/office/drawing/2014/main" id="{8C33C4AA-7406-031C-2018-8F40F3E01E1B}"/>
                    </a:ext>
                  </a:extLst>
                </p:cNvPr>
                <p:cNvPicPr/>
                <p:nvPr/>
              </p:nvPicPr>
              <p:blipFill>
                <a:blip r:embed="rId91"/>
                <a:stretch>
                  <a:fillRect/>
                </a:stretch>
              </p:blipFill>
              <p:spPr>
                <a:xfrm>
                  <a:off x="5486661" y="4495621"/>
                  <a:ext cx="1161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6" name="Ink 45">
                  <a:extLst>
                    <a:ext uri="{FF2B5EF4-FFF2-40B4-BE49-F238E27FC236}">
                      <a16:creationId xmlns:a16="http://schemas.microsoft.com/office/drawing/2014/main" id="{271F1B35-6848-6CC7-85E7-3E981C57C191}"/>
                    </a:ext>
                  </a:extLst>
                </p14:cNvPr>
                <p14:cNvContentPartPr/>
                <p14:nvPr/>
              </p14:nvContentPartPr>
              <p14:xfrm>
                <a:off x="4650741" y="4504981"/>
                <a:ext cx="770760" cy="68760"/>
              </p14:xfrm>
            </p:contentPart>
          </mc:Choice>
          <mc:Fallback>
            <p:pic>
              <p:nvPicPr>
                <p:cNvPr id="46" name="Ink 45">
                  <a:extLst>
                    <a:ext uri="{FF2B5EF4-FFF2-40B4-BE49-F238E27FC236}">
                      <a16:creationId xmlns:a16="http://schemas.microsoft.com/office/drawing/2014/main" id="{271F1B35-6848-6CC7-85E7-3E981C57C191}"/>
                    </a:ext>
                  </a:extLst>
                </p:cNvPr>
                <p:cNvPicPr/>
                <p:nvPr/>
              </p:nvPicPr>
              <p:blipFill>
                <a:blip r:embed="rId93"/>
                <a:stretch>
                  <a:fillRect/>
                </a:stretch>
              </p:blipFill>
              <p:spPr>
                <a:xfrm>
                  <a:off x="4633101" y="4487341"/>
                  <a:ext cx="806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Ink 47">
                  <a:extLst>
                    <a:ext uri="{FF2B5EF4-FFF2-40B4-BE49-F238E27FC236}">
                      <a16:creationId xmlns:a16="http://schemas.microsoft.com/office/drawing/2014/main" id="{AE156758-1E97-F78F-6748-65AAC3AECA7E}"/>
                    </a:ext>
                  </a:extLst>
                </p14:cNvPr>
                <p14:cNvContentPartPr/>
                <p14:nvPr/>
              </p14:nvContentPartPr>
              <p14:xfrm>
                <a:off x="3335661" y="4517221"/>
                <a:ext cx="1200240" cy="87480"/>
              </p14:xfrm>
            </p:contentPart>
          </mc:Choice>
          <mc:Fallback>
            <p:pic>
              <p:nvPicPr>
                <p:cNvPr id="48" name="Ink 47">
                  <a:extLst>
                    <a:ext uri="{FF2B5EF4-FFF2-40B4-BE49-F238E27FC236}">
                      <a16:creationId xmlns:a16="http://schemas.microsoft.com/office/drawing/2014/main" id="{AE156758-1E97-F78F-6748-65AAC3AECA7E}"/>
                    </a:ext>
                  </a:extLst>
                </p:cNvPr>
                <p:cNvPicPr/>
                <p:nvPr/>
              </p:nvPicPr>
              <p:blipFill>
                <a:blip r:embed="rId95"/>
                <a:stretch>
                  <a:fillRect/>
                </a:stretch>
              </p:blipFill>
              <p:spPr>
                <a:xfrm>
                  <a:off x="3317661" y="4499581"/>
                  <a:ext cx="1235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Ink 48">
                  <a:extLst>
                    <a:ext uri="{FF2B5EF4-FFF2-40B4-BE49-F238E27FC236}">
                      <a16:creationId xmlns:a16="http://schemas.microsoft.com/office/drawing/2014/main" id="{F186F7C8-5A22-7F47-D05E-A6FFFF8DAD47}"/>
                    </a:ext>
                  </a:extLst>
                </p14:cNvPr>
                <p14:cNvContentPartPr/>
                <p14:nvPr/>
              </p14:nvContentPartPr>
              <p14:xfrm>
                <a:off x="2166021" y="4531621"/>
                <a:ext cx="1099440" cy="47880"/>
              </p14:xfrm>
            </p:contentPart>
          </mc:Choice>
          <mc:Fallback>
            <p:pic>
              <p:nvPicPr>
                <p:cNvPr id="49" name="Ink 48">
                  <a:extLst>
                    <a:ext uri="{FF2B5EF4-FFF2-40B4-BE49-F238E27FC236}">
                      <a16:creationId xmlns:a16="http://schemas.microsoft.com/office/drawing/2014/main" id="{F186F7C8-5A22-7F47-D05E-A6FFFF8DAD47}"/>
                    </a:ext>
                  </a:extLst>
                </p:cNvPr>
                <p:cNvPicPr/>
                <p:nvPr/>
              </p:nvPicPr>
              <p:blipFill>
                <a:blip r:embed="rId97"/>
                <a:stretch>
                  <a:fillRect/>
                </a:stretch>
              </p:blipFill>
              <p:spPr>
                <a:xfrm>
                  <a:off x="2148381" y="4513981"/>
                  <a:ext cx="1135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Ink 49">
                  <a:extLst>
                    <a:ext uri="{FF2B5EF4-FFF2-40B4-BE49-F238E27FC236}">
                      <a16:creationId xmlns:a16="http://schemas.microsoft.com/office/drawing/2014/main" id="{6951A42E-744C-7214-2F65-1C73B6A8066D}"/>
                    </a:ext>
                  </a:extLst>
                </p14:cNvPr>
                <p14:cNvContentPartPr/>
                <p14:nvPr/>
              </p14:nvContentPartPr>
              <p14:xfrm>
                <a:off x="1107621" y="4499581"/>
                <a:ext cx="1024920" cy="72720"/>
              </p14:xfrm>
            </p:contentPart>
          </mc:Choice>
          <mc:Fallback>
            <p:pic>
              <p:nvPicPr>
                <p:cNvPr id="50" name="Ink 49">
                  <a:extLst>
                    <a:ext uri="{FF2B5EF4-FFF2-40B4-BE49-F238E27FC236}">
                      <a16:creationId xmlns:a16="http://schemas.microsoft.com/office/drawing/2014/main" id="{6951A42E-744C-7214-2F65-1C73B6A8066D}"/>
                    </a:ext>
                  </a:extLst>
                </p:cNvPr>
                <p:cNvPicPr/>
                <p:nvPr/>
              </p:nvPicPr>
              <p:blipFill>
                <a:blip r:embed="rId99"/>
                <a:stretch>
                  <a:fillRect/>
                </a:stretch>
              </p:blipFill>
              <p:spPr>
                <a:xfrm>
                  <a:off x="1089981" y="4481581"/>
                  <a:ext cx="1060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2" name="Ink 71">
                  <a:extLst>
                    <a:ext uri="{FF2B5EF4-FFF2-40B4-BE49-F238E27FC236}">
                      <a16:creationId xmlns:a16="http://schemas.microsoft.com/office/drawing/2014/main" id="{B6AA5F16-F6E1-A725-0191-B9B68F12B76D}"/>
                    </a:ext>
                  </a:extLst>
                </p14:cNvPr>
                <p14:cNvContentPartPr/>
                <p14:nvPr/>
              </p14:nvContentPartPr>
              <p14:xfrm>
                <a:off x="680661" y="1712101"/>
                <a:ext cx="1101240" cy="681480"/>
              </p14:xfrm>
            </p:contentPart>
          </mc:Choice>
          <mc:Fallback>
            <p:pic>
              <p:nvPicPr>
                <p:cNvPr id="72" name="Ink 71">
                  <a:extLst>
                    <a:ext uri="{FF2B5EF4-FFF2-40B4-BE49-F238E27FC236}">
                      <a16:creationId xmlns:a16="http://schemas.microsoft.com/office/drawing/2014/main" id="{B6AA5F16-F6E1-A725-0191-B9B68F12B76D}"/>
                    </a:ext>
                  </a:extLst>
                </p:cNvPr>
                <p:cNvPicPr/>
                <p:nvPr/>
              </p:nvPicPr>
              <p:blipFill>
                <a:blip r:embed="rId101"/>
                <a:stretch>
                  <a:fillRect/>
                </a:stretch>
              </p:blipFill>
              <p:spPr>
                <a:xfrm>
                  <a:off x="663021" y="1694101"/>
                  <a:ext cx="113688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157FC4D3-13F5-E540-54CA-59DEA452C654}"/>
                    </a:ext>
                  </a:extLst>
                </p14:cNvPr>
                <p14:cNvContentPartPr/>
                <p14:nvPr/>
              </p14:nvContentPartPr>
              <p14:xfrm>
                <a:off x="8002341" y="1767181"/>
                <a:ext cx="1230120" cy="713880"/>
              </p14:xfrm>
            </p:contentPart>
          </mc:Choice>
          <mc:Fallback>
            <p:pic>
              <p:nvPicPr>
                <p:cNvPr id="74" name="Ink 73">
                  <a:extLst>
                    <a:ext uri="{FF2B5EF4-FFF2-40B4-BE49-F238E27FC236}">
                      <a16:creationId xmlns:a16="http://schemas.microsoft.com/office/drawing/2014/main" id="{157FC4D3-13F5-E540-54CA-59DEA452C654}"/>
                    </a:ext>
                  </a:extLst>
                </p:cNvPr>
                <p:cNvPicPr/>
                <p:nvPr/>
              </p:nvPicPr>
              <p:blipFill>
                <a:blip r:embed="rId103"/>
                <a:stretch>
                  <a:fillRect/>
                </a:stretch>
              </p:blipFill>
              <p:spPr>
                <a:xfrm>
                  <a:off x="7984341" y="1749181"/>
                  <a:ext cx="1265760" cy="749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Ink 74">
                  <a:extLst>
                    <a:ext uri="{FF2B5EF4-FFF2-40B4-BE49-F238E27FC236}">
                      <a16:creationId xmlns:a16="http://schemas.microsoft.com/office/drawing/2014/main" id="{BDF291DB-4AE5-F7C1-85CC-B1DD6C6673BE}"/>
                    </a:ext>
                  </a:extLst>
                </p14:cNvPr>
                <p14:cNvContentPartPr/>
                <p14:nvPr/>
              </p14:nvContentPartPr>
              <p14:xfrm>
                <a:off x="4943781" y="2316901"/>
                <a:ext cx="1228320" cy="638640"/>
              </p14:xfrm>
            </p:contentPart>
          </mc:Choice>
          <mc:Fallback>
            <p:pic>
              <p:nvPicPr>
                <p:cNvPr id="75" name="Ink 74">
                  <a:extLst>
                    <a:ext uri="{FF2B5EF4-FFF2-40B4-BE49-F238E27FC236}">
                      <a16:creationId xmlns:a16="http://schemas.microsoft.com/office/drawing/2014/main" id="{BDF291DB-4AE5-F7C1-85CC-B1DD6C6673BE}"/>
                    </a:ext>
                  </a:extLst>
                </p:cNvPr>
                <p:cNvPicPr/>
                <p:nvPr/>
              </p:nvPicPr>
              <p:blipFill>
                <a:blip r:embed="rId105"/>
                <a:stretch>
                  <a:fillRect/>
                </a:stretch>
              </p:blipFill>
              <p:spPr>
                <a:xfrm>
                  <a:off x="4926141" y="2299261"/>
                  <a:ext cx="126396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Ink 75">
                  <a:extLst>
                    <a:ext uri="{FF2B5EF4-FFF2-40B4-BE49-F238E27FC236}">
                      <a16:creationId xmlns:a16="http://schemas.microsoft.com/office/drawing/2014/main" id="{8D4DC4AE-2CF9-A7D8-49FC-8014149B220E}"/>
                    </a:ext>
                  </a:extLst>
                </p14:cNvPr>
                <p14:cNvContentPartPr/>
                <p14:nvPr/>
              </p14:nvContentPartPr>
              <p14:xfrm>
                <a:off x="4482621" y="2830621"/>
                <a:ext cx="1116720" cy="611640"/>
              </p14:xfrm>
            </p:contentPart>
          </mc:Choice>
          <mc:Fallback>
            <p:pic>
              <p:nvPicPr>
                <p:cNvPr id="76" name="Ink 75">
                  <a:extLst>
                    <a:ext uri="{FF2B5EF4-FFF2-40B4-BE49-F238E27FC236}">
                      <a16:creationId xmlns:a16="http://schemas.microsoft.com/office/drawing/2014/main" id="{8D4DC4AE-2CF9-A7D8-49FC-8014149B220E}"/>
                    </a:ext>
                  </a:extLst>
                </p:cNvPr>
                <p:cNvPicPr/>
                <p:nvPr/>
              </p:nvPicPr>
              <p:blipFill>
                <a:blip r:embed="rId107"/>
                <a:stretch>
                  <a:fillRect/>
                </a:stretch>
              </p:blipFill>
              <p:spPr>
                <a:xfrm>
                  <a:off x="4464621" y="2812621"/>
                  <a:ext cx="115236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5EA26610-03B2-F6F9-B686-8FD6FD8FD2FB}"/>
                    </a:ext>
                  </a:extLst>
                </p14:cNvPr>
                <p14:cNvContentPartPr/>
                <p14:nvPr/>
              </p14:nvContentPartPr>
              <p14:xfrm>
                <a:off x="7736301" y="3351901"/>
                <a:ext cx="1052640" cy="583560"/>
              </p14:xfrm>
            </p:contentPart>
          </mc:Choice>
          <mc:Fallback>
            <p:pic>
              <p:nvPicPr>
                <p:cNvPr id="77" name="Ink 76">
                  <a:extLst>
                    <a:ext uri="{FF2B5EF4-FFF2-40B4-BE49-F238E27FC236}">
                      <a16:creationId xmlns:a16="http://schemas.microsoft.com/office/drawing/2014/main" id="{5EA26610-03B2-F6F9-B686-8FD6FD8FD2FB}"/>
                    </a:ext>
                  </a:extLst>
                </p:cNvPr>
                <p:cNvPicPr/>
                <p:nvPr/>
              </p:nvPicPr>
              <p:blipFill>
                <a:blip r:embed="rId109"/>
                <a:stretch>
                  <a:fillRect/>
                </a:stretch>
              </p:blipFill>
              <p:spPr>
                <a:xfrm>
                  <a:off x="7718301" y="3333901"/>
                  <a:ext cx="108828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Ink 77">
                  <a:extLst>
                    <a:ext uri="{FF2B5EF4-FFF2-40B4-BE49-F238E27FC236}">
                      <a16:creationId xmlns:a16="http://schemas.microsoft.com/office/drawing/2014/main" id="{7D41EDBB-142D-78B3-8741-94F6FDA04590}"/>
                    </a:ext>
                  </a:extLst>
                </p14:cNvPr>
                <p14:cNvContentPartPr/>
                <p14:nvPr/>
              </p14:nvContentPartPr>
              <p14:xfrm>
                <a:off x="8682381" y="3979021"/>
                <a:ext cx="1019520" cy="535320"/>
              </p14:xfrm>
            </p:contentPart>
          </mc:Choice>
          <mc:Fallback>
            <p:pic>
              <p:nvPicPr>
                <p:cNvPr id="78" name="Ink 77">
                  <a:extLst>
                    <a:ext uri="{FF2B5EF4-FFF2-40B4-BE49-F238E27FC236}">
                      <a16:creationId xmlns:a16="http://schemas.microsoft.com/office/drawing/2014/main" id="{7D41EDBB-142D-78B3-8741-94F6FDA04590}"/>
                    </a:ext>
                  </a:extLst>
                </p:cNvPr>
                <p:cNvPicPr/>
                <p:nvPr/>
              </p:nvPicPr>
              <p:blipFill>
                <a:blip r:embed="rId111"/>
                <a:stretch>
                  <a:fillRect/>
                </a:stretch>
              </p:blipFill>
              <p:spPr>
                <a:xfrm>
                  <a:off x="8664381" y="3961021"/>
                  <a:ext cx="1055160" cy="570960"/>
                </a:xfrm>
                <a:prstGeom prst="rect">
                  <a:avLst/>
                </a:prstGeom>
              </p:spPr>
            </p:pic>
          </mc:Fallback>
        </mc:AlternateContent>
      </p:grpSp>
    </p:spTree>
    <p:extLst>
      <p:ext uri="{BB962C8B-B14F-4D97-AF65-F5344CB8AC3E}">
        <p14:creationId xmlns:p14="http://schemas.microsoft.com/office/powerpoint/2010/main" val="199418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79324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3642" y="46493"/>
            <a:ext cx="10438889" cy="5386090"/>
          </a:xfrm>
          <a:prstGeom prst="rect">
            <a:avLst/>
          </a:prstGeom>
          <a:noFill/>
        </p:spPr>
        <p:txBody>
          <a:bodyPr wrap="square" rtlCol="0">
            <a:spAutoFit/>
          </a:bodyPr>
          <a:lstStyle/>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ג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 עֲנִיֵּי הָרוּחַ, כִּי לָהֶם מַלְכוּת הַשָּׁמַיִם. </a:t>
            </a:r>
            <a:endParaRPr lang="en-US" sz="2800" i="0" u="none" strike="noStrike" dirty="0">
              <a:solidFill>
                <a:srgbClr val="FFFF00"/>
              </a:solidFill>
              <a:effectLst/>
              <a:latin typeface="Times New Roman" panose="02020603050405020304" pitchFamily="18" charset="0"/>
              <a:cs typeface="Times New Roman" panose="02020603050405020304" pitchFamily="18" charset="0"/>
            </a:endParaRPr>
          </a:p>
          <a:p>
            <a:pPr algn="ctr" rtl="0">
              <a:spcBef>
                <a:spcPts val="0"/>
              </a:spcBef>
              <a:spcAft>
                <a:spcPts val="0"/>
              </a:spcAft>
            </a:pPr>
            <a:r>
              <a:rPr lang="en-US" sz="2400" i="0" u="none" strike="noStrike" dirty="0">
                <a:solidFill>
                  <a:srgbClr val="FFC000"/>
                </a:solidFill>
                <a:effectLst/>
                <a:latin typeface="Arial" panose="020B0604020202020204" pitchFamily="34" charset="0"/>
                <a:cs typeface="+mj-cs"/>
              </a:rPr>
              <a:t>3 O the Blessedness of the poor in spirit: for theirs is the kingdom of heaven.</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ד  אַשְׁרֵי הָאֲבֵלִים, כִּי הֵם יְנֻחָמוּ. </a:t>
            </a:r>
          </a:p>
          <a:p>
            <a:pPr algn="ctr" rtl="0">
              <a:spcBef>
                <a:spcPts val="0"/>
              </a:spcBef>
              <a:spcAft>
                <a:spcPts val="0"/>
              </a:spcAft>
            </a:pPr>
            <a:r>
              <a:rPr lang="en-US" sz="2400" i="0" u="none" strike="noStrike" dirty="0">
                <a:solidFill>
                  <a:srgbClr val="92D050"/>
                </a:solidFill>
                <a:effectLst/>
                <a:latin typeface="Arial" panose="020B0604020202020204" pitchFamily="34" charset="0"/>
                <a:cs typeface="+mj-cs"/>
              </a:rPr>
              <a:t>4 O the Blessedness of they that mourn: for they shall be comforted.</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ה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 הָעֲנָוִים, כִּי הֵם יִירְשׁוּ אֶת הָאָרֶץ. (תהילים לז׳ יא׳) </a:t>
            </a:r>
          </a:p>
          <a:p>
            <a:pPr algn="ctr" rtl="0">
              <a:spcBef>
                <a:spcPts val="0"/>
              </a:spcBef>
              <a:spcAft>
                <a:spcPts val="0"/>
              </a:spcAft>
            </a:pPr>
            <a:r>
              <a:rPr lang="en-US" sz="2400" i="0" u="none" strike="noStrike" dirty="0">
                <a:solidFill>
                  <a:srgbClr val="00B0F0"/>
                </a:solidFill>
                <a:effectLst/>
                <a:latin typeface="Arial" panose="020B0604020202020204" pitchFamily="34" charset="0"/>
                <a:cs typeface="+mj-cs"/>
              </a:rPr>
              <a:t>5 O the Blessedness of the meek: for they shall inherit the earth.</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ו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 הָרְעֵבִים וְהַצְּמֵאִים לְצֶדֶק, כִּי הֵם יִשְׂבָּעוּ. </a:t>
            </a:r>
          </a:p>
          <a:p>
            <a:pPr algn="ctr" rtl="0">
              <a:spcBef>
                <a:spcPts val="0"/>
              </a:spcBef>
              <a:spcAft>
                <a:spcPts val="0"/>
              </a:spcAft>
            </a:pPr>
            <a:r>
              <a:rPr lang="en-US" sz="2400" i="0" u="none" strike="noStrike" dirty="0">
                <a:solidFill>
                  <a:srgbClr val="FFC000"/>
                </a:solidFill>
                <a:effectLst/>
                <a:latin typeface="Arial" panose="020B0604020202020204" pitchFamily="34" charset="0"/>
                <a:cs typeface="+mj-cs"/>
              </a:rPr>
              <a:t>6 O the Blessedness of they which do hunger and thirst after righteousness: for they shall be filled. </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ז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 הָרַחֲמָנִים, כִּי הֵם יְרֻחָמוּ. </a:t>
            </a:r>
          </a:p>
          <a:p>
            <a:pPr algn="ctr" rtl="0">
              <a:spcBef>
                <a:spcPts val="0"/>
              </a:spcBef>
              <a:spcAft>
                <a:spcPts val="0"/>
              </a:spcAft>
            </a:pPr>
            <a:r>
              <a:rPr lang="en-US" sz="2400" i="0" u="none" strike="noStrike" dirty="0">
                <a:solidFill>
                  <a:srgbClr val="92D050"/>
                </a:solidFill>
                <a:effectLst/>
                <a:latin typeface="Arial" panose="020B0604020202020204" pitchFamily="34" charset="0"/>
                <a:cs typeface="+mj-cs"/>
              </a:rPr>
              <a:t>7 O the Blessedness of the merciful: for they shall obtain mercy.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587DA26-E18E-1BBE-BD1A-576B953CADB8}"/>
                  </a:ext>
                </a:extLst>
              </p14:cNvPr>
              <p14:cNvContentPartPr/>
              <p14:nvPr/>
            </p14:nvContentPartPr>
            <p14:xfrm>
              <a:off x="6865101" y="87781"/>
              <a:ext cx="807480" cy="506880"/>
            </p14:xfrm>
          </p:contentPart>
        </mc:Choice>
        <mc:Fallback>
          <p:pic>
            <p:nvPicPr>
              <p:cNvPr id="2" name="Ink 1">
                <a:extLst>
                  <a:ext uri="{FF2B5EF4-FFF2-40B4-BE49-F238E27FC236}">
                    <a16:creationId xmlns:a16="http://schemas.microsoft.com/office/drawing/2014/main" id="{C587DA26-E18E-1BBE-BD1A-576B953CADB8}"/>
                  </a:ext>
                </a:extLst>
              </p:cNvPr>
              <p:cNvPicPr/>
              <p:nvPr/>
            </p:nvPicPr>
            <p:blipFill>
              <a:blip r:embed="rId5"/>
              <a:stretch>
                <a:fillRect/>
              </a:stretch>
            </p:blipFill>
            <p:spPr>
              <a:xfrm>
                <a:off x="6847101" y="70141"/>
                <a:ext cx="84312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0D48378-3349-0167-A005-40471C9ADD39}"/>
                  </a:ext>
                </a:extLst>
              </p14:cNvPr>
              <p14:cNvContentPartPr/>
              <p14:nvPr/>
            </p14:nvContentPartPr>
            <p14:xfrm>
              <a:off x="1012941" y="915781"/>
              <a:ext cx="2427840" cy="98640"/>
            </p14:xfrm>
          </p:contentPart>
        </mc:Choice>
        <mc:Fallback>
          <p:pic>
            <p:nvPicPr>
              <p:cNvPr id="4" name="Ink 3">
                <a:extLst>
                  <a:ext uri="{FF2B5EF4-FFF2-40B4-BE49-F238E27FC236}">
                    <a16:creationId xmlns:a16="http://schemas.microsoft.com/office/drawing/2014/main" id="{D0D48378-3349-0167-A005-40471C9ADD39}"/>
                  </a:ext>
                </a:extLst>
              </p:cNvPr>
              <p:cNvPicPr/>
              <p:nvPr/>
            </p:nvPicPr>
            <p:blipFill>
              <a:blip r:embed="rId7"/>
              <a:stretch>
                <a:fillRect/>
              </a:stretch>
            </p:blipFill>
            <p:spPr>
              <a:xfrm>
                <a:off x="995301" y="898141"/>
                <a:ext cx="2463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2023794-4F86-93CC-B6F1-BBB1A366821C}"/>
                  </a:ext>
                </a:extLst>
              </p14:cNvPr>
              <p14:cNvContentPartPr/>
              <p14:nvPr/>
            </p14:nvContentPartPr>
            <p14:xfrm>
              <a:off x="938061" y="2187301"/>
              <a:ext cx="2576520" cy="79200"/>
            </p14:xfrm>
          </p:contentPart>
        </mc:Choice>
        <mc:Fallback>
          <p:pic>
            <p:nvPicPr>
              <p:cNvPr id="5" name="Ink 4">
                <a:extLst>
                  <a:ext uri="{FF2B5EF4-FFF2-40B4-BE49-F238E27FC236}">
                    <a16:creationId xmlns:a16="http://schemas.microsoft.com/office/drawing/2014/main" id="{D2023794-4F86-93CC-B6F1-BBB1A366821C}"/>
                  </a:ext>
                </a:extLst>
              </p:cNvPr>
              <p:cNvPicPr/>
              <p:nvPr/>
            </p:nvPicPr>
            <p:blipFill>
              <a:blip r:embed="rId9"/>
              <a:stretch>
                <a:fillRect/>
              </a:stretch>
            </p:blipFill>
            <p:spPr>
              <a:xfrm>
                <a:off x="920061" y="2169661"/>
                <a:ext cx="2612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3AEC818-5365-E1FB-2A4A-9F180716E16E}"/>
                  </a:ext>
                </a:extLst>
              </p14:cNvPr>
              <p14:cNvContentPartPr/>
              <p14:nvPr/>
            </p14:nvContentPartPr>
            <p14:xfrm>
              <a:off x="1218861" y="3131221"/>
              <a:ext cx="2188800" cy="51120"/>
            </p14:xfrm>
          </p:contentPart>
        </mc:Choice>
        <mc:Fallback>
          <p:pic>
            <p:nvPicPr>
              <p:cNvPr id="7" name="Ink 6">
                <a:extLst>
                  <a:ext uri="{FF2B5EF4-FFF2-40B4-BE49-F238E27FC236}">
                    <a16:creationId xmlns:a16="http://schemas.microsoft.com/office/drawing/2014/main" id="{33AEC818-5365-E1FB-2A4A-9F180716E16E}"/>
                  </a:ext>
                </a:extLst>
              </p:cNvPr>
              <p:cNvPicPr/>
              <p:nvPr/>
            </p:nvPicPr>
            <p:blipFill>
              <a:blip r:embed="rId11"/>
              <a:stretch>
                <a:fillRect/>
              </a:stretch>
            </p:blipFill>
            <p:spPr>
              <a:xfrm>
                <a:off x="1201221" y="3113581"/>
                <a:ext cx="2224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6CCE998-CDB6-440F-3370-86E63FE99076}"/>
                  </a:ext>
                </a:extLst>
              </p14:cNvPr>
              <p14:cNvContentPartPr/>
              <p14:nvPr/>
            </p14:nvContentPartPr>
            <p14:xfrm>
              <a:off x="495981" y="4011421"/>
              <a:ext cx="2226240" cy="67680"/>
            </p14:xfrm>
          </p:contentPart>
        </mc:Choice>
        <mc:Fallback>
          <p:pic>
            <p:nvPicPr>
              <p:cNvPr id="9" name="Ink 8">
                <a:extLst>
                  <a:ext uri="{FF2B5EF4-FFF2-40B4-BE49-F238E27FC236}">
                    <a16:creationId xmlns:a16="http://schemas.microsoft.com/office/drawing/2014/main" id="{E6CCE998-CDB6-440F-3370-86E63FE99076}"/>
                  </a:ext>
                </a:extLst>
              </p:cNvPr>
              <p:cNvPicPr/>
              <p:nvPr/>
            </p:nvPicPr>
            <p:blipFill>
              <a:blip r:embed="rId13"/>
              <a:stretch>
                <a:fillRect/>
              </a:stretch>
            </p:blipFill>
            <p:spPr>
              <a:xfrm>
                <a:off x="477981" y="3993781"/>
                <a:ext cx="2261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94D015A-65C6-F7C0-7DDF-A79F9209F454}"/>
                  </a:ext>
                </a:extLst>
              </p14:cNvPr>
              <p14:cNvContentPartPr/>
              <p14:nvPr/>
            </p14:nvContentPartPr>
            <p14:xfrm>
              <a:off x="1297341" y="5316061"/>
              <a:ext cx="2546640" cy="85320"/>
            </p14:xfrm>
          </p:contentPart>
        </mc:Choice>
        <mc:Fallback>
          <p:pic>
            <p:nvPicPr>
              <p:cNvPr id="11" name="Ink 10">
                <a:extLst>
                  <a:ext uri="{FF2B5EF4-FFF2-40B4-BE49-F238E27FC236}">
                    <a16:creationId xmlns:a16="http://schemas.microsoft.com/office/drawing/2014/main" id="{094D015A-65C6-F7C0-7DDF-A79F9209F454}"/>
                  </a:ext>
                </a:extLst>
              </p:cNvPr>
              <p:cNvPicPr/>
              <p:nvPr/>
            </p:nvPicPr>
            <p:blipFill>
              <a:blip r:embed="rId15"/>
              <a:stretch>
                <a:fillRect/>
              </a:stretch>
            </p:blipFill>
            <p:spPr>
              <a:xfrm>
                <a:off x="1279341" y="5298421"/>
                <a:ext cx="2582280" cy="12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2" name="Ink 11">
                <a:extLst>
                  <a:ext uri="{FF2B5EF4-FFF2-40B4-BE49-F238E27FC236}">
                    <a16:creationId xmlns:a16="http://schemas.microsoft.com/office/drawing/2014/main" id="{B875DECB-2D95-B9EA-7D8A-C6CD0781FB91}"/>
                  </a:ext>
                </a:extLst>
              </p14:cNvPr>
              <p14:cNvContentPartPr/>
              <p14:nvPr/>
            </p14:nvContentPartPr>
            <p14:xfrm>
              <a:off x="4440501" y="885181"/>
              <a:ext cx="1772280" cy="129600"/>
            </p14:xfrm>
          </p:contentPart>
        </mc:Choice>
        <mc:Fallback>
          <p:pic>
            <p:nvPicPr>
              <p:cNvPr id="12" name="Ink 11">
                <a:extLst>
                  <a:ext uri="{FF2B5EF4-FFF2-40B4-BE49-F238E27FC236}">
                    <a16:creationId xmlns:a16="http://schemas.microsoft.com/office/drawing/2014/main" id="{B875DECB-2D95-B9EA-7D8A-C6CD0781FB91}"/>
                  </a:ext>
                </a:extLst>
              </p:cNvPr>
              <p:cNvPicPr/>
              <p:nvPr/>
            </p:nvPicPr>
            <p:blipFill>
              <a:blip r:embed="rId17"/>
              <a:stretch>
                <a:fillRect/>
              </a:stretch>
            </p:blipFill>
            <p:spPr>
              <a:xfrm>
                <a:off x="4409181" y="853861"/>
                <a:ext cx="1834920" cy="192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3" name="Ink 12">
                <a:extLst>
                  <a:ext uri="{FF2B5EF4-FFF2-40B4-BE49-F238E27FC236}">
                    <a16:creationId xmlns:a16="http://schemas.microsoft.com/office/drawing/2014/main" id="{1A43BEB0-CC20-6F09-F78F-64300F845F15}"/>
                  </a:ext>
                </a:extLst>
              </p14:cNvPr>
              <p14:cNvContentPartPr/>
              <p14:nvPr/>
            </p14:nvContentPartPr>
            <p14:xfrm>
              <a:off x="4074381" y="2190901"/>
              <a:ext cx="1937160" cy="103320"/>
            </p14:xfrm>
          </p:contentPart>
        </mc:Choice>
        <mc:Fallback>
          <p:pic>
            <p:nvPicPr>
              <p:cNvPr id="13" name="Ink 12">
                <a:extLst>
                  <a:ext uri="{FF2B5EF4-FFF2-40B4-BE49-F238E27FC236}">
                    <a16:creationId xmlns:a16="http://schemas.microsoft.com/office/drawing/2014/main" id="{1A43BEB0-CC20-6F09-F78F-64300F845F15}"/>
                  </a:ext>
                </a:extLst>
              </p:cNvPr>
              <p:cNvPicPr/>
              <p:nvPr/>
            </p:nvPicPr>
            <p:blipFill>
              <a:blip r:embed="rId19"/>
              <a:stretch>
                <a:fillRect/>
              </a:stretch>
            </p:blipFill>
            <p:spPr>
              <a:xfrm>
                <a:off x="4043061" y="2159581"/>
                <a:ext cx="1999800" cy="16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4" name="Ink 13">
                <a:extLst>
                  <a:ext uri="{FF2B5EF4-FFF2-40B4-BE49-F238E27FC236}">
                    <a16:creationId xmlns:a16="http://schemas.microsoft.com/office/drawing/2014/main" id="{B1D643B8-B736-3876-EBD5-0B49EF709007}"/>
                  </a:ext>
                </a:extLst>
              </p14:cNvPr>
              <p14:cNvContentPartPr/>
              <p14:nvPr/>
            </p14:nvContentPartPr>
            <p14:xfrm>
              <a:off x="3915981" y="3111061"/>
              <a:ext cx="1463760" cy="94680"/>
            </p14:xfrm>
          </p:contentPart>
        </mc:Choice>
        <mc:Fallback>
          <p:pic>
            <p:nvPicPr>
              <p:cNvPr id="14" name="Ink 13">
                <a:extLst>
                  <a:ext uri="{FF2B5EF4-FFF2-40B4-BE49-F238E27FC236}">
                    <a16:creationId xmlns:a16="http://schemas.microsoft.com/office/drawing/2014/main" id="{B1D643B8-B736-3876-EBD5-0B49EF709007}"/>
                  </a:ext>
                </a:extLst>
              </p:cNvPr>
              <p:cNvPicPr/>
              <p:nvPr/>
            </p:nvPicPr>
            <p:blipFill>
              <a:blip r:embed="rId21"/>
              <a:stretch>
                <a:fillRect/>
              </a:stretch>
            </p:blipFill>
            <p:spPr>
              <a:xfrm>
                <a:off x="3884661" y="3079741"/>
                <a:ext cx="1526400" cy="157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5" name="Ink 14">
                <a:extLst>
                  <a:ext uri="{FF2B5EF4-FFF2-40B4-BE49-F238E27FC236}">
                    <a16:creationId xmlns:a16="http://schemas.microsoft.com/office/drawing/2014/main" id="{974A9850-1EAC-27C4-68FC-A578DD972C1B}"/>
                  </a:ext>
                </a:extLst>
              </p14:cNvPr>
              <p14:cNvContentPartPr/>
              <p14:nvPr/>
            </p14:nvContentPartPr>
            <p14:xfrm>
              <a:off x="3521781" y="4018261"/>
              <a:ext cx="6689880" cy="113760"/>
            </p14:xfrm>
          </p:contentPart>
        </mc:Choice>
        <mc:Fallback>
          <p:pic>
            <p:nvPicPr>
              <p:cNvPr id="15" name="Ink 14">
                <a:extLst>
                  <a:ext uri="{FF2B5EF4-FFF2-40B4-BE49-F238E27FC236}">
                    <a16:creationId xmlns:a16="http://schemas.microsoft.com/office/drawing/2014/main" id="{974A9850-1EAC-27C4-68FC-A578DD972C1B}"/>
                  </a:ext>
                </a:extLst>
              </p:cNvPr>
              <p:cNvPicPr/>
              <p:nvPr/>
            </p:nvPicPr>
            <p:blipFill>
              <a:blip r:embed="rId23"/>
              <a:stretch>
                <a:fillRect/>
              </a:stretch>
            </p:blipFill>
            <p:spPr>
              <a:xfrm>
                <a:off x="3490461" y="3986941"/>
                <a:ext cx="6752520" cy="176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6" name="Ink 15">
                <a:extLst>
                  <a:ext uri="{FF2B5EF4-FFF2-40B4-BE49-F238E27FC236}">
                    <a16:creationId xmlns:a16="http://schemas.microsoft.com/office/drawing/2014/main" id="{4BC97E6A-21AF-4007-C32C-E350BE21EC06}"/>
                  </a:ext>
                </a:extLst>
              </p14:cNvPr>
              <p14:cNvContentPartPr/>
              <p14:nvPr/>
            </p14:nvContentPartPr>
            <p14:xfrm>
              <a:off x="4354461" y="5368621"/>
              <a:ext cx="1342800" cy="80280"/>
            </p14:xfrm>
          </p:contentPart>
        </mc:Choice>
        <mc:Fallback>
          <p:pic>
            <p:nvPicPr>
              <p:cNvPr id="16" name="Ink 15">
                <a:extLst>
                  <a:ext uri="{FF2B5EF4-FFF2-40B4-BE49-F238E27FC236}">
                    <a16:creationId xmlns:a16="http://schemas.microsoft.com/office/drawing/2014/main" id="{4BC97E6A-21AF-4007-C32C-E350BE21EC06}"/>
                  </a:ext>
                </a:extLst>
              </p:cNvPr>
              <p:cNvPicPr/>
              <p:nvPr/>
            </p:nvPicPr>
            <p:blipFill>
              <a:blip r:embed="rId25"/>
              <a:stretch>
                <a:fillRect/>
              </a:stretch>
            </p:blipFill>
            <p:spPr>
              <a:xfrm>
                <a:off x="4323141" y="5337301"/>
                <a:ext cx="1405440" cy="142920"/>
              </a:xfrm>
              <a:prstGeom prst="rect">
                <a:avLst/>
              </a:prstGeom>
            </p:spPr>
          </p:pic>
        </mc:Fallback>
      </mc:AlternateContent>
    </p:spTree>
    <p:extLst>
      <p:ext uri="{BB962C8B-B14F-4D97-AF65-F5344CB8AC3E}">
        <p14:creationId xmlns:p14="http://schemas.microsoft.com/office/powerpoint/2010/main" val="131171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737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6727" y="46493"/>
            <a:ext cx="10109842" cy="5986254"/>
          </a:xfrm>
          <a:prstGeom prst="rect">
            <a:avLst/>
          </a:prstGeom>
          <a:noFill/>
        </p:spPr>
        <p:txBody>
          <a:bodyPr wrap="square" rtlCol="0">
            <a:spAutoFit/>
          </a:bodyPr>
          <a:lstStyle/>
          <a:p>
            <a:pPr algn="ctr" rtl="0">
              <a:spcBef>
                <a:spcPts val="0"/>
              </a:spcBef>
              <a:spcAft>
                <a:spcPts val="0"/>
              </a:spcAft>
            </a:pPr>
            <a:r>
              <a:rPr lang="he-IL" sz="2800" i="0" u="none" strike="noStrike" dirty="0">
                <a:solidFill>
                  <a:srgbClr val="FFFF00"/>
                </a:solidFill>
                <a:effectLst/>
                <a:latin typeface="Arial" panose="020B0604020202020204" pitchFamily="34" charset="0"/>
                <a:cs typeface="+mj-cs"/>
              </a:rPr>
              <a:t>ח  </a:t>
            </a:r>
            <a:r>
              <a:rPr lang="he-IL" sz="2800" i="0" u="none" strike="noStrike" dirty="0">
                <a:solidFill>
                  <a:srgbClr val="00B0F0"/>
                </a:solidFill>
                <a:effectLst/>
                <a:latin typeface="Arial" panose="020B0604020202020204" pitchFamily="34" charset="0"/>
                <a:cs typeface="+mj-cs"/>
              </a:rPr>
              <a:t>אַשְׁרֵי</a:t>
            </a:r>
            <a:r>
              <a:rPr lang="he-IL" sz="2800" i="0" u="none" strike="noStrike" dirty="0">
                <a:solidFill>
                  <a:srgbClr val="FFFF00"/>
                </a:solidFill>
                <a:effectLst/>
                <a:latin typeface="Arial" panose="020B0604020202020204" pitchFamily="34" charset="0"/>
                <a:cs typeface="+mj-cs"/>
              </a:rPr>
              <a:t> בָּרֵי לֵבָב, כִּי הֵם יִרְאוּ אֶת אֱלֹהִים. (תהילים כד׳ ג׳–ד׳) </a:t>
            </a:r>
          </a:p>
          <a:p>
            <a:pPr algn="ctr" rtl="0">
              <a:spcBef>
                <a:spcPts val="0"/>
              </a:spcBef>
              <a:spcAft>
                <a:spcPts val="0"/>
              </a:spcAft>
            </a:pPr>
            <a:r>
              <a:rPr lang="en-US" sz="2300" i="0" u="none" strike="noStrike" dirty="0">
                <a:solidFill>
                  <a:srgbClr val="FFC000"/>
                </a:solidFill>
                <a:effectLst/>
                <a:latin typeface="Arial" panose="020B0604020202020204" pitchFamily="34" charset="0"/>
                <a:cs typeface="+mj-cs"/>
              </a:rPr>
              <a:t>8 O the Blessedness of the pure in heart: for they shall see God. </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ט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 רוֹדְפֵי שָׁלוֹם, כִּי בְּנֵי אֱלֹהִים יִקָּרֵאוּ. </a:t>
            </a:r>
          </a:p>
          <a:p>
            <a:pPr algn="ctr" rtl="0">
              <a:spcBef>
                <a:spcPts val="0"/>
              </a:spcBef>
              <a:spcAft>
                <a:spcPts val="0"/>
              </a:spcAft>
            </a:pPr>
            <a:r>
              <a:rPr lang="en-US" sz="2300" i="0" u="none" strike="noStrike" dirty="0">
                <a:solidFill>
                  <a:srgbClr val="92D050"/>
                </a:solidFill>
                <a:effectLst/>
                <a:latin typeface="Arial" panose="020B0604020202020204" pitchFamily="34" charset="0"/>
                <a:cs typeface="+mj-cs"/>
              </a:rPr>
              <a:t>9 O the Blessedness of the peacemakers: for they shall be called the children of God. </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י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 הַנִּרְדָּפִים בִּגְלַל הַצֶּדֶק, כִּי לָהֶם מַלְכוּת הַשָּׁמַיִם. </a:t>
            </a:r>
          </a:p>
          <a:p>
            <a:pPr algn="ctr" rtl="0">
              <a:spcBef>
                <a:spcPts val="0"/>
              </a:spcBef>
              <a:spcAft>
                <a:spcPts val="0"/>
              </a:spcAft>
            </a:pPr>
            <a:r>
              <a:rPr lang="en-US" sz="2300" i="0" u="none" strike="noStrike" dirty="0">
                <a:solidFill>
                  <a:srgbClr val="00B0F0"/>
                </a:solidFill>
                <a:effectLst/>
                <a:latin typeface="Arial" panose="020B0604020202020204" pitchFamily="34" charset="0"/>
                <a:cs typeface="+mj-cs"/>
              </a:rPr>
              <a:t>10 O the Blessedness of they which are persecuted for righteousness’ sake: for theirs is the kingdom of heaven. </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יא  </a:t>
            </a:r>
            <a:r>
              <a:rPr lang="he-IL" sz="2800" i="0" u="none" strike="noStrike" dirty="0">
                <a:solidFill>
                  <a:srgbClr val="00B0F0"/>
                </a:solidFill>
                <a:effectLst/>
                <a:latin typeface="Times New Roman" panose="02020603050405020304" pitchFamily="18" charset="0"/>
                <a:cs typeface="Times New Roman" panose="02020603050405020304" pitchFamily="18" charset="0"/>
              </a:rPr>
              <a:t>אַשְׁרֵי</a:t>
            </a:r>
            <a:r>
              <a:rPr lang="he-IL" sz="2800" i="0" u="none" strike="noStrike" dirty="0">
                <a:solidFill>
                  <a:srgbClr val="FFFF00"/>
                </a:solidFill>
                <a:effectLst/>
                <a:latin typeface="Times New Roman" panose="02020603050405020304" pitchFamily="18" charset="0"/>
                <a:cs typeface="Times New Roman" panose="02020603050405020304" pitchFamily="18" charset="0"/>
              </a:rPr>
              <a:t>כֶם אִם יְחָרְפוּ וְיִרְדְּפוּ אֶתְכֶם וְיַעֲלִילוּ עֲלֵיכֶם בִּגְלָלִי. </a:t>
            </a:r>
          </a:p>
          <a:p>
            <a:pPr algn="ctr" rtl="0">
              <a:spcBef>
                <a:spcPts val="0"/>
              </a:spcBef>
              <a:spcAft>
                <a:spcPts val="0"/>
              </a:spcAft>
            </a:pPr>
            <a:r>
              <a:rPr lang="en-US" sz="2300" i="0" u="none" strike="noStrike" dirty="0">
                <a:solidFill>
                  <a:srgbClr val="FFC000"/>
                </a:solidFill>
                <a:effectLst/>
                <a:latin typeface="Arial" panose="020B0604020202020204" pitchFamily="34" charset="0"/>
                <a:cs typeface="+mj-cs"/>
              </a:rPr>
              <a:t>11 O the blessedness of you, when men shall revile you, and persecute you, and shall say all manner of evil against you falsely, for my sake. </a:t>
            </a:r>
          </a:p>
          <a:p>
            <a:pPr algn="ctr" rtl="0">
              <a:spcBef>
                <a:spcPts val="0"/>
              </a:spcBef>
              <a:spcAft>
                <a:spcPts val="0"/>
              </a:spcAft>
            </a:pPr>
            <a:endParaRPr lang="en-US" sz="900" i="0" u="none" strike="noStrike" dirty="0">
              <a:solidFill>
                <a:srgbClr val="FFFF00"/>
              </a:solidFill>
              <a:effectLst/>
              <a:latin typeface="Arial" panose="020B0604020202020204" pitchFamily="34" charset="0"/>
              <a:cs typeface="+mj-cs"/>
            </a:endParaRPr>
          </a:p>
          <a:p>
            <a:pPr algn="ctr" rtl="0">
              <a:spcBef>
                <a:spcPts val="0"/>
              </a:spcBef>
              <a:spcAft>
                <a:spcPts val="0"/>
              </a:spcAft>
            </a:pPr>
            <a:r>
              <a:rPr lang="he-IL" sz="2800" i="0" u="none" strike="noStrike" dirty="0">
                <a:solidFill>
                  <a:srgbClr val="FFFF00"/>
                </a:solidFill>
                <a:effectLst/>
                <a:latin typeface="Times New Roman" panose="02020603050405020304" pitchFamily="18" charset="0"/>
                <a:cs typeface="Times New Roman" panose="02020603050405020304" pitchFamily="18" charset="0"/>
              </a:rPr>
              <a:t>יב  שִׂמְחוּ וְגִילוּ, כִּי שְׂכָרְכֶם רַב בַּשָּׁמַיִם; הֲרֵי כָּךְ רָדְפוּ אֶת הַנְּבִיאִים שֶׁהָיוּ לִפְנֵיכֶם</a:t>
            </a:r>
            <a:endParaRPr lang="en-US" sz="2800" i="0" u="none" strike="noStrike" dirty="0">
              <a:solidFill>
                <a:srgbClr val="FFFF00"/>
              </a:solidFill>
              <a:effectLst/>
              <a:latin typeface="Times New Roman" panose="02020603050405020304" pitchFamily="18" charset="0"/>
              <a:cs typeface="Times New Roman" panose="02020603050405020304" pitchFamily="18" charset="0"/>
            </a:endParaRPr>
          </a:p>
          <a:p>
            <a:pPr algn="ctr" rtl="0">
              <a:spcBef>
                <a:spcPts val="0"/>
              </a:spcBef>
              <a:spcAft>
                <a:spcPts val="0"/>
              </a:spcAft>
            </a:pPr>
            <a:r>
              <a:rPr lang="en-US" sz="2300" i="0" u="none" strike="noStrike" dirty="0">
                <a:solidFill>
                  <a:srgbClr val="92D050"/>
                </a:solidFill>
                <a:effectLst/>
                <a:latin typeface="Arial" panose="020B0604020202020204" pitchFamily="34" charset="0"/>
                <a:cs typeface="+mj-cs"/>
              </a:rPr>
              <a:t>12 Rejoice, and be exceeding glad: for great is your reward in heaven: for so persecuted they the prophets which were before you.</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E70C208-F5AA-BC8D-7B33-9A00C3B20888}"/>
                  </a:ext>
                </a:extLst>
              </p14:cNvPr>
              <p14:cNvContentPartPr/>
              <p14:nvPr/>
            </p14:nvContentPartPr>
            <p14:xfrm>
              <a:off x="1328301" y="889861"/>
              <a:ext cx="2505600" cy="117000"/>
            </p14:xfrm>
          </p:contentPart>
        </mc:Choice>
        <mc:Fallback>
          <p:pic>
            <p:nvPicPr>
              <p:cNvPr id="2" name="Ink 1">
                <a:extLst>
                  <a:ext uri="{FF2B5EF4-FFF2-40B4-BE49-F238E27FC236}">
                    <a16:creationId xmlns:a16="http://schemas.microsoft.com/office/drawing/2014/main" id="{AE70C208-F5AA-BC8D-7B33-9A00C3B20888}"/>
                  </a:ext>
                </a:extLst>
              </p:cNvPr>
              <p:cNvPicPr/>
              <p:nvPr/>
            </p:nvPicPr>
            <p:blipFill>
              <a:blip r:embed="rId5"/>
              <a:stretch>
                <a:fillRect/>
              </a:stretch>
            </p:blipFill>
            <p:spPr>
              <a:xfrm>
                <a:off x="1310661" y="872221"/>
                <a:ext cx="2541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9CAA7E0-2A32-7362-D34B-99844B2C2579}"/>
                  </a:ext>
                </a:extLst>
              </p14:cNvPr>
              <p14:cNvContentPartPr/>
              <p14:nvPr/>
            </p14:nvContentPartPr>
            <p14:xfrm>
              <a:off x="1155141" y="1835581"/>
              <a:ext cx="2118240" cy="60120"/>
            </p14:xfrm>
          </p:contentPart>
        </mc:Choice>
        <mc:Fallback>
          <p:pic>
            <p:nvPicPr>
              <p:cNvPr id="4" name="Ink 3">
                <a:extLst>
                  <a:ext uri="{FF2B5EF4-FFF2-40B4-BE49-F238E27FC236}">
                    <a16:creationId xmlns:a16="http://schemas.microsoft.com/office/drawing/2014/main" id="{09CAA7E0-2A32-7362-D34B-99844B2C2579}"/>
                  </a:ext>
                </a:extLst>
              </p:cNvPr>
              <p:cNvPicPr/>
              <p:nvPr/>
            </p:nvPicPr>
            <p:blipFill>
              <a:blip r:embed="rId7"/>
              <a:stretch>
                <a:fillRect/>
              </a:stretch>
            </p:blipFill>
            <p:spPr>
              <a:xfrm>
                <a:off x="1137501" y="1817941"/>
                <a:ext cx="2153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D1ACBB0-4017-1D80-CA54-F1BFF800E8E9}"/>
                  </a:ext>
                </a:extLst>
              </p14:cNvPr>
              <p14:cNvContentPartPr/>
              <p14:nvPr/>
            </p14:nvContentPartPr>
            <p14:xfrm>
              <a:off x="600021" y="2946181"/>
              <a:ext cx="2378520" cy="157320"/>
            </p14:xfrm>
          </p:contentPart>
        </mc:Choice>
        <mc:Fallback>
          <p:pic>
            <p:nvPicPr>
              <p:cNvPr id="5" name="Ink 4">
                <a:extLst>
                  <a:ext uri="{FF2B5EF4-FFF2-40B4-BE49-F238E27FC236}">
                    <a16:creationId xmlns:a16="http://schemas.microsoft.com/office/drawing/2014/main" id="{DD1ACBB0-4017-1D80-CA54-F1BFF800E8E9}"/>
                  </a:ext>
                </a:extLst>
              </p:cNvPr>
              <p:cNvPicPr/>
              <p:nvPr/>
            </p:nvPicPr>
            <p:blipFill>
              <a:blip r:embed="rId9"/>
              <a:stretch>
                <a:fillRect/>
              </a:stretch>
            </p:blipFill>
            <p:spPr>
              <a:xfrm>
                <a:off x="582021" y="2928541"/>
                <a:ext cx="2414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C138629-A496-B8FB-F27B-7BFC3391EE2B}"/>
                  </a:ext>
                </a:extLst>
              </p14:cNvPr>
              <p14:cNvContentPartPr/>
              <p14:nvPr/>
            </p14:nvContentPartPr>
            <p14:xfrm>
              <a:off x="740421" y="4292581"/>
              <a:ext cx="3076560" cy="35640"/>
            </p14:xfrm>
          </p:contentPart>
        </mc:Choice>
        <mc:Fallback>
          <p:pic>
            <p:nvPicPr>
              <p:cNvPr id="7" name="Ink 6">
                <a:extLst>
                  <a:ext uri="{FF2B5EF4-FFF2-40B4-BE49-F238E27FC236}">
                    <a16:creationId xmlns:a16="http://schemas.microsoft.com/office/drawing/2014/main" id="{DC138629-A496-B8FB-F27B-7BFC3391EE2B}"/>
                  </a:ext>
                </a:extLst>
              </p:cNvPr>
              <p:cNvPicPr/>
              <p:nvPr/>
            </p:nvPicPr>
            <p:blipFill>
              <a:blip r:embed="rId11"/>
              <a:stretch>
                <a:fillRect/>
              </a:stretch>
            </p:blipFill>
            <p:spPr>
              <a:xfrm>
                <a:off x="722421" y="4274581"/>
                <a:ext cx="3112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C4F3518-ED73-E893-4DB8-22253F394BAB}"/>
                  </a:ext>
                </a:extLst>
              </p14:cNvPr>
              <p14:cNvContentPartPr/>
              <p14:nvPr/>
            </p14:nvContentPartPr>
            <p14:xfrm>
              <a:off x="744021" y="5627821"/>
              <a:ext cx="383040" cy="37440"/>
            </p14:xfrm>
          </p:contentPart>
        </mc:Choice>
        <mc:Fallback>
          <p:pic>
            <p:nvPicPr>
              <p:cNvPr id="9" name="Ink 8">
                <a:extLst>
                  <a:ext uri="{FF2B5EF4-FFF2-40B4-BE49-F238E27FC236}">
                    <a16:creationId xmlns:a16="http://schemas.microsoft.com/office/drawing/2014/main" id="{3C4F3518-ED73-E893-4DB8-22253F394BAB}"/>
                  </a:ext>
                </a:extLst>
              </p:cNvPr>
              <p:cNvPicPr/>
              <p:nvPr/>
            </p:nvPicPr>
            <p:blipFill>
              <a:blip r:embed="rId13"/>
              <a:stretch>
                <a:fillRect/>
              </a:stretch>
            </p:blipFill>
            <p:spPr>
              <a:xfrm>
                <a:off x="726381" y="5610181"/>
                <a:ext cx="418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CDAD81C-5A6B-7780-DD00-46CD82E460EF}"/>
                  </a:ext>
                </a:extLst>
              </p14:cNvPr>
              <p14:cNvContentPartPr/>
              <p14:nvPr/>
            </p14:nvContentPartPr>
            <p14:xfrm>
              <a:off x="7198101" y="3532621"/>
              <a:ext cx="1177920" cy="528120"/>
            </p14:xfrm>
          </p:contentPart>
        </mc:Choice>
        <mc:Fallback>
          <p:pic>
            <p:nvPicPr>
              <p:cNvPr id="11" name="Ink 10">
                <a:extLst>
                  <a:ext uri="{FF2B5EF4-FFF2-40B4-BE49-F238E27FC236}">
                    <a16:creationId xmlns:a16="http://schemas.microsoft.com/office/drawing/2014/main" id="{ECDAD81C-5A6B-7780-DD00-46CD82E460EF}"/>
                  </a:ext>
                </a:extLst>
              </p:cNvPr>
              <p:cNvPicPr/>
              <p:nvPr/>
            </p:nvPicPr>
            <p:blipFill>
              <a:blip r:embed="rId15"/>
              <a:stretch>
                <a:fillRect/>
              </a:stretch>
            </p:blipFill>
            <p:spPr>
              <a:xfrm>
                <a:off x="7180101" y="3514981"/>
                <a:ext cx="1213560" cy="563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2" name="Ink 11">
                <a:extLst>
                  <a:ext uri="{FF2B5EF4-FFF2-40B4-BE49-F238E27FC236}">
                    <a16:creationId xmlns:a16="http://schemas.microsoft.com/office/drawing/2014/main" id="{662547F0-343F-4713-4E44-372678CE0743}"/>
                  </a:ext>
                </a:extLst>
              </p14:cNvPr>
              <p14:cNvContentPartPr/>
              <p14:nvPr/>
            </p14:nvContentPartPr>
            <p14:xfrm>
              <a:off x="4610061" y="967261"/>
              <a:ext cx="1913760" cy="55080"/>
            </p14:xfrm>
          </p:contentPart>
        </mc:Choice>
        <mc:Fallback>
          <p:pic>
            <p:nvPicPr>
              <p:cNvPr id="12" name="Ink 11">
                <a:extLst>
                  <a:ext uri="{FF2B5EF4-FFF2-40B4-BE49-F238E27FC236}">
                    <a16:creationId xmlns:a16="http://schemas.microsoft.com/office/drawing/2014/main" id="{662547F0-343F-4713-4E44-372678CE0743}"/>
                  </a:ext>
                </a:extLst>
              </p:cNvPr>
              <p:cNvPicPr/>
              <p:nvPr/>
            </p:nvPicPr>
            <p:blipFill>
              <a:blip r:embed="rId17"/>
              <a:stretch>
                <a:fillRect/>
              </a:stretch>
            </p:blipFill>
            <p:spPr>
              <a:xfrm>
                <a:off x="4578741" y="935941"/>
                <a:ext cx="1976400" cy="11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3" name="Ink 12">
                <a:extLst>
                  <a:ext uri="{FF2B5EF4-FFF2-40B4-BE49-F238E27FC236}">
                    <a16:creationId xmlns:a16="http://schemas.microsoft.com/office/drawing/2014/main" id="{E315C8EC-7A14-146B-AE7F-E030BABF76BC}"/>
                  </a:ext>
                </a:extLst>
              </p14:cNvPr>
              <p14:cNvContentPartPr/>
              <p14:nvPr/>
            </p14:nvContentPartPr>
            <p14:xfrm>
              <a:off x="3784581" y="3033301"/>
              <a:ext cx="5348160" cy="87120"/>
            </p14:xfrm>
          </p:contentPart>
        </mc:Choice>
        <mc:Fallback>
          <p:pic>
            <p:nvPicPr>
              <p:cNvPr id="13" name="Ink 12">
                <a:extLst>
                  <a:ext uri="{FF2B5EF4-FFF2-40B4-BE49-F238E27FC236}">
                    <a16:creationId xmlns:a16="http://schemas.microsoft.com/office/drawing/2014/main" id="{E315C8EC-7A14-146B-AE7F-E030BABF76BC}"/>
                  </a:ext>
                </a:extLst>
              </p:cNvPr>
              <p:cNvPicPr/>
              <p:nvPr/>
            </p:nvPicPr>
            <p:blipFill>
              <a:blip r:embed="rId19"/>
              <a:stretch>
                <a:fillRect/>
              </a:stretch>
            </p:blipFill>
            <p:spPr>
              <a:xfrm>
                <a:off x="3753261" y="3001981"/>
                <a:ext cx="5410800" cy="14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4" name="Ink 13">
                <a:extLst>
                  <a:ext uri="{FF2B5EF4-FFF2-40B4-BE49-F238E27FC236}">
                    <a16:creationId xmlns:a16="http://schemas.microsoft.com/office/drawing/2014/main" id="{ACE07E41-EE72-9A80-D589-2E85C7FE7FD2}"/>
                  </a:ext>
                </a:extLst>
              </p14:cNvPr>
              <p14:cNvContentPartPr/>
              <p14:nvPr/>
            </p14:nvContentPartPr>
            <p14:xfrm>
              <a:off x="3780981" y="1797421"/>
              <a:ext cx="2434320" cy="66960"/>
            </p14:xfrm>
          </p:contentPart>
        </mc:Choice>
        <mc:Fallback>
          <p:pic>
            <p:nvPicPr>
              <p:cNvPr id="14" name="Ink 13">
                <a:extLst>
                  <a:ext uri="{FF2B5EF4-FFF2-40B4-BE49-F238E27FC236}">
                    <a16:creationId xmlns:a16="http://schemas.microsoft.com/office/drawing/2014/main" id="{ACE07E41-EE72-9A80-D589-2E85C7FE7FD2}"/>
                  </a:ext>
                </a:extLst>
              </p:cNvPr>
              <p:cNvPicPr/>
              <p:nvPr/>
            </p:nvPicPr>
            <p:blipFill>
              <a:blip r:embed="rId21"/>
              <a:stretch>
                <a:fillRect/>
              </a:stretch>
            </p:blipFill>
            <p:spPr>
              <a:xfrm>
                <a:off x="3749661" y="1766101"/>
                <a:ext cx="2496960" cy="129600"/>
              </a:xfrm>
              <a:prstGeom prst="rect">
                <a:avLst/>
              </a:prstGeom>
            </p:spPr>
          </p:pic>
        </mc:Fallback>
      </mc:AlternateContent>
      <p:grpSp>
        <p:nvGrpSpPr>
          <p:cNvPr id="17" name="Group 16">
            <a:extLst>
              <a:ext uri="{FF2B5EF4-FFF2-40B4-BE49-F238E27FC236}">
                <a16:creationId xmlns:a16="http://schemas.microsoft.com/office/drawing/2014/main" id="{B677FADD-AF76-0427-D16A-BCCE27664D97}"/>
              </a:ext>
            </a:extLst>
          </p:cNvPr>
          <p:cNvGrpSpPr/>
          <p:nvPr/>
        </p:nvGrpSpPr>
        <p:grpSpPr>
          <a:xfrm>
            <a:off x="4660101" y="4283941"/>
            <a:ext cx="5213160" cy="145080"/>
            <a:chOff x="4660101" y="4283941"/>
            <a:chExt cx="5213160" cy="145080"/>
          </a:xfrm>
        </p:grpSpPr>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5" name="Ink 14">
                  <a:extLst>
                    <a:ext uri="{FF2B5EF4-FFF2-40B4-BE49-F238E27FC236}">
                      <a16:creationId xmlns:a16="http://schemas.microsoft.com/office/drawing/2014/main" id="{094F3ABC-2642-2F86-41A4-48BF94ACC1F5}"/>
                    </a:ext>
                  </a:extLst>
                </p14:cNvPr>
                <p14:cNvContentPartPr/>
                <p14:nvPr/>
              </p14:nvContentPartPr>
              <p14:xfrm>
                <a:off x="4660101" y="4283941"/>
                <a:ext cx="1958040" cy="83880"/>
              </p14:xfrm>
            </p:contentPart>
          </mc:Choice>
          <mc:Fallback>
            <p:pic>
              <p:nvPicPr>
                <p:cNvPr id="15" name="Ink 14">
                  <a:extLst>
                    <a:ext uri="{FF2B5EF4-FFF2-40B4-BE49-F238E27FC236}">
                      <a16:creationId xmlns:a16="http://schemas.microsoft.com/office/drawing/2014/main" id="{094F3ABC-2642-2F86-41A4-48BF94ACC1F5}"/>
                    </a:ext>
                  </a:extLst>
                </p:cNvPr>
                <p:cNvPicPr/>
                <p:nvPr/>
              </p:nvPicPr>
              <p:blipFill>
                <a:blip r:embed="rId23"/>
                <a:stretch>
                  <a:fillRect/>
                </a:stretch>
              </p:blipFill>
              <p:spPr>
                <a:xfrm>
                  <a:off x="4543461" y="3900901"/>
                  <a:ext cx="2190960" cy="849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6" name="Ink 15">
                  <a:extLst>
                    <a:ext uri="{FF2B5EF4-FFF2-40B4-BE49-F238E27FC236}">
                      <a16:creationId xmlns:a16="http://schemas.microsoft.com/office/drawing/2014/main" id="{DCCE5DF4-FEEA-F6CC-62B5-561AEF619B54}"/>
                    </a:ext>
                  </a:extLst>
                </p14:cNvPr>
                <p14:cNvContentPartPr/>
                <p14:nvPr/>
              </p14:nvContentPartPr>
              <p14:xfrm>
                <a:off x="4691061" y="4289341"/>
                <a:ext cx="5182200" cy="139680"/>
              </p14:xfrm>
            </p:contentPart>
          </mc:Choice>
          <mc:Fallback>
            <p:pic>
              <p:nvPicPr>
                <p:cNvPr id="16" name="Ink 15">
                  <a:extLst>
                    <a:ext uri="{FF2B5EF4-FFF2-40B4-BE49-F238E27FC236}">
                      <a16:creationId xmlns:a16="http://schemas.microsoft.com/office/drawing/2014/main" id="{DCCE5DF4-FEEA-F6CC-62B5-561AEF619B54}"/>
                    </a:ext>
                  </a:extLst>
                </p:cNvPr>
                <p:cNvPicPr/>
                <p:nvPr/>
              </p:nvPicPr>
              <p:blipFill>
                <a:blip r:embed="rId25"/>
                <a:stretch>
                  <a:fillRect/>
                </a:stretch>
              </p:blipFill>
              <p:spPr>
                <a:xfrm>
                  <a:off x="4659741" y="4258021"/>
                  <a:ext cx="5244840" cy="2023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18" name="Ink 17">
                <a:extLst>
                  <a:ext uri="{FF2B5EF4-FFF2-40B4-BE49-F238E27FC236}">
                    <a16:creationId xmlns:a16="http://schemas.microsoft.com/office/drawing/2014/main" id="{067524A7-B4D4-798E-A6D6-D99BBA877D72}"/>
                  </a:ext>
                </a:extLst>
              </p14:cNvPr>
              <p14:cNvContentPartPr/>
              <p14:nvPr/>
            </p14:nvContentPartPr>
            <p14:xfrm>
              <a:off x="1344861" y="4652581"/>
              <a:ext cx="7830000" cy="155880"/>
            </p14:xfrm>
          </p:contentPart>
        </mc:Choice>
        <mc:Fallback>
          <p:pic>
            <p:nvPicPr>
              <p:cNvPr id="18" name="Ink 17">
                <a:extLst>
                  <a:ext uri="{FF2B5EF4-FFF2-40B4-BE49-F238E27FC236}">
                    <a16:creationId xmlns:a16="http://schemas.microsoft.com/office/drawing/2014/main" id="{067524A7-B4D4-798E-A6D6-D99BBA877D72}"/>
                  </a:ext>
                </a:extLst>
              </p:cNvPr>
              <p:cNvPicPr/>
              <p:nvPr/>
            </p:nvPicPr>
            <p:blipFill>
              <a:blip r:embed="rId27"/>
              <a:stretch>
                <a:fillRect/>
              </a:stretch>
            </p:blipFill>
            <p:spPr>
              <a:xfrm>
                <a:off x="1313541" y="4621261"/>
                <a:ext cx="7892640" cy="218520"/>
              </a:xfrm>
              <a:prstGeom prst="rect">
                <a:avLst/>
              </a:prstGeom>
            </p:spPr>
          </p:pic>
        </mc:Fallback>
      </mc:AlternateContent>
    </p:spTree>
    <p:extLst>
      <p:ext uri="{BB962C8B-B14F-4D97-AF65-F5344CB8AC3E}">
        <p14:creationId xmlns:p14="http://schemas.microsoft.com/office/powerpoint/2010/main" val="41629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37593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4792" y="46493"/>
            <a:ext cx="10107495" cy="5078313"/>
          </a:xfrm>
          <a:prstGeom prst="rect">
            <a:avLst/>
          </a:prstGeom>
          <a:noFill/>
        </p:spPr>
        <p:txBody>
          <a:bodyPr wrap="square" rtlCol="0">
            <a:spAutoFit/>
          </a:bodyPr>
          <a:lstStyle/>
          <a:p>
            <a:pPr algn="r" rtl="0">
              <a:spcBef>
                <a:spcPts val="0"/>
              </a:spcBef>
              <a:spcAft>
                <a:spcPts val="0"/>
              </a:spcAft>
            </a:pPr>
            <a:r>
              <a:rPr lang="he-IL" sz="3600" b="1" i="0" u="none" strike="noStrike" dirty="0">
                <a:solidFill>
                  <a:srgbClr val="FFFF00"/>
                </a:solidFill>
                <a:effectLst/>
                <a:latin typeface="Arial" panose="020B0604020202020204" pitchFamily="34" charset="0"/>
                <a:cs typeface="+mj-cs"/>
              </a:rPr>
              <a:t>ספר דברים פרק ו</a:t>
            </a:r>
          </a:p>
          <a:p>
            <a:pPr algn="r" rtl="0">
              <a:spcBef>
                <a:spcPts val="0"/>
              </a:spcBef>
              <a:spcAft>
                <a:spcPts val="0"/>
              </a:spcAft>
            </a:pPr>
            <a:r>
              <a:rPr lang="he-IL" sz="3600" i="0" u="none" strike="noStrike" dirty="0">
                <a:solidFill>
                  <a:srgbClr val="FFFF00"/>
                </a:solidFill>
                <a:effectLst/>
                <a:latin typeface="Arial" panose="020B0604020202020204" pitchFamily="34" charset="0"/>
                <a:cs typeface="+mj-cs"/>
              </a:rPr>
              <a:t>כה   וּצְדָקָה תִּהְיֶה-לָּנוּ כִּי-נִשְׁמֹר לַעֲשֹוֹת אֶת-כָּל-הַמִּצְוָה הַזֹּאת לִפְנֵי יְהוָֹה אֱלֹהֵינוּ כַּאֲשֶׁר צִוָּנוּ: </a:t>
            </a:r>
          </a:p>
          <a:p>
            <a:pPr algn="r" rtl="0">
              <a:spcBef>
                <a:spcPts val="0"/>
              </a:spcBef>
              <a:spcAft>
                <a:spcPts val="0"/>
              </a:spcAft>
            </a:pPr>
            <a:endParaRPr lang="he-IL" sz="3600" b="1"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3600" b="1" i="0" u="none" strike="noStrike" dirty="0" err="1">
                <a:solidFill>
                  <a:srgbClr val="FFC000"/>
                </a:solidFill>
                <a:effectLst/>
                <a:latin typeface="Arial" panose="020B0604020202020204" pitchFamily="34" charset="0"/>
                <a:cs typeface="+mj-cs"/>
              </a:rPr>
              <a:t>Devarim</a:t>
            </a:r>
            <a:r>
              <a:rPr lang="en-US" sz="3600" b="1" i="0" u="none" strike="noStrike" dirty="0">
                <a:solidFill>
                  <a:srgbClr val="FFC000"/>
                </a:solidFill>
                <a:effectLst/>
                <a:latin typeface="Arial" panose="020B0604020202020204" pitchFamily="34" charset="0"/>
                <a:cs typeface="+mj-cs"/>
              </a:rPr>
              <a:t> / Deuteronomy 6:25</a:t>
            </a:r>
          </a:p>
          <a:p>
            <a:pPr rtl="0">
              <a:spcBef>
                <a:spcPts val="0"/>
              </a:spcBef>
              <a:spcAft>
                <a:spcPts val="0"/>
              </a:spcAft>
            </a:pPr>
            <a:r>
              <a:rPr lang="en-US" sz="3600" i="0" u="none" strike="noStrike" dirty="0">
                <a:solidFill>
                  <a:srgbClr val="FFC000"/>
                </a:solidFill>
                <a:effectLst/>
                <a:latin typeface="Arial" panose="020B0604020202020204" pitchFamily="34" charset="0"/>
                <a:cs typeface="+mj-cs"/>
              </a:rPr>
              <a:t>25 And it shall be our righteousness, if we observe to do all these commandments before the LORD our God, as he hath commanded us.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9E157D0C-D0D9-3F77-C858-F9DA536AD134}"/>
              </a:ext>
            </a:extLst>
          </p:cNvPr>
          <p:cNvGrpSpPr/>
          <p:nvPr/>
        </p:nvGrpSpPr>
        <p:grpSpPr>
          <a:xfrm>
            <a:off x="6978141" y="1189741"/>
            <a:ext cx="2485800" cy="81360"/>
            <a:chOff x="6978141" y="1189741"/>
            <a:chExt cx="2485800" cy="813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508F2E6-3A86-9A84-454A-5182B00F4988}"/>
                    </a:ext>
                  </a:extLst>
                </p14:cNvPr>
                <p14:cNvContentPartPr/>
                <p14:nvPr/>
              </p14:nvContentPartPr>
              <p14:xfrm>
                <a:off x="8840061" y="1214941"/>
                <a:ext cx="623880" cy="21600"/>
              </p14:xfrm>
            </p:contentPart>
          </mc:Choice>
          <mc:Fallback>
            <p:pic>
              <p:nvPicPr>
                <p:cNvPr id="2" name="Ink 1">
                  <a:extLst>
                    <a:ext uri="{FF2B5EF4-FFF2-40B4-BE49-F238E27FC236}">
                      <a16:creationId xmlns:a16="http://schemas.microsoft.com/office/drawing/2014/main" id="{4508F2E6-3A86-9A84-454A-5182B00F4988}"/>
                    </a:ext>
                  </a:extLst>
                </p:cNvPr>
                <p:cNvPicPr/>
                <p:nvPr/>
              </p:nvPicPr>
              <p:blipFill>
                <a:blip r:embed="rId5"/>
                <a:stretch>
                  <a:fillRect/>
                </a:stretch>
              </p:blipFill>
              <p:spPr>
                <a:xfrm>
                  <a:off x="8822061" y="1197301"/>
                  <a:ext cx="659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922A2E5-F2B3-4702-57F4-E7376C2A8E87}"/>
                    </a:ext>
                  </a:extLst>
                </p14:cNvPr>
                <p14:cNvContentPartPr/>
                <p14:nvPr/>
              </p14:nvContentPartPr>
              <p14:xfrm>
                <a:off x="7785621" y="1233661"/>
                <a:ext cx="618120" cy="37440"/>
              </p14:xfrm>
            </p:contentPart>
          </mc:Choice>
          <mc:Fallback>
            <p:pic>
              <p:nvPicPr>
                <p:cNvPr id="4" name="Ink 3">
                  <a:extLst>
                    <a:ext uri="{FF2B5EF4-FFF2-40B4-BE49-F238E27FC236}">
                      <a16:creationId xmlns:a16="http://schemas.microsoft.com/office/drawing/2014/main" id="{1922A2E5-F2B3-4702-57F4-E7376C2A8E87}"/>
                    </a:ext>
                  </a:extLst>
                </p:cNvPr>
                <p:cNvPicPr/>
                <p:nvPr/>
              </p:nvPicPr>
              <p:blipFill>
                <a:blip r:embed="rId7"/>
                <a:stretch>
                  <a:fillRect/>
                </a:stretch>
              </p:blipFill>
              <p:spPr>
                <a:xfrm>
                  <a:off x="7767621" y="1216021"/>
                  <a:ext cx="653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BC66DFE-A5C8-5CF2-5EE4-F81BFCFBF169}"/>
                    </a:ext>
                  </a:extLst>
                </p14:cNvPr>
                <p14:cNvContentPartPr/>
                <p14:nvPr/>
              </p14:nvContentPartPr>
              <p14:xfrm>
                <a:off x="6978141" y="1189741"/>
                <a:ext cx="622080" cy="63360"/>
              </p14:xfrm>
            </p:contentPart>
          </mc:Choice>
          <mc:Fallback>
            <p:pic>
              <p:nvPicPr>
                <p:cNvPr id="5" name="Ink 4">
                  <a:extLst>
                    <a:ext uri="{FF2B5EF4-FFF2-40B4-BE49-F238E27FC236}">
                      <a16:creationId xmlns:a16="http://schemas.microsoft.com/office/drawing/2014/main" id="{CBC66DFE-A5C8-5CF2-5EE4-F81BFCFBF169}"/>
                    </a:ext>
                  </a:extLst>
                </p:cNvPr>
                <p:cNvPicPr/>
                <p:nvPr/>
              </p:nvPicPr>
              <p:blipFill>
                <a:blip r:embed="rId9"/>
                <a:stretch>
                  <a:fillRect/>
                </a:stretch>
              </p:blipFill>
              <p:spPr>
                <a:xfrm>
                  <a:off x="6960501" y="1172101"/>
                  <a:ext cx="657720" cy="99000"/>
                </a:xfrm>
                <a:prstGeom prst="rect">
                  <a:avLst/>
                </a:prstGeom>
              </p:spPr>
            </p:pic>
          </mc:Fallback>
        </mc:AlternateContent>
      </p:grpSp>
      <p:grpSp>
        <p:nvGrpSpPr>
          <p:cNvPr id="21" name="Group 20">
            <a:extLst>
              <a:ext uri="{FF2B5EF4-FFF2-40B4-BE49-F238E27FC236}">
                <a16:creationId xmlns:a16="http://schemas.microsoft.com/office/drawing/2014/main" id="{C5F44B39-FA93-CE84-2237-B8B0B4C5BE16}"/>
              </a:ext>
            </a:extLst>
          </p:cNvPr>
          <p:cNvGrpSpPr/>
          <p:nvPr/>
        </p:nvGrpSpPr>
        <p:grpSpPr>
          <a:xfrm>
            <a:off x="6707061" y="1797781"/>
            <a:ext cx="3566160" cy="170640"/>
            <a:chOff x="6707061" y="1797781"/>
            <a:chExt cx="3566160" cy="170640"/>
          </a:xfrm>
        </p:grpSpPr>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9FAA9C57-0F9C-2FC5-C7A6-0FBE4B0CC92A}"/>
                    </a:ext>
                  </a:extLst>
                </p14:cNvPr>
                <p14:cNvContentPartPr/>
                <p14:nvPr/>
              </p14:nvContentPartPr>
              <p14:xfrm>
                <a:off x="8745021" y="1865101"/>
                <a:ext cx="1528200" cy="103320"/>
              </p14:xfrm>
            </p:contentPart>
          </mc:Choice>
          <mc:Fallback>
            <p:pic>
              <p:nvPicPr>
                <p:cNvPr id="17" name="Ink 16">
                  <a:extLst>
                    <a:ext uri="{FF2B5EF4-FFF2-40B4-BE49-F238E27FC236}">
                      <a16:creationId xmlns:a16="http://schemas.microsoft.com/office/drawing/2014/main" id="{9FAA9C57-0F9C-2FC5-C7A6-0FBE4B0CC92A}"/>
                    </a:ext>
                  </a:extLst>
                </p:cNvPr>
                <p:cNvPicPr/>
                <p:nvPr/>
              </p:nvPicPr>
              <p:blipFill>
                <a:blip r:embed="rId11"/>
                <a:stretch>
                  <a:fillRect/>
                </a:stretch>
              </p:blipFill>
              <p:spPr>
                <a:xfrm>
                  <a:off x="8727381" y="1847101"/>
                  <a:ext cx="1563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Ink 17">
                  <a:extLst>
                    <a:ext uri="{FF2B5EF4-FFF2-40B4-BE49-F238E27FC236}">
                      <a16:creationId xmlns:a16="http://schemas.microsoft.com/office/drawing/2014/main" id="{335D229D-939A-8464-1952-6962B7706DFE}"/>
                    </a:ext>
                  </a:extLst>
                </p14:cNvPr>
                <p14:cNvContentPartPr/>
                <p14:nvPr/>
              </p14:nvContentPartPr>
              <p14:xfrm>
                <a:off x="6726501" y="1797781"/>
                <a:ext cx="1632240" cy="86760"/>
              </p14:xfrm>
            </p:contentPart>
          </mc:Choice>
          <mc:Fallback>
            <p:pic>
              <p:nvPicPr>
                <p:cNvPr id="18" name="Ink 17">
                  <a:extLst>
                    <a:ext uri="{FF2B5EF4-FFF2-40B4-BE49-F238E27FC236}">
                      <a16:creationId xmlns:a16="http://schemas.microsoft.com/office/drawing/2014/main" id="{335D229D-939A-8464-1952-6962B7706DFE}"/>
                    </a:ext>
                  </a:extLst>
                </p:cNvPr>
                <p:cNvPicPr/>
                <p:nvPr/>
              </p:nvPicPr>
              <p:blipFill>
                <a:blip r:embed="rId13"/>
                <a:stretch>
                  <a:fillRect/>
                </a:stretch>
              </p:blipFill>
              <p:spPr>
                <a:xfrm>
                  <a:off x="6708861" y="1780141"/>
                  <a:ext cx="1667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2DFDF33D-17AA-BF89-0EC0-EEDA941F295C}"/>
                    </a:ext>
                  </a:extLst>
                </p14:cNvPr>
                <p14:cNvContentPartPr/>
                <p14:nvPr/>
              </p14:nvContentPartPr>
              <p14:xfrm>
                <a:off x="6707061" y="1797781"/>
                <a:ext cx="1563480" cy="144360"/>
              </p14:xfrm>
            </p:contentPart>
          </mc:Choice>
          <mc:Fallback>
            <p:pic>
              <p:nvPicPr>
                <p:cNvPr id="20" name="Ink 19">
                  <a:extLst>
                    <a:ext uri="{FF2B5EF4-FFF2-40B4-BE49-F238E27FC236}">
                      <a16:creationId xmlns:a16="http://schemas.microsoft.com/office/drawing/2014/main" id="{2DFDF33D-17AA-BF89-0EC0-EEDA941F295C}"/>
                    </a:ext>
                  </a:extLst>
                </p:cNvPr>
                <p:cNvPicPr/>
                <p:nvPr/>
              </p:nvPicPr>
              <p:blipFill>
                <a:blip r:embed="rId15"/>
                <a:stretch>
                  <a:fillRect/>
                </a:stretch>
              </p:blipFill>
              <p:spPr>
                <a:xfrm>
                  <a:off x="6689421" y="1779781"/>
                  <a:ext cx="159912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82BB9C36-FE54-6A19-1EA2-05389C544C1F}"/>
                  </a:ext>
                </a:extLst>
              </p14:cNvPr>
              <p14:cNvContentPartPr/>
              <p14:nvPr/>
            </p14:nvContentPartPr>
            <p14:xfrm>
              <a:off x="8424261" y="707701"/>
              <a:ext cx="1146240" cy="596880"/>
            </p14:xfrm>
          </p:contentPart>
        </mc:Choice>
        <mc:Fallback>
          <p:pic>
            <p:nvPicPr>
              <p:cNvPr id="22" name="Ink 21">
                <a:extLst>
                  <a:ext uri="{FF2B5EF4-FFF2-40B4-BE49-F238E27FC236}">
                    <a16:creationId xmlns:a16="http://schemas.microsoft.com/office/drawing/2014/main" id="{82BB9C36-FE54-6A19-1EA2-05389C544C1F}"/>
                  </a:ext>
                </a:extLst>
              </p:cNvPr>
              <p:cNvPicPr/>
              <p:nvPr/>
            </p:nvPicPr>
            <p:blipFill>
              <a:blip r:embed="rId17"/>
              <a:stretch>
                <a:fillRect/>
              </a:stretch>
            </p:blipFill>
            <p:spPr>
              <a:xfrm>
                <a:off x="8406261" y="689701"/>
                <a:ext cx="1181880" cy="632520"/>
              </a:xfrm>
              <a:prstGeom prst="rect">
                <a:avLst/>
              </a:prstGeom>
            </p:spPr>
          </p:pic>
        </mc:Fallback>
      </mc:AlternateContent>
      <p:grpSp>
        <p:nvGrpSpPr>
          <p:cNvPr id="24" name="Group 23">
            <a:extLst>
              <a:ext uri="{FF2B5EF4-FFF2-40B4-BE49-F238E27FC236}">
                <a16:creationId xmlns:a16="http://schemas.microsoft.com/office/drawing/2014/main" id="{5A69C977-6117-A10C-04D8-F70487BE2659}"/>
              </a:ext>
            </a:extLst>
          </p:cNvPr>
          <p:cNvGrpSpPr/>
          <p:nvPr/>
        </p:nvGrpSpPr>
        <p:grpSpPr>
          <a:xfrm>
            <a:off x="508941" y="566581"/>
            <a:ext cx="6372720" cy="824400"/>
            <a:chOff x="508941" y="566581"/>
            <a:chExt cx="6372720" cy="824400"/>
          </a:xfrm>
        </p:grpSpPr>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5DA91772-2329-C226-BB30-E916311E9872}"/>
                    </a:ext>
                  </a:extLst>
                </p14:cNvPr>
                <p14:cNvContentPartPr/>
                <p14:nvPr/>
              </p14:nvContentPartPr>
              <p14:xfrm>
                <a:off x="5493141" y="1201981"/>
                <a:ext cx="1388520" cy="68040"/>
              </p14:xfrm>
            </p:contentPart>
          </mc:Choice>
          <mc:Fallback>
            <p:pic>
              <p:nvPicPr>
                <p:cNvPr id="9" name="Ink 8">
                  <a:extLst>
                    <a:ext uri="{FF2B5EF4-FFF2-40B4-BE49-F238E27FC236}">
                      <a16:creationId xmlns:a16="http://schemas.microsoft.com/office/drawing/2014/main" id="{5DA91772-2329-C226-BB30-E916311E9872}"/>
                    </a:ext>
                  </a:extLst>
                </p:cNvPr>
                <p:cNvPicPr/>
                <p:nvPr/>
              </p:nvPicPr>
              <p:blipFill>
                <a:blip r:embed="rId19"/>
                <a:stretch>
                  <a:fillRect/>
                </a:stretch>
              </p:blipFill>
              <p:spPr>
                <a:xfrm>
                  <a:off x="5475141" y="1184341"/>
                  <a:ext cx="1424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8F825DAE-5885-5741-4BDF-08D6E4C4F0E3}"/>
                    </a:ext>
                  </a:extLst>
                </p14:cNvPr>
                <p14:cNvContentPartPr/>
                <p14:nvPr/>
              </p14:nvContentPartPr>
              <p14:xfrm>
                <a:off x="4719861" y="1259221"/>
                <a:ext cx="812880" cy="99000"/>
              </p14:xfrm>
            </p:contentPart>
          </mc:Choice>
          <mc:Fallback>
            <p:pic>
              <p:nvPicPr>
                <p:cNvPr id="11" name="Ink 10">
                  <a:extLst>
                    <a:ext uri="{FF2B5EF4-FFF2-40B4-BE49-F238E27FC236}">
                      <a16:creationId xmlns:a16="http://schemas.microsoft.com/office/drawing/2014/main" id="{8F825DAE-5885-5741-4BDF-08D6E4C4F0E3}"/>
                    </a:ext>
                  </a:extLst>
                </p:cNvPr>
                <p:cNvPicPr/>
                <p:nvPr/>
              </p:nvPicPr>
              <p:blipFill>
                <a:blip r:embed="rId21"/>
                <a:stretch>
                  <a:fillRect/>
                </a:stretch>
              </p:blipFill>
              <p:spPr>
                <a:xfrm>
                  <a:off x="4702221" y="1241581"/>
                  <a:ext cx="848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8C92CB3B-73AF-5255-0B01-2AAC0FA33879}"/>
                    </a:ext>
                  </a:extLst>
                </p14:cNvPr>
                <p14:cNvContentPartPr/>
                <p14:nvPr/>
              </p14:nvContentPartPr>
              <p14:xfrm>
                <a:off x="2281221" y="1273981"/>
                <a:ext cx="2091960" cy="63000"/>
              </p14:xfrm>
            </p:contentPart>
          </mc:Choice>
          <mc:Fallback>
            <p:pic>
              <p:nvPicPr>
                <p:cNvPr id="12" name="Ink 11">
                  <a:extLst>
                    <a:ext uri="{FF2B5EF4-FFF2-40B4-BE49-F238E27FC236}">
                      <a16:creationId xmlns:a16="http://schemas.microsoft.com/office/drawing/2014/main" id="{8C92CB3B-73AF-5255-0B01-2AAC0FA33879}"/>
                    </a:ext>
                  </a:extLst>
                </p:cNvPr>
                <p:cNvPicPr/>
                <p:nvPr/>
              </p:nvPicPr>
              <p:blipFill>
                <a:blip r:embed="rId23"/>
                <a:stretch>
                  <a:fillRect/>
                </a:stretch>
              </p:blipFill>
              <p:spPr>
                <a:xfrm>
                  <a:off x="2263581" y="1255981"/>
                  <a:ext cx="2127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CC7FF2FA-95EF-3C40-2987-3B9E84DE2A73}"/>
                    </a:ext>
                  </a:extLst>
                </p14:cNvPr>
                <p14:cNvContentPartPr/>
                <p14:nvPr/>
              </p14:nvContentPartPr>
              <p14:xfrm>
                <a:off x="1275021" y="1270381"/>
                <a:ext cx="777960" cy="97560"/>
              </p14:xfrm>
            </p:contentPart>
          </mc:Choice>
          <mc:Fallback>
            <p:pic>
              <p:nvPicPr>
                <p:cNvPr id="14" name="Ink 13">
                  <a:extLst>
                    <a:ext uri="{FF2B5EF4-FFF2-40B4-BE49-F238E27FC236}">
                      <a16:creationId xmlns:a16="http://schemas.microsoft.com/office/drawing/2014/main" id="{CC7FF2FA-95EF-3C40-2987-3B9E84DE2A73}"/>
                    </a:ext>
                  </a:extLst>
                </p:cNvPr>
                <p:cNvPicPr/>
                <p:nvPr/>
              </p:nvPicPr>
              <p:blipFill>
                <a:blip r:embed="rId25"/>
                <a:stretch>
                  <a:fillRect/>
                </a:stretch>
              </p:blipFill>
              <p:spPr>
                <a:xfrm>
                  <a:off x="1257021" y="1252741"/>
                  <a:ext cx="813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80E247E6-F55A-2BB6-2AB9-991841FBE3B5}"/>
                    </a:ext>
                  </a:extLst>
                </p14:cNvPr>
                <p14:cNvContentPartPr/>
                <p14:nvPr/>
              </p14:nvContentPartPr>
              <p14:xfrm>
                <a:off x="508941" y="1255621"/>
                <a:ext cx="557640" cy="100440"/>
              </p14:xfrm>
            </p:contentPart>
          </mc:Choice>
          <mc:Fallback>
            <p:pic>
              <p:nvPicPr>
                <p:cNvPr id="15" name="Ink 14">
                  <a:extLst>
                    <a:ext uri="{FF2B5EF4-FFF2-40B4-BE49-F238E27FC236}">
                      <a16:creationId xmlns:a16="http://schemas.microsoft.com/office/drawing/2014/main" id="{80E247E6-F55A-2BB6-2AB9-991841FBE3B5}"/>
                    </a:ext>
                  </a:extLst>
                </p:cNvPr>
                <p:cNvPicPr/>
                <p:nvPr/>
              </p:nvPicPr>
              <p:blipFill>
                <a:blip r:embed="rId27"/>
                <a:stretch>
                  <a:fillRect/>
                </a:stretch>
              </p:blipFill>
              <p:spPr>
                <a:xfrm>
                  <a:off x="491301" y="1237621"/>
                  <a:ext cx="593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EE614B65-6CF0-3A4E-F5D5-B2E839ED9124}"/>
                    </a:ext>
                  </a:extLst>
                </p14:cNvPr>
                <p14:cNvContentPartPr/>
                <p14:nvPr/>
              </p14:nvContentPartPr>
              <p14:xfrm>
                <a:off x="4353741" y="566581"/>
                <a:ext cx="2100240" cy="824400"/>
              </p14:xfrm>
            </p:contentPart>
          </mc:Choice>
          <mc:Fallback>
            <p:pic>
              <p:nvPicPr>
                <p:cNvPr id="23" name="Ink 22">
                  <a:extLst>
                    <a:ext uri="{FF2B5EF4-FFF2-40B4-BE49-F238E27FC236}">
                      <a16:creationId xmlns:a16="http://schemas.microsoft.com/office/drawing/2014/main" id="{EE614B65-6CF0-3A4E-F5D5-B2E839ED9124}"/>
                    </a:ext>
                  </a:extLst>
                </p:cNvPr>
                <p:cNvPicPr/>
                <p:nvPr/>
              </p:nvPicPr>
              <p:blipFill>
                <a:blip r:embed="rId29"/>
                <a:stretch>
                  <a:fillRect/>
                </a:stretch>
              </p:blipFill>
              <p:spPr>
                <a:xfrm>
                  <a:off x="4336101" y="548941"/>
                  <a:ext cx="2135880" cy="860040"/>
                </a:xfrm>
                <a:prstGeom prst="rect">
                  <a:avLst/>
                </a:prstGeom>
              </p:spPr>
            </p:pic>
          </mc:Fallback>
        </mc:AlternateContent>
      </p:grpSp>
      <p:grpSp>
        <p:nvGrpSpPr>
          <p:cNvPr id="27" name="Group 26">
            <a:extLst>
              <a:ext uri="{FF2B5EF4-FFF2-40B4-BE49-F238E27FC236}">
                <a16:creationId xmlns:a16="http://schemas.microsoft.com/office/drawing/2014/main" id="{625E390B-C28C-8327-BD4B-E14F3483CB00}"/>
              </a:ext>
            </a:extLst>
          </p:cNvPr>
          <p:cNvGrpSpPr/>
          <p:nvPr/>
        </p:nvGrpSpPr>
        <p:grpSpPr>
          <a:xfrm>
            <a:off x="5970501" y="438061"/>
            <a:ext cx="2499480" cy="354600"/>
            <a:chOff x="5970501" y="438061"/>
            <a:chExt cx="2499480" cy="35460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4D4A8953-7AB7-808F-21B7-19520F960FCF}"/>
                    </a:ext>
                  </a:extLst>
                </p14:cNvPr>
                <p14:cNvContentPartPr/>
                <p14:nvPr/>
              </p14:nvContentPartPr>
              <p14:xfrm>
                <a:off x="5970501" y="498541"/>
                <a:ext cx="2499480" cy="294120"/>
              </p14:xfrm>
            </p:contentPart>
          </mc:Choice>
          <mc:Fallback>
            <p:pic>
              <p:nvPicPr>
                <p:cNvPr id="25" name="Ink 24">
                  <a:extLst>
                    <a:ext uri="{FF2B5EF4-FFF2-40B4-BE49-F238E27FC236}">
                      <a16:creationId xmlns:a16="http://schemas.microsoft.com/office/drawing/2014/main" id="{4D4A8953-7AB7-808F-21B7-19520F960FCF}"/>
                    </a:ext>
                  </a:extLst>
                </p:cNvPr>
                <p:cNvPicPr/>
                <p:nvPr/>
              </p:nvPicPr>
              <p:blipFill>
                <a:blip r:embed="rId31"/>
                <a:stretch>
                  <a:fillRect/>
                </a:stretch>
              </p:blipFill>
              <p:spPr>
                <a:xfrm>
                  <a:off x="5952501" y="480901"/>
                  <a:ext cx="25351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DA1FD59B-640A-4857-2585-3809855DC06A}"/>
                    </a:ext>
                  </a:extLst>
                </p14:cNvPr>
                <p14:cNvContentPartPr/>
                <p14:nvPr/>
              </p14:nvContentPartPr>
              <p14:xfrm>
                <a:off x="6066621" y="438061"/>
                <a:ext cx="264240" cy="218520"/>
              </p14:xfrm>
            </p:contentPart>
          </mc:Choice>
          <mc:Fallback>
            <p:pic>
              <p:nvPicPr>
                <p:cNvPr id="26" name="Ink 25">
                  <a:extLst>
                    <a:ext uri="{FF2B5EF4-FFF2-40B4-BE49-F238E27FC236}">
                      <a16:creationId xmlns:a16="http://schemas.microsoft.com/office/drawing/2014/main" id="{DA1FD59B-640A-4857-2585-3809855DC06A}"/>
                    </a:ext>
                  </a:extLst>
                </p:cNvPr>
                <p:cNvPicPr/>
                <p:nvPr/>
              </p:nvPicPr>
              <p:blipFill>
                <a:blip r:embed="rId33"/>
                <a:stretch>
                  <a:fillRect/>
                </a:stretch>
              </p:blipFill>
              <p:spPr>
                <a:xfrm>
                  <a:off x="6048621" y="420061"/>
                  <a:ext cx="299880" cy="254160"/>
                </a:xfrm>
                <a:prstGeom prst="rect">
                  <a:avLst/>
                </a:prstGeom>
              </p:spPr>
            </p:pic>
          </mc:Fallback>
        </mc:AlternateContent>
      </p:grpSp>
      <p:grpSp>
        <p:nvGrpSpPr>
          <p:cNvPr id="30" name="Group 29">
            <a:extLst>
              <a:ext uri="{FF2B5EF4-FFF2-40B4-BE49-F238E27FC236}">
                <a16:creationId xmlns:a16="http://schemas.microsoft.com/office/drawing/2014/main" id="{C380C0A6-0233-5806-C23F-82886C1A8B11}"/>
              </a:ext>
            </a:extLst>
          </p:cNvPr>
          <p:cNvGrpSpPr/>
          <p:nvPr/>
        </p:nvGrpSpPr>
        <p:grpSpPr>
          <a:xfrm>
            <a:off x="6504381" y="2371261"/>
            <a:ext cx="489240" cy="364680"/>
            <a:chOff x="6504381" y="2371261"/>
            <a:chExt cx="489240" cy="364680"/>
          </a:xfrm>
        </p:grpSpPr>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62FC0884-C7AE-E4A0-788F-B3236BB94901}"/>
                    </a:ext>
                  </a:extLst>
                </p14:cNvPr>
                <p14:cNvContentPartPr/>
                <p14:nvPr/>
              </p14:nvContentPartPr>
              <p14:xfrm>
                <a:off x="6579981" y="2448661"/>
                <a:ext cx="317520" cy="246240"/>
              </p14:xfrm>
            </p:contentPart>
          </mc:Choice>
          <mc:Fallback>
            <p:pic>
              <p:nvPicPr>
                <p:cNvPr id="28" name="Ink 27">
                  <a:extLst>
                    <a:ext uri="{FF2B5EF4-FFF2-40B4-BE49-F238E27FC236}">
                      <a16:creationId xmlns:a16="http://schemas.microsoft.com/office/drawing/2014/main" id="{62FC0884-C7AE-E4A0-788F-B3236BB94901}"/>
                    </a:ext>
                  </a:extLst>
                </p:cNvPr>
                <p:cNvPicPr/>
                <p:nvPr/>
              </p:nvPicPr>
              <p:blipFill>
                <a:blip r:embed="rId35"/>
                <a:stretch>
                  <a:fillRect/>
                </a:stretch>
              </p:blipFill>
              <p:spPr>
                <a:xfrm>
                  <a:off x="6561981" y="2430661"/>
                  <a:ext cx="3531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57979A5F-780C-27F5-BD31-533A74F164E7}"/>
                    </a:ext>
                  </a:extLst>
                </p14:cNvPr>
                <p14:cNvContentPartPr/>
                <p14:nvPr/>
              </p14:nvContentPartPr>
              <p14:xfrm>
                <a:off x="6504381" y="2371261"/>
                <a:ext cx="489240" cy="364680"/>
              </p14:xfrm>
            </p:contentPart>
          </mc:Choice>
          <mc:Fallback>
            <p:pic>
              <p:nvPicPr>
                <p:cNvPr id="29" name="Ink 28">
                  <a:extLst>
                    <a:ext uri="{FF2B5EF4-FFF2-40B4-BE49-F238E27FC236}">
                      <a16:creationId xmlns:a16="http://schemas.microsoft.com/office/drawing/2014/main" id="{57979A5F-780C-27F5-BD31-533A74F164E7}"/>
                    </a:ext>
                  </a:extLst>
                </p:cNvPr>
                <p:cNvPicPr/>
                <p:nvPr/>
              </p:nvPicPr>
              <p:blipFill>
                <a:blip r:embed="rId37"/>
                <a:stretch>
                  <a:fillRect/>
                </a:stretch>
              </p:blipFill>
              <p:spPr>
                <a:xfrm>
                  <a:off x="6486741" y="2353261"/>
                  <a:ext cx="524880" cy="400320"/>
                </a:xfrm>
                <a:prstGeom prst="rect">
                  <a:avLst/>
                </a:prstGeom>
              </p:spPr>
            </p:pic>
          </mc:Fallback>
        </mc:AlternateContent>
      </p:grpSp>
    </p:spTree>
    <p:extLst>
      <p:ext uri="{BB962C8B-B14F-4D97-AF65-F5344CB8AC3E}">
        <p14:creationId xmlns:p14="http://schemas.microsoft.com/office/powerpoint/2010/main" val="399839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4792" y="46493"/>
            <a:ext cx="10107495" cy="5632311"/>
          </a:xfrm>
          <a:prstGeom prst="rect">
            <a:avLst/>
          </a:prstGeom>
          <a:noFill/>
        </p:spPr>
        <p:txBody>
          <a:bodyPr wrap="square" rtlCol="0">
            <a:spAutoFit/>
          </a:bodyPr>
          <a:lstStyle/>
          <a:p>
            <a:pPr rtl="0">
              <a:spcBef>
                <a:spcPts val="0"/>
              </a:spcBef>
              <a:spcAft>
                <a:spcPts val="0"/>
              </a:spcAft>
            </a:pPr>
            <a:r>
              <a:rPr lang="en-US" sz="3600" b="1" i="0" u="none" strike="noStrike" dirty="0">
                <a:solidFill>
                  <a:srgbClr val="FFC000"/>
                </a:solidFill>
                <a:effectLst/>
                <a:latin typeface="Arial" panose="020B0604020202020204" pitchFamily="34" charset="0"/>
                <a:cs typeface="+mj-cs"/>
              </a:rPr>
              <a:t>Revelation 21:6 </a:t>
            </a:r>
          </a:p>
          <a:p>
            <a:pPr rtl="0">
              <a:spcBef>
                <a:spcPts val="0"/>
              </a:spcBef>
              <a:spcAft>
                <a:spcPts val="0"/>
              </a:spcAft>
            </a:pPr>
            <a:r>
              <a:rPr lang="en-US" sz="3600" i="0" u="none" strike="noStrike" dirty="0">
                <a:solidFill>
                  <a:srgbClr val="FFC000"/>
                </a:solidFill>
                <a:effectLst/>
                <a:latin typeface="Arial" panose="020B0604020202020204" pitchFamily="34" charset="0"/>
                <a:cs typeface="+mj-cs"/>
              </a:rPr>
              <a:t>21:6 And he said unto me, It is done. I am Alpha and Omega, the beginning and the end. I will give unto him that is athirst of the fountain of the water of life freely. (KJV, </a:t>
            </a:r>
            <a:r>
              <a:rPr lang="syr-SY" sz="3600" i="0" u="none" strike="noStrike" dirty="0">
                <a:solidFill>
                  <a:srgbClr val="FFFF00"/>
                </a:solidFill>
                <a:effectLst/>
                <a:latin typeface="Arial" panose="020B0604020202020204" pitchFamily="34" charset="0"/>
                <a:cs typeface="+mj-cs"/>
              </a:rPr>
              <a:t>ܘܶܐܡܰܪ ܠܻܝ ܗܘܰܝ̈ ܂ ܐܷܢܳܐ ܐܴܠܱܦ݂ ܘܶܐܢܳܐ ܬܱ݁ܘ ܂ ܪܻܝܫܺܝܬ݂ܴܐ ܘܫܽܘܠܴܡܳܐ ܂ ܠܕ݂ܰܨܗܶܐ ܐ̱ܢܳܐ ܐܷܬܷ݁ܠ ܡܶܢ ܥܰܝܢܳܐ ܕ݁ܡܰܝܴ̈ܐ ܚܰܝܷ̈ܐ ܡܰܓܴ݁ܢ ܂ </a:t>
            </a:r>
            <a:r>
              <a:rPr lang="syr-SY" sz="3600" i="0" u="none" strike="noStrike" dirty="0">
                <a:solidFill>
                  <a:srgbClr val="00B0F0"/>
                </a:solidFill>
                <a:effectLst/>
                <a:latin typeface="Arial" panose="020B0604020202020204" pitchFamily="34" charset="0"/>
                <a:cs typeface="+mj-cs"/>
              </a:rPr>
              <a:t>6 </a:t>
            </a:r>
            <a:r>
              <a:rPr lang="en-US" sz="3600" i="0" u="none" strike="noStrike" dirty="0">
                <a:solidFill>
                  <a:srgbClr val="00B0F0"/>
                </a:solidFill>
                <a:effectLst/>
                <a:latin typeface="Arial" panose="020B0604020202020204" pitchFamily="34" charset="0"/>
                <a:cs typeface="+mj-cs"/>
              </a:rPr>
              <a:t> </a:t>
            </a:r>
            <a:r>
              <a:rPr lang="el-GR" sz="3600" i="0" u="none" strike="noStrike" dirty="0">
                <a:solidFill>
                  <a:srgbClr val="00B0F0"/>
                </a:solidFill>
                <a:effectLst/>
                <a:latin typeface="Arial" panose="020B0604020202020204" pitchFamily="34" charset="0"/>
                <a:cs typeface="+mj-cs"/>
              </a:rPr>
              <a:t>καὶ ⸀εἶπέν μοι· ⸂γέγοναν.* ἐγώ [εἰμι]⸃ τὸ ἄλφα καὶ τὸ ὦ, ⸆ ἡ ἀρχὴ καὶ τὸ τέλος. ἐγὼ τῷ διψῶντι δώσω ⸇ ἐκ ⸋τῆς πηγῆς⸌ τοῦ ὕδατος τῆς ζωῆς δωρεάν.*</a:t>
            </a:r>
            <a:r>
              <a:rPr lang="el-GR" sz="3600" i="0" u="none" strike="noStrike" dirty="0">
                <a:solidFill>
                  <a:srgbClr val="FFC000"/>
                </a:solidFill>
                <a:effectLst/>
                <a:latin typeface="Arial" panose="020B0604020202020204" pitchFamily="34" charset="0"/>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7F2FD9A-A118-AA5B-33D0-D405AD651DD1}"/>
                  </a:ext>
                </a:extLst>
              </p14:cNvPr>
              <p14:cNvContentPartPr/>
              <p14:nvPr/>
            </p14:nvContentPartPr>
            <p14:xfrm>
              <a:off x="2835261" y="2794621"/>
              <a:ext cx="62280" cy="63000"/>
            </p14:xfrm>
          </p:contentPart>
        </mc:Choice>
        <mc:Fallback>
          <p:pic>
            <p:nvPicPr>
              <p:cNvPr id="2" name="Ink 1">
                <a:extLst>
                  <a:ext uri="{FF2B5EF4-FFF2-40B4-BE49-F238E27FC236}">
                    <a16:creationId xmlns:a16="http://schemas.microsoft.com/office/drawing/2014/main" id="{B7F2FD9A-A118-AA5B-33D0-D405AD651DD1}"/>
                  </a:ext>
                </a:extLst>
              </p:cNvPr>
              <p:cNvPicPr/>
              <p:nvPr/>
            </p:nvPicPr>
            <p:blipFill>
              <a:blip r:embed="rId5"/>
              <a:stretch>
                <a:fillRect/>
              </a:stretch>
            </p:blipFill>
            <p:spPr>
              <a:xfrm>
                <a:off x="2817261" y="2776621"/>
                <a:ext cx="97920" cy="98640"/>
              </a:xfrm>
              <a:prstGeom prst="rect">
                <a:avLst/>
              </a:prstGeom>
            </p:spPr>
          </p:pic>
        </mc:Fallback>
      </mc:AlternateContent>
    </p:spTree>
    <p:extLst>
      <p:ext uri="{BB962C8B-B14F-4D97-AF65-F5344CB8AC3E}">
        <p14:creationId xmlns:p14="http://schemas.microsoft.com/office/powerpoint/2010/main" val="65195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10591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8EF221C7-41FE-E4ED-4490-B20216345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208972"/>
            <a:ext cx="9952995" cy="3461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6BBD5A-2B96-F33C-4B5D-F8D4EE3D5C1B}"/>
              </a:ext>
            </a:extLst>
          </p:cNvPr>
          <p:cNvSpPr txBox="1"/>
          <p:nvPr/>
        </p:nvSpPr>
        <p:spPr>
          <a:xfrm>
            <a:off x="2098824" y="393364"/>
            <a:ext cx="6100090" cy="707886"/>
          </a:xfrm>
          <a:prstGeom prst="rect">
            <a:avLst/>
          </a:prstGeom>
          <a:noFill/>
        </p:spPr>
        <p:txBody>
          <a:bodyPr wrap="square">
            <a:spAutoFit/>
          </a:bodyPr>
          <a:lstStyle/>
          <a:p>
            <a:pPr algn="ctr" rtl="1">
              <a:spcBef>
                <a:spcPts val="0"/>
              </a:spcBef>
              <a:spcAft>
                <a:spcPts val="0"/>
              </a:spcAft>
            </a:pPr>
            <a:r>
              <a:rPr lang="he-IL" sz="4000" b="1" i="0" u="none" strike="noStrike" dirty="0">
                <a:solidFill>
                  <a:srgbClr val="FFC000"/>
                </a:solidFill>
                <a:effectLst/>
                <a:latin typeface="Arial" panose="020B0604020202020204" pitchFamily="34" charset="0"/>
                <a:cs typeface="+mj-cs"/>
              </a:rPr>
              <a:t>תפילה לשלום</a:t>
            </a:r>
            <a:endParaRPr lang="he-IL" sz="4000" b="0" dirty="0">
              <a:solidFill>
                <a:srgbClr val="FFC000"/>
              </a:solidFill>
              <a:effectLst/>
              <a:cs typeface="+mj-cs"/>
            </a:endParaRPr>
          </a:p>
        </p:txBody>
      </p:sp>
    </p:spTree>
    <p:extLst>
      <p:ext uri="{BB962C8B-B14F-4D97-AF65-F5344CB8AC3E}">
        <p14:creationId xmlns:p14="http://schemas.microsoft.com/office/powerpoint/2010/main" val="239679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21605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4792" y="46493"/>
            <a:ext cx="10107495" cy="3416320"/>
          </a:xfrm>
          <a:prstGeom prst="rect">
            <a:avLst/>
          </a:prstGeom>
          <a:noFill/>
        </p:spPr>
        <p:txBody>
          <a:bodyPr wrap="square" rtlCol="0">
            <a:spAutoFit/>
          </a:bodyPr>
          <a:lstStyle/>
          <a:p>
            <a:pPr algn="r" rtl="0">
              <a:spcBef>
                <a:spcPts val="0"/>
              </a:spcBef>
              <a:spcAft>
                <a:spcPts val="0"/>
              </a:spcAft>
            </a:pPr>
            <a:r>
              <a:rPr lang="he-IL" sz="3600" b="1" i="0" u="none" strike="noStrike" dirty="0">
                <a:solidFill>
                  <a:srgbClr val="FFFF00"/>
                </a:solidFill>
                <a:effectLst/>
                <a:latin typeface="Arial" panose="020B0604020202020204" pitchFamily="34" charset="0"/>
                <a:cs typeface="+mj-cs"/>
              </a:rPr>
              <a:t>ספר איוב פרק ב</a:t>
            </a:r>
          </a:p>
          <a:p>
            <a:pPr algn="r" rtl="0">
              <a:spcBef>
                <a:spcPts val="0"/>
              </a:spcBef>
              <a:spcAft>
                <a:spcPts val="0"/>
              </a:spcAft>
            </a:pPr>
            <a:r>
              <a:rPr lang="he-IL" sz="3600" i="0" u="none" strike="noStrike" dirty="0">
                <a:solidFill>
                  <a:srgbClr val="FFFF00"/>
                </a:solidFill>
                <a:effectLst/>
                <a:latin typeface="Arial" panose="020B0604020202020204" pitchFamily="34" charset="0"/>
                <a:cs typeface="+mj-cs"/>
              </a:rPr>
              <a:t>ט  וַתֹּ֤אמֶר לֹו֙ אִשְׁתֹּ֔ו עֹדְךָ֖ מַחֲזִ֣יק בְּתֻמָּתֶ֑ךָ בָּרֵ֥ךְ‬ אֱלֹהִ֖ים וָמֻֽת׃</a:t>
            </a:r>
          </a:p>
          <a:p>
            <a:pPr rtl="0">
              <a:spcBef>
                <a:spcPts val="0"/>
              </a:spcBef>
              <a:spcAft>
                <a:spcPts val="0"/>
              </a:spcAft>
            </a:pPr>
            <a:endParaRPr lang="he-IL" sz="3600" b="1"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3600" b="1" i="0" u="none" strike="noStrike" dirty="0">
                <a:solidFill>
                  <a:srgbClr val="FFC000"/>
                </a:solidFill>
                <a:effectLst/>
                <a:latin typeface="Arial" panose="020B0604020202020204" pitchFamily="34" charset="0"/>
                <a:cs typeface="+mj-cs"/>
              </a:rPr>
              <a:t>Job 2:9</a:t>
            </a:r>
          </a:p>
          <a:p>
            <a:pPr rtl="0">
              <a:spcBef>
                <a:spcPts val="0"/>
              </a:spcBef>
              <a:spcAft>
                <a:spcPts val="0"/>
              </a:spcAft>
            </a:pPr>
            <a:r>
              <a:rPr lang="en-US" sz="3600" i="0" u="none" strike="noStrike" dirty="0">
                <a:solidFill>
                  <a:srgbClr val="FFC000"/>
                </a:solidFill>
                <a:effectLst/>
                <a:latin typeface="Arial" panose="020B0604020202020204" pitchFamily="34" charset="0"/>
                <a:cs typeface="+mj-cs"/>
              </a:rPr>
              <a:t>2:9 Then said his wife unto him, Dost thou still retain thine integrity? curse God, and die.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65CEFBBB-8FF5-CA00-D7FD-825EE6293ABE}"/>
              </a:ext>
            </a:extLst>
          </p:cNvPr>
          <p:cNvGrpSpPr/>
          <p:nvPr/>
        </p:nvGrpSpPr>
        <p:grpSpPr>
          <a:xfrm>
            <a:off x="2038221" y="1678261"/>
            <a:ext cx="267840" cy="496440"/>
            <a:chOff x="2038221" y="1678261"/>
            <a:chExt cx="267840" cy="4964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257B118-0C84-7CEA-07F9-12051B56AA93}"/>
                    </a:ext>
                  </a:extLst>
                </p14:cNvPr>
                <p14:cNvContentPartPr/>
                <p14:nvPr/>
              </p14:nvContentPartPr>
              <p14:xfrm>
                <a:off x="2081781" y="1799221"/>
                <a:ext cx="207720" cy="288000"/>
              </p14:xfrm>
            </p:contentPart>
          </mc:Choice>
          <mc:Fallback>
            <p:pic>
              <p:nvPicPr>
                <p:cNvPr id="2" name="Ink 1">
                  <a:extLst>
                    <a:ext uri="{FF2B5EF4-FFF2-40B4-BE49-F238E27FC236}">
                      <a16:creationId xmlns:a16="http://schemas.microsoft.com/office/drawing/2014/main" id="{5257B118-0C84-7CEA-07F9-12051B56AA93}"/>
                    </a:ext>
                  </a:extLst>
                </p:cNvPr>
                <p:cNvPicPr/>
                <p:nvPr/>
              </p:nvPicPr>
              <p:blipFill>
                <a:blip r:embed="rId5"/>
                <a:stretch>
                  <a:fillRect/>
                </a:stretch>
              </p:blipFill>
              <p:spPr>
                <a:xfrm>
                  <a:off x="2064141" y="1781581"/>
                  <a:ext cx="2433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A2B604B-732D-85A7-F189-E9C8889339A2}"/>
                    </a:ext>
                  </a:extLst>
                </p14:cNvPr>
                <p14:cNvContentPartPr/>
                <p14:nvPr/>
              </p14:nvContentPartPr>
              <p14:xfrm>
                <a:off x="2092221" y="1773661"/>
                <a:ext cx="206280" cy="401040"/>
              </p14:xfrm>
            </p:contentPart>
          </mc:Choice>
          <mc:Fallback>
            <p:pic>
              <p:nvPicPr>
                <p:cNvPr id="4" name="Ink 3">
                  <a:extLst>
                    <a:ext uri="{FF2B5EF4-FFF2-40B4-BE49-F238E27FC236}">
                      <a16:creationId xmlns:a16="http://schemas.microsoft.com/office/drawing/2014/main" id="{1A2B604B-732D-85A7-F189-E9C8889339A2}"/>
                    </a:ext>
                  </a:extLst>
                </p:cNvPr>
                <p:cNvPicPr/>
                <p:nvPr/>
              </p:nvPicPr>
              <p:blipFill>
                <a:blip r:embed="rId7"/>
                <a:stretch>
                  <a:fillRect/>
                </a:stretch>
              </p:blipFill>
              <p:spPr>
                <a:xfrm>
                  <a:off x="2074221" y="1756021"/>
                  <a:ext cx="24192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A9D4408-59FA-E45F-89E7-448A3B058959}"/>
                    </a:ext>
                  </a:extLst>
                </p14:cNvPr>
                <p14:cNvContentPartPr/>
                <p14:nvPr/>
              </p14:nvContentPartPr>
              <p14:xfrm>
                <a:off x="2040741" y="1678261"/>
                <a:ext cx="263520" cy="407520"/>
              </p14:xfrm>
            </p:contentPart>
          </mc:Choice>
          <mc:Fallback>
            <p:pic>
              <p:nvPicPr>
                <p:cNvPr id="5" name="Ink 4">
                  <a:extLst>
                    <a:ext uri="{FF2B5EF4-FFF2-40B4-BE49-F238E27FC236}">
                      <a16:creationId xmlns:a16="http://schemas.microsoft.com/office/drawing/2014/main" id="{6A9D4408-59FA-E45F-89E7-448A3B058959}"/>
                    </a:ext>
                  </a:extLst>
                </p:cNvPr>
                <p:cNvPicPr/>
                <p:nvPr/>
              </p:nvPicPr>
              <p:blipFill>
                <a:blip r:embed="rId9"/>
                <a:stretch>
                  <a:fillRect/>
                </a:stretch>
              </p:blipFill>
              <p:spPr>
                <a:xfrm>
                  <a:off x="2023101" y="1660261"/>
                  <a:ext cx="29916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9128EF9-E5C1-E2B5-D64B-386C1575E949}"/>
                    </a:ext>
                  </a:extLst>
                </p14:cNvPr>
                <p14:cNvContentPartPr/>
                <p14:nvPr/>
              </p14:nvContentPartPr>
              <p14:xfrm>
                <a:off x="2038221" y="1871221"/>
                <a:ext cx="267840" cy="9000"/>
              </p14:xfrm>
            </p:contentPart>
          </mc:Choice>
          <mc:Fallback>
            <p:pic>
              <p:nvPicPr>
                <p:cNvPr id="7" name="Ink 6">
                  <a:extLst>
                    <a:ext uri="{FF2B5EF4-FFF2-40B4-BE49-F238E27FC236}">
                      <a16:creationId xmlns:a16="http://schemas.microsoft.com/office/drawing/2014/main" id="{29128EF9-E5C1-E2B5-D64B-386C1575E949}"/>
                    </a:ext>
                  </a:extLst>
                </p:cNvPr>
                <p:cNvPicPr/>
                <p:nvPr/>
              </p:nvPicPr>
              <p:blipFill>
                <a:blip r:embed="rId11"/>
                <a:stretch>
                  <a:fillRect/>
                </a:stretch>
              </p:blipFill>
              <p:spPr>
                <a:xfrm>
                  <a:off x="2020581" y="1853221"/>
                  <a:ext cx="303480" cy="44640"/>
                </a:xfrm>
                <a:prstGeom prst="rect">
                  <a:avLst/>
                </a:prstGeom>
              </p:spPr>
            </p:pic>
          </mc:Fallback>
        </mc:AlternateContent>
      </p:grpSp>
      <p:grpSp>
        <p:nvGrpSpPr>
          <p:cNvPr id="14" name="Group 13">
            <a:extLst>
              <a:ext uri="{FF2B5EF4-FFF2-40B4-BE49-F238E27FC236}">
                <a16:creationId xmlns:a16="http://schemas.microsoft.com/office/drawing/2014/main" id="{8ACA68E8-D413-E78E-B5F3-79CC82FDC74B}"/>
              </a:ext>
            </a:extLst>
          </p:cNvPr>
          <p:cNvGrpSpPr/>
          <p:nvPr/>
        </p:nvGrpSpPr>
        <p:grpSpPr>
          <a:xfrm>
            <a:off x="7402941" y="1277221"/>
            <a:ext cx="2319840" cy="95760"/>
            <a:chOff x="7402941" y="1277221"/>
            <a:chExt cx="2319840" cy="957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A1F9320-A20B-4DB3-00DF-CF1E30EA76DB}"/>
                    </a:ext>
                  </a:extLst>
                </p14:cNvPr>
                <p14:cNvContentPartPr/>
                <p14:nvPr/>
              </p14:nvContentPartPr>
              <p14:xfrm>
                <a:off x="8842581" y="1331941"/>
                <a:ext cx="880200" cy="41040"/>
              </p14:xfrm>
            </p:contentPart>
          </mc:Choice>
          <mc:Fallback>
            <p:pic>
              <p:nvPicPr>
                <p:cNvPr id="11" name="Ink 10">
                  <a:extLst>
                    <a:ext uri="{FF2B5EF4-FFF2-40B4-BE49-F238E27FC236}">
                      <a16:creationId xmlns:a16="http://schemas.microsoft.com/office/drawing/2014/main" id="{AA1F9320-A20B-4DB3-00DF-CF1E30EA76DB}"/>
                    </a:ext>
                  </a:extLst>
                </p:cNvPr>
                <p:cNvPicPr/>
                <p:nvPr/>
              </p:nvPicPr>
              <p:blipFill>
                <a:blip r:embed="rId13"/>
                <a:stretch>
                  <a:fillRect/>
                </a:stretch>
              </p:blipFill>
              <p:spPr>
                <a:xfrm>
                  <a:off x="8824941" y="1313941"/>
                  <a:ext cx="915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5CC9E8F-C2AC-8F9B-C80C-DA65B87F7CAB}"/>
                    </a:ext>
                  </a:extLst>
                </p14:cNvPr>
                <p14:cNvContentPartPr/>
                <p14:nvPr/>
              </p14:nvContentPartPr>
              <p14:xfrm>
                <a:off x="8351541" y="1277221"/>
                <a:ext cx="353880" cy="72000"/>
              </p14:xfrm>
            </p:contentPart>
          </mc:Choice>
          <mc:Fallback>
            <p:pic>
              <p:nvPicPr>
                <p:cNvPr id="12" name="Ink 11">
                  <a:extLst>
                    <a:ext uri="{FF2B5EF4-FFF2-40B4-BE49-F238E27FC236}">
                      <a16:creationId xmlns:a16="http://schemas.microsoft.com/office/drawing/2014/main" id="{25CC9E8F-C2AC-8F9B-C80C-DA65B87F7CAB}"/>
                    </a:ext>
                  </a:extLst>
                </p:cNvPr>
                <p:cNvPicPr/>
                <p:nvPr/>
              </p:nvPicPr>
              <p:blipFill>
                <a:blip r:embed="rId15"/>
                <a:stretch>
                  <a:fillRect/>
                </a:stretch>
              </p:blipFill>
              <p:spPr>
                <a:xfrm>
                  <a:off x="8333541" y="1259221"/>
                  <a:ext cx="389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40B7465-7798-8C5E-5216-17B0069BEF67}"/>
                    </a:ext>
                  </a:extLst>
                </p14:cNvPr>
                <p14:cNvContentPartPr/>
                <p14:nvPr/>
              </p14:nvContentPartPr>
              <p14:xfrm>
                <a:off x="7402941" y="1316101"/>
                <a:ext cx="726840" cy="27000"/>
              </p14:xfrm>
            </p:contentPart>
          </mc:Choice>
          <mc:Fallback>
            <p:pic>
              <p:nvPicPr>
                <p:cNvPr id="13" name="Ink 12">
                  <a:extLst>
                    <a:ext uri="{FF2B5EF4-FFF2-40B4-BE49-F238E27FC236}">
                      <a16:creationId xmlns:a16="http://schemas.microsoft.com/office/drawing/2014/main" id="{040B7465-7798-8C5E-5216-17B0069BEF67}"/>
                    </a:ext>
                  </a:extLst>
                </p:cNvPr>
                <p:cNvPicPr/>
                <p:nvPr/>
              </p:nvPicPr>
              <p:blipFill>
                <a:blip r:embed="rId17"/>
                <a:stretch>
                  <a:fillRect/>
                </a:stretch>
              </p:blipFill>
              <p:spPr>
                <a:xfrm>
                  <a:off x="7385301" y="1298101"/>
                  <a:ext cx="762480" cy="62640"/>
                </a:xfrm>
                <a:prstGeom prst="rect">
                  <a:avLst/>
                </a:prstGeom>
              </p:spPr>
            </p:pic>
          </mc:Fallback>
        </mc:AlternateContent>
      </p:grpSp>
      <p:grpSp>
        <p:nvGrpSpPr>
          <p:cNvPr id="17" name="Group 16">
            <a:extLst>
              <a:ext uri="{FF2B5EF4-FFF2-40B4-BE49-F238E27FC236}">
                <a16:creationId xmlns:a16="http://schemas.microsoft.com/office/drawing/2014/main" id="{43DD9798-3087-7244-6853-324BC196A0DF}"/>
              </a:ext>
            </a:extLst>
          </p:cNvPr>
          <p:cNvGrpSpPr/>
          <p:nvPr/>
        </p:nvGrpSpPr>
        <p:grpSpPr>
          <a:xfrm>
            <a:off x="5778981" y="1217821"/>
            <a:ext cx="1481400" cy="115200"/>
            <a:chOff x="5778981" y="1217821"/>
            <a:chExt cx="1481400" cy="11520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AB1F0A6-3750-4416-D624-512DA675CEA4}"/>
                    </a:ext>
                  </a:extLst>
                </p14:cNvPr>
                <p14:cNvContentPartPr/>
                <p14:nvPr/>
              </p14:nvContentPartPr>
              <p14:xfrm>
                <a:off x="6654861" y="1261381"/>
                <a:ext cx="605520" cy="71640"/>
              </p14:xfrm>
            </p:contentPart>
          </mc:Choice>
          <mc:Fallback>
            <p:pic>
              <p:nvPicPr>
                <p:cNvPr id="15" name="Ink 14">
                  <a:extLst>
                    <a:ext uri="{FF2B5EF4-FFF2-40B4-BE49-F238E27FC236}">
                      <a16:creationId xmlns:a16="http://schemas.microsoft.com/office/drawing/2014/main" id="{2AB1F0A6-3750-4416-D624-512DA675CEA4}"/>
                    </a:ext>
                  </a:extLst>
                </p:cNvPr>
                <p:cNvPicPr/>
                <p:nvPr/>
              </p:nvPicPr>
              <p:blipFill>
                <a:blip r:embed="rId19"/>
                <a:stretch>
                  <a:fillRect/>
                </a:stretch>
              </p:blipFill>
              <p:spPr>
                <a:xfrm>
                  <a:off x="6636861" y="1243381"/>
                  <a:ext cx="641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BF3B70DB-E158-7A2E-C641-1F3237F39841}"/>
                    </a:ext>
                  </a:extLst>
                </p14:cNvPr>
                <p14:cNvContentPartPr/>
                <p14:nvPr/>
              </p14:nvContentPartPr>
              <p14:xfrm>
                <a:off x="5778981" y="1217821"/>
                <a:ext cx="748440" cy="54360"/>
              </p14:xfrm>
            </p:contentPart>
          </mc:Choice>
          <mc:Fallback>
            <p:pic>
              <p:nvPicPr>
                <p:cNvPr id="16" name="Ink 15">
                  <a:extLst>
                    <a:ext uri="{FF2B5EF4-FFF2-40B4-BE49-F238E27FC236}">
                      <a16:creationId xmlns:a16="http://schemas.microsoft.com/office/drawing/2014/main" id="{BF3B70DB-E158-7A2E-C641-1F3237F39841}"/>
                    </a:ext>
                  </a:extLst>
                </p:cNvPr>
                <p:cNvPicPr/>
                <p:nvPr/>
              </p:nvPicPr>
              <p:blipFill>
                <a:blip r:embed="rId21"/>
                <a:stretch>
                  <a:fillRect/>
                </a:stretch>
              </p:blipFill>
              <p:spPr>
                <a:xfrm>
                  <a:off x="5760981" y="1200181"/>
                  <a:ext cx="78408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C1CDE6D6-9B17-92A2-5ECC-7A975A32F924}"/>
                  </a:ext>
                </a:extLst>
              </p14:cNvPr>
              <p14:cNvContentPartPr/>
              <p14:nvPr/>
            </p14:nvContentPartPr>
            <p14:xfrm>
              <a:off x="4544181" y="1295581"/>
              <a:ext cx="931680" cy="105840"/>
            </p14:xfrm>
          </p:contentPart>
        </mc:Choice>
        <mc:Fallback>
          <p:pic>
            <p:nvPicPr>
              <p:cNvPr id="18" name="Ink 17">
                <a:extLst>
                  <a:ext uri="{FF2B5EF4-FFF2-40B4-BE49-F238E27FC236}">
                    <a16:creationId xmlns:a16="http://schemas.microsoft.com/office/drawing/2014/main" id="{C1CDE6D6-9B17-92A2-5ECC-7A975A32F924}"/>
                  </a:ext>
                </a:extLst>
              </p:cNvPr>
              <p:cNvPicPr/>
              <p:nvPr/>
            </p:nvPicPr>
            <p:blipFill>
              <a:blip r:embed="rId23"/>
              <a:stretch>
                <a:fillRect/>
              </a:stretch>
            </p:blipFill>
            <p:spPr>
              <a:xfrm>
                <a:off x="4526181" y="1277941"/>
                <a:ext cx="967320" cy="141480"/>
              </a:xfrm>
              <a:prstGeom prst="rect">
                <a:avLst/>
              </a:prstGeom>
            </p:spPr>
          </p:pic>
        </mc:Fallback>
      </mc:AlternateContent>
      <p:grpSp>
        <p:nvGrpSpPr>
          <p:cNvPr id="21" name="Group 20">
            <a:extLst>
              <a:ext uri="{FF2B5EF4-FFF2-40B4-BE49-F238E27FC236}">
                <a16:creationId xmlns:a16="http://schemas.microsoft.com/office/drawing/2014/main" id="{2FC04FB2-3329-6187-BC44-D37613E392C9}"/>
              </a:ext>
            </a:extLst>
          </p:cNvPr>
          <p:cNvGrpSpPr/>
          <p:nvPr/>
        </p:nvGrpSpPr>
        <p:grpSpPr>
          <a:xfrm>
            <a:off x="1699101" y="1196941"/>
            <a:ext cx="2532600" cy="182160"/>
            <a:chOff x="1699101" y="1196941"/>
            <a:chExt cx="2532600" cy="18216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1B02F88A-C6DF-8EE7-C2FA-3A038B1AF61C}"/>
                    </a:ext>
                  </a:extLst>
                </p14:cNvPr>
                <p14:cNvContentPartPr/>
                <p14:nvPr/>
              </p14:nvContentPartPr>
              <p14:xfrm>
                <a:off x="2927421" y="1311061"/>
                <a:ext cx="1304280" cy="43560"/>
              </p14:xfrm>
            </p:contentPart>
          </mc:Choice>
          <mc:Fallback>
            <p:pic>
              <p:nvPicPr>
                <p:cNvPr id="19" name="Ink 18">
                  <a:extLst>
                    <a:ext uri="{FF2B5EF4-FFF2-40B4-BE49-F238E27FC236}">
                      <a16:creationId xmlns:a16="http://schemas.microsoft.com/office/drawing/2014/main" id="{1B02F88A-C6DF-8EE7-C2FA-3A038B1AF61C}"/>
                    </a:ext>
                  </a:extLst>
                </p:cNvPr>
                <p:cNvPicPr/>
                <p:nvPr/>
              </p:nvPicPr>
              <p:blipFill>
                <a:blip r:embed="rId25"/>
                <a:stretch>
                  <a:fillRect/>
                </a:stretch>
              </p:blipFill>
              <p:spPr>
                <a:xfrm>
                  <a:off x="2909421" y="1293421"/>
                  <a:ext cx="1339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87C16F2-4604-8B8B-E253-272A62DBBAA8}"/>
                    </a:ext>
                  </a:extLst>
                </p14:cNvPr>
                <p14:cNvContentPartPr/>
                <p14:nvPr/>
              </p14:nvContentPartPr>
              <p14:xfrm>
                <a:off x="1699101" y="1196941"/>
                <a:ext cx="830880" cy="182160"/>
              </p14:xfrm>
            </p:contentPart>
          </mc:Choice>
          <mc:Fallback>
            <p:pic>
              <p:nvPicPr>
                <p:cNvPr id="20" name="Ink 19">
                  <a:extLst>
                    <a:ext uri="{FF2B5EF4-FFF2-40B4-BE49-F238E27FC236}">
                      <a16:creationId xmlns:a16="http://schemas.microsoft.com/office/drawing/2014/main" id="{587C16F2-4604-8B8B-E253-272A62DBBAA8}"/>
                    </a:ext>
                  </a:extLst>
                </p:cNvPr>
                <p:cNvPicPr/>
                <p:nvPr/>
              </p:nvPicPr>
              <p:blipFill>
                <a:blip r:embed="rId27"/>
                <a:stretch>
                  <a:fillRect/>
                </a:stretch>
              </p:blipFill>
              <p:spPr>
                <a:xfrm>
                  <a:off x="1681461" y="1178941"/>
                  <a:ext cx="866520" cy="21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0013AF34-35F0-A75C-C109-931B4EF43607}"/>
                  </a:ext>
                </a:extLst>
              </p14:cNvPr>
              <p14:cNvContentPartPr/>
              <p14:nvPr/>
            </p14:nvContentPartPr>
            <p14:xfrm>
              <a:off x="5000301" y="3473581"/>
              <a:ext cx="844560" cy="37080"/>
            </p14:xfrm>
          </p:contentPart>
        </mc:Choice>
        <mc:Fallback>
          <p:pic>
            <p:nvPicPr>
              <p:cNvPr id="22" name="Ink 21">
                <a:extLst>
                  <a:ext uri="{FF2B5EF4-FFF2-40B4-BE49-F238E27FC236}">
                    <a16:creationId xmlns:a16="http://schemas.microsoft.com/office/drawing/2014/main" id="{0013AF34-35F0-A75C-C109-931B4EF43607}"/>
                  </a:ext>
                </a:extLst>
              </p:cNvPr>
              <p:cNvPicPr/>
              <p:nvPr/>
            </p:nvPicPr>
            <p:blipFill>
              <a:blip r:embed="rId29"/>
              <a:stretch>
                <a:fillRect/>
              </a:stretch>
            </p:blipFill>
            <p:spPr>
              <a:xfrm>
                <a:off x="4982661" y="3455581"/>
                <a:ext cx="880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0E122BE3-2F50-56B5-5B38-64038321C6DB}"/>
                  </a:ext>
                </a:extLst>
              </p14:cNvPr>
              <p14:cNvContentPartPr/>
              <p14:nvPr/>
            </p14:nvContentPartPr>
            <p14:xfrm>
              <a:off x="3638781" y="667381"/>
              <a:ext cx="717480" cy="639000"/>
            </p14:xfrm>
          </p:contentPart>
        </mc:Choice>
        <mc:Fallback>
          <p:pic>
            <p:nvPicPr>
              <p:cNvPr id="23" name="Ink 22">
                <a:extLst>
                  <a:ext uri="{FF2B5EF4-FFF2-40B4-BE49-F238E27FC236}">
                    <a16:creationId xmlns:a16="http://schemas.microsoft.com/office/drawing/2014/main" id="{0E122BE3-2F50-56B5-5B38-64038321C6DB}"/>
                  </a:ext>
                </a:extLst>
              </p:cNvPr>
              <p:cNvPicPr/>
              <p:nvPr/>
            </p:nvPicPr>
            <p:blipFill>
              <a:blip r:embed="rId31"/>
              <a:stretch>
                <a:fillRect/>
              </a:stretch>
            </p:blipFill>
            <p:spPr>
              <a:xfrm>
                <a:off x="3621141" y="649741"/>
                <a:ext cx="753120" cy="674640"/>
              </a:xfrm>
              <a:prstGeom prst="rect">
                <a:avLst/>
              </a:prstGeom>
            </p:spPr>
          </p:pic>
        </mc:Fallback>
      </mc:AlternateContent>
      <p:grpSp>
        <p:nvGrpSpPr>
          <p:cNvPr id="26" name="Group 25">
            <a:extLst>
              <a:ext uri="{FF2B5EF4-FFF2-40B4-BE49-F238E27FC236}">
                <a16:creationId xmlns:a16="http://schemas.microsoft.com/office/drawing/2014/main" id="{7712ADFE-C5C2-CE5A-0D47-7DF6B351E353}"/>
              </a:ext>
            </a:extLst>
          </p:cNvPr>
          <p:cNvGrpSpPr/>
          <p:nvPr/>
        </p:nvGrpSpPr>
        <p:grpSpPr>
          <a:xfrm>
            <a:off x="2485341" y="616981"/>
            <a:ext cx="1826280" cy="789480"/>
            <a:chOff x="2485341" y="616981"/>
            <a:chExt cx="1826280" cy="78948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A194F5DB-5A6E-370E-7AFA-5CA8D21B3DAE}"/>
                    </a:ext>
                  </a:extLst>
                </p14:cNvPr>
                <p14:cNvContentPartPr/>
                <p14:nvPr/>
              </p14:nvContentPartPr>
              <p14:xfrm>
                <a:off x="2485341" y="616981"/>
                <a:ext cx="1121400" cy="789480"/>
              </p14:xfrm>
            </p:contentPart>
          </mc:Choice>
          <mc:Fallback>
            <p:pic>
              <p:nvPicPr>
                <p:cNvPr id="24" name="Ink 23">
                  <a:extLst>
                    <a:ext uri="{FF2B5EF4-FFF2-40B4-BE49-F238E27FC236}">
                      <a16:creationId xmlns:a16="http://schemas.microsoft.com/office/drawing/2014/main" id="{A194F5DB-5A6E-370E-7AFA-5CA8D21B3DAE}"/>
                    </a:ext>
                  </a:extLst>
                </p:cNvPr>
                <p:cNvPicPr/>
                <p:nvPr/>
              </p:nvPicPr>
              <p:blipFill>
                <a:blip r:embed="rId33"/>
                <a:stretch>
                  <a:fillRect/>
                </a:stretch>
              </p:blipFill>
              <p:spPr>
                <a:xfrm>
                  <a:off x="2467701" y="599341"/>
                  <a:ext cx="1157040" cy="825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D1964BD5-E33E-929E-A1AF-AE41600C0D69}"/>
                    </a:ext>
                  </a:extLst>
                </p14:cNvPr>
                <p14:cNvContentPartPr/>
                <p14:nvPr/>
              </p14:nvContentPartPr>
              <p14:xfrm>
                <a:off x="3741381" y="1325821"/>
                <a:ext cx="570240" cy="50400"/>
              </p14:xfrm>
            </p:contentPart>
          </mc:Choice>
          <mc:Fallback>
            <p:pic>
              <p:nvPicPr>
                <p:cNvPr id="25" name="Ink 24">
                  <a:extLst>
                    <a:ext uri="{FF2B5EF4-FFF2-40B4-BE49-F238E27FC236}">
                      <a16:creationId xmlns:a16="http://schemas.microsoft.com/office/drawing/2014/main" id="{D1964BD5-E33E-929E-A1AF-AE41600C0D69}"/>
                    </a:ext>
                  </a:extLst>
                </p:cNvPr>
                <p:cNvPicPr/>
                <p:nvPr/>
              </p:nvPicPr>
              <p:blipFill>
                <a:blip r:embed="rId35"/>
                <a:stretch>
                  <a:fillRect/>
                </a:stretch>
              </p:blipFill>
              <p:spPr>
                <a:xfrm>
                  <a:off x="3723741" y="1308181"/>
                  <a:ext cx="605880" cy="86040"/>
                </a:xfrm>
                <a:prstGeom prst="rect">
                  <a:avLst/>
                </a:prstGeom>
              </p:spPr>
            </p:pic>
          </mc:Fallback>
        </mc:AlternateContent>
      </p:grpSp>
    </p:spTree>
    <p:extLst>
      <p:ext uri="{BB962C8B-B14F-4D97-AF65-F5344CB8AC3E}">
        <p14:creationId xmlns:p14="http://schemas.microsoft.com/office/powerpoint/2010/main" val="151393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5666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0928" y="10958"/>
            <a:ext cx="10107495" cy="6232475"/>
          </a:xfrm>
          <a:prstGeom prst="rect">
            <a:avLst/>
          </a:prstGeom>
          <a:noFill/>
        </p:spPr>
        <p:txBody>
          <a:bodyPr wrap="square" rtlCol="0">
            <a:spAutoFit/>
          </a:bodyPr>
          <a:lstStyle/>
          <a:p>
            <a:pPr algn="r" rtl="0">
              <a:spcBef>
                <a:spcPts val="0"/>
              </a:spcBef>
              <a:spcAft>
                <a:spcPts val="0"/>
              </a:spcAft>
            </a:pPr>
            <a:r>
              <a:rPr lang="he-IL" sz="2400" b="1" i="0" u="none" strike="noStrike" dirty="0">
                <a:solidFill>
                  <a:srgbClr val="FFFF00"/>
                </a:solidFill>
                <a:effectLst/>
                <a:latin typeface="Arial" panose="020B0604020202020204" pitchFamily="34" charset="0"/>
                <a:cs typeface="+mj-cs"/>
              </a:rPr>
              <a:t>﻿</a:t>
            </a:r>
            <a:r>
              <a:rPr lang="he-IL" sz="3200" b="1" i="0" u="none" strike="noStrike" dirty="0">
                <a:solidFill>
                  <a:srgbClr val="FFFF00"/>
                </a:solidFill>
                <a:effectLst/>
                <a:latin typeface="Arial" panose="020B0604020202020204" pitchFamily="34" charset="0"/>
                <a:cs typeface="+mj-cs"/>
              </a:rPr>
              <a:t>ספר דברים פרק ד</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﻿לד   אוֹ | הֲנִסָּה אֱלֹהִים לָבוֹא לָקַחַת לוֹ גוֹי מִקֶּרֶב גּוֹי בְּמַסֹּת בְּאֹתֹת וּבְמוֹפְתִים וּבְמִלְחָמָה וּבְיָד חֲזָקָה וּבִזְרוֹעַ נְטוּיָה וּבְמוֹרָאִים גְּדֹלִים כְּכֹל אֲשֶׁר-עָשָֹה לָכֶם יְהוָֹה אֱלֹהֵיכֶם בְּמִצְרַיִם לְעֵינֶיךָ: לה   אַתָּה הָרְאֵתָ לָדַעַת כִּי יְהוָֹה הוּא הָאֱלֹהִים אֵין עוֹד מִלְּבַדּוֹ: לו   מִן-הַשָּׁמַיִם הִשְׁמִיעֲךָ אֶת-קֹלוֹ לְיַסְּרֶךָּ וְעַל-הָאָרֶץ הֶרְאֲךָ אֶת-אִשּׁוֹ הַגְּדוֹלָה וּדְבָרָיו שָׁמַעְתָּ מִתּוֹךְ הָאֵשׁ:</a:t>
            </a:r>
          </a:p>
          <a:p>
            <a:pPr rtl="0">
              <a:spcBef>
                <a:spcPts val="0"/>
              </a:spcBef>
              <a:spcAft>
                <a:spcPts val="0"/>
              </a:spcAft>
            </a:pPr>
            <a:r>
              <a:rPr lang="en-US" sz="2300" b="1" i="0" u="none" strike="noStrike" dirty="0" err="1">
                <a:solidFill>
                  <a:srgbClr val="FFC000"/>
                </a:solidFill>
                <a:effectLst/>
                <a:latin typeface="Arial" panose="020B0604020202020204" pitchFamily="34" charset="0"/>
                <a:cs typeface="+mj-cs"/>
              </a:rPr>
              <a:t>Devarim</a:t>
            </a:r>
            <a:r>
              <a:rPr lang="en-US" sz="2300" b="1" i="0" u="none" strike="noStrike" dirty="0">
                <a:solidFill>
                  <a:srgbClr val="FFC000"/>
                </a:solidFill>
                <a:effectLst/>
                <a:latin typeface="Arial" panose="020B0604020202020204" pitchFamily="34" charset="0"/>
                <a:cs typeface="+mj-cs"/>
              </a:rPr>
              <a:t> / Deuteronomy 4:34-35</a:t>
            </a:r>
          </a:p>
          <a:p>
            <a:pPr rtl="0">
              <a:spcBef>
                <a:spcPts val="0"/>
              </a:spcBef>
              <a:spcAft>
                <a:spcPts val="0"/>
              </a:spcAft>
            </a:pPr>
            <a:r>
              <a:rPr lang="en-US" sz="2300" i="0" u="none" strike="noStrike" dirty="0">
                <a:solidFill>
                  <a:srgbClr val="FFC000"/>
                </a:solidFill>
                <a:effectLst/>
                <a:latin typeface="Arial" panose="020B0604020202020204" pitchFamily="34" charset="0"/>
                <a:cs typeface="+mj-cs"/>
              </a:rPr>
              <a:t>4:34 Or hath God assayed to go and take him a nation from the midst of another nation, by temptations, by signs, and by wonders, and by war, and by a mighty hand, and by a stretched out arm, and by great terrors, according to all that the LORD your God did for you in Egypt before your eyes? 4:35 Unto thee it was shewed, that thou </a:t>
            </a:r>
            <a:r>
              <a:rPr lang="en-US" sz="2300" i="0" u="none" strike="noStrike" dirty="0" err="1">
                <a:solidFill>
                  <a:srgbClr val="FFC000"/>
                </a:solidFill>
                <a:effectLst/>
                <a:latin typeface="Arial" panose="020B0604020202020204" pitchFamily="34" charset="0"/>
                <a:cs typeface="+mj-cs"/>
              </a:rPr>
              <a:t>mightest</a:t>
            </a:r>
            <a:r>
              <a:rPr lang="en-US" sz="2300" i="0" u="none" strike="noStrike" dirty="0">
                <a:solidFill>
                  <a:srgbClr val="FFC000"/>
                </a:solidFill>
                <a:effectLst/>
                <a:latin typeface="Arial" panose="020B0604020202020204" pitchFamily="34" charset="0"/>
                <a:cs typeface="+mj-cs"/>
              </a:rPr>
              <a:t> know that the LORD he is God; there is none else beside him. 4:36 Out of heaven he made thee to hear his voice, that he might instruct thee: and upon earth he shewed thee his great fire; and thou </a:t>
            </a:r>
            <a:r>
              <a:rPr lang="en-US" sz="2300" i="0" u="none" strike="noStrike" dirty="0" err="1">
                <a:solidFill>
                  <a:srgbClr val="FFC000"/>
                </a:solidFill>
                <a:effectLst/>
                <a:latin typeface="Arial" panose="020B0604020202020204" pitchFamily="34" charset="0"/>
                <a:cs typeface="+mj-cs"/>
              </a:rPr>
              <a:t>heardest</a:t>
            </a:r>
            <a:r>
              <a:rPr lang="en-US" sz="2300" i="0" u="none" strike="noStrike" dirty="0">
                <a:solidFill>
                  <a:srgbClr val="FFC000"/>
                </a:solidFill>
                <a:effectLst/>
                <a:latin typeface="Arial" panose="020B0604020202020204" pitchFamily="34" charset="0"/>
                <a:cs typeface="+mj-cs"/>
              </a:rPr>
              <a:t> his words out of the midst of the fire.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41838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5666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0928" y="10958"/>
            <a:ext cx="10291604" cy="6093976"/>
          </a:xfrm>
          <a:prstGeom prst="rect">
            <a:avLst/>
          </a:prstGeom>
          <a:noFill/>
        </p:spPr>
        <p:txBody>
          <a:bodyPr wrap="square" rtlCol="0">
            <a:spAutoFit/>
          </a:bodyPr>
          <a:lstStyle/>
          <a:p>
            <a:pPr rtl="0">
              <a:spcBef>
                <a:spcPts val="0"/>
              </a:spcBef>
              <a:spcAft>
                <a:spcPts val="0"/>
              </a:spcAft>
            </a:pPr>
            <a:r>
              <a:rPr lang="en-US" sz="2600" b="1" i="0" u="none" strike="noStrike" dirty="0">
                <a:solidFill>
                  <a:srgbClr val="FFC000"/>
                </a:solidFill>
                <a:effectLst/>
                <a:latin typeface="Arial" panose="020B0604020202020204" pitchFamily="34" charset="0"/>
                <a:cs typeface="+mj-cs"/>
              </a:rPr>
              <a:t>Targum Jonathan son of </a:t>
            </a:r>
            <a:r>
              <a:rPr lang="en-US" sz="2600" b="1" i="0" u="none" strike="noStrike" dirty="0" err="1">
                <a:solidFill>
                  <a:srgbClr val="FFC000"/>
                </a:solidFill>
                <a:effectLst/>
                <a:latin typeface="Arial" panose="020B0604020202020204" pitchFamily="34" charset="0"/>
                <a:cs typeface="+mj-cs"/>
              </a:rPr>
              <a:t>Uziel</a:t>
            </a:r>
            <a:r>
              <a:rPr lang="en-US" sz="2600" b="1" i="0" u="none" strike="noStrike" dirty="0">
                <a:solidFill>
                  <a:srgbClr val="FFC000"/>
                </a:solidFill>
                <a:effectLst/>
                <a:latin typeface="Arial" panose="020B0604020202020204" pitchFamily="34" charset="0"/>
                <a:cs typeface="+mj-cs"/>
              </a:rPr>
              <a:t> Isaiah 26:1-7</a:t>
            </a:r>
          </a:p>
          <a:p>
            <a:pPr rtl="0">
              <a:spcBef>
                <a:spcPts val="0"/>
              </a:spcBef>
              <a:spcAft>
                <a:spcPts val="0"/>
              </a:spcAft>
            </a:pPr>
            <a:r>
              <a:rPr lang="en-US" sz="2600" i="0" u="none" strike="noStrike" dirty="0">
                <a:solidFill>
                  <a:srgbClr val="FFC000"/>
                </a:solidFill>
                <a:effectLst/>
                <a:latin typeface="Arial" panose="020B0604020202020204" pitchFamily="34" charset="0"/>
                <a:cs typeface="+mj-cs"/>
              </a:rPr>
              <a:t>26:1 AT THAT TIME THEY SHALL SING A NEW SONG IN THE LAND OF THE HOUSE OF JUDAH: We have a strong city, salvation and mercy shall be established upon her walls. </a:t>
            </a:r>
            <a:r>
              <a:rPr lang="en-US" sz="2600" i="0" u="none" strike="noStrike" dirty="0">
                <a:solidFill>
                  <a:srgbClr val="92D050"/>
                </a:solidFill>
                <a:effectLst/>
                <a:latin typeface="Arial" panose="020B0604020202020204" pitchFamily="34" charset="0"/>
                <a:cs typeface="+mj-cs"/>
              </a:rPr>
              <a:t>26:2 Open ye the gates, and let the righteous nation enter, which have kept the law with a perfect heart. </a:t>
            </a:r>
            <a:r>
              <a:rPr lang="en-US" sz="2600" i="0" u="none" strike="noStrike" dirty="0">
                <a:solidFill>
                  <a:srgbClr val="00B0F0"/>
                </a:solidFill>
                <a:effectLst/>
                <a:latin typeface="Arial" panose="020B0604020202020204" pitchFamily="34" charset="0"/>
                <a:cs typeface="+mj-cs"/>
              </a:rPr>
              <a:t>26:3 In a perfect heart they shall preserve peace: peace shall be wrought for them, because they have trusted in thy WORD. 26:4 Trust ye in the WORD of the Lord for ever and ever: thus ye shall be saved by the WORD, who is the fear of the Lord, the mighty One to eternity. 26:5 For he will humble the inhabitants of the high and strong city; he will humble her, he will cast her unto the ground, he will bring her even to the dust. </a:t>
            </a:r>
            <a:r>
              <a:rPr lang="en-US" sz="2600" i="0" u="none" strike="noStrike" dirty="0">
                <a:solidFill>
                  <a:srgbClr val="FFC000"/>
                </a:solidFill>
                <a:effectLst/>
                <a:latin typeface="Arial" panose="020B0604020202020204" pitchFamily="34" charset="0"/>
                <a:cs typeface="+mj-cs"/>
              </a:rPr>
              <a:t>26:6 The feet shall tread her down, the feet of the just, the sole of the foot of the poor, of the needy of the people. </a:t>
            </a:r>
            <a:r>
              <a:rPr lang="en-US" sz="2600" i="0" u="none" strike="noStrike" dirty="0">
                <a:solidFill>
                  <a:srgbClr val="92D050"/>
                </a:solidFill>
                <a:effectLst/>
                <a:latin typeface="Arial" panose="020B0604020202020204" pitchFamily="34" charset="0"/>
                <a:cs typeface="+mj-cs"/>
              </a:rPr>
              <a:t>26:7 The paths of the righteous are right: thou wilt establish the works of the ways of the just. (</a:t>
            </a:r>
            <a:r>
              <a:rPr lang="en-US" sz="2600" i="0" u="none" strike="noStrike" dirty="0" err="1">
                <a:solidFill>
                  <a:srgbClr val="92D050"/>
                </a:solidFill>
                <a:effectLst/>
                <a:latin typeface="Arial" panose="020B0604020202020204" pitchFamily="34" charset="0"/>
                <a:cs typeface="+mj-cs"/>
              </a:rPr>
              <a:t>TgJ</a:t>
            </a:r>
            <a:r>
              <a:rPr lang="en-US" sz="2600" i="0" u="none" strike="noStrike" dirty="0">
                <a:solidFill>
                  <a:srgbClr val="92D050"/>
                </a:solidFill>
                <a:effectLst/>
                <a:latin typeface="Arial" panose="020B0604020202020204" pitchFamily="34" charset="0"/>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72D5846-E9FE-2110-87B4-471209FE90C6}"/>
                  </a:ext>
                </a:extLst>
              </p14:cNvPr>
              <p14:cNvContentPartPr/>
              <p14:nvPr/>
            </p14:nvContentPartPr>
            <p14:xfrm>
              <a:off x="5080221" y="801804"/>
              <a:ext cx="2962440" cy="64800"/>
            </p14:xfrm>
          </p:contentPart>
        </mc:Choice>
        <mc:Fallback>
          <p:pic>
            <p:nvPicPr>
              <p:cNvPr id="2" name="Ink 1">
                <a:extLst>
                  <a:ext uri="{FF2B5EF4-FFF2-40B4-BE49-F238E27FC236}">
                    <a16:creationId xmlns:a16="http://schemas.microsoft.com/office/drawing/2014/main" id="{D72D5846-E9FE-2110-87B4-471209FE90C6}"/>
                  </a:ext>
                </a:extLst>
              </p:cNvPr>
              <p:cNvPicPr/>
              <p:nvPr/>
            </p:nvPicPr>
            <p:blipFill>
              <a:blip r:embed="rId5"/>
              <a:stretch>
                <a:fillRect/>
              </a:stretch>
            </p:blipFill>
            <p:spPr>
              <a:xfrm>
                <a:off x="5062221" y="784164"/>
                <a:ext cx="2998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39FCC3F-6FCA-C0EC-953F-B0555E4DA2A7}"/>
                  </a:ext>
                </a:extLst>
              </p14:cNvPr>
              <p14:cNvContentPartPr/>
              <p14:nvPr/>
            </p14:nvContentPartPr>
            <p14:xfrm>
              <a:off x="9071181" y="1169724"/>
              <a:ext cx="1263600" cy="96480"/>
            </p14:xfrm>
          </p:contentPart>
        </mc:Choice>
        <mc:Fallback>
          <p:pic>
            <p:nvPicPr>
              <p:cNvPr id="4" name="Ink 3">
                <a:extLst>
                  <a:ext uri="{FF2B5EF4-FFF2-40B4-BE49-F238E27FC236}">
                    <a16:creationId xmlns:a16="http://schemas.microsoft.com/office/drawing/2014/main" id="{339FCC3F-6FCA-C0EC-953F-B0555E4DA2A7}"/>
                  </a:ext>
                </a:extLst>
              </p:cNvPr>
              <p:cNvPicPr/>
              <p:nvPr/>
            </p:nvPicPr>
            <p:blipFill>
              <a:blip r:embed="rId7"/>
              <a:stretch>
                <a:fillRect/>
              </a:stretch>
            </p:blipFill>
            <p:spPr>
              <a:xfrm>
                <a:off x="9053181" y="1151724"/>
                <a:ext cx="1299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FB0E06E-A3DE-60EC-5B48-CB729A9694F1}"/>
                  </a:ext>
                </a:extLst>
              </p14:cNvPr>
              <p14:cNvContentPartPr/>
              <p14:nvPr/>
            </p14:nvContentPartPr>
            <p14:xfrm>
              <a:off x="602541" y="1568964"/>
              <a:ext cx="6184440" cy="66960"/>
            </p14:xfrm>
          </p:contentPart>
        </mc:Choice>
        <mc:Fallback>
          <p:pic>
            <p:nvPicPr>
              <p:cNvPr id="5" name="Ink 4">
                <a:extLst>
                  <a:ext uri="{FF2B5EF4-FFF2-40B4-BE49-F238E27FC236}">
                    <a16:creationId xmlns:a16="http://schemas.microsoft.com/office/drawing/2014/main" id="{6FB0E06E-A3DE-60EC-5B48-CB729A9694F1}"/>
                  </a:ext>
                </a:extLst>
              </p:cNvPr>
              <p:cNvPicPr/>
              <p:nvPr/>
            </p:nvPicPr>
            <p:blipFill>
              <a:blip r:embed="rId9"/>
              <a:stretch>
                <a:fillRect/>
              </a:stretch>
            </p:blipFill>
            <p:spPr>
              <a:xfrm>
                <a:off x="584901" y="1551324"/>
                <a:ext cx="6220080" cy="102600"/>
              </a:xfrm>
              <a:prstGeom prst="rect">
                <a:avLst/>
              </a:prstGeom>
            </p:spPr>
          </p:pic>
        </mc:Fallback>
      </mc:AlternateContent>
    </p:spTree>
    <p:extLst>
      <p:ext uri="{BB962C8B-B14F-4D97-AF65-F5344CB8AC3E}">
        <p14:creationId xmlns:p14="http://schemas.microsoft.com/office/powerpoint/2010/main" val="392952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26:1-7</a:t>
            </a:r>
          </a:p>
          <a:p>
            <a:pPr algn="ctr"/>
            <a:r>
              <a:rPr lang="he-IL" sz="9600" b="1" dirty="0">
                <a:ln w="15875">
                  <a:solidFill>
                    <a:schemeClr val="tx1"/>
                  </a:solidFill>
                  <a:prstDash val="solid"/>
                </a:ln>
                <a:solidFill>
                  <a:srgbClr val="FFFF00"/>
                </a:solidFill>
                <a:cs typeface="+mj-cs"/>
              </a:rPr>
              <a:t>ישעיהו כו:א-ז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51676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1518CADE-E1AE-BB2C-9458-9C93850B8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113748"/>
            <a:ext cx="9917805" cy="2781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0774EA-B799-4E3B-02DF-FD9054D68C8A}"/>
              </a:ext>
            </a:extLst>
          </p:cNvPr>
          <p:cNvSpPr txBox="1"/>
          <p:nvPr/>
        </p:nvSpPr>
        <p:spPr>
          <a:xfrm>
            <a:off x="1291543" y="413026"/>
            <a:ext cx="8033218" cy="584775"/>
          </a:xfrm>
          <a:prstGeom prst="rect">
            <a:avLst/>
          </a:prstGeom>
          <a:noFill/>
        </p:spPr>
        <p:txBody>
          <a:bodyPr wrap="square" rtlCol="0">
            <a:spAutoFit/>
          </a:bodyPr>
          <a:lstStyle/>
          <a:p>
            <a:pPr algn="ctr"/>
            <a:r>
              <a:rPr lang="en-US" sz="3200" b="1" dirty="0">
                <a:solidFill>
                  <a:srgbClr val="FFC000"/>
                </a:solidFill>
              </a:rPr>
              <a:t>Search “Sing a New Song to the Lord</a:t>
            </a:r>
          </a:p>
        </p:txBody>
      </p:sp>
      <p:grpSp>
        <p:nvGrpSpPr>
          <p:cNvPr id="7" name="Group 6">
            <a:extLst>
              <a:ext uri="{FF2B5EF4-FFF2-40B4-BE49-F238E27FC236}">
                <a16:creationId xmlns:a16="http://schemas.microsoft.com/office/drawing/2014/main" id="{234E7E44-9B47-95C1-0DAB-BE6EABC91624}"/>
              </a:ext>
            </a:extLst>
          </p:cNvPr>
          <p:cNvGrpSpPr/>
          <p:nvPr/>
        </p:nvGrpSpPr>
        <p:grpSpPr>
          <a:xfrm>
            <a:off x="802701" y="1684164"/>
            <a:ext cx="504000" cy="991800"/>
            <a:chOff x="802701" y="1684164"/>
            <a:chExt cx="504000" cy="991800"/>
          </a:xfrm>
        </p:grpSpPr>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A797751-A6E3-5B92-0A92-2C1F12251DDA}"/>
                    </a:ext>
                  </a:extLst>
                </p14:cNvPr>
                <p14:cNvContentPartPr/>
                <p14:nvPr/>
              </p14:nvContentPartPr>
              <p14:xfrm>
                <a:off x="893061" y="1684164"/>
                <a:ext cx="314640" cy="360000"/>
              </p14:xfrm>
            </p:contentPart>
          </mc:Choice>
          <mc:Fallback>
            <p:pic>
              <p:nvPicPr>
                <p:cNvPr id="3" name="Ink 2">
                  <a:extLst>
                    <a:ext uri="{FF2B5EF4-FFF2-40B4-BE49-F238E27FC236}">
                      <a16:creationId xmlns:a16="http://schemas.microsoft.com/office/drawing/2014/main" id="{8A797751-A6E3-5B92-0A92-2C1F12251DDA}"/>
                    </a:ext>
                  </a:extLst>
                </p:cNvPr>
                <p:cNvPicPr/>
                <p:nvPr/>
              </p:nvPicPr>
              <p:blipFill>
                <a:blip r:embed="rId6"/>
                <a:stretch>
                  <a:fillRect/>
                </a:stretch>
              </p:blipFill>
              <p:spPr>
                <a:xfrm>
                  <a:off x="875061" y="1666164"/>
                  <a:ext cx="3502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688122E1-7D1B-2B2C-9AC3-A1DE6489A499}"/>
                    </a:ext>
                  </a:extLst>
                </p14:cNvPr>
                <p14:cNvContentPartPr/>
                <p14:nvPr/>
              </p14:nvContentPartPr>
              <p14:xfrm>
                <a:off x="802701" y="2273844"/>
                <a:ext cx="504000" cy="402120"/>
              </p14:xfrm>
            </p:contentPart>
          </mc:Choice>
          <mc:Fallback>
            <p:pic>
              <p:nvPicPr>
                <p:cNvPr id="4" name="Ink 3">
                  <a:extLst>
                    <a:ext uri="{FF2B5EF4-FFF2-40B4-BE49-F238E27FC236}">
                      <a16:creationId xmlns:a16="http://schemas.microsoft.com/office/drawing/2014/main" id="{688122E1-7D1B-2B2C-9AC3-A1DE6489A499}"/>
                    </a:ext>
                  </a:extLst>
                </p:cNvPr>
                <p:cNvPicPr/>
                <p:nvPr/>
              </p:nvPicPr>
              <p:blipFill>
                <a:blip r:embed="rId8"/>
                <a:stretch>
                  <a:fillRect/>
                </a:stretch>
              </p:blipFill>
              <p:spPr>
                <a:xfrm>
                  <a:off x="784701" y="2255844"/>
                  <a:ext cx="539640" cy="43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8C342F05-34C6-AAC3-0544-B64D254D2E85}"/>
                  </a:ext>
                </a:extLst>
              </p14:cNvPr>
              <p14:cNvContentPartPr/>
              <p14:nvPr/>
            </p14:nvContentPartPr>
            <p14:xfrm>
              <a:off x="726381" y="2917524"/>
              <a:ext cx="567000" cy="517680"/>
            </p14:xfrm>
          </p:contentPart>
        </mc:Choice>
        <mc:Fallback>
          <p:pic>
            <p:nvPicPr>
              <p:cNvPr id="5" name="Ink 4">
                <a:extLst>
                  <a:ext uri="{FF2B5EF4-FFF2-40B4-BE49-F238E27FC236}">
                    <a16:creationId xmlns:a16="http://schemas.microsoft.com/office/drawing/2014/main" id="{8C342F05-34C6-AAC3-0544-B64D254D2E85}"/>
                  </a:ext>
                </a:extLst>
              </p:cNvPr>
              <p:cNvPicPr/>
              <p:nvPr/>
            </p:nvPicPr>
            <p:blipFill>
              <a:blip r:embed="rId10"/>
              <a:stretch>
                <a:fillRect/>
              </a:stretch>
            </p:blipFill>
            <p:spPr>
              <a:xfrm>
                <a:off x="708741" y="2899524"/>
                <a:ext cx="602640" cy="553320"/>
              </a:xfrm>
              <a:prstGeom prst="rect">
                <a:avLst/>
              </a:prstGeom>
            </p:spPr>
          </p:pic>
        </mc:Fallback>
      </mc:AlternateContent>
    </p:spTree>
    <p:extLst>
      <p:ext uri="{BB962C8B-B14F-4D97-AF65-F5344CB8AC3E}">
        <p14:creationId xmlns:p14="http://schemas.microsoft.com/office/powerpoint/2010/main" val="4842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5666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0928" y="10958"/>
            <a:ext cx="10291604" cy="6093976"/>
          </a:xfrm>
          <a:prstGeom prst="rect">
            <a:avLst/>
          </a:prstGeom>
          <a:noFill/>
        </p:spPr>
        <p:txBody>
          <a:bodyPr wrap="square" rtlCol="0">
            <a:spAutoFit/>
          </a:bodyPr>
          <a:lstStyle/>
          <a:p>
            <a:pPr rtl="0">
              <a:spcBef>
                <a:spcPts val="0"/>
              </a:spcBef>
              <a:spcAft>
                <a:spcPts val="0"/>
              </a:spcAft>
            </a:pPr>
            <a:r>
              <a:rPr lang="en-US" sz="2600" b="1" i="0" u="none" strike="noStrike" dirty="0" err="1">
                <a:solidFill>
                  <a:srgbClr val="FFC000"/>
                </a:solidFill>
                <a:effectLst/>
                <a:latin typeface="Arial" panose="020B0604020202020204" pitchFamily="34" charset="0"/>
                <a:cs typeface="+mj-cs"/>
              </a:rPr>
              <a:t>Radak</a:t>
            </a:r>
            <a:r>
              <a:rPr lang="en-US" sz="2600" b="1" i="0" u="none" strike="noStrike" dirty="0">
                <a:solidFill>
                  <a:srgbClr val="FFC000"/>
                </a:solidFill>
                <a:effectLst/>
                <a:latin typeface="Arial" panose="020B0604020202020204" pitchFamily="34" charset="0"/>
                <a:cs typeface="+mj-cs"/>
              </a:rPr>
              <a:t> on Isaiah 26,1 Part 1</a:t>
            </a:r>
          </a:p>
          <a:p>
            <a:pPr algn="r" rtl="0">
              <a:spcBef>
                <a:spcPts val="0"/>
              </a:spcBef>
              <a:spcAft>
                <a:spcPts val="0"/>
              </a:spcAft>
            </a:pPr>
            <a:r>
              <a:rPr lang="he-IL" sz="2600" i="0" u="none" strike="noStrike" dirty="0">
                <a:solidFill>
                  <a:srgbClr val="FFFF00"/>
                </a:solidFill>
                <a:effectLst/>
                <a:latin typeface="Arial" panose="020B0604020202020204" pitchFamily="34" charset="0"/>
                <a:cs typeface="+mj-cs"/>
              </a:rPr>
              <a:t>ביום ההוא. כל זה בזמן הישועה, יהשיר שיושר הם אלו הפסוקים שאומר והולך, ואמר בארץ יהודה כי שם תהיה המלחמה והתשועה, ואמרו על ירושלם שהיא עיר עז לנו והשית הקב"ה חומותיה וחילה ישועה, וכן אומר וקראת ישועה חומתיך, וחיל היא החומה הקטנה שלפני החומה הגדולה, ובדברי רז"ל מאי חיל וחומה שורא ובר שורא, ופירוש חיל החפירה שסביב החומה, מתרגמינן גיא חילתא:</a:t>
            </a:r>
          </a:p>
          <a:p>
            <a:pPr rtl="0">
              <a:spcBef>
                <a:spcPts val="0"/>
              </a:spcBef>
              <a:spcAft>
                <a:spcPts val="0"/>
              </a:spcAft>
            </a:pPr>
            <a:r>
              <a:rPr lang="en-US" sz="2600" i="0" u="none" strike="noStrike" dirty="0">
                <a:solidFill>
                  <a:srgbClr val="FFC000"/>
                </a:solidFill>
                <a:effectLst/>
                <a:latin typeface="Arial" panose="020B0604020202020204" pitchFamily="34" charset="0"/>
                <a:cs typeface="+mj-cs"/>
              </a:rPr>
              <a:t>That day. All this at the time of salvation, the song that will be sung are those verses that I say and go, and he said in the land of Judah that there will be war and salvation, and they said of Jerusalem that it is a city of strength to us and the Lord has set its walls and strength of salvation, and also says and called salvation your walls, and the corps is the small wall in front of the Great Wall, and in the words of </a:t>
            </a:r>
            <a:r>
              <a:rPr lang="en-US" sz="2600" i="0" u="none" strike="noStrike" dirty="0" err="1">
                <a:solidFill>
                  <a:srgbClr val="FFC000"/>
                </a:solidFill>
                <a:effectLst/>
                <a:latin typeface="Arial" panose="020B0604020202020204" pitchFamily="34" charset="0"/>
                <a:cs typeface="+mj-cs"/>
              </a:rPr>
              <a:t>Razal</a:t>
            </a:r>
            <a:r>
              <a:rPr lang="en-US" sz="2600" i="0" u="none" strike="noStrike" dirty="0">
                <a:solidFill>
                  <a:srgbClr val="FFC000"/>
                </a:solidFill>
                <a:effectLst/>
                <a:latin typeface="Arial" panose="020B0604020202020204" pitchFamily="34" charset="0"/>
                <a:cs typeface="+mj-cs"/>
              </a:rPr>
              <a:t> May </a:t>
            </a:r>
            <a:r>
              <a:rPr lang="en-US" sz="2600" i="0" u="none" strike="noStrike" dirty="0" err="1">
                <a:solidFill>
                  <a:srgbClr val="FFC000"/>
                </a:solidFill>
                <a:effectLst/>
                <a:latin typeface="Arial" panose="020B0604020202020204" pitchFamily="34" charset="0"/>
                <a:cs typeface="+mj-cs"/>
              </a:rPr>
              <a:t>Hil</a:t>
            </a:r>
            <a:r>
              <a:rPr lang="en-US" sz="2600" i="0" u="none" strike="noStrike" dirty="0">
                <a:solidFill>
                  <a:srgbClr val="FFC000"/>
                </a:solidFill>
                <a:effectLst/>
                <a:latin typeface="Arial" panose="020B0604020202020204" pitchFamily="34" charset="0"/>
                <a:cs typeface="+mj-cs"/>
              </a:rPr>
              <a:t> and the wall Shura and Bar Shura, and the interpretation of the excavation corps around the wall,  Translator Guy </a:t>
            </a:r>
            <a:r>
              <a:rPr lang="en-US" sz="2600" i="0" u="none" strike="noStrike" dirty="0" err="1">
                <a:solidFill>
                  <a:srgbClr val="FFC000"/>
                </a:solidFill>
                <a:effectLst/>
                <a:latin typeface="Arial" panose="020B0604020202020204" pitchFamily="34" charset="0"/>
                <a:cs typeface="+mj-cs"/>
              </a:rPr>
              <a:t>Hilta</a:t>
            </a:r>
            <a:r>
              <a:rPr lang="en-US" sz="2600" i="0" u="none" strike="noStrike" dirty="0">
                <a:solidFill>
                  <a:srgbClr val="FFC000"/>
                </a:solidFill>
                <a:effectLst/>
                <a:latin typeface="Arial" panose="020B0604020202020204" pitchFamily="34" charset="0"/>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BDA3B11-5F0E-27B3-9729-E091961D833E}"/>
                  </a:ext>
                </a:extLst>
              </p14:cNvPr>
              <p14:cNvContentPartPr/>
              <p14:nvPr/>
            </p14:nvContentPartPr>
            <p14:xfrm>
              <a:off x="7287741" y="4360404"/>
              <a:ext cx="2639880" cy="106920"/>
            </p14:xfrm>
          </p:contentPart>
        </mc:Choice>
        <mc:Fallback>
          <p:pic>
            <p:nvPicPr>
              <p:cNvPr id="2" name="Ink 1">
                <a:extLst>
                  <a:ext uri="{FF2B5EF4-FFF2-40B4-BE49-F238E27FC236}">
                    <a16:creationId xmlns:a16="http://schemas.microsoft.com/office/drawing/2014/main" id="{CBDA3B11-5F0E-27B3-9729-E091961D833E}"/>
                  </a:ext>
                </a:extLst>
              </p:cNvPr>
              <p:cNvPicPr/>
              <p:nvPr/>
            </p:nvPicPr>
            <p:blipFill>
              <a:blip r:embed="rId5"/>
              <a:stretch>
                <a:fillRect/>
              </a:stretch>
            </p:blipFill>
            <p:spPr>
              <a:xfrm>
                <a:off x="7269741" y="4342404"/>
                <a:ext cx="2675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F31CC5A-D54A-7F3D-A4AA-9E0182CB3B8C}"/>
                  </a:ext>
                </a:extLst>
              </p14:cNvPr>
              <p14:cNvContentPartPr/>
              <p14:nvPr/>
            </p14:nvContentPartPr>
            <p14:xfrm>
              <a:off x="3454821" y="5196684"/>
              <a:ext cx="27360" cy="5760"/>
            </p14:xfrm>
          </p:contentPart>
        </mc:Choice>
        <mc:Fallback>
          <p:pic>
            <p:nvPicPr>
              <p:cNvPr id="4" name="Ink 3">
                <a:extLst>
                  <a:ext uri="{FF2B5EF4-FFF2-40B4-BE49-F238E27FC236}">
                    <a16:creationId xmlns:a16="http://schemas.microsoft.com/office/drawing/2014/main" id="{AF31CC5A-D54A-7F3D-A4AA-9E0182CB3B8C}"/>
                  </a:ext>
                </a:extLst>
              </p:cNvPr>
              <p:cNvPicPr/>
              <p:nvPr/>
            </p:nvPicPr>
            <p:blipFill>
              <a:blip r:embed="rId7"/>
              <a:stretch>
                <a:fillRect/>
              </a:stretch>
            </p:blipFill>
            <p:spPr>
              <a:xfrm>
                <a:off x="3437181" y="5178684"/>
                <a:ext cx="63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989AD46-80FE-1873-2865-D78C46D8B85E}"/>
                  </a:ext>
                </a:extLst>
              </p14:cNvPr>
              <p14:cNvContentPartPr/>
              <p14:nvPr/>
            </p14:nvContentPartPr>
            <p14:xfrm>
              <a:off x="4086261" y="5216484"/>
              <a:ext cx="13680" cy="1800"/>
            </p14:xfrm>
          </p:contentPart>
        </mc:Choice>
        <mc:Fallback>
          <p:pic>
            <p:nvPicPr>
              <p:cNvPr id="5" name="Ink 4">
                <a:extLst>
                  <a:ext uri="{FF2B5EF4-FFF2-40B4-BE49-F238E27FC236}">
                    <a16:creationId xmlns:a16="http://schemas.microsoft.com/office/drawing/2014/main" id="{6989AD46-80FE-1873-2865-D78C46D8B85E}"/>
                  </a:ext>
                </a:extLst>
              </p:cNvPr>
              <p:cNvPicPr/>
              <p:nvPr/>
            </p:nvPicPr>
            <p:blipFill>
              <a:blip r:embed="rId9"/>
              <a:stretch>
                <a:fillRect/>
              </a:stretch>
            </p:blipFill>
            <p:spPr>
              <a:xfrm>
                <a:off x="4068621" y="5198484"/>
                <a:ext cx="49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EF93119-4191-FE4E-CF79-E40D969AC546}"/>
                  </a:ext>
                </a:extLst>
              </p14:cNvPr>
              <p14:cNvContentPartPr/>
              <p14:nvPr/>
            </p14:nvContentPartPr>
            <p14:xfrm>
              <a:off x="7144101" y="5200644"/>
              <a:ext cx="2160" cy="1080"/>
            </p14:xfrm>
          </p:contentPart>
        </mc:Choice>
        <mc:Fallback>
          <p:pic>
            <p:nvPicPr>
              <p:cNvPr id="7" name="Ink 6">
                <a:extLst>
                  <a:ext uri="{FF2B5EF4-FFF2-40B4-BE49-F238E27FC236}">
                    <a16:creationId xmlns:a16="http://schemas.microsoft.com/office/drawing/2014/main" id="{3EF93119-4191-FE4E-CF79-E40D969AC546}"/>
                  </a:ext>
                </a:extLst>
              </p:cNvPr>
              <p:cNvPicPr/>
              <p:nvPr/>
            </p:nvPicPr>
            <p:blipFill>
              <a:blip r:embed="rId11"/>
              <a:stretch>
                <a:fillRect/>
              </a:stretch>
            </p:blipFill>
            <p:spPr>
              <a:xfrm>
                <a:off x="7126461" y="5182644"/>
                <a:ext cx="37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9202AC5-767B-4E2B-3040-E23D40A6A309}"/>
                  </a:ext>
                </a:extLst>
              </p14:cNvPr>
              <p14:cNvContentPartPr/>
              <p14:nvPr/>
            </p14:nvContentPartPr>
            <p14:xfrm>
              <a:off x="3578661" y="5675484"/>
              <a:ext cx="68040" cy="3600"/>
            </p14:xfrm>
          </p:contentPart>
        </mc:Choice>
        <mc:Fallback>
          <p:pic>
            <p:nvPicPr>
              <p:cNvPr id="9" name="Ink 8">
                <a:extLst>
                  <a:ext uri="{FF2B5EF4-FFF2-40B4-BE49-F238E27FC236}">
                    <a16:creationId xmlns:a16="http://schemas.microsoft.com/office/drawing/2014/main" id="{09202AC5-767B-4E2B-3040-E23D40A6A309}"/>
                  </a:ext>
                </a:extLst>
              </p:cNvPr>
              <p:cNvPicPr/>
              <p:nvPr/>
            </p:nvPicPr>
            <p:blipFill>
              <a:blip r:embed="rId13"/>
              <a:stretch>
                <a:fillRect/>
              </a:stretch>
            </p:blipFill>
            <p:spPr>
              <a:xfrm>
                <a:off x="3561021" y="5657844"/>
                <a:ext cx="103680" cy="39240"/>
              </a:xfrm>
              <a:prstGeom prst="rect">
                <a:avLst/>
              </a:prstGeom>
            </p:spPr>
          </p:pic>
        </mc:Fallback>
      </mc:AlternateContent>
      <p:grpSp>
        <p:nvGrpSpPr>
          <p:cNvPr id="14" name="Group 13">
            <a:extLst>
              <a:ext uri="{FF2B5EF4-FFF2-40B4-BE49-F238E27FC236}">
                <a16:creationId xmlns:a16="http://schemas.microsoft.com/office/drawing/2014/main" id="{AE027764-71F7-D5DA-EF10-1F03FD796D5E}"/>
              </a:ext>
            </a:extLst>
          </p:cNvPr>
          <p:cNvGrpSpPr/>
          <p:nvPr/>
        </p:nvGrpSpPr>
        <p:grpSpPr>
          <a:xfrm>
            <a:off x="6891381" y="5688084"/>
            <a:ext cx="924840" cy="42120"/>
            <a:chOff x="6891381" y="5688084"/>
            <a:chExt cx="924840" cy="421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7792EEE-C91F-D094-5282-7725266C14CC}"/>
                    </a:ext>
                  </a:extLst>
                </p14:cNvPr>
                <p14:cNvContentPartPr/>
                <p14:nvPr/>
              </p14:nvContentPartPr>
              <p14:xfrm>
                <a:off x="6891381" y="5688084"/>
                <a:ext cx="39960" cy="5760"/>
              </p14:xfrm>
            </p:contentPart>
          </mc:Choice>
          <mc:Fallback>
            <p:pic>
              <p:nvPicPr>
                <p:cNvPr id="11" name="Ink 10">
                  <a:extLst>
                    <a:ext uri="{FF2B5EF4-FFF2-40B4-BE49-F238E27FC236}">
                      <a16:creationId xmlns:a16="http://schemas.microsoft.com/office/drawing/2014/main" id="{A7792EEE-C91F-D094-5282-7725266C14CC}"/>
                    </a:ext>
                  </a:extLst>
                </p:cNvPr>
                <p:cNvPicPr/>
                <p:nvPr/>
              </p:nvPicPr>
              <p:blipFill>
                <a:blip r:embed="rId15"/>
                <a:stretch>
                  <a:fillRect/>
                </a:stretch>
              </p:blipFill>
              <p:spPr>
                <a:xfrm>
                  <a:off x="6873381" y="5670084"/>
                  <a:ext cx="75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E4C5120-B6AD-BF63-8843-842721CDB6D4}"/>
                    </a:ext>
                  </a:extLst>
                </p14:cNvPr>
                <p14:cNvContentPartPr/>
                <p14:nvPr/>
              </p14:nvContentPartPr>
              <p14:xfrm>
                <a:off x="7444341" y="5715444"/>
                <a:ext cx="13680" cy="6840"/>
              </p14:xfrm>
            </p:contentPart>
          </mc:Choice>
          <mc:Fallback>
            <p:pic>
              <p:nvPicPr>
                <p:cNvPr id="12" name="Ink 11">
                  <a:extLst>
                    <a:ext uri="{FF2B5EF4-FFF2-40B4-BE49-F238E27FC236}">
                      <a16:creationId xmlns:a16="http://schemas.microsoft.com/office/drawing/2014/main" id="{DE4C5120-B6AD-BF63-8843-842721CDB6D4}"/>
                    </a:ext>
                  </a:extLst>
                </p:cNvPr>
                <p:cNvPicPr/>
                <p:nvPr/>
              </p:nvPicPr>
              <p:blipFill>
                <a:blip r:embed="rId17"/>
                <a:stretch>
                  <a:fillRect/>
                </a:stretch>
              </p:blipFill>
              <p:spPr>
                <a:xfrm>
                  <a:off x="7426701" y="5697804"/>
                  <a:ext cx="49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1F23048-FB8E-CEFC-A1D5-94C629FF71D8}"/>
                    </a:ext>
                  </a:extLst>
                </p14:cNvPr>
                <p14:cNvContentPartPr/>
                <p14:nvPr/>
              </p14:nvContentPartPr>
              <p14:xfrm>
                <a:off x="7788141" y="5708244"/>
                <a:ext cx="28080" cy="21960"/>
              </p14:xfrm>
            </p:contentPart>
          </mc:Choice>
          <mc:Fallback>
            <p:pic>
              <p:nvPicPr>
                <p:cNvPr id="13" name="Ink 12">
                  <a:extLst>
                    <a:ext uri="{FF2B5EF4-FFF2-40B4-BE49-F238E27FC236}">
                      <a16:creationId xmlns:a16="http://schemas.microsoft.com/office/drawing/2014/main" id="{61F23048-FB8E-CEFC-A1D5-94C629FF71D8}"/>
                    </a:ext>
                  </a:extLst>
                </p:cNvPr>
                <p:cNvPicPr/>
                <p:nvPr/>
              </p:nvPicPr>
              <p:blipFill>
                <a:blip r:embed="rId19"/>
                <a:stretch>
                  <a:fillRect/>
                </a:stretch>
              </p:blipFill>
              <p:spPr>
                <a:xfrm>
                  <a:off x="7770501" y="5690604"/>
                  <a:ext cx="63720" cy="57600"/>
                </a:xfrm>
                <a:prstGeom prst="rect">
                  <a:avLst/>
                </a:prstGeom>
              </p:spPr>
            </p:pic>
          </mc:Fallback>
        </mc:AlternateContent>
      </p:grpSp>
    </p:spTree>
    <p:extLst>
      <p:ext uri="{BB962C8B-B14F-4D97-AF65-F5344CB8AC3E}">
        <p14:creationId xmlns:p14="http://schemas.microsoft.com/office/powerpoint/2010/main" val="116480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5666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8899" y="143978"/>
            <a:ext cx="9898841" cy="5940088"/>
          </a:xfrm>
          <a:prstGeom prst="rect">
            <a:avLst/>
          </a:prstGeom>
          <a:noFill/>
        </p:spPr>
        <p:txBody>
          <a:bodyPr wrap="square" rtlCol="0">
            <a:spAutoFit/>
          </a:bodyPr>
          <a:lstStyle/>
          <a:p>
            <a:pPr rtl="0">
              <a:spcBef>
                <a:spcPts val="0"/>
              </a:spcBef>
              <a:spcAft>
                <a:spcPts val="0"/>
              </a:spcAft>
            </a:pPr>
            <a:r>
              <a:rPr lang="el-GR" sz="2000" b="1" i="0" u="none" strike="noStrike" dirty="0">
                <a:solidFill>
                  <a:srgbClr val="00B0F0"/>
                </a:solidFill>
                <a:effectLst/>
                <a:latin typeface="Arial" panose="020B0604020202020204" pitchFamily="34" charset="0"/>
                <a:cs typeface="+mj-cs"/>
              </a:rPr>
              <a:t>ΚΑΤΑ ΜΑΘΘΑΙΟΝ 5:16-19</a:t>
            </a:r>
          </a:p>
          <a:p>
            <a:pPr rtl="0">
              <a:spcBef>
                <a:spcPts val="0"/>
              </a:spcBef>
              <a:spcAft>
                <a:spcPts val="0"/>
              </a:spcAft>
            </a:pPr>
            <a:r>
              <a:rPr lang="el-GR" sz="2000" i="0" u="none" strike="noStrike" dirty="0">
                <a:solidFill>
                  <a:srgbClr val="00B0F0"/>
                </a:solidFill>
                <a:effectLst/>
                <a:latin typeface="Arial" panose="020B0604020202020204" pitchFamily="34" charset="0"/>
                <a:cs typeface="+mj-cs"/>
              </a:rPr>
              <a:t>16 οὕτως λαμψάτω τὸ φῶς ὑμῶν ἔμπροσθεν τῶν ἀνθρώπων,* ὅπως ἴδωσιν ὑμῶν τὰ καλὰ °ἔργα καὶ δοξάσωσιν τὸν πατέρα ὑμῶν τὸν ἐν τοῖς οὐρανοῖς. 17 * Μὴ νομίσητε ὅτι ἦλθον καταλῦσαι τὸν νόμον ἢ τοὺς προφήτας· οὐκ ἦλθον καταλῦσαι ἀλλὰ πληρῶσαι. 18 ἀμὴν γὰρ λέγω ὑμῖν· ἕως ἂν παρέλθῃ ὁ οὐρανὸς καὶ ἡ γῆ, ἰῶτα ἓν ἢ μία κεραία οὐ μὴ παρέλθῃ ἀπὸ τοῦ νόμου ⸆, ἕως °ἂν πάντα γένηται.* ⸇ 19 * ὃς ἐὰν οὖν λύσῃ μίαν τῶν ἐντολῶν τούτων τῶν ἐλαχίστων καὶ διδάξῃ οὕτως τοὺς ἀνθρώπους, ἐλάχιστος κληθήσεται ἐν τῇ βασιλείᾳ τῶν οὐρανῶν· ⸋ὃς δʼ ἂν ποιήσῃ καὶ διδάξῃ, οὗτος μέγας κληθήσεται ἐν τῇ βασιλείᾳ τῶν οὐρανῶν.⸌ </a:t>
            </a:r>
          </a:p>
          <a:p>
            <a:pPr rtl="0">
              <a:spcBef>
                <a:spcPts val="0"/>
              </a:spcBef>
              <a:spcAft>
                <a:spcPts val="0"/>
              </a:spcAft>
            </a:pPr>
            <a:endParaRPr lang="el-GR" sz="2000" b="1"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000" b="1" i="0" u="none" strike="noStrike" dirty="0">
                <a:solidFill>
                  <a:srgbClr val="FFC000"/>
                </a:solidFill>
                <a:effectLst/>
                <a:latin typeface="Arial" panose="020B0604020202020204" pitchFamily="34" charset="0"/>
                <a:cs typeface="+mj-cs"/>
              </a:rPr>
              <a:t>Matthew 5:16-19</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5:16 Let your light so shine before men, that they may see your good works, and glorify your Father which is in heaven. 5:17 Think not that I am come to destroy the law, or the prophets: I am not come to destroy, but to fulfil. 5:18 For verily I say unto you, Till heaven and earth pass, one jot or one tittle shall in no wise pass from the law, till all be fulfilled. 5:19 Whosoever therefore shall break one of these least commandments, and shall teach men so, he shall be called the least in the kingdom of heaven: but whosoever shall do and teach them, the same shall be called great in the kingdom of heaven.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F5BAB12-BC8F-9096-BF98-4081BE22A15F}"/>
                  </a:ext>
                </a:extLst>
              </p14:cNvPr>
              <p14:cNvContentPartPr/>
              <p14:nvPr/>
            </p14:nvContentPartPr>
            <p14:xfrm>
              <a:off x="3107781" y="5047644"/>
              <a:ext cx="2424600" cy="72000"/>
            </p14:xfrm>
          </p:contentPart>
        </mc:Choice>
        <mc:Fallback>
          <p:pic>
            <p:nvPicPr>
              <p:cNvPr id="2" name="Ink 1">
                <a:extLst>
                  <a:ext uri="{FF2B5EF4-FFF2-40B4-BE49-F238E27FC236}">
                    <a16:creationId xmlns:a16="http://schemas.microsoft.com/office/drawing/2014/main" id="{5F5BAB12-BC8F-9096-BF98-4081BE22A15F}"/>
                  </a:ext>
                </a:extLst>
              </p:cNvPr>
              <p:cNvPicPr/>
              <p:nvPr/>
            </p:nvPicPr>
            <p:blipFill>
              <a:blip r:embed="rId5"/>
              <a:stretch>
                <a:fillRect/>
              </a:stretch>
            </p:blipFill>
            <p:spPr>
              <a:xfrm>
                <a:off x="3090141" y="5030004"/>
                <a:ext cx="2460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19A1C1D-0F3B-B849-0436-B1E9669319FD}"/>
                  </a:ext>
                </a:extLst>
              </p14:cNvPr>
              <p14:cNvContentPartPr/>
              <p14:nvPr/>
            </p14:nvContentPartPr>
            <p14:xfrm>
              <a:off x="1905741" y="5616084"/>
              <a:ext cx="1980000" cy="135000"/>
            </p14:xfrm>
          </p:contentPart>
        </mc:Choice>
        <mc:Fallback>
          <p:pic>
            <p:nvPicPr>
              <p:cNvPr id="4" name="Ink 3">
                <a:extLst>
                  <a:ext uri="{FF2B5EF4-FFF2-40B4-BE49-F238E27FC236}">
                    <a16:creationId xmlns:a16="http://schemas.microsoft.com/office/drawing/2014/main" id="{919A1C1D-0F3B-B849-0436-B1E9669319FD}"/>
                  </a:ext>
                </a:extLst>
              </p:cNvPr>
              <p:cNvPicPr/>
              <p:nvPr/>
            </p:nvPicPr>
            <p:blipFill>
              <a:blip r:embed="rId7"/>
              <a:stretch>
                <a:fillRect/>
              </a:stretch>
            </p:blipFill>
            <p:spPr>
              <a:xfrm>
                <a:off x="1888101" y="5598084"/>
                <a:ext cx="2015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CC3B63D-44A8-7EDF-1CF0-6337BE65EA4A}"/>
                  </a:ext>
                </a:extLst>
              </p14:cNvPr>
              <p14:cNvContentPartPr/>
              <p14:nvPr/>
            </p14:nvContentPartPr>
            <p14:xfrm>
              <a:off x="8554941" y="2001684"/>
              <a:ext cx="1268280" cy="59760"/>
            </p14:xfrm>
          </p:contentPart>
        </mc:Choice>
        <mc:Fallback>
          <p:pic>
            <p:nvPicPr>
              <p:cNvPr id="5" name="Ink 4">
                <a:extLst>
                  <a:ext uri="{FF2B5EF4-FFF2-40B4-BE49-F238E27FC236}">
                    <a16:creationId xmlns:a16="http://schemas.microsoft.com/office/drawing/2014/main" id="{0CC3B63D-44A8-7EDF-1CF0-6337BE65EA4A}"/>
                  </a:ext>
                </a:extLst>
              </p:cNvPr>
              <p:cNvPicPr/>
              <p:nvPr/>
            </p:nvPicPr>
            <p:blipFill>
              <a:blip r:embed="rId9"/>
              <a:stretch>
                <a:fillRect/>
              </a:stretch>
            </p:blipFill>
            <p:spPr>
              <a:xfrm>
                <a:off x="8536941" y="1984044"/>
                <a:ext cx="1303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AB23325-E6EC-AAE9-2CC2-7BF83261C279}"/>
                  </a:ext>
                </a:extLst>
              </p14:cNvPr>
              <p14:cNvContentPartPr/>
              <p14:nvPr/>
            </p14:nvContentPartPr>
            <p14:xfrm>
              <a:off x="6123501" y="5020284"/>
              <a:ext cx="2380680" cy="63720"/>
            </p14:xfrm>
          </p:contentPart>
        </mc:Choice>
        <mc:Fallback>
          <p:pic>
            <p:nvPicPr>
              <p:cNvPr id="7" name="Ink 6">
                <a:extLst>
                  <a:ext uri="{FF2B5EF4-FFF2-40B4-BE49-F238E27FC236}">
                    <a16:creationId xmlns:a16="http://schemas.microsoft.com/office/drawing/2014/main" id="{5AB23325-E6EC-AAE9-2CC2-7BF83261C279}"/>
                  </a:ext>
                </a:extLst>
              </p:cNvPr>
              <p:cNvPicPr/>
              <p:nvPr/>
            </p:nvPicPr>
            <p:blipFill>
              <a:blip r:embed="rId11"/>
              <a:stretch>
                <a:fillRect/>
              </a:stretch>
            </p:blipFill>
            <p:spPr>
              <a:xfrm>
                <a:off x="6105501" y="5002284"/>
                <a:ext cx="2416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5B22FD5-5C00-AC21-75D3-DEBB78778672}"/>
                  </a:ext>
                </a:extLst>
              </p14:cNvPr>
              <p14:cNvContentPartPr/>
              <p14:nvPr/>
            </p14:nvContentPartPr>
            <p14:xfrm>
              <a:off x="746181" y="5295684"/>
              <a:ext cx="1123200" cy="68040"/>
            </p14:xfrm>
          </p:contentPart>
        </mc:Choice>
        <mc:Fallback>
          <p:pic>
            <p:nvPicPr>
              <p:cNvPr id="9" name="Ink 8">
                <a:extLst>
                  <a:ext uri="{FF2B5EF4-FFF2-40B4-BE49-F238E27FC236}">
                    <a16:creationId xmlns:a16="http://schemas.microsoft.com/office/drawing/2014/main" id="{35B22FD5-5C00-AC21-75D3-DEBB78778672}"/>
                  </a:ext>
                </a:extLst>
              </p:cNvPr>
              <p:cNvPicPr/>
              <p:nvPr/>
            </p:nvPicPr>
            <p:blipFill>
              <a:blip r:embed="rId13"/>
              <a:stretch>
                <a:fillRect/>
              </a:stretch>
            </p:blipFill>
            <p:spPr>
              <a:xfrm>
                <a:off x="728181" y="5277684"/>
                <a:ext cx="1158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357A8E6-FBDD-9950-8A48-051E437E5C24}"/>
                  </a:ext>
                </a:extLst>
              </p14:cNvPr>
              <p14:cNvContentPartPr/>
              <p14:nvPr/>
            </p14:nvContentPartPr>
            <p14:xfrm>
              <a:off x="4271661" y="5667564"/>
              <a:ext cx="1192680" cy="86760"/>
            </p14:xfrm>
          </p:contentPart>
        </mc:Choice>
        <mc:Fallback>
          <p:pic>
            <p:nvPicPr>
              <p:cNvPr id="11" name="Ink 10">
                <a:extLst>
                  <a:ext uri="{FF2B5EF4-FFF2-40B4-BE49-F238E27FC236}">
                    <a16:creationId xmlns:a16="http://schemas.microsoft.com/office/drawing/2014/main" id="{5357A8E6-FBDD-9950-8A48-051E437E5C24}"/>
                  </a:ext>
                </a:extLst>
              </p:cNvPr>
              <p:cNvPicPr/>
              <p:nvPr/>
            </p:nvPicPr>
            <p:blipFill>
              <a:blip r:embed="rId15"/>
              <a:stretch>
                <a:fillRect/>
              </a:stretch>
            </p:blipFill>
            <p:spPr>
              <a:xfrm>
                <a:off x="4253661" y="5649564"/>
                <a:ext cx="1228320" cy="122400"/>
              </a:xfrm>
              <a:prstGeom prst="rect">
                <a:avLst/>
              </a:prstGeom>
            </p:spPr>
          </p:pic>
        </mc:Fallback>
      </mc:AlternateContent>
    </p:spTree>
    <p:extLst>
      <p:ext uri="{BB962C8B-B14F-4D97-AF65-F5344CB8AC3E}">
        <p14:creationId xmlns:p14="http://schemas.microsoft.com/office/powerpoint/2010/main" val="381791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5666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8899" y="143978"/>
            <a:ext cx="9898841" cy="6124754"/>
          </a:xfrm>
          <a:prstGeom prst="rect">
            <a:avLst/>
          </a:prstGeom>
          <a:noFill/>
        </p:spPr>
        <p:txBody>
          <a:bodyPr wrap="square" rtlCol="0">
            <a:spAutoFit/>
          </a:bodyPr>
          <a:lstStyle/>
          <a:p>
            <a:pPr rtl="0">
              <a:spcBef>
                <a:spcPts val="0"/>
              </a:spcBef>
              <a:spcAft>
                <a:spcPts val="0"/>
              </a:spcAft>
            </a:pPr>
            <a:r>
              <a:rPr lang="en-US" sz="2700" b="1" i="0" u="none" strike="noStrike" dirty="0" err="1">
                <a:solidFill>
                  <a:srgbClr val="FFC000"/>
                </a:solidFill>
                <a:effectLst/>
                <a:latin typeface="Arial" panose="020B0604020202020204" pitchFamily="34" charset="0"/>
                <a:cs typeface="+mj-cs"/>
              </a:rPr>
              <a:t>Sifra</a:t>
            </a:r>
            <a:r>
              <a:rPr lang="en-US" sz="2700" b="1" i="0" u="none" strike="noStrike" dirty="0">
                <a:solidFill>
                  <a:srgbClr val="FFC000"/>
                </a:solidFill>
                <a:effectLst/>
                <a:latin typeface="Arial" panose="020B0604020202020204" pitchFamily="34" charset="0"/>
                <a:cs typeface="+mj-cs"/>
              </a:rPr>
              <a:t>, </a:t>
            </a:r>
            <a:r>
              <a:rPr lang="en-US" sz="2700" b="1" i="0" u="none" strike="noStrike" dirty="0" err="1">
                <a:solidFill>
                  <a:srgbClr val="FFC000"/>
                </a:solidFill>
                <a:effectLst/>
                <a:latin typeface="Arial" panose="020B0604020202020204" pitchFamily="34" charset="0"/>
                <a:cs typeface="+mj-cs"/>
              </a:rPr>
              <a:t>Acharei</a:t>
            </a:r>
            <a:r>
              <a:rPr lang="en-US" sz="2700" b="1" i="0" u="none" strike="noStrike" dirty="0">
                <a:solidFill>
                  <a:srgbClr val="FFC000"/>
                </a:solidFill>
                <a:effectLst/>
                <a:latin typeface="Arial" panose="020B0604020202020204" pitchFamily="34" charset="0"/>
                <a:cs typeface="+mj-cs"/>
              </a:rPr>
              <a:t> Mot, Chapter 13:2</a:t>
            </a:r>
          </a:p>
          <a:p>
            <a:pPr rtl="0">
              <a:spcBef>
                <a:spcPts val="0"/>
              </a:spcBef>
              <a:spcAft>
                <a:spcPts val="0"/>
              </a:spcAft>
            </a:pPr>
            <a:r>
              <a:rPr lang="en-US" sz="2700" i="0" u="none" strike="noStrike" dirty="0">
                <a:solidFill>
                  <a:srgbClr val="FFC000"/>
                </a:solidFill>
                <a:effectLst/>
                <a:latin typeface="Arial" panose="020B0604020202020204" pitchFamily="34" charset="0"/>
                <a:cs typeface="+mj-cs"/>
              </a:rPr>
              <a:t>12) </a:t>
            </a:r>
            <a:r>
              <a:rPr lang="en-US" sz="2700" i="0" u="none" strike="noStrike" dirty="0">
                <a:solidFill>
                  <a:srgbClr val="00B0F0"/>
                </a:solidFill>
                <a:effectLst/>
                <a:latin typeface="Arial" panose="020B0604020202020204" pitchFamily="34" charset="0"/>
                <a:cs typeface="+mj-cs"/>
              </a:rPr>
              <a:t>"which a man shall do": R. </a:t>
            </a:r>
            <a:r>
              <a:rPr lang="en-US" sz="2700" i="0" u="none" strike="noStrike" dirty="0" err="1">
                <a:solidFill>
                  <a:srgbClr val="00B0F0"/>
                </a:solidFill>
                <a:effectLst/>
                <a:latin typeface="Arial" panose="020B0604020202020204" pitchFamily="34" charset="0"/>
                <a:cs typeface="+mj-cs"/>
              </a:rPr>
              <a:t>Yirmiyah</a:t>
            </a:r>
            <a:r>
              <a:rPr lang="en-US" sz="2700" i="0" u="none" strike="noStrike" dirty="0">
                <a:solidFill>
                  <a:srgbClr val="00B0F0"/>
                </a:solidFill>
                <a:effectLst/>
                <a:latin typeface="Arial" panose="020B0604020202020204" pitchFamily="34" charset="0"/>
                <a:cs typeface="+mj-cs"/>
              </a:rPr>
              <a:t> was wont to say: Whence is it derived that even a gentile who observes the Torah is like the high-priest? From "which a man (any man) shall do, and he shall live in them." </a:t>
            </a:r>
            <a:r>
              <a:rPr lang="en-US" sz="2700" i="0" u="none" strike="noStrike" dirty="0">
                <a:solidFill>
                  <a:srgbClr val="FFC000"/>
                </a:solidFill>
                <a:effectLst/>
                <a:latin typeface="Arial" panose="020B0604020202020204" pitchFamily="34" charset="0"/>
                <a:cs typeface="+mj-cs"/>
              </a:rPr>
              <a:t>It is not written: This is the Torah of Cohanim, Levites, or Israelites, but (</a:t>
            </a:r>
            <a:r>
              <a:rPr lang="en-US" sz="2700" i="0" u="none" strike="noStrike" dirty="0">
                <a:solidFill>
                  <a:srgbClr val="00B0F0"/>
                </a:solidFill>
                <a:effectLst/>
                <a:latin typeface="Arial" panose="020B0604020202020204" pitchFamily="34" charset="0"/>
                <a:cs typeface="+mj-cs"/>
              </a:rPr>
              <a:t>2 Samuel 7:19</a:t>
            </a:r>
            <a:r>
              <a:rPr lang="en-US" sz="2700" i="0" u="none" strike="noStrike" dirty="0">
                <a:solidFill>
                  <a:srgbClr val="FFC000"/>
                </a:solidFill>
                <a:effectLst/>
                <a:latin typeface="Arial" panose="020B0604020202020204" pitchFamily="34" charset="0"/>
                <a:cs typeface="+mj-cs"/>
              </a:rPr>
              <a:t>) </a:t>
            </a:r>
            <a:r>
              <a:rPr lang="en-US" sz="2700" i="0" u="none" strike="noStrike" dirty="0">
                <a:solidFill>
                  <a:srgbClr val="00B0F0"/>
                </a:solidFill>
                <a:effectLst/>
                <a:latin typeface="Arial" panose="020B0604020202020204" pitchFamily="34" charset="0"/>
                <a:cs typeface="+mj-cs"/>
              </a:rPr>
              <a:t>"And this is the Torah of man, O L–</a:t>
            </a:r>
            <a:r>
              <a:rPr lang="en-US" sz="2700" i="0" u="none" strike="noStrike" dirty="0" err="1">
                <a:solidFill>
                  <a:srgbClr val="00B0F0"/>
                </a:solidFill>
                <a:effectLst/>
                <a:latin typeface="Arial" panose="020B0604020202020204" pitchFamily="34" charset="0"/>
                <a:cs typeface="+mj-cs"/>
              </a:rPr>
              <a:t>rd</a:t>
            </a:r>
            <a:r>
              <a:rPr lang="en-US" sz="2700" i="0" u="none" strike="noStrike" dirty="0">
                <a:solidFill>
                  <a:srgbClr val="00B0F0"/>
                </a:solidFill>
                <a:effectLst/>
                <a:latin typeface="Arial" panose="020B0604020202020204" pitchFamily="34" charset="0"/>
                <a:cs typeface="+mj-cs"/>
              </a:rPr>
              <a:t>, G d." </a:t>
            </a:r>
            <a:r>
              <a:rPr lang="en-US" sz="2700" i="0" u="none" strike="noStrike" dirty="0">
                <a:solidFill>
                  <a:srgbClr val="FFC000"/>
                </a:solidFill>
                <a:effectLst/>
                <a:latin typeface="Arial" panose="020B0604020202020204" pitchFamily="34" charset="0"/>
                <a:cs typeface="+mj-cs"/>
              </a:rPr>
              <a:t>And thus is it written (</a:t>
            </a:r>
            <a:r>
              <a:rPr lang="en-US" sz="2700" i="0" u="none" strike="noStrike" dirty="0">
                <a:solidFill>
                  <a:srgbClr val="00B0F0"/>
                </a:solidFill>
                <a:effectLst/>
                <a:latin typeface="Arial" panose="020B0604020202020204" pitchFamily="34" charset="0"/>
                <a:cs typeface="+mj-cs"/>
              </a:rPr>
              <a:t>Isaiah 26:2</a:t>
            </a:r>
            <a:r>
              <a:rPr lang="en-US" sz="2700" i="0" u="none" strike="noStrike" dirty="0">
                <a:solidFill>
                  <a:srgbClr val="FFC000"/>
                </a:solidFill>
                <a:effectLst/>
                <a:latin typeface="Arial" panose="020B0604020202020204" pitchFamily="34" charset="0"/>
                <a:cs typeface="+mj-cs"/>
              </a:rPr>
              <a:t>) </a:t>
            </a:r>
            <a:r>
              <a:rPr lang="en-US" sz="2700" i="0" u="none" strike="noStrike" dirty="0">
                <a:solidFill>
                  <a:srgbClr val="00B0F0"/>
                </a:solidFill>
                <a:effectLst/>
                <a:latin typeface="Arial" panose="020B0604020202020204" pitchFamily="34" charset="0"/>
                <a:cs typeface="+mj-cs"/>
              </a:rPr>
              <a:t>"Open, ye gates, and let there come" </a:t>
            </a:r>
            <a:r>
              <a:rPr lang="en-US" sz="2700" i="0" u="none" strike="noStrike" dirty="0">
                <a:solidFill>
                  <a:srgbClr val="FFC000"/>
                </a:solidFill>
                <a:effectLst/>
                <a:latin typeface="Arial" panose="020B0604020202020204" pitchFamily="34" charset="0"/>
                <a:cs typeface="+mj-cs"/>
              </a:rPr>
              <a:t>— Cohanim, Levites, and Israelites is not written, but — (</a:t>
            </a:r>
            <a:r>
              <a:rPr lang="en-US" sz="2700" i="0" u="none" strike="noStrike" dirty="0">
                <a:solidFill>
                  <a:srgbClr val="00B0F0"/>
                </a:solidFill>
                <a:effectLst/>
                <a:latin typeface="Arial" panose="020B0604020202020204" pitchFamily="34" charset="0"/>
                <a:cs typeface="+mj-cs"/>
              </a:rPr>
              <a:t>Psalms 118:20</a:t>
            </a:r>
            <a:r>
              <a:rPr lang="en-US" sz="2700" i="0" u="none" strike="noStrike" dirty="0">
                <a:solidFill>
                  <a:srgbClr val="FFC000"/>
                </a:solidFill>
                <a:effectLst/>
                <a:latin typeface="Arial" panose="020B0604020202020204" pitchFamily="34" charset="0"/>
                <a:cs typeface="+mj-cs"/>
              </a:rPr>
              <a:t>) </a:t>
            </a:r>
            <a:r>
              <a:rPr lang="en-US" sz="2700" i="0" u="none" strike="noStrike" dirty="0">
                <a:solidFill>
                  <a:srgbClr val="00B0F0"/>
                </a:solidFill>
                <a:effectLst/>
                <a:latin typeface="Arial" panose="020B0604020202020204" pitchFamily="34" charset="0"/>
                <a:cs typeface="+mj-cs"/>
              </a:rPr>
              <a:t>"tzaddikim shall come therein." </a:t>
            </a:r>
            <a:r>
              <a:rPr lang="en-US" sz="2700" i="0" u="none" strike="noStrike" dirty="0">
                <a:solidFill>
                  <a:srgbClr val="FFC000"/>
                </a:solidFill>
                <a:effectLst/>
                <a:latin typeface="Arial" panose="020B0604020202020204" pitchFamily="34" charset="0"/>
                <a:cs typeface="+mj-cs"/>
              </a:rPr>
              <a:t>And (</a:t>
            </a:r>
            <a:r>
              <a:rPr lang="en-US" sz="2700" i="0" u="none" strike="noStrike" dirty="0">
                <a:solidFill>
                  <a:srgbClr val="00B0F0"/>
                </a:solidFill>
                <a:effectLst/>
                <a:latin typeface="Arial" panose="020B0604020202020204" pitchFamily="34" charset="0"/>
                <a:cs typeface="+mj-cs"/>
              </a:rPr>
              <a:t>Psalms 33:1</a:t>
            </a:r>
            <a:r>
              <a:rPr lang="en-US" sz="2700" i="0" u="none" strike="noStrike" dirty="0">
                <a:solidFill>
                  <a:srgbClr val="FFC000"/>
                </a:solidFill>
                <a:effectLst/>
                <a:latin typeface="Arial" panose="020B0604020202020204" pitchFamily="34" charset="0"/>
                <a:cs typeface="+mj-cs"/>
              </a:rPr>
              <a:t>) </a:t>
            </a:r>
            <a:r>
              <a:rPr lang="en-US" sz="2700" i="0" u="none" strike="noStrike" dirty="0">
                <a:solidFill>
                  <a:srgbClr val="00B0F0"/>
                </a:solidFill>
                <a:effectLst/>
                <a:latin typeface="Arial" panose="020B0604020202020204" pitchFamily="34" charset="0"/>
                <a:cs typeface="+mj-cs"/>
              </a:rPr>
              <a:t>"Sing, tzaddikim in the L–</a:t>
            </a:r>
            <a:r>
              <a:rPr lang="en-US" sz="2700" i="0" u="none" strike="noStrike" dirty="0" err="1">
                <a:solidFill>
                  <a:srgbClr val="00B0F0"/>
                </a:solidFill>
                <a:effectLst/>
                <a:latin typeface="Arial" panose="020B0604020202020204" pitchFamily="34" charset="0"/>
                <a:cs typeface="+mj-cs"/>
              </a:rPr>
              <a:t>rd</a:t>
            </a:r>
            <a:r>
              <a:rPr lang="en-US" sz="2700" i="0" u="none" strike="noStrike" dirty="0">
                <a:solidFill>
                  <a:srgbClr val="00B0F0"/>
                </a:solidFill>
                <a:effectLst/>
                <a:latin typeface="Arial" panose="020B0604020202020204" pitchFamily="34" charset="0"/>
                <a:cs typeface="+mj-cs"/>
              </a:rPr>
              <a:t>" </a:t>
            </a:r>
            <a:r>
              <a:rPr lang="en-US" sz="2700" i="0" u="none" strike="noStrike" dirty="0">
                <a:solidFill>
                  <a:srgbClr val="FFC000"/>
                </a:solidFill>
                <a:effectLst/>
                <a:latin typeface="Arial" panose="020B0604020202020204" pitchFamily="34" charset="0"/>
                <a:cs typeface="+mj-cs"/>
              </a:rPr>
              <a:t>— not Cohanim, Levites, and Israelites. And (</a:t>
            </a:r>
            <a:r>
              <a:rPr lang="en-US" sz="2700" i="0" u="none" strike="noStrike" dirty="0">
                <a:solidFill>
                  <a:srgbClr val="00B0F0"/>
                </a:solidFill>
                <a:effectLst/>
                <a:latin typeface="Arial" panose="020B0604020202020204" pitchFamily="34" charset="0"/>
                <a:cs typeface="+mj-cs"/>
              </a:rPr>
              <a:t>Psalms 125:4</a:t>
            </a:r>
            <a:r>
              <a:rPr lang="en-US" sz="2700" i="0" u="none" strike="noStrike" dirty="0">
                <a:solidFill>
                  <a:srgbClr val="FFC000"/>
                </a:solidFill>
                <a:effectLst/>
                <a:latin typeface="Arial" panose="020B0604020202020204" pitchFamily="34" charset="0"/>
                <a:cs typeface="+mj-cs"/>
              </a:rPr>
              <a:t>) </a:t>
            </a:r>
            <a:r>
              <a:rPr lang="en-US" sz="2700" i="0" u="none" strike="noStrike" dirty="0">
                <a:solidFill>
                  <a:srgbClr val="00B0F0"/>
                </a:solidFill>
                <a:effectLst/>
                <a:latin typeface="Arial" panose="020B0604020202020204" pitchFamily="34" charset="0"/>
                <a:cs typeface="+mj-cs"/>
              </a:rPr>
              <a:t>"Do good, O L–</a:t>
            </a:r>
            <a:r>
              <a:rPr lang="en-US" sz="2700" i="0" u="none" strike="noStrike" dirty="0" err="1">
                <a:solidFill>
                  <a:srgbClr val="00B0F0"/>
                </a:solidFill>
                <a:effectLst/>
                <a:latin typeface="Arial" panose="020B0604020202020204" pitchFamily="34" charset="0"/>
                <a:cs typeface="+mj-cs"/>
              </a:rPr>
              <a:t>rd</a:t>
            </a:r>
            <a:r>
              <a:rPr lang="en-US" sz="2700" i="0" u="none" strike="noStrike" dirty="0">
                <a:solidFill>
                  <a:srgbClr val="00B0F0"/>
                </a:solidFill>
                <a:effectLst/>
                <a:latin typeface="Arial" panose="020B0604020202020204" pitchFamily="34" charset="0"/>
                <a:cs typeface="+mj-cs"/>
              </a:rPr>
              <a:t>, to the good" </a:t>
            </a:r>
            <a:r>
              <a:rPr lang="en-US" sz="2700" i="0" u="none" strike="noStrike" dirty="0">
                <a:solidFill>
                  <a:srgbClr val="FFC000"/>
                </a:solidFill>
                <a:effectLst/>
                <a:latin typeface="Arial" panose="020B0604020202020204" pitchFamily="34" charset="0"/>
                <a:cs typeface="+mj-cs"/>
              </a:rPr>
              <a:t>— not </a:t>
            </a:r>
            <a:r>
              <a:rPr lang="en-US" sz="2700" i="0" u="none" strike="noStrike" dirty="0">
                <a:solidFill>
                  <a:srgbClr val="00B0F0"/>
                </a:solidFill>
                <a:effectLst/>
                <a:latin typeface="Arial" panose="020B0604020202020204" pitchFamily="34" charset="0"/>
                <a:cs typeface="+mj-cs"/>
              </a:rPr>
              <a:t>"to Cohanim, Levites, and Israelites."</a:t>
            </a:r>
            <a:r>
              <a:rPr lang="en-US" sz="2700" i="0" u="none" strike="noStrike" dirty="0">
                <a:solidFill>
                  <a:srgbClr val="FFC000"/>
                </a:solidFill>
                <a:effectLst/>
                <a:latin typeface="Arial" panose="020B0604020202020204" pitchFamily="34" charset="0"/>
                <a:cs typeface="+mj-cs"/>
              </a:rPr>
              <a:t> Even a gentile who observes the Torah is like the high-priest.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AC667F19-1413-59CB-9D36-6A9008673459}"/>
              </a:ext>
            </a:extLst>
          </p:cNvPr>
          <p:cNvGrpSpPr/>
          <p:nvPr/>
        </p:nvGrpSpPr>
        <p:grpSpPr>
          <a:xfrm>
            <a:off x="5390541" y="100164"/>
            <a:ext cx="945360" cy="500760"/>
            <a:chOff x="5390541" y="100164"/>
            <a:chExt cx="945360" cy="5007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2F1E451-3F4B-CA84-B106-413875BDDA20}"/>
                    </a:ext>
                  </a:extLst>
                </p14:cNvPr>
                <p14:cNvContentPartPr/>
                <p14:nvPr/>
              </p14:nvContentPartPr>
              <p14:xfrm>
                <a:off x="5916501" y="263964"/>
                <a:ext cx="249480" cy="200520"/>
              </p14:xfrm>
            </p:contentPart>
          </mc:Choice>
          <mc:Fallback>
            <p:pic>
              <p:nvPicPr>
                <p:cNvPr id="2" name="Ink 1">
                  <a:extLst>
                    <a:ext uri="{FF2B5EF4-FFF2-40B4-BE49-F238E27FC236}">
                      <a16:creationId xmlns:a16="http://schemas.microsoft.com/office/drawing/2014/main" id="{32F1E451-3F4B-CA84-B106-413875BDDA20}"/>
                    </a:ext>
                  </a:extLst>
                </p:cNvPr>
                <p:cNvPicPr/>
                <p:nvPr/>
              </p:nvPicPr>
              <p:blipFill>
                <a:blip r:embed="rId5"/>
                <a:stretch>
                  <a:fillRect/>
                </a:stretch>
              </p:blipFill>
              <p:spPr>
                <a:xfrm>
                  <a:off x="5898501" y="246324"/>
                  <a:ext cx="285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CA05EC6-4A1B-1356-40AF-8DE9B1672B06}"/>
                    </a:ext>
                  </a:extLst>
                </p14:cNvPr>
                <p14:cNvContentPartPr/>
                <p14:nvPr/>
              </p14:nvContentPartPr>
              <p14:xfrm>
                <a:off x="5979861" y="239484"/>
                <a:ext cx="171000" cy="233280"/>
              </p14:xfrm>
            </p:contentPart>
          </mc:Choice>
          <mc:Fallback>
            <p:pic>
              <p:nvPicPr>
                <p:cNvPr id="4" name="Ink 3">
                  <a:extLst>
                    <a:ext uri="{FF2B5EF4-FFF2-40B4-BE49-F238E27FC236}">
                      <a16:creationId xmlns:a16="http://schemas.microsoft.com/office/drawing/2014/main" id="{DCA05EC6-4A1B-1356-40AF-8DE9B1672B06}"/>
                    </a:ext>
                  </a:extLst>
                </p:cNvPr>
                <p:cNvPicPr/>
                <p:nvPr/>
              </p:nvPicPr>
              <p:blipFill>
                <a:blip r:embed="rId7"/>
                <a:stretch>
                  <a:fillRect/>
                </a:stretch>
              </p:blipFill>
              <p:spPr>
                <a:xfrm>
                  <a:off x="5961861" y="221484"/>
                  <a:ext cx="2066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0E1132A-F022-C005-1523-0CF205AAA761}"/>
                    </a:ext>
                  </a:extLst>
                </p14:cNvPr>
                <p14:cNvContentPartPr/>
                <p14:nvPr/>
              </p14:nvContentPartPr>
              <p14:xfrm>
                <a:off x="5967261" y="157404"/>
                <a:ext cx="67680" cy="263880"/>
              </p14:xfrm>
            </p:contentPart>
          </mc:Choice>
          <mc:Fallback>
            <p:pic>
              <p:nvPicPr>
                <p:cNvPr id="5" name="Ink 4">
                  <a:extLst>
                    <a:ext uri="{FF2B5EF4-FFF2-40B4-BE49-F238E27FC236}">
                      <a16:creationId xmlns:a16="http://schemas.microsoft.com/office/drawing/2014/main" id="{90E1132A-F022-C005-1523-0CF205AAA761}"/>
                    </a:ext>
                  </a:extLst>
                </p:cNvPr>
                <p:cNvPicPr/>
                <p:nvPr/>
              </p:nvPicPr>
              <p:blipFill>
                <a:blip r:embed="rId9"/>
                <a:stretch>
                  <a:fillRect/>
                </a:stretch>
              </p:blipFill>
              <p:spPr>
                <a:xfrm>
                  <a:off x="5949621" y="139764"/>
                  <a:ext cx="1033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9F041A0-01C4-0C1A-A74E-32016F00996F}"/>
                    </a:ext>
                  </a:extLst>
                </p14:cNvPr>
                <p14:cNvContentPartPr/>
                <p14:nvPr/>
              </p14:nvContentPartPr>
              <p14:xfrm>
                <a:off x="5875821" y="273684"/>
                <a:ext cx="460080" cy="34200"/>
              </p14:xfrm>
            </p:contentPart>
          </mc:Choice>
          <mc:Fallback>
            <p:pic>
              <p:nvPicPr>
                <p:cNvPr id="7" name="Ink 6">
                  <a:extLst>
                    <a:ext uri="{FF2B5EF4-FFF2-40B4-BE49-F238E27FC236}">
                      <a16:creationId xmlns:a16="http://schemas.microsoft.com/office/drawing/2014/main" id="{69F041A0-01C4-0C1A-A74E-32016F00996F}"/>
                    </a:ext>
                  </a:extLst>
                </p:cNvPr>
                <p:cNvPicPr/>
                <p:nvPr/>
              </p:nvPicPr>
              <p:blipFill>
                <a:blip r:embed="rId11"/>
                <a:stretch>
                  <a:fillRect/>
                </a:stretch>
              </p:blipFill>
              <p:spPr>
                <a:xfrm>
                  <a:off x="5857821" y="255684"/>
                  <a:ext cx="495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D8EA94E-8615-CEE6-41DB-0FE32E2F9E07}"/>
                    </a:ext>
                  </a:extLst>
                </p14:cNvPr>
                <p14:cNvContentPartPr/>
                <p14:nvPr/>
              </p14:nvContentPartPr>
              <p14:xfrm>
                <a:off x="5390541" y="100164"/>
                <a:ext cx="394200" cy="500760"/>
              </p14:xfrm>
            </p:contentPart>
          </mc:Choice>
          <mc:Fallback>
            <p:pic>
              <p:nvPicPr>
                <p:cNvPr id="9" name="Ink 8">
                  <a:extLst>
                    <a:ext uri="{FF2B5EF4-FFF2-40B4-BE49-F238E27FC236}">
                      <a16:creationId xmlns:a16="http://schemas.microsoft.com/office/drawing/2014/main" id="{AD8EA94E-8615-CEE6-41DB-0FE32E2F9E07}"/>
                    </a:ext>
                  </a:extLst>
                </p:cNvPr>
                <p:cNvPicPr/>
                <p:nvPr/>
              </p:nvPicPr>
              <p:blipFill>
                <a:blip r:embed="rId13"/>
                <a:stretch>
                  <a:fillRect/>
                </a:stretch>
              </p:blipFill>
              <p:spPr>
                <a:xfrm>
                  <a:off x="5372541" y="82164"/>
                  <a:ext cx="429840" cy="53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BF14B2F-A750-57C7-8676-1F8C4393375E}"/>
                  </a:ext>
                </a:extLst>
              </p14:cNvPr>
              <p14:cNvContentPartPr/>
              <p14:nvPr/>
            </p14:nvContentPartPr>
            <p14:xfrm>
              <a:off x="4910301" y="1393644"/>
              <a:ext cx="4188960" cy="70560"/>
            </p14:xfrm>
          </p:contentPart>
        </mc:Choice>
        <mc:Fallback>
          <p:pic>
            <p:nvPicPr>
              <p:cNvPr id="12" name="Ink 11">
                <a:extLst>
                  <a:ext uri="{FF2B5EF4-FFF2-40B4-BE49-F238E27FC236}">
                    <a16:creationId xmlns:a16="http://schemas.microsoft.com/office/drawing/2014/main" id="{BBF14B2F-A750-57C7-8676-1F8C4393375E}"/>
                  </a:ext>
                </a:extLst>
              </p:cNvPr>
              <p:cNvPicPr/>
              <p:nvPr/>
            </p:nvPicPr>
            <p:blipFill>
              <a:blip r:embed="rId15"/>
              <a:stretch>
                <a:fillRect/>
              </a:stretch>
            </p:blipFill>
            <p:spPr>
              <a:xfrm>
                <a:off x="4892301" y="1375644"/>
                <a:ext cx="4224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4D66FD9-8080-20DD-6C5C-C308F7538182}"/>
                  </a:ext>
                </a:extLst>
              </p14:cNvPr>
              <p14:cNvContentPartPr/>
              <p14:nvPr/>
            </p14:nvContentPartPr>
            <p14:xfrm>
              <a:off x="585621" y="1806924"/>
              <a:ext cx="4128840" cy="80640"/>
            </p14:xfrm>
          </p:contentPart>
        </mc:Choice>
        <mc:Fallback>
          <p:pic>
            <p:nvPicPr>
              <p:cNvPr id="13" name="Ink 12">
                <a:extLst>
                  <a:ext uri="{FF2B5EF4-FFF2-40B4-BE49-F238E27FC236}">
                    <a16:creationId xmlns:a16="http://schemas.microsoft.com/office/drawing/2014/main" id="{34D66FD9-8080-20DD-6C5C-C308F7538182}"/>
                  </a:ext>
                </a:extLst>
              </p:cNvPr>
              <p:cNvPicPr/>
              <p:nvPr/>
            </p:nvPicPr>
            <p:blipFill>
              <a:blip r:embed="rId17"/>
              <a:stretch>
                <a:fillRect/>
              </a:stretch>
            </p:blipFill>
            <p:spPr>
              <a:xfrm>
                <a:off x="567621" y="1789284"/>
                <a:ext cx="416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F9EB343-1FD6-DBD5-3052-42C93C1766BC}"/>
                  </a:ext>
                </a:extLst>
              </p14:cNvPr>
              <p14:cNvContentPartPr/>
              <p14:nvPr/>
            </p14:nvContentPartPr>
            <p14:xfrm>
              <a:off x="7993701" y="1835364"/>
              <a:ext cx="1467000" cy="66960"/>
            </p14:xfrm>
          </p:contentPart>
        </mc:Choice>
        <mc:Fallback>
          <p:pic>
            <p:nvPicPr>
              <p:cNvPr id="14" name="Ink 13">
                <a:extLst>
                  <a:ext uri="{FF2B5EF4-FFF2-40B4-BE49-F238E27FC236}">
                    <a16:creationId xmlns:a16="http://schemas.microsoft.com/office/drawing/2014/main" id="{FF9EB343-1FD6-DBD5-3052-42C93C1766BC}"/>
                  </a:ext>
                </a:extLst>
              </p:cNvPr>
              <p:cNvPicPr/>
              <p:nvPr/>
            </p:nvPicPr>
            <p:blipFill>
              <a:blip r:embed="rId19"/>
              <a:stretch>
                <a:fillRect/>
              </a:stretch>
            </p:blipFill>
            <p:spPr>
              <a:xfrm>
                <a:off x="7975701" y="1817364"/>
                <a:ext cx="1502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2216946-F076-8D1F-2FEE-8A0DCC815D65}"/>
                  </a:ext>
                </a:extLst>
              </p14:cNvPr>
              <p14:cNvContentPartPr/>
              <p14:nvPr/>
            </p14:nvContentPartPr>
            <p14:xfrm>
              <a:off x="512181" y="2169804"/>
              <a:ext cx="4780440" cy="112320"/>
            </p14:xfrm>
          </p:contentPart>
        </mc:Choice>
        <mc:Fallback>
          <p:pic>
            <p:nvPicPr>
              <p:cNvPr id="15" name="Ink 14">
                <a:extLst>
                  <a:ext uri="{FF2B5EF4-FFF2-40B4-BE49-F238E27FC236}">
                    <a16:creationId xmlns:a16="http://schemas.microsoft.com/office/drawing/2014/main" id="{92216946-F076-8D1F-2FEE-8A0DCC815D65}"/>
                  </a:ext>
                </a:extLst>
              </p:cNvPr>
              <p:cNvPicPr/>
              <p:nvPr/>
            </p:nvPicPr>
            <p:blipFill>
              <a:blip r:embed="rId21"/>
              <a:stretch>
                <a:fillRect/>
              </a:stretch>
            </p:blipFill>
            <p:spPr>
              <a:xfrm>
                <a:off x="494181" y="2151804"/>
                <a:ext cx="4816080" cy="147960"/>
              </a:xfrm>
              <a:prstGeom prst="rect">
                <a:avLst/>
              </a:prstGeom>
            </p:spPr>
          </p:pic>
        </mc:Fallback>
      </mc:AlternateContent>
      <p:grpSp>
        <p:nvGrpSpPr>
          <p:cNvPr id="20" name="Group 19">
            <a:extLst>
              <a:ext uri="{FF2B5EF4-FFF2-40B4-BE49-F238E27FC236}">
                <a16:creationId xmlns:a16="http://schemas.microsoft.com/office/drawing/2014/main" id="{2E194DD1-064B-F629-9E25-E3FE1F3ECCEC}"/>
              </a:ext>
            </a:extLst>
          </p:cNvPr>
          <p:cNvGrpSpPr/>
          <p:nvPr/>
        </p:nvGrpSpPr>
        <p:grpSpPr>
          <a:xfrm>
            <a:off x="705861" y="2626284"/>
            <a:ext cx="5535720" cy="81720"/>
            <a:chOff x="705861" y="2626284"/>
            <a:chExt cx="5535720" cy="8172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52C7FB5-9022-A72C-F24D-475C7ED249DF}"/>
                    </a:ext>
                  </a:extLst>
                </p14:cNvPr>
                <p14:cNvContentPartPr/>
                <p14:nvPr/>
              </p14:nvContentPartPr>
              <p14:xfrm>
                <a:off x="705861" y="2626284"/>
                <a:ext cx="2435040" cy="55800"/>
              </p14:xfrm>
            </p:contentPart>
          </mc:Choice>
          <mc:Fallback>
            <p:pic>
              <p:nvPicPr>
                <p:cNvPr id="16" name="Ink 15">
                  <a:extLst>
                    <a:ext uri="{FF2B5EF4-FFF2-40B4-BE49-F238E27FC236}">
                      <a16:creationId xmlns:a16="http://schemas.microsoft.com/office/drawing/2014/main" id="{752C7FB5-9022-A72C-F24D-475C7ED249DF}"/>
                    </a:ext>
                  </a:extLst>
                </p:cNvPr>
                <p:cNvPicPr/>
                <p:nvPr/>
              </p:nvPicPr>
              <p:blipFill>
                <a:blip r:embed="rId23"/>
                <a:stretch>
                  <a:fillRect/>
                </a:stretch>
              </p:blipFill>
              <p:spPr>
                <a:xfrm>
                  <a:off x="688221" y="2608644"/>
                  <a:ext cx="2470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8B08A44-04A7-2546-A9A7-34959A8F1948}"/>
                    </a:ext>
                  </a:extLst>
                </p14:cNvPr>
                <p14:cNvContentPartPr/>
                <p14:nvPr/>
              </p14:nvContentPartPr>
              <p14:xfrm>
                <a:off x="3566061" y="2661924"/>
                <a:ext cx="884160" cy="46080"/>
              </p14:xfrm>
            </p:contentPart>
          </mc:Choice>
          <mc:Fallback>
            <p:pic>
              <p:nvPicPr>
                <p:cNvPr id="17" name="Ink 16">
                  <a:extLst>
                    <a:ext uri="{FF2B5EF4-FFF2-40B4-BE49-F238E27FC236}">
                      <a16:creationId xmlns:a16="http://schemas.microsoft.com/office/drawing/2014/main" id="{98B08A44-04A7-2546-A9A7-34959A8F1948}"/>
                    </a:ext>
                  </a:extLst>
                </p:cNvPr>
                <p:cNvPicPr/>
                <p:nvPr/>
              </p:nvPicPr>
              <p:blipFill>
                <a:blip r:embed="rId25"/>
                <a:stretch>
                  <a:fillRect/>
                </a:stretch>
              </p:blipFill>
              <p:spPr>
                <a:xfrm>
                  <a:off x="3548421" y="2643924"/>
                  <a:ext cx="919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30BAE7B-04D5-AC1D-2DBD-BD143B420F1A}"/>
                    </a:ext>
                  </a:extLst>
                </p14:cNvPr>
                <p14:cNvContentPartPr/>
                <p14:nvPr/>
              </p14:nvContentPartPr>
              <p14:xfrm>
                <a:off x="5165901" y="2644644"/>
                <a:ext cx="1075680" cy="47880"/>
              </p14:xfrm>
            </p:contentPart>
          </mc:Choice>
          <mc:Fallback>
            <p:pic>
              <p:nvPicPr>
                <p:cNvPr id="19" name="Ink 18">
                  <a:extLst>
                    <a:ext uri="{FF2B5EF4-FFF2-40B4-BE49-F238E27FC236}">
                      <a16:creationId xmlns:a16="http://schemas.microsoft.com/office/drawing/2014/main" id="{930BAE7B-04D5-AC1D-2DBD-BD143B420F1A}"/>
                    </a:ext>
                  </a:extLst>
                </p:cNvPr>
                <p:cNvPicPr/>
                <p:nvPr/>
              </p:nvPicPr>
              <p:blipFill>
                <a:blip r:embed="rId27"/>
                <a:stretch>
                  <a:fillRect/>
                </a:stretch>
              </p:blipFill>
              <p:spPr>
                <a:xfrm>
                  <a:off x="5147901" y="2627004"/>
                  <a:ext cx="111132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25BEAAF5-02CF-DA49-1C25-23744690E9B8}"/>
                  </a:ext>
                </a:extLst>
              </p14:cNvPr>
              <p14:cNvContentPartPr/>
              <p14:nvPr/>
            </p14:nvContentPartPr>
            <p14:xfrm>
              <a:off x="700101" y="3004284"/>
              <a:ext cx="6296040" cy="129240"/>
            </p14:xfrm>
          </p:contentPart>
        </mc:Choice>
        <mc:Fallback>
          <p:pic>
            <p:nvPicPr>
              <p:cNvPr id="21" name="Ink 20">
                <a:extLst>
                  <a:ext uri="{FF2B5EF4-FFF2-40B4-BE49-F238E27FC236}">
                    <a16:creationId xmlns:a16="http://schemas.microsoft.com/office/drawing/2014/main" id="{25BEAAF5-02CF-DA49-1C25-23744690E9B8}"/>
                  </a:ext>
                </a:extLst>
              </p:cNvPr>
              <p:cNvPicPr/>
              <p:nvPr/>
            </p:nvPicPr>
            <p:blipFill>
              <a:blip r:embed="rId29"/>
              <a:stretch>
                <a:fillRect/>
              </a:stretch>
            </p:blipFill>
            <p:spPr>
              <a:xfrm>
                <a:off x="682101" y="2986644"/>
                <a:ext cx="6331680" cy="164880"/>
              </a:xfrm>
              <a:prstGeom prst="rect">
                <a:avLst/>
              </a:prstGeom>
            </p:spPr>
          </p:pic>
        </mc:Fallback>
      </mc:AlternateContent>
      <p:grpSp>
        <p:nvGrpSpPr>
          <p:cNvPr id="24" name="Group 23">
            <a:extLst>
              <a:ext uri="{FF2B5EF4-FFF2-40B4-BE49-F238E27FC236}">
                <a16:creationId xmlns:a16="http://schemas.microsoft.com/office/drawing/2014/main" id="{B3A3E9B1-AB7B-DEA6-1837-773A643C1233}"/>
              </a:ext>
            </a:extLst>
          </p:cNvPr>
          <p:cNvGrpSpPr/>
          <p:nvPr/>
        </p:nvGrpSpPr>
        <p:grpSpPr>
          <a:xfrm>
            <a:off x="1796661" y="3428004"/>
            <a:ext cx="7094880" cy="71280"/>
            <a:chOff x="1796661" y="3428004"/>
            <a:chExt cx="7094880" cy="71280"/>
          </a:xfrm>
        </p:grpSpPr>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6A0C9ACA-7DAA-0BDA-2CF0-CC17F68E1658}"/>
                    </a:ext>
                  </a:extLst>
                </p14:cNvPr>
                <p14:cNvContentPartPr/>
                <p14:nvPr/>
              </p14:nvContentPartPr>
              <p14:xfrm>
                <a:off x="1796661" y="3445644"/>
                <a:ext cx="1308240" cy="53640"/>
              </p14:xfrm>
            </p:contentPart>
          </mc:Choice>
          <mc:Fallback>
            <p:pic>
              <p:nvPicPr>
                <p:cNvPr id="22" name="Ink 21">
                  <a:extLst>
                    <a:ext uri="{FF2B5EF4-FFF2-40B4-BE49-F238E27FC236}">
                      <a16:creationId xmlns:a16="http://schemas.microsoft.com/office/drawing/2014/main" id="{6A0C9ACA-7DAA-0BDA-2CF0-CC17F68E1658}"/>
                    </a:ext>
                  </a:extLst>
                </p:cNvPr>
                <p:cNvPicPr/>
                <p:nvPr/>
              </p:nvPicPr>
              <p:blipFill>
                <a:blip r:embed="rId31"/>
                <a:stretch>
                  <a:fillRect/>
                </a:stretch>
              </p:blipFill>
              <p:spPr>
                <a:xfrm>
                  <a:off x="1778661" y="3427644"/>
                  <a:ext cx="1343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54E3031E-952C-7D7E-6471-E47FF2E560EB}"/>
                    </a:ext>
                  </a:extLst>
                </p14:cNvPr>
                <p14:cNvContentPartPr/>
                <p14:nvPr/>
              </p14:nvContentPartPr>
              <p14:xfrm>
                <a:off x="4071861" y="3428004"/>
                <a:ext cx="4819680" cy="68040"/>
              </p14:xfrm>
            </p:contentPart>
          </mc:Choice>
          <mc:Fallback>
            <p:pic>
              <p:nvPicPr>
                <p:cNvPr id="23" name="Ink 22">
                  <a:extLst>
                    <a:ext uri="{FF2B5EF4-FFF2-40B4-BE49-F238E27FC236}">
                      <a16:creationId xmlns:a16="http://schemas.microsoft.com/office/drawing/2014/main" id="{54E3031E-952C-7D7E-6471-E47FF2E560EB}"/>
                    </a:ext>
                  </a:extLst>
                </p:cNvPr>
                <p:cNvPicPr/>
                <p:nvPr/>
              </p:nvPicPr>
              <p:blipFill>
                <a:blip r:embed="rId33"/>
                <a:stretch>
                  <a:fillRect/>
                </a:stretch>
              </p:blipFill>
              <p:spPr>
                <a:xfrm>
                  <a:off x="4054221" y="3410004"/>
                  <a:ext cx="4855320" cy="103680"/>
                </a:xfrm>
                <a:prstGeom prst="rect">
                  <a:avLst/>
                </a:prstGeom>
              </p:spPr>
            </p:pic>
          </mc:Fallback>
        </mc:AlternateContent>
      </p:grpSp>
      <p:grpSp>
        <p:nvGrpSpPr>
          <p:cNvPr id="27" name="Group 26">
            <a:extLst>
              <a:ext uri="{FF2B5EF4-FFF2-40B4-BE49-F238E27FC236}">
                <a16:creationId xmlns:a16="http://schemas.microsoft.com/office/drawing/2014/main" id="{9AC46EF6-2344-11BC-10CF-54A8AF1C24C1}"/>
              </a:ext>
            </a:extLst>
          </p:cNvPr>
          <p:cNvGrpSpPr/>
          <p:nvPr/>
        </p:nvGrpSpPr>
        <p:grpSpPr>
          <a:xfrm>
            <a:off x="908901" y="3831564"/>
            <a:ext cx="6153120" cy="112320"/>
            <a:chOff x="908901" y="3831564"/>
            <a:chExt cx="6153120" cy="112320"/>
          </a:xfrm>
        </p:grpSpPr>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55EEF73B-5A4E-523F-72A6-8CCE76FBE893}"/>
                    </a:ext>
                  </a:extLst>
                </p14:cNvPr>
                <p14:cNvContentPartPr/>
                <p14:nvPr/>
              </p14:nvContentPartPr>
              <p14:xfrm>
                <a:off x="908901" y="3831564"/>
                <a:ext cx="4277160" cy="112320"/>
              </p14:xfrm>
            </p:contentPart>
          </mc:Choice>
          <mc:Fallback>
            <p:pic>
              <p:nvPicPr>
                <p:cNvPr id="25" name="Ink 24">
                  <a:extLst>
                    <a:ext uri="{FF2B5EF4-FFF2-40B4-BE49-F238E27FC236}">
                      <a16:creationId xmlns:a16="http://schemas.microsoft.com/office/drawing/2014/main" id="{55EEF73B-5A4E-523F-72A6-8CCE76FBE893}"/>
                    </a:ext>
                  </a:extLst>
                </p:cNvPr>
                <p:cNvPicPr/>
                <p:nvPr/>
              </p:nvPicPr>
              <p:blipFill>
                <a:blip r:embed="rId35"/>
                <a:stretch>
                  <a:fillRect/>
                </a:stretch>
              </p:blipFill>
              <p:spPr>
                <a:xfrm>
                  <a:off x="890901" y="3813564"/>
                  <a:ext cx="4312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FE3BA253-4C02-9CFA-CE4A-20CD7BBFE1A6}"/>
                    </a:ext>
                  </a:extLst>
                </p14:cNvPr>
                <p14:cNvContentPartPr/>
                <p14:nvPr/>
              </p14:nvContentPartPr>
              <p14:xfrm>
                <a:off x="5864661" y="3880884"/>
                <a:ext cx="1197360" cy="55800"/>
              </p14:xfrm>
            </p:contentPart>
          </mc:Choice>
          <mc:Fallback>
            <p:pic>
              <p:nvPicPr>
                <p:cNvPr id="26" name="Ink 25">
                  <a:extLst>
                    <a:ext uri="{FF2B5EF4-FFF2-40B4-BE49-F238E27FC236}">
                      <a16:creationId xmlns:a16="http://schemas.microsoft.com/office/drawing/2014/main" id="{FE3BA253-4C02-9CFA-CE4A-20CD7BBFE1A6}"/>
                    </a:ext>
                  </a:extLst>
                </p:cNvPr>
                <p:cNvPicPr/>
                <p:nvPr/>
              </p:nvPicPr>
              <p:blipFill>
                <a:blip r:embed="rId37"/>
                <a:stretch>
                  <a:fillRect/>
                </a:stretch>
              </p:blipFill>
              <p:spPr>
                <a:xfrm>
                  <a:off x="5846661" y="3862884"/>
                  <a:ext cx="1233000" cy="91440"/>
                </a:xfrm>
                <a:prstGeom prst="rect">
                  <a:avLst/>
                </a:prstGeom>
              </p:spPr>
            </p:pic>
          </mc:Fallback>
        </mc:AlternateContent>
      </p:grpSp>
      <p:grpSp>
        <p:nvGrpSpPr>
          <p:cNvPr id="32" name="Group 31">
            <a:extLst>
              <a:ext uri="{FF2B5EF4-FFF2-40B4-BE49-F238E27FC236}">
                <a16:creationId xmlns:a16="http://schemas.microsoft.com/office/drawing/2014/main" id="{DBDA0E11-92D4-0CEF-044F-CF037A1AB8AC}"/>
              </a:ext>
            </a:extLst>
          </p:cNvPr>
          <p:cNvGrpSpPr/>
          <p:nvPr/>
        </p:nvGrpSpPr>
        <p:grpSpPr>
          <a:xfrm>
            <a:off x="823941" y="4274724"/>
            <a:ext cx="4840200" cy="76680"/>
            <a:chOff x="823941" y="4274724"/>
            <a:chExt cx="4840200" cy="76680"/>
          </a:xfrm>
        </p:grpSpPr>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158B9E4E-3A6B-5703-A7D9-F2CB92FE6492}"/>
                    </a:ext>
                  </a:extLst>
                </p14:cNvPr>
                <p14:cNvContentPartPr/>
                <p14:nvPr/>
              </p14:nvContentPartPr>
              <p14:xfrm>
                <a:off x="823941" y="4305684"/>
                <a:ext cx="388800" cy="25920"/>
              </p14:xfrm>
            </p:contentPart>
          </mc:Choice>
          <mc:Fallback>
            <p:pic>
              <p:nvPicPr>
                <p:cNvPr id="28" name="Ink 27">
                  <a:extLst>
                    <a:ext uri="{FF2B5EF4-FFF2-40B4-BE49-F238E27FC236}">
                      <a16:creationId xmlns:a16="http://schemas.microsoft.com/office/drawing/2014/main" id="{158B9E4E-3A6B-5703-A7D9-F2CB92FE6492}"/>
                    </a:ext>
                  </a:extLst>
                </p:cNvPr>
                <p:cNvPicPr/>
                <p:nvPr/>
              </p:nvPicPr>
              <p:blipFill>
                <a:blip r:embed="rId39"/>
                <a:stretch>
                  <a:fillRect/>
                </a:stretch>
              </p:blipFill>
              <p:spPr>
                <a:xfrm>
                  <a:off x="805941" y="4287684"/>
                  <a:ext cx="424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2414D903-C170-52B2-AA1A-B774CE0E91ED}"/>
                    </a:ext>
                  </a:extLst>
                </p14:cNvPr>
                <p14:cNvContentPartPr/>
                <p14:nvPr/>
              </p14:nvContentPartPr>
              <p14:xfrm>
                <a:off x="2126421" y="4319364"/>
                <a:ext cx="797760" cy="31320"/>
              </p14:xfrm>
            </p:contentPart>
          </mc:Choice>
          <mc:Fallback>
            <p:pic>
              <p:nvPicPr>
                <p:cNvPr id="29" name="Ink 28">
                  <a:extLst>
                    <a:ext uri="{FF2B5EF4-FFF2-40B4-BE49-F238E27FC236}">
                      <a16:creationId xmlns:a16="http://schemas.microsoft.com/office/drawing/2014/main" id="{2414D903-C170-52B2-AA1A-B774CE0E91ED}"/>
                    </a:ext>
                  </a:extLst>
                </p:cNvPr>
                <p:cNvPicPr/>
                <p:nvPr/>
              </p:nvPicPr>
              <p:blipFill>
                <a:blip r:embed="rId41"/>
                <a:stretch>
                  <a:fillRect/>
                </a:stretch>
              </p:blipFill>
              <p:spPr>
                <a:xfrm>
                  <a:off x="2108781" y="4301724"/>
                  <a:ext cx="833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08FFD5E8-D555-5421-7350-90B76CFFAB91}"/>
                    </a:ext>
                  </a:extLst>
                </p14:cNvPr>
                <p14:cNvContentPartPr/>
                <p14:nvPr/>
              </p14:nvContentPartPr>
              <p14:xfrm>
                <a:off x="3711141" y="4274724"/>
                <a:ext cx="1953000" cy="76680"/>
              </p14:xfrm>
            </p:contentPart>
          </mc:Choice>
          <mc:Fallback>
            <p:pic>
              <p:nvPicPr>
                <p:cNvPr id="31" name="Ink 30">
                  <a:extLst>
                    <a:ext uri="{FF2B5EF4-FFF2-40B4-BE49-F238E27FC236}">
                      <a16:creationId xmlns:a16="http://schemas.microsoft.com/office/drawing/2014/main" id="{08FFD5E8-D555-5421-7350-90B76CFFAB91}"/>
                    </a:ext>
                  </a:extLst>
                </p:cNvPr>
                <p:cNvPicPr/>
                <p:nvPr/>
              </p:nvPicPr>
              <p:blipFill>
                <a:blip r:embed="rId43"/>
                <a:stretch>
                  <a:fillRect/>
                </a:stretch>
              </p:blipFill>
              <p:spPr>
                <a:xfrm>
                  <a:off x="3693141" y="4256724"/>
                  <a:ext cx="198864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B4DE4FD4-5751-BF8F-E672-647630F77C73}"/>
                  </a:ext>
                </a:extLst>
              </p14:cNvPr>
              <p14:cNvContentPartPr/>
              <p14:nvPr/>
            </p14:nvContentPartPr>
            <p14:xfrm>
              <a:off x="7940421" y="4263204"/>
              <a:ext cx="950760" cy="56520"/>
            </p14:xfrm>
          </p:contentPart>
        </mc:Choice>
        <mc:Fallback>
          <p:pic>
            <p:nvPicPr>
              <p:cNvPr id="33" name="Ink 32">
                <a:extLst>
                  <a:ext uri="{FF2B5EF4-FFF2-40B4-BE49-F238E27FC236}">
                    <a16:creationId xmlns:a16="http://schemas.microsoft.com/office/drawing/2014/main" id="{B4DE4FD4-5751-BF8F-E672-647630F77C73}"/>
                  </a:ext>
                </a:extLst>
              </p:cNvPr>
              <p:cNvPicPr/>
              <p:nvPr/>
            </p:nvPicPr>
            <p:blipFill>
              <a:blip r:embed="rId45"/>
              <a:stretch>
                <a:fillRect/>
              </a:stretch>
            </p:blipFill>
            <p:spPr>
              <a:xfrm>
                <a:off x="7922421" y="4245564"/>
                <a:ext cx="986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E69D2088-1581-B0D7-206E-77E657C594B7}"/>
                  </a:ext>
                </a:extLst>
              </p14:cNvPr>
              <p14:cNvContentPartPr/>
              <p14:nvPr/>
            </p14:nvContentPartPr>
            <p14:xfrm>
              <a:off x="788301" y="4629324"/>
              <a:ext cx="3642120" cy="68400"/>
            </p14:xfrm>
          </p:contentPart>
        </mc:Choice>
        <mc:Fallback>
          <p:pic>
            <p:nvPicPr>
              <p:cNvPr id="34" name="Ink 33">
                <a:extLst>
                  <a:ext uri="{FF2B5EF4-FFF2-40B4-BE49-F238E27FC236}">
                    <a16:creationId xmlns:a16="http://schemas.microsoft.com/office/drawing/2014/main" id="{E69D2088-1581-B0D7-206E-77E657C594B7}"/>
                  </a:ext>
                </a:extLst>
              </p:cNvPr>
              <p:cNvPicPr/>
              <p:nvPr/>
            </p:nvPicPr>
            <p:blipFill>
              <a:blip r:embed="rId47"/>
              <a:stretch>
                <a:fillRect/>
              </a:stretch>
            </p:blipFill>
            <p:spPr>
              <a:xfrm>
                <a:off x="770661" y="4611324"/>
                <a:ext cx="3677760" cy="104040"/>
              </a:xfrm>
              <a:prstGeom prst="rect">
                <a:avLst/>
              </a:prstGeom>
            </p:spPr>
          </p:pic>
        </mc:Fallback>
      </mc:AlternateContent>
      <p:grpSp>
        <p:nvGrpSpPr>
          <p:cNvPr id="37" name="Group 36">
            <a:extLst>
              <a:ext uri="{FF2B5EF4-FFF2-40B4-BE49-F238E27FC236}">
                <a16:creationId xmlns:a16="http://schemas.microsoft.com/office/drawing/2014/main" id="{721D4AB5-9126-5C79-BC7A-8B6D0EA2459F}"/>
              </a:ext>
            </a:extLst>
          </p:cNvPr>
          <p:cNvGrpSpPr/>
          <p:nvPr/>
        </p:nvGrpSpPr>
        <p:grpSpPr>
          <a:xfrm>
            <a:off x="5420061" y="4654524"/>
            <a:ext cx="3746880" cy="154440"/>
            <a:chOff x="5420061" y="4654524"/>
            <a:chExt cx="3746880" cy="154440"/>
          </a:xfrm>
        </p:grpSpPr>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D5D24628-94EB-6BD2-32D7-4FBF3A0562BE}"/>
                    </a:ext>
                  </a:extLst>
                </p14:cNvPr>
                <p14:cNvContentPartPr/>
                <p14:nvPr/>
              </p14:nvContentPartPr>
              <p14:xfrm>
                <a:off x="5522661" y="4654524"/>
                <a:ext cx="26280" cy="57600"/>
              </p14:xfrm>
            </p:contentPart>
          </mc:Choice>
          <mc:Fallback>
            <p:pic>
              <p:nvPicPr>
                <p:cNvPr id="35" name="Ink 34">
                  <a:extLst>
                    <a:ext uri="{FF2B5EF4-FFF2-40B4-BE49-F238E27FC236}">
                      <a16:creationId xmlns:a16="http://schemas.microsoft.com/office/drawing/2014/main" id="{D5D24628-94EB-6BD2-32D7-4FBF3A0562BE}"/>
                    </a:ext>
                  </a:extLst>
                </p:cNvPr>
                <p:cNvPicPr/>
                <p:nvPr/>
              </p:nvPicPr>
              <p:blipFill>
                <a:blip r:embed="rId49"/>
                <a:stretch>
                  <a:fillRect/>
                </a:stretch>
              </p:blipFill>
              <p:spPr>
                <a:xfrm>
                  <a:off x="5505021" y="4636884"/>
                  <a:ext cx="61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870385D0-339C-3E1A-8529-0878A6155F4E}"/>
                    </a:ext>
                  </a:extLst>
                </p14:cNvPr>
                <p14:cNvContentPartPr/>
                <p14:nvPr/>
              </p14:nvContentPartPr>
              <p14:xfrm>
                <a:off x="5420061" y="4662084"/>
                <a:ext cx="3746880" cy="146880"/>
              </p14:xfrm>
            </p:contentPart>
          </mc:Choice>
          <mc:Fallback>
            <p:pic>
              <p:nvPicPr>
                <p:cNvPr id="36" name="Ink 35">
                  <a:extLst>
                    <a:ext uri="{FF2B5EF4-FFF2-40B4-BE49-F238E27FC236}">
                      <a16:creationId xmlns:a16="http://schemas.microsoft.com/office/drawing/2014/main" id="{870385D0-339C-3E1A-8529-0878A6155F4E}"/>
                    </a:ext>
                  </a:extLst>
                </p:cNvPr>
                <p:cNvPicPr/>
                <p:nvPr/>
              </p:nvPicPr>
              <p:blipFill>
                <a:blip r:embed="rId51"/>
                <a:stretch>
                  <a:fillRect/>
                </a:stretch>
              </p:blipFill>
              <p:spPr>
                <a:xfrm>
                  <a:off x="5402061" y="4644444"/>
                  <a:ext cx="3782520" cy="182520"/>
                </a:xfrm>
                <a:prstGeom prst="rect">
                  <a:avLst/>
                </a:prstGeom>
              </p:spPr>
            </p:pic>
          </mc:Fallback>
        </mc:AlternateContent>
      </p:grpSp>
      <p:grpSp>
        <p:nvGrpSpPr>
          <p:cNvPr id="42" name="Group 41">
            <a:extLst>
              <a:ext uri="{FF2B5EF4-FFF2-40B4-BE49-F238E27FC236}">
                <a16:creationId xmlns:a16="http://schemas.microsoft.com/office/drawing/2014/main" id="{E7FFCBA4-E660-C574-FBCA-3311EBAD1582}"/>
              </a:ext>
            </a:extLst>
          </p:cNvPr>
          <p:cNvGrpSpPr/>
          <p:nvPr/>
        </p:nvGrpSpPr>
        <p:grpSpPr>
          <a:xfrm>
            <a:off x="726021" y="4993644"/>
            <a:ext cx="8926200" cy="216720"/>
            <a:chOff x="726021" y="4993644"/>
            <a:chExt cx="8926200" cy="216720"/>
          </a:xfrm>
        </p:grpSpPr>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50823CC0-E417-7580-4E22-7F2D6B647814}"/>
                    </a:ext>
                  </a:extLst>
                </p14:cNvPr>
                <p14:cNvContentPartPr/>
                <p14:nvPr/>
              </p14:nvContentPartPr>
              <p14:xfrm>
                <a:off x="726021" y="4993644"/>
                <a:ext cx="974160" cy="105480"/>
              </p14:xfrm>
            </p:contentPart>
          </mc:Choice>
          <mc:Fallback>
            <p:pic>
              <p:nvPicPr>
                <p:cNvPr id="38" name="Ink 37">
                  <a:extLst>
                    <a:ext uri="{FF2B5EF4-FFF2-40B4-BE49-F238E27FC236}">
                      <a16:creationId xmlns:a16="http://schemas.microsoft.com/office/drawing/2014/main" id="{50823CC0-E417-7580-4E22-7F2D6B647814}"/>
                    </a:ext>
                  </a:extLst>
                </p:cNvPr>
                <p:cNvPicPr/>
                <p:nvPr/>
              </p:nvPicPr>
              <p:blipFill>
                <a:blip r:embed="rId53"/>
                <a:stretch>
                  <a:fillRect/>
                </a:stretch>
              </p:blipFill>
              <p:spPr>
                <a:xfrm>
                  <a:off x="708381" y="4975644"/>
                  <a:ext cx="100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F24DF714-9E8B-8517-F878-7F76B125D0D8}"/>
                    </a:ext>
                  </a:extLst>
                </p14:cNvPr>
                <p14:cNvContentPartPr/>
                <p14:nvPr/>
              </p14:nvContentPartPr>
              <p14:xfrm>
                <a:off x="3538341" y="5112804"/>
                <a:ext cx="1262160" cy="97560"/>
              </p14:xfrm>
            </p:contentPart>
          </mc:Choice>
          <mc:Fallback>
            <p:pic>
              <p:nvPicPr>
                <p:cNvPr id="39" name="Ink 38">
                  <a:extLst>
                    <a:ext uri="{FF2B5EF4-FFF2-40B4-BE49-F238E27FC236}">
                      <a16:creationId xmlns:a16="http://schemas.microsoft.com/office/drawing/2014/main" id="{F24DF714-9E8B-8517-F878-7F76B125D0D8}"/>
                    </a:ext>
                  </a:extLst>
                </p:cNvPr>
                <p:cNvPicPr/>
                <p:nvPr/>
              </p:nvPicPr>
              <p:blipFill>
                <a:blip r:embed="rId55"/>
                <a:stretch>
                  <a:fillRect/>
                </a:stretch>
              </p:blipFill>
              <p:spPr>
                <a:xfrm>
                  <a:off x="3520701" y="5095164"/>
                  <a:ext cx="1297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5C2FB8DC-A1B0-ED94-C7B3-ACC8482A1CAC}"/>
                    </a:ext>
                  </a:extLst>
                </p14:cNvPr>
                <p14:cNvContentPartPr/>
                <p14:nvPr/>
              </p14:nvContentPartPr>
              <p14:xfrm>
                <a:off x="5560821" y="5099124"/>
                <a:ext cx="4091400" cy="66240"/>
              </p14:xfrm>
            </p:contentPart>
          </mc:Choice>
          <mc:Fallback>
            <p:pic>
              <p:nvPicPr>
                <p:cNvPr id="41" name="Ink 40">
                  <a:extLst>
                    <a:ext uri="{FF2B5EF4-FFF2-40B4-BE49-F238E27FC236}">
                      <a16:creationId xmlns:a16="http://schemas.microsoft.com/office/drawing/2014/main" id="{5C2FB8DC-A1B0-ED94-C7B3-ACC8482A1CAC}"/>
                    </a:ext>
                  </a:extLst>
                </p:cNvPr>
                <p:cNvPicPr/>
                <p:nvPr/>
              </p:nvPicPr>
              <p:blipFill>
                <a:blip r:embed="rId57"/>
                <a:stretch>
                  <a:fillRect/>
                </a:stretch>
              </p:blipFill>
              <p:spPr>
                <a:xfrm>
                  <a:off x="5543181" y="5081124"/>
                  <a:ext cx="412704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8633C463-9158-1125-351B-ED1C810F462D}"/>
                  </a:ext>
                </a:extLst>
              </p14:cNvPr>
              <p14:cNvContentPartPr/>
              <p14:nvPr/>
            </p14:nvContentPartPr>
            <p14:xfrm>
              <a:off x="1013661" y="5534724"/>
              <a:ext cx="36000" cy="32400"/>
            </p14:xfrm>
          </p:contentPart>
        </mc:Choice>
        <mc:Fallback>
          <p:pic>
            <p:nvPicPr>
              <p:cNvPr id="43" name="Ink 42">
                <a:extLst>
                  <a:ext uri="{FF2B5EF4-FFF2-40B4-BE49-F238E27FC236}">
                    <a16:creationId xmlns:a16="http://schemas.microsoft.com/office/drawing/2014/main" id="{8633C463-9158-1125-351B-ED1C810F462D}"/>
                  </a:ext>
                </a:extLst>
              </p:cNvPr>
              <p:cNvPicPr/>
              <p:nvPr/>
            </p:nvPicPr>
            <p:blipFill>
              <a:blip r:embed="rId59"/>
              <a:stretch>
                <a:fillRect/>
              </a:stretch>
            </p:blipFill>
            <p:spPr>
              <a:xfrm>
                <a:off x="995661" y="5516724"/>
                <a:ext cx="71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E4314367-383F-1DD0-D4E9-E16F3AC45286}"/>
                  </a:ext>
                </a:extLst>
              </p14:cNvPr>
              <p14:cNvContentPartPr/>
              <p14:nvPr/>
            </p14:nvContentPartPr>
            <p14:xfrm>
              <a:off x="940941" y="5505564"/>
              <a:ext cx="5788440" cy="81000"/>
            </p14:xfrm>
          </p:contentPart>
        </mc:Choice>
        <mc:Fallback>
          <p:pic>
            <p:nvPicPr>
              <p:cNvPr id="44" name="Ink 43">
                <a:extLst>
                  <a:ext uri="{FF2B5EF4-FFF2-40B4-BE49-F238E27FC236}">
                    <a16:creationId xmlns:a16="http://schemas.microsoft.com/office/drawing/2014/main" id="{E4314367-383F-1DD0-D4E9-E16F3AC45286}"/>
                  </a:ext>
                </a:extLst>
              </p:cNvPr>
              <p:cNvPicPr/>
              <p:nvPr/>
            </p:nvPicPr>
            <p:blipFill>
              <a:blip r:embed="rId61"/>
              <a:stretch>
                <a:fillRect/>
              </a:stretch>
            </p:blipFill>
            <p:spPr>
              <a:xfrm>
                <a:off x="923301" y="5487924"/>
                <a:ext cx="5824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90AA93E9-7AE9-9086-158E-3BBE25F353A8}"/>
                  </a:ext>
                </a:extLst>
              </p14:cNvPr>
              <p14:cNvContentPartPr/>
              <p14:nvPr/>
            </p14:nvContentPartPr>
            <p14:xfrm>
              <a:off x="7401141" y="5658924"/>
              <a:ext cx="2439000" cy="59040"/>
            </p14:xfrm>
          </p:contentPart>
        </mc:Choice>
        <mc:Fallback>
          <p:pic>
            <p:nvPicPr>
              <p:cNvPr id="45" name="Ink 44">
                <a:extLst>
                  <a:ext uri="{FF2B5EF4-FFF2-40B4-BE49-F238E27FC236}">
                    <a16:creationId xmlns:a16="http://schemas.microsoft.com/office/drawing/2014/main" id="{90AA93E9-7AE9-9086-158E-3BBE25F353A8}"/>
                  </a:ext>
                </a:extLst>
              </p:cNvPr>
              <p:cNvPicPr/>
              <p:nvPr/>
            </p:nvPicPr>
            <p:blipFill>
              <a:blip r:embed="rId63"/>
              <a:stretch>
                <a:fillRect/>
              </a:stretch>
            </p:blipFill>
            <p:spPr>
              <a:xfrm>
                <a:off x="7383141" y="5641284"/>
                <a:ext cx="2474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599C9533-77D5-3FDE-4DF1-66D5C2D917D0}"/>
                  </a:ext>
                </a:extLst>
              </p14:cNvPr>
              <p14:cNvContentPartPr/>
              <p14:nvPr/>
            </p14:nvContentPartPr>
            <p14:xfrm>
              <a:off x="731061" y="5906604"/>
              <a:ext cx="5350680" cy="143280"/>
            </p14:xfrm>
          </p:contentPart>
        </mc:Choice>
        <mc:Fallback>
          <p:pic>
            <p:nvPicPr>
              <p:cNvPr id="46" name="Ink 45">
                <a:extLst>
                  <a:ext uri="{FF2B5EF4-FFF2-40B4-BE49-F238E27FC236}">
                    <a16:creationId xmlns:a16="http://schemas.microsoft.com/office/drawing/2014/main" id="{599C9533-77D5-3FDE-4DF1-66D5C2D917D0}"/>
                  </a:ext>
                </a:extLst>
              </p:cNvPr>
              <p:cNvPicPr/>
              <p:nvPr/>
            </p:nvPicPr>
            <p:blipFill>
              <a:blip r:embed="rId65"/>
              <a:stretch>
                <a:fillRect/>
              </a:stretch>
            </p:blipFill>
            <p:spPr>
              <a:xfrm>
                <a:off x="713061" y="5888604"/>
                <a:ext cx="5386320" cy="178920"/>
              </a:xfrm>
              <a:prstGeom prst="rect">
                <a:avLst/>
              </a:prstGeom>
            </p:spPr>
          </p:pic>
        </mc:Fallback>
      </mc:AlternateContent>
    </p:spTree>
    <p:extLst>
      <p:ext uri="{BB962C8B-B14F-4D97-AF65-F5344CB8AC3E}">
        <p14:creationId xmlns:p14="http://schemas.microsoft.com/office/powerpoint/2010/main" val="203239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67880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8899" y="143978"/>
            <a:ext cx="9898841" cy="5078313"/>
          </a:xfrm>
          <a:prstGeom prst="rect">
            <a:avLst/>
          </a:prstGeom>
          <a:noFill/>
        </p:spPr>
        <p:txBody>
          <a:bodyPr wrap="square" rtlCol="0">
            <a:spAutoFit/>
          </a:bodyPr>
          <a:lstStyle/>
          <a:p>
            <a:pPr rtl="0">
              <a:spcBef>
                <a:spcPts val="0"/>
              </a:spcBef>
              <a:spcAft>
                <a:spcPts val="0"/>
              </a:spcAft>
            </a:pPr>
            <a:r>
              <a:rPr lang="en-US" sz="2700" b="1" i="0" u="none" strike="noStrike" dirty="0" err="1">
                <a:solidFill>
                  <a:srgbClr val="FFC000"/>
                </a:solidFill>
                <a:effectLst/>
                <a:latin typeface="Arial" panose="020B0604020202020204" pitchFamily="34" charset="0"/>
                <a:cs typeface="+mj-cs"/>
              </a:rPr>
              <a:t>Shemirat</a:t>
            </a:r>
            <a:r>
              <a:rPr lang="en-US" sz="2700" b="1" i="0" u="none" strike="noStrike" dirty="0">
                <a:solidFill>
                  <a:srgbClr val="FFC000"/>
                </a:solidFill>
                <a:effectLst/>
                <a:latin typeface="Arial" panose="020B0604020202020204" pitchFamily="34" charset="0"/>
                <a:cs typeface="+mj-cs"/>
              </a:rPr>
              <a:t> </a:t>
            </a:r>
            <a:r>
              <a:rPr lang="en-US" sz="2700" b="1" i="0" u="none" strike="noStrike" dirty="0" err="1">
                <a:solidFill>
                  <a:srgbClr val="FFC000"/>
                </a:solidFill>
                <a:effectLst/>
                <a:latin typeface="Arial" panose="020B0604020202020204" pitchFamily="34" charset="0"/>
                <a:cs typeface="+mj-cs"/>
              </a:rPr>
              <a:t>HaLashon</a:t>
            </a:r>
            <a:r>
              <a:rPr lang="en-US" sz="2700" b="1" i="0" u="none" strike="noStrike" dirty="0">
                <a:solidFill>
                  <a:srgbClr val="FFC000"/>
                </a:solidFill>
                <a:effectLst/>
                <a:latin typeface="Arial" panose="020B0604020202020204" pitchFamily="34" charset="0"/>
                <a:cs typeface="+mj-cs"/>
              </a:rPr>
              <a:t>, Book I, The Gate of Torah 2:24</a:t>
            </a:r>
          </a:p>
          <a:p>
            <a:pPr rtl="0">
              <a:spcBef>
                <a:spcPts val="0"/>
              </a:spcBef>
              <a:spcAft>
                <a:spcPts val="0"/>
              </a:spcAft>
            </a:pPr>
            <a:r>
              <a:rPr lang="en-US" sz="2700" i="0" u="none" strike="noStrike" dirty="0">
                <a:solidFill>
                  <a:srgbClr val="FFC000"/>
                </a:solidFill>
                <a:effectLst/>
                <a:latin typeface="Arial" panose="020B0604020202020204" pitchFamily="34" charset="0"/>
                <a:cs typeface="+mj-cs"/>
              </a:rPr>
              <a:t>And in </a:t>
            </a:r>
            <a:r>
              <a:rPr lang="en-US" sz="2700" i="0" u="none" strike="noStrike" dirty="0" err="1">
                <a:solidFill>
                  <a:srgbClr val="FFC000"/>
                </a:solidFill>
                <a:effectLst/>
                <a:latin typeface="Arial" panose="020B0604020202020204" pitchFamily="34" charset="0"/>
                <a:cs typeface="+mj-cs"/>
              </a:rPr>
              <a:t>Parshath</a:t>
            </a:r>
            <a:r>
              <a:rPr lang="en-US" sz="2700" i="0" u="none" strike="noStrike" dirty="0">
                <a:solidFill>
                  <a:srgbClr val="FFC000"/>
                </a:solidFill>
                <a:effectLst/>
                <a:latin typeface="Arial" panose="020B0604020202020204" pitchFamily="34" charset="0"/>
                <a:cs typeface="+mj-cs"/>
              </a:rPr>
              <a:t> </a:t>
            </a:r>
            <a:r>
              <a:rPr lang="en-US" sz="2700" i="0" u="none" strike="noStrike" dirty="0" err="1">
                <a:solidFill>
                  <a:srgbClr val="FFC000"/>
                </a:solidFill>
                <a:effectLst/>
                <a:latin typeface="Arial" panose="020B0604020202020204" pitchFamily="34" charset="0"/>
                <a:cs typeface="+mj-cs"/>
              </a:rPr>
              <a:t>Pinchas</a:t>
            </a:r>
            <a:r>
              <a:rPr lang="en-US" sz="2700" i="0" u="none" strike="noStrike" dirty="0">
                <a:solidFill>
                  <a:srgbClr val="FFC000"/>
                </a:solidFill>
                <a:effectLst/>
                <a:latin typeface="Arial" panose="020B0604020202020204" pitchFamily="34" charset="0"/>
                <a:cs typeface="+mj-cs"/>
              </a:rPr>
              <a:t>: "If one toils in Torah, he merits the opening of many gates before him in this world, and many lights. When he departs from this world, it [Torah] precedes him and goes to all the keepers of the gates and calls out and says (</a:t>
            </a:r>
            <a:r>
              <a:rPr lang="en-US" sz="2700" i="0" u="none" strike="noStrike" dirty="0">
                <a:solidFill>
                  <a:srgbClr val="00B0F0"/>
                </a:solidFill>
                <a:effectLst/>
                <a:latin typeface="Arial" panose="020B0604020202020204" pitchFamily="34" charset="0"/>
                <a:cs typeface="+mj-cs"/>
              </a:rPr>
              <a:t>Isaiah 26:2</a:t>
            </a:r>
            <a:r>
              <a:rPr lang="en-US" sz="2700" i="0" u="none" strike="noStrike" dirty="0">
                <a:solidFill>
                  <a:srgbClr val="FFC000"/>
                </a:solidFill>
                <a:effectLst/>
                <a:latin typeface="Arial" panose="020B0604020202020204" pitchFamily="34" charset="0"/>
                <a:cs typeface="+mj-cs"/>
              </a:rPr>
              <a:t>): </a:t>
            </a:r>
            <a:r>
              <a:rPr lang="en-US" sz="2700" i="0" u="none" strike="noStrike" dirty="0">
                <a:solidFill>
                  <a:srgbClr val="00B0F0"/>
                </a:solidFill>
                <a:effectLst/>
                <a:latin typeface="Arial" panose="020B0604020202020204" pitchFamily="34" charset="0"/>
                <a:cs typeface="+mj-cs"/>
              </a:rPr>
              <a:t>'Open, you gates, and let the righteous nation enter.' 'Prepare a seat for </a:t>
            </a:r>
            <a:r>
              <a:rPr lang="en-US" sz="2700" i="0" u="none" strike="noStrike" dirty="0" err="1">
                <a:solidFill>
                  <a:srgbClr val="00B0F0"/>
                </a:solidFill>
                <a:effectLst/>
                <a:latin typeface="Arial" panose="020B0604020202020204" pitchFamily="34" charset="0"/>
                <a:cs typeface="+mj-cs"/>
              </a:rPr>
              <a:t>Ploni</a:t>
            </a:r>
            <a:r>
              <a:rPr lang="en-US" sz="2700" i="0" u="none" strike="noStrike" dirty="0">
                <a:solidFill>
                  <a:srgbClr val="00B0F0"/>
                </a:solidFill>
                <a:effectLst/>
                <a:latin typeface="Arial" panose="020B0604020202020204" pitchFamily="34" charset="0"/>
                <a:cs typeface="+mj-cs"/>
              </a:rPr>
              <a:t>, servant of the King.' </a:t>
            </a:r>
            <a:r>
              <a:rPr lang="en-US" sz="2700" i="0" u="none" strike="noStrike" dirty="0">
                <a:solidFill>
                  <a:srgbClr val="FFC000"/>
                </a:solidFill>
                <a:effectLst/>
                <a:latin typeface="Arial" panose="020B0604020202020204" pitchFamily="34" charset="0"/>
                <a:cs typeface="+mj-cs"/>
              </a:rPr>
              <a:t>For there is no rejoicing for the Holy One Blessed be He except in one who occupies himself with Torah — how much more so, one who stays awake at night to occupy himself with Torah. For all the tzaddikim in Gan Eden listen to his voice, and the Holy One Blessed be He prides Himself in him."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59CDBC8-2BA1-270F-0FD8-872C857917B3}"/>
                  </a:ext>
                </a:extLst>
              </p14:cNvPr>
              <p14:cNvContentPartPr/>
              <p14:nvPr/>
            </p14:nvContentPartPr>
            <p14:xfrm>
              <a:off x="9076941" y="142284"/>
              <a:ext cx="411120" cy="333360"/>
            </p14:xfrm>
          </p:contentPart>
        </mc:Choice>
        <mc:Fallback>
          <p:pic>
            <p:nvPicPr>
              <p:cNvPr id="2" name="Ink 1">
                <a:extLst>
                  <a:ext uri="{FF2B5EF4-FFF2-40B4-BE49-F238E27FC236}">
                    <a16:creationId xmlns:a16="http://schemas.microsoft.com/office/drawing/2014/main" id="{759CDBC8-2BA1-270F-0FD8-872C857917B3}"/>
                  </a:ext>
                </a:extLst>
              </p:cNvPr>
              <p:cNvPicPr/>
              <p:nvPr/>
            </p:nvPicPr>
            <p:blipFill>
              <a:blip r:embed="rId5"/>
              <a:stretch>
                <a:fillRect/>
              </a:stretch>
            </p:blipFill>
            <p:spPr>
              <a:xfrm>
                <a:off x="9059301" y="124644"/>
                <a:ext cx="44676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7226A97-67C9-A474-FA24-D5393A28D782}"/>
                  </a:ext>
                </a:extLst>
              </p14:cNvPr>
              <p14:cNvContentPartPr/>
              <p14:nvPr/>
            </p14:nvContentPartPr>
            <p14:xfrm>
              <a:off x="4576941" y="986484"/>
              <a:ext cx="4996080" cy="92160"/>
            </p14:xfrm>
          </p:contentPart>
        </mc:Choice>
        <mc:Fallback>
          <p:pic>
            <p:nvPicPr>
              <p:cNvPr id="4" name="Ink 3">
                <a:extLst>
                  <a:ext uri="{FF2B5EF4-FFF2-40B4-BE49-F238E27FC236}">
                    <a16:creationId xmlns:a16="http://schemas.microsoft.com/office/drawing/2014/main" id="{C7226A97-67C9-A474-FA24-D5393A28D782}"/>
                  </a:ext>
                </a:extLst>
              </p:cNvPr>
              <p:cNvPicPr/>
              <p:nvPr/>
            </p:nvPicPr>
            <p:blipFill>
              <a:blip r:embed="rId7"/>
              <a:stretch>
                <a:fillRect/>
              </a:stretch>
            </p:blipFill>
            <p:spPr>
              <a:xfrm>
                <a:off x="4559301" y="968844"/>
                <a:ext cx="5031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54F0408-1B78-3711-AE4A-FAE6FAD1452B}"/>
                  </a:ext>
                </a:extLst>
              </p14:cNvPr>
              <p14:cNvContentPartPr/>
              <p14:nvPr/>
            </p14:nvContentPartPr>
            <p14:xfrm>
              <a:off x="756621" y="1360164"/>
              <a:ext cx="8440560" cy="134280"/>
            </p14:xfrm>
          </p:contentPart>
        </mc:Choice>
        <mc:Fallback>
          <p:pic>
            <p:nvPicPr>
              <p:cNvPr id="5" name="Ink 4">
                <a:extLst>
                  <a:ext uri="{FF2B5EF4-FFF2-40B4-BE49-F238E27FC236}">
                    <a16:creationId xmlns:a16="http://schemas.microsoft.com/office/drawing/2014/main" id="{754F0408-1B78-3711-AE4A-FAE6FAD1452B}"/>
                  </a:ext>
                </a:extLst>
              </p:cNvPr>
              <p:cNvPicPr/>
              <p:nvPr/>
            </p:nvPicPr>
            <p:blipFill>
              <a:blip r:embed="rId9"/>
              <a:stretch>
                <a:fillRect/>
              </a:stretch>
            </p:blipFill>
            <p:spPr>
              <a:xfrm>
                <a:off x="738981" y="1342164"/>
                <a:ext cx="8476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691A488-FE91-E18D-7473-8C95DF5B28C5}"/>
                  </a:ext>
                </a:extLst>
              </p14:cNvPr>
              <p14:cNvContentPartPr/>
              <p14:nvPr/>
            </p14:nvContentPartPr>
            <p14:xfrm>
              <a:off x="575541" y="1830684"/>
              <a:ext cx="436320" cy="76680"/>
            </p14:xfrm>
          </p:contentPart>
        </mc:Choice>
        <mc:Fallback>
          <p:pic>
            <p:nvPicPr>
              <p:cNvPr id="7" name="Ink 6">
                <a:extLst>
                  <a:ext uri="{FF2B5EF4-FFF2-40B4-BE49-F238E27FC236}">
                    <a16:creationId xmlns:a16="http://schemas.microsoft.com/office/drawing/2014/main" id="{F691A488-FE91-E18D-7473-8C95DF5B28C5}"/>
                  </a:ext>
                </a:extLst>
              </p:cNvPr>
              <p:cNvPicPr/>
              <p:nvPr/>
            </p:nvPicPr>
            <p:blipFill>
              <a:blip r:embed="rId11"/>
              <a:stretch>
                <a:fillRect/>
              </a:stretch>
            </p:blipFill>
            <p:spPr>
              <a:xfrm>
                <a:off x="557901" y="1812684"/>
                <a:ext cx="47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E32FE69-6705-BB20-893C-2CEFE2ACFD1C}"/>
                  </a:ext>
                </a:extLst>
              </p14:cNvPr>
              <p14:cNvContentPartPr/>
              <p14:nvPr/>
            </p14:nvContentPartPr>
            <p14:xfrm>
              <a:off x="1458621" y="1804404"/>
              <a:ext cx="8421480" cy="145440"/>
            </p14:xfrm>
          </p:contentPart>
        </mc:Choice>
        <mc:Fallback>
          <p:pic>
            <p:nvPicPr>
              <p:cNvPr id="9" name="Ink 8">
                <a:extLst>
                  <a:ext uri="{FF2B5EF4-FFF2-40B4-BE49-F238E27FC236}">
                    <a16:creationId xmlns:a16="http://schemas.microsoft.com/office/drawing/2014/main" id="{0E32FE69-6705-BB20-893C-2CEFE2ACFD1C}"/>
                  </a:ext>
                </a:extLst>
              </p:cNvPr>
              <p:cNvPicPr/>
              <p:nvPr/>
            </p:nvPicPr>
            <p:blipFill>
              <a:blip r:embed="rId13"/>
              <a:stretch>
                <a:fillRect/>
              </a:stretch>
            </p:blipFill>
            <p:spPr>
              <a:xfrm>
                <a:off x="1440981" y="1786404"/>
                <a:ext cx="8457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4812186-3ECA-26F8-A1EE-B189585384F6}"/>
                  </a:ext>
                </a:extLst>
              </p14:cNvPr>
              <p14:cNvContentPartPr/>
              <p14:nvPr/>
            </p14:nvContentPartPr>
            <p14:xfrm>
              <a:off x="920781" y="2200764"/>
              <a:ext cx="8786520" cy="174240"/>
            </p14:xfrm>
          </p:contentPart>
        </mc:Choice>
        <mc:Fallback>
          <p:pic>
            <p:nvPicPr>
              <p:cNvPr id="11" name="Ink 10">
                <a:extLst>
                  <a:ext uri="{FF2B5EF4-FFF2-40B4-BE49-F238E27FC236}">
                    <a16:creationId xmlns:a16="http://schemas.microsoft.com/office/drawing/2014/main" id="{D4812186-3ECA-26F8-A1EE-B189585384F6}"/>
                  </a:ext>
                </a:extLst>
              </p:cNvPr>
              <p:cNvPicPr/>
              <p:nvPr/>
            </p:nvPicPr>
            <p:blipFill>
              <a:blip r:embed="rId15"/>
              <a:stretch>
                <a:fillRect/>
              </a:stretch>
            </p:blipFill>
            <p:spPr>
              <a:xfrm>
                <a:off x="902781" y="2183124"/>
                <a:ext cx="8822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AB36414-6290-D741-D95E-9373E9166A21}"/>
                  </a:ext>
                </a:extLst>
              </p14:cNvPr>
              <p14:cNvContentPartPr/>
              <p14:nvPr/>
            </p14:nvContentPartPr>
            <p14:xfrm>
              <a:off x="4624461" y="3052164"/>
              <a:ext cx="345960" cy="24840"/>
            </p14:xfrm>
          </p:contentPart>
        </mc:Choice>
        <mc:Fallback>
          <p:pic>
            <p:nvPicPr>
              <p:cNvPr id="12" name="Ink 11">
                <a:extLst>
                  <a:ext uri="{FF2B5EF4-FFF2-40B4-BE49-F238E27FC236}">
                    <a16:creationId xmlns:a16="http://schemas.microsoft.com/office/drawing/2014/main" id="{6AB36414-6290-D741-D95E-9373E9166A21}"/>
                  </a:ext>
                </a:extLst>
              </p:cNvPr>
              <p:cNvPicPr/>
              <p:nvPr/>
            </p:nvPicPr>
            <p:blipFill>
              <a:blip r:embed="rId17"/>
              <a:stretch>
                <a:fillRect/>
              </a:stretch>
            </p:blipFill>
            <p:spPr>
              <a:xfrm>
                <a:off x="4606821" y="3034524"/>
                <a:ext cx="381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A9DAF3D-440C-D4A5-B5DA-2C87F7CE2901}"/>
                  </a:ext>
                </a:extLst>
              </p14:cNvPr>
              <p14:cNvContentPartPr/>
              <p14:nvPr/>
            </p14:nvContentPartPr>
            <p14:xfrm>
              <a:off x="8720541" y="3502884"/>
              <a:ext cx="753840" cy="61200"/>
            </p14:xfrm>
          </p:contentPart>
        </mc:Choice>
        <mc:Fallback>
          <p:pic>
            <p:nvPicPr>
              <p:cNvPr id="13" name="Ink 12">
                <a:extLst>
                  <a:ext uri="{FF2B5EF4-FFF2-40B4-BE49-F238E27FC236}">
                    <a16:creationId xmlns:a16="http://schemas.microsoft.com/office/drawing/2014/main" id="{BA9DAF3D-440C-D4A5-B5DA-2C87F7CE2901}"/>
                  </a:ext>
                </a:extLst>
              </p:cNvPr>
              <p:cNvPicPr/>
              <p:nvPr/>
            </p:nvPicPr>
            <p:blipFill>
              <a:blip r:embed="rId19"/>
              <a:stretch>
                <a:fillRect/>
              </a:stretch>
            </p:blipFill>
            <p:spPr>
              <a:xfrm>
                <a:off x="8702901" y="3484884"/>
                <a:ext cx="789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6D96A8A-B2EB-DF7E-28DA-FF521DB173FA}"/>
                  </a:ext>
                </a:extLst>
              </p14:cNvPr>
              <p14:cNvContentPartPr/>
              <p14:nvPr/>
            </p14:nvContentPartPr>
            <p14:xfrm>
              <a:off x="739701" y="3871164"/>
              <a:ext cx="4466520" cy="106560"/>
            </p14:xfrm>
          </p:contentPart>
        </mc:Choice>
        <mc:Fallback>
          <p:pic>
            <p:nvPicPr>
              <p:cNvPr id="14" name="Ink 13">
                <a:extLst>
                  <a:ext uri="{FF2B5EF4-FFF2-40B4-BE49-F238E27FC236}">
                    <a16:creationId xmlns:a16="http://schemas.microsoft.com/office/drawing/2014/main" id="{06D96A8A-B2EB-DF7E-28DA-FF521DB173FA}"/>
                  </a:ext>
                </a:extLst>
              </p:cNvPr>
              <p:cNvPicPr/>
              <p:nvPr/>
            </p:nvPicPr>
            <p:blipFill>
              <a:blip r:embed="rId21"/>
              <a:stretch>
                <a:fillRect/>
              </a:stretch>
            </p:blipFill>
            <p:spPr>
              <a:xfrm>
                <a:off x="721701" y="3853524"/>
                <a:ext cx="4502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5B282E2-A84E-F1F2-F09D-80CD13A31B5A}"/>
                  </a:ext>
                </a:extLst>
              </p14:cNvPr>
              <p14:cNvContentPartPr/>
              <p14:nvPr/>
            </p14:nvContentPartPr>
            <p14:xfrm>
              <a:off x="2867301" y="4368324"/>
              <a:ext cx="98640" cy="47160"/>
            </p14:xfrm>
          </p:contentPart>
        </mc:Choice>
        <mc:Fallback>
          <p:pic>
            <p:nvPicPr>
              <p:cNvPr id="15" name="Ink 14">
                <a:extLst>
                  <a:ext uri="{FF2B5EF4-FFF2-40B4-BE49-F238E27FC236}">
                    <a16:creationId xmlns:a16="http://schemas.microsoft.com/office/drawing/2014/main" id="{35B282E2-A84E-F1F2-F09D-80CD13A31B5A}"/>
                  </a:ext>
                </a:extLst>
              </p:cNvPr>
              <p:cNvPicPr/>
              <p:nvPr/>
            </p:nvPicPr>
            <p:blipFill>
              <a:blip r:embed="rId23"/>
              <a:stretch>
                <a:fillRect/>
              </a:stretch>
            </p:blipFill>
            <p:spPr>
              <a:xfrm>
                <a:off x="2849661" y="4350324"/>
                <a:ext cx="134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130943E-21D7-9A7E-C596-AA5B988F46C5}"/>
                  </a:ext>
                </a:extLst>
              </p14:cNvPr>
              <p14:cNvContentPartPr/>
              <p14:nvPr/>
            </p14:nvContentPartPr>
            <p14:xfrm>
              <a:off x="5892741" y="4347084"/>
              <a:ext cx="77400" cy="5760"/>
            </p14:xfrm>
          </p:contentPart>
        </mc:Choice>
        <mc:Fallback>
          <p:pic>
            <p:nvPicPr>
              <p:cNvPr id="16" name="Ink 15">
                <a:extLst>
                  <a:ext uri="{FF2B5EF4-FFF2-40B4-BE49-F238E27FC236}">
                    <a16:creationId xmlns:a16="http://schemas.microsoft.com/office/drawing/2014/main" id="{B130943E-21D7-9A7E-C596-AA5B988F46C5}"/>
                  </a:ext>
                </a:extLst>
              </p:cNvPr>
              <p:cNvPicPr/>
              <p:nvPr/>
            </p:nvPicPr>
            <p:blipFill>
              <a:blip r:embed="rId25"/>
              <a:stretch>
                <a:fillRect/>
              </a:stretch>
            </p:blipFill>
            <p:spPr>
              <a:xfrm>
                <a:off x="5875101" y="4329084"/>
                <a:ext cx="113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A529F3D-D735-8537-1C50-83A168F968BC}"/>
                  </a:ext>
                </a:extLst>
              </p14:cNvPr>
              <p14:cNvContentPartPr/>
              <p14:nvPr/>
            </p14:nvContentPartPr>
            <p14:xfrm>
              <a:off x="8005581" y="4301004"/>
              <a:ext cx="681480" cy="20160"/>
            </p14:xfrm>
          </p:contentPart>
        </mc:Choice>
        <mc:Fallback>
          <p:pic>
            <p:nvPicPr>
              <p:cNvPr id="17" name="Ink 16">
                <a:extLst>
                  <a:ext uri="{FF2B5EF4-FFF2-40B4-BE49-F238E27FC236}">
                    <a16:creationId xmlns:a16="http://schemas.microsoft.com/office/drawing/2014/main" id="{4A529F3D-D735-8537-1C50-83A168F968BC}"/>
                  </a:ext>
                </a:extLst>
              </p:cNvPr>
              <p:cNvPicPr/>
              <p:nvPr/>
            </p:nvPicPr>
            <p:blipFill>
              <a:blip r:embed="rId27"/>
              <a:stretch>
                <a:fillRect/>
              </a:stretch>
            </p:blipFill>
            <p:spPr>
              <a:xfrm>
                <a:off x="7987581" y="4283004"/>
                <a:ext cx="717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D1DCD50-3CDF-4FB4-548B-62171686331E}"/>
                  </a:ext>
                </a:extLst>
              </p14:cNvPr>
              <p14:cNvContentPartPr/>
              <p14:nvPr/>
            </p14:nvContentPartPr>
            <p14:xfrm>
              <a:off x="1124541" y="4637604"/>
              <a:ext cx="3267720" cy="95040"/>
            </p14:xfrm>
          </p:contentPart>
        </mc:Choice>
        <mc:Fallback>
          <p:pic>
            <p:nvPicPr>
              <p:cNvPr id="18" name="Ink 17">
                <a:extLst>
                  <a:ext uri="{FF2B5EF4-FFF2-40B4-BE49-F238E27FC236}">
                    <a16:creationId xmlns:a16="http://schemas.microsoft.com/office/drawing/2014/main" id="{CD1DCD50-3CDF-4FB4-548B-62171686331E}"/>
                  </a:ext>
                </a:extLst>
              </p:cNvPr>
              <p:cNvPicPr/>
              <p:nvPr/>
            </p:nvPicPr>
            <p:blipFill>
              <a:blip r:embed="rId29"/>
              <a:stretch>
                <a:fillRect/>
              </a:stretch>
            </p:blipFill>
            <p:spPr>
              <a:xfrm>
                <a:off x="1106901" y="4619604"/>
                <a:ext cx="3303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AD77F0A2-6124-95CC-3C01-CCCE1354D6B8}"/>
                  </a:ext>
                </a:extLst>
              </p14:cNvPr>
              <p14:cNvContentPartPr/>
              <p14:nvPr/>
            </p14:nvContentPartPr>
            <p14:xfrm>
              <a:off x="4747581" y="4675044"/>
              <a:ext cx="2156400" cy="84600"/>
            </p14:xfrm>
          </p:contentPart>
        </mc:Choice>
        <mc:Fallback>
          <p:pic>
            <p:nvPicPr>
              <p:cNvPr id="19" name="Ink 18">
                <a:extLst>
                  <a:ext uri="{FF2B5EF4-FFF2-40B4-BE49-F238E27FC236}">
                    <a16:creationId xmlns:a16="http://schemas.microsoft.com/office/drawing/2014/main" id="{AD77F0A2-6124-95CC-3C01-CCCE1354D6B8}"/>
                  </a:ext>
                </a:extLst>
              </p:cNvPr>
              <p:cNvPicPr/>
              <p:nvPr/>
            </p:nvPicPr>
            <p:blipFill>
              <a:blip r:embed="rId31"/>
              <a:stretch>
                <a:fillRect/>
              </a:stretch>
            </p:blipFill>
            <p:spPr>
              <a:xfrm>
                <a:off x="4729941" y="4657404"/>
                <a:ext cx="2192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91336EBC-9DEE-B0DF-8E9F-B022A149DF79}"/>
                  </a:ext>
                </a:extLst>
              </p14:cNvPr>
              <p14:cNvContentPartPr/>
              <p14:nvPr/>
            </p14:nvContentPartPr>
            <p14:xfrm>
              <a:off x="8052381" y="4746324"/>
              <a:ext cx="1273320" cy="79920"/>
            </p14:xfrm>
          </p:contentPart>
        </mc:Choice>
        <mc:Fallback>
          <p:pic>
            <p:nvPicPr>
              <p:cNvPr id="20" name="Ink 19">
                <a:extLst>
                  <a:ext uri="{FF2B5EF4-FFF2-40B4-BE49-F238E27FC236}">
                    <a16:creationId xmlns:a16="http://schemas.microsoft.com/office/drawing/2014/main" id="{91336EBC-9DEE-B0DF-8E9F-B022A149DF79}"/>
                  </a:ext>
                </a:extLst>
              </p:cNvPr>
              <p:cNvPicPr/>
              <p:nvPr/>
            </p:nvPicPr>
            <p:blipFill>
              <a:blip r:embed="rId33"/>
              <a:stretch>
                <a:fillRect/>
              </a:stretch>
            </p:blipFill>
            <p:spPr>
              <a:xfrm>
                <a:off x="8034381" y="4728684"/>
                <a:ext cx="1308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BAF50745-7D0A-6FCC-3EAF-526C7FCF8F0F}"/>
                  </a:ext>
                </a:extLst>
              </p14:cNvPr>
              <p14:cNvContentPartPr/>
              <p14:nvPr/>
            </p14:nvContentPartPr>
            <p14:xfrm>
              <a:off x="1498941" y="5253564"/>
              <a:ext cx="3772080" cy="116640"/>
            </p14:xfrm>
          </p:contentPart>
        </mc:Choice>
        <mc:Fallback>
          <p:pic>
            <p:nvPicPr>
              <p:cNvPr id="21" name="Ink 20">
                <a:extLst>
                  <a:ext uri="{FF2B5EF4-FFF2-40B4-BE49-F238E27FC236}">
                    <a16:creationId xmlns:a16="http://schemas.microsoft.com/office/drawing/2014/main" id="{BAF50745-7D0A-6FCC-3EAF-526C7FCF8F0F}"/>
                  </a:ext>
                </a:extLst>
              </p:cNvPr>
              <p:cNvPicPr/>
              <p:nvPr/>
            </p:nvPicPr>
            <p:blipFill>
              <a:blip r:embed="rId35"/>
              <a:stretch>
                <a:fillRect/>
              </a:stretch>
            </p:blipFill>
            <p:spPr>
              <a:xfrm>
                <a:off x="1480941" y="5235924"/>
                <a:ext cx="3807720" cy="152280"/>
              </a:xfrm>
              <a:prstGeom prst="rect">
                <a:avLst/>
              </a:prstGeom>
            </p:spPr>
          </p:pic>
        </mc:Fallback>
      </mc:AlternateContent>
    </p:spTree>
    <p:extLst>
      <p:ext uri="{BB962C8B-B14F-4D97-AF65-F5344CB8AC3E}">
        <p14:creationId xmlns:p14="http://schemas.microsoft.com/office/powerpoint/2010/main" val="274608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4548"/>
            <a:ext cx="12192000" cy="632185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886" y="143978"/>
            <a:ext cx="11746051" cy="6017032"/>
          </a:xfrm>
          <a:prstGeom prst="rect">
            <a:avLst/>
          </a:prstGeom>
          <a:noFill/>
        </p:spPr>
        <p:txBody>
          <a:bodyPr wrap="square" rtlCol="0">
            <a:spAutoFit/>
          </a:bodyPr>
          <a:lstStyle/>
          <a:p>
            <a:pPr rtl="0">
              <a:spcBef>
                <a:spcPts val="0"/>
              </a:spcBef>
              <a:spcAft>
                <a:spcPts val="0"/>
              </a:spcAft>
            </a:pPr>
            <a:r>
              <a:rPr lang="en-US" sz="2400" b="1" i="0" u="none" strike="noStrike" dirty="0" err="1">
                <a:solidFill>
                  <a:srgbClr val="FFC000"/>
                </a:solidFill>
                <a:effectLst/>
                <a:latin typeface="Arial" panose="020B0604020202020204" pitchFamily="34" charset="0"/>
                <a:cs typeface="+mj-cs"/>
              </a:rPr>
              <a:t>Mekhilta</a:t>
            </a:r>
            <a:r>
              <a:rPr lang="en-US" sz="2400" b="1" i="0" u="none" strike="noStrike" dirty="0">
                <a:solidFill>
                  <a:srgbClr val="FFC000"/>
                </a:solidFill>
                <a:effectLst/>
                <a:latin typeface="Arial" panose="020B0604020202020204" pitchFamily="34" charset="0"/>
                <a:cs typeface="+mj-cs"/>
              </a:rPr>
              <a:t> </a:t>
            </a:r>
            <a:r>
              <a:rPr lang="en-US" sz="2400" b="1" i="0" u="none" strike="noStrike" dirty="0" err="1">
                <a:solidFill>
                  <a:srgbClr val="FFC000"/>
                </a:solidFill>
                <a:effectLst/>
                <a:latin typeface="Arial" panose="020B0604020202020204" pitchFamily="34" charset="0"/>
                <a:cs typeface="+mj-cs"/>
              </a:rPr>
              <a:t>d'Rabbi</a:t>
            </a:r>
            <a:r>
              <a:rPr lang="en-US" sz="2400" b="1" i="0" u="none" strike="noStrike" dirty="0">
                <a:solidFill>
                  <a:srgbClr val="FFC000"/>
                </a:solidFill>
                <a:effectLst/>
                <a:latin typeface="Arial" panose="020B0604020202020204" pitchFamily="34" charset="0"/>
                <a:cs typeface="+mj-cs"/>
              </a:rPr>
              <a:t> </a:t>
            </a:r>
            <a:r>
              <a:rPr lang="en-US" sz="2400" b="1" i="0" u="none" strike="noStrike" dirty="0" err="1">
                <a:solidFill>
                  <a:srgbClr val="FFC000"/>
                </a:solidFill>
                <a:effectLst/>
                <a:latin typeface="Arial" panose="020B0604020202020204" pitchFamily="34" charset="0"/>
                <a:cs typeface="+mj-cs"/>
              </a:rPr>
              <a:t>Yishmael</a:t>
            </a:r>
            <a:r>
              <a:rPr lang="en-US" sz="2400" b="1" i="0" u="none" strike="noStrike" dirty="0">
                <a:solidFill>
                  <a:srgbClr val="FFC000"/>
                </a:solidFill>
                <a:effectLst/>
                <a:latin typeface="Arial" panose="020B0604020202020204" pitchFamily="34" charset="0"/>
                <a:cs typeface="+mj-cs"/>
              </a:rPr>
              <a:t> 15:1 Part 1</a:t>
            </a:r>
          </a:p>
          <a:p>
            <a:pPr rtl="0">
              <a:spcBef>
                <a:spcPts val="0"/>
              </a:spcBef>
              <a:spcAft>
                <a:spcPts val="0"/>
              </a:spcAft>
            </a:pPr>
            <a:r>
              <a:rPr lang="en-US" sz="1700" i="0" u="none" strike="noStrike" dirty="0">
                <a:solidFill>
                  <a:srgbClr val="FFC000"/>
                </a:solidFill>
                <a:effectLst/>
                <a:latin typeface="Arial" panose="020B0604020202020204" pitchFamily="34" charset="0"/>
                <a:cs typeface="+mj-cs"/>
              </a:rPr>
              <a:t>R. </a:t>
            </a:r>
            <a:r>
              <a:rPr lang="en-US" sz="1700" i="0" u="none" strike="noStrike" dirty="0" err="1">
                <a:solidFill>
                  <a:srgbClr val="FFC000"/>
                </a:solidFill>
                <a:effectLst/>
                <a:latin typeface="Arial" panose="020B0604020202020204" pitchFamily="34" charset="0"/>
                <a:cs typeface="+mj-cs"/>
              </a:rPr>
              <a:t>Nechemiah</a:t>
            </a:r>
            <a:r>
              <a:rPr lang="en-US" sz="1700" i="0" u="none" strike="noStrike" dirty="0">
                <a:solidFill>
                  <a:srgbClr val="FFC000"/>
                </a:solidFill>
                <a:effectLst/>
                <a:latin typeface="Arial" panose="020B0604020202020204" pitchFamily="34" charset="0"/>
                <a:cs typeface="+mj-cs"/>
              </a:rPr>
              <a:t> says: If one takes upon himself a single mitzvah in (true) faith, he is worthy of having the Holy Spirit repose upon him. And thus do we find with Moses, David, and Devorah that (in the fulness of their faith) they chanted song and the Holy Spirit reposed upon them. And thus do you find that Israel were redeemed from Egypt only in reward for their faith, viz. (</a:t>
            </a:r>
            <a:r>
              <a:rPr lang="en-US" sz="1700" i="0" u="none" strike="noStrike" dirty="0">
                <a:solidFill>
                  <a:srgbClr val="00B0F0"/>
                </a:solidFill>
                <a:effectLst/>
                <a:latin typeface="Arial" panose="020B0604020202020204" pitchFamily="34" charset="0"/>
                <a:cs typeface="+mj-cs"/>
              </a:rPr>
              <a:t>Exodus 4:31</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"And the people believed, etc." </a:t>
            </a:r>
            <a:r>
              <a:rPr lang="en-US" sz="1700" i="0" u="none" strike="noStrike" dirty="0">
                <a:solidFill>
                  <a:srgbClr val="FFC000"/>
                </a:solidFill>
                <a:effectLst/>
                <a:latin typeface="Arial" panose="020B0604020202020204" pitchFamily="34" charset="0"/>
                <a:cs typeface="+mj-cs"/>
              </a:rPr>
              <a:t>And thus is it written (</a:t>
            </a:r>
            <a:r>
              <a:rPr lang="en-US" sz="1700" i="0" u="none" strike="noStrike" dirty="0">
                <a:solidFill>
                  <a:srgbClr val="00B0F0"/>
                </a:solidFill>
                <a:effectLst/>
                <a:latin typeface="Arial" panose="020B0604020202020204" pitchFamily="34" charset="0"/>
                <a:cs typeface="+mj-cs"/>
              </a:rPr>
              <a:t>Psalms 31:24</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"The L </a:t>
            </a:r>
            <a:r>
              <a:rPr lang="en-US" sz="1700" i="0" u="none" strike="noStrike" dirty="0" err="1">
                <a:solidFill>
                  <a:srgbClr val="00B0F0"/>
                </a:solidFill>
                <a:effectLst/>
                <a:latin typeface="Arial" panose="020B0604020202020204" pitchFamily="34" charset="0"/>
                <a:cs typeface="+mj-cs"/>
              </a:rPr>
              <a:t>rd</a:t>
            </a:r>
            <a:r>
              <a:rPr lang="en-US" sz="1700" i="0" u="none" strike="noStrike" dirty="0">
                <a:solidFill>
                  <a:srgbClr val="00B0F0"/>
                </a:solidFill>
                <a:effectLst/>
                <a:latin typeface="Arial" panose="020B0604020202020204" pitchFamily="34" charset="0"/>
                <a:cs typeface="+mj-cs"/>
              </a:rPr>
              <a:t> guards the faithful."</a:t>
            </a:r>
            <a:r>
              <a:rPr lang="en-US" sz="1700" i="0" u="none" strike="noStrike" dirty="0">
                <a:solidFill>
                  <a:srgbClr val="FFC000"/>
                </a:solidFill>
                <a:effectLst/>
                <a:latin typeface="Arial" panose="020B0604020202020204" pitchFamily="34" charset="0"/>
                <a:cs typeface="+mj-cs"/>
              </a:rPr>
              <a:t> The faithfulness of the fathers is brought to remembrance, viz. (</a:t>
            </a:r>
            <a:r>
              <a:rPr lang="en-US" sz="1700" i="0" u="none" strike="noStrike" dirty="0">
                <a:solidFill>
                  <a:srgbClr val="00B0F0"/>
                </a:solidFill>
                <a:effectLst/>
                <a:latin typeface="Arial" panose="020B0604020202020204" pitchFamily="34" charset="0"/>
                <a:cs typeface="+mj-cs"/>
              </a:rPr>
              <a:t>Exodus 17:12</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"And Aaron and Chur supported his (Moses') hands, and his hands were (lifted in) faithfulness until the sun set." </a:t>
            </a:r>
            <a:r>
              <a:rPr lang="en-US" sz="1700" i="0" u="none" strike="noStrike" dirty="0">
                <a:solidFill>
                  <a:srgbClr val="FFC000"/>
                </a:solidFill>
                <a:effectLst/>
                <a:latin typeface="Arial" panose="020B0604020202020204" pitchFamily="34" charset="0"/>
                <a:cs typeface="+mj-cs"/>
              </a:rPr>
              <a:t>And it is written (</a:t>
            </a:r>
            <a:r>
              <a:rPr lang="en-US" sz="1700" i="0" u="none" strike="noStrike" dirty="0">
                <a:solidFill>
                  <a:srgbClr val="00B0F0"/>
                </a:solidFill>
                <a:effectLst/>
                <a:latin typeface="Arial" panose="020B0604020202020204" pitchFamily="34" charset="0"/>
                <a:cs typeface="+mj-cs"/>
              </a:rPr>
              <a:t>Psalms 108:20</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"This is the gate to the L rd. Tzaddikim (faithful in prayer) will enter through it." </a:t>
            </a:r>
            <a:r>
              <a:rPr lang="en-US" sz="1700" i="0" u="none" strike="noStrike" dirty="0">
                <a:solidFill>
                  <a:srgbClr val="FFC000"/>
                </a:solidFill>
                <a:effectLst/>
                <a:latin typeface="Arial" panose="020B0604020202020204" pitchFamily="34" charset="0"/>
                <a:cs typeface="+mj-cs"/>
              </a:rPr>
              <a:t>What is written of the </a:t>
            </a:r>
            <a:r>
              <a:rPr lang="en-US" sz="1700" i="0" u="none" strike="noStrike" dirty="0">
                <a:solidFill>
                  <a:srgbClr val="00B0F0"/>
                </a:solidFill>
                <a:effectLst/>
                <a:latin typeface="Arial" panose="020B0604020202020204" pitchFamily="34" charset="0"/>
                <a:cs typeface="+mj-cs"/>
              </a:rPr>
              <a:t>"believers"? </a:t>
            </a:r>
            <a:r>
              <a:rPr lang="en-US" sz="1700" i="0" u="none" strike="noStrike" dirty="0">
                <a:solidFill>
                  <a:srgbClr val="FFC000"/>
                </a:solidFill>
                <a:effectLst/>
                <a:latin typeface="Arial" panose="020B0604020202020204" pitchFamily="34" charset="0"/>
                <a:cs typeface="+mj-cs"/>
              </a:rPr>
              <a:t>(</a:t>
            </a:r>
            <a:r>
              <a:rPr lang="en-US" sz="1700" i="0" u="none" strike="noStrike" dirty="0">
                <a:solidFill>
                  <a:srgbClr val="00B0F0"/>
                </a:solidFill>
                <a:effectLst/>
                <a:latin typeface="Arial" panose="020B0604020202020204" pitchFamily="34" charset="0"/>
                <a:cs typeface="+mj-cs"/>
              </a:rPr>
              <a:t>Isaiah 26:2</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"Open the gates and let there enter a nation that is (a) tzaddik, a keeper of faith" </a:t>
            </a:r>
            <a:r>
              <a:rPr lang="en-US" sz="1700" i="0" u="none" strike="noStrike" dirty="0">
                <a:solidFill>
                  <a:srgbClr val="FFC000"/>
                </a:solidFill>
                <a:effectLst/>
                <a:latin typeface="Arial" panose="020B0604020202020204" pitchFamily="34" charset="0"/>
                <a:cs typeface="+mj-cs"/>
              </a:rPr>
              <a:t>— this gate is to be entered by all believers. (</a:t>
            </a:r>
            <a:r>
              <a:rPr lang="en-US" sz="1700" i="0" u="none" strike="noStrike" dirty="0">
                <a:solidFill>
                  <a:srgbClr val="00B0F0"/>
                </a:solidFill>
                <a:effectLst/>
                <a:latin typeface="Arial" panose="020B0604020202020204" pitchFamily="34" charset="0"/>
                <a:cs typeface="+mj-cs"/>
              </a:rPr>
              <a:t>Psalms 92:2-5</a:t>
            </a:r>
            <a:r>
              <a:rPr lang="en-US" sz="1700" i="0" u="none" strike="noStrike" dirty="0">
                <a:solidFill>
                  <a:srgbClr val="FFC000"/>
                </a:solidFill>
                <a:effectLst/>
                <a:latin typeface="Arial" panose="020B0604020202020204" pitchFamily="34" charset="0"/>
                <a:cs typeface="+mj-cs"/>
              </a:rPr>
              <a:t>)</a:t>
            </a:r>
            <a:r>
              <a:rPr lang="en-US" sz="1700" i="0" u="none" strike="noStrike" dirty="0">
                <a:solidFill>
                  <a:srgbClr val="00B0F0"/>
                </a:solidFill>
                <a:effectLst/>
                <a:latin typeface="Arial" panose="020B0604020202020204" pitchFamily="34" charset="0"/>
                <a:cs typeface="+mj-cs"/>
              </a:rPr>
              <a:t> "It is good to praise the L </a:t>
            </a:r>
            <a:r>
              <a:rPr lang="en-US" sz="1700" i="0" u="none" strike="noStrike" dirty="0" err="1">
                <a:solidFill>
                  <a:srgbClr val="00B0F0"/>
                </a:solidFill>
                <a:effectLst/>
                <a:latin typeface="Arial" panose="020B0604020202020204" pitchFamily="34" charset="0"/>
                <a:cs typeface="+mj-cs"/>
              </a:rPr>
              <a:t>rd</a:t>
            </a:r>
            <a:r>
              <a:rPr lang="en-US" sz="1700" i="0" u="none" strike="noStrike" dirty="0">
                <a:solidFill>
                  <a:srgbClr val="00B0F0"/>
                </a:solidFill>
                <a:effectLst/>
                <a:latin typeface="Arial" panose="020B0604020202020204" pitchFamily="34" charset="0"/>
                <a:cs typeface="+mj-cs"/>
              </a:rPr>
              <a:t> and so sing to Your exalted name. To proclaim in the morning Your lovingkindness, and Your faithfulness in the nights. With a ten-stringed harp, with voice and lyre together. For You have gladdened me by Your deeds, O L rd. At the work of Your hands I will sing." </a:t>
            </a:r>
            <a:r>
              <a:rPr lang="en-US" sz="1700" i="0" u="none" strike="noStrike" dirty="0">
                <a:solidFill>
                  <a:srgbClr val="FFC000"/>
                </a:solidFill>
                <a:effectLst/>
                <a:latin typeface="Arial" panose="020B0604020202020204" pitchFamily="34" charset="0"/>
                <a:cs typeface="+mj-cs"/>
              </a:rPr>
              <a:t>What made him worthy of this joy? The belief held by our fathers in this world, which is all </a:t>
            </a:r>
            <a:r>
              <a:rPr lang="en-US" sz="1700" i="0" u="none" strike="noStrike" dirty="0">
                <a:solidFill>
                  <a:srgbClr val="00B0F0"/>
                </a:solidFill>
                <a:effectLst/>
                <a:latin typeface="Arial" panose="020B0604020202020204" pitchFamily="34" charset="0"/>
                <a:cs typeface="+mj-cs"/>
              </a:rPr>
              <a:t>"night." </a:t>
            </a:r>
            <a:r>
              <a:rPr lang="en-US" sz="1700" i="0" u="none" strike="noStrike" dirty="0">
                <a:solidFill>
                  <a:srgbClr val="FFC000"/>
                </a:solidFill>
                <a:effectLst/>
                <a:latin typeface="Arial" panose="020B0604020202020204" pitchFamily="34" charset="0"/>
                <a:cs typeface="+mj-cs"/>
              </a:rPr>
              <a:t>Thus, </a:t>
            </a:r>
            <a:r>
              <a:rPr lang="en-US" sz="1700" i="0" u="none" strike="noStrike" dirty="0">
                <a:solidFill>
                  <a:srgbClr val="00B0F0"/>
                </a:solidFill>
                <a:effectLst/>
                <a:latin typeface="Arial" panose="020B0604020202020204" pitchFamily="34" charset="0"/>
                <a:cs typeface="+mj-cs"/>
              </a:rPr>
              <a:t>"to proclaim in the world (to come) Your lovingkindness and Your faithfulness in the 'nights'"</a:t>
            </a:r>
            <a:r>
              <a:rPr lang="en-US" sz="1700" i="0" u="none" strike="noStrike" dirty="0">
                <a:solidFill>
                  <a:srgbClr val="FFC000"/>
                </a:solidFill>
                <a:effectLst/>
                <a:latin typeface="Arial" panose="020B0604020202020204" pitchFamily="34" charset="0"/>
                <a:cs typeface="+mj-cs"/>
              </a:rPr>
              <a:t> (i.e., this world). And thus with </a:t>
            </a:r>
            <a:r>
              <a:rPr lang="en-US" sz="1700" i="0" u="none" strike="noStrike" dirty="0" err="1">
                <a:solidFill>
                  <a:srgbClr val="FFC000"/>
                </a:solidFill>
                <a:effectLst/>
                <a:latin typeface="Arial" panose="020B0604020202020204" pitchFamily="34" charset="0"/>
                <a:cs typeface="+mj-cs"/>
              </a:rPr>
              <a:t>Yehoshafat</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II Chronicles 20:20</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"And they rose early in the morning and they went to the desert of Tekoa. And as they went forth </a:t>
            </a:r>
            <a:r>
              <a:rPr lang="en-US" sz="1700" i="0" u="none" strike="noStrike" dirty="0" err="1">
                <a:solidFill>
                  <a:srgbClr val="00B0F0"/>
                </a:solidFill>
                <a:effectLst/>
                <a:latin typeface="Arial" panose="020B0604020202020204" pitchFamily="34" charset="0"/>
                <a:cs typeface="+mj-cs"/>
              </a:rPr>
              <a:t>Yehoshafat</a:t>
            </a:r>
            <a:r>
              <a:rPr lang="en-US" sz="1700" i="0" u="none" strike="noStrike" dirty="0">
                <a:solidFill>
                  <a:srgbClr val="00B0F0"/>
                </a:solidFill>
                <a:effectLst/>
                <a:latin typeface="Arial" panose="020B0604020202020204" pitchFamily="34" charset="0"/>
                <a:cs typeface="+mj-cs"/>
              </a:rPr>
              <a:t> arose and said: 'Hear me, Judah and dwellers of Jerusalem: Believe in the L </a:t>
            </a:r>
            <a:r>
              <a:rPr lang="en-US" sz="1700" i="0" u="none" strike="noStrike" dirty="0" err="1">
                <a:solidFill>
                  <a:srgbClr val="00B0F0"/>
                </a:solidFill>
                <a:effectLst/>
                <a:latin typeface="Arial" panose="020B0604020202020204" pitchFamily="34" charset="0"/>
                <a:cs typeface="+mj-cs"/>
              </a:rPr>
              <a:t>rd</a:t>
            </a:r>
            <a:r>
              <a:rPr lang="en-US" sz="1700" i="0" u="none" strike="noStrike" dirty="0">
                <a:solidFill>
                  <a:srgbClr val="00B0F0"/>
                </a:solidFill>
                <a:effectLst/>
                <a:latin typeface="Arial" panose="020B0604020202020204" pitchFamily="34" charset="0"/>
                <a:cs typeface="+mj-cs"/>
              </a:rPr>
              <a:t> your G d and you will rest assured. Believe in His prophets and you will succeed.'" </a:t>
            </a:r>
            <a:r>
              <a:rPr lang="en-US" sz="1700" i="0" u="none" strike="noStrike" dirty="0">
                <a:solidFill>
                  <a:srgbClr val="FFC000"/>
                </a:solidFill>
                <a:effectLst/>
                <a:latin typeface="Arial" panose="020B0604020202020204" pitchFamily="34" charset="0"/>
                <a:cs typeface="+mj-cs"/>
              </a:rPr>
              <a:t>And it is written (</a:t>
            </a:r>
            <a:r>
              <a:rPr lang="en-US" sz="1700" i="0" u="none" strike="noStrike" dirty="0">
                <a:solidFill>
                  <a:srgbClr val="00B0F0"/>
                </a:solidFill>
                <a:effectLst/>
                <a:latin typeface="Arial" panose="020B0604020202020204" pitchFamily="34" charset="0"/>
                <a:cs typeface="+mj-cs"/>
              </a:rPr>
              <a:t>Jeremiah 5:3</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"O L </a:t>
            </a:r>
            <a:r>
              <a:rPr lang="en-US" sz="1700" i="0" u="none" strike="noStrike" dirty="0" err="1">
                <a:solidFill>
                  <a:srgbClr val="00B0F0"/>
                </a:solidFill>
                <a:effectLst/>
                <a:latin typeface="Arial" panose="020B0604020202020204" pitchFamily="34" charset="0"/>
                <a:cs typeface="+mj-cs"/>
              </a:rPr>
              <a:t>rd</a:t>
            </a:r>
            <a:r>
              <a:rPr lang="en-US" sz="1700" i="0" u="none" strike="noStrike" dirty="0">
                <a:solidFill>
                  <a:srgbClr val="00B0F0"/>
                </a:solidFill>
                <a:effectLst/>
                <a:latin typeface="Arial" panose="020B0604020202020204" pitchFamily="34" charset="0"/>
                <a:cs typeface="+mj-cs"/>
              </a:rPr>
              <a:t>, are Your eyes not (looking) for belief?" (Habakkuk 2:4) "And the tzaddik in his belief shall live",</a:t>
            </a:r>
            <a:r>
              <a:rPr lang="en-US" sz="1700" i="0" u="none" strike="noStrike" dirty="0">
                <a:solidFill>
                  <a:srgbClr val="FFC000"/>
                </a:solidFill>
                <a:effectLst/>
                <a:latin typeface="Arial" panose="020B0604020202020204" pitchFamily="34" charset="0"/>
                <a:cs typeface="+mj-cs"/>
              </a:rPr>
              <a:t> and (</a:t>
            </a:r>
            <a:r>
              <a:rPr lang="en-US" sz="1700" i="0" u="none" strike="noStrike" dirty="0" err="1">
                <a:solidFill>
                  <a:srgbClr val="00B0F0"/>
                </a:solidFill>
                <a:effectLst/>
                <a:latin typeface="Arial" panose="020B0604020202020204" pitchFamily="34" charset="0"/>
                <a:cs typeface="+mj-cs"/>
              </a:rPr>
              <a:t>Eichah</a:t>
            </a:r>
            <a:r>
              <a:rPr lang="en-US" sz="1700" i="0" u="none" strike="noStrike" dirty="0">
                <a:solidFill>
                  <a:srgbClr val="00B0F0"/>
                </a:solidFill>
                <a:effectLst/>
                <a:latin typeface="Arial" panose="020B0604020202020204" pitchFamily="34" charset="0"/>
                <a:cs typeface="+mj-cs"/>
              </a:rPr>
              <a:t> 3:23</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"They (Your mercies) are renewed every morning — Great is Your faithfulness."</a:t>
            </a:r>
            <a:r>
              <a:rPr lang="en-US" sz="1700" i="0" u="none" strike="noStrike" dirty="0">
                <a:solidFill>
                  <a:srgbClr val="FFC000"/>
                </a:solidFill>
                <a:effectLst/>
                <a:latin typeface="Arial" panose="020B0604020202020204" pitchFamily="34" charset="0"/>
                <a:cs typeface="+mj-cs"/>
              </a:rPr>
              <a:t> And thus do you find that the exiles are gathered in, only in reward for faith, as it is written (</a:t>
            </a:r>
            <a:r>
              <a:rPr lang="en-US" sz="1700" i="0" u="none" strike="noStrike" dirty="0">
                <a:solidFill>
                  <a:srgbClr val="00B0F0"/>
                </a:solidFill>
                <a:effectLst/>
                <a:latin typeface="Arial" panose="020B0604020202020204" pitchFamily="34" charset="0"/>
                <a:cs typeface="+mj-cs"/>
              </a:rPr>
              <a:t>Song of Songs 4:8</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"With Me, from </a:t>
            </a:r>
            <a:r>
              <a:rPr lang="en-US" sz="1700" i="0" u="none" strike="noStrike" dirty="0" err="1">
                <a:solidFill>
                  <a:srgbClr val="00B0F0"/>
                </a:solidFill>
                <a:effectLst/>
                <a:latin typeface="Arial" panose="020B0604020202020204" pitchFamily="34" charset="0"/>
                <a:cs typeface="+mj-cs"/>
              </a:rPr>
              <a:t>Levanon</a:t>
            </a:r>
            <a:r>
              <a:rPr lang="en-US" sz="1700" i="0" u="none" strike="noStrike" dirty="0">
                <a:solidFill>
                  <a:srgbClr val="00B0F0"/>
                </a:solidFill>
                <a:effectLst/>
                <a:latin typeface="Arial" panose="020B0604020202020204" pitchFamily="34" charset="0"/>
                <a:cs typeface="+mj-cs"/>
              </a:rPr>
              <a:t>, My bride; With Me from </a:t>
            </a:r>
            <a:r>
              <a:rPr lang="en-US" sz="1700" i="0" u="none" strike="noStrike" dirty="0" err="1">
                <a:solidFill>
                  <a:srgbClr val="00B0F0"/>
                </a:solidFill>
                <a:effectLst/>
                <a:latin typeface="Arial" panose="020B0604020202020204" pitchFamily="34" charset="0"/>
                <a:cs typeface="+mj-cs"/>
              </a:rPr>
              <a:t>Levanon</a:t>
            </a:r>
            <a:r>
              <a:rPr lang="en-US" sz="1700" i="0" u="none" strike="noStrike" dirty="0">
                <a:solidFill>
                  <a:srgbClr val="00B0F0"/>
                </a:solidFill>
                <a:effectLst/>
                <a:latin typeface="Arial" panose="020B0604020202020204" pitchFamily="34" charset="0"/>
                <a:cs typeface="+mj-cs"/>
              </a:rPr>
              <a:t> shall you come (out of exile). You shall look (upon the redemption) </a:t>
            </a:r>
            <a:r>
              <a:rPr lang="en-US" sz="1700" i="0" u="none" strike="noStrike" dirty="0" err="1">
                <a:solidFill>
                  <a:srgbClr val="00B0F0"/>
                </a:solidFill>
                <a:effectLst/>
                <a:latin typeface="Arial" panose="020B0604020202020204" pitchFamily="34" charset="0"/>
                <a:cs typeface="+mj-cs"/>
              </a:rPr>
              <a:t>merosh</a:t>
            </a:r>
            <a:r>
              <a:rPr lang="en-US" sz="1700" i="0" u="none" strike="noStrike" dirty="0">
                <a:solidFill>
                  <a:srgbClr val="00B0F0"/>
                </a:solidFill>
                <a:effectLst/>
                <a:latin typeface="Arial" panose="020B0604020202020204" pitchFamily="34" charset="0"/>
                <a:cs typeface="+mj-cs"/>
              </a:rPr>
              <a:t> </a:t>
            </a:r>
            <a:r>
              <a:rPr lang="en-US" sz="1700" i="0" u="none" strike="noStrike" dirty="0" err="1">
                <a:solidFill>
                  <a:srgbClr val="00B0F0"/>
                </a:solidFill>
                <a:effectLst/>
                <a:latin typeface="Arial" panose="020B0604020202020204" pitchFamily="34" charset="0"/>
                <a:cs typeface="+mj-cs"/>
              </a:rPr>
              <a:t>amanah</a:t>
            </a:r>
            <a:r>
              <a:rPr lang="en-US" sz="1700" i="0" u="none" strike="noStrike" dirty="0">
                <a:solidFill>
                  <a:srgbClr val="00B0F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(homiletically: "in the merit of </a:t>
            </a:r>
            <a:r>
              <a:rPr lang="en-US" sz="1700" i="0" u="none" strike="noStrike" dirty="0" err="1">
                <a:solidFill>
                  <a:srgbClr val="FFC000"/>
                </a:solidFill>
                <a:effectLst/>
                <a:latin typeface="Arial" panose="020B0604020202020204" pitchFamily="34" charset="0"/>
                <a:cs typeface="+mj-cs"/>
              </a:rPr>
              <a:t>emunah</a:t>
            </a:r>
            <a:r>
              <a:rPr lang="en-US" sz="1700" i="0" u="none" strike="noStrike" dirty="0">
                <a:solidFill>
                  <a:srgbClr val="FFC000"/>
                </a:solidFill>
                <a:effectLst/>
                <a:latin typeface="Arial" panose="020B0604020202020204" pitchFamily="34" charset="0"/>
                <a:cs typeface="+mj-cs"/>
              </a:rPr>
              <a:t> [belief]). (</a:t>
            </a:r>
            <a:r>
              <a:rPr lang="en-US" sz="1700" i="0" u="none" strike="noStrike" dirty="0">
                <a:solidFill>
                  <a:srgbClr val="00B0F0"/>
                </a:solidFill>
                <a:effectLst/>
                <a:latin typeface="Arial" panose="020B0604020202020204" pitchFamily="34" charset="0"/>
                <a:cs typeface="+mj-cs"/>
              </a:rPr>
              <a:t>Hoshea 2:22</a:t>
            </a:r>
            <a:r>
              <a:rPr lang="en-US" sz="1700" i="0" u="none" strike="noStrike" dirty="0">
                <a:solidFill>
                  <a:srgbClr val="FFC000"/>
                </a:solidFill>
                <a:effectLst/>
                <a:latin typeface="Arial" panose="020B0604020202020204" pitchFamily="34" charset="0"/>
                <a:cs typeface="+mj-cs"/>
              </a:rPr>
              <a:t>) </a:t>
            </a:r>
            <a:r>
              <a:rPr lang="en-US" sz="1700" i="0" u="none" strike="noStrike" dirty="0">
                <a:solidFill>
                  <a:srgbClr val="00B0F0"/>
                </a:solidFill>
                <a:effectLst/>
                <a:latin typeface="Arial" panose="020B0604020202020204" pitchFamily="34" charset="0"/>
                <a:cs typeface="+mj-cs"/>
              </a:rPr>
              <a:t>"And I will betroth you to Me forever … and I will betroth you to Me with </a:t>
            </a:r>
            <a:r>
              <a:rPr lang="en-US" sz="1700" i="0" u="none" strike="noStrike" dirty="0" err="1">
                <a:solidFill>
                  <a:srgbClr val="00B0F0"/>
                </a:solidFill>
                <a:effectLst/>
                <a:latin typeface="Arial" panose="020B0604020202020204" pitchFamily="34" charset="0"/>
                <a:cs typeface="+mj-cs"/>
              </a:rPr>
              <a:t>emunah</a:t>
            </a:r>
            <a:r>
              <a:rPr lang="en-US" sz="1700" i="0" u="none" strike="noStrike" dirty="0">
                <a:solidFill>
                  <a:srgbClr val="00B0F0"/>
                </a:solidFill>
                <a:effectLst/>
                <a:latin typeface="Arial" panose="020B0604020202020204" pitchFamily="34" charset="0"/>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A7EB9E8-A808-4FF1-B8ED-4738F60A3D1F}"/>
                  </a:ext>
                </a:extLst>
              </p14:cNvPr>
              <p14:cNvContentPartPr/>
              <p14:nvPr/>
            </p14:nvContentPartPr>
            <p14:xfrm>
              <a:off x="5933781" y="309324"/>
              <a:ext cx="396720" cy="180720"/>
            </p14:xfrm>
          </p:contentPart>
        </mc:Choice>
        <mc:Fallback>
          <p:pic>
            <p:nvPicPr>
              <p:cNvPr id="2" name="Ink 1">
                <a:extLst>
                  <a:ext uri="{FF2B5EF4-FFF2-40B4-BE49-F238E27FC236}">
                    <a16:creationId xmlns:a16="http://schemas.microsoft.com/office/drawing/2014/main" id="{FA7EB9E8-A808-4FF1-B8ED-4738F60A3D1F}"/>
                  </a:ext>
                </a:extLst>
              </p:cNvPr>
              <p:cNvPicPr/>
              <p:nvPr/>
            </p:nvPicPr>
            <p:blipFill>
              <a:blip r:embed="rId5"/>
              <a:stretch>
                <a:fillRect/>
              </a:stretch>
            </p:blipFill>
            <p:spPr>
              <a:xfrm>
                <a:off x="5916141" y="291324"/>
                <a:ext cx="432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3B9C777-5171-4E34-B174-0E82D4C57DD0}"/>
                  </a:ext>
                </a:extLst>
              </p14:cNvPr>
              <p14:cNvContentPartPr/>
              <p14:nvPr/>
            </p14:nvContentPartPr>
            <p14:xfrm>
              <a:off x="5212701" y="806484"/>
              <a:ext cx="2329560" cy="38880"/>
            </p14:xfrm>
          </p:contentPart>
        </mc:Choice>
        <mc:Fallback>
          <p:pic>
            <p:nvPicPr>
              <p:cNvPr id="4" name="Ink 3">
                <a:extLst>
                  <a:ext uri="{FF2B5EF4-FFF2-40B4-BE49-F238E27FC236}">
                    <a16:creationId xmlns:a16="http://schemas.microsoft.com/office/drawing/2014/main" id="{73B9C777-5171-4E34-B174-0E82D4C57DD0}"/>
                  </a:ext>
                </a:extLst>
              </p:cNvPr>
              <p:cNvPicPr/>
              <p:nvPr/>
            </p:nvPicPr>
            <p:blipFill>
              <a:blip r:embed="rId7"/>
              <a:stretch>
                <a:fillRect/>
              </a:stretch>
            </p:blipFill>
            <p:spPr>
              <a:xfrm>
                <a:off x="5194701" y="788844"/>
                <a:ext cx="2365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48594E5-080B-997C-0ECA-6194566310FE}"/>
                  </a:ext>
                </a:extLst>
              </p14:cNvPr>
              <p14:cNvContentPartPr/>
              <p14:nvPr/>
            </p14:nvContentPartPr>
            <p14:xfrm>
              <a:off x="7972101" y="787044"/>
              <a:ext cx="3101040" cy="64080"/>
            </p14:xfrm>
          </p:contentPart>
        </mc:Choice>
        <mc:Fallback>
          <p:pic>
            <p:nvPicPr>
              <p:cNvPr id="5" name="Ink 4">
                <a:extLst>
                  <a:ext uri="{FF2B5EF4-FFF2-40B4-BE49-F238E27FC236}">
                    <a16:creationId xmlns:a16="http://schemas.microsoft.com/office/drawing/2014/main" id="{848594E5-080B-997C-0ECA-6194566310FE}"/>
                  </a:ext>
                </a:extLst>
              </p:cNvPr>
              <p:cNvPicPr/>
              <p:nvPr/>
            </p:nvPicPr>
            <p:blipFill>
              <a:blip r:embed="rId9"/>
              <a:stretch>
                <a:fillRect/>
              </a:stretch>
            </p:blipFill>
            <p:spPr>
              <a:xfrm>
                <a:off x="7954101" y="769044"/>
                <a:ext cx="3136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26B788B-9054-B3F0-ABEF-6E40938B96BF}"/>
                  </a:ext>
                </a:extLst>
              </p14:cNvPr>
              <p14:cNvContentPartPr/>
              <p14:nvPr/>
            </p14:nvContentPartPr>
            <p14:xfrm>
              <a:off x="605061" y="1052004"/>
              <a:ext cx="1248480" cy="24120"/>
            </p14:xfrm>
          </p:contentPart>
        </mc:Choice>
        <mc:Fallback>
          <p:pic>
            <p:nvPicPr>
              <p:cNvPr id="7" name="Ink 6">
                <a:extLst>
                  <a:ext uri="{FF2B5EF4-FFF2-40B4-BE49-F238E27FC236}">
                    <a16:creationId xmlns:a16="http://schemas.microsoft.com/office/drawing/2014/main" id="{626B788B-9054-B3F0-ABEF-6E40938B96BF}"/>
                  </a:ext>
                </a:extLst>
              </p:cNvPr>
              <p:cNvPicPr/>
              <p:nvPr/>
            </p:nvPicPr>
            <p:blipFill>
              <a:blip r:embed="rId11"/>
              <a:stretch>
                <a:fillRect/>
              </a:stretch>
            </p:blipFill>
            <p:spPr>
              <a:xfrm>
                <a:off x="587421" y="1034004"/>
                <a:ext cx="1284120" cy="59760"/>
              </a:xfrm>
              <a:prstGeom prst="rect">
                <a:avLst/>
              </a:prstGeom>
            </p:spPr>
          </p:pic>
        </mc:Fallback>
      </mc:AlternateContent>
      <p:grpSp>
        <p:nvGrpSpPr>
          <p:cNvPr id="12" name="Group 11">
            <a:extLst>
              <a:ext uri="{FF2B5EF4-FFF2-40B4-BE49-F238E27FC236}">
                <a16:creationId xmlns:a16="http://schemas.microsoft.com/office/drawing/2014/main" id="{D867864C-FAEA-B835-F163-113E650D8E2E}"/>
              </a:ext>
            </a:extLst>
          </p:cNvPr>
          <p:cNvGrpSpPr/>
          <p:nvPr/>
        </p:nvGrpSpPr>
        <p:grpSpPr>
          <a:xfrm>
            <a:off x="6205581" y="1064244"/>
            <a:ext cx="877680" cy="41040"/>
            <a:chOff x="6205581" y="1064244"/>
            <a:chExt cx="877680" cy="410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CAE49C0-F374-77EA-55B6-A9B714160263}"/>
                    </a:ext>
                  </a:extLst>
                </p14:cNvPr>
                <p14:cNvContentPartPr/>
                <p14:nvPr/>
              </p14:nvContentPartPr>
              <p14:xfrm>
                <a:off x="6685101" y="1064244"/>
                <a:ext cx="398160" cy="11520"/>
              </p14:xfrm>
            </p:contentPart>
          </mc:Choice>
          <mc:Fallback>
            <p:pic>
              <p:nvPicPr>
                <p:cNvPr id="9" name="Ink 8">
                  <a:extLst>
                    <a:ext uri="{FF2B5EF4-FFF2-40B4-BE49-F238E27FC236}">
                      <a16:creationId xmlns:a16="http://schemas.microsoft.com/office/drawing/2014/main" id="{9CAE49C0-F374-77EA-55B6-A9B714160263}"/>
                    </a:ext>
                  </a:extLst>
                </p:cNvPr>
                <p:cNvPicPr/>
                <p:nvPr/>
              </p:nvPicPr>
              <p:blipFill>
                <a:blip r:embed="rId13"/>
                <a:stretch>
                  <a:fillRect/>
                </a:stretch>
              </p:blipFill>
              <p:spPr>
                <a:xfrm>
                  <a:off x="6667461" y="1046244"/>
                  <a:ext cx="433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09C2FB1-4141-2D71-5FF7-F8E6062328F7}"/>
                    </a:ext>
                  </a:extLst>
                </p14:cNvPr>
                <p14:cNvContentPartPr/>
                <p14:nvPr/>
              </p14:nvContentPartPr>
              <p14:xfrm>
                <a:off x="6205581" y="1071444"/>
                <a:ext cx="548280" cy="33840"/>
              </p14:xfrm>
            </p:contentPart>
          </mc:Choice>
          <mc:Fallback>
            <p:pic>
              <p:nvPicPr>
                <p:cNvPr id="11" name="Ink 10">
                  <a:extLst>
                    <a:ext uri="{FF2B5EF4-FFF2-40B4-BE49-F238E27FC236}">
                      <a16:creationId xmlns:a16="http://schemas.microsoft.com/office/drawing/2014/main" id="{909C2FB1-4141-2D71-5FF7-F8E6062328F7}"/>
                    </a:ext>
                  </a:extLst>
                </p:cNvPr>
                <p:cNvPicPr/>
                <p:nvPr/>
              </p:nvPicPr>
              <p:blipFill>
                <a:blip r:embed="rId15"/>
                <a:stretch>
                  <a:fillRect/>
                </a:stretch>
              </p:blipFill>
              <p:spPr>
                <a:xfrm>
                  <a:off x="6187941" y="1053444"/>
                  <a:ext cx="58392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AC10C58-BD72-D903-174B-258E16275815}"/>
                  </a:ext>
                </a:extLst>
              </p14:cNvPr>
              <p14:cNvContentPartPr/>
              <p14:nvPr/>
            </p14:nvContentPartPr>
            <p14:xfrm>
              <a:off x="8157141" y="1311204"/>
              <a:ext cx="3480840" cy="100800"/>
            </p14:xfrm>
          </p:contentPart>
        </mc:Choice>
        <mc:Fallback>
          <p:pic>
            <p:nvPicPr>
              <p:cNvPr id="13" name="Ink 12">
                <a:extLst>
                  <a:ext uri="{FF2B5EF4-FFF2-40B4-BE49-F238E27FC236}">
                    <a16:creationId xmlns:a16="http://schemas.microsoft.com/office/drawing/2014/main" id="{EAC10C58-BD72-D903-174B-258E16275815}"/>
                  </a:ext>
                </a:extLst>
              </p:cNvPr>
              <p:cNvPicPr/>
              <p:nvPr/>
            </p:nvPicPr>
            <p:blipFill>
              <a:blip r:embed="rId17"/>
              <a:stretch>
                <a:fillRect/>
              </a:stretch>
            </p:blipFill>
            <p:spPr>
              <a:xfrm>
                <a:off x="8139141" y="1293204"/>
                <a:ext cx="3516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6A751A3-8D7A-FB1F-7818-B196C1473FEB}"/>
                  </a:ext>
                </a:extLst>
              </p14:cNvPr>
              <p14:cNvContentPartPr/>
              <p14:nvPr/>
            </p14:nvContentPartPr>
            <p14:xfrm>
              <a:off x="340101" y="1552044"/>
              <a:ext cx="1225080" cy="75600"/>
            </p14:xfrm>
          </p:contentPart>
        </mc:Choice>
        <mc:Fallback>
          <p:pic>
            <p:nvPicPr>
              <p:cNvPr id="14" name="Ink 13">
                <a:extLst>
                  <a:ext uri="{FF2B5EF4-FFF2-40B4-BE49-F238E27FC236}">
                    <a16:creationId xmlns:a16="http://schemas.microsoft.com/office/drawing/2014/main" id="{06A751A3-8D7A-FB1F-7818-B196C1473FEB}"/>
                  </a:ext>
                </a:extLst>
              </p:cNvPr>
              <p:cNvPicPr/>
              <p:nvPr/>
            </p:nvPicPr>
            <p:blipFill>
              <a:blip r:embed="rId19"/>
              <a:stretch>
                <a:fillRect/>
              </a:stretch>
            </p:blipFill>
            <p:spPr>
              <a:xfrm>
                <a:off x="322101" y="1534404"/>
                <a:ext cx="1260720" cy="111240"/>
              </a:xfrm>
              <a:prstGeom prst="rect">
                <a:avLst/>
              </a:prstGeom>
            </p:spPr>
          </p:pic>
        </mc:Fallback>
      </mc:AlternateContent>
      <p:grpSp>
        <p:nvGrpSpPr>
          <p:cNvPr id="17" name="Group 16">
            <a:extLst>
              <a:ext uri="{FF2B5EF4-FFF2-40B4-BE49-F238E27FC236}">
                <a16:creationId xmlns:a16="http://schemas.microsoft.com/office/drawing/2014/main" id="{0EE7A6F1-5CA7-70F3-2764-BDD282650A8D}"/>
              </a:ext>
            </a:extLst>
          </p:cNvPr>
          <p:cNvGrpSpPr/>
          <p:nvPr/>
        </p:nvGrpSpPr>
        <p:grpSpPr>
          <a:xfrm>
            <a:off x="3051981" y="1579044"/>
            <a:ext cx="2794320" cy="36720"/>
            <a:chOff x="3051981" y="1579044"/>
            <a:chExt cx="2794320" cy="367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5F94413-B8FD-B33E-C0F0-776E7EA7841B}"/>
                    </a:ext>
                  </a:extLst>
                </p14:cNvPr>
                <p14:cNvContentPartPr/>
                <p14:nvPr/>
              </p14:nvContentPartPr>
              <p14:xfrm>
                <a:off x="3051981" y="1579044"/>
                <a:ext cx="83160" cy="6840"/>
              </p14:xfrm>
            </p:contentPart>
          </mc:Choice>
          <mc:Fallback>
            <p:pic>
              <p:nvPicPr>
                <p:cNvPr id="15" name="Ink 14">
                  <a:extLst>
                    <a:ext uri="{FF2B5EF4-FFF2-40B4-BE49-F238E27FC236}">
                      <a16:creationId xmlns:a16="http://schemas.microsoft.com/office/drawing/2014/main" id="{D5F94413-B8FD-B33E-C0F0-776E7EA7841B}"/>
                    </a:ext>
                  </a:extLst>
                </p:cNvPr>
                <p:cNvPicPr/>
                <p:nvPr/>
              </p:nvPicPr>
              <p:blipFill>
                <a:blip r:embed="rId21"/>
                <a:stretch>
                  <a:fillRect/>
                </a:stretch>
              </p:blipFill>
              <p:spPr>
                <a:xfrm>
                  <a:off x="3033981" y="1561404"/>
                  <a:ext cx="118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ABBC9897-4452-D045-A4EF-8157E49FBE2F}"/>
                    </a:ext>
                  </a:extLst>
                </p14:cNvPr>
                <p14:cNvContentPartPr/>
                <p14:nvPr/>
              </p14:nvContentPartPr>
              <p14:xfrm>
                <a:off x="3693141" y="1580484"/>
                <a:ext cx="2153160" cy="35280"/>
              </p14:xfrm>
            </p:contentPart>
          </mc:Choice>
          <mc:Fallback>
            <p:pic>
              <p:nvPicPr>
                <p:cNvPr id="16" name="Ink 15">
                  <a:extLst>
                    <a:ext uri="{FF2B5EF4-FFF2-40B4-BE49-F238E27FC236}">
                      <a16:creationId xmlns:a16="http://schemas.microsoft.com/office/drawing/2014/main" id="{ABBC9897-4452-D045-A4EF-8157E49FBE2F}"/>
                    </a:ext>
                  </a:extLst>
                </p:cNvPr>
                <p:cNvPicPr/>
                <p:nvPr/>
              </p:nvPicPr>
              <p:blipFill>
                <a:blip r:embed="rId23"/>
                <a:stretch>
                  <a:fillRect/>
                </a:stretch>
              </p:blipFill>
              <p:spPr>
                <a:xfrm>
                  <a:off x="3675501" y="1562484"/>
                  <a:ext cx="218880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A50097D-CC9B-7DE1-05F8-6C8F99D42E21}"/>
                  </a:ext>
                </a:extLst>
              </p14:cNvPr>
              <p14:cNvContentPartPr/>
              <p14:nvPr/>
            </p14:nvContentPartPr>
            <p14:xfrm>
              <a:off x="10889901" y="1611444"/>
              <a:ext cx="9720" cy="5760"/>
            </p14:xfrm>
          </p:contentPart>
        </mc:Choice>
        <mc:Fallback>
          <p:pic>
            <p:nvPicPr>
              <p:cNvPr id="18" name="Ink 17">
                <a:extLst>
                  <a:ext uri="{FF2B5EF4-FFF2-40B4-BE49-F238E27FC236}">
                    <a16:creationId xmlns:a16="http://schemas.microsoft.com/office/drawing/2014/main" id="{8A50097D-CC9B-7DE1-05F8-6C8F99D42E21}"/>
                  </a:ext>
                </a:extLst>
              </p:cNvPr>
              <p:cNvPicPr/>
              <p:nvPr/>
            </p:nvPicPr>
            <p:blipFill>
              <a:blip r:embed="rId25"/>
              <a:stretch>
                <a:fillRect/>
              </a:stretch>
            </p:blipFill>
            <p:spPr>
              <a:xfrm>
                <a:off x="10872261" y="1593444"/>
                <a:ext cx="45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A5DD7866-FC2E-F834-0C68-A5D8C809327F}"/>
                  </a:ext>
                </a:extLst>
              </p14:cNvPr>
              <p14:cNvContentPartPr/>
              <p14:nvPr/>
            </p14:nvContentPartPr>
            <p14:xfrm>
              <a:off x="461061" y="1835364"/>
              <a:ext cx="452880" cy="33120"/>
            </p14:xfrm>
          </p:contentPart>
        </mc:Choice>
        <mc:Fallback>
          <p:pic>
            <p:nvPicPr>
              <p:cNvPr id="19" name="Ink 18">
                <a:extLst>
                  <a:ext uri="{FF2B5EF4-FFF2-40B4-BE49-F238E27FC236}">
                    <a16:creationId xmlns:a16="http://schemas.microsoft.com/office/drawing/2014/main" id="{A5DD7866-FC2E-F834-0C68-A5D8C809327F}"/>
                  </a:ext>
                </a:extLst>
              </p:cNvPr>
              <p:cNvPicPr/>
              <p:nvPr/>
            </p:nvPicPr>
            <p:blipFill>
              <a:blip r:embed="rId27"/>
              <a:stretch>
                <a:fillRect/>
              </a:stretch>
            </p:blipFill>
            <p:spPr>
              <a:xfrm>
                <a:off x="443061" y="1817364"/>
                <a:ext cx="488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D8683639-7205-A2FC-E2E8-4D79451F4DC1}"/>
                  </a:ext>
                </a:extLst>
              </p14:cNvPr>
              <p14:cNvContentPartPr/>
              <p14:nvPr/>
            </p14:nvContentPartPr>
            <p14:xfrm>
              <a:off x="10913661" y="1805484"/>
              <a:ext cx="18720" cy="21600"/>
            </p14:xfrm>
          </p:contentPart>
        </mc:Choice>
        <mc:Fallback>
          <p:pic>
            <p:nvPicPr>
              <p:cNvPr id="20" name="Ink 19">
                <a:extLst>
                  <a:ext uri="{FF2B5EF4-FFF2-40B4-BE49-F238E27FC236}">
                    <a16:creationId xmlns:a16="http://schemas.microsoft.com/office/drawing/2014/main" id="{D8683639-7205-A2FC-E2E8-4D79451F4DC1}"/>
                  </a:ext>
                </a:extLst>
              </p:cNvPr>
              <p:cNvPicPr/>
              <p:nvPr/>
            </p:nvPicPr>
            <p:blipFill>
              <a:blip r:embed="rId29"/>
              <a:stretch>
                <a:fillRect/>
              </a:stretch>
            </p:blipFill>
            <p:spPr>
              <a:xfrm>
                <a:off x="10896021" y="1787844"/>
                <a:ext cx="54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C78E2736-D74C-0FDF-95A1-4926488BD066}"/>
                  </a:ext>
                </a:extLst>
              </p14:cNvPr>
              <p14:cNvContentPartPr/>
              <p14:nvPr/>
            </p14:nvContentPartPr>
            <p14:xfrm>
              <a:off x="1847781" y="2629884"/>
              <a:ext cx="7412040" cy="97560"/>
            </p14:xfrm>
          </p:contentPart>
        </mc:Choice>
        <mc:Fallback>
          <p:pic>
            <p:nvPicPr>
              <p:cNvPr id="21" name="Ink 20">
                <a:extLst>
                  <a:ext uri="{FF2B5EF4-FFF2-40B4-BE49-F238E27FC236}">
                    <a16:creationId xmlns:a16="http://schemas.microsoft.com/office/drawing/2014/main" id="{C78E2736-D74C-0FDF-95A1-4926488BD066}"/>
                  </a:ext>
                </a:extLst>
              </p:cNvPr>
              <p:cNvPicPr/>
              <p:nvPr/>
            </p:nvPicPr>
            <p:blipFill>
              <a:blip r:embed="rId31"/>
              <a:stretch>
                <a:fillRect/>
              </a:stretch>
            </p:blipFill>
            <p:spPr>
              <a:xfrm>
                <a:off x="1830141" y="2611884"/>
                <a:ext cx="7447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0BFFCED4-65CD-582E-E1EC-5AA8989317A6}"/>
                  </a:ext>
                </a:extLst>
              </p14:cNvPr>
              <p14:cNvContentPartPr/>
              <p14:nvPr/>
            </p14:nvContentPartPr>
            <p14:xfrm>
              <a:off x="1213821" y="2864964"/>
              <a:ext cx="1236240" cy="74880"/>
            </p14:xfrm>
          </p:contentPart>
        </mc:Choice>
        <mc:Fallback>
          <p:pic>
            <p:nvPicPr>
              <p:cNvPr id="22" name="Ink 21">
                <a:extLst>
                  <a:ext uri="{FF2B5EF4-FFF2-40B4-BE49-F238E27FC236}">
                    <a16:creationId xmlns:a16="http://schemas.microsoft.com/office/drawing/2014/main" id="{0BFFCED4-65CD-582E-E1EC-5AA8989317A6}"/>
                  </a:ext>
                </a:extLst>
              </p:cNvPr>
              <p:cNvPicPr/>
              <p:nvPr/>
            </p:nvPicPr>
            <p:blipFill>
              <a:blip r:embed="rId33"/>
              <a:stretch>
                <a:fillRect/>
              </a:stretch>
            </p:blipFill>
            <p:spPr>
              <a:xfrm>
                <a:off x="1195821" y="2847324"/>
                <a:ext cx="1271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4DAE3B91-8AFE-EB1E-145E-F0E1BDD2B08C}"/>
                  </a:ext>
                </a:extLst>
              </p14:cNvPr>
              <p14:cNvContentPartPr/>
              <p14:nvPr/>
            </p14:nvContentPartPr>
            <p14:xfrm>
              <a:off x="9967941" y="2870724"/>
              <a:ext cx="16920" cy="6120"/>
            </p14:xfrm>
          </p:contentPart>
        </mc:Choice>
        <mc:Fallback>
          <p:pic>
            <p:nvPicPr>
              <p:cNvPr id="23" name="Ink 22">
                <a:extLst>
                  <a:ext uri="{FF2B5EF4-FFF2-40B4-BE49-F238E27FC236}">
                    <a16:creationId xmlns:a16="http://schemas.microsoft.com/office/drawing/2014/main" id="{4DAE3B91-8AFE-EB1E-145E-F0E1BDD2B08C}"/>
                  </a:ext>
                </a:extLst>
              </p:cNvPr>
              <p:cNvPicPr/>
              <p:nvPr/>
            </p:nvPicPr>
            <p:blipFill>
              <a:blip r:embed="rId35"/>
              <a:stretch>
                <a:fillRect/>
              </a:stretch>
            </p:blipFill>
            <p:spPr>
              <a:xfrm>
                <a:off x="9950301" y="2852724"/>
                <a:ext cx="52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0D986AF9-3393-564D-3550-12D62A8386E0}"/>
                  </a:ext>
                </a:extLst>
              </p14:cNvPr>
              <p14:cNvContentPartPr/>
              <p14:nvPr/>
            </p14:nvContentPartPr>
            <p14:xfrm>
              <a:off x="11482821" y="2879004"/>
              <a:ext cx="163080" cy="13680"/>
            </p14:xfrm>
          </p:contentPart>
        </mc:Choice>
        <mc:Fallback>
          <p:pic>
            <p:nvPicPr>
              <p:cNvPr id="24" name="Ink 23">
                <a:extLst>
                  <a:ext uri="{FF2B5EF4-FFF2-40B4-BE49-F238E27FC236}">
                    <a16:creationId xmlns:a16="http://schemas.microsoft.com/office/drawing/2014/main" id="{0D986AF9-3393-564D-3550-12D62A8386E0}"/>
                  </a:ext>
                </a:extLst>
              </p:cNvPr>
              <p:cNvPicPr/>
              <p:nvPr/>
            </p:nvPicPr>
            <p:blipFill>
              <a:blip r:embed="rId37"/>
              <a:stretch>
                <a:fillRect/>
              </a:stretch>
            </p:blipFill>
            <p:spPr>
              <a:xfrm>
                <a:off x="11464821" y="2861364"/>
                <a:ext cx="198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BD81ADB6-DE65-C8E1-00C4-502EBBBDC712}"/>
                  </a:ext>
                </a:extLst>
              </p14:cNvPr>
              <p14:cNvContentPartPr/>
              <p14:nvPr/>
            </p14:nvContentPartPr>
            <p14:xfrm>
              <a:off x="7597341" y="3178884"/>
              <a:ext cx="20880" cy="11520"/>
            </p14:xfrm>
          </p:contentPart>
        </mc:Choice>
        <mc:Fallback>
          <p:pic>
            <p:nvPicPr>
              <p:cNvPr id="25" name="Ink 24">
                <a:extLst>
                  <a:ext uri="{FF2B5EF4-FFF2-40B4-BE49-F238E27FC236}">
                    <a16:creationId xmlns:a16="http://schemas.microsoft.com/office/drawing/2014/main" id="{BD81ADB6-DE65-C8E1-00C4-502EBBBDC712}"/>
                  </a:ext>
                </a:extLst>
              </p:cNvPr>
              <p:cNvPicPr/>
              <p:nvPr/>
            </p:nvPicPr>
            <p:blipFill>
              <a:blip r:embed="rId39"/>
              <a:stretch>
                <a:fillRect/>
              </a:stretch>
            </p:blipFill>
            <p:spPr>
              <a:xfrm>
                <a:off x="7579341" y="3160884"/>
                <a:ext cx="56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12507C88-D825-8693-C279-C4E4E0B9C425}"/>
                  </a:ext>
                </a:extLst>
              </p14:cNvPr>
              <p14:cNvContentPartPr/>
              <p14:nvPr/>
            </p14:nvContentPartPr>
            <p14:xfrm>
              <a:off x="9454221" y="3441684"/>
              <a:ext cx="17640" cy="1800"/>
            </p14:xfrm>
          </p:contentPart>
        </mc:Choice>
        <mc:Fallback>
          <p:pic>
            <p:nvPicPr>
              <p:cNvPr id="26" name="Ink 25">
                <a:extLst>
                  <a:ext uri="{FF2B5EF4-FFF2-40B4-BE49-F238E27FC236}">
                    <a16:creationId xmlns:a16="http://schemas.microsoft.com/office/drawing/2014/main" id="{12507C88-D825-8693-C279-C4E4E0B9C425}"/>
                  </a:ext>
                </a:extLst>
              </p:cNvPr>
              <p:cNvPicPr/>
              <p:nvPr/>
            </p:nvPicPr>
            <p:blipFill>
              <a:blip r:embed="rId41"/>
              <a:stretch>
                <a:fillRect/>
              </a:stretch>
            </p:blipFill>
            <p:spPr>
              <a:xfrm>
                <a:off x="9436581" y="3423684"/>
                <a:ext cx="53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38CC8DB6-80F0-D8DF-8428-FFCB8CA1CE84}"/>
                  </a:ext>
                </a:extLst>
              </p14:cNvPr>
              <p14:cNvContentPartPr/>
              <p14:nvPr/>
            </p14:nvContentPartPr>
            <p14:xfrm>
              <a:off x="7411221" y="3651924"/>
              <a:ext cx="540720" cy="41400"/>
            </p14:xfrm>
          </p:contentPart>
        </mc:Choice>
        <mc:Fallback>
          <p:pic>
            <p:nvPicPr>
              <p:cNvPr id="27" name="Ink 26">
                <a:extLst>
                  <a:ext uri="{FF2B5EF4-FFF2-40B4-BE49-F238E27FC236}">
                    <a16:creationId xmlns:a16="http://schemas.microsoft.com/office/drawing/2014/main" id="{38CC8DB6-80F0-D8DF-8428-FFCB8CA1CE84}"/>
                  </a:ext>
                </a:extLst>
              </p:cNvPr>
              <p:cNvPicPr/>
              <p:nvPr/>
            </p:nvPicPr>
            <p:blipFill>
              <a:blip r:embed="rId43"/>
              <a:stretch>
                <a:fillRect/>
              </a:stretch>
            </p:blipFill>
            <p:spPr>
              <a:xfrm>
                <a:off x="7393581" y="3633924"/>
                <a:ext cx="576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C5C44452-5E49-D72B-252C-FA333E6668C2}"/>
                  </a:ext>
                </a:extLst>
              </p14:cNvPr>
              <p14:cNvContentPartPr/>
              <p14:nvPr/>
            </p14:nvContentPartPr>
            <p14:xfrm>
              <a:off x="6885981" y="4935684"/>
              <a:ext cx="693720" cy="89640"/>
            </p14:xfrm>
          </p:contentPart>
        </mc:Choice>
        <mc:Fallback>
          <p:pic>
            <p:nvPicPr>
              <p:cNvPr id="28" name="Ink 27">
                <a:extLst>
                  <a:ext uri="{FF2B5EF4-FFF2-40B4-BE49-F238E27FC236}">
                    <a16:creationId xmlns:a16="http://schemas.microsoft.com/office/drawing/2014/main" id="{C5C44452-5E49-D72B-252C-FA333E6668C2}"/>
                  </a:ext>
                </a:extLst>
              </p:cNvPr>
              <p:cNvPicPr/>
              <p:nvPr/>
            </p:nvPicPr>
            <p:blipFill>
              <a:blip r:embed="rId45"/>
              <a:stretch>
                <a:fillRect/>
              </a:stretch>
            </p:blipFill>
            <p:spPr>
              <a:xfrm>
                <a:off x="6868341" y="4917684"/>
                <a:ext cx="729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60347AE2-507F-0C55-1A03-87CCEFF0376E}"/>
                  </a:ext>
                </a:extLst>
              </p14:cNvPr>
              <p14:cNvContentPartPr/>
              <p14:nvPr/>
            </p14:nvContentPartPr>
            <p14:xfrm>
              <a:off x="678501" y="5186244"/>
              <a:ext cx="24840" cy="12960"/>
            </p14:xfrm>
          </p:contentPart>
        </mc:Choice>
        <mc:Fallback>
          <p:pic>
            <p:nvPicPr>
              <p:cNvPr id="29" name="Ink 28">
                <a:extLst>
                  <a:ext uri="{FF2B5EF4-FFF2-40B4-BE49-F238E27FC236}">
                    <a16:creationId xmlns:a16="http://schemas.microsoft.com/office/drawing/2014/main" id="{60347AE2-507F-0C55-1A03-87CCEFF0376E}"/>
                  </a:ext>
                </a:extLst>
              </p:cNvPr>
              <p:cNvPicPr/>
              <p:nvPr/>
            </p:nvPicPr>
            <p:blipFill>
              <a:blip r:embed="rId47"/>
              <a:stretch>
                <a:fillRect/>
              </a:stretch>
            </p:blipFill>
            <p:spPr>
              <a:xfrm>
                <a:off x="660501" y="5168244"/>
                <a:ext cx="60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40282889-7901-F4A9-3737-CF586D61714C}"/>
                  </a:ext>
                </a:extLst>
              </p14:cNvPr>
              <p14:cNvContentPartPr/>
              <p14:nvPr/>
            </p14:nvContentPartPr>
            <p14:xfrm>
              <a:off x="7726221" y="5759724"/>
              <a:ext cx="6840" cy="7560"/>
            </p14:xfrm>
          </p:contentPart>
        </mc:Choice>
        <mc:Fallback>
          <p:pic>
            <p:nvPicPr>
              <p:cNvPr id="30" name="Ink 29">
                <a:extLst>
                  <a:ext uri="{FF2B5EF4-FFF2-40B4-BE49-F238E27FC236}">
                    <a16:creationId xmlns:a16="http://schemas.microsoft.com/office/drawing/2014/main" id="{40282889-7901-F4A9-3737-CF586D61714C}"/>
                  </a:ext>
                </a:extLst>
              </p:cNvPr>
              <p:cNvPicPr/>
              <p:nvPr/>
            </p:nvPicPr>
            <p:blipFill>
              <a:blip r:embed="rId49"/>
              <a:stretch>
                <a:fillRect/>
              </a:stretch>
            </p:blipFill>
            <p:spPr>
              <a:xfrm>
                <a:off x="7708581" y="5742084"/>
                <a:ext cx="42480" cy="43200"/>
              </a:xfrm>
              <a:prstGeom prst="rect">
                <a:avLst/>
              </a:prstGeom>
            </p:spPr>
          </p:pic>
        </mc:Fallback>
      </mc:AlternateContent>
      <p:grpSp>
        <p:nvGrpSpPr>
          <p:cNvPr id="34" name="Group 33">
            <a:extLst>
              <a:ext uri="{FF2B5EF4-FFF2-40B4-BE49-F238E27FC236}">
                <a16:creationId xmlns:a16="http://schemas.microsoft.com/office/drawing/2014/main" id="{CE181A25-8725-DCCD-672B-332FE177B70A}"/>
              </a:ext>
            </a:extLst>
          </p:cNvPr>
          <p:cNvGrpSpPr/>
          <p:nvPr/>
        </p:nvGrpSpPr>
        <p:grpSpPr>
          <a:xfrm>
            <a:off x="514341" y="5932884"/>
            <a:ext cx="101160" cy="77400"/>
            <a:chOff x="514341" y="5932884"/>
            <a:chExt cx="101160" cy="77400"/>
          </a:xfrm>
        </p:grpSpPr>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A635351D-C61F-0717-D361-9D340744B0C2}"/>
                    </a:ext>
                  </a:extLst>
                </p14:cNvPr>
                <p14:cNvContentPartPr/>
                <p14:nvPr/>
              </p14:nvContentPartPr>
              <p14:xfrm>
                <a:off x="514341" y="5932884"/>
                <a:ext cx="19440" cy="14760"/>
              </p14:xfrm>
            </p:contentPart>
          </mc:Choice>
          <mc:Fallback>
            <p:pic>
              <p:nvPicPr>
                <p:cNvPr id="31" name="Ink 30">
                  <a:extLst>
                    <a:ext uri="{FF2B5EF4-FFF2-40B4-BE49-F238E27FC236}">
                      <a16:creationId xmlns:a16="http://schemas.microsoft.com/office/drawing/2014/main" id="{A635351D-C61F-0717-D361-9D340744B0C2}"/>
                    </a:ext>
                  </a:extLst>
                </p:cNvPr>
                <p:cNvPicPr/>
                <p:nvPr/>
              </p:nvPicPr>
              <p:blipFill>
                <a:blip r:embed="rId51"/>
                <a:stretch>
                  <a:fillRect/>
                </a:stretch>
              </p:blipFill>
              <p:spPr>
                <a:xfrm>
                  <a:off x="496701" y="5915244"/>
                  <a:ext cx="55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591D67BF-F03E-65ED-3B95-E43C64E9F7A8}"/>
                    </a:ext>
                  </a:extLst>
                </p14:cNvPr>
                <p14:cNvContentPartPr/>
                <p14:nvPr/>
              </p14:nvContentPartPr>
              <p14:xfrm>
                <a:off x="614421" y="5992284"/>
                <a:ext cx="1080" cy="18000"/>
              </p14:xfrm>
            </p:contentPart>
          </mc:Choice>
          <mc:Fallback>
            <p:pic>
              <p:nvPicPr>
                <p:cNvPr id="32" name="Ink 31">
                  <a:extLst>
                    <a:ext uri="{FF2B5EF4-FFF2-40B4-BE49-F238E27FC236}">
                      <a16:creationId xmlns:a16="http://schemas.microsoft.com/office/drawing/2014/main" id="{591D67BF-F03E-65ED-3B95-E43C64E9F7A8}"/>
                    </a:ext>
                  </a:extLst>
                </p:cNvPr>
                <p:cNvPicPr/>
                <p:nvPr/>
              </p:nvPicPr>
              <p:blipFill>
                <a:blip r:embed="rId53"/>
                <a:stretch>
                  <a:fillRect/>
                </a:stretch>
              </p:blipFill>
              <p:spPr>
                <a:xfrm>
                  <a:off x="596781" y="5974284"/>
                  <a:ext cx="36720" cy="5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68441D04-6F24-76B0-A4ED-99E0F31E3114}"/>
                  </a:ext>
                </a:extLst>
              </p14:cNvPr>
              <p14:cNvContentPartPr/>
              <p14:nvPr/>
            </p14:nvContentPartPr>
            <p14:xfrm>
              <a:off x="1030581" y="5939004"/>
              <a:ext cx="18000" cy="10800"/>
            </p14:xfrm>
          </p:contentPart>
        </mc:Choice>
        <mc:Fallback>
          <p:pic>
            <p:nvPicPr>
              <p:cNvPr id="33" name="Ink 32">
                <a:extLst>
                  <a:ext uri="{FF2B5EF4-FFF2-40B4-BE49-F238E27FC236}">
                    <a16:creationId xmlns:a16="http://schemas.microsoft.com/office/drawing/2014/main" id="{68441D04-6F24-76B0-A4ED-99E0F31E3114}"/>
                  </a:ext>
                </a:extLst>
              </p:cNvPr>
              <p:cNvPicPr/>
              <p:nvPr/>
            </p:nvPicPr>
            <p:blipFill>
              <a:blip r:embed="rId55"/>
              <a:stretch>
                <a:fillRect/>
              </a:stretch>
            </p:blipFill>
            <p:spPr>
              <a:xfrm>
                <a:off x="1012941" y="5921004"/>
                <a:ext cx="53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130F767C-271A-EEBD-B76C-1D5372054DC5}"/>
                  </a:ext>
                </a:extLst>
              </p14:cNvPr>
              <p14:cNvContentPartPr/>
              <p14:nvPr/>
            </p14:nvContentPartPr>
            <p14:xfrm>
              <a:off x="6611301" y="6064644"/>
              <a:ext cx="28800" cy="12960"/>
            </p14:xfrm>
          </p:contentPart>
        </mc:Choice>
        <mc:Fallback>
          <p:pic>
            <p:nvPicPr>
              <p:cNvPr id="35" name="Ink 34">
                <a:extLst>
                  <a:ext uri="{FF2B5EF4-FFF2-40B4-BE49-F238E27FC236}">
                    <a16:creationId xmlns:a16="http://schemas.microsoft.com/office/drawing/2014/main" id="{130F767C-271A-EEBD-B76C-1D5372054DC5}"/>
                  </a:ext>
                </a:extLst>
              </p:cNvPr>
              <p:cNvPicPr/>
              <p:nvPr/>
            </p:nvPicPr>
            <p:blipFill>
              <a:blip r:embed="rId57"/>
              <a:stretch>
                <a:fillRect/>
              </a:stretch>
            </p:blipFill>
            <p:spPr>
              <a:xfrm>
                <a:off x="6593661" y="6047004"/>
                <a:ext cx="64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7DA014C9-3428-5794-97FE-1D117B60E36A}"/>
                  </a:ext>
                </a:extLst>
              </p14:cNvPr>
              <p14:cNvContentPartPr/>
              <p14:nvPr/>
            </p14:nvContentPartPr>
            <p14:xfrm>
              <a:off x="7128981" y="6112884"/>
              <a:ext cx="746640" cy="35280"/>
            </p14:xfrm>
          </p:contentPart>
        </mc:Choice>
        <mc:Fallback>
          <p:pic>
            <p:nvPicPr>
              <p:cNvPr id="36" name="Ink 35">
                <a:extLst>
                  <a:ext uri="{FF2B5EF4-FFF2-40B4-BE49-F238E27FC236}">
                    <a16:creationId xmlns:a16="http://schemas.microsoft.com/office/drawing/2014/main" id="{7DA014C9-3428-5794-97FE-1D117B60E36A}"/>
                  </a:ext>
                </a:extLst>
              </p:cNvPr>
              <p:cNvPicPr/>
              <p:nvPr/>
            </p:nvPicPr>
            <p:blipFill>
              <a:blip r:embed="rId59"/>
              <a:stretch>
                <a:fillRect/>
              </a:stretch>
            </p:blipFill>
            <p:spPr>
              <a:xfrm>
                <a:off x="7111341" y="6094884"/>
                <a:ext cx="782280" cy="70920"/>
              </a:xfrm>
              <a:prstGeom prst="rect">
                <a:avLst/>
              </a:prstGeom>
            </p:spPr>
          </p:pic>
        </mc:Fallback>
      </mc:AlternateContent>
    </p:spTree>
    <p:extLst>
      <p:ext uri="{BB962C8B-B14F-4D97-AF65-F5344CB8AC3E}">
        <p14:creationId xmlns:p14="http://schemas.microsoft.com/office/powerpoint/2010/main" val="75454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4548"/>
            <a:ext cx="10109842" cy="632185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886" y="143978"/>
            <a:ext cx="9641091" cy="5955476"/>
          </a:xfrm>
          <a:prstGeom prst="rect">
            <a:avLst/>
          </a:prstGeom>
          <a:noFill/>
        </p:spPr>
        <p:txBody>
          <a:bodyPr wrap="square" rtlCol="0">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Rashi on Isaiah 26,6 Part 1-2</a:t>
            </a:r>
          </a:p>
          <a:p>
            <a:pPr rtl="0">
              <a:spcBef>
                <a:spcPts val="0"/>
              </a:spcBef>
              <a:spcAft>
                <a:spcPts val="0"/>
              </a:spcAft>
            </a:pPr>
            <a:r>
              <a:rPr lang="he-IL" sz="2400" i="0" u="none" strike="noStrike" dirty="0">
                <a:solidFill>
                  <a:srgbClr val="FFFF00"/>
                </a:solidFill>
                <a:effectLst/>
                <a:latin typeface="Arial" panose="020B0604020202020204" pitchFamily="34" charset="0"/>
                <a:cs typeface="+mj-cs"/>
              </a:rPr>
              <a:t>רגלי עני. מלך המשיח שנאמר בו עני ורוכב על החמור (זכריה ט' ט): </a:t>
            </a:r>
            <a:r>
              <a:rPr lang="en-US" sz="2400" i="0" u="none" strike="noStrike" dirty="0">
                <a:solidFill>
                  <a:srgbClr val="FFFF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the feet of a poor man The King Messiah, who is referred to as a poor man riding on a donkey (</a:t>
            </a:r>
            <a:r>
              <a:rPr lang="en-US" sz="2400" i="0" u="none" strike="noStrike" dirty="0">
                <a:solidFill>
                  <a:srgbClr val="00B0F0"/>
                </a:solidFill>
                <a:effectLst/>
                <a:latin typeface="Arial" panose="020B0604020202020204" pitchFamily="34" charset="0"/>
                <a:cs typeface="+mj-cs"/>
              </a:rPr>
              <a:t>Zech. 9:9</a:t>
            </a:r>
            <a:r>
              <a:rPr lang="en-US" sz="2400" i="0" u="none" strike="noStrike" dirty="0">
                <a:solidFill>
                  <a:srgbClr val="FFC000"/>
                </a:solidFill>
                <a:effectLst/>
                <a:latin typeface="Arial" panose="020B0604020202020204" pitchFamily="34" charset="0"/>
                <a:cs typeface="+mj-cs"/>
              </a:rPr>
              <a:t>). </a:t>
            </a:r>
            <a:r>
              <a:rPr lang="he-IL" sz="2400" i="0" u="none" strike="noStrike" dirty="0">
                <a:solidFill>
                  <a:srgbClr val="FFFF00"/>
                </a:solidFill>
                <a:effectLst/>
                <a:latin typeface="Arial" panose="020B0604020202020204" pitchFamily="34" charset="0"/>
                <a:cs typeface="+mj-cs"/>
              </a:rPr>
              <a:t>פעמי דלים. ישראל שהיו דלים עד הנה: </a:t>
            </a:r>
            <a:r>
              <a:rPr lang="en-US" sz="2400" i="0" u="none" strike="noStrike" dirty="0">
                <a:solidFill>
                  <a:srgbClr val="FFFF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the soles of the impoverished Israel, who were heretofore impoverished.</a:t>
            </a:r>
          </a:p>
          <a:p>
            <a:pPr rtl="0">
              <a:spcBef>
                <a:spcPts val="0"/>
              </a:spcBef>
              <a:spcAft>
                <a:spcPts val="0"/>
              </a:spcAft>
            </a:pPr>
            <a:endParaRPr lang="en-US" sz="900" b="1" dirty="0">
              <a:solidFill>
                <a:srgbClr val="FFC000"/>
              </a:solidFill>
              <a:latin typeface="Arial" panose="020B0604020202020204" pitchFamily="34" charset="0"/>
              <a:cs typeface="+mj-cs"/>
            </a:endParaRPr>
          </a:p>
          <a:p>
            <a:pPr rtl="0">
              <a:spcBef>
                <a:spcPts val="0"/>
              </a:spcBef>
              <a:spcAft>
                <a:spcPts val="0"/>
              </a:spcAft>
            </a:pPr>
            <a:r>
              <a:rPr lang="en-US" sz="2400" b="1" i="0" u="none" strike="noStrike" dirty="0">
                <a:solidFill>
                  <a:srgbClr val="92D050"/>
                </a:solidFill>
                <a:effectLst/>
                <a:latin typeface="Arial" panose="020B0604020202020204" pitchFamily="34" charset="0"/>
                <a:cs typeface="+mj-cs"/>
              </a:rPr>
              <a:t>Talmud </a:t>
            </a:r>
            <a:r>
              <a:rPr lang="en-US" sz="2400" b="1" i="0" u="none" strike="noStrike" dirty="0" err="1">
                <a:solidFill>
                  <a:srgbClr val="92D050"/>
                </a:solidFill>
                <a:effectLst/>
                <a:latin typeface="Arial" panose="020B0604020202020204" pitchFamily="34" charset="0"/>
                <a:cs typeface="+mj-cs"/>
              </a:rPr>
              <a:t>Bavli</a:t>
            </a:r>
            <a:r>
              <a:rPr lang="en-US" sz="2400" b="1" i="0" u="none" strike="noStrike" dirty="0">
                <a:solidFill>
                  <a:srgbClr val="92D050"/>
                </a:solidFill>
                <a:effectLst/>
                <a:latin typeface="Arial" panose="020B0604020202020204" pitchFamily="34" charset="0"/>
                <a:cs typeface="+mj-cs"/>
              </a:rPr>
              <a:t> Sanhedrin 98a:13</a:t>
            </a:r>
          </a:p>
          <a:p>
            <a:pPr rtl="0">
              <a:spcBef>
                <a:spcPts val="0"/>
              </a:spcBef>
              <a:spcAft>
                <a:spcPts val="0"/>
              </a:spcAft>
            </a:pPr>
            <a:r>
              <a:rPr lang="he-IL" sz="2400" i="0" u="none" strike="noStrike" dirty="0">
                <a:solidFill>
                  <a:srgbClr val="FFFF00"/>
                </a:solidFill>
                <a:effectLst/>
                <a:latin typeface="Arial" panose="020B0604020202020204" pitchFamily="34" charset="0"/>
                <a:cs typeface="+mj-cs"/>
              </a:rPr>
              <a:t>אמר רבי אלכסנדרי רבי יהושע בן לוי רמי כתיב (דניאל ז, יג) וארו עם ענני שמיא כבר אינש אתה וכתיב (זכריה ט, ט) עני ורוכב על חמור זכו עם ענני שמיא לא זכו עני רוכב על חמור </a:t>
            </a:r>
            <a:r>
              <a:rPr lang="en-US" sz="2000" i="0" u="none" strike="noStrike" dirty="0">
                <a:solidFill>
                  <a:srgbClr val="92D050"/>
                </a:solidFill>
                <a:effectLst/>
                <a:latin typeface="Arial" panose="020B0604020202020204" pitchFamily="34" charset="0"/>
                <a:cs typeface="+mj-cs"/>
              </a:rPr>
              <a:t>Rabbi </a:t>
            </a:r>
            <a:r>
              <a:rPr lang="en-US" sz="2000" i="0" u="none" strike="noStrike" dirty="0" err="1">
                <a:solidFill>
                  <a:srgbClr val="92D050"/>
                </a:solidFill>
                <a:effectLst/>
                <a:latin typeface="Arial" panose="020B0604020202020204" pitchFamily="34" charset="0"/>
                <a:cs typeface="+mj-cs"/>
              </a:rPr>
              <a:t>Alexandri</a:t>
            </a:r>
            <a:r>
              <a:rPr lang="en-US" sz="2000" i="0" u="none" strike="noStrike" dirty="0">
                <a:solidFill>
                  <a:srgbClr val="92D050"/>
                </a:solidFill>
                <a:effectLst/>
                <a:latin typeface="Arial" panose="020B0604020202020204" pitchFamily="34" charset="0"/>
                <a:cs typeface="+mj-cs"/>
              </a:rPr>
              <a:t> says: Rabbi Yehoshua ben Levi raises a contradiction between two depictions of the coming of the Messiah. It is written: </a:t>
            </a:r>
            <a:r>
              <a:rPr lang="en-US" sz="2000" i="0" u="none" strike="noStrike" dirty="0">
                <a:solidFill>
                  <a:srgbClr val="00B0F0"/>
                </a:solidFill>
                <a:effectLst/>
                <a:latin typeface="Arial" panose="020B0604020202020204" pitchFamily="34" charset="0"/>
                <a:cs typeface="+mj-cs"/>
              </a:rPr>
              <a:t>“There came with the clouds of heaven, one like unto a son of man…and there was given him dominion and glory and a kingdom…his dominion is an everlasting dominion”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Daniel 7:13–14</a:t>
            </a:r>
            <a:r>
              <a:rPr lang="en-US" sz="2000" i="0" u="none" strike="noStrike" dirty="0">
                <a:solidFill>
                  <a:srgbClr val="FFC000"/>
                </a:solidFill>
                <a:effectLst/>
                <a:latin typeface="Arial" panose="020B0604020202020204" pitchFamily="34" charset="0"/>
                <a:cs typeface="+mj-cs"/>
              </a:rPr>
              <a:t>). </a:t>
            </a:r>
            <a:r>
              <a:rPr lang="en-US" sz="2000" i="0" u="none" strike="noStrike" dirty="0">
                <a:solidFill>
                  <a:srgbClr val="92D050"/>
                </a:solidFill>
                <a:effectLst/>
                <a:latin typeface="Arial" panose="020B0604020202020204" pitchFamily="34" charset="0"/>
                <a:cs typeface="+mj-cs"/>
              </a:rPr>
              <a:t>And it is written: </a:t>
            </a:r>
            <a:r>
              <a:rPr lang="en-US" sz="2000" i="0" u="none" strike="noStrike" dirty="0">
                <a:solidFill>
                  <a:srgbClr val="00B0F0"/>
                </a:solidFill>
                <a:effectLst/>
                <a:latin typeface="Arial" panose="020B0604020202020204" pitchFamily="34" charset="0"/>
                <a:cs typeface="+mj-cs"/>
              </a:rPr>
              <a:t>“Behold, your king will come to you; he is just and victorious; lowly and riding upon a donkey and upon a colt, the foal of a donkey”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Zechariah 9:9</a:t>
            </a:r>
            <a:r>
              <a:rPr lang="en-US" sz="2000" i="0" u="none" strike="noStrike" dirty="0">
                <a:solidFill>
                  <a:srgbClr val="FFC000"/>
                </a:solidFill>
                <a:effectLst/>
                <a:latin typeface="Arial" panose="020B0604020202020204" pitchFamily="34" charset="0"/>
                <a:cs typeface="+mj-cs"/>
              </a:rPr>
              <a:t>). </a:t>
            </a:r>
            <a:r>
              <a:rPr lang="en-US" sz="2000" i="0" u="none" strike="noStrike" dirty="0">
                <a:solidFill>
                  <a:srgbClr val="92D050"/>
                </a:solidFill>
                <a:effectLst/>
                <a:latin typeface="Arial" panose="020B0604020202020204" pitchFamily="34" charset="0"/>
                <a:cs typeface="+mj-cs"/>
              </a:rPr>
              <a:t>Rabbi </a:t>
            </a:r>
            <a:r>
              <a:rPr lang="en-US" sz="2000" i="0" u="none" strike="noStrike" dirty="0" err="1">
                <a:solidFill>
                  <a:srgbClr val="92D050"/>
                </a:solidFill>
                <a:effectLst/>
                <a:latin typeface="Arial" panose="020B0604020202020204" pitchFamily="34" charset="0"/>
                <a:cs typeface="+mj-cs"/>
              </a:rPr>
              <a:t>Alexandri</a:t>
            </a:r>
            <a:r>
              <a:rPr lang="en-US" sz="2000" i="0" u="none" strike="noStrike" dirty="0">
                <a:solidFill>
                  <a:srgbClr val="92D050"/>
                </a:solidFill>
                <a:effectLst/>
                <a:latin typeface="Arial" panose="020B0604020202020204" pitchFamily="34" charset="0"/>
                <a:cs typeface="+mj-cs"/>
              </a:rPr>
              <a:t> explains: If the Jewish people merit redemption, the Messiah will come in a miraculous manner with the clouds of heaven. If they do not merit redemption, the Messiah will come lowly and riding upon a donkey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22A9A68-65F9-7AB2-5976-2D4D9A64AD99}"/>
                  </a:ext>
                </a:extLst>
              </p14:cNvPr>
              <p14:cNvContentPartPr/>
              <p14:nvPr/>
            </p14:nvContentPartPr>
            <p14:xfrm>
              <a:off x="7467381" y="869124"/>
              <a:ext cx="2084400" cy="106560"/>
            </p14:xfrm>
          </p:contentPart>
        </mc:Choice>
        <mc:Fallback>
          <p:pic>
            <p:nvPicPr>
              <p:cNvPr id="2" name="Ink 1">
                <a:extLst>
                  <a:ext uri="{FF2B5EF4-FFF2-40B4-BE49-F238E27FC236}">
                    <a16:creationId xmlns:a16="http://schemas.microsoft.com/office/drawing/2014/main" id="{222A9A68-65F9-7AB2-5976-2D4D9A64AD99}"/>
                  </a:ext>
                </a:extLst>
              </p:cNvPr>
              <p:cNvPicPr/>
              <p:nvPr/>
            </p:nvPicPr>
            <p:blipFill>
              <a:blip r:embed="rId5"/>
              <a:stretch>
                <a:fillRect/>
              </a:stretch>
            </p:blipFill>
            <p:spPr>
              <a:xfrm>
                <a:off x="7449741" y="851484"/>
                <a:ext cx="2120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4439109-A858-3A20-C81F-CD11B1F43DEA}"/>
                  </a:ext>
                </a:extLst>
              </p14:cNvPr>
              <p14:cNvContentPartPr/>
              <p14:nvPr/>
            </p14:nvContentPartPr>
            <p14:xfrm>
              <a:off x="562941" y="1234164"/>
              <a:ext cx="2877120" cy="83160"/>
            </p14:xfrm>
          </p:contentPart>
        </mc:Choice>
        <mc:Fallback>
          <p:pic>
            <p:nvPicPr>
              <p:cNvPr id="4" name="Ink 3">
                <a:extLst>
                  <a:ext uri="{FF2B5EF4-FFF2-40B4-BE49-F238E27FC236}">
                    <a16:creationId xmlns:a16="http://schemas.microsoft.com/office/drawing/2014/main" id="{24439109-A858-3A20-C81F-CD11B1F43DEA}"/>
                  </a:ext>
                </a:extLst>
              </p:cNvPr>
              <p:cNvPicPr/>
              <p:nvPr/>
            </p:nvPicPr>
            <p:blipFill>
              <a:blip r:embed="rId7"/>
              <a:stretch>
                <a:fillRect/>
              </a:stretch>
            </p:blipFill>
            <p:spPr>
              <a:xfrm>
                <a:off x="545301" y="1216524"/>
                <a:ext cx="2912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6FF7697-524A-DAE1-AED2-7F21FEE4A13F}"/>
                  </a:ext>
                </a:extLst>
              </p14:cNvPr>
              <p14:cNvContentPartPr/>
              <p14:nvPr/>
            </p14:nvContentPartPr>
            <p14:xfrm>
              <a:off x="4270941" y="1231644"/>
              <a:ext cx="5149800" cy="59400"/>
            </p14:xfrm>
          </p:contentPart>
        </mc:Choice>
        <mc:Fallback>
          <p:pic>
            <p:nvPicPr>
              <p:cNvPr id="5" name="Ink 4">
                <a:extLst>
                  <a:ext uri="{FF2B5EF4-FFF2-40B4-BE49-F238E27FC236}">
                    <a16:creationId xmlns:a16="http://schemas.microsoft.com/office/drawing/2014/main" id="{E6FF7697-524A-DAE1-AED2-7F21FEE4A13F}"/>
                  </a:ext>
                </a:extLst>
              </p:cNvPr>
              <p:cNvPicPr/>
              <p:nvPr/>
            </p:nvPicPr>
            <p:blipFill>
              <a:blip r:embed="rId9"/>
              <a:stretch>
                <a:fillRect/>
              </a:stretch>
            </p:blipFill>
            <p:spPr>
              <a:xfrm>
                <a:off x="4252941" y="1213644"/>
                <a:ext cx="5185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062653C-D043-1DB3-AAB0-580F6D52804D}"/>
                  </a:ext>
                </a:extLst>
              </p14:cNvPr>
              <p14:cNvContentPartPr/>
              <p14:nvPr/>
            </p14:nvContentPartPr>
            <p14:xfrm>
              <a:off x="397701" y="1668324"/>
              <a:ext cx="667440" cy="28080"/>
            </p14:xfrm>
          </p:contentPart>
        </mc:Choice>
        <mc:Fallback>
          <p:pic>
            <p:nvPicPr>
              <p:cNvPr id="7" name="Ink 6">
                <a:extLst>
                  <a:ext uri="{FF2B5EF4-FFF2-40B4-BE49-F238E27FC236}">
                    <a16:creationId xmlns:a16="http://schemas.microsoft.com/office/drawing/2014/main" id="{C062653C-D043-1DB3-AAB0-580F6D52804D}"/>
                  </a:ext>
                </a:extLst>
              </p:cNvPr>
              <p:cNvPicPr/>
              <p:nvPr/>
            </p:nvPicPr>
            <p:blipFill>
              <a:blip r:embed="rId11"/>
              <a:stretch>
                <a:fillRect/>
              </a:stretch>
            </p:blipFill>
            <p:spPr>
              <a:xfrm>
                <a:off x="380061" y="1650684"/>
                <a:ext cx="703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AB89B41-166D-C3A9-0336-D939A662BA0F}"/>
                  </a:ext>
                </a:extLst>
              </p14:cNvPr>
              <p14:cNvContentPartPr/>
              <p14:nvPr/>
            </p14:nvContentPartPr>
            <p14:xfrm>
              <a:off x="7515621" y="1656444"/>
              <a:ext cx="359280" cy="19080"/>
            </p14:xfrm>
          </p:contentPart>
        </mc:Choice>
        <mc:Fallback>
          <p:pic>
            <p:nvPicPr>
              <p:cNvPr id="9" name="Ink 8">
                <a:extLst>
                  <a:ext uri="{FF2B5EF4-FFF2-40B4-BE49-F238E27FC236}">
                    <a16:creationId xmlns:a16="http://schemas.microsoft.com/office/drawing/2014/main" id="{DAB89B41-166D-C3A9-0336-D939A662BA0F}"/>
                  </a:ext>
                </a:extLst>
              </p:cNvPr>
              <p:cNvPicPr/>
              <p:nvPr/>
            </p:nvPicPr>
            <p:blipFill>
              <a:blip r:embed="rId13"/>
              <a:stretch>
                <a:fillRect/>
              </a:stretch>
            </p:blipFill>
            <p:spPr>
              <a:xfrm>
                <a:off x="7497621" y="1638444"/>
                <a:ext cx="394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264F1FA-C70F-61BF-0F1C-CB1C02F44CF4}"/>
                  </a:ext>
                </a:extLst>
              </p14:cNvPr>
              <p14:cNvContentPartPr/>
              <p14:nvPr/>
            </p14:nvContentPartPr>
            <p14:xfrm>
              <a:off x="1840221" y="2130924"/>
              <a:ext cx="45000" cy="35280"/>
            </p14:xfrm>
          </p:contentPart>
        </mc:Choice>
        <mc:Fallback>
          <p:pic>
            <p:nvPicPr>
              <p:cNvPr id="11" name="Ink 10">
                <a:extLst>
                  <a:ext uri="{FF2B5EF4-FFF2-40B4-BE49-F238E27FC236}">
                    <a16:creationId xmlns:a16="http://schemas.microsoft.com/office/drawing/2014/main" id="{E264F1FA-C70F-61BF-0F1C-CB1C02F44CF4}"/>
                  </a:ext>
                </a:extLst>
              </p:cNvPr>
              <p:cNvPicPr/>
              <p:nvPr/>
            </p:nvPicPr>
            <p:blipFill>
              <a:blip r:embed="rId15"/>
              <a:stretch>
                <a:fillRect/>
              </a:stretch>
            </p:blipFill>
            <p:spPr>
              <a:xfrm>
                <a:off x="1822221" y="2113284"/>
                <a:ext cx="80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AE1EE2C-D473-D377-4353-A4C730120F70}"/>
                  </a:ext>
                </a:extLst>
              </p14:cNvPr>
              <p14:cNvContentPartPr/>
              <p14:nvPr/>
            </p14:nvContentPartPr>
            <p14:xfrm>
              <a:off x="4552101" y="2083404"/>
              <a:ext cx="20880" cy="3600"/>
            </p14:xfrm>
          </p:contentPart>
        </mc:Choice>
        <mc:Fallback>
          <p:pic>
            <p:nvPicPr>
              <p:cNvPr id="12" name="Ink 11">
                <a:extLst>
                  <a:ext uri="{FF2B5EF4-FFF2-40B4-BE49-F238E27FC236}">
                    <a16:creationId xmlns:a16="http://schemas.microsoft.com/office/drawing/2014/main" id="{9AE1EE2C-D473-D377-4353-A4C730120F70}"/>
                  </a:ext>
                </a:extLst>
              </p:cNvPr>
              <p:cNvPicPr/>
              <p:nvPr/>
            </p:nvPicPr>
            <p:blipFill>
              <a:blip r:embed="rId17"/>
              <a:stretch>
                <a:fillRect/>
              </a:stretch>
            </p:blipFill>
            <p:spPr>
              <a:xfrm>
                <a:off x="4534101" y="2065764"/>
                <a:ext cx="56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4470028-97D8-89E6-8CD9-D831D712281E}"/>
                  </a:ext>
                </a:extLst>
              </p14:cNvPr>
              <p14:cNvContentPartPr/>
              <p14:nvPr/>
            </p14:nvContentPartPr>
            <p14:xfrm>
              <a:off x="5396301" y="2094204"/>
              <a:ext cx="1800" cy="5040"/>
            </p14:xfrm>
          </p:contentPart>
        </mc:Choice>
        <mc:Fallback>
          <p:pic>
            <p:nvPicPr>
              <p:cNvPr id="13" name="Ink 12">
                <a:extLst>
                  <a:ext uri="{FF2B5EF4-FFF2-40B4-BE49-F238E27FC236}">
                    <a16:creationId xmlns:a16="http://schemas.microsoft.com/office/drawing/2014/main" id="{44470028-97D8-89E6-8CD9-D831D712281E}"/>
                  </a:ext>
                </a:extLst>
              </p:cNvPr>
              <p:cNvPicPr/>
              <p:nvPr/>
            </p:nvPicPr>
            <p:blipFill>
              <a:blip r:embed="rId19"/>
              <a:stretch>
                <a:fillRect/>
              </a:stretch>
            </p:blipFill>
            <p:spPr>
              <a:xfrm>
                <a:off x="5378661" y="2076204"/>
                <a:ext cx="37440" cy="40680"/>
              </a:xfrm>
              <a:prstGeom prst="rect">
                <a:avLst/>
              </a:prstGeom>
            </p:spPr>
          </p:pic>
        </mc:Fallback>
      </mc:AlternateContent>
      <p:grpSp>
        <p:nvGrpSpPr>
          <p:cNvPr id="17" name="Group 16">
            <a:extLst>
              <a:ext uri="{FF2B5EF4-FFF2-40B4-BE49-F238E27FC236}">
                <a16:creationId xmlns:a16="http://schemas.microsoft.com/office/drawing/2014/main" id="{F2EBB2E2-318E-D96C-375B-AF8838227BBD}"/>
              </a:ext>
            </a:extLst>
          </p:cNvPr>
          <p:cNvGrpSpPr/>
          <p:nvPr/>
        </p:nvGrpSpPr>
        <p:grpSpPr>
          <a:xfrm>
            <a:off x="4955661" y="2199684"/>
            <a:ext cx="304560" cy="305640"/>
            <a:chOff x="4955661" y="2199684"/>
            <a:chExt cx="304560" cy="30564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B5589A5-214F-D42D-7986-F9173EE51FC2}"/>
                    </a:ext>
                  </a:extLst>
                </p14:cNvPr>
                <p14:cNvContentPartPr/>
                <p14:nvPr/>
              </p14:nvContentPartPr>
              <p14:xfrm>
                <a:off x="4955661" y="2215884"/>
                <a:ext cx="304560" cy="268560"/>
              </p14:xfrm>
            </p:contentPart>
          </mc:Choice>
          <mc:Fallback>
            <p:pic>
              <p:nvPicPr>
                <p:cNvPr id="14" name="Ink 13">
                  <a:extLst>
                    <a:ext uri="{FF2B5EF4-FFF2-40B4-BE49-F238E27FC236}">
                      <a16:creationId xmlns:a16="http://schemas.microsoft.com/office/drawing/2014/main" id="{FB5589A5-214F-D42D-7986-F9173EE51FC2}"/>
                    </a:ext>
                  </a:extLst>
                </p:cNvPr>
                <p:cNvPicPr/>
                <p:nvPr/>
              </p:nvPicPr>
              <p:blipFill>
                <a:blip r:embed="rId21"/>
                <a:stretch>
                  <a:fillRect/>
                </a:stretch>
              </p:blipFill>
              <p:spPr>
                <a:xfrm>
                  <a:off x="4938021" y="2198244"/>
                  <a:ext cx="3402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7B02731-1C40-85B6-2E99-C8AF9D9E8BF3}"/>
                    </a:ext>
                  </a:extLst>
                </p14:cNvPr>
                <p14:cNvContentPartPr/>
                <p14:nvPr/>
              </p14:nvContentPartPr>
              <p14:xfrm>
                <a:off x="5016861" y="2199684"/>
                <a:ext cx="77760" cy="254520"/>
              </p14:xfrm>
            </p:contentPart>
          </mc:Choice>
          <mc:Fallback>
            <p:pic>
              <p:nvPicPr>
                <p:cNvPr id="15" name="Ink 14">
                  <a:extLst>
                    <a:ext uri="{FF2B5EF4-FFF2-40B4-BE49-F238E27FC236}">
                      <a16:creationId xmlns:a16="http://schemas.microsoft.com/office/drawing/2014/main" id="{77B02731-1C40-85B6-2E99-C8AF9D9E8BF3}"/>
                    </a:ext>
                  </a:extLst>
                </p:cNvPr>
                <p:cNvPicPr/>
                <p:nvPr/>
              </p:nvPicPr>
              <p:blipFill>
                <a:blip r:embed="rId23"/>
                <a:stretch>
                  <a:fillRect/>
                </a:stretch>
              </p:blipFill>
              <p:spPr>
                <a:xfrm>
                  <a:off x="4998861" y="2181684"/>
                  <a:ext cx="1134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B2F9D0B-252F-E725-3E97-6D86BB10B2C6}"/>
                    </a:ext>
                  </a:extLst>
                </p14:cNvPr>
                <p14:cNvContentPartPr/>
                <p14:nvPr/>
              </p14:nvContentPartPr>
              <p14:xfrm>
                <a:off x="5005701" y="2216604"/>
                <a:ext cx="214560" cy="288720"/>
              </p14:xfrm>
            </p:contentPart>
          </mc:Choice>
          <mc:Fallback>
            <p:pic>
              <p:nvPicPr>
                <p:cNvPr id="16" name="Ink 15">
                  <a:extLst>
                    <a:ext uri="{FF2B5EF4-FFF2-40B4-BE49-F238E27FC236}">
                      <a16:creationId xmlns:a16="http://schemas.microsoft.com/office/drawing/2014/main" id="{8B2F9D0B-252F-E725-3E97-6D86BB10B2C6}"/>
                    </a:ext>
                  </a:extLst>
                </p:cNvPr>
                <p:cNvPicPr/>
                <p:nvPr/>
              </p:nvPicPr>
              <p:blipFill>
                <a:blip r:embed="rId25"/>
                <a:stretch>
                  <a:fillRect/>
                </a:stretch>
              </p:blipFill>
              <p:spPr>
                <a:xfrm>
                  <a:off x="4988061" y="2198604"/>
                  <a:ext cx="250200" cy="32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439AF1B-E0C6-1126-3C98-4DCCCD7D3D66}"/>
                  </a:ext>
                </a:extLst>
              </p14:cNvPr>
              <p14:cNvContentPartPr/>
              <p14:nvPr/>
            </p14:nvContentPartPr>
            <p14:xfrm>
              <a:off x="6642981" y="3825444"/>
              <a:ext cx="2712240" cy="77040"/>
            </p14:xfrm>
          </p:contentPart>
        </mc:Choice>
        <mc:Fallback>
          <p:pic>
            <p:nvPicPr>
              <p:cNvPr id="18" name="Ink 17">
                <a:extLst>
                  <a:ext uri="{FF2B5EF4-FFF2-40B4-BE49-F238E27FC236}">
                    <a16:creationId xmlns:a16="http://schemas.microsoft.com/office/drawing/2014/main" id="{2439AF1B-E0C6-1126-3C98-4DCCCD7D3D66}"/>
                  </a:ext>
                </a:extLst>
              </p:cNvPr>
              <p:cNvPicPr/>
              <p:nvPr/>
            </p:nvPicPr>
            <p:blipFill>
              <a:blip r:embed="rId27"/>
              <a:stretch>
                <a:fillRect/>
              </a:stretch>
            </p:blipFill>
            <p:spPr>
              <a:xfrm>
                <a:off x="6624981" y="3807444"/>
                <a:ext cx="2747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B11F91B-1094-82E9-7245-2570C5A2DF8E}"/>
                  </a:ext>
                </a:extLst>
              </p14:cNvPr>
              <p14:cNvContentPartPr/>
              <p14:nvPr/>
            </p14:nvContentPartPr>
            <p14:xfrm>
              <a:off x="453141" y="4133604"/>
              <a:ext cx="8781840" cy="97920"/>
            </p14:xfrm>
          </p:contentPart>
        </mc:Choice>
        <mc:Fallback>
          <p:pic>
            <p:nvPicPr>
              <p:cNvPr id="19" name="Ink 18">
                <a:extLst>
                  <a:ext uri="{FF2B5EF4-FFF2-40B4-BE49-F238E27FC236}">
                    <a16:creationId xmlns:a16="http://schemas.microsoft.com/office/drawing/2014/main" id="{EB11F91B-1094-82E9-7245-2570C5A2DF8E}"/>
                  </a:ext>
                </a:extLst>
              </p:cNvPr>
              <p:cNvPicPr/>
              <p:nvPr/>
            </p:nvPicPr>
            <p:blipFill>
              <a:blip r:embed="rId29"/>
              <a:stretch>
                <a:fillRect/>
              </a:stretch>
            </p:blipFill>
            <p:spPr>
              <a:xfrm>
                <a:off x="435141" y="4115964"/>
                <a:ext cx="8817480" cy="133560"/>
              </a:xfrm>
              <a:prstGeom prst="rect">
                <a:avLst/>
              </a:prstGeom>
            </p:spPr>
          </p:pic>
        </mc:Fallback>
      </mc:AlternateContent>
      <p:grpSp>
        <p:nvGrpSpPr>
          <p:cNvPr id="22" name="Group 21">
            <a:extLst>
              <a:ext uri="{FF2B5EF4-FFF2-40B4-BE49-F238E27FC236}">
                <a16:creationId xmlns:a16="http://schemas.microsoft.com/office/drawing/2014/main" id="{1E713D56-3A98-D5F4-AB71-DBE3E09ACA4B}"/>
              </a:ext>
            </a:extLst>
          </p:cNvPr>
          <p:cNvGrpSpPr/>
          <p:nvPr/>
        </p:nvGrpSpPr>
        <p:grpSpPr>
          <a:xfrm>
            <a:off x="464661" y="4396044"/>
            <a:ext cx="7896600" cy="96840"/>
            <a:chOff x="464661" y="4396044"/>
            <a:chExt cx="7896600" cy="9684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DF9896C3-E2F4-7664-9D8D-2173BA30D5E4}"/>
                    </a:ext>
                  </a:extLst>
                </p14:cNvPr>
                <p14:cNvContentPartPr/>
                <p14:nvPr/>
              </p14:nvContentPartPr>
              <p14:xfrm>
                <a:off x="464661" y="4396044"/>
                <a:ext cx="6251040" cy="91800"/>
              </p14:xfrm>
            </p:contentPart>
          </mc:Choice>
          <mc:Fallback>
            <p:pic>
              <p:nvPicPr>
                <p:cNvPr id="20" name="Ink 19">
                  <a:extLst>
                    <a:ext uri="{FF2B5EF4-FFF2-40B4-BE49-F238E27FC236}">
                      <a16:creationId xmlns:a16="http://schemas.microsoft.com/office/drawing/2014/main" id="{DF9896C3-E2F4-7664-9D8D-2173BA30D5E4}"/>
                    </a:ext>
                  </a:extLst>
                </p:cNvPr>
                <p:cNvPicPr/>
                <p:nvPr/>
              </p:nvPicPr>
              <p:blipFill>
                <a:blip r:embed="rId31"/>
                <a:stretch>
                  <a:fillRect/>
                </a:stretch>
              </p:blipFill>
              <p:spPr>
                <a:xfrm>
                  <a:off x="447021" y="4378044"/>
                  <a:ext cx="6286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97BE4E53-EB7E-7B97-EBEC-6AB3C08FA104}"/>
                    </a:ext>
                  </a:extLst>
                </p14:cNvPr>
                <p14:cNvContentPartPr/>
                <p14:nvPr/>
              </p14:nvContentPartPr>
              <p14:xfrm>
                <a:off x="7236621" y="4401804"/>
                <a:ext cx="1124640" cy="91080"/>
              </p14:xfrm>
            </p:contentPart>
          </mc:Choice>
          <mc:Fallback>
            <p:pic>
              <p:nvPicPr>
                <p:cNvPr id="21" name="Ink 20">
                  <a:extLst>
                    <a:ext uri="{FF2B5EF4-FFF2-40B4-BE49-F238E27FC236}">
                      <a16:creationId xmlns:a16="http://schemas.microsoft.com/office/drawing/2014/main" id="{97BE4E53-EB7E-7B97-EBEC-6AB3C08FA104}"/>
                    </a:ext>
                  </a:extLst>
                </p:cNvPr>
                <p:cNvPicPr/>
                <p:nvPr/>
              </p:nvPicPr>
              <p:blipFill>
                <a:blip r:embed="rId33"/>
                <a:stretch>
                  <a:fillRect/>
                </a:stretch>
              </p:blipFill>
              <p:spPr>
                <a:xfrm>
                  <a:off x="7218621" y="4384164"/>
                  <a:ext cx="116028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5A7BB0D5-603C-0223-B01F-C44F5B0F59F9}"/>
                  </a:ext>
                </a:extLst>
              </p14:cNvPr>
              <p14:cNvContentPartPr/>
              <p14:nvPr/>
            </p14:nvContentPartPr>
            <p14:xfrm>
              <a:off x="1532421" y="4682964"/>
              <a:ext cx="7569720" cy="148320"/>
            </p14:xfrm>
          </p:contentPart>
        </mc:Choice>
        <mc:Fallback>
          <p:pic>
            <p:nvPicPr>
              <p:cNvPr id="23" name="Ink 22">
                <a:extLst>
                  <a:ext uri="{FF2B5EF4-FFF2-40B4-BE49-F238E27FC236}">
                    <a16:creationId xmlns:a16="http://schemas.microsoft.com/office/drawing/2014/main" id="{5A7BB0D5-603C-0223-B01F-C44F5B0F59F9}"/>
                  </a:ext>
                </a:extLst>
              </p:cNvPr>
              <p:cNvPicPr/>
              <p:nvPr/>
            </p:nvPicPr>
            <p:blipFill>
              <a:blip r:embed="rId35"/>
              <a:stretch>
                <a:fillRect/>
              </a:stretch>
            </p:blipFill>
            <p:spPr>
              <a:xfrm>
                <a:off x="1514781" y="4665324"/>
                <a:ext cx="7605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E1541AED-A62C-2C5E-C568-3EBCBB2DFA5E}"/>
                  </a:ext>
                </a:extLst>
              </p14:cNvPr>
              <p14:cNvContentPartPr/>
              <p14:nvPr/>
            </p14:nvContentPartPr>
            <p14:xfrm>
              <a:off x="536661" y="4999404"/>
              <a:ext cx="6193800" cy="135000"/>
            </p14:xfrm>
          </p:contentPart>
        </mc:Choice>
        <mc:Fallback>
          <p:pic>
            <p:nvPicPr>
              <p:cNvPr id="24" name="Ink 23">
                <a:extLst>
                  <a:ext uri="{FF2B5EF4-FFF2-40B4-BE49-F238E27FC236}">
                    <a16:creationId xmlns:a16="http://schemas.microsoft.com/office/drawing/2014/main" id="{E1541AED-A62C-2C5E-C568-3EBCBB2DFA5E}"/>
                  </a:ext>
                </a:extLst>
              </p:cNvPr>
              <p:cNvPicPr/>
              <p:nvPr/>
            </p:nvPicPr>
            <p:blipFill>
              <a:blip r:embed="rId37"/>
              <a:stretch>
                <a:fillRect/>
              </a:stretch>
            </p:blipFill>
            <p:spPr>
              <a:xfrm>
                <a:off x="519021" y="4981404"/>
                <a:ext cx="6229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D6848395-D62F-25A7-69D7-A8E08FAADA49}"/>
                  </a:ext>
                </a:extLst>
              </p14:cNvPr>
              <p14:cNvContentPartPr/>
              <p14:nvPr/>
            </p14:nvContentPartPr>
            <p14:xfrm>
              <a:off x="7483941" y="5035044"/>
              <a:ext cx="1135080" cy="63000"/>
            </p14:xfrm>
          </p:contentPart>
        </mc:Choice>
        <mc:Fallback>
          <p:pic>
            <p:nvPicPr>
              <p:cNvPr id="25" name="Ink 24">
                <a:extLst>
                  <a:ext uri="{FF2B5EF4-FFF2-40B4-BE49-F238E27FC236}">
                    <a16:creationId xmlns:a16="http://schemas.microsoft.com/office/drawing/2014/main" id="{D6848395-D62F-25A7-69D7-A8E08FAADA49}"/>
                  </a:ext>
                </a:extLst>
              </p:cNvPr>
              <p:cNvPicPr/>
              <p:nvPr/>
            </p:nvPicPr>
            <p:blipFill>
              <a:blip r:embed="rId39"/>
              <a:stretch>
                <a:fillRect/>
              </a:stretch>
            </p:blipFill>
            <p:spPr>
              <a:xfrm>
                <a:off x="7466301" y="5017404"/>
                <a:ext cx="1170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4AB3EAF6-9704-15A4-1E05-9570BC102983}"/>
                  </a:ext>
                </a:extLst>
              </p14:cNvPr>
              <p14:cNvContentPartPr/>
              <p14:nvPr/>
            </p14:nvContentPartPr>
            <p14:xfrm>
              <a:off x="6702021" y="5640564"/>
              <a:ext cx="2424960" cy="120960"/>
            </p14:xfrm>
          </p:contentPart>
        </mc:Choice>
        <mc:Fallback>
          <p:pic>
            <p:nvPicPr>
              <p:cNvPr id="26" name="Ink 25">
                <a:extLst>
                  <a:ext uri="{FF2B5EF4-FFF2-40B4-BE49-F238E27FC236}">
                    <a16:creationId xmlns:a16="http://schemas.microsoft.com/office/drawing/2014/main" id="{4AB3EAF6-9704-15A4-1E05-9570BC102983}"/>
                  </a:ext>
                </a:extLst>
              </p:cNvPr>
              <p:cNvPicPr/>
              <p:nvPr/>
            </p:nvPicPr>
            <p:blipFill>
              <a:blip r:embed="rId41"/>
              <a:stretch>
                <a:fillRect/>
              </a:stretch>
            </p:blipFill>
            <p:spPr>
              <a:xfrm>
                <a:off x="6684021" y="5622564"/>
                <a:ext cx="2460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E39E097B-C0A2-28BE-0A2B-3AC72D69426C}"/>
                  </a:ext>
                </a:extLst>
              </p14:cNvPr>
              <p14:cNvContentPartPr/>
              <p14:nvPr/>
            </p14:nvContentPartPr>
            <p14:xfrm>
              <a:off x="535941" y="5955564"/>
              <a:ext cx="5486760" cy="79560"/>
            </p14:xfrm>
          </p:contentPart>
        </mc:Choice>
        <mc:Fallback>
          <p:pic>
            <p:nvPicPr>
              <p:cNvPr id="27" name="Ink 26">
                <a:extLst>
                  <a:ext uri="{FF2B5EF4-FFF2-40B4-BE49-F238E27FC236}">
                    <a16:creationId xmlns:a16="http://schemas.microsoft.com/office/drawing/2014/main" id="{E39E097B-C0A2-28BE-0A2B-3AC72D69426C}"/>
                  </a:ext>
                </a:extLst>
              </p:cNvPr>
              <p:cNvPicPr/>
              <p:nvPr/>
            </p:nvPicPr>
            <p:blipFill>
              <a:blip r:embed="rId43"/>
              <a:stretch>
                <a:fillRect/>
              </a:stretch>
            </p:blipFill>
            <p:spPr>
              <a:xfrm>
                <a:off x="518301" y="5937924"/>
                <a:ext cx="5522400" cy="115200"/>
              </a:xfrm>
              <a:prstGeom prst="rect">
                <a:avLst/>
              </a:prstGeom>
            </p:spPr>
          </p:pic>
        </mc:Fallback>
      </mc:AlternateContent>
    </p:spTree>
    <p:extLst>
      <p:ext uri="{BB962C8B-B14F-4D97-AF65-F5344CB8AC3E}">
        <p14:creationId xmlns:p14="http://schemas.microsoft.com/office/powerpoint/2010/main" val="350191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4548"/>
            <a:ext cx="10459092" cy="632185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49" y="92318"/>
            <a:ext cx="9905531" cy="5863144"/>
          </a:xfrm>
          <a:prstGeom prst="rect">
            <a:avLst/>
          </a:prstGeom>
          <a:noFill/>
        </p:spPr>
        <p:txBody>
          <a:bodyPr wrap="square" rtlCol="0">
            <a:spAutoFit/>
          </a:bodyPr>
          <a:lstStyle/>
          <a:p>
            <a:pPr rtl="0">
              <a:spcBef>
                <a:spcPts val="0"/>
              </a:spcBef>
              <a:spcAft>
                <a:spcPts val="0"/>
              </a:spcAft>
            </a:pPr>
            <a:r>
              <a:rPr lang="en-US" sz="2100" b="1" i="0" u="none" strike="noStrike" dirty="0">
                <a:solidFill>
                  <a:srgbClr val="FFC000"/>
                </a:solidFill>
                <a:effectLst/>
                <a:latin typeface="Arial" panose="020B0604020202020204" pitchFamily="34" charset="0"/>
                <a:cs typeface="+mj-cs"/>
              </a:rPr>
              <a:t>Rashi on Isaiah 26,7 Part 1-2</a:t>
            </a:r>
          </a:p>
          <a:p>
            <a:pPr rtl="0">
              <a:spcBef>
                <a:spcPts val="0"/>
              </a:spcBef>
              <a:spcAft>
                <a:spcPts val="0"/>
              </a:spcAft>
            </a:pPr>
            <a:r>
              <a:rPr lang="he-IL" sz="2400" i="0" u="none" strike="noStrike" dirty="0">
                <a:solidFill>
                  <a:srgbClr val="FFFF00"/>
                </a:solidFill>
                <a:effectLst/>
                <a:latin typeface="Arial" panose="020B0604020202020204" pitchFamily="34" charset="0"/>
                <a:cs typeface="+mj-cs"/>
              </a:rPr>
              <a:t>אורח לצדיק מישרים. אורח שתהא מישור לקיבול שכרו של צדיק אתה ה' שאתה אל ישר תפלס מעגל צדיק להוליכו באותו אורח שיקבל שכרו והצדיק הוא יעקב וזרעו וכה פתרונו אורח לצדיק ליטול שכר מישרים שנוהג בהן: </a:t>
            </a:r>
            <a:r>
              <a:rPr lang="en-US" sz="2100" i="0" u="none" strike="noStrike" dirty="0">
                <a:solidFill>
                  <a:srgbClr val="FFC000"/>
                </a:solidFill>
                <a:effectLst/>
                <a:latin typeface="Arial" panose="020B0604020202020204" pitchFamily="34" charset="0"/>
                <a:cs typeface="+mj-cs"/>
              </a:rPr>
              <a:t>The way of the righteous that is straight A way that is straight for the reception of the reward of the righteous You, O God, Who are an upright God, shall weigh the path of the righteous man, to lead him in that way, that he receive his reward. The righteous man is Jacob and his descendants. We must render in this manner: the straight way for the righteous man. ([Printed editions read:] The way for the righteous man to receive the reward for the upright deeds he performed.) </a:t>
            </a:r>
            <a:r>
              <a:rPr lang="he-IL" sz="2400" i="0" u="none" strike="noStrike" dirty="0">
                <a:solidFill>
                  <a:srgbClr val="FFFF00"/>
                </a:solidFill>
                <a:effectLst/>
                <a:latin typeface="Arial" panose="020B0604020202020204" pitchFamily="34" charset="0"/>
                <a:cs typeface="+mj-cs"/>
              </a:rPr>
              <a:t>ישר. אתה הקב"ה מעגל רגלי הצדיק תפלס לו לאותו אורח פילוס זה לשון קונטרפיי"ש בלע"ז כמלך היושב ומחשב ומשקל בלבו איזה יכשר הזה או זה כך הישר בלבו להוליכו בדרך קיבול שכר על כל אשר הנהיג מעשיו לפניך בכשרון: </a:t>
            </a:r>
            <a:r>
              <a:rPr lang="en-US" sz="2100" i="0" u="none" strike="noStrike" dirty="0">
                <a:solidFill>
                  <a:srgbClr val="FFC000"/>
                </a:solidFill>
                <a:effectLst/>
                <a:latin typeface="Arial" panose="020B0604020202020204" pitchFamily="34" charset="0"/>
                <a:cs typeface="+mj-cs"/>
              </a:rPr>
              <a:t>O Upright One You, the Holy One, blessed be He, the path of the feet of the righteous man, You shall weigh that way for him. This weighing is an expression of the inexpressible. Your counterbalance, equalize. Like a king who sits and thinks and weighs in his mind, which way is better, this one or that one. So, judge with equity to lead him in the way of receiving the reward for performing his deeds before You with propriety.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1A930C1-A14F-2C65-6005-2A9BDA399C3A}"/>
                  </a:ext>
                </a:extLst>
              </p14:cNvPr>
              <p14:cNvContentPartPr/>
              <p14:nvPr/>
            </p14:nvContentPartPr>
            <p14:xfrm>
              <a:off x="7517061" y="1541604"/>
              <a:ext cx="1436760" cy="55800"/>
            </p14:xfrm>
          </p:contentPart>
        </mc:Choice>
        <mc:Fallback>
          <p:pic>
            <p:nvPicPr>
              <p:cNvPr id="2" name="Ink 1">
                <a:extLst>
                  <a:ext uri="{FF2B5EF4-FFF2-40B4-BE49-F238E27FC236}">
                    <a16:creationId xmlns:a16="http://schemas.microsoft.com/office/drawing/2014/main" id="{91A930C1-A14F-2C65-6005-2A9BDA399C3A}"/>
                  </a:ext>
                </a:extLst>
              </p:cNvPr>
              <p:cNvPicPr/>
              <p:nvPr/>
            </p:nvPicPr>
            <p:blipFill>
              <a:blip r:embed="rId5"/>
              <a:stretch>
                <a:fillRect/>
              </a:stretch>
            </p:blipFill>
            <p:spPr>
              <a:xfrm>
                <a:off x="7499061" y="1523604"/>
                <a:ext cx="1472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484087BD-B5CA-99CF-19A2-94571E5A3C2C}"/>
                  </a:ext>
                </a:extLst>
              </p14:cNvPr>
              <p14:cNvContentPartPr/>
              <p14:nvPr/>
            </p14:nvContentPartPr>
            <p14:xfrm>
              <a:off x="8457381" y="2808804"/>
              <a:ext cx="36000" cy="28800"/>
            </p14:xfrm>
          </p:contentPart>
        </mc:Choice>
        <mc:Fallback>
          <p:pic>
            <p:nvPicPr>
              <p:cNvPr id="9" name="Ink 8">
                <a:extLst>
                  <a:ext uri="{FF2B5EF4-FFF2-40B4-BE49-F238E27FC236}">
                    <a16:creationId xmlns:a16="http://schemas.microsoft.com/office/drawing/2014/main" id="{484087BD-B5CA-99CF-19A2-94571E5A3C2C}"/>
                  </a:ext>
                </a:extLst>
              </p:cNvPr>
              <p:cNvPicPr/>
              <p:nvPr/>
            </p:nvPicPr>
            <p:blipFill>
              <a:blip r:embed="rId7"/>
              <a:stretch>
                <a:fillRect/>
              </a:stretch>
            </p:blipFill>
            <p:spPr>
              <a:xfrm>
                <a:off x="8439381" y="2790804"/>
                <a:ext cx="71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BE6F6A42-0C7A-8120-ABA7-3A6DCA8846B0}"/>
                  </a:ext>
                </a:extLst>
              </p14:cNvPr>
              <p14:cNvContentPartPr/>
              <p14:nvPr/>
            </p14:nvContentPartPr>
            <p14:xfrm>
              <a:off x="2268261" y="3458604"/>
              <a:ext cx="43920" cy="29160"/>
            </p14:xfrm>
          </p:contentPart>
        </mc:Choice>
        <mc:Fallback>
          <p:pic>
            <p:nvPicPr>
              <p:cNvPr id="11" name="Ink 10">
                <a:extLst>
                  <a:ext uri="{FF2B5EF4-FFF2-40B4-BE49-F238E27FC236}">
                    <a16:creationId xmlns:a16="http://schemas.microsoft.com/office/drawing/2014/main" id="{BE6F6A42-0C7A-8120-ABA7-3A6DCA8846B0}"/>
                  </a:ext>
                </a:extLst>
              </p:cNvPr>
              <p:cNvPicPr/>
              <p:nvPr/>
            </p:nvPicPr>
            <p:blipFill>
              <a:blip r:embed="rId9"/>
              <a:stretch>
                <a:fillRect/>
              </a:stretch>
            </p:blipFill>
            <p:spPr>
              <a:xfrm>
                <a:off x="2250261" y="3440964"/>
                <a:ext cx="79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9CC5CB4C-1980-102B-4E4E-955D03CFDB1F}"/>
                  </a:ext>
                </a:extLst>
              </p14:cNvPr>
              <p14:cNvContentPartPr/>
              <p14:nvPr/>
            </p14:nvContentPartPr>
            <p14:xfrm>
              <a:off x="2385981" y="5459484"/>
              <a:ext cx="41040" cy="5760"/>
            </p14:xfrm>
          </p:contentPart>
        </mc:Choice>
        <mc:Fallback>
          <p:pic>
            <p:nvPicPr>
              <p:cNvPr id="12" name="Ink 11">
                <a:extLst>
                  <a:ext uri="{FF2B5EF4-FFF2-40B4-BE49-F238E27FC236}">
                    <a16:creationId xmlns:a16="http://schemas.microsoft.com/office/drawing/2014/main" id="{9CC5CB4C-1980-102B-4E4E-955D03CFDB1F}"/>
                  </a:ext>
                </a:extLst>
              </p:cNvPr>
              <p:cNvPicPr/>
              <p:nvPr/>
            </p:nvPicPr>
            <p:blipFill>
              <a:blip r:embed="rId11"/>
              <a:stretch>
                <a:fillRect/>
              </a:stretch>
            </p:blipFill>
            <p:spPr>
              <a:xfrm>
                <a:off x="2368341" y="5441484"/>
                <a:ext cx="76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24B5840D-4B66-453F-68DD-2E1147295D7A}"/>
                  </a:ext>
                </a:extLst>
              </p14:cNvPr>
              <p14:cNvContentPartPr/>
              <p14:nvPr/>
            </p14:nvContentPartPr>
            <p14:xfrm>
              <a:off x="4671261" y="5870964"/>
              <a:ext cx="4597200" cy="122040"/>
            </p14:xfrm>
          </p:contentPart>
        </mc:Choice>
        <mc:Fallback>
          <p:pic>
            <p:nvPicPr>
              <p:cNvPr id="13" name="Ink 12">
                <a:extLst>
                  <a:ext uri="{FF2B5EF4-FFF2-40B4-BE49-F238E27FC236}">
                    <a16:creationId xmlns:a16="http://schemas.microsoft.com/office/drawing/2014/main" id="{24B5840D-4B66-453F-68DD-2E1147295D7A}"/>
                  </a:ext>
                </a:extLst>
              </p:cNvPr>
              <p:cNvPicPr/>
              <p:nvPr/>
            </p:nvPicPr>
            <p:blipFill>
              <a:blip r:embed="rId13"/>
              <a:stretch>
                <a:fillRect/>
              </a:stretch>
            </p:blipFill>
            <p:spPr>
              <a:xfrm>
                <a:off x="4653261" y="5853324"/>
                <a:ext cx="4632840" cy="157680"/>
              </a:xfrm>
              <a:prstGeom prst="rect">
                <a:avLst/>
              </a:prstGeom>
            </p:spPr>
          </p:pic>
        </mc:Fallback>
      </mc:AlternateContent>
      <p:grpSp>
        <p:nvGrpSpPr>
          <p:cNvPr id="15" name="Group 14">
            <a:extLst>
              <a:ext uri="{FF2B5EF4-FFF2-40B4-BE49-F238E27FC236}">
                <a16:creationId xmlns:a16="http://schemas.microsoft.com/office/drawing/2014/main" id="{1A04D16F-BA71-08FE-FA21-B95807CE70A6}"/>
              </a:ext>
            </a:extLst>
          </p:cNvPr>
          <p:cNvGrpSpPr/>
          <p:nvPr/>
        </p:nvGrpSpPr>
        <p:grpSpPr>
          <a:xfrm>
            <a:off x="6826581" y="1856244"/>
            <a:ext cx="2860920" cy="73440"/>
            <a:chOff x="6826581" y="1856244"/>
            <a:chExt cx="2860920" cy="73440"/>
          </a:xfrm>
        </p:grpSpPr>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1A9F8A7A-B99D-BD89-D344-9D4113555FAA}"/>
                    </a:ext>
                  </a:extLst>
                </p14:cNvPr>
                <p14:cNvContentPartPr/>
                <p14:nvPr/>
              </p14:nvContentPartPr>
              <p14:xfrm>
                <a:off x="6826581" y="1923564"/>
                <a:ext cx="33120" cy="6120"/>
              </p14:xfrm>
            </p:contentPart>
          </mc:Choice>
          <mc:Fallback>
            <p:pic>
              <p:nvPicPr>
                <p:cNvPr id="4" name="Ink 3">
                  <a:extLst>
                    <a:ext uri="{FF2B5EF4-FFF2-40B4-BE49-F238E27FC236}">
                      <a16:creationId xmlns:a16="http://schemas.microsoft.com/office/drawing/2014/main" id="{1A9F8A7A-B99D-BD89-D344-9D4113555FAA}"/>
                    </a:ext>
                  </a:extLst>
                </p:cNvPr>
                <p:cNvPicPr/>
                <p:nvPr/>
              </p:nvPicPr>
              <p:blipFill>
                <a:blip r:embed="rId15"/>
                <a:stretch>
                  <a:fillRect/>
                </a:stretch>
              </p:blipFill>
              <p:spPr>
                <a:xfrm>
                  <a:off x="6808941" y="1905564"/>
                  <a:ext cx="68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4A17D21B-873B-86C7-787B-67FF490BC350}"/>
                    </a:ext>
                  </a:extLst>
                </p14:cNvPr>
                <p14:cNvContentPartPr/>
                <p14:nvPr/>
              </p14:nvContentPartPr>
              <p14:xfrm>
                <a:off x="7388541" y="1901604"/>
                <a:ext cx="24840" cy="10800"/>
              </p14:xfrm>
            </p:contentPart>
          </mc:Choice>
          <mc:Fallback>
            <p:pic>
              <p:nvPicPr>
                <p:cNvPr id="5" name="Ink 4">
                  <a:extLst>
                    <a:ext uri="{FF2B5EF4-FFF2-40B4-BE49-F238E27FC236}">
                      <a16:creationId xmlns:a16="http://schemas.microsoft.com/office/drawing/2014/main" id="{4A17D21B-873B-86C7-787B-67FF490BC350}"/>
                    </a:ext>
                  </a:extLst>
                </p:cNvPr>
                <p:cNvPicPr/>
                <p:nvPr/>
              </p:nvPicPr>
              <p:blipFill>
                <a:blip r:embed="rId17"/>
                <a:stretch>
                  <a:fillRect/>
                </a:stretch>
              </p:blipFill>
              <p:spPr>
                <a:xfrm>
                  <a:off x="7370541" y="1883964"/>
                  <a:ext cx="60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5E6EDDA-28E4-C393-FD80-904945751326}"/>
                    </a:ext>
                  </a:extLst>
                </p14:cNvPr>
                <p14:cNvContentPartPr/>
                <p14:nvPr/>
              </p14:nvContentPartPr>
              <p14:xfrm>
                <a:off x="7097301" y="1856244"/>
                <a:ext cx="2590200" cy="70200"/>
              </p14:xfrm>
            </p:contentPart>
          </mc:Choice>
          <mc:Fallback>
            <p:pic>
              <p:nvPicPr>
                <p:cNvPr id="14" name="Ink 13">
                  <a:extLst>
                    <a:ext uri="{FF2B5EF4-FFF2-40B4-BE49-F238E27FC236}">
                      <a16:creationId xmlns:a16="http://schemas.microsoft.com/office/drawing/2014/main" id="{B5E6EDDA-28E4-C393-FD80-904945751326}"/>
                    </a:ext>
                  </a:extLst>
                </p:cNvPr>
                <p:cNvPicPr/>
                <p:nvPr/>
              </p:nvPicPr>
              <p:blipFill>
                <a:blip r:embed="rId19"/>
                <a:stretch>
                  <a:fillRect/>
                </a:stretch>
              </p:blipFill>
              <p:spPr>
                <a:xfrm>
                  <a:off x="7079661" y="1838244"/>
                  <a:ext cx="262584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C577CC3-0B71-F339-D3B2-F7BCDC2CB316}"/>
                  </a:ext>
                </a:extLst>
              </p14:cNvPr>
              <p14:cNvContentPartPr/>
              <p14:nvPr/>
            </p14:nvContentPartPr>
            <p14:xfrm>
              <a:off x="466461" y="2139204"/>
              <a:ext cx="6183000" cy="108720"/>
            </p14:xfrm>
          </p:contentPart>
        </mc:Choice>
        <mc:Fallback>
          <p:pic>
            <p:nvPicPr>
              <p:cNvPr id="16" name="Ink 15">
                <a:extLst>
                  <a:ext uri="{FF2B5EF4-FFF2-40B4-BE49-F238E27FC236}">
                    <a16:creationId xmlns:a16="http://schemas.microsoft.com/office/drawing/2014/main" id="{FC577CC3-0B71-F339-D3B2-F7BCDC2CB316}"/>
                  </a:ext>
                </a:extLst>
              </p:cNvPr>
              <p:cNvPicPr/>
              <p:nvPr/>
            </p:nvPicPr>
            <p:blipFill>
              <a:blip r:embed="rId21"/>
              <a:stretch>
                <a:fillRect/>
              </a:stretch>
            </p:blipFill>
            <p:spPr>
              <a:xfrm>
                <a:off x="448821" y="2121564"/>
                <a:ext cx="6218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6B219FE-6B8D-7B58-68DE-3304543ACDA6}"/>
                  </a:ext>
                </a:extLst>
              </p14:cNvPr>
              <p14:cNvContentPartPr/>
              <p14:nvPr/>
            </p14:nvContentPartPr>
            <p14:xfrm>
              <a:off x="7046181" y="2149284"/>
              <a:ext cx="2348280" cy="39240"/>
            </p14:xfrm>
          </p:contentPart>
        </mc:Choice>
        <mc:Fallback>
          <p:pic>
            <p:nvPicPr>
              <p:cNvPr id="17" name="Ink 16">
                <a:extLst>
                  <a:ext uri="{FF2B5EF4-FFF2-40B4-BE49-F238E27FC236}">
                    <a16:creationId xmlns:a16="http://schemas.microsoft.com/office/drawing/2014/main" id="{06B219FE-6B8D-7B58-68DE-3304543ACDA6}"/>
                  </a:ext>
                </a:extLst>
              </p:cNvPr>
              <p:cNvPicPr/>
              <p:nvPr/>
            </p:nvPicPr>
            <p:blipFill>
              <a:blip r:embed="rId23"/>
              <a:stretch>
                <a:fillRect/>
              </a:stretch>
            </p:blipFill>
            <p:spPr>
              <a:xfrm>
                <a:off x="7028181" y="2131644"/>
                <a:ext cx="2383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C6D148DB-B64E-1084-2E22-B6670F05DAAD}"/>
                  </a:ext>
                </a:extLst>
              </p14:cNvPr>
              <p14:cNvContentPartPr/>
              <p14:nvPr/>
            </p14:nvContentPartPr>
            <p14:xfrm>
              <a:off x="614421" y="2493084"/>
              <a:ext cx="2770920" cy="74160"/>
            </p14:xfrm>
          </p:contentPart>
        </mc:Choice>
        <mc:Fallback>
          <p:pic>
            <p:nvPicPr>
              <p:cNvPr id="18" name="Ink 17">
                <a:extLst>
                  <a:ext uri="{FF2B5EF4-FFF2-40B4-BE49-F238E27FC236}">
                    <a16:creationId xmlns:a16="http://schemas.microsoft.com/office/drawing/2014/main" id="{C6D148DB-B64E-1084-2E22-B6670F05DAAD}"/>
                  </a:ext>
                </a:extLst>
              </p:cNvPr>
              <p:cNvPicPr/>
              <p:nvPr/>
            </p:nvPicPr>
            <p:blipFill>
              <a:blip r:embed="rId25"/>
              <a:stretch>
                <a:fillRect/>
              </a:stretch>
            </p:blipFill>
            <p:spPr>
              <a:xfrm>
                <a:off x="596781" y="2475084"/>
                <a:ext cx="2806560" cy="109800"/>
              </a:xfrm>
              <a:prstGeom prst="rect">
                <a:avLst/>
              </a:prstGeom>
            </p:spPr>
          </p:pic>
        </mc:Fallback>
      </mc:AlternateContent>
      <p:grpSp>
        <p:nvGrpSpPr>
          <p:cNvPr id="22" name="Group 21">
            <a:extLst>
              <a:ext uri="{FF2B5EF4-FFF2-40B4-BE49-F238E27FC236}">
                <a16:creationId xmlns:a16="http://schemas.microsoft.com/office/drawing/2014/main" id="{6AF1C7EB-09E7-957C-7E40-7FF8DA8E7DEB}"/>
              </a:ext>
            </a:extLst>
          </p:cNvPr>
          <p:cNvGrpSpPr/>
          <p:nvPr/>
        </p:nvGrpSpPr>
        <p:grpSpPr>
          <a:xfrm>
            <a:off x="5605821" y="5485404"/>
            <a:ext cx="4273200" cy="108000"/>
            <a:chOff x="5605821" y="5485404"/>
            <a:chExt cx="4273200" cy="10800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B8E0A5D-7221-7072-617B-53E614519D15}"/>
                    </a:ext>
                  </a:extLst>
                </p14:cNvPr>
                <p14:cNvContentPartPr/>
                <p14:nvPr/>
              </p14:nvContentPartPr>
              <p14:xfrm>
                <a:off x="5605821" y="5485404"/>
                <a:ext cx="3375000" cy="108000"/>
              </p14:xfrm>
            </p:contentPart>
          </mc:Choice>
          <mc:Fallback>
            <p:pic>
              <p:nvPicPr>
                <p:cNvPr id="19" name="Ink 18">
                  <a:extLst>
                    <a:ext uri="{FF2B5EF4-FFF2-40B4-BE49-F238E27FC236}">
                      <a16:creationId xmlns:a16="http://schemas.microsoft.com/office/drawing/2014/main" id="{9B8E0A5D-7221-7072-617B-53E614519D15}"/>
                    </a:ext>
                  </a:extLst>
                </p:cNvPr>
                <p:cNvPicPr/>
                <p:nvPr/>
              </p:nvPicPr>
              <p:blipFill>
                <a:blip r:embed="rId27"/>
                <a:stretch>
                  <a:fillRect/>
                </a:stretch>
              </p:blipFill>
              <p:spPr>
                <a:xfrm>
                  <a:off x="5587821" y="5467764"/>
                  <a:ext cx="3410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223D53F-6676-2F19-50A7-10EA0E93B2AF}"/>
                    </a:ext>
                  </a:extLst>
                </p14:cNvPr>
                <p14:cNvContentPartPr/>
                <p14:nvPr/>
              </p14:nvContentPartPr>
              <p14:xfrm>
                <a:off x="9282861" y="5494404"/>
                <a:ext cx="596160" cy="42480"/>
              </p14:xfrm>
            </p:contentPart>
          </mc:Choice>
          <mc:Fallback>
            <p:pic>
              <p:nvPicPr>
                <p:cNvPr id="20" name="Ink 19">
                  <a:extLst>
                    <a:ext uri="{FF2B5EF4-FFF2-40B4-BE49-F238E27FC236}">
                      <a16:creationId xmlns:a16="http://schemas.microsoft.com/office/drawing/2014/main" id="{E223D53F-6676-2F19-50A7-10EA0E93B2AF}"/>
                    </a:ext>
                  </a:extLst>
                </p:cNvPr>
                <p:cNvPicPr/>
                <p:nvPr/>
              </p:nvPicPr>
              <p:blipFill>
                <a:blip r:embed="rId29"/>
                <a:stretch>
                  <a:fillRect/>
                </a:stretch>
              </p:blipFill>
              <p:spPr>
                <a:xfrm>
                  <a:off x="9265221" y="5476764"/>
                  <a:ext cx="63180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092FF483-87D3-3717-9BA2-CE68C2270542}"/>
                  </a:ext>
                </a:extLst>
              </p14:cNvPr>
              <p14:cNvContentPartPr/>
              <p14:nvPr/>
            </p14:nvContentPartPr>
            <p14:xfrm>
              <a:off x="671301" y="5795364"/>
              <a:ext cx="2962440" cy="151200"/>
            </p14:xfrm>
          </p:contentPart>
        </mc:Choice>
        <mc:Fallback>
          <p:pic>
            <p:nvPicPr>
              <p:cNvPr id="21" name="Ink 20">
                <a:extLst>
                  <a:ext uri="{FF2B5EF4-FFF2-40B4-BE49-F238E27FC236}">
                    <a16:creationId xmlns:a16="http://schemas.microsoft.com/office/drawing/2014/main" id="{092FF483-87D3-3717-9BA2-CE68C2270542}"/>
                  </a:ext>
                </a:extLst>
              </p:cNvPr>
              <p:cNvPicPr/>
              <p:nvPr/>
            </p:nvPicPr>
            <p:blipFill>
              <a:blip r:embed="rId31"/>
              <a:stretch>
                <a:fillRect/>
              </a:stretch>
            </p:blipFill>
            <p:spPr>
              <a:xfrm>
                <a:off x="653661" y="5777724"/>
                <a:ext cx="2998080" cy="186840"/>
              </a:xfrm>
              <a:prstGeom prst="rect">
                <a:avLst/>
              </a:prstGeom>
            </p:spPr>
          </p:pic>
        </mc:Fallback>
      </mc:AlternateContent>
    </p:spTree>
    <p:extLst>
      <p:ext uri="{BB962C8B-B14F-4D97-AF65-F5344CB8AC3E}">
        <p14:creationId xmlns:p14="http://schemas.microsoft.com/office/powerpoint/2010/main" val="387503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0875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B704418-435A-CD5E-106B-E97094B2D9A0}"/>
              </a:ext>
            </a:extLst>
          </p:cNvPr>
          <p:cNvSpPr txBox="1"/>
          <p:nvPr/>
        </p:nvSpPr>
        <p:spPr>
          <a:xfrm>
            <a:off x="546185" y="566678"/>
            <a:ext cx="9506077" cy="3847207"/>
          </a:xfrm>
          <a:prstGeom prst="rect">
            <a:avLst/>
          </a:prstGeom>
          <a:noFill/>
        </p:spPr>
        <p:txBody>
          <a:bodyPr wrap="square">
            <a:spAutoFit/>
          </a:bodyPr>
          <a:lstStyle/>
          <a:p>
            <a:pPr algn="ctr" rtl="0">
              <a:spcBef>
                <a:spcPts val="0"/>
              </a:spcBef>
              <a:spcAft>
                <a:spcPts val="0"/>
              </a:spcAft>
            </a:pPr>
            <a:r>
              <a:rPr lang="en-US" sz="2800" b="1" i="0" u="none" strike="noStrike" dirty="0">
                <a:solidFill>
                  <a:srgbClr val="92D050"/>
                </a:solidFill>
                <a:effectLst/>
                <a:latin typeface="Arial" panose="020B0604020202020204" pitchFamily="34" charset="0"/>
              </a:rPr>
              <a:t>Classifying Isaiah 26-27</a:t>
            </a:r>
            <a:endParaRPr lang="en-US" sz="2800" b="0" dirty="0">
              <a:solidFill>
                <a:srgbClr val="92D050"/>
              </a:solidFill>
              <a:effectLst/>
            </a:endParaRPr>
          </a:p>
          <a:p>
            <a:pPr rtl="0" fontAlgn="base">
              <a:spcBef>
                <a:spcPts val="0"/>
              </a:spcBef>
              <a:spcAft>
                <a:spcPts val="0"/>
              </a:spcAft>
              <a:buFont typeface="+mj-lt"/>
              <a:buAutoNum type="arabicPeriod"/>
            </a:pPr>
            <a:r>
              <a:rPr lang="en-US" sz="2400" b="1" i="0" u="none" strike="noStrike" dirty="0">
                <a:solidFill>
                  <a:srgbClr val="FFC000"/>
                </a:solidFill>
                <a:effectLst/>
                <a:latin typeface="Arial" panose="020B0604020202020204" pitchFamily="34" charset="0"/>
              </a:rPr>
              <a:t>  </a:t>
            </a:r>
            <a:r>
              <a:rPr lang="en-US" sz="2400" b="1" i="0" u="none" strike="noStrike" dirty="0">
                <a:solidFill>
                  <a:srgbClr val="00B0F0"/>
                </a:solidFill>
                <a:effectLst/>
                <a:latin typeface="Arial" panose="020B0604020202020204" pitchFamily="34" charset="0"/>
              </a:rPr>
              <a:t>Isaiah 26:1-6</a:t>
            </a:r>
            <a:r>
              <a:rPr lang="en-US" sz="2400" b="0" i="0" u="none" strike="noStrike" dirty="0">
                <a:solidFill>
                  <a:srgbClr val="FFC000"/>
                </a:solidFill>
                <a:effectLst/>
                <a:latin typeface="Arial" panose="020B0604020202020204" pitchFamily="34" charset="0"/>
              </a:rPr>
              <a:t>: a song of thanksgiving in which Judah encourages herself to keep faith with God who has kept faith with her; </a:t>
            </a:r>
          </a:p>
          <a:p>
            <a:pPr rtl="0" fontAlgn="base">
              <a:spcBef>
                <a:spcPts val="0"/>
              </a:spcBef>
              <a:spcAft>
                <a:spcPts val="0"/>
              </a:spcAft>
              <a:buFont typeface="+mj-lt"/>
              <a:buAutoNum type="arabicPeriod"/>
            </a:pPr>
            <a:r>
              <a:rPr lang="en-US" sz="2400" b="1" i="0" u="none" strike="noStrike" dirty="0">
                <a:solidFill>
                  <a:srgbClr val="FFC000"/>
                </a:solidFill>
                <a:effectLst/>
                <a:latin typeface="Arial" panose="020B0604020202020204" pitchFamily="34" charset="0"/>
              </a:rPr>
              <a:t>  </a:t>
            </a:r>
            <a:r>
              <a:rPr lang="en-US" sz="2400" b="1" i="0" u="none" strike="noStrike" dirty="0">
                <a:solidFill>
                  <a:srgbClr val="00B0F0"/>
                </a:solidFill>
                <a:effectLst/>
                <a:latin typeface="Arial" panose="020B0604020202020204" pitchFamily="34" charset="0"/>
              </a:rPr>
              <a:t>Isaiah 26:7-15</a:t>
            </a:r>
            <a:r>
              <a:rPr lang="en-US" sz="2400" b="0" i="0" u="none" strike="noStrike" dirty="0">
                <a:solidFill>
                  <a:srgbClr val="FFC000"/>
                </a:solidFill>
                <a:effectLst/>
                <a:latin typeface="Arial" panose="020B0604020202020204" pitchFamily="34" charset="0"/>
              </a:rPr>
              <a:t>: a reflection on the truth that the wicked can understand nothing except the rod of judgment upraised on behalf of God’s people; </a:t>
            </a:r>
          </a:p>
          <a:p>
            <a:pPr rtl="0" fontAlgn="base">
              <a:spcBef>
                <a:spcPts val="0"/>
              </a:spcBef>
              <a:spcAft>
                <a:spcPts val="0"/>
              </a:spcAft>
              <a:buFont typeface="+mj-lt"/>
              <a:buAutoNum type="arabicPeriod"/>
            </a:pPr>
            <a:r>
              <a:rPr lang="en-US" sz="2400" b="1" i="0" u="none" strike="noStrike" dirty="0">
                <a:solidFill>
                  <a:srgbClr val="FFC000"/>
                </a:solidFill>
                <a:effectLst/>
                <a:latin typeface="Arial" panose="020B0604020202020204" pitchFamily="34" charset="0"/>
              </a:rPr>
              <a:t>  </a:t>
            </a:r>
            <a:r>
              <a:rPr lang="en-US" sz="2400" b="1" i="0" u="none" strike="noStrike" dirty="0">
                <a:solidFill>
                  <a:srgbClr val="00B0F0"/>
                </a:solidFill>
                <a:effectLst/>
                <a:latin typeface="Arial" panose="020B0604020202020204" pitchFamily="34" charset="0"/>
              </a:rPr>
              <a:t>Isaiah 26:16-19</a:t>
            </a:r>
            <a:r>
              <a:rPr lang="en-US" sz="2400" b="0" i="0" u="none" strike="noStrike" dirty="0">
                <a:solidFill>
                  <a:srgbClr val="FFC000"/>
                </a:solidFill>
                <a:effectLst/>
                <a:latin typeface="Arial" panose="020B0604020202020204" pitchFamily="34" charset="0"/>
              </a:rPr>
              <a:t>: a lament recognizing that God’s people are helpless in themselves; </a:t>
            </a:r>
          </a:p>
          <a:p>
            <a:pPr rtl="0" fontAlgn="base">
              <a:spcBef>
                <a:spcPts val="0"/>
              </a:spcBef>
              <a:spcAft>
                <a:spcPts val="0"/>
              </a:spcAft>
              <a:buFont typeface="+mj-lt"/>
              <a:buAutoNum type="arabicPeriod"/>
            </a:pPr>
            <a:r>
              <a:rPr lang="en-US" sz="2400" b="1" i="0" u="none" strike="noStrike" dirty="0">
                <a:solidFill>
                  <a:srgbClr val="FFC000"/>
                </a:solidFill>
                <a:effectLst/>
                <a:latin typeface="Arial" panose="020B0604020202020204" pitchFamily="34" charset="0"/>
              </a:rPr>
              <a:t>  </a:t>
            </a:r>
            <a:r>
              <a:rPr lang="en-US" sz="2400" b="1" i="0" u="none" strike="noStrike" dirty="0">
                <a:solidFill>
                  <a:srgbClr val="00B0F0"/>
                </a:solidFill>
                <a:effectLst/>
                <a:latin typeface="Arial" panose="020B0604020202020204" pitchFamily="34" charset="0"/>
              </a:rPr>
              <a:t>Isaiah 26:20-27:1</a:t>
            </a:r>
            <a:r>
              <a:rPr lang="en-US" sz="2400" b="0" i="0" u="none" strike="noStrike" dirty="0">
                <a:solidFill>
                  <a:srgbClr val="FFC000"/>
                </a:solidFill>
                <a:effectLst/>
                <a:latin typeface="Arial" panose="020B0604020202020204" pitchFamily="34" charset="0"/>
              </a:rPr>
              <a:t>: the promise that God will indeed act; </a:t>
            </a:r>
          </a:p>
          <a:p>
            <a:pPr rtl="0" fontAlgn="base">
              <a:spcBef>
                <a:spcPts val="0"/>
              </a:spcBef>
              <a:spcAft>
                <a:spcPts val="0"/>
              </a:spcAft>
              <a:buFont typeface="+mj-lt"/>
              <a:buAutoNum type="arabicPeriod"/>
            </a:pPr>
            <a:r>
              <a:rPr lang="en-US" sz="2400" b="1" i="0" u="none" strike="noStrike" dirty="0">
                <a:solidFill>
                  <a:srgbClr val="FFC000"/>
                </a:solidFill>
                <a:effectLst/>
                <a:latin typeface="Arial" panose="020B0604020202020204" pitchFamily="34" charset="0"/>
              </a:rPr>
              <a:t>  </a:t>
            </a:r>
            <a:r>
              <a:rPr lang="en-US" sz="2400" b="1" i="0" u="none" strike="noStrike" dirty="0">
                <a:solidFill>
                  <a:srgbClr val="00B0F0"/>
                </a:solidFill>
                <a:effectLst/>
                <a:latin typeface="Arial" panose="020B0604020202020204" pitchFamily="34" charset="0"/>
              </a:rPr>
              <a:t>Isaiah 27:2-12</a:t>
            </a:r>
            <a:r>
              <a:rPr lang="en-US" sz="2400" b="0" i="0" u="none" strike="noStrike" dirty="0">
                <a:solidFill>
                  <a:srgbClr val="FFC000"/>
                </a:solidFill>
                <a:effectLst/>
                <a:latin typeface="Arial" panose="020B0604020202020204" pitchFamily="34" charset="0"/>
              </a:rPr>
              <a:t>: God’s passion for his vineyard.</a:t>
            </a:r>
          </a:p>
        </p:txBody>
      </p:sp>
      <p:grpSp>
        <p:nvGrpSpPr>
          <p:cNvPr id="5" name="Group 4">
            <a:extLst>
              <a:ext uri="{FF2B5EF4-FFF2-40B4-BE49-F238E27FC236}">
                <a16:creationId xmlns:a16="http://schemas.microsoft.com/office/drawing/2014/main" id="{78EA3646-A10B-4158-40A4-91D026D8DB42}"/>
              </a:ext>
            </a:extLst>
          </p:cNvPr>
          <p:cNvGrpSpPr/>
          <p:nvPr/>
        </p:nvGrpSpPr>
        <p:grpSpPr>
          <a:xfrm>
            <a:off x="2014461" y="1391484"/>
            <a:ext cx="932400" cy="94680"/>
            <a:chOff x="2014461" y="1391484"/>
            <a:chExt cx="932400" cy="946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2BFE178-00E2-50C6-8ED2-D8E13161A1BE}"/>
                    </a:ext>
                  </a:extLst>
                </p14:cNvPr>
                <p14:cNvContentPartPr/>
                <p14:nvPr/>
              </p14:nvContentPartPr>
              <p14:xfrm>
                <a:off x="2039661" y="1391484"/>
                <a:ext cx="1800" cy="3600"/>
              </p14:xfrm>
            </p:contentPart>
          </mc:Choice>
          <mc:Fallback>
            <p:pic>
              <p:nvPicPr>
                <p:cNvPr id="2" name="Ink 1">
                  <a:extLst>
                    <a:ext uri="{FF2B5EF4-FFF2-40B4-BE49-F238E27FC236}">
                      <a16:creationId xmlns:a16="http://schemas.microsoft.com/office/drawing/2014/main" id="{22BFE178-00E2-50C6-8ED2-D8E13161A1BE}"/>
                    </a:ext>
                  </a:extLst>
                </p:cNvPr>
                <p:cNvPicPr/>
                <p:nvPr/>
              </p:nvPicPr>
              <p:blipFill>
                <a:blip r:embed="rId5"/>
                <a:stretch>
                  <a:fillRect/>
                </a:stretch>
              </p:blipFill>
              <p:spPr>
                <a:xfrm>
                  <a:off x="2021661" y="1373484"/>
                  <a:ext cx="37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904053E4-05BA-0A58-52D4-69D994C2B94C}"/>
                    </a:ext>
                  </a:extLst>
                </p14:cNvPr>
                <p14:cNvContentPartPr/>
                <p14:nvPr/>
              </p14:nvContentPartPr>
              <p14:xfrm>
                <a:off x="2014461" y="1395804"/>
                <a:ext cx="932400" cy="90360"/>
              </p14:xfrm>
            </p:contentPart>
          </mc:Choice>
          <mc:Fallback>
            <p:pic>
              <p:nvPicPr>
                <p:cNvPr id="3" name="Ink 2">
                  <a:extLst>
                    <a:ext uri="{FF2B5EF4-FFF2-40B4-BE49-F238E27FC236}">
                      <a16:creationId xmlns:a16="http://schemas.microsoft.com/office/drawing/2014/main" id="{904053E4-05BA-0A58-52D4-69D994C2B94C}"/>
                    </a:ext>
                  </a:extLst>
                </p:cNvPr>
                <p:cNvPicPr/>
                <p:nvPr/>
              </p:nvPicPr>
              <p:blipFill>
                <a:blip r:embed="rId7"/>
                <a:stretch>
                  <a:fillRect/>
                </a:stretch>
              </p:blipFill>
              <p:spPr>
                <a:xfrm>
                  <a:off x="1996821" y="1377804"/>
                  <a:ext cx="96804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7D88F9F-9DC9-0C2F-CED6-D84E7E280017}"/>
                  </a:ext>
                </a:extLst>
              </p14:cNvPr>
              <p14:cNvContentPartPr/>
              <p14:nvPr/>
            </p14:nvContentPartPr>
            <p14:xfrm>
              <a:off x="2448261" y="2123724"/>
              <a:ext cx="712440" cy="55440"/>
            </p14:xfrm>
          </p:contentPart>
        </mc:Choice>
        <mc:Fallback>
          <p:pic>
            <p:nvPicPr>
              <p:cNvPr id="7" name="Ink 6">
                <a:extLst>
                  <a:ext uri="{FF2B5EF4-FFF2-40B4-BE49-F238E27FC236}">
                    <a16:creationId xmlns:a16="http://schemas.microsoft.com/office/drawing/2014/main" id="{47D88F9F-9DC9-0C2F-CED6-D84E7E280017}"/>
                  </a:ext>
                </a:extLst>
              </p:cNvPr>
              <p:cNvPicPr/>
              <p:nvPr/>
            </p:nvPicPr>
            <p:blipFill>
              <a:blip r:embed="rId9"/>
              <a:stretch>
                <a:fillRect/>
              </a:stretch>
            </p:blipFill>
            <p:spPr>
              <a:xfrm>
                <a:off x="2430261" y="2106084"/>
                <a:ext cx="748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93B36B7-3372-D8D8-9F28-32E803C337BB}"/>
                  </a:ext>
                </a:extLst>
              </p14:cNvPr>
              <p14:cNvContentPartPr/>
              <p14:nvPr/>
            </p14:nvContentPartPr>
            <p14:xfrm>
              <a:off x="2489301" y="3255204"/>
              <a:ext cx="633240" cy="35280"/>
            </p14:xfrm>
          </p:contentPart>
        </mc:Choice>
        <mc:Fallback>
          <p:pic>
            <p:nvPicPr>
              <p:cNvPr id="9" name="Ink 8">
                <a:extLst>
                  <a:ext uri="{FF2B5EF4-FFF2-40B4-BE49-F238E27FC236}">
                    <a16:creationId xmlns:a16="http://schemas.microsoft.com/office/drawing/2014/main" id="{B93B36B7-3372-D8D8-9F28-32E803C337BB}"/>
                  </a:ext>
                </a:extLst>
              </p:cNvPr>
              <p:cNvPicPr/>
              <p:nvPr/>
            </p:nvPicPr>
            <p:blipFill>
              <a:blip r:embed="rId11"/>
              <a:stretch>
                <a:fillRect/>
              </a:stretch>
            </p:blipFill>
            <p:spPr>
              <a:xfrm>
                <a:off x="2471661" y="3237204"/>
                <a:ext cx="668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C52679A-5F1E-93FB-91A0-B1A213437D18}"/>
                  </a:ext>
                </a:extLst>
              </p14:cNvPr>
              <p14:cNvContentPartPr/>
              <p14:nvPr/>
            </p14:nvContentPartPr>
            <p14:xfrm>
              <a:off x="2483901" y="3919764"/>
              <a:ext cx="1004400" cy="31680"/>
            </p14:xfrm>
          </p:contentPart>
        </mc:Choice>
        <mc:Fallback>
          <p:pic>
            <p:nvPicPr>
              <p:cNvPr id="11" name="Ink 10">
                <a:extLst>
                  <a:ext uri="{FF2B5EF4-FFF2-40B4-BE49-F238E27FC236}">
                    <a16:creationId xmlns:a16="http://schemas.microsoft.com/office/drawing/2014/main" id="{AC52679A-5F1E-93FB-91A0-B1A213437D18}"/>
                  </a:ext>
                </a:extLst>
              </p:cNvPr>
              <p:cNvPicPr/>
              <p:nvPr/>
            </p:nvPicPr>
            <p:blipFill>
              <a:blip r:embed="rId13"/>
              <a:stretch>
                <a:fillRect/>
              </a:stretch>
            </p:blipFill>
            <p:spPr>
              <a:xfrm>
                <a:off x="2465901" y="3901764"/>
                <a:ext cx="1040040" cy="67320"/>
              </a:xfrm>
              <a:prstGeom prst="rect">
                <a:avLst/>
              </a:prstGeom>
            </p:spPr>
          </p:pic>
        </mc:Fallback>
      </mc:AlternateContent>
      <p:grpSp>
        <p:nvGrpSpPr>
          <p:cNvPr id="14" name="Group 13">
            <a:extLst>
              <a:ext uri="{FF2B5EF4-FFF2-40B4-BE49-F238E27FC236}">
                <a16:creationId xmlns:a16="http://schemas.microsoft.com/office/drawing/2014/main" id="{20B25A1E-ED71-0832-8CE7-F7142DC6328C}"/>
              </a:ext>
            </a:extLst>
          </p:cNvPr>
          <p:cNvGrpSpPr/>
          <p:nvPr/>
        </p:nvGrpSpPr>
        <p:grpSpPr>
          <a:xfrm>
            <a:off x="2483541" y="4325124"/>
            <a:ext cx="464760" cy="109440"/>
            <a:chOff x="2483541" y="4325124"/>
            <a:chExt cx="464760" cy="10944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DD35484-A10C-FEE7-ABF4-8F55E8214AF7}"/>
                    </a:ext>
                  </a:extLst>
                </p14:cNvPr>
                <p14:cNvContentPartPr/>
                <p14:nvPr/>
              </p14:nvContentPartPr>
              <p14:xfrm>
                <a:off x="2483541" y="4376604"/>
                <a:ext cx="418680" cy="39960"/>
              </p14:xfrm>
            </p:contentPart>
          </mc:Choice>
          <mc:Fallback>
            <p:pic>
              <p:nvPicPr>
                <p:cNvPr id="12" name="Ink 11">
                  <a:extLst>
                    <a:ext uri="{FF2B5EF4-FFF2-40B4-BE49-F238E27FC236}">
                      <a16:creationId xmlns:a16="http://schemas.microsoft.com/office/drawing/2014/main" id="{2DD35484-A10C-FEE7-ABF4-8F55E8214AF7}"/>
                    </a:ext>
                  </a:extLst>
                </p:cNvPr>
                <p:cNvPicPr/>
                <p:nvPr/>
              </p:nvPicPr>
              <p:blipFill>
                <a:blip r:embed="rId15"/>
                <a:stretch>
                  <a:fillRect/>
                </a:stretch>
              </p:blipFill>
              <p:spPr>
                <a:xfrm>
                  <a:off x="2465541" y="4358964"/>
                  <a:ext cx="454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0F806DF-48BB-151F-0D82-4E3E1B588410}"/>
                    </a:ext>
                  </a:extLst>
                </p14:cNvPr>
                <p14:cNvContentPartPr/>
                <p14:nvPr/>
              </p14:nvContentPartPr>
              <p14:xfrm>
                <a:off x="2713581" y="4325124"/>
                <a:ext cx="234720" cy="109440"/>
              </p14:xfrm>
            </p:contentPart>
          </mc:Choice>
          <mc:Fallback>
            <p:pic>
              <p:nvPicPr>
                <p:cNvPr id="13" name="Ink 12">
                  <a:extLst>
                    <a:ext uri="{FF2B5EF4-FFF2-40B4-BE49-F238E27FC236}">
                      <a16:creationId xmlns:a16="http://schemas.microsoft.com/office/drawing/2014/main" id="{30F806DF-48BB-151F-0D82-4E3E1B588410}"/>
                    </a:ext>
                  </a:extLst>
                </p:cNvPr>
                <p:cNvPicPr/>
                <p:nvPr/>
              </p:nvPicPr>
              <p:blipFill>
                <a:blip r:embed="rId17"/>
                <a:stretch>
                  <a:fillRect/>
                </a:stretch>
              </p:blipFill>
              <p:spPr>
                <a:xfrm>
                  <a:off x="2695581" y="4307124"/>
                  <a:ext cx="270360" cy="1450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9132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B704418-435A-CD5E-106B-E97094B2D9A0}"/>
              </a:ext>
            </a:extLst>
          </p:cNvPr>
          <p:cNvSpPr txBox="1"/>
          <p:nvPr/>
        </p:nvSpPr>
        <p:spPr>
          <a:xfrm>
            <a:off x="472542" y="229147"/>
            <a:ext cx="9677912" cy="5632311"/>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Revelation 2:10-11</a:t>
            </a:r>
          </a:p>
          <a:p>
            <a:pPr rtl="0">
              <a:spcBef>
                <a:spcPts val="0"/>
              </a:spcBef>
              <a:spcAft>
                <a:spcPts val="0"/>
              </a:spcAft>
            </a:pPr>
            <a:r>
              <a:rPr lang="en-US" sz="2400" i="0" u="none" strike="noStrike" dirty="0">
                <a:solidFill>
                  <a:srgbClr val="FFC000"/>
                </a:solidFill>
                <a:effectLst/>
                <a:latin typeface="Arial" panose="020B0604020202020204" pitchFamily="34" charset="0"/>
              </a:rPr>
              <a:t>2:10 Fear none of those things which thou shalt suffer: behold, the devil shall cast some of you into prison, that ye may be tried; and ye shall have tribulation ten days: be thou faithful unto death, and I will give thee a crown of life. 2:11 He that hath an ear, let him hear what the Spirit saith unto the churches; He that </a:t>
            </a:r>
            <a:r>
              <a:rPr lang="en-US" sz="2400" i="0" u="none" strike="noStrike" dirty="0" err="1">
                <a:solidFill>
                  <a:srgbClr val="FFC000"/>
                </a:solidFill>
                <a:effectLst/>
                <a:latin typeface="Arial" panose="020B0604020202020204" pitchFamily="34" charset="0"/>
              </a:rPr>
              <a:t>overcometh</a:t>
            </a:r>
            <a:r>
              <a:rPr lang="en-US" sz="2400" i="0" u="none" strike="noStrike" dirty="0">
                <a:solidFill>
                  <a:srgbClr val="FFC000"/>
                </a:solidFill>
                <a:effectLst/>
                <a:latin typeface="Arial" panose="020B0604020202020204" pitchFamily="34" charset="0"/>
              </a:rPr>
              <a:t> shall not be hurt of the second death. (KJV, </a:t>
            </a:r>
            <a:r>
              <a:rPr lang="syr-SY" sz="2400" i="0" u="none" strike="noStrike" dirty="0">
                <a:solidFill>
                  <a:srgbClr val="FFFF00"/>
                </a:solidFill>
                <a:effectLst/>
                <a:latin typeface="Arial" panose="020B0604020202020204" pitchFamily="34" charset="0"/>
              </a:rPr>
              <a:t>ܒ݁ܡܶܕܷ݁ܡ ܠܴܐ ܬܷ݁ܕ݂ܚܰܠ ܡܶܢ ܐܱܝܠܷܝܢ ܕܱ݁ܥܬ݂ܻܝܕ݂ ܐܱܢ̄ܬ݁ ܠܡܶܚܰܫ ܂ ܗܳܐ ܥܬ݂ܻܝܕ݂ ܐܴܟ݂ܶܠܩܰܪܨܴܐ ܕ݁ܢܰܪܡܶܐ ܡܶܢܟ݂ܽܘܢ ܒ݁ܒ݂ܶܝܬ݂ ܚܒ݂ܽܘܫܝܳܐ ܕ݁ܬ݂ܷܬ݂ܢܰܣܽܘܢ ܂ ܘܢܶܗܘܶܐ ܠܟ݂ܽܘܢ ܐܾܘܠܨܴܢܳܐ ܝܰܘܡܺܝ̈ܢ ܥܶܣܪܴܐ ܂ ܗܘܰܘ ܡܗܰܝ̈ܡܢܶܐ ܥܕ݂ܰܡܳܐ ܠܡܰܘܬܴ݁ܐ ܘܶܐܬܷ݁ܠ ܠܟ݂ܽܘܢ ܟ݁ܠܻܝܠܴܐ ܕ݁ܚܰܝܷ̈ܐ ܂ܕܻ݁ܐܝܬ݂ ܠܷܗ ܐܷܕ݂ܢܷ̈ܐ ܆ ܢܶܫܡܰܥ ܡܳܢܳܐ ܪܾܘܚܳܐ ܡܡܰܠܷܠ ܠܥܻ̈ܕ݂ܳܬ݂ܴܐ ܂ ܕܱ݁ܐܝܢܳܐ ܕ݁ܙܳܟ݂ܶܐ ܠܴܐ ܢܶܗܰܪ ܡܶܢ ܡܰܘܬܴ݁ܐ ܬܷ݁ܢܝܳܢܳܐ ܀ </a:t>
            </a:r>
            <a:r>
              <a:rPr lang="syr-SY" sz="2400" i="0" u="none" strike="noStrike" dirty="0">
                <a:solidFill>
                  <a:srgbClr val="00B0F0"/>
                </a:solidFill>
                <a:effectLst/>
                <a:latin typeface="Arial" panose="020B0604020202020204" pitchFamily="34" charset="0"/>
              </a:rPr>
              <a:t>10 ⸀</a:t>
            </a:r>
            <a:r>
              <a:rPr lang="el-GR" sz="2400" i="0" u="none" strike="noStrike" dirty="0">
                <a:solidFill>
                  <a:srgbClr val="00B0F0"/>
                </a:solidFill>
                <a:effectLst/>
                <a:latin typeface="Arial" panose="020B0604020202020204" pitchFamily="34" charset="0"/>
              </a:rPr>
              <a:t>μηδὲν φοβοῦ ἃ μέλλεις ⸁πάσχειν. ἰδοὺ ⸆ μέλλει ⸀1βάλλειν ὁ διάβολος ἐξ ὑμῶν εἰς φυλακὴν ἵνα πειρασθῆτε καὶ ⸀2ἕξετε θλῖψιν ⸀3ἡμερῶν δέκα.* γίνου πιστὸς ἄχρι θανάτου,* καὶ δώσω σοι τὸν στέφανον τῆς ζωῆς. 11 Ὁ ἔχων οὖς ἀκουσάτω τί τὸ πνεῦμα λέγει ταῖς ἐκκλησίαις. Ὁ νικῶν οὐ μὴ ἀδικηθῇ ἐκ τοῦ θανάτου τοῦ δευτέρου.*</a:t>
            </a:r>
            <a:r>
              <a:rPr lang="el-GR" sz="2400" i="0" u="none" strike="noStrike" dirty="0">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6BCD0D5-FB8C-EBC5-2E40-ED7752E80AB4}"/>
                  </a:ext>
                </a:extLst>
              </p14:cNvPr>
              <p14:cNvContentPartPr/>
              <p14:nvPr/>
            </p14:nvContentPartPr>
            <p14:xfrm>
              <a:off x="3496221" y="2069364"/>
              <a:ext cx="16920" cy="26640"/>
            </p14:xfrm>
          </p:contentPart>
        </mc:Choice>
        <mc:Fallback>
          <p:pic>
            <p:nvPicPr>
              <p:cNvPr id="2" name="Ink 1">
                <a:extLst>
                  <a:ext uri="{FF2B5EF4-FFF2-40B4-BE49-F238E27FC236}">
                    <a16:creationId xmlns:a16="http://schemas.microsoft.com/office/drawing/2014/main" id="{B6BCD0D5-FB8C-EBC5-2E40-ED7752E80AB4}"/>
                  </a:ext>
                </a:extLst>
              </p:cNvPr>
              <p:cNvPicPr/>
              <p:nvPr/>
            </p:nvPicPr>
            <p:blipFill>
              <a:blip r:embed="rId5"/>
              <a:stretch>
                <a:fillRect/>
              </a:stretch>
            </p:blipFill>
            <p:spPr>
              <a:xfrm>
                <a:off x="3478581" y="2051364"/>
                <a:ext cx="52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5E82565-8338-3758-65F6-455FE33F02CF}"/>
                  </a:ext>
                </a:extLst>
              </p14:cNvPr>
              <p14:cNvContentPartPr/>
              <p14:nvPr/>
            </p14:nvContentPartPr>
            <p14:xfrm>
              <a:off x="5262021" y="2477604"/>
              <a:ext cx="2441520" cy="73440"/>
            </p14:xfrm>
          </p:contentPart>
        </mc:Choice>
        <mc:Fallback>
          <p:pic>
            <p:nvPicPr>
              <p:cNvPr id="3" name="Ink 2">
                <a:extLst>
                  <a:ext uri="{FF2B5EF4-FFF2-40B4-BE49-F238E27FC236}">
                    <a16:creationId xmlns:a16="http://schemas.microsoft.com/office/drawing/2014/main" id="{A5E82565-8338-3758-65F6-455FE33F02CF}"/>
                  </a:ext>
                </a:extLst>
              </p:cNvPr>
              <p:cNvPicPr/>
              <p:nvPr/>
            </p:nvPicPr>
            <p:blipFill>
              <a:blip r:embed="rId7"/>
              <a:stretch>
                <a:fillRect/>
              </a:stretch>
            </p:blipFill>
            <p:spPr>
              <a:xfrm>
                <a:off x="5244021" y="2459964"/>
                <a:ext cx="2477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77ADE2B-E030-3F3E-D651-F06DF7D10590}"/>
                  </a:ext>
                </a:extLst>
              </p14:cNvPr>
              <p14:cNvContentPartPr/>
              <p14:nvPr/>
            </p14:nvContentPartPr>
            <p14:xfrm>
              <a:off x="7966701" y="2421084"/>
              <a:ext cx="1464480" cy="63000"/>
            </p14:xfrm>
          </p:contentPart>
        </mc:Choice>
        <mc:Fallback>
          <p:pic>
            <p:nvPicPr>
              <p:cNvPr id="5" name="Ink 4">
                <a:extLst>
                  <a:ext uri="{FF2B5EF4-FFF2-40B4-BE49-F238E27FC236}">
                    <a16:creationId xmlns:a16="http://schemas.microsoft.com/office/drawing/2014/main" id="{F77ADE2B-E030-3F3E-D651-F06DF7D10590}"/>
                  </a:ext>
                </a:extLst>
              </p:cNvPr>
              <p:cNvPicPr/>
              <p:nvPr/>
            </p:nvPicPr>
            <p:blipFill>
              <a:blip r:embed="rId9"/>
              <a:stretch>
                <a:fillRect/>
              </a:stretch>
            </p:blipFill>
            <p:spPr>
              <a:xfrm>
                <a:off x="7948701" y="2403084"/>
                <a:ext cx="1500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60594A0-168D-24FD-5D2B-CD586F253A61}"/>
                  </a:ext>
                </a:extLst>
              </p14:cNvPr>
              <p14:cNvContentPartPr/>
              <p14:nvPr/>
            </p14:nvContentPartPr>
            <p14:xfrm>
              <a:off x="662661" y="2754804"/>
              <a:ext cx="3256200" cy="162000"/>
            </p14:xfrm>
          </p:contentPart>
        </mc:Choice>
        <mc:Fallback>
          <p:pic>
            <p:nvPicPr>
              <p:cNvPr id="7" name="Ink 6">
                <a:extLst>
                  <a:ext uri="{FF2B5EF4-FFF2-40B4-BE49-F238E27FC236}">
                    <a16:creationId xmlns:a16="http://schemas.microsoft.com/office/drawing/2014/main" id="{C60594A0-168D-24FD-5D2B-CD586F253A61}"/>
                  </a:ext>
                </a:extLst>
              </p:cNvPr>
              <p:cNvPicPr/>
              <p:nvPr/>
            </p:nvPicPr>
            <p:blipFill>
              <a:blip r:embed="rId11"/>
              <a:stretch>
                <a:fillRect/>
              </a:stretch>
            </p:blipFill>
            <p:spPr>
              <a:xfrm>
                <a:off x="644661" y="2737164"/>
                <a:ext cx="3291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D8D05B9-2878-71BF-AF19-01E85BD5F8C1}"/>
                  </a:ext>
                </a:extLst>
              </p14:cNvPr>
              <p14:cNvContentPartPr/>
              <p14:nvPr/>
            </p14:nvContentPartPr>
            <p14:xfrm>
              <a:off x="4637781" y="2034804"/>
              <a:ext cx="3671280" cy="125640"/>
            </p14:xfrm>
          </p:contentPart>
        </mc:Choice>
        <mc:Fallback>
          <p:pic>
            <p:nvPicPr>
              <p:cNvPr id="9" name="Ink 8">
                <a:extLst>
                  <a:ext uri="{FF2B5EF4-FFF2-40B4-BE49-F238E27FC236}">
                    <a16:creationId xmlns:a16="http://schemas.microsoft.com/office/drawing/2014/main" id="{CD8D05B9-2878-71BF-AF19-01E85BD5F8C1}"/>
                  </a:ext>
                </a:extLst>
              </p:cNvPr>
              <p:cNvPicPr/>
              <p:nvPr/>
            </p:nvPicPr>
            <p:blipFill>
              <a:blip r:embed="rId13"/>
              <a:stretch>
                <a:fillRect/>
              </a:stretch>
            </p:blipFill>
            <p:spPr>
              <a:xfrm>
                <a:off x="4619781" y="2017164"/>
                <a:ext cx="3706920" cy="161280"/>
              </a:xfrm>
              <a:prstGeom prst="rect">
                <a:avLst/>
              </a:prstGeom>
            </p:spPr>
          </p:pic>
        </mc:Fallback>
      </mc:AlternateContent>
    </p:spTree>
    <p:extLst>
      <p:ext uri="{BB962C8B-B14F-4D97-AF65-F5344CB8AC3E}">
        <p14:creationId xmlns:p14="http://schemas.microsoft.com/office/powerpoint/2010/main" val="273383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67880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B704418-435A-CD5E-106B-E97094B2D9A0}"/>
              </a:ext>
            </a:extLst>
          </p:cNvPr>
          <p:cNvSpPr txBox="1"/>
          <p:nvPr/>
        </p:nvSpPr>
        <p:spPr>
          <a:xfrm>
            <a:off x="472542" y="229147"/>
            <a:ext cx="9677912" cy="5109091"/>
          </a:xfrm>
          <a:prstGeom prst="rect">
            <a:avLst/>
          </a:prstGeom>
          <a:noFill/>
        </p:spPr>
        <p:txBody>
          <a:bodyPr wrap="square">
            <a:spAutoFit/>
          </a:bodyPr>
          <a:lstStyle/>
          <a:p>
            <a:pPr rtl="0">
              <a:spcBef>
                <a:spcPts val="0"/>
              </a:spcBef>
              <a:spcAft>
                <a:spcPts val="0"/>
              </a:spcAft>
            </a:pPr>
            <a:r>
              <a:rPr lang="en-US" sz="2400" b="1" i="0" u="none" strike="noStrike" dirty="0">
                <a:solidFill>
                  <a:srgbClr val="00B0F0"/>
                </a:solidFill>
                <a:effectLst/>
                <a:latin typeface="Arial" panose="020B0604020202020204" pitchFamily="34" charset="0"/>
              </a:rPr>
              <a:t>Isaiah 24:10</a:t>
            </a:r>
          </a:p>
          <a:p>
            <a:pPr rtl="0">
              <a:spcBef>
                <a:spcPts val="0"/>
              </a:spcBef>
              <a:spcAft>
                <a:spcPts val="0"/>
              </a:spcAft>
            </a:pPr>
            <a:r>
              <a:rPr lang="en-US" sz="2400" i="0" u="none" strike="noStrike" dirty="0">
                <a:solidFill>
                  <a:srgbClr val="FFC000"/>
                </a:solidFill>
                <a:effectLst/>
                <a:latin typeface="Arial" panose="020B0604020202020204" pitchFamily="34" charset="0"/>
              </a:rPr>
              <a:t>24:10 The city of confusion is broken down: Every house is shut up, that no man may come in. (KJV, </a:t>
            </a:r>
            <a:r>
              <a:rPr lang="he-IL" sz="2800" i="0" u="none" strike="noStrike" dirty="0">
                <a:solidFill>
                  <a:srgbClr val="FFFF00"/>
                </a:solidFill>
                <a:effectLst/>
                <a:latin typeface="Arial" panose="020B0604020202020204" pitchFamily="34" charset="0"/>
                <a:cs typeface="+mj-cs"/>
              </a:rPr>
              <a:t>נִשְׁבְּרָ֖ה קִרְיַת־תֹּ֑הוּ סֻגַּ֥ר כָּל־בַּ֖יִת מִבֹּֽוא׃</a:t>
            </a:r>
            <a:r>
              <a:rPr lang="he-IL" sz="2400" i="0" u="none" strike="noStrike" dirty="0">
                <a:solidFill>
                  <a:srgbClr val="FFC000"/>
                </a:solidFill>
                <a:effectLst/>
                <a:latin typeface="Arial" panose="020B0604020202020204" pitchFamily="34" charset="0"/>
              </a:rPr>
              <a:t>)</a:t>
            </a:r>
          </a:p>
          <a:p>
            <a:pPr rtl="0">
              <a:spcBef>
                <a:spcPts val="0"/>
              </a:spcBef>
              <a:spcAft>
                <a:spcPts val="0"/>
              </a:spcAft>
            </a:pPr>
            <a:endParaRPr lang="he-IL" sz="900" b="1" i="0" u="none" strike="noStrike" dirty="0">
              <a:solidFill>
                <a:srgbClr val="FFC000"/>
              </a:solidFill>
              <a:effectLst/>
              <a:latin typeface="Arial" panose="020B0604020202020204" pitchFamily="34" charset="0"/>
            </a:endParaRPr>
          </a:p>
          <a:p>
            <a:pPr rtl="0">
              <a:spcBef>
                <a:spcPts val="0"/>
              </a:spcBef>
              <a:spcAft>
                <a:spcPts val="0"/>
              </a:spcAft>
            </a:pPr>
            <a:r>
              <a:rPr lang="en-US" sz="2400" b="1" i="0" u="none" strike="noStrike" dirty="0">
                <a:solidFill>
                  <a:srgbClr val="00B0F0"/>
                </a:solidFill>
                <a:effectLst/>
                <a:latin typeface="Arial" panose="020B0604020202020204" pitchFamily="34" charset="0"/>
              </a:rPr>
              <a:t>Isaiah 25:2</a:t>
            </a:r>
          </a:p>
          <a:p>
            <a:pPr rtl="0">
              <a:spcBef>
                <a:spcPts val="0"/>
              </a:spcBef>
              <a:spcAft>
                <a:spcPts val="0"/>
              </a:spcAft>
            </a:pPr>
            <a:r>
              <a:rPr lang="en-US" sz="2400" i="0" u="none" strike="noStrike" dirty="0">
                <a:solidFill>
                  <a:srgbClr val="FFC000"/>
                </a:solidFill>
                <a:effectLst/>
                <a:latin typeface="Arial" panose="020B0604020202020204" pitchFamily="34" charset="0"/>
              </a:rPr>
              <a:t>25:2 For thou hast made of a city an heap; Of a </a:t>
            </a:r>
            <a:r>
              <a:rPr lang="en-US" sz="2400" i="0" u="none" strike="noStrike" dirty="0" err="1">
                <a:solidFill>
                  <a:srgbClr val="FFC000"/>
                </a:solidFill>
                <a:effectLst/>
                <a:latin typeface="Arial" panose="020B0604020202020204" pitchFamily="34" charset="0"/>
              </a:rPr>
              <a:t>defenced</a:t>
            </a:r>
            <a:r>
              <a:rPr lang="en-US" sz="2400" i="0" u="none" strike="noStrike" dirty="0">
                <a:solidFill>
                  <a:srgbClr val="FFC000"/>
                </a:solidFill>
                <a:effectLst/>
                <a:latin typeface="Arial" panose="020B0604020202020204" pitchFamily="34" charset="0"/>
              </a:rPr>
              <a:t> city a ruin: A palace of strangers to be no city; It shall never be built. (KJV, </a:t>
            </a:r>
            <a:r>
              <a:rPr lang="he-IL" sz="2800" i="0" u="none" strike="noStrike" dirty="0">
                <a:solidFill>
                  <a:srgbClr val="FFFF00"/>
                </a:solidFill>
                <a:effectLst/>
                <a:latin typeface="Arial" panose="020B0604020202020204" pitchFamily="34" charset="0"/>
                <a:cs typeface="+mj-cs"/>
              </a:rPr>
              <a:t>כִּ֣י שַׂ֤מְתָּ מֵעִיר֙ לַגָּ֔ל קִרְיָ֥ה בְצוּרָ֖ה לְמַפֵּלָ֑ה אַרְמֹ֤ון זָרִים֙ מֵעִ֔יר לְעֹולָ֖ם לֹ֥א יִבָּנֶֽה׃</a:t>
            </a:r>
            <a:r>
              <a:rPr lang="he-IL" sz="2400" i="0" u="none" strike="noStrike" dirty="0">
                <a:solidFill>
                  <a:srgbClr val="FFC000"/>
                </a:solidFill>
                <a:effectLst/>
                <a:latin typeface="Arial" panose="020B0604020202020204" pitchFamily="34" charset="0"/>
              </a:rPr>
              <a:t>)</a:t>
            </a:r>
          </a:p>
          <a:p>
            <a:pPr rtl="0">
              <a:spcBef>
                <a:spcPts val="0"/>
              </a:spcBef>
              <a:spcAft>
                <a:spcPts val="0"/>
              </a:spcAft>
            </a:pPr>
            <a:endParaRPr lang="he-IL" sz="900" b="1" i="0" u="none" strike="noStrike" dirty="0">
              <a:solidFill>
                <a:srgbClr val="FFC000"/>
              </a:solidFill>
              <a:effectLst/>
              <a:latin typeface="Arial" panose="020B0604020202020204" pitchFamily="34" charset="0"/>
            </a:endParaRPr>
          </a:p>
          <a:p>
            <a:pPr rtl="0">
              <a:spcBef>
                <a:spcPts val="0"/>
              </a:spcBef>
              <a:spcAft>
                <a:spcPts val="0"/>
              </a:spcAft>
            </a:pPr>
            <a:r>
              <a:rPr lang="en-US" sz="2400" b="1" i="0" u="none" strike="noStrike" dirty="0">
                <a:solidFill>
                  <a:srgbClr val="00B0F0"/>
                </a:solidFill>
                <a:effectLst/>
                <a:latin typeface="Arial" panose="020B0604020202020204" pitchFamily="34" charset="0"/>
              </a:rPr>
              <a:t>Isaiah 26:5</a:t>
            </a:r>
          </a:p>
          <a:p>
            <a:pPr rtl="0">
              <a:spcBef>
                <a:spcPts val="0"/>
              </a:spcBef>
              <a:spcAft>
                <a:spcPts val="0"/>
              </a:spcAft>
            </a:pPr>
            <a:r>
              <a:rPr lang="en-US" sz="2400" i="0" u="none" strike="noStrike" dirty="0">
                <a:solidFill>
                  <a:srgbClr val="FFC000"/>
                </a:solidFill>
                <a:effectLst/>
                <a:latin typeface="Arial" panose="020B0604020202020204" pitchFamily="34" charset="0"/>
              </a:rPr>
              <a:t>26:5 For he bringeth down them that dwell on high; The lofty city, he </a:t>
            </a:r>
            <a:r>
              <a:rPr lang="en-US" sz="2400" i="0" u="none" strike="noStrike" dirty="0" err="1">
                <a:solidFill>
                  <a:srgbClr val="FFC000"/>
                </a:solidFill>
                <a:effectLst/>
                <a:latin typeface="Arial" panose="020B0604020202020204" pitchFamily="34" charset="0"/>
              </a:rPr>
              <a:t>layeth</a:t>
            </a:r>
            <a:r>
              <a:rPr lang="en-US" sz="2400" i="0" u="none" strike="noStrike" dirty="0">
                <a:solidFill>
                  <a:srgbClr val="FFC000"/>
                </a:solidFill>
                <a:effectLst/>
                <a:latin typeface="Arial" panose="020B0604020202020204" pitchFamily="34" charset="0"/>
              </a:rPr>
              <a:t> it low; He </a:t>
            </a:r>
            <a:r>
              <a:rPr lang="en-US" sz="2400" i="0" u="none" strike="noStrike" dirty="0" err="1">
                <a:solidFill>
                  <a:srgbClr val="FFC000"/>
                </a:solidFill>
                <a:effectLst/>
                <a:latin typeface="Arial" panose="020B0604020202020204" pitchFamily="34" charset="0"/>
              </a:rPr>
              <a:t>layeth</a:t>
            </a:r>
            <a:r>
              <a:rPr lang="en-US" sz="2400" i="0" u="none" strike="noStrike" dirty="0">
                <a:solidFill>
                  <a:srgbClr val="FFC000"/>
                </a:solidFill>
                <a:effectLst/>
                <a:latin typeface="Arial" panose="020B0604020202020204" pitchFamily="34" charset="0"/>
              </a:rPr>
              <a:t> it low, even to the ground; He bringeth it even to the dust.(KJV, </a:t>
            </a:r>
            <a:r>
              <a:rPr lang="he-IL" sz="2800" i="0" u="none" strike="noStrike" dirty="0">
                <a:solidFill>
                  <a:srgbClr val="FFFF00"/>
                </a:solidFill>
                <a:effectLst/>
                <a:latin typeface="Arial" panose="020B0604020202020204" pitchFamily="34" charset="0"/>
                <a:cs typeface="+mj-cs"/>
              </a:rPr>
              <a:t>כִּ֤י הֵשַׁח֙ יֹשְׁבֵ֣י מָרֹ֔ום קִרְיָ֖ה נִשְׂגָּבָ֑ה יַשְׁפִּילֶ֤נָּה יַשְׁפִּילָהּ֙ עַד־אֶ֔רֶץ יַגִּיעֶ֖נָּה עַד־עָפָֽר׃</a:t>
            </a:r>
            <a:r>
              <a:rPr lang="he-IL" sz="2400" i="0" u="none" strike="noStrike" dirty="0">
                <a:solidFill>
                  <a:srgbClr val="FFC000"/>
                </a:solidFill>
                <a:effectLst/>
                <a:latin typeface="Arial" panose="020B0604020202020204" pitchFamily="34" charset="0"/>
              </a:rPr>
              <a:t>)</a:t>
            </a:r>
          </a:p>
        </p:txBody>
      </p:sp>
      <p:grpSp>
        <p:nvGrpSpPr>
          <p:cNvPr id="9" name="Group 8">
            <a:extLst>
              <a:ext uri="{FF2B5EF4-FFF2-40B4-BE49-F238E27FC236}">
                <a16:creationId xmlns:a16="http://schemas.microsoft.com/office/drawing/2014/main" id="{65A10D3C-1910-3ED3-086E-418E3FB50223}"/>
              </a:ext>
            </a:extLst>
          </p:cNvPr>
          <p:cNvGrpSpPr/>
          <p:nvPr/>
        </p:nvGrpSpPr>
        <p:grpSpPr>
          <a:xfrm>
            <a:off x="2370861" y="194484"/>
            <a:ext cx="461880" cy="456840"/>
            <a:chOff x="2370861" y="194484"/>
            <a:chExt cx="461880" cy="456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AF138A9-BF1A-E7F8-85F4-3DB7890A0455}"/>
                    </a:ext>
                  </a:extLst>
                </p14:cNvPr>
                <p14:cNvContentPartPr/>
                <p14:nvPr/>
              </p14:nvContentPartPr>
              <p14:xfrm>
                <a:off x="2544741" y="453684"/>
                <a:ext cx="97200" cy="109440"/>
              </p14:xfrm>
            </p:contentPart>
          </mc:Choice>
          <mc:Fallback>
            <p:pic>
              <p:nvPicPr>
                <p:cNvPr id="2" name="Ink 1">
                  <a:extLst>
                    <a:ext uri="{FF2B5EF4-FFF2-40B4-BE49-F238E27FC236}">
                      <a16:creationId xmlns:a16="http://schemas.microsoft.com/office/drawing/2014/main" id="{5AF138A9-BF1A-E7F8-85F4-3DB7890A0455}"/>
                    </a:ext>
                  </a:extLst>
                </p:cNvPr>
                <p:cNvPicPr/>
                <p:nvPr/>
              </p:nvPicPr>
              <p:blipFill>
                <a:blip r:embed="rId5"/>
                <a:stretch>
                  <a:fillRect/>
                </a:stretch>
              </p:blipFill>
              <p:spPr>
                <a:xfrm>
                  <a:off x="2526741" y="435684"/>
                  <a:ext cx="132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4076C00-D73D-F10C-5E21-64FDFF769C48}"/>
                    </a:ext>
                  </a:extLst>
                </p14:cNvPr>
                <p14:cNvContentPartPr/>
                <p14:nvPr/>
              </p14:nvContentPartPr>
              <p14:xfrm>
                <a:off x="2370861" y="279804"/>
                <a:ext cx="253800" cy="371520"/>
              </p14:xfrm>
            </p:contentPart>
          </mc:Choice>
          <mc:Fallback>
            <p:pic>
              <p:nvPicPr>
                <p:cNvPr id="3" name="Ink 2">
                  <a:extLst>
                    <a:ext uri="{FF2B5EF4-FFF2-40B4-BE49-F238E27FC236}">
                      <a16:creationId xmlns:a16="http://schemas.microsoft.com/office/drawing/2014/main" id="{54076C00-D73D-F10C-5E21-64FDFF769C48}"/>
                    </a:ext>
                  </a:extLst>
                </p:cNvPr>
                <p:cNvPicPr/>
                <p:nvPr/>
              </p:nvPicPr>
              <p:blipFill>
                <a:blip r:embed="rId7"/>
                <a:stretch>
                  <a:fillRect/>
                </a:stretch>
              </p:blipFill>
              <p:spPr>
                <a:xfrm>
                  <a:off x="2353221" y="261804"/>
                  <a:ext cx="28944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DB4B9EA-F11A-97A8-97A6-D2526DE79E6C}"/>
                    </a:ext>
                  </a:extLst>
                </p14:cNvPr>
                <p14:cNvContentPartPr/>
                <p14:nvPr/>
              </p14:nvContentPartPr>
              <p14:xfrm>
                <a:off x="2456181" y="194484"/>
                <a:ext cx="30960" cy="451080"/>
              </p14:xfrm>
            </p:contentPart>
          </mc:Choice>
          <mc:Fallback>
            <p:pic>
              <p:nvPicPr>
                <p:cNvPr id="5" name="Ink 4">
                  <a:extLst>
                    <a:ext uri="{FF2B5EF4-FFF2-40B4-BE49-F238E27FC236}">
                      <a16:creationId xmlns:a16="http://schemas.microsoft.com/office/drawing/2014/main" id="{BDB4B9EA-F11A-97A8-97A6-D2526DE79E6C}"/>
                    </a:ext>
                  </a:extLst>
                </p:cNvPr>
                <p:cNvPicPr/>
                <p:nvPr/>
              </p:nvPicPr>
              <p:blipFill>
                <a:blip r:embed="rId9"/>
                <a:stretch>
                  <a:fillRect/>
                </a:stretch>
              </p:blipFill>
              <p:spPr>
                <a:xfrm>
                  <a:off x="2438541" y="176484"/>
                  <a:ext cx="6660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2B38313-353B-C7DB-B342-74A87D813D43}"/>
                    </a:ext>
                  </a:extLst>
                </p14:cNvPr>
                <p14:cNvContentPartPr/>
                <p14:nvPr/>
              </p14:nvContentPartPr>
              <p14:xfrm>
                <a:off x="2392461" y="403644"/>
                <a:ext cx="440280" cy="66240"/>
              </p14:xfrm>
            </p:contentPart>
          </mc:Choice>
          <mc:Fallback>
            <p:pic>
              <p:nvPicPr>
                <p:cNvPr id="7" name="Ink 6">
                  <a:extLst>
                    <a:ext uri="{FF2B5EF4-FFF2-40B4-BE49-F238E27FC236}">
                      <a16:creationId xmlns:a16="http://schemas.microsoft.com/office/drawing/2014/main" id="{C2B38313-353B-C7DB-B342-74A87D813D43}"/>
                    </a:ext>
                  </a:extLst>
                </p:cNvPr>
                <p:cNvPicPr/>
                <p:nvPr/>
              </p:nvPicPr>
              <p:blipFill>
                <a:blip r:embed="rId11"/>
                <a:stretch>
                  <a:fillRect/>
                </a:stretch>
              </p:blipFill>
              <p:spPr>
                <a:xfrm>
                  <a:off x="2374821" y="385644"/>
                  <a:ext cx="475920" cy="101880"/>
                </a:xfrm>
                <a:prstGeom prst="rect">
                  <a:avLst/>
                </a:prstGeom>
              </p:spPr>
            </p:pic>
          </mc:Fallback>
        </mc:AlternateContent>
      </p:grpSp>
      <p:grpSp>
        <p:nvGrpSpPr>
          <p:cNvPr id="15" name="Group 14">
            <a:extLst>
              <a:ext uri="{FF2B5EF4-FFF2-40B4-BE49-F238E27FC236}">
                <a16:creationId xmlns:a16="http://schemas.microsoft.com/office/drawing/2014/main" id="{81154BC4-38E2-35F2-1D7C-9A71AA5DFC13}"/>
              </a:ext>
            </a:extLst>
          </p:cNvPr>
          <p:cNvGrpSpPr/>
          <p:nvPr/>
        </p:nvGrpSpPr>
        <p:grpSpPr>
          <a:xfrm>
            <a:off x="2249901" y="1541244"/>
            <a:ext cx="372240" cy="370080"/>
            <a:chOff x="2249901" y="1541244"/>
            <a:chExt cx="372240" cy="3700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A221C4E-FFDE-5E56-1E4B-8B611A1200F9}"/>
                    </a:ext>
                  </a:extLst>
                </p14:cNvPr>
                <p14:cNvContentPartPr/>
                <p14:nvPr/>
              </p14:nvContentPartPr>
              <p14:xfrm>
                <a:off x="2302101" y="1616844"/>
                <a:ext cx="245520" cy="245880"/>
              </p14:xfrm>
            </p:contentPart>
          </mc:Choice>
          <mc:Fallback>
            <p:pic>
              <p:nvPicPr>
                <p:cNvPr id="11" name="Ink 10">
                  <a:extLst>
                    <a:ext uri="{FF2B5EF4-FFF2-40B4-BE49-F238E27FC236}">
                      <a16:creationId xmlns:a16="http://schemas.microsoft.com/office/drawing/2014/main" id="{7A221C4E-FFDE-5E56-1E4B-8B611A1200F9}"/>
                    </a:ext>
                  </a:extLst>
                </p:cNvPr>
                <p:cNvPicPr/>
                <p:nvPr/>
              </p:nvPicPr>
              <p:blipFill>
                <a:blip r:embed="rId13"/>
                <a:stretch>
                  <a:fillRect/>
                </a:stretch>
              </p:blipFill>
              <p:spPr>
                <a:xfrm>
                  <a:off x="2284101" y="1598844"/>
                  <a:ext cx="281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A5392A9-F747-C2AF-93F7-90D03A9387CE}"/>
                    </a:ext>
                  </a:extLst>
                </p14:cNvPr>
                <p14:cNvContentPartPr/>
                <p14:nvPr/>
              </p14:nvContentPartPr>
              <p14:xfrm>
                <a:off x="2289861" y="1639524"/>
                <a:ext cx="195120" cy="232920"/>
              </p14:xfrm>
            </p:contentPart>
          </mc:Choice>
          <mc:Fallback>
            <p:pic>
              <p:nvPicPr>
                <p:cNvPr id="12" name="Ink 11">
                  <a:extLst>
                    <a:ext uri="{FF2B5EF4-FFF2-40B4-BE49-F238E27FC236}">
                      <a16:creationId xmlns:a16="http://schemas.microsoft.com/office/drawing/2014/main" id="{DA5392A9-F747-C2AF-93F7-90D03A9387CE}"/>
                    </a:ext>
                  </a:extLst>
                </p:cNvPr>
                <p:cNvPicPr/>
                <p:nvPr/>
              </p:nvPicPr>
              <p:blipFill>
                <a:blip r:embed="rId15"/>
                <a:stretch>
                  <a:fillRect/>
                </a:stretch>
              </p:blipFill>
              <p:spPr>
                <a:xfrm>
                  <a:off x="2272221" y="1621884"/>
                  <a:ext cx="2307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389412E-1680-9850-0BD2-6D8DBBF2F333}"/>
                    </a:ext>
                  </a:extLst>
                </p14:cNvPr>
                <p14:cNvContentPartPr/>
                <p14:nvPr/>
              </p14:nvContentPartPr>
              <p14:xfrm>
                <a:off x="2374101" y="1541244"/>
                <a:ext cx="34920" cy="370080"/>
              </p14:xfrm>
            </p:contentPart>
          </mc:Choice>
          <mc:Fallback>
            <p:pic>
              <p:nvPicPr>
                <p:cNvPr id="13" name="Ink 12">
                  <a:extLst>
                    <a:ext uri="{FF2B5EF4-FFF2-40B4-BE49-F238E27FC236}">
                      <a16:creationId xmlns:a16="http://schemas.microsoft.com/office/drawing/2014/main" id="{5389412E-1680-9850-0BD2-6D8DBBF2F333}"/>
                    </a:ext>
                  </a:extLst>
                </p:cNvPr>
                <p:cNvPicPr/>
                <p:nvPr/>
              </p:nvPicPr>
              <p:blipFill>
                <a:blip r:embed="rId17"/>
                <a:stretch>
                  <a:fillRect/>
                </a:stretch>
              </p:blipFill>
              <p:spPr>
                <a:xfrm>
                  <a:off x="2356461" y="1523604"/>
                  <a:ext cx="7056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6D3E982-8B7A-4AF2-BECA-232C0D67E5FA}"/>
                    </a:ext>
                  </a:extLst>
                </p14:cNvPr>
                <p14:cNvContentPartPr/>
                <p14:nvPr/>
              </p14:nvContentPartPr>
              <p14:xfrm>
                <a:off x="2249901" y="1709724"/>
                <a:ext cx="372240" cy="37440"/>
              </p14:xfrm>
            </p:contentPart>
          </mc:Choice>
          <mc:Fallback>
            <p:pic>
              <p:nvPicPr>
                <p:cNvPr id="14" name="Ink 13">
                  <a:extLst>
                    <a:ext uri="{FF2B5EF4-FFF2-40B4-BE49-F238E27FC236}">
                      <a16:creationId xmlns:a16="http://schemas.microsoft.com/office/drawing/2014/main" id="{06D3E982-8B7A-4AF2-BECA-232C0D67E5FA}"/>
                    </a:ext>
                  </a:extLst>
                </p:cNvPr>
                <p:cNvPicPr/>
                <p:nvPr/>
              </p:nvPicPr>
              <p:blipFill>
                <a:blip r:embed="rId19"/>
                <a:stretch>
                  <a:fillRect/>
                </a:stretch>
              </p:blipFill>
              <p:spPr>
                <a:xfrm>
                  <a:off x="2231901" y="1692084"/>
                  <a:ext cx="407880" cy="7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B670F5D5-A480-2D70-2CBC-FA0251968D9E}"/>
                  </a:ext>
                </a:extLst>
              </p14:cNvPr>
              <p14:cNvContentPartPr/>
              <p14:nvPr/>
            </p14:nvContentPartPr>
            <p14:xfrm>
              <a:off x="2242341" y="3177084"/>
              <a:ext cx="349200" cy="401760"/>
            </p14:xfrm>
          </p:contentPart>
        </mc:Choice>
        <mc:Fallback>
          <p:pic>
            <p:nvPicPr>
              <p:cNvPr id="16" name="Ink 15">
                <a:extLst>
                  <a:ext uri="{FF2B5EF4-FFF2-40B4-BE49-F238E27FC236}">
                    <a16:creationId xmlns:a16="http://schemas.microsoft.com/office/drawing/2014/main" id="{B670F5D5-A480-2D70-2CBC-FA0251968D9E}"/>
                  </a:ext>
                </a:extLst>
              </p:cNvPr>
              <p:cNvPicPr/>
              <p:nvPr/>
            </p:nvPicPr>
            <p:blipFill>
              <a:blip r:embed="rId21"/>
              <a:stretch>
                <a:fillRect/>
              </a:stretch>
            </p:blipFill>
            <p:spPr>
              <a:xfrm>
                <a:off x="2224701" y="3159444"/>
                <a:ext cx="384840" cy="437400"/>
              </a:xfrm>
              <a:prstGeom prst="rect">
                <a:avLst/>
              </a:prstGeom>
            </p:spPr>
          </p:pic>
        </mc:Fallback>
      </mc:AlternateContent>
    </p:spTree>
    <p:extLst>
      <p:ext uri="{BB962C8B-B14F-4D97-AF65-F5344CB8AC3E}">
        <p14:creationId xmlns:p14="http://schemas.microsoft.com/office/powerpoint/2010/main" val="151420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026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B704418-435A-CD5E-106B-E97094B2D9A0}"/>
              </a:ext>
            </a:extLst>
          </p:cNvPr>
          <p:cNvSpPr txBox="1"/>
          <p:nvPr/>
        </p:nvSpPr>
        <p:spPr>
          <a:xfrm>
            <a:off x="282298" y="49937"/>
            <a:ext cx="11727640" cy="6124754"/>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Isaiah 65:17-25</a:t>
            </a:r>
          </a:p>
          <a:p>
            <a:pPr rtl="0">
              <a:spcBef>
                <a:spcPts val="0"/>
              </a:spcBef>
              <a:spcAft>
                <a:spcPts val="0"/>
              </a:spcAft>
            </a:pPr>
            <a:r>
              <a:rPr lang="en-US" sz="2000" i="0" u="none" strike="noStrike" dirty="0">
                <a:solidFill>
                  <a:srgbClr val="FFC000"/>
                </a:solidFill>
                <a:effectLst/>
                <a:latin typeface="Arial" panose="020B0604020202020204" pitchFamily="34" charset="0"/>
              </a:rPr>
              <a:t>65:17 For, behold, I create new heavens and a new earth: And the former shall not be remembered, nor come into mind. 65:18 But be ye glad and rejoice for ever in that which I create: For, behold, I create Jerusalem a rejoicing, and her people a joy. 65:19 And I will rejoice in Jerusalem, and joy in my people: And the voice of weeping shall be no more heard in her, nor the voice of crying. 65:20 There shall be no more thence an infant of days, Nor an old man that hath not filled his days: For the child shall die an hundred years old; But the sinner being an hundred years old shall be accursed. 65:21 And they shall build houses, and inhabit them; And they shall plant vineyards, and eat the fruit of them. 65:22 They shall not build, and another inhabit; They shall not plant, and another eat: For as the days of a tree are the days of my people, And mine elect shall long enjoy the work of their hands. 65:23 They shall not labor in vain, Nor bring forth for trouble; For they are the seed of the blessed of the LORD, And their offspring with them. 65:24 And it shall come to pass, that before they call, I will answer; And while they are yet speaking, I will hear. 65:25 The wolf and the lamb shall feed together, And the lion shall eat straw like the bullock: And dust shall be the serpent’s meat. They shall not hurt nor destroy in all my holy mountain, saith the LORD. (KJV, </a:t>
            </a:r>
            <a:r>
              <a:rPr lang="he-IL" sz="1700" i="0" u="none" strike="noStrike" dirty="0">
                <a:solidFill>
                  <a:srgbClr val="FFFF00"/>
                </a:solidFill>
                <a:effectLst/>
                <a:latin typeface="Arial" panose="020B0604020202020204" pitchFamily="34" charset="0"/>
              </a:rPr>
              <a:t>כִּֽי־הִנְנִ֥י בֹורֵ֛א שָׁמַ֥יִם חֲדָשִׁ֖ים וָאָ֣רֶץ חֲדָשָׁ֑ה וְלֹ֤א תִזָּכַ֨רְנָה֙ הָרִ֣אשֹׁנֹ֔ות וְלֹ֥א תַעֲלֶ֖ינָה עַל־לֵֽב׃ כִּֽי־אִם־שִׂ֤ישׂוּ וְגִ֨ילוּ֙ עֲדֵי־עַ֔ד אֲשֶׁ֖ר אֲנִ֣י בֹורֵ֑א כִּי֩ הִנְנִ֨י בֹורֵ֧א אֶת־יְרוּשָׁלִַ֛ם גִּילָ֖ה וְעַמָּ֥הּ מָשֹֽׂושׂ׃ וְגַלְתִּ֥י בִירוּשָׁלִַ֖ם וְשַׂשְׂתִּ֣י בְעַמִּ֑י וְלֹֽא־יִשָּׁמַ֥ע בָּהּ֙ עֹ֔וד קֹ֥ול בְּכִ֖י וְקֹ֥ול זְעָקָֽה׃ לֹא־יִֽהְיֶ֨ה מִשָּׁ֜ם עֹ֗וד ע֤וּל יָמִים֙ וְזָקֵ֔ן אֲשֶׁ֥ר לֹֽא־יְמַלֵּ֖א אֶת־יָמָ֑יו כִּ֣י הַנַּ֗עַר בֶּן־מֵאָ֤ה שָׁנָה֙ יָמ֔וּת וְהַ֣חֹוטֶ֔א בֶּן־מֵאָ֥ה שָׁנָ֖ה יְקֻלָּֽל׃ וּבָנ֥וּ בָתִּ֖ים וְיָשָׁ֑בוּ וְנָטְע֣וּ כְרָמִ֔ים וְאָכְל֖וּ פִּרְיָֽם׃ לֹ֤א יִבְנוּ֙ וְאַחֵ֣ר יֵשֵׁ֔ב לֹ֥א יִטְּע֖וּ וְאַחֵ֣ר יֹאכֵ֑ל כִּֽי־כִימֵ֤י הָעֵץ֙ יְמֵ֣י עַמִּ֔י וּמַעֲשֵׂ֥ה יְדֵיהֶ֖ם יְבַלּ֥וּ בְחִירָֽי׃ לֹ֤א יִֽיגְעוּ֙ לָרִ֔יק וְלֹ֥א יֵלְד֖וּ לַבֶּהָלָ֑ה כִּ֣י זֶ֜רַע בְּרוּכֵ֤י יְהוָה֙ הֵ֔מָּה וְצֶאֱצָאֵיהֶ֖ם אִתָּֽם׃ וְהָיָ֥ה טֶֽרֶם־יִקְרָ֖אוּ וַאֲנִ֣י אֶעֱנֶ֑ה עֹ֛וד הֵ֥ם מְדַבְּרִ֖ים וַאֲנִ֥י אֶשְׁמָֽע׃ זְאֵ֨ב וְטָלֶ֜ה יִרְע֣וּ כְאֶחָ֗ד וְאַרְיֵה֙ כַּבָּקָ֣ר יֹֽאכַל־תֶּ֔בֶן וְנָחָ֖שׁ עָפָ֣ר לַחְמֹ֑ו לֹֽא־יָרֵ֧עוּ וְלֹֽא־יַשְׁחִ֛יתוּ בְּכָל־הַ֥ר קָדְשִׁ֖י אָמַ֥ר יְהוָֽה׃ ס</a:t>
            </a:r>
            <a:r>
              <a:rPr lang="he-IL" sz="2000" i="0" u="none" strike="noStrike" dirty="0">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A827AA-1FC7-D984-489D-40A921D7040D}"/>
                  </a:ext>
                </a:extLst>
              </p14:cNvPr>
              <p14:cNvContentPartPr/>
              <p14:nvPr/>
            </p14:nvContentPartPr>
            <p14:xfrm>
              <a:off x="1091421" y="726781"/>
              <a:ext cx="5626440" cy="115560"/>
            </p14:xfrm>
          </p:contentPart>
        </mc:Choice>
        <mc:Fallback>
          <p:pic>
            <p:nvPicPr>
              <p:cNvPr id="2" name="Ink 1">
                <a:extLst>
                  <a:ext uri="{FF2B5EF4-FFF2-40B4-BE49-F238E27FC236}">
                    <a16:creationId xmlns:a16="http://schemas.microsoft.com/office/drawing/2014/main" id="{AAA827AA-1FC7-D984-489D-40A921D7040D}"/>
                  </a:ext>
                </a:extLst>
              </p:cNvPr>
              <p:cNvPicPr/>
              <p:nvPr/>
            </p:nvPicPr>
            <p:blipFill>
              <a:blip r:embed="rId5"/>
              <a:stretch>
                <a:fillRect/>
              </a:stretch>
            </p:blipFill>
            <p:spPr>
              <a:xfrm>
                <a:off x="1073421" y="708781"/>
                <a:ext cx="5662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8F1D5A6-115C-1048-281E-A5F9B5F351DF}"/>
                  </a:ext>
                </a:extLst>
              </p14:cNvPr>
              <p14:cNvContentPartPr/>
              <p14:nvPr/>
            </p14:nvContentPartPr>
            <p14:xfrm>
              <a:off x="5970501" y="1329781"/>
              <a:ext cx="3600" cy="3600"/>
            </p14:xfrm>
          </p:contentPart>
        </mc:Choice>
        <mc:Fallback>
          <p:pic>
            <p:nvPicPr>
              <p:cNvPr id="3" name="Ink 2">
                <a:extLst>
                  <a:ext uri="{FF2B5EF4-FFF2-40B4-BE49-F238E27FC236}">
                    <a16:creationId xmlns:a16="http://schemas.microsoft.com/office/drawing/2014/main" id="{B8F1D5A6-115C-1048-281E-A5F9B5F351DF}"/>
                  </a:ext>
                </a:extLst>
              </p:cNvPr>
              <p:cNvPicPr/>
              <p:nvPr/>
            </p:nvPicPr>
            <p:blipFill>
              <a:blip r:embed="rId7"/>
              <a:stretch>
                <a:fillRect/>
              </a:stretch>
            </p:blipFill>
            <p:spPr>
              <a:xfrm>
                <a:off x="5952861" y="1312141"/>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221DEC2-B46C-DA4C-4F8D-D57CBBC6FAD7}"/>
                  </a:ext>
                </a:extLst>
              </p14:cNvPr>
              <p14:cNvContentPartPr/>
              <p14:nvPr/>
            </p14:nvContentPartPr>
            <p14:xfrm>
              <a:off x="8261181" y="1442461"/>
              <a:ext cx="29160" cy="1800"/>
            </p14:xfrm>
          </p:contentPart>
        </mc:Choice>
        <mc:Fallback>
          <p:pic>
            <p:nvPicPr>
              <p:cNvPr id="5" name="Ink 4">
                <a:extLst>
                  <a:ext uri="{FF2B5EF4-FFF2-40B4-BE49-F238E27FC236}">
                    <a16:creationId xmlns:a16="http://schemas.microsoft.com/office/drawing/2014/main" id="{C221DEC2-B46C-DA4C-4F8D-D57CBBC6FAD7}"/>
                  </a:ext>
                </a:extLst>
              </p:cNvPr>
              <p:cNvPicPr/>
              <p:nvPr/>
            </p:nvPicPr>
            <p:blipFill>
              <a:blip r:embed="rId9"/>
              <a:stretch>
                <a:fillRect/>
              </a:stretch>
            </p:blipFill>
            <p:spPr>
              <a:xfrm>
                <a:off x="8243181" y="1424461"/>
                <a:ext cx="64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9CD3AC4-7893-3736-9F34-514E2C139090}"/>
                  </a:ext>
                </a:extLst>
              </p14:cNvPr>
              <p14:cNvContentPartPr/>
              <p14:nvPr/>
            </p14:nvContentPartPr>
            <p14:xfrm>
              <a:off x="9309501" y="1372621"/>
              <a:ext cx="22680" cy="4320"/>
            </p14:xfrm>
          </p:contentPart>
        </mc:Choice>
        <mc:Fallback>
          <p:pic>
            <p:nvPicPr>
              <p:cNvPr id="7" name="Ink 6">
                <a:extLst>
                  <a:ext uri="{FF2B5EF4-FFF2-40B4-BE49-F238E27FC236}">
                    <a16:creationId xmlns:a16="http://schemas.microsoft.com/office/drawing/2014/main" id="{D9CD3AC4-7893-3736-9F34-514E2C139090}"/>
                  </a:ext>
                </a:extLst>
              </p:cNvPr>
              <p:cNvPicPr/>
              <p:nvPr/>
            </p:nvPicPr>
            <p:blipFill>
              <a:blip r:embed="rId11"/>
              <a:stretch>
                <a:fillRect/>
              </a:stretch>
            </p:blipFill>
            <p:spPr>
              <a:xfrm>
                <a:off x="9291861" y="1354621"/>
                <a:ext cx="58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2AB9A08-CC0F-94D6-5398-756E39E176CA}"/>
                  </a:ext>
                </a:extLst>
              </p14:cNvPr>
              <p14:cNvContentPartPr/>
              <p14:nvPr/>
            </p14:nvContentPartPr>
            <p14:xfrm>
              <a:off x="8374221" y="2249941"/>
              <a:ext cx="88560" cy="5760"/>
            </p14:xfrm>
          </p:contentPart>
        </mc:Choice>
        <mc:Fallback>
          <p:pic>
            <p:nvPicPr>
              <p:cNvPr id="9" name="Ink 8">
                <a:extLst>
                  <a:ext uri="{FF2B5EF4-FFF2-40B4-BE49-F238E27FC236}">
                    <a16:creationId xmlns:a16="http://schemas.microsoft.com/office/drawing/2014/main" id="{52AB9A08-CC0F-94D6-5398-756E39E176CA}"/>
                  </a:ext>
                </a:extLst>
              </p:cNvPr>
              <p:cNvPicPr/>
              <p:nvPr/>
            </p:nvPicPr>
            <p:blipFill>
              <a:blip r:embed="rId13"/>
              <a:stretch>
                <a:fillRect/>
              </a:stretch>
            </p:blipFill>
            <p:spPr>
              <a:xfrm>
                <a:off x="8356581" y="2231941"/>
                <a:ext cx="124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80CFCDA-8BAD-BE67-CCD1-BAB90A095F85}"/>
                  </a:ext>
                </a:extLst>
              </p14:cNvPr>
              <p14:cNvContentPartPr/>
              <p14:nvPr/>
            </p14:nvContentPartPr>
            <p14:xfrm>
              <a:off x="7599141" y="4039141"/>
              <a:ext cx="3500640" cy="74160"/>
            </p14:xfrm>
          </p:contentPart>
        </mc:Choice>
        <mc:Fallback>
          <p:pic>
            <p:nvPicPr>
              <p:cNvPr id="11" name="Ink 10">
                <a:extLst>
                  <a:ext uri="{FF2B5EF4-FFF2-40B4-BE49-F238E27FC236}">
                    <a16:creationId xmlns:a16="http://schemas.microsoft.com/office/drawing/2014/main" id="{080CFCDA-8BAD-BE67-CCD1-BAB90A095F85}"/>
                  </a:ext>
                </a:extLst>
              </p:cNvPr>
              <p:cNvPicPr/>
              <p:nvPr/>
            </p:nvPicPr>
            <p:blipFill>
              <a:blip r:embed="rId15"/>
              <a:stretch>
                <a:fillRect/>
              </a:stretch>
            </p:blipFill>
            <p:spPr>
              <a:xfrm>
                <a:off x="7581501" y="4021501"/>
                <a:ext cx="3536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9494B54-BB65-CEA0-2A76-1AC7F028DFD0}"/>
                  </a:ext>
                </a:extLst>
              </p14:cNvPr>
              <p14:cNvContentPartPr/>
              <p14:nvPr/>
            </p14:nvContentPartPr>
            <p14:xfrm>
              <a:off x="691461" y="4348741"/>
              <a:ext cx="4156560" cy="116280"/>
            </p14:xfrm>
          </p:contentPart>
        </mc:Choice>
        <mc:Fallback>
          <p:pic>
            <p:nvPicPr>
              <p:cNvPr id="12" name="Ink 11">
                <a:extLst>
                  <a:ext uri="{FF2B5EF4-FFF2-40B4-BE49-F238E27FC236}">
                    <a16:creationId xmlns:a16="http://schemas.microsoft.com/office/drawing/2014/main" id="{59494B54-BB65-CEA0-2A76-1AC7F028DFD0}"/>
                  </a:ext>
                </a:extLst>
              </p:cNvPr>
              <p:cNvPicPr/>
              <p:nvPr/>
            </p:nvPicPr>
            <p:blipFill>
              <a:blip r:embed="rId17"/>
              <a:stretch>
                <a:fillRect/>
              </a:stretch>
            </p:blipFill>
            <p:spPr>
              <a:xfrm>
                <a:off x="673821" y="4330741"/>
                <a:ext cx="4192200" cy="151920"/>
              </a:xfrm>
              <a:prstGeom prst="rect">
                <a:avLst/>
              </a:prstGeom>
            </p:spPr>
          </p:pic>
        </mc:Fallback>
      </mc:AlternateContent>
      <p:grpSp>
        <p:nvGrpSpPr>
          <p:cNvPr id="17" name="Group 16">
            <a:extLst>
              <a:ext uri="{FF2B5EF4-FFF2-40B4-BE49-F238E27FC236}">
                <a16:creationId xmlns:a16="http://schemas.microsoft.com/office/drawing/2014/main" id="{0C34D2AB-57CA-EB25-7C69-B81B88ED43DA}"/>
              </a:ext>
            </a:extLst>
          </p:cNvPr>
          <p:cNvGrpSpPr/>
          <p:nvPr/>
        </p:nvGrpSpPr>
        <p:grpSpPr>
          <a:xfrm>
            <a:off x="11770461" y="3769141"/>
            <a:ext cx="205920" cy="447480"/>
            <a:chOff x="11770461" y="3769141"/>
            <a:chExt cx="205920" cy="44748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D7D991A-B16E-7EA8-EEF1-420906E3DFAF}"/>
                    </a:ext>
                  </a:extLst>
                </p14:cNvPr>
                <p14:cNvContentPartPr/>
                <p14:nvPr/>
              </p14:nvContentPartPr>
              <p14:xfrm>
                <a:off x="11771181" y="3815941"/>
                <a:ext cx="198720" cy="307440"/>
              </p14:xfrm>
            </p:contentPart>
          </mc:Choice>
          <mc:Fallback>
            <p:pic>
              <p:nvPicPr>
                <p:cNvPr id="13" name="Ink 12">
                  <a:extLst>
                    <a:ext uri="{FF2B5EF4-FFF2-40B4-BE49-F238E27FC236}">
                      <a16:creationId xmlns:a16="http://schemas.microsoft.com/office/drawing/2014/main" id="{AD7D991A-B16E-7EA8-EEF1-420906E3DFAF}"/>
                    </a:ext>
                  </a:extLst>
                </p:cNvPr>
                <p:cNvPicPr/>
                <p:nvPr/>
              </p:nvPicPr>
              <p:blipFill>
                <a:blip r:embed="rId19"/>
                <a:stretch>
                  <a:fillRect/>
                </a:stretch>
              </p:blipFill>
              <p:spPr>
                <a:xfrm>
                  <a:off x="11753181" y="3797941"/>
                  <a:ext cx="2343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FB7AF3A-160C-7392-304D-2B2E08649927}"/>
                    </a:ext>
                  </a:extLst>
                </p14:cNvPr>
                <p14:cNvContentPartPr/>
                <p14:nvPr/>
              </p14:nvContentPartPr>
              <p14:xfrm>
                <a:off x="11813661" y="3847621"/>
                <a:ext cx="133560" cy="369000"/>
              </p14:xfrm>
            </p:contentPart>
          </mc:Choice>
          <mc:Fallback>
            <p:pic>
              <p:nvPicPr>
                <p:cNvPr id="14" name="Ink 13">
                  <a:extLst>
                    <a:ext uri="{FF2B5EF4-FFF2-40B4-BE49-F238E27FC236}">
                      <a16:creationId xmlns:a16="http://schemas.microsoft.com/office/drawing/2014/main" id="{9FB7AF3A-160C-7392-304D-2B2E08649927}"/>
                    </a:ext>
                  </a:extLst>
                </p:cNvPr>
                <p:cNvPicPr/>
                <p:nvPr/>
              </p:nvPicPr>
              <p:blipFill>
                <a:blip r:embed="rId21"/>
                <a:stretch>
                  <a:fillRect/>
                </a:stretch>
              </p:blipFill>
              <p:spPr>
                <a:xfrm>
                  <a:off x="11796021" y="3829621"/>
                  <a:ext cx="16920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4E7064B1-160F-2612-B658-51DFB7A29CE3}"/>
                    </a:ext>
                  </a:extLst>
                </p14:cNvPr>
                <p14:cNvContentPartPr/>
                <p14:nvPr/>
              </p14:nvContentPartPr>
              <p14:xfrm>
                <a:off x="11851461" y="3769141"/>
                <a:ext cx="43200" cy="386280"/>
              </p14:xfrm>
            </p:contentPart>
          </mc:Choice>
          <mc:Fallback>
            <p:pic>
              <p:nvPicPr>
                <p:cNvPr id="15" name="Ink 14">
                  <a:extLst>
                    <a:ext uri="{FF2B5EF4-FFF2-40B4-BE49-F238E27FC236}">
                      <a16:creationId xmlns:a16="http://schemas.microsoft.com/office/drawing/2014/main" id="{4E7064B1-160F-2612-B658-51DFB7A29CE3}"/>
                    </a:ext>
                  </a:extLst>
                </p:cNvPr>
                <p:cNvPicPr/>
                <p:nvPr/>
              </p:nvPicPr>
              <p:blipFill>
                <a:blip r:embed="rId23"/>
                <a:stretch>
                  <a:fillRect/>
                </a:stretch>
              </p:blipFill>
              <p:spPr>
                <a:xfrm>
                  <a:off x="11833821" y="3751141"/>
                  <a:ext cx="788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F6EC63B-4AEE-2B09-9261-BBEFF1D9BEBF}"/>
                    </a:ext>
                  </a:extLst>
                </p14:cNvPr>
                <p14:cNvContentPartPr/>
                <p14:nvPr/>
              </p14:nvContentPartPr>
              <p14:xfrm>
                <a:off x="11770461" y="3964261"/>
                <a:ext cx="205920" cy="64800"/>
              </p14:xfrm>
            </p:contentPart>
          </mc:Choice>
          <mc:Fallback>
            <p:pic>
              <p:nvPicPr>
                <p:cNvPr id="16" name="Ink 15">
                  <a:extLst>
                    <a:ext uri="{FF2B5EF4-FFF2-40B4-BE49-F238E27FC236}">
                      <a16:creationId xmlns:a16="http://schemas.microsoft.com/office/drawing/2014/main" id="{7F6EC63B-4AEE-2B09-9261-BBEFF1D9BEBF}"/>
                    </a:ext>
                  </a:extLst>
                </p:cNvPr>
                <p:cNvPicPr/>
                <p:nvPr/>
              </p:nvPicPr>
              <p:blipFill>
                <a:blip r:embed="rId25"/>
                <a:stretch>
                  <a:fillRect/>
                </a:stretch>
              </p:blipFill>
              <p:spPr>
                <a:xfrm>
                  <a:off x="11752821" y="3946261"/>
                  <a:ext cx="241560" cy="100440"/>
                </a:xfrm>
                <a:prstGeom prst="rect">
                  <a:avLst/>
                </a:prstGeom>
              </p:spPr>
            </p:pic>
          </mc:Fallback>
        </mc:AlternateContent>
      </p:grpSp>
    </p:spTree>
    <p:extLst>
      <p:ext uri="{BB962C8B-B14F-4D97-AF65-F5344CB8AC3E}">
        <p14:creationId xmlns:p14="http://schemas.microsoft.com/office/powerpoint/2010/main" val="94430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026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B704418-435A-CD5E-106B-E97094B2D9A0}"/>
              </a:ext>
            </a:extLst>
          </p:cNvPr>
          <p:cNvSpPr txBox="1"/>
          <p:nvPr/>
        </p:nvSpPr>
        <p:spPr>
          <a:xfrm>
            <a:off x="282298" y="49937"/>
            <a:ext cx="11727640" cy="6001643"/>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Revelation 21:9-16 </a:t>
            </a:r>
          </a:p>
          <a:p>
            <a:pPr rtl="0">
              <a:spcBef>
                <a:spcPts val="0"/>
              </a:spcBef>
              <a:spcAft>
                <a:spcPts val="0"/>
              </a:spcAft>
            </a:pPr>
            <a:r>
              <a:rPr lang="en-US" sz="2400" i="0" u="none" strike="noStrike" dirty="0">
                <a:solidFill>
                  <a:srgbClr val="FFC000"/>
                </a:solidFill>
                <a:effectLst/>
                <a:latin typeface="Arial" panose="020B0604020202020204" pitchFamily="34" charset="0"/>
              </a:rPr>
              <a:t>21:9 And there came unto me one of the seven angels which had the seven vials full of the seven last plagues, and talked with me, saying, Come hither, I will shew thee the bride, the Lamb’s wife. 21:10 And he carried me away in the spirit to a great and high mountain, and shewed me that great city, the holy Jerusalem, descending out of heaven from God, 21:11 Having the glory of God: and her light was like unto a stone most precious, even like a jasper stone, clear as crystal; 21:12 And had a wall great and high, and had twelve gates, and at the gates twelve angels, and names written thereon, which are the names of the twelve tribes of the children of Israel: 21:13 On the east three gates; on the north three gates; on the south three gates; and on the west three gates. 21:14 And the wall of the city had twelve foundations, and in them the names of the twelve apostles of the Lamb. 21:15 And he that talked with me had a golden reed to measure the city, and the gates thereof, and the wall thereof. 21:16 And the city lieth foursquare, and the length is as large as the breadth: and he measured the city with the reed, twelve thousand furlongs. The length and the breadth and the height of it are equal.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6E5C5B-9B66-26DB-3F29-2544ECC26BFB}"/>
                  </a:ext>
                </a:extLst>
              </p14:cNvPr>
              <p14:cNvContentPartPr/>
              <p14:nvPr/>
            </p14:nvContentPartPr>
            <p14:xfrm>
              <a:off x="7436061" y="1883461"/>
              <a:ext cx="1668600" cy="55080"/>
            </p14:xfrm>
          </p:contentPart>
        </mc:Choice>
        <mc:Fallback>
          <p:pic>
            <p:nvPicPr>
              <p:cNvPr id="2" name="Ink 1">
                <a:extLst>
                  <a:ext uri="{FF2B5EF4-FFF2-40B4-BE49-F238E27FC236}">
                    <a16:creationId xmlns:a16="http://schemas.microsoft.com/office/drawing/2014/main" id="{316E5C5B-9B66-26DB-3F29-2544ECC26BFB}"/>
                  </a:ext>
                </a:extLst>
              </p:cNvPr>
              <p:cNvPicPr/>
              <p:nvPr/>
            </p:nvPicPr>
            <p:blipFill>
              <a:blip r:embed="rId5"/>
              <a:stretch>
                <a:fillRect/>
              </a:stretch>
            </p:blipFill>
            <p:spPr>
              <a:xfrm>
                <a:off x="7418061" y="1865821"/>
                <a:ext cx="1704240" cy="90720"/>
              </a:xfrm>
              <a:prstGeom prst="rect">
                <a:avLst/>
              </a:prstGeom>
            </p:spPr>
          </p:pic>
        </mc:Fallback>
      </mc:AlternateContent>
    </p:spTree>
    <p:extLst>
      <p:ext uri="{BB962C8B-B14F-4D97-AF65-F5344CB8AC3E}">
        <p14:creationId xmlns:p14="http://schemas.microsoft.com/office/powerpoint/2010/main" val="262729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026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B704418-435A-CD5E-106B-E97094B2D9A0}"/>
              </a:ext>
            </a:extLst>
          </p:cNvPr>
          <p:cNvSpPr txBox="1"/>
          <p:nvPr/>
        </p:nvSpPr>
        <p:spPr>
          <a:xfrm>
            <a:off x="282298" y="49937"/>
            <a:ext cx="11727640" cy="6186309"/>
          </a:xfrm>
          <a:prstGeom prst="rect">
            <a:avLst/>
          </a:prstGeom>
          <a:noFill/>
        </p:spPr>
        <p:txBody>
          <a:bodyPr wrap="square">
            <a:spAutoFit/>
          </a:bodyPr>
          <a:lstStyle/>
          <a:p>
            <a:pPr rtl="0">
              <a:spcBef>
                <a:spcPts val="0"/>
              </a:spcBef>
              <a:spcAft>
                <a:spcPts val="0"/>
              </a:spcAft>
            </a:pPr>
            <a:r>
              <a:rPr lang="en-US" sz="2200" b="1" i="0" u="none" strike="noStrike" dirty="0">
                <a:solidFill>
                  <a:srgbClr val="FFC000"/>
                </a:solidFill>
                <a:effectLst/>
                <a:latin typeface="Arial" panose="020B0604020202020204" pitchFamily="34" charset="0"/>
              </a:rPr>
              <a:t>Revelation 21:17-27 </a:t>
            </a:r>
          </a:p>
          <a:p>
            <a:pPr rtl="0">
              <a:spcBef>
                <a:spcPts val="0"/>
              </a:spcBef>
              <a:spcAft>
                <a:spcPts val="0"/>
              </a:spcAft>
            </a:pPr>
            <a:r>
              <a:rPr lang="en-US" sz="2200" i="0" u="none" strike="noStrike" dirty="0">
                <a:solidFill>
                  <a:srgbClr val="FFC000"/>
                </a:solidFill>
                <a:effectLst/>
                <a:latin typeface="Arial" panose="020B0604020202020204" pitchFamily="34" charset="0"/>
              </a:rPr>
              <a:t>21:17 And he measured the wall thereof, an hundred and forty and four cubits, according to the measure of a man, that is, of the angel. 21:18 And the building of the wall of it was of jasper: and the city was pure gold, like unto clear glass. 21:19 And the foundations of the wall of the city were garnished with all manner of precious stones. The first foundation was jasper; the second, sapphire; the third, a chalcedony; the fourth, an emerald; 21:20 The fifth, sardonyx; the sixth, sardius; the seventh, chrysolite; the eighth, beryl; the ninth, a topaz; the tenth, a </a:t>
            </a:r>
            <a:r>
              <a:rPr lang="en-US" sz="2200" i="0" u="none" strike="noStrike" dirty="0" err="1">
                <a:solidFill>
                  <a:srgbClr val="FFC000"/>
                </a:solidFill>
                <a:effectLst/>
                <a:latin typeface="Arial" panose="020B0604020202020204" pitchFamily="34" charset="0"/>
              </a:rPr>
              <a:t>chrysoprasus</a:t>
            </a:r>
            <a:r>
              <a:rPr lang="en-US" sz="2200" i="0" u="none" strike="noStrike" dirty="0">
                <a:solidFill>
                  <a:srgbClr val="FFC000"/>
                </a:solidFill>
                <a:effectLst/>
                <a:latin typeface="Arial" panose="020B0604020202020204" pitchFamily="34" charset="0"/>
              </a:rPr>
              <a:t>; the eleventh, a jacinth; the twelfth, an amethyst. 21:21 And the twelve gates were twelve pearls; every several gate was of one pearl: and the street of the city was pure gold, as it were transparent glass. 21:22 And I saw no temple therein: for the Lord God Almighty and the Lamb are the temple of it. 21:23 And the city had no need of the sun, neither of the moon, to shine in it: for the glory of God did lighten it, and the Lamb is the light thereof. 21:24 And the nations of them which are saved shall walk in the light of it: and the kings of the earth do bring their glory and honor into it. 21:25 And the gates of it shall not be shut at all by day: for there shall be no night there. 21:26 And they shall bring the glory and honor of the nations into it. 21:27 And there shall in no wise enter into it any thing that </a:t>
            </a:r>
            <a:r>
              <a:rPr lang="en-US" sz="2200" i="0" u="none" strike="noStrike" dirty="0" err="1">
                <a:solidFill>
                  <a:srgbClr val="FFC000"/>
                </a:solidFill>
                <a:effectLst/>
                <a:latin typeface="Arial" panose="020B0604020202020204" pitchFamily="34" charset="0"/>
              </a:rPr>
              <a:t>defileth</a:t>
            </a:r>
            <a:r>
              <a:rPr lang="en-US" sz="2200" i="0" u="none" strike="noStrike" dirty="0">
                <a:solidFill>
                  <a:srgbClr val="FFC000"/>
                </a:solidFill>
                <a:effectLst/>
                <a:latin typeface="Arial" panose="020B0604020202020204" pitchFamily="34" charset="0"/>
              </a:rPr>
              <a:t>, neither whatsoever worketh abomination, or </a:t>
            </a:r>
            <a:r>
              <a:rPr lang="en-US" sz="2200" i="0" u="none" strike="noStrike" dirty="0" err="1">
                <a:solidFill>
                  <a:srgbClr val="FFC000"/>
                </a:solidFill>
                <a:effectLst/>
                <a:latin typeface="Arial" panose="020B0604020202020204" pitchFamily="34" charset="0"/>
              </a:rPr>
              <a:t>maketh</a:t>
            </a:r>
            <a:r>
              <a:rPr lang="en-US" sz="2200" i="0" u="none" strike="noStrike" dirty="0">
                <a:solidFill>
                  <a:srgbClr val="FFC000"/>
                </a:solidFill>
                <a:effectLst/>
                <a:latin typeface="Arial" panose="020B0604020202020204" pitchFamily="34" charset="0"/>
              </a:rPr>
              <a:t> a lie: but they which are written in the Lamb’s book of life. (KJV)</a:t>
            </a:r>
          </a:p>
        </p:txBody>
      </p:sp>
      <p:grpSp>
        <p:nvGrpSpPr>
          <p:cNvPr id="5" name="Group 4">
            <a:extLst>
              <a:ext uri="{FF2B5EF4-FFF2-40B4-BE49-F238E27FC236}">
                <a16:creationId xmlns:a16="http://schemas.microsoft.com/office/drawing/2014/main" id="{5076AD10-61FF-0AEF-FC21-BA6AC1E2F198}"/>
              </a:ext>
            </a:extLst>
          </p:cNvPr>
          <p:cNvGrpSpPr/>
          <p:nvPr/>
        </p:nvGrpSpPr>
        <p:grpSpPr>
          <a:xfrm>
            <a:off x="1739781" y="1405381"/>
            <a:ext cx="5258520" cy="66600"/>
            <a:chOff x="1739781" y="1405381"/>
            <a:chExt cx="5258520" cy="666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15B7D3F-BB65-7476-1D8E-5B655BD8C1E2}"/>
                    </a:ext>
                  </a:extLst>
                </p14:cNvPr>
                <p14:cNvContentPartPr/>
                <p14:nvPr/>
              </p14:nvContentPartPr>
              <p14:xfrm>
                <a:off x="1739781" y="1405381"/>
                <a:ext cx="2729520" cy="51840"/>
              </p14:xfrm>
            </p:contentPart>
          </mc:Choice>
          <mc:Fallback>
            <p:pic>
              <p:nvPicPr>
                <p:cNvPr id="2" name="Ink 1">
                  <a:extLst>
                    <a:ext uri="{FF2B5EF4-FFF2-40B4-BE49-F238E27FC236}">
                      <a16:creationId xmlns:a16="http://schemas.microsoft.com/office/drawing/2014/main" id="{815B7D3F-BB65-7476-1D8E-5B655BD8C1E2}"/>
                    </a:ext>
                  </a:extLst>
                </p:cNvPr>
                <p:cNvPicPr/>
                <p:nvPr/>
              </p:nvPicPr>
              <p:blipFill>
                <a:blip r:embed="rId5"/>
                <a:stretch>
                  <a:fillRect/>
                </a:stretch>
              </p:blipFill>
              <p:spPr>
                <a:xfrm>
                  <a:off x="1722141" y="1387741"/>
                  <a:ext cx="2765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06D573B-A277-E7B1-37F8-39BF74157CF5}"/>
                    </a:ext>
                  </a:extLst>
                </p14:cNvPr>
                <p14:cNvContentPartPr/>
                <p14:nvPr/>
              </p14:nvContentPartPr>
              <p14:xfrm>
                <a:off x="4903821" y="1423381"/>
                <a:ext cx="2094480" cy="48600"/>
              </p14:xfrm>
            </p:contentPart>
          </mc:Choice>
          <mc:Fallback>
            <p:pic>
              <p:nvPicPr>
                <p:cNvPr id="3" name="Ink 2">
                  <a:extLst>
                    <a:ext uri="{FF2B5EF4-FFF2-40B4-BE49-F238E27FC236}">
                      <a16:creationId xmlns:a16="http://schemas.microsoft.com/office/drawing/2014/main" id="{006D573B-A277-E7B1-37F8-39BF74157CF5}"/>
                    </a:ext>
                  </a:extLst>
                </p:cNvPr>
                <p:cNvPicPr/>
                <p:nvPr/>
              </p:nvPicPr>
              <p:blipFill>
                <a:blip r:embed="rId7"/>
                <a:stretch>
                  <a:fillRect/>
                </a:stretch>
              </p:blipFill>
              <p:spPr>
                <a:xfrm>
                  <a:off x="4885821" y="1405381"/>
                  <a:ext cx="213012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31CD402-17F9-F1A2-6E26-8198E180939F}"/>
                  </a:ext>
                </a:extLst>
              </p14:cNvPr>
              <p14:cNvContentPartPr/>
              <p14:nvPr/>
            </p14:nvContentPartPr>
            <p14:xfrm>
              <a:off x="11821941" y="1844221"/>
              <a:ext cx="1800" cy="7560"/>
            </p14:xfrm>
          </p:contentPart>
        </mc:Choice>
        <mc:Fallback>
          <p:pic>
            <p:nvPicPr>
              <p:cNvPr id="7" name="Ink 6">
                <a:extLst>
                  <a:ext uri="{FF2B5EF4-FFF2-40B4-BE49-F238E27FC236}">
                    <a16:creationId xmlns:a16="http://schemas.microsoft.com/office/drawing/2014/main" id="{F31CD402-17F9-F1A2-6E26-8198E180939F}"/>
                  </a:ext>
                </a:extLst>
              </p:cNvPr>
              <p:cNvPicPr/>
              <p:nvPr/>
            </p:nvPicPr>
            <p:blipFill>
              <a:blip r:embed="rId9"/>
              <a:stretch>
                <a:fillRect/>
              </a:stretch>
            </p:blipFill>
            <p:spPr>
              <a:xfrm>
                <a:off x="11804301" y="1826221"/>
                <a:ext cx="37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874106A-CB7D-D9A7-CF87-2ECABE9A4E23}"/>
                  </a:ext>
                </a:extLst>
              </p14:cNvPr>
              <p14:cNvContentPartPr/>
              <p14:nvPr/>
            </p14:nvContentPartPr>
            <p14:xfrm>
              <a:off x="673821" y="2398621"/>
              <a:ext cx="30600" cy="5040"/>
            </p14:xfrm>
          </p:contentPart>
        </mc:Choice>
        <mc:Fallback>
          <p:pic>
            <p:nvPicPr>
              <p:cNvPr id="9" name="Ink 8">
                <a:extLst>
                  <a:ext uri="{FF2B5EF4-FFF2-40B4-BE49-F238E27FC236}">
                    <a16:creationId xmlns:a16="http://schemas.microsoft.com/office/drawing/2014/main" id="{E874106A-CB7D-D9A7-CF87-2ECABE9A4E23}"/>
                  </a:ext>
                </a:extLst>
              </p:cNvPr>
              <p:cNvPicPr/>
              <p:nvPr/>
            </p:nvPicPr>
            <p:blipFill>
              <a:blip r:embed="rId11"/>
              <a:stretch>
                <a:fillRect/>
              </a:stretch>
            </p:blipFill>
            <p:spPr>
              <a:xfrm>
                <a:off x="655821" y="2380981"/>
                <a:ext cx="66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34AA22B-722B-F6E3-FBFE-A86AA949035A}"/>
                  </a:ext>
                </a:extLst>
              </p14:cNvPr>
              <p14:cNvContentPartPr/>
              <p14:nvPr/>
            </p14:nvContentPartPr>
            <p14:xfrm>
              <a:off x="5622741" y="2408701"/>
              <a:ext cx="694440" cy="39600"/>
            </p14:xfrm>
          </p:contentPart>
        </mc:Choice>
        <mc:Fallback>
          <p:pic>
            <p:nvPicPr>
              <p:cNvPr id="11" name="Ink 10">
                <a:extLst>
                  <a:ext uri="{FF2B5EF4-FFF2-40B4-BE49-F238E27FC236}">
                    <a16:creationId xmlns:a16="http://schemas.microsoft.com/office/drawing/2014/main" id="{E34AA22B-722B-F6E3-FBFE-A86AA949035A}"/>
                  </a:ext>
                </a:extLst>
              </p:cNvPr>
              <p:cNvPicPr/>
              <p:nvPr/>
            </p:nvPicPr>
            <p:blipFill>
              <a:blip r:embed="rId13"/>
              <a:stretch>
                <a:fillRect/>
              </a:stretch>
            </p:blipFill>
            <p:spPr>
              <a:xfrm>
                <a:off x="5605101" y="2390701"/>
                <a:ext cx="730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DF39B33-560D-2CA3-92A6-CD2525071C50}"/>
                  </a:ext>
                </a:extLst>
              </p14:cNvPr>
              <p14:cNvContentPartPr/>
              <p14:nvPr/>
            </p14:nvContentPartPr>
            <p14:xfrm>
              <a:off x="515781" y="3453061"/>
              <a:ext cx="793800" cy="60840"/>
            </p14:xfrm>
          </p:contentPart>
        </mc:Choice>
        <mc:Fallback>
          <p:pic>
            <p:nvPicPr>
              <p:cNvPr id="12" name="Ink 11">
                <a:extLst>
                  <a:ext uri="{FF2B5EF4-FFF2-40B4-BE49-F238E27FC236}">
                    <a16:creationId xmlns:a16="http://schemas.microsoft.com/office/drawing/2014/main" id="{FDF39B33-560D-2CA3-92A6-CD2525071C50}"/>
                  </a:ext>
                </a:extLst>
              </p:cNvPr>
              <p:cNvPicPr/>
              <p:nvPr/>
            </p:nvPicPr>
            <p:blipFill>
              <a:blip r:embed="rId15"/>
              <a:stretch>
                <a:fillRect/>
              </a:stretch>
            </p:blipFill>
            <p:spPr>
              <a:xfrm>
                <a:off x="497781" y="3435061"/>
                <a:ext cx="82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DD33CDC-6C1A-CD54-9247-1E8D04090F10}"/>
                  </a:ext>
                </a:extLst>
              </p14:cNvPr>
              <p14:cNvContentPartPr/>
              <p14:nvPr/>
            </p14:nvContentPartPr>
            <p14:xfrm>
              <a:off x="1446741" y="5125261"/>
              <a:ext cx="9720" cy="26640"/>
            </p14:xfrm>
          </p:contentPart>
        </mc:Choice>
        <mc:Fallback>
          <p:pic>
            <p:nvPicPr>
              <p:cNvPr id="13" name="Ink 12">
                <a:extLst>
                  <a:ext uri="{FF2B5EF4-FFF2-40B4-BE49-F238E27FC236}">
                    <a16:creationId xmlns:a16="http://schemas.microsoft.com/office/drawing/2014/main" id="{9DD33CDC-6C1A-CD54-9247-1E8D04090F10}"/>
                  </a:ext>
                </a:extLst>
              </p:cNvPr>
              <p:cNvPicPr/>
              <p:nvPr/>
            </p:nvPicPr>
            <p:blipFill>
              <a:blip r:embed="rId17"/>
              <a:stretch>
                <a:fillRect/>
              </a:stretch>
            </p:blipFill>
            <p:spPr>
              <a:xfrm>
                <a:off x="1429101" y="5107261"/>
                <a:ext cx="45360" cy="62280"/>
              </a:xfrm>
              <a:prstGeom prst="rect">
                <a:avLst/>
              </a:prstGeom>
            </p:spPr>
          </p:pic>
        </mc:Fallback>
      </mc:AlternateContent>
      <p:grpSp>
        <p:nvGrpSpPr>
          <p:cNvPr id="16" name="Group 15">
            <a:extLst>
              <a:ext uri="{FF2B5EF4-FFF2-40B4-BE49-F238E27FC236}">
                <a16:creationId xmlns:a16="http://schemas.microsoft.com/office/drawing/2014/main" id="{D3BE0979-B8A7-D948-6465-7D33D341BA81}"/>
              </a:ext>
            </a:extLst>
          </p:cNvPr>
          <p:cNvGrpSpPr/>
          <p:nvPr/>
        </p:nvGrpSpPr>
        <p:grpSpPr>
          <a:xfrm>
            <a:off x="5186061" y="5820781"/>
            <a:ext cx="3206160" cy="62280"/>
            <a:chOff x="5186061" y="5820781"/>
            <a:chExt cx="3206160" cy="6228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F62B0AA-CC9C-6739-6B8F-7A75EFAE1317}"/>
                    </a:ext>
                  </a:extLst>
                </p14:cNvPr>
                <p14:cNvContentPartPr/>
                <p14:nvPr/>
              </p14:nvContentPartPr>
              <p14:xfrm>
                <a:off x="5186061" y="5824021"/>
                <a:ext cx="1136160" cy="33480"/>
              </p14:xfrm>
            </p:contentPart>
          </mc:Choice>
          <mc:Fallback>
            <p:pic>
              <p:nvPicPr>
                <p:cNvPr id="14" name="Ink 13">
                  <a:extLst>
                    <a:ext uri="{FF2B5EF4-FFF2-40B4-BE49-F238E27FC236}">
                      <a16:creationId xmlns:a16="http://schemas.microsoft.com/office/drawing/2014/main" id="{EF62B0AA-CC9C-6739-6B8F-7A75EFAE1317}"/>
                    </a:ext>
                  </a:extLst>
                </p:cNvPr>
                <p:cNvPicPr/>
                <p:nvPr/>
              </p:nvPicPr>
              <p:blipFill>
                <a:blip r:embed="rId19"/>
                <a:stretch>
                  <a:fillRect/>
                </a:stretch>
              </p:blipFill>
              <p:spPr>
                <a:xfrm>
                  <a:off x="5168421" y="5806381"/>
                  <a:ext cx="1171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8476437-6FC8-E1A2-C1C4-4C6596132101}"/>
                    </a:ext>
                  </a:extLst>
                </p14:cNvPr>
                <p14:cNvContentPartPr/>
                <p14:nvPr/>
              </p14:nvContentPartPr>
              <p14:xfrm>
                <a:off x="7138341" y="5820781"/>
                <a:ext cx="1253880" cy="62280"/>
              </p14:xfrm>
            </p:contentPart>
          </mc:Choice>
          <mc:Fallback>
            <p:pic>
              <p:nvPicPr>
                <p:cNvPr id="15" name="Ink 14">
                  <a:extLst>
                    <a:ext uri="{FF2B5EF4-FFF2-40B4-BE49-F238E27FC236}">
                      <a16:creationId xmlns:a16="http://schemas.microsoft.com/office/drawing/2014/main" id="{78476437-6FC8-E1A2-C1C4-4C6596132101}"/>
                    </a:ext>
                  </a:extLst>
                </p:cNvPr>
                <p:cNvPicPr/>
                <p:nvPr/>
              </p:nvPicPr>
              <p:blipFill>
                <a:blip r:embed="rId21"/>
                <a:stretch>
                  <a:fillRect/>
                </a:stretch>
              </p:blipFill>
              <p:spPr>
                <a:xfrm>
                  <a:off x="7120341" y="5802781"/>
                  <a:ext cx="128952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BFD2A31-6053-F537-7CDE-E16B42BBDDB6}"/>
                  </a:ext>
                </a:extLst>
              </p14:cNvPr>
              <p14:cNvContentPartPr/>
              <p14:nvPr/>
            </p14:nvContentPartPr>
            <p14:xfrm>
              <a:off x="8671941" y="5707741"/>
              <a:ext cx="3086280" cy="155880"/>
            </p14:xfrm>
          </p:contentPart>
        </mc:Choice>
        <mc:Fallback>
          <p:pic>
            <p:nvPicPr>
              <p:cNvPr id="17" name="Ink 16">
                <a:extLst>
                  <a:ext uri="{FF2B5EF4-FFF2-40B4-BE49-F238E27FC236}">
                    <a16:creationId xmlns:a16="http://schemas.microsoft.com/office/drawing/2014/main" id="{2BFD2A31-6053-F537-7CDE-E16B42BBDDB6}"/>
                  </a:ext>
                </a:extLst>
              </p:cNvPr>
              <p:cNvPicPr/>
              <p:nvPr/>
            </p:nvPicPr>
            <p:blipFill>
              <a:blip r:embed="rId23"/>
              <a:stretch>
                <a:fillRect/>
              </a:stretch>
            </p:blipFill>
            <p:spPr>
              <a:xfrm>
                <a:off x="8654301" y="5690101"/>
                <a:ext cx="3121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893BAD5-A58B-1634-5BC9-88655285E842}"/>
                  </a:ext>
                </a:extLst>
              </p14:cNvPr>
              <p14:cNvContentPartPr/>
              <p14:nvPr/>
            </p14:nvContentPartPr>
            <p14:xfrm>
              <a:off x="483381" y="6057301"/>
              <a:ext cx="2916360" cy="108720"/>
            </p14:xfrm>
          </p:contentPart>
        </mc:Choice>
        <mc:Fallback>
          <p:pic>
            <p:nvPicPr>
              <p:cNvPr id="18" name="Ink 17">
                <a:extLst>
                  <a:ext uri="{FF2B5EF4-FFF2-40B4-BE49-F238E27FC236}">
                    <a16:creationId xmlns:a16="http://schemas.microsoft.com/office/drawing/2014/main" id="{A893BAD5-A58B-1634-5BC9-88655285E842}"/>
                  </a:ext>
                </a:extLst>
              </p:cNvPr>
              <p:cNvPicPr/>
              <p:nvPr/>
            </p:nvPicPr>
            <p:blipFill>
              <a:blip r:embed="rId25"/>
              <a:stretch>
                <a:fillRect/>
              </a:stretch>
            </p:blipFill>
            <p:spPr>
              <a:xfrm>
                <a:off x="465741" y="6039301"/>
                <a:ext cx="2952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F4F6376-8950-F250-65E6-62138AE2846C}"/>
                  </a:ext>
                </a:extLst>
              </p14:cNvPr>
              <p14:cNvContentPartPr/>
              <p14:nvPr/>
            </p14:nvContentPartPr>
            <p14:xfrm>
              <a:off x="9296181" y="3111061"/>
              <a:ext cx="2407320" cy="84240"/>
            </p14:xfrm>
          </p:contentPart>
        </mc:Choice>
        <mc:Fallback>
          <p:pic>
            <p:nvPicPr>
              <p:cNvPr id="19" name="Ink 18">
                <a:extLst>
                  <a:ext uri="{FF2B5EF4-FFF2-40B4-BE49-F238E27FC236}">
                    <a16:creationId xmlns:a16="http://schemas.microsoft.com/office/drawing/2014/main" id="{CF4F6376-8950-F250-65E6-62138AE2846C}"/>
                  </a:ext>
                </a:extLst>
              </p:cNvPr>
              <p:cNvPicPr/>
              <p:nvPr/>
            </p:nvPicPr>
            <p:blipFill>
              <a:blip r:embed="rId27"/>
              <a:stretch>
                <a:fillRect/>
              </a:stretch>
            </p:blipFill>
            <p:spPr>
              <a:xfrm>
                <a:off x="9278541" y="3093061"/>
                <a:ext cx="2442960" cy="119880"/>
              </a:xfrm>
              <a:prstGeom prst="rect">
                <a:avLst/>
              </a:prstGeom>
            </p:spPr>
          </p:pic>
        </mc:Fallback>
      </mc:AlternateContent>
    </p:spTree>
    <p:extLst>
      <p:ext uri="{BB962C8B-B14F-4D97-AF65-F5344CB8AC3E}">
        <p14:creationId xmlns:p14="http://schemas.microsoft.com/office/powerpoint/2010/main" val="297684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1307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10310013" cy="6186309"/>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פרק כו</a:t>
            </a:r>
          </a:p>
          <a:p>
            <a:pPr algn="r"/>
            <a:r>
              <a:rPr lang="en-US" sz="4400" dirty="0">
                <a:solidFill>
                  <a:srgbClr val="FFFF00"/>
                </a:solidFill>
                <a:cs typeface="+mj-cs"/>
              </a:rPr>
              <a:t> </a:t>
            </a:r>
            <a:r>
              <a:rPr lang="he-IL" sz="4400" dirty="0">
                <a:solidFill>
                  <a:srgbClr val="FFFF00"/>
                </a:solidFill>
                <a:cs typeface="+mj-cs"/>
              </a:rPr>
              <a:t>א  בַּיֹּ֣ום הַה֔וּא יוּשַׁ֥ר הַשִּׁיר־הַזֶּ֖ה בְּאֶ֣רֶץ יְהוּדָ֑ה עִיר עָז-לָנוּ יְשׁוּעָה יָשִׁית חוֹמוֹת וָחֵל: </a:t>
            </a:r>
            <a:r>
              <a:rPr lang="he-IL" sz="4400" dirty="0">
                <a:solidFill>
                  <a:srgbClr val="FFC000"/>
                </a:solidFill>
                <a:cs typeface="+mj-cs"/>
              </a:rPr>
              <a:t>ב   פִּתְחוּ שְׁעָרִים וְיָבֹא גוֹי-צַדִּיק שֹׁמֵר אֱמֻנִים: </a:t>
            </a:r>
            <a:r>
              <a:rPr lang="he-IL" sz="4400" dirty="0">
                <a:solidFill>
                  <a:srgbClr val="92D050"/>
                </a:solidFill>
                <a:cs typeface="+mj-cs"/>
              </a:rPr>
              <a:t>ג   יֵצֶר סָמוּךְ תִּצֹּר שָׁלוֹם | שָׁלוֹם כִּי בְךָ בָּטוּחַ: </a:t>
            </a:r>
            <a:r>
              <a:rPr lang="he-IL" sz="4400" dirty="0">
                <a:solidFill>
                  <a:srgbClr val="00B0F0"/>
                </a:solidFill>
                <a:cs typeface="+mj-cs"/>
              </a:rPr>
              <a:t>ד   בִּטְחוּ בַיהֹוָה עֲדֵי-עַד כִּי בְּיָהּ יְהֹוָה צוּר עוֹלָמִים: ה   כִּי הֵשַׁח יֹשְׁבֵי מָרוֹם קִרְיָה נִשְֹגָּבָה יַשְׁפִּילֶנָּה יַשְׁפִּילָהּ עַד-אֶרֶץ יַגִּיעֶנָּה עַד-עָפָר: ו   תִּרְמְסֶנָּה רָגֶל רַגְלֵי עָנִי פַּעֲמֵי דַלִּים: ז   אֹרַח לַצַּדִּיק מֵישָׁרִים יָשָׁר מַעְגַּל צַדִּיק תְּפַלֵּס:</a:t>
            </a:r>
            <a:endParaRPr lang="he-IL" sz="40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D3114C14-FC75-EAD0-8A8B-C30D98861C6D}"/>
                  </a:ext>
                </a:extLst>
              </p14:cNvPr>
              <p14:cNvContentPartPr/>
              <p14:nvPr/>
            </p14:nvContentPartPr>
            <p14:xfrm>
              <a:off x="2254941" y="704101"/>
              <a:ext cx="7699680" cy="852120"/>
            </p14:xfrm>
          </p:contentPart>
        </mc:Choice>
        <mc:Fallback>
          <p:pic>
            <p:nvPicPr>
              <p:cNvPr id="23" name="Ink 22">
                <a:extLst>
                  <a:ext uri="{FF2B5EF4-FFF2-40B4-BE49-F238E27FC236}">
                    <a16:creationId xmlns:a16="http://schemas.microsoft.com/office/drawing/2014/main" id="{D3114C14-FC75-EAD0-8A8B-C30D98861C6D}"/>
                  </a:ext>
                </a:extLst>
              </p:cNvPr>
              <p:cNvPicPr/>
              <p:nvPr/>
            </p:nvPicPr>
            <p:blipFill>
              <a:blip r:embed="rId5"/>
              <a:stretch>
                <a:fillRect/>
              </a:stretch>
            </p:blipFill>
            <p:spPr>
              <a:xfrm>
                <a:off x="2237301" y="686461"/>
                <a:ext cx="7735320" cy="887760"/>
              </a:xfrm>
              <a:prstGeom prst="rect">
                <a:avLst/>
              </a:prstGeom>
            </p:spPr>
          </p:pic>
        </mc:Fallback>
      </mc:AlternateContent>
      <p:grpSp>
        <p:nvGrpSpPr>
          <p:cNvPr id="27" name="Group 26">
            <a:extLst>
              <a:ext uri="{FF2B5EF4-FFF2-40B4-BE49-F238E27FC236}">
                <a16:creationId xmlns:a16="http://schemas.microsoft.com/office/drawing/2014/main" id="{7B1BBAAE-0C2B-21AB-D3DA-ADB855B7C131}"/>
              </a:ext>
            </a:extLst>
          </p:cNvPr>
          <p:cNvGrpSpPr/>
          <p:nvPr/>
        </p:nvGrpSpPr>
        <p:grpSpPr>
          <a:xfrm>
            <a:off x="2428101" y="277501"/>
            <a:ext cx="272880" cy="485280"/>
            <a:chOff x="2428101" y="277501"/>
            <a:chExt cx="272880" cy="485280"/>
          </a:xfrm>
        </p:grpSpPr>
        <mc:AlternateContent xmlns:mc="http://schemas.openxmlformats.org/markup-compatibility/2006">
          <mc:Choice xmlns:p14="http://schemas.microsoft.com/office/powerpoint/2010/main" Requires="p14">
            <p:contentPart p14:bwMode="auto" r:id="rId6">
              <p14:nvContentPartPr>
                <p14:cNvPr id="25" name="Ink 24">
                  <a:extLst>
                    <a:ext uri="{FF2B5EF4-FFF2-40B4-BE49-F238E27FC236}">
                      <a16:creationId xmlns:a16="http://schemas.microsoft.com/office/drawing/2014/main" id="{0B140B54-1406-6179-A6AE-587EF1371E56}"/>
                    </a:ext>
                  </a:extLst>
                </p14:cNvPr>
                <p14:cNvContentPartPr/>
                <p14:nvPr/>
              </p14:nvContentPartPr>
              <p14:xfrm>
                <a:off x="2428101" y="440221"/>
                <a:ext cx="272880" cy="322560"/>
              </p14:xfrm>
            </p:contentPart>
          </mc:Choice>
          <mc:Fallback>
            <p:pic>
              <p:nvPicPr>
                <p:cNvPr id="25" name="Ink 24">
                  <a:extLst>
                    <a:ext uri="{FF2B5EF4-FFF2-40B4-BE49-F238E27FC236}">
                      <a16:creationId xmlns:a16="http://schemas.microsoft.com/office/drawing/2014/main" id="{0B140B54-1406-6179-A6AE-587EF1371E56}"/>
                    </a:ext>
                  </a:extLst>
                </p:cNvPr>
                <p:cNvPicPr/>
                <p:nvPr/>
              </p:nvPicPr>
              <p:blipFill>
                <a:blip r:embed="rId7"/>
                <a:stretch>
                  <a:fillRect/>
                </a:stretch>
              </p:blipFill>
              <p:spPr>
                <a:xfrm>
                  <a:off x="2410461" y="422221"/>
                  <a:ext cx="3085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B9913AAC-B06E-9B3D-BF5B-50A2923FC3CD}"/>
                    </a:ext>
                  </a:extLst>
                </p14:cNvPr>
                <p14:cNvContentPartPr/>
                <p14:nvPr/>
              </p14:nvContentPartPr>
              <p14:xfrm>
                <a:off x="2534301" y="277501"/>
                <a:ext cx="41040" cy="197280"/>
              </p14:xfrm>
            </p:contentPart>
          </mc:Choice>
          <mc:Fallback>
            <p:pic>
              <p:nvPicPr>
                <p:cNvPr id="26" name="Ink 25">
                  <a:extLst>
                    <a:ext uri="{FF2B5EF4-FFF2-40B4-BE49-F238E27FC236}">
                      <a16:creationId xmlns:a16="http://schemas.microsoft.com/office/drawing/2014/main" id="{B9913AAC-B06E-9B3D-BF5B-50A2923FC3CD}"/>
                    </a:ext>
                  </a:extLst>
                </p:cNvPr>
                <p:cNvPicPr/>
                <p:nvPr/>
              </p:nvPicPr>
              <p:blipFill>
                <a:blip r:embed="rId9"/>
                <a:stretch>
                  <a:fillRect/>
                </a:stretch>
              </p:blipFill>
              <p:spPr>
                <a:xfrm>
                  <a:off x="2516301" y="259501"/>
                  <a:ext cx="76680" cy="232920"/>
                </a:xfrm>
                <a:prstGeom prst="rect">
                  <a:avLst/>
                </a:prstGeom>
              </p:spPr>
            </p:pic>
          </mc:Fallback>
        </mc:AlternateContent>
      </p:grpSp>
      <p:grpSp>
        <p:nvGrpSpPr>
          <p:cNvPr id="35" name="Group 34">
            <a:extLst>
              <a:ext uri="{FF2B5EF4-FFF2-40B4-BE49-F238E27FC236}">
                <a16:creationId xmlns:a16="http://schemas.microsoft.com/office/drawing/2014/main" id="{C6C8DE0F-B9B7-049A-2C17-C7B65036361E}"/>
              </a:ext>
            </a:extLst>
          </p:cNvPr>
          <p:cNvGrpSpPr/>
          <p:nvPr/>
        </p:nvGrpSpPr>
        <p:grpSpPr>
          <a:xfrm>
            <a:off x="11050821" y="1292701"/>
            <a:ext cx="386640" cy="836640"/>
            <a:chOff x="11050821" y="1292701"/>
            <a:chExt cx="386640" cy="836640"/>
          </a:xfrm>
        </p:grpSpPr>
        <mc:AlternateContent xmlns:mc="http://schemas.openxmlformats.org/markup-compatibility/2006">
          <mc:Choice xmlns:p14="http://schemas.microsoft.com/office/powerpoint/2010/main" Requires="p14">
            <p:contentPart p14:bwMode="auto" r:id="rId10">
              <p14:nvContentPartPr>
                <p14:cNvPr id="32" name="Ink 31">
                  <a:extLst>
                    <a:ext uri="{FF2B5EF4-FFF2-40B4-BE49-F238E27FC236}">
                      <a16:creationId xmlns:a16="http://schemas.microsoft.com/office/drawing/2014/main" id="{1B2DAAC3-5EC0-9C31-55DF-FFB31C6AB6EA}"/>
                    </a:ext>
                  </a:extLst>
                </p14:cNvPr>
                <p14:cNvContentPartPr/>
                <p14:nvPr/>
              </p14:nvContentPartPr>
              <p14:xfrm>
                <a:off x="11205261" y="1545061"/>
                <a:ext cx="63720" cy="27360"/>
              </p14:xfrm>
            </p:contentPart>
          </mc:Choice>
          <mc:Fallback>
            <p:pic>
              <p:nvPicPr>
                <p:cNvPr id="32" name="Ink 31">
                  <a:extLst>
                    <a:ext uri="{FF2B5EF4-FFF2-40B4-BE49-F238E27FC236}">
                      <a16:creationId xmlns:a16="http://schemas.microsoft.com/office/drawing/2014/main" id="{1B2DAAC3-5EC0-9C31-55DF-FFB31C6AB6EA}"/>
                    </a:ext>
                  </a:extLst>
                </p:cNvPr>
                <p:cNvPicPr/>
                <p:nvPr/>
              </p:nvPicPr>
              <p:blipFill>
                <a:blip r:embed="rId11"/>
                <a:stretch>
                  <a:fillRect/>
                </a:stretch>
              </p:blipFill>
              <p:spPr>
                <a:xfrm>
                  <a:off x="11187621" y="1527421"/>
                  <a:ext cx="99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3" name="Ink 32">
                  <a:extLst>
                    <a:ext uri="{FF2B5EF4-FFF2-40B4-BE49-F238E27FC236}">
                      <a16:creationId xmlns:a16="http://schemas.microsoft.com/office/drawing/2014/main" id="{D63CC36A-AB0D-74AB-6C35-EAC39CE81592}"/>
                    </a:ext>
                  </a:extLst>
                </p14:cNvPr>
                <p14:cNvContentPartPr/>
                <p14:nvPr/>
              </p14:nvContentPartPr>
              <p14:xfrm>
                <a:off x="11236221" y="1292701"/>
                <a:ext cx="201240" cy="831960"/>
              </p14:xfrm>
            </p:contentPart>
          </mc:Choice>
          <mc:Fallback>
            <p:pic>
              <p:nvPicPr>
                <p:cNvPr id="33" name="Ink 32">
                  <a:extLst>
                    <a:ext uri="{FF2B5EF4-FFF2-40B4-BE49-F238E27FC236}">
                      <a16:creationId xmlns:a16="http://schemas.microsoft.com/office/drawing/2014/main" id="{D63CC36A-AB0D-74AB-6C35-EAC39CE81592}"/>
                    </a:ext>
                  </a:extLst>
                </p:cNvPr>
                <p:cNvPicPr/>
                <p:nvPr/>
              </p:nvPicPr>
              <p:blipFill>
                <a:blip r:embed="rId13"/>
                <a:stretch>
                  <a:fillRect/>
                </a:stretch>
              </p:blipFill>
              <p:spPr>
                <a:xfrm>
                  <a:off x="11218581" y="1275061"/>
                  <a:ext cx="236880" cy="867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Ink 33">
                  <a:extLst>
                    <a:ext uri="{FF2B5EF4-FFF2-40B4-BE49-F238E27FC236}">
                      <a16:creationId xmlns:a16="http://schemas.microsoft.com/office/drawing/2014/main" id="{E71B239B-DF8A-A32D-45B4-9FB3C496600F}"/>
                    </a:ext>
                  </a:extLst>
                </p14:cNvPr>
                <p14:cNvContentPartPr/>
                <p14:nvPr/>
              </p14:nvContentPartPr>
              <p14:xfrm>
                <a:off x="11050821" y="1604101"/>
                <a:ext cx="182160" cy="525240"/>
              </p14:xfrm>
            </p:contentPart>
          </mc:Choice>
          <mc:Fallback>
            <p:pic>
              <p:nvPicPr>
                <p:cNvPr id="34" name="Ink 33">
                  <a:extLst>
                    <a:ext uri="{FF2B5EF4-FFF2-40B4-BE49-F238E27FC236}">
                      <a16:creationId xmlns:a16="http://schemas.microsoft.com/office/drawing/2014/main" id="{E71B239B-DF8A-A32D-45B4-9FB3C496600F}"/>
                    </a:ext>
                  </a:extLst>
                </p:cNvPr>
                <p:cNvPicPr/>
                <p:nvPr/>
              </p:nvPicPr>
              <p:blipFill>
                <a:blip r:embed="rId15"/>
                <a:stretch>
                  <a:fillRect/>
                </a:stretch>
              </p:blipFill>
              <p:spPr>
                <a:xfrm>
                  <a:off x="11032821" y="1586461"/>
                  <a:ext cx="217800" cy="560880"/>
                </a:xfrm>
                <a:prstGeom prst="rect">
                  <a:avLst/>
                </a:prstGeom>
              </p:spPr>
            </p:pic>
          </mc:Fallback>
        </mc:AlternateContent>
      </p:grpSp>
      <p:grpSp>
        <p:nvGrpSpPr>
          <p:cNvPr id="37" name="Group 36">
            <a:extLst>
              <a:ext uri="{FF2B5EF4-FFF2-40B4-BE49-F238E27FC236}">
                <a16:creationId xmlns:a16="http://schemas.microsoft.com/office/drawing/2014/main" id="{6B11EAA6-7557-495C-7565-DBBC4D993653}"/>
              </a:ext>
            </a:extLst>
          </p:cNvPr>
          <p:cNvGrpSpPr/>
          <p:nvPr/>
        </p:nvGrpSpPr>
        <p:grpSpPr>
          <a:xfrm>
            <a:off x="813861" y="1351741"/>
            <a:ext cx="9406800" cy="876240"/>
            <a:chOff x="813861" y="1351741"/>
            <a:chExt cx="9406800" cy="876240"/>
          </a:xfrm>
        </p:grpSpPr>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E4E36B88-1274-8280-889C-4CA9894D15F6}"/>
                    </a:ext>
                  </a:extLst>
                </p14:cNvPr>
                <p14:cNvContentPartPr/>
                <p14:nvPr/>
              </p14:nvContentPartPr>
              <p14:xfrm>
                <a:off x="9655821" y="2142301"/>
                <a:ext cx="564840" cy="72000"/>
              </p14:xfrm>
            </p:contentPart>
          </mc:Choice>
          <mc:Fallback>
            <p:pic>
              <p:nvPicPr>
                <p:cNvPr id="16" name="Ink 15">
                  <a:extLst>
                    <a:ext uri="{FF2B5EF4-FFF2-40B4-BE49-F238E27FC236}">
                      <a16:creationId xmlns:a16="http://schemas.microsoft.com/office/drawing/2014/main" id="{E4E36B88-1274-8280-889C-4CA9894D15F6}"/>
                    </a:ext>
                  </a:extLst>
                </p:cNvPr>
                <p:cNvPicPr/>
                <p:nvPr/>
              </p:nvPicPr>
              <p:blipFill>
                <a:blip r:embed="rId17"/>
                <a:stretch>
                  <a:fillRect/>
                </a:stretch>
              </p:blipFill>
              <p:spPr>
                <a:xfrm>
                  <a:off x="9638181" y="2124661"/>
                  <a:ext cx="600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7AF356A1-01F5-F4AB-6206-E43B277BA415}"/>
                    </a:ext>
                  </a:extLst>
                </p14:cNvPr>
                <p14:cNvContentPartPr/>
                <p14:nvPr/>
              </p14:nvContentPartPr>
              <p14:xfrm>
                <a:off x="8599581" y="2170741"/>
                <a:ext cx="950040" cy="36000"/>
              </p14:xfrm>
            </p:contentPart>
          </mc:Choice>
          <mc:Fallback>
            <p:pic>
              <p:nvPicPr>
                <p:cNvPr id="17" name="Ink 16">
                  <a:extLst>
                    <a:ext uri="{FF2B5EF4-FFF2-40B4-BE49-F238E27FC236}">
                      <a16:creationId xmlns:a16="http://schemas.microsoft.com/office/drawing/2014/main" id="{7AF356A1-01F5-F4AB-6206-E43B277BA415}"/>
                    </a:ext>
                  </a:extLst>
                </p:cNvPr>
                <p:cNvPicPr/>
                <p:nvPr/>
              </p:nvPicPr>
              <p:blipFill>
                <a:blip r:embed="rId19"/>
                <a:stretch>
                  <a:fillRect/>
                </a:stretch>
              </p:blipFill>
              <p:spPr>
                <a:xfrm>
                  <a:off x="8581581" y="2152741"/>
                  <a:ext cx="985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F752E4A7-BEDC-0A21-DEF2-D01F50B85CE5}"/>
                    </a:ext>
                  </a:extLst>
                </p14:cNvPr>
                <p14:cNvContentPartPr/>
                <p14:nvPr/>
              </p14:nvContentPartPr>
              <p14:xfrm>
                <a:off x="7222581" y="2119261"/>
                <a:ext cx="1148760" cy="80640"/>
              </p14:xfrm>
            </p:contentPart>
          </mc:Choice>
          <mc:Fallback>
            <p:pic>
              <p:nvPicPr>
                <p:cNvPr id="18" name="Ink 17">
                  <a:extLst>
                    <a:ext uri="{FF2B5EF4-FFF2-40B4-BE49-F238E27FC236}">
                      <a16:creationId xmlns:a16="http://schemas.microsoft.com/office/drawing/2014/main" id="{F752E4A7-BEDC-0A21-DEF2-D01F50B85CE5}"/>
                    </a:ext>
                  </a:extLst>
                </p:cNvPr>
                <p:cNvPicPr/>
                <p:nvPr/>
              </p:nvPicPr>
              <p:blipFill>
                <a:blip r:embed="rId21"/>
                <a:stretch>
                  <a:fillRect/>
                </a:stretch>
              </p:blipFill>
              <p:spPr>
                <a:xfrm>
                  <a:off x="7204581" y="2101621"/>
                  <a:ext cx="1184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22AA8E79-DB07-C79D-1F8A-71C4C003601C}"/>
                    </a:ext>
                  </a:extLst>
                </p14:cNvPr>
                <p14:cNvContentPartPr/>
                <p14:nvPr/>
              </p14:nvContentPartPr>
              <p14:xfrm>
                <a:off x="6231861" y="2112061"/>
                <a:ext cx="1025640" cy="47520"/>
              </p14:xfrm>
            </p:contentPart>
          </mc:Choice>
          <mc:Fallback>
            <p:pic>
              <p:nvPicPr>
                <p:cNvPr id="20" name="Ink 19">
                  <a:extLst>
                    <a:ext uri="{FF2B5EF4-FFF2-40B4-BE49-F238E27FC236}">
                      <a16:creationId xmlns:a16="http://schemas.microsoft.com/office/drawing/2014/main" id="{22AA8E79-DB07-C79D-1F8A-71C4C003601C}"/>
                    </a:ext>
                  </a:extLst>
                </p:cNvPr>
                <p:cNvPicPr/>
                <p:nvPr/>
              </p:nvPicPr>
              <p:blipFill>
                <a:blip r:embed="rId23"/>
                <a:stretch>
                  <a:fillRect/>
                </a:stretch>
              </p:blipFill>
              <p:spPr>
                <a:xfrm>
                  <a:off x="6214221" y="2094061"/>
                  <a:ext cx="1061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BBC8D6B6-61CF-5689-A14C-4F680FE491A5}"/>
                    </a:ext>
                  </a:extLst>
                </p14:cNvPr>
                <p14:cNvContentPartPr/>
                <p14:nvPr/>
              </p14:nvContentPartPr>
              <p14:xfrm>
                <a:off x="5115861" y="2134741"/>
                <a:ext cx="970920" cy="34200"/>
              </p14:xfrm>
            </p:contentPart>
          </mc:Choice>
          <mc:Fallback>
            <p:pic>
              <p:nvPicPr>
                <p:cNvPr id="21" name="Ink 20">
                  <a:extLst>
                    <a:ext uri="{FF2B5EF4-FFF2-40B4-BE49-F238E27FC236}">
                      <a16:creationId xmlns:a16="http://schemas.microsoft.com/office/drawing/2014/main" id="{BBC8D6B6-61CF-5689-A14C-4F680FE491A5}"/>
                    </a:ext>
                  </a:extLst>
                </p:cNvPr>
                <p:cNvPicPr/>
                <p:nvPr/>
              </p:nvPicPr>
              <p:blipFill>
                <a:blip r:embed="rId25"/>
                <a:stretch>
                  <a:fillRect/>
                </a:stretch>
              </p:blipFill>
              <p:spPr>
                <a:xfrm>
                  <a:off x="5097861" y="2116741"/>
                  <a:ext cx="1006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 name="Ink 6">
                  <a:extLst>
                    <a:ext uri="{FF2B5EF4-FFF2-40B4-BE49-F238E27FC236}">
                      <a16:creationId xmlns:a16="http://schemas.microsoft.com/office/drawing/2014/main" id="{C1EFDFBE-1FBB-376F-9146-2DFAA38AC752}"/>
                    </a:ext>
                  </a:extLst>
                </p14:cNvPr>
                <p14:cNvContentPartPr/>
                <p14:nvPr/>
              </p14:nvContentPartPr>
              <p14:xfrm>
                <a:off x="6754941" y="1457581"/>
                <a:ext cx="2933640" cy="93240"/>
              </p14:xfrm>
            </p:contentPart>
          </mc:Choice>
          <mc:Fallback>
            <p:pic>
              <p:nvPicPr>
                <p:cNvPr id="7" name="Ink 6">
                  <a:extLst>
                    <a:ext uri="{FF2B5EF4-FFF2-40B4-BE49-F238E27FC236}">
                      <a16:creationId xmlns:a16="http://schemas.microsoft.com/office/drawing/2014/main" id="{C1EFDFBE-1FBB-376F-9146-2DFAA38AC752}"/>
                    </a:ext>
                  </a:extLst>
                </p:cNvPr>
                <p:cNvPicPr/>
                <p:nvPr/>
              </p:nvPicPr>
              <p:blipFill>
                <a:blip r:embed="rId27"/>
                <a:stretch>
                  <a:fillRect/>
                </a:stretch>
              </p:blipFill>
              <p:spPr>
                <a:xfrm>
                  <a:off x="6736941" y="1439941"/>
                  <a:ext cx="2969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 name="Ink 8">
                  <a:extLst>
                    <a:ext uri="{FF2B5EF4-FFF2-40B4-BE49-F238E27FC236}">
                      <a16:creationId xmlns:a16="http://schemas.microsoft.com/office/drawing/2014/main" id="{B0F1A1D0-3F96-CC82-11C6-C91301029594}"/>
                    </a:ext>
                  </a:extLst>
                </p14:cNvPr>
                <p14:cNvContentPartPr/>
                <p14:nvPr/>
              </p14:nvContentPartPr>
              <p14:xfrm>
                <a:off x="5717781" y="1479541"/>
                <a:ext cx="1008720" cy="106200"/>
              </p14:xfrm>
            </p:contentPart>
          </mc:Choice>
          <mc:Fallback>
            <p:pic>
              <p:nvPicPr>
                <p:cNvPr id="9" name="Ink 8">
                  <a:extLst>
                    <a:ext uri="{FF2B5EF4-FFF2-40B4-BE49-F238E27FC236}">
                      <a16:creationId xmlns:a16="http://schemas.microsoft.com/office/drawing/2014/main" id="{B0F1A1D0-3F96-CC82-11C6-C91301029594}"/>
                    </a:ext>
                  </a:extLst>
                </p:cNvPr>
                <p:cNvPicPr/>
                <p:nvPr/>
              </p:nvPicPr>
              <p:blipFill>
                <a:blip r:embed="rId29"/>
                <a:stretch>
                  <a:fillRect/>
                </a:stretch>
              </p:blipFill>
              <p:spPr>
                <a:xfrm>
                  <a:off x="5699781" y="1461901"/>
                  <a:ext cx="1044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 name="Ink 10">
                  <a:extLst>
                    <a:ext uri="{FF2B5EF4-FFF2-40B4-BE49-F238E27FC236}">
                      <a16:creationId xmlns:a16="http://schemas.microsoft.com/office/drawing/2014/main" id="{9A17D10E-F404-C6A7-A5B2-EBBB93CF9213}"/>
                    </a:ext>
                  </a:extLst>
                </p14:cNvPr>
                <p14:cNvContentPartPr/>
                <p14:nvPr/>
              </p14:nvContentPartPr>
              <p14:xfrm>
                <a:off x="4774581" y="1468741"/>
                <a:ext cx="808920" cy="66960"/>
              </p14:xfrm>
            </p:contentPart>
          </mc:Choice>
          <mc:Fallback>
            <p:pic>
              <p:nvPicPr>
                <p:cNvPr id="11" name="Ink 10">
                  <a:extLst>
                    <a:ext uri="{FF2B5EF4-FFF2-40B4-BE49-F238E27FC236}">
                      <a16:creationId xmlns:a16="http://schemas.microsoft.com/office/drawing/2014/main" id="{9A17D10E-F404-C6A7-A5B2-EBBB93CF9213}"/>
                    </a:ext>
                  </a:extLst>
                </p:cNvPr>
                <p:cNvPicPr/>
                <p:nvPr/>
              </p:nvPicPr>
              <p:blipFill>
                <a:blip r:embed="rId31"/>
                <a:stretch>
                  <a:fillRect/>
                </a:stretch>
              </p:blipFill>
              <p:spPr>
                <a:xfrm>
                  <a:off x="4756941" y="1450741"/>
                  <a:ext cx="844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Ink 12">
                  <a:extLst>
                    <a:ext uri="{FF2B5EF4-FFF2-40B4-BE49-F238E27FC236}">
                      <a16:creationId xmlns:a16="http://schemas.microsoft.com/office/drawing/2014/main" id="{552A6402-C287-3BFF-5CD3-B15C7D5799D5}"/>
                    </a:ext>
                  </a:extLst>
                </p14:cNvPr>
                <p14:cNvContentPartPr/>
                <p14:nvPr/>
              </p14:nvContentPartPr>
              <p14:xfrm>
                <a:off x="2477421" y="1534621"/>
                <a:ext cx="2230200" cy="38160"/>
              </p14:xfrm>
            </p:contentPart>
          </mc:Choice>
          <mc:Fallback>
            <p:pic>
              <p:nvPicPr>
                <p:cNvPr id="13" name="Ink 12">
                  <a:extLst>
                    <a:ext uri="{FF2B5EF4-FFF2-40B4-BE49-F238E27FC236}">
                      <a16:creationId xmlns:a16="http://schemas.microsoft.com/office/drawing/2014/main" id="{552A6402-C287-3BFF-5CD3-B15C7D5799D5}"/>
                    </a:ext>
                  </a:extLst>
                </p:cNvPr>
                <p:cNvPicPr/>
                <p:nvPr/>
              </p:nvPicPr>
              <p:blipFill>
                <a:blip r:embed="rId33"/>
                <a:stretch>
                  <a:fillRect/>
                </a:stretch>
              </p:blipFill>
              <p:spPr>
                <a:xfrm>
                  <a:off x="2459781" y="1516981"/>
                  <a:ext cx="2265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Ink 13">
                  <a:extLst>
                    <a:ext uri="{FF2B5EF4-FFF2-40B4-BE49-F238E27FC236}">
                      <a16:creationId xmlns:a16="http://schemas.microsoft.com/office/drawing/2014/main" id="{754E4B68-4748-8713-28B4-2B9773693395}"/>
                    </a:ext>
                  </a:extLst>
                </p14:cNvPr>
                <p14:cNvContentPartPr/>
                <p14:nvPr/>
              </p14:nvContentPartPr>
              <p14:xfrm>
                <a:off x="813861" y="1502941"/>
                <a:ext cx="1326600" cy="48600"/>
              </p14:xfrm>
            </p:contentPart>
          </mc:Choice>
          <mc:Fallback>
            <p:pic>
              <p:nvPicPr>
                <p:cNvPr id="14" name="Ink 13">
                  <a:extLst>
                    <a:ext uri="{FF2B5EF4-FFF2-40B4-BE49-F238E27FC236}">
                      <a16:creationId xmlns:a16="http://schemas.microsoft.com/office/drawing/2014/main" id="{754E4B68-4748-8713-28B4-2B9773693395}"/>
                    </a:ext>
                  </a:extLst>
                </p:cNvPr>
                <p:cNvPicPr/>
                <p:nvPr/>
              </p:nvPicPr>
              <p:blipFill>
                <a:blip r:embed="rId35"/>
                <a:stretch>
                  <a:fillRect/>
                </a:stretch>
              </p:blipFill>
              <p:spPr>
                <a:xfrm>
                  <a:off x="796221" y="1485301"/>
                  <a:ext cx="1362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E1123962-48EB-67F3-A765-1A403C4B3A1F}"/>
                    </a:ext>
                  </a:extLst>
                </p14:cNvPr>
                <p14:cNvContentPartPr/>
                <p14:nvPr/>
              </p14:nvContentPartPr>
              <p14:xfrm>
                <a:off x="2133981" y="1389901"/>
                <a:ext cx="291240" cy="72720"/>
              </p14:xfrm>
            </p:contentPart>
          </mc:Choice>
          <mc:Fallback>
            <p:pic>
              <p:nvPicPr>
                <p:cNvPr id="28" name="Ink 27">
                  <a:extLst>
                    <a:ext uri="{FF2B5EF4-FFF2-40B4-BE49-F238E27FC236}">
                      <a16:creationId xmlns:a16="http://schemas.microsoft.com/office/drawing/2014/main" id="{E1123962-48EB-67F3-A765-1A403C4B3A1F}"/>
                    </a:ext>
                  </a:extLst>
                </p:cNvPr>
                <p:cNvPicPr/>
                <p:nvPr/>
              </p:nvPicPr>
              <p:blipFill>
                <a:blip r:embed="rId37"/>
                <a:stretch>
                  <a:fillRect/>
                </a:stretch>
              </p:blipFill>
              <p:spPr>
                <a:xfrm>
                  <a:off x="2115981" y="1371901"/>
                  <a:ext cx="326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CC4A568E-552B-867C-D3D5-490205E26968}"/>
                    </a:ext>
                  </a:extLst>
                </p14:cNvPr>
                <p14:cNvContentPartPr/>
                <p14:nvPr/>
              </p14:nvContentPartPr>
              <p14:xfrm>
                <a:off x="2445381" y="1377301"/>
                <a:ext cx="3600" cy="2160"/>
              </p14:xfrm>
            </p:contentPart>
          </mc:Choice>
          <mc:Fallback>
            <p:pic>
              <p:nvPicPr>
                <p:cNvPr id="29" name="Ink 28">
                  <a:extLst>
                    <a:ext uri="{FF2B5EF4-FFF2-40B4-BE49-F238E27FC236}">
                      <a16:creationId xmlns:a16="http://schemas.microsoft.com/office/drawing/2014/main" id="{CC4A568E-552B-867C-D3D5-490205E26968}"/>
                    </a:ext>
                  </a:extLst>
                </p:cNvPr>
                <p:cNvPicPr/>
                <p:nvPr/>
              </p:nvPicPr>
              <p:blipFill>
                <a:blip r:embed="rId39"/>
                <a:stretch>
                  <a:fillRect/>
                </a:stretch>
              </p:blipFill>
              <p:spPr>
                <a:xfrm>
                  <a:off x="2427381" y="1359301"/>
                  <a:ext cx="39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177A2F08-BE3B-067F-DA0C-518A26A8BA88}"/>
                    </a:ext>
                  </a:extLst>
                </p14:cNvPr>
                <p14:cNvContentPartPr/>
                <p14:nvPr/>
              </p14:nvContentPartPr>
              <p14:xfrm>
                <a:off x="2357181" y="1351741"/>
                <a:ext cx="141120" cy="138240"/>
              </p14:xfrm>
            </p:contentPart>
          </mc:Choice>
          <mc:Fallback>
            <p:pic>
              <p:nvPicPr>
                <p:cNvPr id="30" name="Ink 29">
                  <a:extLst>
                    <a:ext uri="{FF2B5EF4-FFF2-40B4-BE49-F238E27FC236}">
                      <a16:creationId xmlns:a16="http://schemas.microsoft.com/office/drawing/2014/main" id="{177A2F08-BE3B-067F-DA0C-518A26A8BA88}"/>
                    </a:ext>
                  </a:extLst>
                </p:cNvPr>
                <p:cNvPicPr/>
                <p:nvPr/>
              </p:nvPicPr>
              <p:blipFill>
                <a:blip r:embed="rId41"/>
                <a:stretch>
                  <a:fillRect/>
                </a:stretch>
              </p:blipFill>
              <p:spPr>
                <a:xfrm>
                  <a:off x="2339181" y="1334101"/>
                  <a:ext cx="176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Ink 35">
                  <a:extLst>
                    <a:ext uri="{FF2B5EF4-FFF2-40B4-BE49-F238E27FC236}">
                      <a16:creationId xmlns:a16="http://schemas.microsoft.com/office/drawing/2014/main" id="{81CEF6F7-2F8A-A899-C4FE-9DE68038223E}"/>
                    </a:ext>
                  </a:extLst>
                </p14:cNvPr>
                <p14:cNvContentPartPr/>
                <p14:nvPr/>
              </p14:nvContentPartPr>
              <p14:xfrm>
                <a:off x="8274501" y="1516261"/>
                <a:ext cx="1357200" cy="711720"/>
              </p14:xfrm>
            </p:contentPart>
          </mc:Choice>
          <mc:Fallback>
            <p:pic>
              <p:nvPicPr>
                <p:cNvPr id="36" name="Ink 35">
                  <a:extLst>
                    <a:ext uri="{FF2B5EF4-FFF2-40B4-BE49-F238E27FC236}">
                      <a16:creationId xmlns:a16="http://schemas.microsoft.com/office/drawing/2014/main" id="{81CEF6F7-2F8A-A899-C4FE-9DE68038223E}"/>
                    </a:ext>
                  </a:extLst>
                </p:cNvPr>
                <p:cNvPicPr/>
                <p:nvPr/>
              </p:nvPicPr>
              <p:blipFill>
                <a:blip r:embed="rId43"/>
                <a:stretch>
                  <a:fillRect/>
                </a:stretch>
              </p:blipFill>
              <p:spPr>
                <a:xfrm>
                  <a:off x="8256501" y="1498621"/>
                  <a:ext cx="1392840" cy="747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38" name="Ink 37">
                <a:extLst>
                  <a:ext uri="{FF2B5EF4-FFF2-40B4-BE49-F238E27FC236}">
                    <a16:creationId xmlns:a16="http://schemas.microsoft.com/office/drawing/2014/main" id="{03729D87-2F3A-3A1D-DC1A-804454568CDF}"/>
                  </a:ext>
                </a:extLst>
              </p14:cNvPr>
              <p14:cNvContentPartPr/>
              <p14:nvPr/>
            </p14:nvContentPartPr>
            <p14:xfrm>
              <a:off x="656901" y="732901"/>
              <a:ext cx="1554120" cy="799560"/>
            </p14:xfrm>
          </p:contentPart>
        </mc:Choice>
        <mc:Fallback>
          <p:pic>
            <p:nvPicPr>
              <p:cNvPr id="38" name="Ink 37">
                <a:extLst>
                  <a:ext uri="{FF2B5EF4-FFF2-40B4-BE49-F238E27FC236}">
                    <a16:creationId xmlns:a16="http://schemas.microsoft.com/office/drawing/2014/main" id="{03729D87-2F3A-3A1D-DC1A-804454568CDF}"/>
                  </a:ext>
                </a:extLst>
              </p:cNvPr>
              <p:cNvPicPr/>
              <p:nvPr/>
            </p:nvPicPr>
            <p:blipFill>
              <a:blip r:embed="rId45"/>
              <a:stretch>
                <a:fillRect/>
              </a:stretch>
            </p:blipFill>
            <p:spPr>
              <a:xfrm>
                <a:off x="625581" y="701581"/>
                <a:ext cx="1616760" cy="862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39" name="Ink 38">
                <a:extLst>
                  <a:ext uri="{FF2B5EF4-FFF2-40B4-BE49-F238E27FC236}">
                    <a16:creationId xmlns:a16="http://schemas.microsoft.com/office/drawing/2014/main" id="{C9364B6E-953E-1931-A67E-8B86907B2F90}"/>
                  </a:ext>
                </a:extLst>
              </p14:cNvPr>
              <p14:cNvContentPartPr/>
              <p14:nvPr/>
            </p14:nvContentPartPr>
            <p14:xfrm>
              <a:off x="5103621" y="1471261"/>
              <a:ext cx="5357880" cy="734040"/>
            </p14:xfrm>
          </p:contentPart>
        </mc:Choice>
        <mc:Fallback>
          <p:pic>
            <p:nvPicPr>
              <p:cNvPr id="39" name="Ink 38">
                <a:extLst>
                  <a:ext uri="{FF2B5EF4-FFF2-40B4-BE49-F238E27FC236}">
                    <a16:creationId xmlns:a16="http://schemas.microsoft.com/office/drawing/2014/main" id="{C9364B6E-953E-1931-A67E-8B86907B2F90}"/>
                  </a:ext>
                </a:extLst>
              </p:cNvPr>
              <p:cNvPicPr/>
              <p:nvPr/>
            </p:nvPicPr>
            <p:blipFill>
              <a:blip r:embed="rId47"/>
              <a:stretch>
                <a:fillRect/>
              </a:stretch>
            </p:blipFill>
            <p:spPr>
              <a:xfrm>
                <a:off x="5072301" y="1439941"/>
                <a:ext cx="5420520" cy="796680"/>
              </a:xfrm>
              <a:prstGeom prst="rect">
                <a:avLst/>
              </a:prstGeom>
            </p:spPr>
          </p:pic>
        </mc:Fallback>
      </mc:AlternateContent>
      <p:grpSp>
        <p:nvGrpSpPr>
          <p:cNvPr id="41" name="Group 40">
            <a:extLst>
              <a:ext uri="{FF2B5EF4-FFF2-40B4-BE49-F238E27FC236}">
                <a16:creationId xmlns:a16="http://schemas.microsoft.com/office/drawing/2014/main" id="{A7C050D1-EF96-63EE-53FD-34CE28BF70B5}"/>
              </a:ext>
            </a:extLst>
          </p:cNvPr>
          <p:cNvGrpSpPr/>
          <p:nvPr/>
        </p:nvGrpSpPr>
        <p:grpSpPr>
          <a:xfrm>
            <a:off x="8257221" y="1383781"/>
            <a:ext cx="1459080" cy="799200"/>
            <a:chOff x="8257221" y="1383781"/>
            <a:chExt cx="1459080" cy="799200"/>
          </a:xfrm>
        </p:grpSpPr>
        <mc:AlternateContent xmlns:mc="http://schemas.openxmlformats.org/markup-compatibility/2006">
          <mc:Choice xmlns:p14="http://schemas.microsoft.com/office/powerpoint/2010/main" Requires="p14">
            <p:contentPart p14:bwMode="auto" r:id="rId48">
              <p14:nvContentPartPr>
                <p14:cNvPr id="2" name="Ink 1">
                  <a:extLst>
                    <a:ext uri="{FF2B5EF4-FFF2-40B4-BE49-F238E27FC236}">
                      <a16:creationId xmlns:a16="http://schemas.microsoft.com/office/drawing/2014/main" id="{FD9EBBB9-800F-C794-692D-C27174CA5F81}"/>
                    </a:ext>
                  </a:extLst>
                </p14:cNvPr>
                <p14:cNvContentPartPr/>
                <p14:nvPr/>
              </p14:nvContentPartPr>
              <p14:xfrm>
                <a:off x="9699381" y="1383781"/>
                <a:ext cx="16920" cy="15480"/>
              </p14:xfrm>
            </p:contentPart>
          </mc:Choice>
          <mc:Fallback>
            <p:pic>
              <p:nvPicPr>
                <p:cNvPr id="2" name="Ink 1">
                  <a:extLst>
                    <a:ext uri="{FF2B5EF4-FFF2-40B4-BE49-F238E27FC236}">
                      <a16:creationId xmlns:a16="http://schemas.microsoft.com/office/drawing/2014/main" id="{FD9EBBB9-800F-C794-692D-C27174CA5F81}"/>
                    </a:ext>
                  </a:extLst>
                </p:cNvPr>
                <p:cNvPicPr/>
                <p:nvPr/>
              </p:nvPicPr>
              <p:blipFill>
                <a:blip r:embed="rId49"/>
                <a:stretch>
                  <a:fillRect/>
                </a:stretch>
              </p:blipFill>
              <p:spPr>
                <a:xfrm>
                  <a:off x="9681741" y="1366141"/>
                  <a:ext cx="52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Ink 3">
                  <a:extLst>
                    <a:ext uri="{FF2B5EF4-FFF2-40B4-BE49-F238E27FC236}">
                      <a16:creationId xmlns:a16="http://schemas.microsoft.com/office/drawing/2014/main" id="{E58B2DCF-523E-7B02-93C4-BFD43627D3EF}"/>
                    </a:ext>
                  </a:extLst>
                </p14:cNvPr>
                <p14:cNvContentPartPr/>
                <p14:nvPr/>
              </p14:nvContentPartPr>
              <p14:xfrm>
                <a:off x="9637461" y="1404301"/>
                <a:ext cx="25920" cy="19440"/>
              </p14:xfrm>
            </p:contentPart>
          </mc:Choice>
          <mc:Fallback>
            <p:pic>
              <p:nvPicPr>
                <p:cNvPr id="4" name="Ink 3">
                  <a:extLst>
                    <a:ext uri="{FF2B5EF4-FFF2-40B4-BE49-F238E27FC236}">
                      <a16:creationId xmlns:a16="http://schemas.microsoft.com/office/drawing/2014/main" id="{E58B2DCF-523E-7B02-93C4-BFD43627D3EF}"/>
                    </a:ext>
                  </a:extLst>
                </p:cNvPr>
                <p:cNvPicPr/>
                <p:nvPr/>
              </p:nvPicPr>
              <p:blipFill>
                <a:blip r:embed="rId51"/>
                <a:stretch>
                  <a:fillRect/>
                </a:stretch>
              </p:blipFill>
              <p:spPr>
                <a:xfrm>
                  <a:off x="9619821" y="1386301"/>
                  <a:ext cx="61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38A53070-F343-9C7D-8505-0AF7D1D34358}"/>
                    </a:ext>
                  </a:extLst>
                </p14:cNvPr>
                <p14:cNvContentPartPr/>
                <p14:nvPr/>
              </p14:nvContentPartPr>
              <p14:xfrm>
                <a:off x="8257221" y="1532101"/>
                <a:ext cx="1440720" cy="650880"/>
              </p14:xfrm>
            </p:contentPart>
          </mc:Choice>
          <mc:Fallback>
            <p:pic>
              <p:nvPicPr>
                <p:cNvPr id="40" name="Ink 39">
                  <a:extLst>
                    <a:ext uri="{FF2B5EF4-FFF2-40B4-BE49-F238E27FC236}">
                      <a16:creationId xmlns:a16="http://schemas.microsoft.com/office/drawing/2014/main" id="{38A53070-F343-9C7D-8505-0AF7D1D34358}"/>
                    </a:ext>
                  </a:extLst>
                </p:cNvPr>
                <p:cNvPicPr/>
                <p:nvPr/>
              </p:nvPicPr>
              <p:blipFill>
                <a:blip r:embed="rId53"/>
                <a:stretch>
                  <a:fillRect/>
                </a:stretch>
              </p:blipFill>
              <p:spPr>
                <a:xfrm>
                  <a:off x="8239221" y="1514101"/>
                  <a:ext cx="1476360" cy="68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2E4A135D-B55B-EEDE-B532-3053DF52DB33}"/>
                  </a:ext>
                </a:extLst>
              </p14:cNvPr>
              <p14:cNvContentPartPr/>
              <p14:nvPr/>
            </p14:nvContentPartPr>
            <p14:xfrm>
              <a:off x="8051661" y="2875981"/>
              <a:ext cx="2298240" cy="697680"/>
            </p14:xfrm>
          </p:contentPart>
        </mc:Choice>
        <mc:Fallback>
          <p:pic>
            <p:nvPicPr>
              <p:cNvPr id="61" name="Ink 60">
                <a:extLst>
                  <a:ext uri="{FF2B5EF4-FFF2-40B4-BE49-F238E27FC236}">
                    <a16:creationId xmlns:a16="http://schemas.microsoft.com/office/drawing/2014/main" id="{2E4A135D-B55B-EEDE-B532-3053DF52DB33}"/>
                  </a:ext>
                </a:extLst>
              </p:cNvPr>
              <p:cNvPicPr/>
              <p:nvPr/>
            </p:nvPicPr>
            <p:blipFill>
              <a:blip r:embed="rId55"/>
              <a:stretch>
                <a:fillRect/>
              </a:stretch>
            </p:blipFill>
            <p:spPr>
              <a:xfrm>
                <a:off x="8033661" y="2858341"/>
                <a:ext cx="2333880" cy="733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7B84D2CB-65A4-C508-005F-B7AB6599A8D2}"/>
                  </a:ext>
                </a:extLst>
              </p14:cNvPr>
              <p14:cNvContentPartPr/>
              <p14:nvPr/>
            </p14:nvContentPartPr>
            <p14:xfrm>
              <a:off x="2626101" y="2718661"/>
              <a:ext cx="50040" cy="137880"/>
            </p14:xfrm>
          </p:contentPart>
        </mc:Choice>
        <mc:Fallback>
          <p:pic>
            <p:nvPicPr>
              <p:cNvPr id="63" name="Ink 62">
                <a:extLst>
                  <a:ext uri="{FF2B5EF4-FFF2-40B4-BE49-F238E27FC236}">
                    <a16:creationId xmlns:a16="http://schemas.microsoft.com/office/drawing/2014/main" id="{7B84D2CB-65A4-C508-005F-B7AB6599A8D2}"/>
                  </a:ext>
                </a:extLst>
              </p:cNvPr>
              <p:cNvPicPr/>
              <p:nvPr/>
            </p:nvPicPr>
            <p:blipFill>
              <a:blip r:embed="rId57"/>
              <a:stretch>
                <a:fillRect/>
              </a:stretch>
            </p:blipFill>
            <p:spPr>
              <a:xfrm>
                <a:off x="2608461" y="2701021"/>
                <a:ext cx="85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Ink 64">
                <a:extLst>
                  <a:ext uri="{FF2B5EF4-FFF2-40B4-BE49-F238E27FC236}">
                    <a16:creationId xmlns:a16="http://schemas.microsoft.com/office/drawing/2014/main" id="{F7ABF728-8C51-D726-04FA-C19F0DA4E17C}"/>
                  </a:ext>
                </a:extLst>
              </p14:cNvPr>
              <p14:cNvContentPartPr/>
              <p14:nvPr/>
            </p14:nvContentPartPr>
            <p14:xfrm>
              <a:off x="119781" y="2061301"/>
              <a:ext cx="2629440" cy="767520"/>
            </p14:xfrm>
          </p:contentPart>
        </mc:Choice>
        <mc:Fallback>
          <p:pic>
            <p:nvPicPr>
              <p:cNvPr id="65" name="Ink 64">
                <a:extLst>
                  <a:ext uri="{FF2B5EF4-FFF2-40B4-BE49-F238E27FC236}">
                    <a16:creationId xmlns:a16="http://schemas.microsoft.com/office/drawing/2014/main" id="{F7ABF728-8C51-D726-04FA-C19F0DA4E17C}"/>
                  </a:ext>
                </a:extLst>
              </p:cNvPr>
              <p:cNvPicPr/>
              <p:nvPr/>
            </p:nvPicPr>
            <p:blipFill>
              <a:blip r:embed="rId59"/>
              <a:stretch>
                <a:fillRect/>
              </a:stretch>
            </p:blipFill>
            <p:spPr>
              <a:xfrm>
                <a:off x="102141" y="2043661"/>
                <a:ext cx="2665080" cy="803160"/>
              </a:xfrm>
              <a:prstGeom prst="rect">
                <a:avLst/>
              </a:prstGeom>
            </p:spPr>
          </p:pic>
        </mc:Fallback>
      </mc:AlternateContent>
      <p:grpSp>
        <p:nvGrpSpPr>
          <p:cNvPr id="68" name="Group 67">
            <a:extLst>
              <a:ext uri="{FF2B5EF4-FFF2-40B4-BE49-F238E27FC236}">
                <a16:creationId xmlns:a16="http://schemas.microsoft.com/office/drawing/2014/main" id="{3755A03F-600A-800F-011A-F8C0779ECBC9}"/>
              </a:ext>
            </a:extLst>
          </p:cNvPr>
          <p:cNvGrpSpPr/>
          <p:nvPr/>
        </p:nvGrpSpPr>
        <p:grpSpPr>
          <a:xfrm>
            <a:off x="940941" y="2091901"/>
            <a:ext cx="4755240" cy="788040"/>
            <a:chOff x="940941" y="2091901"/>
            <a:chExt cx="4755240" cy="788040"/>
          </a:xfrm>
        </p:grpSpPr>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A367E030-1E72-9AC1-C19A-C506D11DBDD2}"/>
                    </a:ext>
                  </a:extLst>
                </p14:cNvPr>
                <p14:cNvContentPartPr/>
                <p14:nvPr/>
              </p14:nvContentPartPr>
              <p14:xfrm>
                <a:off x="3712941" y="2128621"/>
                <a:ext cx="729360" cy="69480"/>
              </p14:xfrm>
            </p:contentPart>
          </mc:Choice>
          <mc:Fallback>
            <p:pic>
              <p:nvPicPr>
                <p:cNvPr id="42" name="Ink 41">
                  <a:extLst>
                    <a:ext uri="{FF2B5EF4-FFF2-40B4-BE49-F238E27FC236}">
                      <a16:creationId xmlns:a16="http://schemas.microsoft.com/office/drawing/2014/main" id="{A367E030-1E72-9AC1-C19A-C506D11DBDD2}"/>
                    </a:ext>
                  </a:extLst>
                </p:cNvPr>
                <p:cNvPicPr/>
                <p:nvPr/>
              </p:nvPicPr>
              <p:blipFill>
                <a:blip r:embed="rId61"/>
                <a:stretch>
                  <a:fillRect/>
                </a:stretch>
              </p:blipFill>
              <p:spPr>
                <a:xfrm>
                  <a:off x="3695301" y="2110981"/>
                  <a:ext cx="765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4A83B52F-FA6F-1C96-CBAA-E79BF59452E2}"/>
                    </a:ext>
                  </a:extLst>
                </p14:cNvPr>
                <p14:cNvContentPartPr/>
                <p14:nvPr/>
              </p14:nvContentPartPr>
              <p14:xfrm>
                <a:off x="2000781" y="2108101"/>
                <a:ext cx="1386720" cy="125640"/>
              </p14:xfrm>
            </p:contentPart>
          </mc:Choice>
          <mc:Fallback>
            <p:pic>
              <p:nvPicPr>
                <p:cNvPr id="43" name="Ink 42">
                  <a:extLst>
                    <a:ext uri="{FF2B5EF4-FFF2-40B4-BE49-F238E27FC236}">
                      <a16:creationId xmlns:a16="http://schemas.microsoft.com/office/drawing/2014/main" id="{4A83B52F-FA6F-1C96-CBAA-E79BF59452E2}"/>
                    </a:ext>
                  </a:extLst>
                </p:cNvPr>
                <p:cNvPicPr/>
                <p:nvPr/>
              </p:nvPicPr>
              <p:blipFill>
                <a:blip r:embed="rId63"/>
                <a:stretch>
                  <a:fillRect/>
                </a:stretch>
              </p:blipFill>
              <p:spPr>
                <a:xfrm>
                  <a:off x="1982781" y="2090461"/>
                  <a:ext cx="142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1EC23C58-6FC5-267A-3395-D7AA6B06475A}"/>
                    </a:ext>
                  </a:extLst>
                </p14:cNvPr>
                <p14:cNvContentPartPr/>
                <p14:nvPr/>
              </p14:nvContentPartPr>
              <p14:xfrm>
                <a:off x="940941" y="2134021"/>
                <a:ext cx="973800" cy="111240"/>
              </p14:xfrm>
            </p:contentPart>
          </mc:Choice>
          <mc:Fallback>
            <p:pic>
              <p:nvPicPr>
                <p:cNvPr id="45" name="Ink 44">
                  <a:extLst>
                    <a:ext uri="{FF2B5EF4-FFF2-40B4-BE49-F238E27FC236}">
                      <a16:creationId xmlns:a16="http://schemas.microsoft.com/office/drawing/2014/main" id="{1EC23C58-6FC5-267A-3395-D7AA6B06475A}"/>
                    </a:ext>
                  </a:extLst>
                </p:cNvPr>
                <p:cNvPicPr/>
                <p:nvPr/>
              </p:nvPicPr>
              <p:blipFill>
                <a:blip r:embed="rId65"/>
                <a:stretch>
                  <a:fillRect/>
                </a:stretch>
              </p:blipFill>
              <p:spPr>
                <a:xfrm>
                  <a:off x="923301" y="2116021"/>
                  <a:ext cx="1009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7" name="Ink 66">
                  <a:extLst>
                    <a:ext uri="{FF2B5EF4-FFF2-40B4-BE49-F238E27FC236}">
                      <a16:creationId xmlns:a16="http://schemas.microsoft.com/office/drawing/2014/main" id="{E585A389-E2C9-7065-4899-F2374115268E}"/>
                    </a:ext>
                  </a:extLst>
                </p14:cNvPr>
                <p14:cNvContentPartPr/>
                <p14:nvPr/>
              </p14:nvContentPartPr>
              <p14:xfrm>
                <a:off x="2747421" y="2091901"/>
                <a:ext cx="2948760" cy="788040"/>
              </p14:xfrm>
            </p:contentPart>
          </mc:Choice>
          <mc:Fallback>
            <p:pic>
              <p:nvPicPr>
                <p:cNvPr id="67" name="Ink 66">
                  <a:extLst>
                    <a:ext uri="{FF2B5EF4-FFF2-40B4-BE49-F238E27FC236}">
                      <a16:creationId xmlns:a16="http://schemas.microsoft.com/office/drawing/2014/main" id="{E585A389-E2C9-7065-4899-F2374115268E}"/>
                    </a:ext>
                  </a:extLst>
                </p:cNvPr>
                <p:cNvPicPr/>
                <p:nvPr/>
              </p:nvPicPr>
              <p:blipFill>
                <a:blip r:embed="rId67"/>
                <a:stretch>
                  <a:fillRect/>
                </a:stretch>
              </p:blipFill>
              <p:spPr>
                <a:xfrm>
                  <a:off x="2729781" y="2074261"/>
                  <a:ext cx="2984400" cy="82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79" name="Ink 78">
                <a:extLst>
                  <a:ext uri="{FF2B5EF4-FFF2-40B4-BE49-F238E27FC236}">
                    <a16:creationId xmlns:a16="http://schemas.microsoft.com/office/drawing/2014/main" id="{EBAEA0ED-C8D7-48EC-3043-1CAA5F5F67BF}"/>
                  </a:ext>
                </a:extLst>
              </p14:cNvPr>
              <p14:cNvContentPartPr/>
              <p14:nvPr/>
            </p14:nvContentPartPr>
            <p14:xfrm>
              <a:off x="8754381" y="4147141"/>
              <a:ext cx="1448640" cy="65520"/>
            </p14:xfrm>
          </p:contentPart>
        </mc:Choice>
        <mc:Fallback>
          <p:pic>
            <p:nvPicPr>
              <p:cNvPr id="79" name="Ink 78">
                <a:extLst>
                  <a:ext uri="{FF2B5EF4-FFF2-40B4-BE49-F238E27FC236}">
                    <a16:creationId xmlns:a16="http://schemas.microsoft.com/office/drawing/2014/main" id="{EBAEA0ED-C8D7-48EC-3043-1CAA5F5F67BF}"/>
                  </a:ext>
                </a:extLst>
              </p:cNvPr>
              <p:cNvPicPr/>
              <p:nvPr/>
            </p:nvPicPr>
            <p:blipFill>
              <a:blip r:embed="rId69"/>
              <a:stretch>
                <a:fillRect/>
              </a:stretch>
            </p:blipFill>
            <p:spPr>
              <a:xfrm>
                <a:off x="8736381" y="4129501"/>
                <a:ext cx="1484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4" name="Ink 93">
                <a:extLst>
                  <a:ext uri="{FF2B5EF4-FFF2-40B4-BE49-F238E27FC236}">
                    <a16:creationId xmlns:a16="http://schemas.microsoft.com/office/drawing/2014/main" id="{54B144B9-DDDB-ED72-F76E-B2DD9C8E0234}"/>
                  </a:ext>
                </a:extLst>
              </p14:cNvPr>
              <p14:cNvContentPartPr/>
              <p14:nvPr/>
            </p14:nvContentPartPr>
            <p14:xfrm>
              <a:off x="184221" y="3514621"/>
              <a:ext cx="1760040" cy="736920"/>
            </p14:xfrm>
          </p:contentPart>
        </mc:Choice>
        <mc:Fallback>
          <p:pic>
            <p:nvPicPr>
              <p:cNvPr id="94" name="Ink 93">
                <a:extLst>
                  <a:ext uri="{FF2B5EF4-FFF2-40B4-BE49-F238E27FC236}">
                    <a16:creationId xmlns:a16="http://schemas.microsoft.com/office/drawing/2014/main" id="{54B144B9-DDDB-ED72-F76E-B2DD9C8E0234}"/>
                  </a:ext>
                </a:extLst>
              </p:cNvPr>
              <p:cNvPicPr/>
              <p:nvPr/>
            </p:nvPicPr>
            <p:blipFill>
              <a:blip r:embed="rId71"/>
              <a:stretch>
                <a:fillRect/>
              </a:stretch>
            </p:blipFill>
            <p:spPr>
              <a:xfrm>
                <a:off x="166581" y="3496981"/>
                <a:ext cx="1795680" cy="772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6" name="Ink 95">
                <a:extLst>
                  <a:ext uri="{FF2B5EF4-FFF2-40B4-BE49-F238E27FC236}">
                    <a16:creationId xmlns:a16="http://schemas.microsoft.com/office/drawing/2014/main" id="{EA58E696-0018-6668-5557-AC1BE7821281}"/>
                  </a:ext>
                </a:extLst>
              </p14:cNvPr>
              <p14:cNvContentPartPr/>
              <p14:nvPr/>
            </p14:nvContentPartPr>
            <p14:xfrm>
              <a:off x="8808741" y="4211941"/>
              <a:ext cx="1605960" cy="664560"/>
            </p14:xfrm>
          </p:contentPart>
        </mc:Choice>
        <mc:Fallback>
          <p:pic>
            <p:nvPicPr>
              <p:cNvPr id="96" name="Ink 95">
                <a:extLst>
                  <a:ext uri="{FF2B5EF4-FFF2-40B4-BE49-F238E27FC236}">
                    <a16:creationId xmlns:a16="http://schemas.microsoft.com/office/drawing/2014/main" id="{EA58E696-0018-6668-5557-AC1BE7821281}"/>
                  </a:ext>
                </a:extLst>
              </p:cNvPr>
              <p:cNvPicPr/>
              <p:nvPr/>
            </p:nvPicPr>
            <p:blipFill>
              <a:blip r:embed="rId73"/>
              <a:stretch>
                <a:fillRect/>
              </a:stretch>
            </p:blipFill>
            <p:spPr>
              <a:xfrm>
                <a:off x="8791101" y="4193941"/>
                <a:ext cx="164160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0" name="Ink 79">
                <a:extLst>
                  <a:ext uri="{FF2B5EF4-FFF2-40B4-BE49-F238E27FC236}">
                    <a16:creationId xmlns:a16="http://schemas.microsoft.com/office/drawing/2014/main" id="{2612F8C7-96F0-F5A7-9CAC-E08C311DF374}"/>
                  </a:ext>
                </a:extLst>
              </p14:cNvPr>
              <p14:cNvContentPartPr/>
              <p14:nvPr/>
            </p14:nvContentPartPr>
            <p14:xfrm>
              <a:off x="6555501" y="4087381"/>
              <a:ext cx="1401120" cy="137880"/>
            </p14:xfrm>
          </p:contentPart>
        </mc:Choice>
        <mc:Fallback>
          <p:pic>
            <p:nvPicPr>
              <p:cNvPr id="80" name="Ink 79">
                <a:extLst>
                  <a:ext uri="{FF2B5EF4-FFF2-40B4-BE49-F238E27FC236}">
                    <a16:creationId xmlns:a16="http://schemas.microsoft.com/office/drawing/2014/main" id="{2612F8C7-96F0-F5A7-9CAC-E08C311DF374}"/>
                  </a:ext>
                </a:extLst>
              </p:cNvPr>
              <p:cNvPicPr/>
              <p:nvPr/>
            </p:nvPicPr>
            <p:blipFill>
              <a:blip r:embed="rId75"/>
              <a:stretch>
                <a:fillRect/>
              </a:stretch>
            </p:blipFill>
            <p:spPr>
              <a:xfrm>
                <a:off x="6537501" y="4069741"/>
                <a:ext cx="1436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1" name="Ink 80">
                <a:extLst>
                  <a:ext uri="{FF2B5EF4-FFF2-40B4-BE49-F238E27FC236}">
                    <a16:creationId xmlns:a16="http://schemas.microsoft.com/office/drawing/2014/main" id="{7533F8B4-C2FF-C6B4-D51A-9753E7F50FC5}"/>
                  </a:ext>
                </a:extLst>
              </p14:cNvPr>
              <p14:cNvContentPartPr/>
              <p14:nvPr/>
            </p14:nvContentPartPr>
            <p14:xfrm>
              <a:off x="5560821" y="4165501"/>
              <a:ext cx="822240" cy="91080"/>
            </p14:xfrm>
          </p:contentPart>
        </mc:Choice>
        <mc:Fallback>
          <p:pic>
            <p:nvPicPr>
              <p:cNvPr id="81" name="Ink 80">
                <a:extLst>
                  <a:ext uri="{FF2B5EF4-FFF2-40B4-BE49-F238E27FC236}">
                    <a16:creationId xmlns:a16="http://schemas.microsoft.com/office/drawing/2014/main" id="{7533F8B4-C2FF-C6B4-D51A-9753E7F50FC5}"/>
                  </a:ext>
                </a:extLst>
              </p:cNvPr>
              <p:cNvPicPr/>
              <p:nvPr/>
            </p:nvPicPr>
            <p:blipFill>
              <a:blip r:embed="rId77"/>
              <a:stretch>
                <a:fillRect/>
              </a:stretch>
            </p:blipFill>
            <p:spPr>
              <a:xfrm>
                <a:off x="5543181" y="4147861"/>
                <a:ext cx="857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3" name="Ink 82">
                <a:extLst>
                  <a:ext uri="{FF2B5EF4-FFF2-40B4-BE49-F238E27FC236}">
                    <a16:creationId xmlns:a16="http://schemas.microsoft.com/office/drawing/2014/main" id="{2D1D9CB9-DA29-FEF6-853B-32136CEA738E}"/>
                  </a:ext>
                </a:extLst>
              </p14:cNvPr>
              <p14:cNvContentPartPr/>
              <p14:nvPr/>
            </p14:nvContentPartPr>
            <p14:xfrm>
              <a:off x="4297221" y="4092421"/>
              <a:ext cx="1093680" cy="99720"/>
            </p14:xfrm>
          </p:contentPart>
        </mc:Choice>
        <mc:Fallback>
          <p:pic>
            <p:nvPicPr>
              <p:cNvPr id="83" name="Ink 82">
                <a:extLst>
                  <a:ext uri="{FF2B5EF4-FFF2-40B4-BE49-F238E27FC236}">
                    <a16:creationId xmlns:a16="http://schemas.microsoft.com/office/drawing/2014/main" id="{2D1D9CB9-DA29-FEF6-853B-32136CEA738E}"/>
                  </a:ext>
                </a:extLst>
              </p:cNvPr>
              <p:cNvPicPr/>
              <p:nvPr/>
            </p:nvPicPr>
            <p:blipFill>
              <a:blip r:embed="rId79"/>
              <a:stretch>
                <a:fillRect/>
              </a:stretch>
            </p:blipFill>
            <p:spPr>
              <a:xfrm>
                <a:off x="4279221" y="4074781"/>
                <a:ext cx="1129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4" name="Ink 83">
                <a:extLst>
                  <a:ext uri="{FF2B5EF4-FFF2-40B4-BE49-F238E27FC236}">
                    <a16:creationId xmlns:a16="http://schemas.microsoft.com/office/drawing/2014/main" id="{4FDF5C28-1DA6-D491-9075-78DB52DC6079}"/>
                  </a:ext>
                </a:extLst>
              </p14:cNvPr>
              <p14:cNvContentPartPr/>
              <p14:nvPr/>
            </p14:nvContentPartPr>
            <p14:xfrm>
              <a:off x="3404061" y="4181701"/>
              <a:ext cx="881640" cy="88200"/>
            </p14:xfrm>
          </p:contentPart>
        </mc:Choice>
        <mc:Fallback>
          <p:pic>
            <p:nvPicPr>
              <p:cNvPr id="84" name="Ink 83">
                <a:extLst>
                  <a:ext uri="{FF2B5EF4-FFF2-40B4-BE49-F238E27FC236}">
                    <a16:creationId xmlns:a16="http://schemas.microsoft.com/office/drawing/2014/main" id="{4FDF5C28-1DA6-D491-9075-78DB52DC6079}"/>
                  </a:ext>
                </a:extLst>
              </p:cNvPr>
              <p:cNvPicPr/>
              <p:nvPr/>
            </p:nvPicPr>
            <p:blipFill>
              <a:blip r:embed="rId81"/>
              <a:stretch>
                <a:fillRect/>
              </a:stretch>
            </p:blipFill>
            <p:spPr>
              <a:xfrm>
                <a:off x="3386421" y="4164061"/>
                <a:ext cx="917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5" name="Ink 84">
                <a:extLst>
                  <a:ext uri="{FF2B5EF4-FFF2-40B4-BE49-F238E27FC236}">
                    <a16:creationId xmlns:a16="http://schemas.microsoft.com/office/drawing/2014/main" id="{A91E104C-E27E-C4FD-98CE-F0DB3014494A}"/>
                  </a:ext>
                </a:extLst>
              </p14:cNvPr>
              <p14:cNvContentPartPr/>
              <p14:nvPr/>
            </p14:nvContentPartPr>
            <p14:xfrm>
              <a:off x="2152701" y="4177741"/>
              <a:ext cx="1185120" cy="28440"/>
            </p14:xfrm>
          </p:contentPart>
        </mc:Choice>
        <mc:Fallback>
          <p:pic>
            <p:nvPicPr>
              <p:cNvPr id="85" name="Ink 84">
                <a:extLst>
                  <a:ext uri="{FF2B5EF4-FFF2-40B4-BE49-F238E27FC236}">
                    <a16:creationId xmlns:a16="http://schemas.microsoft.com/office/drawing/2014/main" id="{A91E104C-E27E-C4FD-98CE-F0DB3014494A}"/>
                  </a:ext>
                </a:extLst>
              </p:cNvPr>
              <p:cNvPicPr/>
              <p:nvPr/>
            </p:nvPicPr>
            <p:blipFill>
              <a:blip r:embed="rId83"/>
              <a:stretch>
                <a:fillRect/>
              </a:stretch>
            </p:blipFill>
            <p:spPr>
              <a:xfrm>
                <a:off x="2135061" y="4159741"/>
                <a:ext cx="1220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7" name="Ink 86">
                <a:extLst>
                  <a:ext uri="{FF2B5EF4-FFF2-40B4-BE49-F238E27FC236}">
                    <a16:creationId xmlns:a16="http://schemas.microsoft.com/office/drawing/2014/main" id="{DA1E11BA-BE8E-C339-D3F3-10E83B0EE9B8}"/>
                  </a:ext>
                </a:extLst>
              </p14:cNvPr>
              <p14:cNvContentPartPr/>
              <p14:nvPr/>
            </p14:nvContentPartPr>
            <p14:xfrm>
              <a:off x="323541" y="4159021"/>
              <a:ext cx="1640880" cy="79200"/>
            </p14:xfrm>
          </p:contentPart>
        </mc:Choice>
        <mc:Fallback>
          <p:pic>
            <p:nvPicPr>
              <p:cNvPr id="87" name="Ink 86">
                <a:extLst>
                  <a:ext uri="{FF2B5EF4-FFF2-40B4-BE49-F238E27FC236}">
                    <a16:creationId xmlns:a16="http://schemas.microsoft.com/office/drawing/2014/main" id="{DA1E11BA-BE8E-C339-D3F3-10E83B0EE9B8}"/>
                  </a:ext>
                </a:extLst>
              </p:cNvPr>
              <p:cNvPicPr/>
              <p:nvPr/>
            </p:nvPicPr>
            <p:blipFill>
              <a:blip r:embed="rId85"/>
              <a:stretch>
                <a:fillRect/>
              </a:stretch>
            </p:blipFill>
            <p:spPr>
              <a:xfrm>
                <a:off x="305541" y="4141021"/>
                <a:ext cx="1676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9" name="Ink 108">
                <a:extLst>
                  <a:ext uri="{FF2B5EF4-FFF2-40B4-BE49-F238E27FC236}">
                    <a16:creationId xmlns:a16="http://schemas.microsoft.com/office/drawing/2014/main" id="{D2B89ACA-841E-29AD-A1B5-E9BC9D51A3BC}"/>
                  </a:ext>
                </a:extLst>
              </p14:cNvPr>
              <p14:cNvContentPartPr/>
              <p14:nvPr/>
            </p14:nvContentPartPr>
            <p14:xfrm>
              <a:off x="1098261" y="4161181"/>
              <a:ext cx="2508840" cy="765000"/>
            </p14:xfrm>
          </p:contentPart>
        </mc:Choice>
        <mc:Fallback>
          <p:pic>
            <p:nvPicPr>
              <p:cNvPr id="109" name="Ink 108">
                <a:extLst>
                  <a:ext uri="{FF2B5EF4-FFF2-40B4-BE49-F238E27FC236}">
                    <a16:creationId xmlns:a16="http://schemas.microsoft.com/office/drawing/2014/main" id="{D2B89ACA-841E-29AD-A1B5-E9BC9D51A3BC}"/>
                  </a:ext>
                </a:extLst>
              </p:cNvPr>
              <p:cNvPicPr/>
              <p:nvPr/>
            </p:nvPicPr>
            <p:blipFill>
              <a:blip r:embed="rId87"/>
              <a:stretch>
                <a:fillRect/>
              </a:stretch>
            </p:blipFill>
            <p:spPr>
              <a:xfrm>
                <a:off x="1080621" y="4143181"/>
                <a:ext cx="254448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1" name="Ink 110">
                <a:extLst>
                  <a:ext uri="{FF2B5EF4-FFF2-40B4-BE49-F238E27FC236}">
                    <a16:creationId xmlns:a16="http://schemas.microsoft.com/office/drawing/2014/main" id="{5386AB4A-FB81-1CA9-A911-5238D4C59352}"/>
                  </a:ext>
                </a:extLst>
              </p14:cNvPr>
              <p14:cNvContentPartPr/>
              <p14:nvPr/>
            </p14:nvContentPartPr>
            <p14:xfrm>
              <a:off x="4653621" y="5488861"/>
              <a:ext cx="2068920" cy="61560"/>
            </p14:xfrm>
          </p:contentPart>
        </mc:Choice>
        <mc:Fallback>
          <p:pic>
            <p:nvPicPr>
              <p:cNvPr id="111" name="Ink 110">
                <a:extLst>
                  <a:ext uri="{FF2B5EF4-FFF2-40B4-BE49-F238E27FC236}">
                    <a16:creationId xmlns:a16="http://schemas.microsoft.com/office/drawing/2014/main" id="{5386AB4A-FB81-1CA9-A911-5238D4C59352}"/>
                  </a:ext>
                </a:extLst>
              </p:cNvPr>
              <p:cNvPicPr/>
              <p:nvPr/>
            </p:nvPicPr>
            <p:blipFill>
              <a:blip r:embed="rId89"/>
              <a:stretch>
                <a:fillRect/>
              </a:stretch>
            </p:blipFill>
            <p:spPr>
              <a:xfrm>
                <a:off x="4635621" y="5470861"/>
                <a:ext cx="2104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6" name="Ink 115">
                <a:extLst>
                  <a:ext uri="{FF2B5EF4-FFF2-40B4-BE49-F238E27FC236}">
                    <a16:creationId xmlns:a16="http://schemas.microsoft.com/office/drawing/2014/main" id="{7206CB84-4223-BD3F-B0E9-1D9ED5A0BEF6}"/>
                  </a:ext>
                </a:extLst>
              </p14:cNvPr>
              <p14:cNvContentPartPr/>
              <p14:nvPr/>
            </p14:nvContentPartPr>
            <p14:xfrm>
              <a:off x="9423621" y="6100501"/>
              <a:ext cx="932760" cy="109080"/>
            </p14:xfrm>
          </p:contentPart>
        </mc:Choice>
        <mc:Fallback>
          <p:pic>
            <p:nvPicPr>
              <p:cNvPr id="116" name="Ink 115">
                <a:extLst>
                  <a:ext uri="{FF2B5EF4-FFF2-40B4-BE49-F238E27FC236}">
                    <a16:creationId xmlns:a16="http://schemas.microsoft.com/office/drawing/2014/main" id="{7206CB84-4223-BD3F-B0E9-1D9ED5A0BEF6}"/>
                  </a:ext>
                </a:extLst>
              </p:cNvPr>
              <p:cNvPicPr/>
              <p:nvPr/>
            </p:nvPicPr>
            <p:blipFill>
              <a:blip r:embed="rId91"/>
              <a:stretch>
                <a:fillRect/>
              </a:stretch>
            </p:blipFill>
            <p:spPr>
              <a:xfrm>
                <a:off x="9405621" y="6082501"/>
                <a:ext cx="968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7" name="Ink 116">
                <a:extLst>
                  <a:ext uri="{FF2B5EF4-FFF2-40B4-BE49-F238E27FC236}">
                    <a16:creationId xmlns:a16="http://schemas.microsoft.com/office/drawing/2014/main" id="{0F2C9D7D-57FC-B63A-80E6-85A8C4C333D7}"/>
                  </a:ext>
                </a:extLst>
              </p14:cNvPr>
              <p14:cNvContentPartPr/>
              <p14:nvPr/>
            </p14:nvContentPartPr>
            <p14:xfrm>
              <a:off x="8243181" y="6176821"/>
              <a:ext cx="988920" cy="68760"/>
            </p14:xfrm>
          </p:contentPart>
        </mc:Choice>
        <mc:Fallback>
          <p:pic>
            <p:nvPicPr>
              <p:cNvPr id="117" name="Ink 116">
                <a:extLst>
                  <a:ext uri="{FF2B5EF4-FFF2-40B4-BE49-F238E27FC236}">
                    <a16:creationId xmlns:a16="http://schemas.microsoft.com/office/drawing/2014/main" id="{0F2C9D7D-57FC-B63A-80E6-85A8C4C333D7}"/>
                  </a:ext>
                </a:extLst>
              </p:cNvPr>
              <p:cNvPicPr/>
              <p:nvPr/>
            </p:nvPicPr>
            <p:blipFill>
              <a:blip r:embed="rId93"/>
              <a:stretch>
                <a:fillRect/>
              </a:stretch>
            </p:blipFill>
            <p:spPr>
              <a:xfrm>
                <a:off x="8225541" y="6159181"/>
                <a:ext cx="1024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9" name="Ink 118">
                <a:extLst>
                  <a:ext uri="{FF2B5EF4-FFF2-40B4-BE49-F238E27FC236}">
                    <a16:creationId xmlns:a16="http://schemas.microsoft.com/office/drawing/2014/main" id="{25F80781-E9F9-E94E-183E-524B0A1CC6A7}"/>
                  </a:ext>
                </a:extLst>
              </p14:cNvPr>
              <p14:cNvContentPartPr/>
              <p14:nvPr/>
            </p14:nvContentPartPr>
            <p14:xfrm>
              <a:off x="9142101" y="5511541"/>
              <a:ext cx="1247760" cy="714600"/>
            </p14:xfrm>
          </p:contentPart>
        </mc:Choice>
        <mc:Fallback>
          <p:pic>
            <p:nvPicPr>
              <p:cNvPr id="119" name="Ink 118">
                <a:extLst>
                  <a:ext uri="{FF2B5EF4-FFF2-40B4-BE49-F238E27FC236}">
                    <a16:creationId xmlns:a16="http://schemas.microsoft.com/office/drawing/2014/main" id="{25F80781-E9F9-E94E-183E-524B0A1CC6A7}"/>
                  </a:ext>
                </a:extLst>
              </p:cNvPr>
              <p:cNvPicPr/>
              <p:nvPr/>
            </p:nvPicPr>
            <p:blipFill>
              <a:blip r:embed="rId95"/>
              <a:stretch>
                <a:fillRect/>
              </a:stretch>
            </p:blipFill>
            <p:spPr>
              <a:xfrm>
                <a:off x="9124461" y="5493541"/>
                <a:ext cx="1283400" cy="750240"/>
              </a:xfrm>
              <a:prstGeom prst="rect">
                <a:avLst/>
              </a:prstGeom>
            </p:spPr>
          </p:pic>
        </mc:Fallback>
      </mc:AlternateContent>
      <p:grpSp>
        <p:nvGrpSpPr>
          <p:cNvPr id="122" name="Group 121">
            <a:extLst>
              <a:ext uri="{FF2B5EF4-FFF2-40B4-BE49-F238E27FC236}">
                <a16:creationId xmlns:a16="http://schemas.microsoft.com/office/drawing/2014/main" id="{93ACD663-8BAF-77AF-39CB-676755A2619E}"/>
              </a:ext>
            </a:extLst>
          </p:cNvPr>
          <p:cNvGrpSpPr/>
          <p:nvPr/>
        </p:nvGrpSpPr>
        <p:grpSpPr>
          <a:xfrm>
            <a:off x="180981" y="4756621"/>
            <a:ext cx="10174680" cy="932760"/>
            <a:chOff x="180981" y="4756621"/>
            <a:chExt cx="10174680" cy="932760"/>
          </a:xfrm>
        </p:grpSpPr>
        <mc:AlternateContent xmlns:mc="http://schemas.openxmlformats.org/markup-compatibility/2006">
          <mc:Choice xmlns:p14="http://schemas.microsoft.com/office/powerpoint/2010/main" Requires="p14">
            <p:contentPart p14:bwMode="auto" r:id="rId96">
              <p14:nvContentPartPr>
                <p14:cNvPr id="89" name="Ink 88">
                  <a:extLst>
                    <a:ext uri="{FF2B5EF4-FFF2-40B4-BE49-F238E27FC236}">
                      <a16:creationId xmlns:a16="http://schemas.microsoft.com/office/drawing/2014/main" id="{111AE79C-7DD8-0554-18C9-6E3DD5D7C21C}"/>
                    </a:ext>
                  </a:extLst>
                </p14:cNvPr>
                <p14:cNvContentPartPr/>
                <p14:nvPr/>
              </p14:nvContentPartPr>
              <p14:xfrm>
                <a:off x="9001341" y="4821781"/>
                <a:ext cx="1354320" cy="50400"/>
              </p14:xfrm>
            </p:contentPart>
          </mc:Choice>
          <mc:Fallback>
            <p:pic>
              <p:nvPicPr>
                <p:cNvPr id="89" name="Ink 88">
                  <a:extLst>
                    <a:ext uri="{FF2B5EF4-FFF2-40B4-BE49-F238E27FC236}">
                      <a16:creationId xmlns:a16="http://schemas.microsoft.com/office/drawing/2014/main" id="{111AE79C-7DD8-0554-18C9-6E3DD5D7C21C}"/>
                    </a:ext>
                  </a:extLst>
                </p:cNvPr>
                <p:cNvPicPr/>
                <p:nvPr/>
              </p:nvPicPr>
              <p:blipFill>
                <a:blip r:embed="rId97"/>
                <a:stretch>
                  <a:fillRect/>
                </a:stretch>
              </p:blipFill>
              <p:spPr>
                <a:xfrm>
                  <a:off x="8983341" y="4803781"/>
                  <a:ext cx="1389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0" name="Ink 89">
                  <a:extLst>
                    <a:ext uri="{FF2B5EF4-FFF2-40B4-BE49-F238E27FC236}">
                      <a16:creationId xmlns:a16="http://schemas.microsoft.com/office/drawing/2014/main" id="{2B852B9C-2832-1DD7-3C01-2E93AA065F24}"/>
                    </a:ext>
                  </a:extLst>
                </p14:cNvPr>
                <p14:cNvContentPartPr/>
                <p14:nvPr/>
              </p14:nvContentPartPr>
              <p14:xfrm>
                <a:off x="7297101" y="4760581"/>
                <a:ext cx="1485360" cy="72360"/>
              </p14:xfrm>
            </p:contentPart>
          </mc:Choice>
          <mc:Fallback>
            <p:pic>
              <p:nvPicPr>
                <p:cNvPr id="90" name="Ink 89">
                  <a:extLst>
                    <a:ext uri="{FF2B5EF4-FFF2-40B4-BE49-F238E27FC236}">
                      <a16:creationId xmlns:a16="http://schemas.microsoft.com/office/drawing/2014/main" id="{2B852B9C-2832-1DD7-3C01-2E93AA065F24}"/>
                    </a:ext>
                  </a:extLst>
                </p:cNvPr>
                <p:cNvPicPr/>
                <p:nvPr/>
              </p:nvPicPr>
              <p:blipFill>
                <a:blip r:embed="rId99"/>
                <a:stretch>
                  <a:fillRect/>
                </a:stretch>
              </p:blipFill>
              <p:spPr>
                <a:xfrm>
                  <a:off x="7279101" y="4742941"/>
                  <a:ext cx="1521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1" name="Ink 90">
                  <a:extLst>
                    <a:ext uri="{FF2B5EF4-FFF2-40B4-BE49-F238E27FC236}">
                      <a16:creationId xmlns:a16="http://schemas.microsoft.com/office/drawing/2014/main" id="{BD4AED5B-3841-E295-7460-1C230FC3AE71}"/>
                    </a:ext>
                  </a:extLst>
                </p14:cNvPr>
                <p14:cNvContentPartPr/>
                <p14:nvPr/>
              </p14:nvContentPartPr>
              <p14:xfrm>
                <a:off x="6218181" y="4827541"/>
                <a:ext cx="874800" cy="35280"/>
              </p14:xfrm>
            </p:contentPart>
          </mc:Choice>
          <mc:Fallback>
            <p:pic>
              <p:nvPicPr>
                <p:cNvPr id="91" name="Ink 90">
                  <a:extLst>
                    <a:ext uri="{FF2B5EF4-FFF2-40B4-BE49-F238E27FC236}">
                      <a16:creationId xmlns:a16="http://schemas.microsoft.com/office/drawing/2014/main" id="{BD4AED5B-3841-E295-7460-1C230FC3AE71}"/>
                    </a:ext>
                  </a:extLst>
                </p:cNvPr>
                <p:cNvPicPr/>
                <p:nvPr/>
              </p:nvPicPr>
              <p:blipFill>
                <a:blip r:embed="rId101"/>
                <a:stretch>
                  <a:fillRect/>
                </a:stretch>
              </p:blipFill>
              <p:spPr>
                <a:xfrm>
                  <a:off x="6200541" y="4809541"/>
                  <a:ext cx="910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2" name="Ink 91">
                  <a:extLst>
                    <a:ext uri="{FF2B5EF4-FFF2-40B4-BE49-F238E27FC236}">
                      <a16:creationId xmlns:a16="http://schemas.microsoft.com/office/drawing/2014/main" id="{48F4ABA0-3DEC-FC90-FA8C-297FB67280C8}"/>
                    </a:ext>
                  </a:extLst>
                </p14:cNvPr>
                <p14:cNvContentPartPr/>
                <p14:nvPr/>
              </p14:nvContentPartPr>
              <p14:xfrm>
                <a:off x="4435461" y="4810981"/>
                <a:ext cx="1248480" cy="69480"/>
              </p14:xfrm>
            </p:contentPart>
          </mc:Choice>
          <mc:Fallback>
            <p:pic>
              <p:nvPicPr>
                <p:cNvPr id="92" name="Ink 91">
                  <a:extLst>
                    <a:ext uri="{FF2B5EF4-FFF2-40B4-BE49-F238E27FC236}">
                      <a16:creationId xmlns:a16="http://schemas.microsoft.com/office/drawing/2014/main" id="{48F4ABA0-3DEC-FC90-FA8C-297FB67280C8}"/>
                    </a:ext>
                  </a:extLst>
                </p:cNvPr>
                <p:cNvPicPr/>
                <p:nvPr/>
              </p:nvPicPr>
              <p:blipFill>
                <a:blip r:embed="rId103"/>
                <a:stretch>
                  <a:fillRect/>
                </a:stretch>
              </p:blipFill>
              <p:spPr>
                <a:xfrm>
                  <a:off x="4417821" y="4793341"/>
                  <a:ext cx="1284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8" name="Ink 97">
                  <a:extLst>
                    <a:ext uri="{FF2B5EF4-FFF2-40B4-BE49-F238E27FC236}">
                      <a16:creationId xmlns:a16="http://schemas.microsoft.com/office/drawing/2014/main" id="{2538C434-72F1-59A1-1FF4-C4BE9C1B30D9}"/>
                    </a:ext>
                  </a:extLst>
                </p14:cNvPr>
                <p14:cNvContentPartPr/>
                <p14:nvPr/>
              </p14:nvContentPartPr>
              <p14:xfrm>
                <a:off x="3520701" y="4779301"/>
                <a:ext cx="360" cy="360"/>
              </p14:xfrm>
            </p:contentPart>
          </mc:Choice>
          <mc:Fallback>
            <p:pic>
              <p:nvPicPr>
                <p:cNvPr id="98" name="Ink 97">
                  <a:extLst>
                    <a:ext uri="{FF2B5EF4-FFF2-40B4-BE49-F238E27FC236}">
                      <a16:creationId xmlns:a16="http://schemas.microsoft.com/office/drawing/2014/main" id="{2538C434-72F1-59A1-1FF4-C4BE9C1B30D9}"/>
                    </a:ext>
                  </a:extLst>
                </p:cNvPr>
                <p:cNvPicPr/>
                <p:nvPr/>
              </p:nvPicPr>
              <p:blipFill>
                <a:blip r:embed="rId105"/>
                <a:stretch>
                  <a:fillRect/>
                </a:stretch>
              </p:blipFill>
              <p:spPr>
                <a:xfrm>
                  <a:off x="3503061" y="47616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9" name="Ink 98">
                  <a:extLst>
                    <a:ext uri="{FF2B5EF4-FFF2-40B4-BE49-F238E27FC236}">
                      <a16:creationId xmlns:a16="http://schemas.microsoft.com/office/drawing/2014/main" id="{60C11E0A-999C-A6F8-96F9-3D1B6AD0EAC8}"/>
                    </a:ext>
                  </a:extLst>
                </p14:cNvPr>
                <p14:cNvContentPartPr/>
                <p14:nvPr/>
              </p14:nvContentPartPr>
              <p14:xfrm>
                <a:off x="3501621" y="4772461"/>
                <a:ext cx="24120" cy="23040"/>
              </p14:xfrm>
            </p:contentPart>
          </mc:Choice>
          <mc:Fallback>
            <p:pic>
              <p:nvPicPr>
                <p:cNvPr id="99" name="Ink 98">
                  <a:extLst>
                    <a:ext uri="{FF2B5EF4-FFF2-40B4-BE49-F238E27FC236}">
                      <a16:creationId xmlns:a16="http://schemas.microsoft.com/office/drawing/2014/main" id="{60C11E0A-999C-A6F8-96F9-3D1B6AD0EAC8}"/>
                    </a:ext>
                  </a:extLst>
                </p:cNvPr>
                <p:cNvPicPr/>
                <p:nvPr/>
              </p:nvPicPr>
              <p:blipFill>
                <a:blip r:embed="rId107"/>
                <a:stretch>
                  <a:fillRect/>
                </a:stretch>
              </p:blipFill>
              <p:spPr>
                <a:xfrm>
                  <a:off x="3483621" y="4754461"/>
                  <a:ext cx="59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0" name="Ink 99">
                  <a:extLst>
                    <a:ext uri="{FF2B5EF4-FFF2-40B4-BE49-F238E27FC236}">
                      <a16:creationId xmlns:a16="http://schemas.microsoft.com/office/drawing/2014/main" id="{0D155B93-B8AE-E6DA-ED34-122BCB4E5272}"/>
                    </a:ext>
                  </a:extLst>
                </p14:cNvPr>
                <p14:cNvContentPartPr/>
                <p14:nvPr/>
              </p14:nvContentPartPr>
              <p14:xfrm>
                <a:off x="1994661" y="4775341"/>
                <a:ext cx="1563120" cy="143280"/>
              </p14:xfrm>
            </p:contentPart>
          </mc:Choice>
          <mc:Fallback>
            <p:pic>
              <p:nvPicPr>
                <p:cNvPr id="100" name="Ink 99">
                  <a:extLst>
                    <a:ext uri="{FF2B5EF4-FFF2-40B4-BE49-F238E27FC236}">
                      <a16:creationId xmlns:a16="http://schemas.microsoft.com/office/drawing/2014/main" id="{0D155B93-B8AE-E6DA-ED34-122BCB4E5272}"/>
                    </a:ext>
                  </a:extLst>
                </p:cNvPr>
                <p:cNvPicPr/>
                <p:nvPr/>
              </p:nvPicPr>
              <p:blipFill>
                <a:blip r:embed="rId109"/>
                <a:stretch>
                  <a:fillRect/>
                </a:stretch>
              </p:blipFill>
              <p:spPr>
                <a:xfrm>
                  <a:off x="1977021" y="4757701"/>
                  <a:ext cx="1598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2" name="Ink 101">
                  <a:extLst>
                    <a:ext uri="{FF2B5EF4-FFF2-40B4-BE49-F238E27FC236}">
                      <a16:creationId xmlns:a16="http://schemas.microsoft.com/office/drawing/2014/main" id="{676C9BC2-088F-1737-B369-CC99350B914A}"/>
                    </a:ext>
                  </a:extLst>
                </p14:cNvPr>
                <p14:cNvContentPartPr/>
                <p14:nvPr/>
              </p14:nvContentPartPr>
              <p14:xfrm>
                <a:off x="1310661" y="4822141"/>
                <a:ext cx="626040" cy="59760"/>
              </p14:xfrm>
            </p:contentPart>
          </mc:Choice>
          <mc:Fallback>
            <p:pic>
              <p:nvPicPr>
                <p:cNvPr id="102" name="Ink 101">
                  <a:extLst>
                    <a:ext uri="{FF2B5EF4-FFF2-40B4-BE49-F238E27FC236}">
                      <a16:creationId xmlns:a16="http://schemas.microsoft.com/office/drawing/2014/main" id="{676C9BC2-088F-1737-B369-CC99350B914A}"/>
                    </a:ext>
                  </a:extLst>
                </p:cNvPr>
                <p:cNvPicPr/>
                <p:nvPr/>
              </p:nvPicPr>
              <p:blipFill>
                <a:blip r:embed="rId111"/>
                <a:stretch>
                  <a:fillRect/>
                </a:stretch>
              </p:blipFill>
              <p:spPr>
                <a:xfrm>
                  <a:off x="1292661" y="4804141"/>
                  <a:ext cx="661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3" name="Ink 102">
                  <a:extLst>
                    <a:ext uri="{FF2B5EF4-FFF2-40B4-BE49-F238E27FC236}">
                      <a16:creationId xmlns:a16="http://schemas.microsoft.com/office/drawing/2014/main" id="{2DFE919C-F051-3BE7-A54B-615696F8AD50}"/>
                    </a:ext>
                  </a:extLst>
                </p14:cNvPr>
                <p14:cNvContentPartPr/>
                <p14:nvPr/>
              </p14:nvContentPartPr>
              <p14:xfrm>
                <a:off x="180981" y="4849861"/>
                <a:ext cx="865080" cy="132840"/>
              </p14:xfrm>
            </p:contentPart>
          </mc:Choice>
          <mc:Fallback>
            <p:pic>
              <p:nvPicPr>
                <p:cNvPr id="103" name="Ink 102">
                  <a:extLst>
                    <a:ext uri="{FF2B5EF4-FFF2-40B4-BE49-F238E27FC236}">
                      <a16:creationId xmlns:a16="http://schemas.microsoft.com/office/drawing/2014/main" id="{2DFE919C-F051-3BE7-A54B-615696F8AD50}"/>
                    </a:ext>
                  </a:extLst>
                </p:cNvPr>
                <p:cNvPicPr/>
                <p:nvPr/>
              </p:nvPicPr>
              <p:blipFill>
                <a:blip r:embed="rId113"/>
                <a:stretch>
                  <a:fillRect/>
                </a:stretch>
              </p:blipFill>
              <p:spPr>
                <a:xfrm>
                  <a:off x="163341" y="4831861"/>
                  <a:ext cx="900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2" name="Ink 111">
                  <a:extLst>
                    <a:ext uri="{FF2B5EF4-FFF2-40B4-BE49-F238E27FC236}">
                      <a16:creationId xmlns:a16="http://schemas.microsoft.com/office/drawing/2014/main" id="{FC4EFAC9-B29D-8B3F-1265-C26177D3A803}"/>
                    </a:ext>
                  </a:extLst>
                </p14:cNvPr>
                <p14:cNvContentPartPr/>
                <p14:nvPr/>
              </p14:nvContentPartPr>
              <p14:xfrm>
                <a:off x="3169701" y="5629621"/>
                <a:ext cx="1221840" cy="59760"/>
              </p14:xfrm>
            </p:contentPart>
          </mc:Choice>
          <mc:Fallback>
            <p:pic>
              <p:nvPicPr>
                <p:cNvPr id="112" name="Ink 111">
                  <a:extLst>
                    <a:ext uri="{FF2B5EF4-FFF2-40B4-BE49-F238E27FC236}">
                      <a16:creationId xmlns:a16="http://schemas.microsoft.com/office/drawing/2014/main" id="{FC4EFAC9-B29D-8B3F-1265-C26177D3A803}"/>
                    </a:ext>
                  </a:extLst>
                </p:cNvPr>
                <p:cNvPicPr/>
                <p:nvPr/>
              </p:nvPicPr>
              <p:blipFill>
                <a:blip r:embed="rId115"/>
                <a:stretch>
                  <a:fillRect/>
                </a:stretch>
              </p:blipFill>
              <p:spPr>
                <a:xfrm>
                  <a:off x="3151701" y="5611981"/>
                  <a:ext cx="1257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3" name="Ink 112">
                  <a:extLst>
                    <a:ext uri="{FF2B5EF4-FFF2-40B4-BE49-F238E27FC236}">
                      <a16:creationId xmlns:a16="http://schemas.microsoft.com/office/drawing/2014/main" id="{92CD316A-CA21-87F2-18B2-2A8060FB59A7}"/>
                    </a:ext>
                  </a:extLst>
                </p14:cNvPr>
                <p14:cNvContentPartPr/>
                <p14:nvPr/>
              </p14:nvContentPartPr>
              <p14:xfrm>
                <a:off x="2096901" y="5617021"/>
                <a:ext cx="880920" cy="47880"/>
              </p14:xfrm>
            </p:contentPart>
          </mc:Choice>
          <mc:Fallback>
            <p:pic>
              <p:nvPicPr>
                <p:cNvPr id="113" name="Ink 112">
                  <a:extLst>
                    <a:ext uri="{FF2B5EF4-FFF2-40B4-BE49-F238E27FC236}">
                      <a16:creationId xmlns:a16="http://schemas.microsoft.com/office/drawing/2014/main" id="{92CD316A-CA21-87F2-18B2-2A8060FB59A7}"/>
                    </a:ext>
                  </a:extLst>
                </p:cNvPr>
                <p:cNvPicPr/>
                <p:nvPr/>
              </p:nvPicPr>
              <p:blipFill>
                <a:blip r:embed="rId117"/>
                <a:stretch>
                  <a:fillRect/>
                </a:stretch>
              </p:blipFill>
              <p:spPr>
                <a:xfrm>
                  <a:off x="2078901" y="5599381"/>
                  <a:ext cx="916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Ink 113">
                  <a:extLst>
                    <a:ext uri="{FF2B5EF4-FFF2-40B4-BE49-F238E27FC236}">
                      <a16:creationId xmlns:a16="http://schemas.microsoft.com/office/drawing/2014/main" id="{9A6BBD8E-7E06-AF08-FA0E-0280C0B6EB04}"/>
                    </a:ext>
                  </a:extLst>
                </p14:cNvPr>
                <p14:cNvContentPartPr/>
                <p14:nvPr/>
              </p14:nvContentPartPr>
              <p14:xfrm>
                <a:off x="765981" y="5486701"/>
                <a:ext cx="1308960" cy="78840"/>
              </p14:xfrm>
            </p:contentPart>
          </mc:Choice>
          <mc:Fallback>
            <p:pic>
              <p:nvPicPr>
                <p:cNvPr id="114" name="Ink 113">
                  <a:extLst>
                    <a:ext uri="{FF2B5EF4-FFF2-40B4-BE49-F238E27FC236}">
                      <a16:creationId xmlns:a16="http://schemas.microsoft.com/office/drawing/2014/main" id="{9A6BBD8E-7E06-AF08-FA0E-0280C0B6EB04}"/>
                    </a:ext>
                  </a:extLst>
                </p:cNvPr>
                <p:cNvPicPr/>
                <p:nvPr/>
              </p:nvPicPr>
              <p:blipFill>
                <a:blip r:embed="rId119"/>
                <a:stretch>
                  <a:fillRect/>
                </a:stretch>
              </p:blipFill>
              <p:spPr>
                <a:xfrm>
                  <a:off x="747981" y="5469061"/>
                  <a:ext cx="1344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5" name="Ink 104">
                  <a:extLst>
                    <a:ext uri="{FF2B5EF4-FFF2-40B4-BE49-F238E27FC236}">
                      <a16:creationId xmlns:a16="http://schemas.microsoft.com/office/drawing/2014/main" id="{BF3BAB1E-9CB6-12B5-C5B4-2216B3669A17}"/>
                    </a:ext>
                  </a:extLst>
                </p14:cNvPr>
                <p14:cNvContentPartPr/>
                <p14:nvPr/>
              </p14:nvContentPartPr>
              <p14:xfrm>
                <a:off x="9845901" y="5403901"/>
                <a:ext cx="423720" cy="101880"/>
              </p14:xfrm>
            </p:contentPart>
          </mc:Choice>
          <mc:Fallback>
            <p:pic>
              <p:nvPicPr>
                <p:cNvPr id="105" name="Ink 104">
                  <a:extLst>
                    <a:ext uri="{FF2B5EF4-FFF2-40B4-BE49-F238E27FC236}">
                      <a16:creationId xmlns:a16="http://schemas.microsoft.com/office/drawing/2014/main" id="{BF3BAB1E-9CB6-12B5-C5B4-2216B3669A17}"/>
                    </a:ext>
                  </a:extLst>
                </p:cNvPr>
                <p:cNvPicPr/>
                <p:nvPr/>
              </p:nvPicPr>
              <p:blipFill>
                <a:blip r:embed="rId121"/>
                <a:stretch>
                  <a:fillRect/>
                </a:stretch>
              </p:blipFill>
              <p:spPr>
                <a:xfrm>
                  <a:off x="9827901" y="5385901"/>
                  <a:ext cx="459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6" name="Ink 105">
                  <a:extLst>
                    <a:ext uri="{FF2B5EF4-FFF2-40B4-BE49-F238E27FC236}">
                      <a16:creationId xmlns:a16="http://schemas.microsoft.com/office/drawing/2014/main" id="{71D77E0B-442B-1B89-E0C7-9C98E718DB41}"/>
                    </a:ext>
                  </a:extLst>
                </p14:cNvPr>
                <p14:cNvContentPartPr/>
                <p14:nvPr/>
              </p14:nvContentPartPr>
              <p14:xfrm>
                <a:off x="8844741" y="5509021"/>
                <a:ext cx="698400" cy="58320"/>
              </p14:xfrm>
            </p:contentPart>
          </mc:Choice>
          <mc:Fallback>
            <p:pic>
              <p:nvPicPr>
                <p:cNvPr id="106" name="Ink 105">
                  <a:extLst>
                    <a:ext uri="{FF2B5EF4-FFF2-40B4-BE49-F238E27FC236}">
                      <a16:creationId xmlns:a16="http://schemas.microsoft.com/office/drawing/2014/main" id="{71D77E0B-442B-1B89-E0C7-9C98E718DB41}"/>
                    </a:ext>
                  </a:extLst>
                </p:cNvPr>
                <p:cNvPicPr/>
                <p:nvPr/>
              </p:nvPicPr>
              <p:blipFill>
                <a:blip r:embed="rId123"/>
                <a:stretch>
                  <a:fillRect/>
                </a:stretch>
              </p:blipFill>
              <p:spPr>
                <a:xfrm>
                  <a:off x="8826741" y="5491381"/>
                  <a:ext cx="734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7" name="Ink 106">
                  <a:extLst>
                    <a:ext uri="{FF2B5EF4-FFF2-40B4-BE49-F238E27FC236}">
                      <a16:creationId xmlns:a16="http://schemas.microsoft.com/office/drawing/2014/main" id="{A2CF70F9-0887-D7BA-3A80-FCC5F98E81D0}"/>
                    </a:ext>
                  </a:extLst>
                </p14:cNvPr>
                <p14:cNvContentPartPr/>
                <p14:nvPr/>
              </p14:nvContentPartPr>
              <p14:xfrm>
                <a:off x="7612461" y="5489941"/>
                <a:ext cx="1019160" cy="25560"/>
              </p14:xfrm>
            </p:contentPart>
          </mc:Choice>
          <mc:Fallback>
            <p:pic>
              <p:nvPicPr>
                <p:cNvPr id="107" name="Ink 106">
                  <a:extLst>
                    <a:ext uri="{FF2B5EF4-FFF2-40B4-BE49-F238E27FC236}">
                      <a16:creationId xmlns:a16="http://schemas.microsoft.com/office/drawing/2014/main" id="{A2CF70F9-0887-D7BA-3A80-FCC5F98E81D0}"/>
                    </a:ext>
                  </a:extLst>
                </p:cNvPr>
                <p:cNvPicPr/>
                <p:nvPr/>
              </p:nvPicPr>
              <p:blipFill>
                <a:blip r:embed="rId125"/>
                <a:stretch>
                  <a:fillRect/>
                </a:stretch>
              </p:blipFill>
              <p:spPr>
                <a:xfrm>
                  <a:off x="7594461" y="5472301"/>
                  <a:ext cx="1054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1" name="Ink 120">
                  <a:extLst>
                    <a:ext uri="{FF2B5EF4-FFF2-40B4-BE49-F238E27FC236}">
                      <a16:creationId xmlns:a16="http://schemas.microsoft.com/office/drawing/2014/main" id="{4B5F1057-9F16-B3D8-4938-582A114E4000}"/>
                    </a:ext>
                  </a:extLst>
                </p14:cNvPr>
                <p14:cNvContentPartPr/>
                <p14:nvPr/>
              </p14:nvContentPartPr>
              <p14:xfrm>
                <a:off x="4489461" y="4756621"/>
                <a:ext cx="2376000" cy="847080"/>
              </p14:xfrm>
            </p:contentPart>
          </mc:Choice>
          <mc:Fallback>
            <p:pic>
              <p:nvPicPr>
                <p:cNvPr id="121" name="Ink 120">
                  <a:extLst>
                    <a:ext uri="{FF2B5EF4-FFF2-40B4-BE49-F238E27FC236}">
                      <a16:creationId xmlns:a16="http://schemas.microsoft.com/office/drawing/2014/main" id="{4B5F1057-9F16-B3D8-4938-582A114E4000}"/>
                    </a:ext>
                  </a:extLst>
                </p:cNvPr>
                <p:cNvPicPr/>
                <p:nvPr/>
              </p:nvPicPr>
              <p:blipFill>
                <a:blip r:embed="rId127"/>
                <a:stretch>
                  <a:fillRect/>
                </a:stretch>
              </p:blipFill>
              <p:spPr>
                <a:xfrm>
                  <a:off x="4471461" y="4738981"/>
                  <a:ext cx="2411640" cy="88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23" name="Ink 122">
                <a:extLst>
                  <a:ext uri="{FF2B5EF4-FFF2-40B4-BE49-F238E27FC236}">
                    <a16:creationId xmlns:a16="http://schemas.microsoft.com/office/drawing/2014/main" id="{A9597678-FB60-8351-1408-25B84F6CC8B7}"/>
                  </a:ext>
                </a:extLst>
              </p14:cNvPr>
              <p14:cNvContentPartPr/>
              <p14:nvPr/>
            </p14:nvContentPartPr>
            <p14:xfrm>
              <a:off x="2205981" y="2917741"/>
              <a:ext cx="510480" cy="577800"/>
            </p14:xfrm>
          </p:contentPart>
        </mc:Choice>
        <mc:Fallback>
          <p:pic>
            <p:nvPicPr>
              <p:cNvPr id="123" name="Ink 122">
                <a:extLst>
                  <a:ext uri="{FF2B5EF4-FFF2-40B4-BE49-F238E27FC236}">
                    <a16:creationId xmlns:a16="http://schemas.microsoft.com/office/drawing/2014/main" id="{A9597678-FB60-8351-1408-25B84F6CC8B7}"/>
                  </a:ext>
                </a:extLst>
              </p:cNvPr>
              <p:cNvPicPr/>
              <p:nvPr/>
            </p:nvPicPr>
            <p:blipFill>
              <a:blip r:embed="rId129"/>
              <a:stretch>
                <a:fillRect/>
              </a:stretch>
            </p:blipFill>
            <p:spPr>
              <a:xfrm>
                <a:off x="2188341" y="2899741"/>
                <a:ext cx="546120" cy="613440"/>
              </a:xfrm>
              <a:prstGeom prst="rect">
                <a:avLst/>
              </a:prstGeom>
            </p:spPr>
          </p:pic>
        </mc:Fallback>
      </mc:AlternateContent>
      <p:grpSp>
        <p:nvGrpSpPr>
          <p:cNvPr id="126" name="Group 125">
            <a:extLst>
              <a:ext uri="{FF2B5EF4-FFF2-40B4-BE49-F238E27FC236}">
                <a16:creationId xmlns:a16="http://schemas.microsoft.com/office/drawing/2014/main" id="{4EEE2BCB-AA22-E91C-314F-D8709F71B98F}"/>
              </a:ext>
            </a:extLst>
          </p:cNvPr>
          <p:cNvGrpSpPr/>
          <p:nvPr/>
        </p:nvGrpSpPr>
        <p:grpSpPr>
          <a:xfrm>
            <a:off x="587421" y="2729461"/>
            <a:ext cx="9714240" cy="859680"/>
            <a:chOff x="587421" y="2729461"/>
            <a:chExt cx="9714240" cy="859680"/>
          </a:xfrm>
        </p:grpSpPr>
        <mc:AlternateContent xmlns:mc="http://schemas.openxmlformats.org/markup-compatibility/2006">
          <mc:Choice xmlns:p14="http://schemas.microsoft.com/office/powerpoint/2010/main" Requires="p14">
            <p:contentPart p14:bwMode="auto" r:id="rId130">
              <p14:nvContentPartPr>
                <p14:cNvPr id="47" name="Ink 46">
                  <a:extLst>
                    <a:ext uri="{FF2B5EF4-FFF2-40B4-BE49-F238E27FC236}">
                      <a16:creationId xmlns:a16="http://schemas.microsoft.com/office/drawing/2014/main" id="{423BD5C0-4DE2-F986-E602-17A6A2505D48}"/>
                    </a:ext>
                  </a:extLst>
                </p14:cNvPr>
                <p14:cNvContentPartPr/>
                <p14:nvPr/>
              </p14:nvContentPartPr>
              <p14:xfrm>
                <a:off x="8798301" y="2729461"/>
                <a:ext cx="1503360" cy="92160"/>
              </p14:xfrm>
            </p:contentPart>
          </mc:Choice>
          <mc:Fallback>
            <p:pic>
              <p:nvPicPr>
                <p:cNvPr id="47" name="Ink 46">
                  <a:extLst>
                    <a:ext uri="{FF2B5EF4-FFF2-40B4-BE49-F238E27FC236}">
                      <a16:creationId xmlns:a16="http://schemas.microsoft.com/office/drawing/2014/main" id="{423BD5C0-4DE2-F986-E602-17A6A2505D48}"/>
                    </a:ext>
                  </a:extLst>
                </p:cNvPr>
                <p:cNvPicPr/>
                <p:nvPr/>
              </p:nvPicPr>
              <p:blipFill>
                <a:blip r:embed="rId131"/>
                <a:stretch>
                  <a:fillRect/>
                </a:stretch>
              </p:blipFill>
              <p:spPr>
                <a:xfrm>
                  <a:off x="8780661" y="2711821"/>
                  <a:ext cx="1539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 name="Ink 47">
                  <a:extLst>
                    <a:ext uri="{FF2B5EF4-FFF2-40B4-BE49-F238E27FC236}">
                      <a16:creationId xmlns:a16="http://schemas.microsoft.com/office/drawing/2014/main" id="{E1AD9779-5ACD-3FF7-305F-1C64662F6CCF}"/>
                    </a:ext>
                  </a:extLst>
                </p14:cNvPr>
                <p14:cNvContentPartPr/>
                <p14:nvPr/>
              </p14:nvContentPartPr>
              <p14:xfrm>
                <a:off x="7873101" y="2855101"/>
                <a:ext cx="673920" cy="16560"/>
              </p14:xfrm>
            </p:contentPart>
          </mc:Choice>
          <mc:Fallback>
            <p:pic>
              <p:nvPicPr>
                <p:cNvPr id="48" name="Ink 47">
                  <a:extLst>
                    <a:ext uri="{FF2B5EF4-FFF2-40B4-BE49-F238E27FC236}">
                      <a16:creationId xmlns:a16="http://schemas.microsoft.com/office/drawing/2014/main" id="{E1AD9779-5ACD-3FF7-305F-1C64662F6CCF}"/>
                    </a:ext>
                  </a:extLst>
                </p:cNvPr>
                <p:cNvPicPr/>
                <p:nvPr/>
              </p:nvPicPr>
              <p:blipFill>
                <a:blip r:embed="rId133"/>
                <a:stretch>
                  <a:fillRect/>
                </a:stretch>
              </p:blipFill>
              <p:spPr>
                <a:xfrm>
                  <a:off x="7855461" y="2837101"/>
                  <a:ext cx="709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9" name="Ink 48">
                  <a:extLst>
                    <a:ext uri="{FF2B5EF4-FFF2-40B4-BE49-F238E27FC236}">
                      <a16:creationId xmlns:a16="http://schemas.microsoft.com/office/drawing/2014/main" id="{BA4CF435-A50B-36AA-D846-71E83063492B}"/>
                    </a:ext>
                  </a:extLst>
                </p14:cNvPr>
                <p14:cNvContentPartPr/>
                <p14:nvPr/>
              </p14:nvContentPartPr>
              <p14:xfrm>
                <a:off x="6387381" y="2826661"/>
                <a:ext cx="1332000" cy="86040"/>
              </p14:xfrm>
            </p:contentPart>
          </mc:Choice>
          <mc:Fallback>
            <p:pic>
              <p:nvPicPr>
                <p:cNvPr id="49" name="Ink 48">
                  <a:extLst>
                    <a:ext uri="{FF2B5EF4-FFF2-40B4-BE49-F238E27FC236}">
                      <a16:creationId xmlns:a16="http://schemas.microsoft.com/office/drawing/2014/main" id="{BA4CF435-A50B-36AA-D846-71E83063492B}"/>
                    </a:ext>
                  </a:extLst>
                </p:cNvPr>
                <p:cNvPicPr/>
                <p:nvPr/>
              </p:nvPicPr>
              <p:blipFill>
                <a:blip r:embed="rId135"/>
                <a:stretch>
                  <a:fillRect/>
                </a:stretch>
              </p:blipFill>
              <p:spPr>
                <a:xfrm>
                  <a:off x="6369741" y="2809021"/>
                  <a:ext cx="1367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Ink 68">
                  <a:extLst>
                    <a:ext uri="{FF2B5EF4-FFF2-40B4-BE49-F238E27FC236}">
                      <a16:creationId xmlns:a16="http://schemas.microsoft.com/office/drawing/2014/main" id="{E81B446F-5131-0896-A6C0-4BE3E2686867}"/>
                    </a:ext>
                  </a:extLst>
                </p14:cNvPr>
                <p14:cNvContentPartPr/>
                <p14:nvPr/>
              </p14:nvContentPartPr>
              <p14:xfrm>
                <a:off x="6648741" y="3453781"/>
                <a:ext cx="657720" cy="75960"/>
              </p14:xfrm>
            </p:contentPart>
          </mc:Choice>
          <mc:Fallback>
            <p:pic>
              <p:nvPicPr>
                <p:cNvPr id="69" name="Ink 68">
                  <a:extLst>
                    <a:ext uri="{FF2B5EF4-FFF2-40B4-BE49-F238E27FC236}">
                      <a16:creationId xmlns:a16="http://schemas.microsoft.com/office/drawing/2014/main" id="{E81B446F-5131-0896-A6C0-4BE3E2686867}"/>
                    </a:ext>
                  </a:extLst>
                </p:cNvPr>
                <p:cNvPicPr/>
                <p:nvPr/>
              </p:nvPicPr>
              <p:blipFill>
                <a:blip r:embed="rId137"/>
                <a:stretch>
                  <a:fillRect/>
                </a:stretch>
              </p:blipFill>
              <p:spPr>
                <a:xfrm>
                  <a:off x="6631101" y="3436141"/>
                  <a:ext cx="693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0" name="Ink 69">
                  <a:extLst>
                    <a:ext uri="{FF2B5EF4-FFF2-40B4-BE49-F238E27FC236}">
                      <a16:creationId xmlns:a16="http://schemas.microsoft.com/office/drawing/2014/main" id="{EDB58D35-FD6E-4597-63C9-97E4D107130E}"/>
                    </a:ext>
                  </a:extLst>
                </p14:cNvPr>
                <p14:cNvContentPartPr/>
                <p14:nvPr/>
              </p14:nvContentPartPr>
              <p14:xfrm>
                <a:off x="5289741" y="3473581"/>
                <a:ext cx="1020960" cy="115560"/>
              </p14:xfrm>
            </p:contentPart>
          </mc:Choice>
          <mc:Fallback>
            <p:pic>
              <p:nvPicPr>
                <p:cNvPr id="70" name="Ink 69">
                  <a:extLst>
                    <a:ext uri="{FF2B5EF4-FFF2-40B4-BE49-F238E27FC236}">
                      <a16:creationId xmlns:a16="http://schemas.microsoft.com/office/drawing/2014/main" id="{EDB58D35-FD6E-4597-63C9-97E4D107130E}"/>
                    </a:ext>
                  </a:extLst>
                </p:cNvPr>
                <p:cNvPicPr/>
                <p:nvPr/>
              </p:nvPicPr>
              <p:blipFill>
                <a:blip r:embed="rId139"/>
                <a:stretch>
                  <a:fillRect/>
                </a:stretch>
              </p:blipFill>
              <p:spPr>
                <a:xfrm>
                  <a:off x="5271741" y="3455581"/>
                  <a:ext cx="1056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1" name="Ink 70">
                  <a:extLst>
                    <a:ext uri="{FF2B5EF4-FFF2-40B4-BE49-F238E27FC236}">
                      <a16:creationId xmlns:a16="http://schemas.microsoft.com/office/drawing/2014/main" id="{CC68A649-6A68-0527-483A-61B2EE43E71D}"/>
                    </a:ext>
                  </a:extLst>
                </p14:cNvPr>
                <p14:cNvContentPartPr/>
                <p14:nvPr/>
              </p14:nvContentPartPr>
              <p14:xfrm>
                <a:off x="4394781" y="3464221"/>
                <a:ext cx="624600" cy="28800"/>
              </p14:xfrm>
            </p:contentPart>
          </mc:Choice>
          <mc:Fallback>
            <p:pic>
              <p:nvPicPr>
                <p:cNvPr id="71" name="Ink 70">
                  <a:extLst>
                    <a:ext uri="{FF2B5EF4-FFF2-40B4-BE49-F238E27FC236}">
                      <a16:creationId xmlns:a16="http://schemas.microsoft.com/office/drawing/2014/main" id="{CC68A649-6A68-0527-483A-61B2EE43E71D}"/>
                    </a:ext>
                  </a:extLst>
                </p:cNvPr>
                <p:cNvPicPr/>
                <p:nvPr/>
              </p:nvPicPr>
              <p:blipFill>
                <a:blip r:embed="rId141"/>
                <a:stretch>
                  <a:fillRect/>
                </a:stretch>
              </p:blipFill>
              <p:spPr>
                <a:xfrm>
                  <a:off x="4376781" y="3446221"/>
                  <a:ext cx="660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3" name="Ink 72">
                  <a:extLst>
                    <a:ext uri="{FF2B5EF4-FFF2-40B4-BE49-F238E27FC236}">
                      <a16:creationId xmlns:a16="http://schemas.microsoft.com/office/drawing/2014/main" id="{1E8272E7-7B47-E851-E922-0CF6C562D83B}"/>
                    </a:ext>
                  </a:extLst>
                </p14:cNvPr>
                <p14:cNvContentPartPr/>
                <p14:nvPr/>
              </p14:nvContentPartPr>
              <p14:xfrm>
                <a:off x="3639141" y="3396181"/>
                <a:ext cx="523440" cy="65160"/>
              </p14:xfrm>
            </p:contentPart>
          </mc:Choice>
          <mc:Fallback>
            <p:pic>
              <p:nvPicPr>
                <p:cNvPr id="73" name="Ink 72">
                  <a:extLst>
                    <a:ext uri="{FF2B5EF4-FFF2-40B4-BE49-F238E27FC236}">
                      <a16:creationId xmlns:a16="http://schemas.microsoft.com/office/drawing/2014/main" id="{1E8272E7-7B47-E851-E922-0CF6C562D83B}"/>
                    </a:ext>
                  </a:extLst>
                </p:cNvPr>
                <p:cNvPicPr/>
                <p:nvPr/>
              </p:nvPicPr>
              <p:blipFill>
                <a:blip r:embed="rId143"/>
                <a:stretch>
                  <a:fillRect/>
                </a:stretch>
              </p:blipFill>
              <p:spPr>
                <a:xfrm>
                  <a:off x="3621501" y="3378181"/>
                  <a:ext cx="559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5" name="Ink 74">
                  <a:extLst>
                    <a:ext uri="{FF2B5EF4-FFF2-40B4-BE49-F238E27FC236}">
                      <a16:creationId xmlns:a16="http://schemas.microsoft.com/office/drawing/2014/main" id="{DAEDC3E1-686E-E4B7-5DB1-F9D17CD5B8AA}"/>
                    </a:ext>
                  </a:extLst>
                </p14:cNvPr>
                <p14:cNvContentPartPr/>
                <p14:nvPr/>
              </p14:nvContentPartPr>
              <p14:xfrm>
                <a:off x="2447181" y="3492661"/>
                <a:ext cx="1127160" cy="65160"/>
              </p14:xfrm>
            </p:contentPart>
          </mc:Choice>
          <mc:Fallback>
            <p:pic>
              <p:nvPicPr>
                <p:cNvPr id="75" name="Ink 74">
                  <a:extLst>
                    <a:ext uri="{FF2B5EF4-FFF2-40B4-BE49-F238E27FC236}">
                      <a16:creationId xmlns:a16="http://schemas.microsoft.com/office/drawing/2014/main" id="{DAEDC3E1-686E-E4B7-5DB1-F9D17CD5B8AA}"/>
                    </a:ext>
                  </a:extLst>
                </p:cNvPr>
                <p:cNvPicPr/>
                <p:nvPr/>
              </p:nvPicPr>
              <p:blipFill>
                <a:blip r:embed="rId145"/>
                <a:stretch>
                  <a:fillRect/>
                </a:stretch>
              </p:blipFill>
              <p:spPr>
                <a:xfrm>
                  <a:off x="2429541" y="3475021"/>
                  <a:ext cx="1162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6" name="Ink 75">
                  <a:extLst>
                    <a:ext uri="{FF2B5EF4-FFF2-40B4-BE49-F238E27FC236}">
                      <a16:creationId xmlns:a16="http://schemas.microsoft.com/office/drawing/2014/main" id="{DA0E0E22-3DA3-0150-9C1D-5EF105E1F9F3}"/>
                    </a:ext>
                  </a:extLst>
                </p14:cNvPr>
                <p14:cNvContentPartPr/>
                <p14:nvPr/>
              </p14:nvContentPartPr>
              <p14:xfrm>
                <a:off x="1439541" y="3472141"/>
                <a:ext cx="730800" cy="88200"/>
              </p14:xfrm>
            </p:contentPart>
          </mc:Choice>
          <mc:Fallback>
            <p:pic>
              <p:nvPicPr>
                <p:cNvPr id="76" name="Ink 75">
                  <a:extLst>
                    <a:ext uri="{FF2B5EF4-FFF2-40B4-BE49-F238E27FC236}">
                      <a16:creationId xmlns:a16="http://schemas.microsoft.com/office/drawing/2014/main" id="{DA0E0E22-3DA3-0150-9C1D-5EF105E1F9F3}"/>
                    </a:ext>
                  </a:extLst>
                </p:cNvPr>
                <p:cNvPicPr/>
                <p:nvPr/>
              </p:nvPicPr>
              <p:blipFill>
                <a:blip r:embed="rId147"/>
                <a:stretch>
                  <a:fillRect/>
                </a:stretch>
              </p:blipFill>
              <p:spPr>
                <a:xfrm>
                  <a:off x="1421901" y="3454501"/>
                  <a:ext cx="766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7" name="Ink 76">
                  <a:extLst>
                    <a:ext uri="{FF2B5EF4-FFF2-40B4-BE49-F238E27FC236}">
                      <a16:creationId xmlns:a16="http://schemas.microsoft.com/office/drawing/2014/main" id="{1DF9045B-4B11-4BC1-1475-49B765A5CAD6}"/>
                    </a:ext>
                  </a:extLst>
                </p14:cNvPr>
                <p14:cNvContentPartPr/>
                <p14:nvPr/>
              </p14:nvContentPartPr>
              <p14:xfrm>
                <a:off x="587421" y="3471061"/>
                <a:ext cx="639720" cy="35280"/>
              </p14:xfrm>
            </p:contentPart>
          </mc:Choice>
          <mc:Fallback>
            <p:pic>
              <p:nvPicPr>
                <p:cNvPr id="77" name="Ink 76">
                  <a:extLst>
                    <a:ext uri="{FF2B5EF4-FFF2-40B4-BE49-F238E27FC236}">
                      <a16:creationId xmlns:a16="http://schemas.microsoft.com/office/drawing/2014/main" id="{1DF9045B-4B11-4BC1-1475-49B765A5CAD6}"/>
                    </a:ext>
                  </a:extLst>
                </p:cNvPr>
                <p:cNvPicPr/>
                <p:nvPr/>
              </p:nvPicPr>
              <p:blipFill>
                <a:blip r:embed="rId149"/>
                <a:stretch>
                  <a:fillRect/>
                </a:stretch>
              </p:blipFill>
              <p:spPr>
                <a:xfrm>
                  <a:off x="569781" y="3453061"/>
                  <a:ext cx="675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5" name="Ink 124">
                  <a:extLst>
                    <a:ext uri="{FF2B5EF4-FFF2-40B4-BE49-F238E27FC236}">
                      <a16:creationId xmlns:a16="http://schemas.microsoft.com/office/drawing/2014/main" id="{1476A84B-A449-131E-1AD3-60E3CAE35A5D}"/>
                    </a:ext>
                  </a:extLst>
                </p14:cNvPr>
                <p14:cNvContentPartPr/>
                <p14:nvPr/>
              </p14:nvContentPartPr>
              <p14:xfrm>
                <a:off x="1150101" y="2820901"/>
                <a:ext cx="1067400" cy="685440"/>
              </p14:xfrm>
            </p:contentPart>
          </mc:Choice>
          <mc:Fallback>
            <p:pic>
              <p:nvPicPr>
                <p:cNvPr id="125" name="Ink 124">
                  <a:extLst>
                    <a:ext uri="{FF2B5EF4-FFF2-40B4-BE49-F238E27FC236}">
                      <a16:creationId xmlns:a16="http://schemas.microsoft.com/office/drawing/2014/main" id="{1476A84B-A449-131E-1AD3-60E3CAE35A5D}"/>
                    </a:ext>
                  </a:extLst>
                </p:cNvPr>
                <p:cNvPicPr/>
                <p:nvPr/>
              </p:nvPicPr>
              <p:blipFill>
                <a:blip r:embed="rId151"/>
                <a:stretch>
                  <a:fillRect/>
                </a:stretch>
              </p:blipFill>
              <p:spPr>
                <a:xfrm>
                  <a:off x="1132461" y="2802901"/>
                  <a:ext cx="1103040" cy="72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27" name="Ink 126">
                <a:extLst>
                  <a:ext uri="{FF2B5EF4-FFF2-40B4-BE49-F238E27FC236}">
                    <a16:creationId xmlns:a16="http://schemas.microsoft.com/office/drawing/2014/main" id="{E675E80B-F675-8F18-D3E9-41B833159BB9}"/>
                  </a:ext>
                </a:extLst>
              </p14:cNvPr>
              <p14:cNvContentPartPr/>
              <p14:nvPr/>
            </p14:nvContentPartPr>
            <p14:xfrm>
              <a:off x="7420221" y="3354781"/>
              <a:ext cx="373680" cy="119880"/>
            </p14:xfrm>
          </p:contentPart>
        </mc:Choice>
        <mc:Fallback>
          <p:pic>
            <p:nvPicPr>
              <p:cNvPr id="127" name="Ink 126">
                <a:extLst>
                  <a:ext uri="{FF2B5EF4-FFF2-40B4-BE49-F238E27FC236}">
                    <a16:creationId xmlns:a16="http://schemas.microsoft.com/office/drawing/2014/main" id="{E675E80B-F675-8F18-D3E9-41B833159BB9}"/>
                  </a:ext>
                </a:extLst>
              </p:cNvPr>
              <p:cNvPicPr/>
              <p:nvPr/>
            </p:nvPicPr>
            <p:blipFill>
              <a:blip r:embed="rId153"/>
              <a:stretch>
                <a:fillRect/>
              </a:stretch>
            </p:blipFill>
            <p:spPr>
              <a:xfrm>
                <a:off x="7402221" y="3337141"/>
                <a:ext cx="409320" cy="155520"/>
              </a:xfrm>
              <a:prstGeom prst="rect">
                <a:avLst/>
              </a:prstGeom>
            </p:spPr>
          </p:pic>
        </mc:Fallback>
      </mc:AlternateContent>
      <p:grpSp>
        <p:nvGrpSpPr>
          <p:cNvPr id="130" name="Group 129">
            <a:extLst>
              <a:ext uri="{FF2B5EF4-FFF2-40B4-BE49-F238E27FC236}">
                <a16:creationId xmlns:a16="http://schemas.microsoft.com/office/drawing/2014/main" id="{B587B780-FE16-E598-27B9-9B4C547A0009}"/>
              </a:ext>
            </a:extLst>
          </p:cNvPr>
          <p:cNvGrpSpPr/>
          <p:nvPr/>
        </p:nvGrpSpPr>
        <p:grpSpPr>
          <a:xfrm>
            <a:off x="64701" y="4222381"/>
            <a:ext cx="1043280" cy="680040"/>
            <a:chOff x="64701" y="4222381"/>
            <a:chExt cx="1043280" cy="680040"/>
          </a:xfrm>
        </p:grpSpPr>
        <mc:AlternateContent xmlns:mc="http://schemas.openxmlformats.org/markup-compatibility/2006">
          <mc:Choice xmlns:p14="http://schemas.microsoft.com/office/powerpoint/2010/main" Requires="p14">
            <p:contentPart p14:bwMode="auto" r:id="rId154">
              <p14:nvContentPartPr>
                <p14:cNvPr id="128" name="Ink 127">
                  <a:extLst>
                    <a:ext uri="{FF2B5EF4-FFF2-40B4-BE49-F238E27FC236}">
                      <a16:creationId xmlns:a16="http://schemas.microsoft.com/office/drawing/2014/main" id="{A215C5C9-B238-3788-9403-7A7C624B220F}"/>
                    </a:ext>
                  </a:extLst>
                </p14:cNvPr>
                <p14:cNvContentPartPr/>
                <p14:nvPr/>
              </p14:nvContentPartPr>
              <p14:xfrm>
                <a:off x="1040301" y="4710181"/>
                <a:ext cx="19440" cy="41760"/>
              </p14:xfrm>
            </p:contentPart>
          </mc:Choice>
          <mc:Fallback>
            <p:pic>
              <p:nvPicPr>
                <p:cNvPr id="128" name="Ink 127">
                  <a:extLst>
                    <a:ext uri="{FF2B5EF4-FFF2-40B4-BE49-F238E27FC236}">
                      <a16:creationId xmlns:a16="http://schemas.microsoft.com/office/drawing/2014/main" id="{A215C5C9-B238-3788-9403-7A7C624B220F}"/>
                    </a:ext>
                  </a:extLst>
                </p:cNvPr>
                <p:cNvPicPr/>
                <p:nvPr/>
              </p:nvPicPr>
              <p:blipFill>
                <a:blip r:embed="rId155"/>
                <a:stretch>
                  <a:fillRect/>
                </a:stretch>
              </p:blipFill>
              <p:spPr>
                <a:xfrm>
                  <a:off x="1022661" y="4692541"/>
                  <a:ext cx="55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9" name="Ink 128">
                  <a:extLst>
                    <a:ext uri="{FF2B5EF4-FFF2-40B4-BE49-F238E27FC236}">
                      <a16:creationId xmlns:a16="http://schemas.microsoft.com/office/drawing/2014/main" id="{1322F3ED-1C67-B770-529E-A9F60D283CC5}"/>
                    </a:ext>
                  </a:extLst>
                </p14:cNvPr>
                <p14:cNvContentPartPr/>
                <p14:nvPr/>
              </p14:nvContentPartPr>
              <p14:xfrm>
                <a:off x="64701" y="4222381"/>
                <a:ext cx="1043280" cy="680040"/>
              </p14:xfrm>
            </p:contentPart>
          </mc:Choice>
          <mc:Fallback>
            <p:pic>
              <p:nvPicPr>
                <p:cNvPr id="129" name="Ink 128">
                  <a:extLst>
                    <a:ext uri="{FF2B5EF4-FFF2-40B4-BE49-F238E27FC236}">
                      <a16:creationId xmlns:a16="http://schemas.microsoft.com/office/drawing/2014/main" id="{1322F3ED-1C67-B770-529E-A9F60D283CC5}"/>
                    </a:ext>
                  </a:extLst>
                </p:cNvPr>
                <p:cNvPicPr/>
                <p:nvPr/>
              </p:nvPicPr>
              <p:blipFill>
                <a:blip r:embed="rId157"/>
                <a:stretch>
                  <a:fillRect/>
                </a:stretch>
              </p:blipFill>
              <p:spPr>
                <a:xfrm>
                  <a:off x="46701" y="4204741"/>
                  <a:ext cx="1078920" cy="71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31" name="Ink 130">
                <a:extLst>
                  <a:ext uri="{FF2B5EF4-FFF2-40B4-BE49-F238E27FC236}">
                    <a16:creationId xmlns:a16="http://schemas.microsoft.com/office/drawing/2014/main" id="{481A2389-B27A-F144-F4D4-05ACB0402007}"/>
                  </a:ext>
                </a:extLst>
              </p14:cNvPr>
              <p14:cNvContentPartPr/>
              <p14:nvPr/>
            </p14:nvContentPartPr>
            <p14:xfrm>
              <a:off x="7471341" y="4848061"/>
              <a:ext cx="3037320" cy="636480"/>
            </p14:xfrm>
          </p:contentPart>
        </mc:Choice>
        <mc:Fallback>
          <p:pic>
            <p:nvPicPr>
              <p:cNvPr id="131" name="Ink 130">
                <a:extLst>
                  <a:ext uri="{FF2B5EF4-FFF2-40B4-BE49-F238E27FC236}">
                    <a16:creationId xmlns:a16="http://schemas.microsoft.com/office/drawing/2014/main" id="{481A2389-B27A-F144-F4D4-05ACB0402007}"/>
                  </a:ext>
                </a:extLst>
              </p:cNvPr>
              <p:cNvPicPr/>
              <p:nvPr/>
            </p:nvPicPr>
            <p:blipFill>
              <a:blip r:embed="rId159"/>
              <a:stretch>
                <a:fillRect/>
              </a:stretch>
            </p:blipFill>
            <p:spPr>
              <a:xfrm>
                <a:off x="7453701" y="4830061"/>
                <a:ext cx="307296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2" name="Ink 131">
                <a:extLst>
                  <a:ext uri="{FF2B5EF4-FFF2-40B4-BE49-F238E27FC236}">
                    <a16:creationId xmlns:a16="http://schemas.microsoft.com/office/drawing/2014/main" id="{6BC0E22F-EE25-F6EC-B724-BD49A712914B}"/>
                  </a:ext>
                </a:extLst>
              </p14:cNvPr>
              <p14:cNvContentPartPr/>
              <p14:nvPr/>
            </p14:nvContentPartPr>
            <p14:xfrm>
              <a:off x="4715901" y="5484901"/>
              <a:ext cx="1949040" cy="76680"/>
            </p14:xfrm>
          </p:contentPart>
        </mc:Choice>
        <mc:Fallback>
          <p:pic>
            <p:nvPicPr>
              <p:cNvPr id="132" name="Ink 131">
                <a:extLst>
                  <a:ext uri="{FF2B5EF4-FFF2-40B4-BE49-F238E27FC236}">
                    <a16:creationId xmlns:a16="http://schemas.microsoft.com/office/drawing/2014/main" id="{6BC0E22F-EE25-F6EC-B724-BD49A712914B}"/>
                  </a:ext>
                </a:extLst>
              </p:cNvPr>
              <p:cNvPicPr/>
              <p:nvPr/>
            </p:nvPicPr>
            <p:blipFill>
              <a:blip r:embed="rId161"/>
              <a:stretch>
                <a:fillRect/>
              </a:stretch>
            </p:blipFill>
            <p:spPr>
              <a:xfrm>
                <a:off x="4698261" y="5466901"/>
                <a:ext cx="1984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3" name="Ink 132">
                <a:extLst>
                  <a:ext uri="{FF2B5EF4-FFF2-40B4-BE49-F238E27FC236}">
                    <a16:creationId xmlns:a16="http://schemas.microsoft.com/office/drawing/2014/main" id="{DBE61E3C-C087-0260-2602-5444918A5EE5}"/>
                  </a:ext>
                </a:extLst>
              </p14:cNvPr>
              <p14:cNvContentPartPr/>
              <p14:nvPr/>
            </p14:nvContentPartPr>
            <p14:xfrm>
              <a:off x="3151341" y="4802341"/>
              <a:ext cx="1405080" cy="806040"/>
            </p14:xfrm>
          </p:contentPart>
        </mc:Choice>
        <mc:Fallback>
          <p:pic>
            <p:nvPicPr>
              <p:cNvPr id="133" name="Ink 132">
                <a:extLst>
                  <a:ext uri="{FF2B5EF4-FFF2-40B4-BE49-F238E27FC236}">
                    <a16:creationId xmlns:a16="http://schemas.microsoft.com/office/drawing/2014/main" id="{DBE61E3C-C087-0260-2602-5444918A5EE5}"/>
                  </a:ext>
                </a:extLst>
              </p:cNvPr>
              <p:cNvPicPr/>
              <p:nvPr/>
            </p:nvPicPr>
            <p:blipFill>
              <a:blip r:embed="rId163"/>
              <a:stretch>
                <a:fillRect/>
              </a:stretch>
            </p:blipFill>
            <p:spPr>
              <a:xfrm>
                <a:off x="3133341" y="4784701"/>
                <a:ext cx="1440720" cy="841680"/>
              </a:xfrm>
              <a:prstGeom prst="rect">
                <a:avLst/>
              </a:prstGeom>
            </p:spPr>
          </p:pic>
        </mc:Fallback>
      </mc:AlternateContent>
      <p:grpSp>
        <p:nvGrpSpPr>
          <p:cNvPr id="136" name="Group 135">
            <a:extLst>
              <a:ext uri="{FF2B5EF4-FFF2-40B4-BE49-F238E27FC236}">
                <a16:creationId xmlns:a16="http://schemas.microsoft.com/office/drawing/2014/main" id="{8C22BA53-0883-9B40-B603-FDE6DE58390F}"/>
              </a:ext>
            </a:extLst>
          </p:cNvPr>
          <p:cNvGrpSpPr/>
          <p:nvPr/>
        </p:nvGrpSpPr>
        <p:grpSpPr>
          <a:xfrm>
            <a:off x="-90819" y="2783101"/>
            <a:ext cx="5522400" cy="663120"/>
            <a:chOff x="-90819" y="2783101"/>
            <a:chExt cx="5522400" cy="663120"/>
          </a:xfrm>
        </p:grpSpPr>
        <mc:AlternateContent xmlns:mc="http://schemas.openxmlformats.org/markup-compatibility/2006">
          <mc:Choice xmlns:p14="http://schemas.microsoft.com/office/powerpoint/2010/main" Requires="p14">
            <p:contentPart p14:bwMode="auto" r:id="rId164">
              <p14:nvContentPartPr>
                <p14:cNvPr id="51" name="Ink 50">
                  <a:extLst>
                    <a:ext uri="{FF2B5EF4-FFF2-40B4-BE49-F238E27FC236}">
                      <a16:creationId xmlns:a16="http://schemas.microsoft.com/office/drawing/2014/main" id="{FD05FFE2-0694-4F73-8FC7-22CE9A88583C}"/>
                    </a:ext>
                  </a:extLst>
                </p14:cNvPr>
                <p14:cNvContentPartPr/>
                <p14:nvPr/>
              </p14:nvContentPartPr>
              <p14:xfrm>
                <a:off x="5024061" y="2905861"/>
                <a:ext cx="407520" cy="41040"/>
              </p14:xfrm>
            </p:contentPart>
          </mc:Choice>
          <mc:Fallback>
            <p:pic>
              <p:nvPicPr>
                <p:cNvPr id="51" name="Ink 50">
                  <a:extLst>
                    <a:ext uri="{FF2B5EF4-FFF2-40B4-BE49-F238E27FC236}">
                      <a16:creationId xmlns:a16="http://schemas.microsoft.com/office/drawing/2014/main" id="{FD05FFE2-0694-4F73-8FC7-22CE9A88583C}"/>
                    </a:ext>
                  </a:extLst>
                </p:cNvPr>
                <p:cNvPicPr/>
                <p:nvPr/>
              </p:nvPicPr>
              <p:blipFill>
                <a:blip r:embed="rId165"/>
                <a:stretch>
                  <a:fillRect/>
                </a:stretch>
              </p:blipFill>
              <p:spPr>
                <a:xfrm>
                  <a:off x="5006421" y="2888221"/>
                  <a:ext cx="443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2" name="Ink 51">
                  <a:extLst>
                    <a:ext uri="{FF2B5EF4-FFF2-40B4-BE49-F238E27FC236}">
                      <a16:creationId xmlns:a16="http://schemas.microsoft.com/office/drawing/2014/main" id="{6120DFFD-8053-1A88-0DE3-DF25527BC895}"/>
                    </a:ext>
                  </a:extLst>
                </p14:cNvPr>
                <p14:cNvContentPartPr/>
                <p14:nvPr/>
              </p14:nvContentPartPr>
              <p14:xfrm>
                <a:off x="3978261" y="2876341"/>
                <a:ext cx="816480" cy="38520"/>
              </p14:xfrm>
            </p:contentPart>
          </mc:Choice>
          <mc:Fallback>
            <p:pic>
              <p:nvPicPr>
                <p:cNvPr id="52" name="Ink 51">
                  <a:extLst>
                    <a:ext uri="{FF2B5EF4-FFF2-40B4-BE49-F238E27FC236}">
                      <a16:creationId xmlns:a16="http://schemas.microsoft.com/office/drawing/2014/main" id="{6120DFFD-8053-1A88-0DE3-DF25527BC895}"/>
                    </a:ext>
                  </a:extLst>
                </p:cNvPr>
                <p:cNvPicPr/>
                <p:nvPr/>
              </p:nvPicPr>
              <p:blipFill>
                <a:blip r:embed="rId167"/>
                <a:stretch>
                  <a:fillRect/>
                </a:stretch>
              </p:blipFill>
              <p:spPr>
                <a:xfrm>
                  <a:off x="3960621" y="2858341"/>
                  <a:ext cx="852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3" name="Ink 52">
                  <a:extLst>
                    <a:ext uri="{FF2B5EF4-FFF2-40B4-BE49-F238E27FC236}">
                      <a16:creationId xmlns:a16="http://schemas.microsoft.com/office/drawing/2014/main" id="{DEC0D498-8C12-0D82-C228-E008A4B1CC23}"/>
                    </a:ext>
                  </a:extLst>
                </p14:cNvPr>
                <p14:cNvContentPartPr/>
                <p14:nvPr/>
              </p14:nvContentPartPr>
              <p14:xfrm>
                <a:off x="2947221" y="2867701"/>
                <a:ext cx="764280" cy="21960"/>
              </p14:xfrm>
            </p:contentPart>
          </mc:Choice>
          <mc:Fallback>
            <p:pic>
              <p:nvPicPr>
                <p:cNvPr id="53" name="Ink 52">
                  <a:extLst>
                    <a:ext uri="{FF2B5EF4-FFF2-40B4-BE49-F238E27FC236}">
                      <a16:creationId xmlns:a16="http://schemas.microsoft.com/office/drawing/2014/main" id="{DEC0D498-8C12-0D82-C228-E008A4B1CC23}"/>
                    </a:ext>
                  </a:extLst>
                </p:cNvPr>
                <p:cNvPicPr/>
                <p:nvPr/>
              </p:nvPicPr>
              <p:blipFill>
                <a:blip r:embed="rId169"/>
                <a:stretch>
                  <a:fillRect/>
                </a:stretch>
              </p:blipFill>
              <p:spPr>
                <a:xfrm>
                  <a:off x="2929221" y="2849701"/>
                  <a:ext cx="799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5" name="Ink 54">
                  <a:extLst>
                    <a:ext uri="{FF2B5EF4-FFF2-40B4-BE49-F238E27FC236}">
                      <a16:creationId xmlns:a16="http://schemas.microsoft.com/office/drawing/2014/main" id="{06676711-75C7-C962-4DF7-E7382491A0A5}"/>
                    </a:ext>
                  </a:extLst>
                </p14:cNvPr>
                <p14:cNvContentPartPr/>
                <p14:nvPr/>
              </p14:nvContentPartPr>
              <p14:xfrm>
                <a:off x="1522701" y="2783101"/>
                <a:ext cx="1150920" cy="87120"/>
              </p14:xfrm>
            </p:contentPart>
          </mc:Choice>
          <mc:Fallback>
            <p:pic>
              <p:nvPicPr>
                <p:cNvPr id="55" name="Ink 54">
                  <a:extLst>
                    <a:ext uri="{FF2B5EF4-FFF2-40B4-BE49-F238E27FC236}">
                      <a16:creationId xmlns:a16="http://schemas.microsoft.com/office/drawing/2014/main" id="{06676711-75C7-C962-4DF7-E7382491A0A5}"/>
                    </a:ext>
                  </a:extLst>
                </p:cNvPr>
                <p:cNvPicPr/>
                <p:nvPr/>
              </p:nvPicPr>
              <p:blipFill>
                <a:blip r:embed="rId171"/>
                <a:stretch>
                  <a:fillRect/>
                </a:stretch>
              </p:blipFill>
              <p:spPr>
                <a:xfrm>
                  <a:off x="1504701" y="2765461"/>
                  <a:ext cx="1186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 name="Ink 55">
                  <a:extLst>
                    <a:ext uri="{FF2B5EF4-FFF2-40B4-BE49-F238E27FC236}">
                      <a16:creationId xmlns:a16="http://schemas.microsoft.com/office/drawing/2014/main" id="{A6CF2ABD-442B-362B-ABE3-189E13D8391F}"/>
                    </a:ext>
                  </a:extLst>
                </p14:cNvPr>
                <p14:cNvContentPartPr/>
                <p14:nvPr/>
              </p14:nvContentPartPr>
              <p14:xfrm>
                <a:off x="-90819" y="2790661"/>
                <a:ext cx="1254960" cy="277560"/>
              </p14:xfrm>
            </p:contentPart>
          </mc:Choice>
          <mc:Fallback>
            <p:pic>
              <p:nvPicPr>
                <p:cNvPr id="56" name="Ink 55">
                  <a:extLst>
                    <a:ext uri="{FF2B5EF4-FFF2-40B4-BE49-F238E27FC236}">
                      <a16:creationId xmlns:a16="http://schemas.microsoft.com/office/drawing/2014/main" id="{A6CF2ABD-442B-362B-ABE3-189E13D8391F}"/>
                    </a:ext>
                  </a:extLst>
                </p:cNvPr>
                <p:cNvPicPr/>
                <p:nvPr/>
              </p:nvPicPr>
              <p:blipFill>
                <a:blip r:embed="rId173"/>
                <a:stretch>
                  <a:fillRect/>
                </a:stretch>
              </p:blipFill>
              <p:spPr>
                <a:xfrm>
                  <a:off x="-108819" y="2772661"/>
                  <a:ext cx="12906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4" name="Ink 133">
                  <a:extLst>
                    <a:ext uri="{FF2B5EF4-FFF2-40B4-BE49-F238E27FC236}">
                      <a16:creationId xmlns:a16="http://schemas.microsoft.com/office/drawing/2014/main" id="{BB1A52AB-B441-DE2A-7017-E4DB14E8A98C}"/>
                    </a:ext>
                  </a:extLst>
                </p14:cNvPr>
                <p14:cNvContentPartPr/>
                <p14:nvPr/>
              </p14:nvContentPartPr>
              <p14:xfrm>
                <a:off x="1133901" y="3417421"/>
                <a:ext cx="13680" cy="19440"/>
              </p14:xfrm>
            </p:contentPart>
          </mc:Choice>
          <mc:Fallback>
            <p:pic>
              <p:nvPicPr>
                <p:cNvPr id="134" name="Ink 133">
                  <a:extLst>
                    <a:ext uri="{FF2B5EF4-FFF2-40B4-BE49-F238E27FC236}">
                      <a16:creationId xmlns:a16="http://schemas.microsoft.com/office/drawing/2014/main" id="{BB1A52AB-B441-DE2A-7017-E4DB14E8A98C}"/>
                    </a:ext>
                  </a:extLst>
                </p:cNvPr>
                <p:cNvPicPr/>
                <p:nvPr/>
              </p:nvPicPr>
              <p:blipFill>
                <a:blip r:embed="rId175"/>
                <a:stretch>
                  <a:fillRect/>
                </a:stretch>
              </p:blipFill>
              <p:spPr>
                <a:xfrm>
                  <a:off x="1116261" y="3399781"/>
                  <a:ext cx="493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 name="Ink 134">
                  <a:extLst>
                    <a:ext uri="{FF2B5EF4-FFF2-40B4-BE49-F238E27FC236}">
                      <a16:creationId xmlns:a16="http://schemas.microsoft.com/office/drawing/2014/main" id="{45B2466E-B5D6-320F-FB4E-B5CE74469E8E}"/>
                    </a:ext>
                  </a:extLst>
                </p14:cNvPr>
                <p14:cNvContentPartPr/>
                <p14:nvPr/>
              </p14:nvContentPartPr>
              <p14:xfrm>
                <a:off x="338661" y="2905861"/>
                <a:ext cx="911160" cy="540360"/>
              </p14:xfrm>
            </p:contentPart>
          </mc:Choice>
          <mc:Fallback>
            <p:pic>
              <p:nvPicPr>
                <p:cNvPr id="135" name="Ink 134">
                  <a:extLst>
                    <a:ext uri="{FF2B5EF4-FFF2-40B4-BE49-F238E27FC236}">
                      <a16:creationId xmlns:a16="http://schemas.microsoft.com/office/drawing/2014/main" id="{45B2466E-B5D6-320F-FB4E-B5CE74469E8E}"/>
                    </a:ext>
                  </a:extLst>
                </p:cNvPr>
                <p:cNvPicPr/>
                <p:nvPr/>
              </p:nvPicPr>
              <p:blipFill>
                <a:blip r:embed="rId177"/>
                <a:stretch>
                  <a:fillRect/>
                </a:stretch>
              </p:blipFill>
              <p:spPr>
                <a:xfrm>
                  <a:off x="320661" y="2887861"/>
                  <a:ext cx="946800" cy="576000"/>
                </a:xfrm>
                <a:prstGeom prst="rect">
                  <a:avLst/>
                </a:prstGeom>
              </p:spPr>
            </p:pic>
          </mc:Fallback>
        </mc:AlternateContent>
      </p:grpSp>
      <p:grpSp>
        <p:nvGrpSpPr>
          <p:cNvPr id="138" name="Group 137">
            <a:extLst>
              <a:ext uri="{FF2B5EF4-FFF2-40B4-BE49-F238E27FC236}">
                <a16:creationId xmlns:a16="http://schemas.microsoft.com/office/drawing/2014/main" id="{92403EE2-0FA1-DFE9-3067-3ACC14C086D9}"/>
              </a:ext>
            </a:extLst>
          </p:cNvPr>
          <p:cNvGrpSpPr/>
          <p:nvPr/>
        </p:nvGrpSpPr>
        <p:grpSpPr>
          <a:xfrm>
            <a:off x="8104941" y="3381421"/>
            <a:ext cx="2391120" cy="794520"/>
            <a:chOff x="8104941" y="3381421"/>
            <a:chExt cx="2391120" cy="794520"/>
          </a:xfrm>
        </p:grpSpPr>
        <mc:AlternateContent xmlns:mc="http://schemas.openxmlformats.org/markup-compatibility/2006">
          <mc:Choice xmlns:p14="http://schemas.microsoft.com/office/powerpoint/2010/main" Requires="p14">
            <p:contentPart p14:bwMode="auto" r:id="rId178">
              <p14:nvContentPartPr>
                <p14:cNvPr id="58" name="Ink 57">
                  <a:extLst>
                    <a:ext uri="{FF2B5EF4-FFF2-40B4-BE49-F238E27FC236}">
                      <a16:creationId xmlns:a16="http://schemas.microsoft.com/office/drawing/2014/main" id="{9BDBF0D8-82F8-71C0-DBE9-7A12FDC2323C}"/>
                    </a:ext>
                  </a:extLst>
                </p14:cNvPr>
                <p14:cNvContentPartPr/>
                <p14:nvPr/>
              </p14:nvContentPartPr>
              <p14:xfrm>
                <a:off x="9619101" y="3381421"/>
                <a:ext cx="717480" cy="66240"/>
              </p14:xfrm>
            </p:contentPart>
          </mc:Choice>
          <mc:Fallback>
            <p:pic>
              <p:nvPicPr>
                <p:cNvPr id="58" name="Ink 57">
                  <a:extLst>
                    <a:ext uri="{FF2B5EF4-FFF2-40B4-BE49-F238E27FC236}">
                      <a16:creationId xmlns:a16="http://schemas.microsoft.com/office/drawing/2014/main" id="{9BDBF0D8-82F8-71C0-DBE9-7A12FDC2323C}"/>
                    </a:ext>
                  </a:extLst>
                </p:cNvPr>
                <p:cNvPicPr/>
                <p:nvPr/>
              </p:nvPicPr>
              <p:blipFill>
                <a:blip r:embed="rId179"/>
                <a:stretch>
                  <a:fillRect/>
                </a:stretch>
              </p:blipFill>
              <p:spPr>
                <a:xfrm>
                  <a:off x="9601101" y="3363421"/>
                  <a:ext cx="753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9" name="Ink 58">
                  <a:extLst>
                    <a:ext uri="{FF2B5EF4-FFF2-40B4-BE49-F238E27FC236}">
                      <a16:creationId xmlns:a16="http://schemas.microsoft.com/office/drawing/2014/main" id="{CBBBE3B6-93C8-7004-29A1-DBE698D5A7E2}"/>
                    </a:ext>
                  </a:extLst>
                </p14:cNvPr>
                <p14:cNvContentPartPr/>
                <p14:nvPr/>
              </p14:nvContentPartPr>
              <p14:xfrm>
                <a:off x="8104941" y="3499141"/>
                <a:ext cx="1138320" cy="104400"/>
              </p14:xfrm>
            </p:contentPart>
          </mc:Choice>
          <mc:Fallback>
            <p:pic>
              <p:nvPicPr>
                <p:cNvPr id="59" name="Ink 58">
                  <a:extLst>
                    <a:ext uri="{FF2B5EF4-FFF2-40B4-BE49-F238E27FC236}">
                      <a16:creationId xmlns:a16="http://schemas.microsoft.com/office/drawing/2014/main" id="{CBBBE3B6-93C8-7004-29A1-DBE698D5A7E2}"/>
                    </a:ext>
                  </a:extLst>
                </p:cNvPr>
                <p:cNvPicPr/>
                <p:nvPr/>
              </p:nvPicPr>
              <p:blipFill>
                <a:blip r:embed="rId181"/>
                <a:stretch>
                  <a:fillRect/>
                </a:stretch>
              </p:blipFill>
              <p:spPr>
                <a:xfrm>
                  <a:off x="8087301" y="3481501"/>
                  <a:ext cx="1173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7" name="Ink 136">
                  <a:extLst>
                    <a:ext uri="{FF2B5EF4-FFF2-40B4-BE49-F238E27FC236}">
                      <a16:creationId xmlns:a16="http://schemas.microsoft.com/office/drawing/2014/main" id="{D9FDA384-BDFC-0F4F-CFFA-FE0F7B788369}"/>
                    </a:ext>
                  </a:extLst>
                </p14:cNvPr>
                <p14:cNvContentPartPr/>
                <p14:nvPr/>
              </p14:nvContentPartPr>
              <p14:xfrm>
                <a:off x="8827821" y="3505981"/>
                <a:ext cx="1668240" cy="669960"/>
              </p14:xfrm>
            </p:contentPart>
          </mc:Choice>
          <mc:Fallback>
            <p:pic>
              <p:nvPicPr>
                <p:cNvPr id="137" name="Ink 136">
                  <a:extLst>
                    <a:ext uri="{FF2B5EF4-FFF2-40B4-BE49-F238E27FC236}">
                      <a16:creationId xmlns:a16="http://schemas.microsoft.com/office/drawing/2014/main" id="{D9FDA384-BDFC-0F4F-CFFA-FE0F7B788369}"/>
                    </a:ext>
                  </a:extLst>
                </p:cNvPr>
                <p:cNvPicPr/>
                <p:nvPr/>
              </p:nvPicPr>
              <p:blipFill>
                <a:blip r:embed="rId183"/>
                <a:stretch>
                  <a:fillRect/>
                </a:stretch>
              </p:blipFill>
              <p:spPr>
                <a:xfrm>
                  <a:off x="8810181" y="3487981"/>
                  <a:ext cx="1703880" cy="705600"/>
                </a:xfrm>
                <a:prstGeom prst="rect">
                  <a:avLst/>
                </a:prstGeom>
              </p:spPr>
            </p:pic>
          </mc:Fallback>
        </mc:AlternateContent>
      </p:grpSp>
      <p:grpSp>
        <p:nvGrpSpPr>
          <p:cNvPr id="141" name="Group 140">
            <a:extLst>
              <a:ext uri="{FF2B5EF4-FFF2-40B4-BE49-F238E27FC236}">
                <a16:creationId xmlns:a16="http://schemas.microsoft.com/office/drawing/2014/main" id="{630B085F-88CB-BE72-6204-BCB43D49E1E3}"/>
              </a:ext>
            </a:extLst>
          </p:cNvPr>
          <p:cNvGrpSpPr/>
          <p:nvPr/>
        </p:nvGrpSpPr>
        <p:grpSpPr>
          <a:xfrm>
            <a:off x="4548141" y="4773181"/>
            <a:ext cx="2364120" cy="1090440"/>
            <a:chOff x="4548141" y="4773181"/>
            <a:chExt cx="2364120" cy="1090440"/>
          </a:xfrm>
        </p:grpSpPr>
        <mc:AlternateContent xmlns:mc="http://schemas.openxmlformats.org/markup-compatibility/2006">
          <mc:Choice xmlns:p14="http://schemas.microsoft.com/office/powerpoint/2010/main" Requires="p14">
            <p:contentPart p14:bwMode="auto" r:id="rId184">
              <p14:nvContentPartPr>
                <p14:cNvPr id="139" name="Ink 138">
                  <a:extLst>
                    <a:ext uri="{FF2B5EF4-FFF2-40B4-BE49-F238E27FC236}">
                      <a16:creationId xmlns:a16="http://schemas.microsoft.com/office/drawing/2014/main" id="{44F902B9-666A-F2ED-B093-22154817F843}"/>
                    </a:ext>
                  </a:extLst>
                </p14:cNvPr>
                <p14:cNvContentPartPr/>
                <p14:nvPr/>
              </p14:nvContentPartPr>
              <p14:xfrm>
                <a:off x="4548141" y="4773181"/>
                <a:ext cx="2364120" cy="797040"/>
              </p14:xfrm>
            </p:contentPart>
          </mc:Choice>
          <mc:Fallback>
            <p:pic>
              <p:nvPicPr>
                <p:cNvPr id="139" name="Ink 138">
                  <a:extLst>
                    <a:ext uri="{FF2B5EF4-FFF2-40B4-BE49-F238E27FC236}">
                      <a16:creationId xmlns:a16="http://schemas.microsoft.com/office/drawing/2014/main" id="{44F902B9-666A-F2ED-B093-22154817F843}"/>
                    </a:ext>
                  </a:extLst>
                </p:cNvPr>
                <p:cNvPicPr/>
                <p:nvPr/>
              </p:nvPicPr>
              <p:blipFill>
                <a:blip r:embed="rId185"/>
                <a:stretch>
                  <a:fillRect/>
                </a:stretch>
              </p:blipFill>
              <p:spPr>
                <a:xfrm>
                  <a:off x="4530141" y="4755541"/>
                  <a:ext cx="2399760" cy="832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0" name="Ink 139">
                  <a:extLst>
                    <a:ext uri="{FF2B5EF4-FFF2-40B4-BE49-F238E27FC236}">
                      <a16:creationId xmlns:a16="http://schemas.microsoft.com/office/drawing/2014/main" id="{EA62C397-974A-C03B-9528-C991C369479F}"/>
                    </a:ext>
                  </a:extLst>
                </p14:cNvPr>
                <p14:cNvContentPartPr/>
                <p14:nvPr/>
              </p14:nvContentPartPr>
              <p14:xfrm>
                <a:off x="5003541" y="5694061"/>
                <a:ext cx="1330920" cy="169560"/>
              </p14:xfrm>
            </p:contentPart>
          </mc:Choice>
          <mc:Fallback>
            <p:pic>
              <p:nvPicPr>
                <p:cNvPr id="140" name="Ink 139">
                  <a:extLst>
                    <a:ext uri="{FF2B5EF4-FFF2-40B4-BE49-F238E27FC236}">
                      <a16:creationId xmlns:a16="http://schemas.microsoft.com/office/drawing/2014/main" id="{EA62C397-974A-C03B-9528-C991C369479F}"/>
                    </a:ext>
                  </a:extLst>
                </p:cNvPr>
                <p:cNvPicPr/>
                <p:nvPr/>
              </p:nvPicPr>
              <p:blipFill>
                <a:blip r:embed="rId187"/>
                <a:stretch>
                  <a:fillRect/>
                </a:stretch>
              </p:blipFill>
              <p:spPr>
                <a:xfrm>
                  <a:off x="4985541" y="5676421"/>
                  <a:ext cx="1366560" cy="205200"/>
                </a:xfrm>
                <a:prstGeom prst="rect">
                  <a:avLst/>
                </a:prstGeom>
              </p:spPr>
            </p:pic>
          </mc:Fallback>
        </mc:AlternateContent>
      </p:grpSp>
    </p:spTree>
    <p:extLst>
      <p:ext uri="{BB962C8B-B14F-4D97-AF65-F5344CB8AC3E}">
        <p14:creationId xmlns:p14="http://schemas.microsoft.com/office/powerpoint/2010/main" val="8098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18695</TotalTime>
  <Words>5148</Words>
  <Application>Microsoft Office PowerPoint</Application>
  <PresentationFormat>Widescreen</PresentationFormat>
  <Paragraphs>205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70</cp:revision>
  <dcterms:created xsi:type="dcterms:W3CDTF">2021-02-18T19:11:41Z</dcterms:created>
  <dcterms:modified xsi:type="dcterms:W3CDTF">2022-09-16T00:30:00Z</dcterms:modified>
</cp:coreProperties>
</file>