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5.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6.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notesSlides/notesSlide7.xml" ContentType="application/vnd.openxmlformats-officedocument.presentationml.notesSlide+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8.xml" ContentType="application/vnd.openxmlformats-officedocument.presentationml.notesSlide+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notesSlides/notesSlide9.xml" ContentType="application/vnd.openxmlformats-officedocument.presentationml.notesSlide+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notesSlides/notesSlide10.xml" ContentType="application/vnd.openxmlformats-officedocument.presentationml.notesSlide+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1.xml" ContentType="application/vnd.openxmlformats-officedocument.presentationml.notesSlide+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notesSlides/notesSlide12.xml" ContentType="application/vnd.openxmlformats-officedocument.presentationml.notesSlide+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notesSlides/notesSlide13.xml" ContentType="application/vnd.openxmlformats-officedocument.presentationml.notesSlide+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4.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7.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8.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notesSlides/notesSlide19.xml" ContentType="application/vnd.openxmlformats-officedocument.presentationml.notesSlide+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20.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21.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notesSlides/notesSlide22.xml" ContentType="application/vnd.openxmlformats-officedocument.presentationml.notesSlide+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notesSlides/notesSlide23.xml" ContentType="application/vnd.openxmlformats-officedocument.presentationml.notesSlide+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24.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notesSlides/notesSlide25.xml" ContentType="application/vnd.openxmlformats-officedocument.presentationml.notesSlide+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6.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0" r:id="rId2"/>
    <p:sldId id="265" r:id="rId3"/>
    <p:sldId id="267" r:id="rId4"/>
    <p:sldId id="272" r:id="rId5"/>
    <p:sldId id="273" r:id="rId6"/>
    <p:sldId id="271" r:id="rId7"/>
    <p:sldId id="274" r:id="rId8"/>
    <p:sldId id="275" r:id="rId9"/>
    <p:sldId id="276" r:id="rId10"/>
    <p:sldId id="277" r:id="rId11"/>
    <p:sldId id="278" r:id="rId12"/>
    <p:sldId id="279" r:id="rId13"/>
    <p:sldId id="281" r:id="rId14"/>
    <p:sldId id="280" r:id="rId15"/>
    <p:sldId id="268" r:id="rId16"/>
    <p:sldId id="282" r:id="rId17"/>
    <p:sldId id="283" r:id="rId18"/>
    <p:sldId id="284" r:id="rId19"/>
    <p:sldId id="285" r:id="rId20"/>
    <p:sldId id="286" r:id="rId21"/>
    <p:sldId id="287" r:id="rId22"/>
    <p:sldId id="288" r:id="rId23"/>
    <p:sldId id="289" r:id="rId24"/>
    <p:sldId id="290" r:id="rId25"/>
    <p:sldId id="291"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F128E9F6-23B9-45BF-9DC3-3AFE436DEED1}"/>
    <pc:docChg chg="modSld">
      <pc:chgData name="Duane Miller" userId="086b8d4e5ca37aec" providerId="LiveId" clId="{F128E9F6-23B9-45BF-9DC3-3AFE436DEED1}" dt="2022-09-09T02:06:35.606" v="0" actId="6549"/>
      <pc:docMkLst>
        <pc:docMk/>
      </pc:docMkLst>
      <pc:sldChg chg="modNotesTx">
        <pc:chgData name="Duane Miller" userId="086b8d4e5ca37aec" providerId="LiveId" clId="{F128E9F6-23B9-45BF-9DC3-3AFE436DEED1}" dt="2022-09-09T02:06:35.606" v="0" actId="6549"/>
        <pc:sldMkLst>
          <pc:docMk/>
          <pc:sldMk cId="4003127199"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35:57.043"/>
    </inkml:context>
    <inkml:brush xml:id="br0">
      <inkml:brushProperty name="width" value="0.1" units="cm"/>
      <inkml:brushProperty name="height" value="0.1" units="cm"/>
      <inkml:brushProperty name="color" value="#FFFF00"/>
    </inkml:brush>
  </inkml:definitions>
  <inkml:trace contextRef="#ctx0" brushRef="#br0">279 271 3423 0 0,'-1'0'11'0'0,"1"1"0"0"0,-1-1 0 0 0,1 0-1 0 0,0 0 1 0 0,-1 0 0 0 0,1 0 0 0 0,0 0-1 0 0,-1 0 1 0 0,1 0 0 0 0,-1 0 0 0 0,1 0-1 0 0,0 0 1 0 0,-1 0 0 0 0,1 0 0 0 0,-1 0-1 0 0,1 0 1 0 0,0 0 0 0 0,-1-1 0 0 0,1 1-1 0 0,-1 0 1 0 0,1 0 0 0 0,0 0 0 0 0,-1-1-1 0 0,1 1 1 0 0,0 0 0 0 0,0 0 0 0 0,-1-1-1 0 0,1 1 1 0 0,0 0 0 0 0,-1-1 0 0 0,-13-14-16 0 0,5 6 180 0 0,2 3-43 0 0,1 1-1 0 0,0-2 1 0 0,0 1 0 0 0,1 0-1 0 0,-9-15 1 0 0,-7-7 212 0 0,18 25-187 0 0,0-1 0 0 0,-1 0 0 0 0,0 1 0 0 0,0-1 0 0 0,0 1 0 0 0,-1 0 0 0 0,1 0 0 0 0,-1 1 0 0 0,1-1 0 0 0,-1 1 0 0 0,0 0 0 0 0,0 1 0 0 0,0-1 0 0 0,0 1 0 0 0,0 0 0 0 0,0 0 0 0 0,-9 0 0 0 0,6 0 225 0 0,6 1-341 0 0,0 0-1 0 0,0 0 0 0 0,0 0 0 0 0,1 0 0 0 0,-1 0 0 0 0,0 0 0 0 0,0-1 0 0 0,0 1 1 0 0,0-1-1 0 0,1 1 0 0 0,-1-1 0 0 0,0 0 0 0 0,0 1 0 0 0,-2-3 0 0 0,5 2 9 0 0,0 0-1 0 0,-1-1 0 0 0,1 1 1 0 0,0 0-1 0 0,-1 0 0 0 0,1 0 1 0 0,0-1-1 0 0,0 1 0 0 0,0 0 1 0 0,0 0-1 0 0,0 1 1 0 0,1-1-1 0 0,-1 0 0 0 0,0 0 1 0 0,0 0-1 0 0,0 1 0 0 0,1-1 1 0 0,-1 0-1 0 0,3 0 0 0 0,36-14 247 0 0,-30 12-189 0 0,82-22 227 0 0,-25 8 24 0 0,-25 11 106 0 0,-34 5-336 0 0,-1 0 0 0 0,1 0 0 0 0,12-3 1 0 0,-20 4-125 0 0,0 0-1 0 0,0 0 1 0 0,0 0 0 0 0,0 0 0 0 0,0 0 0 0 0,0 0 0 0 0,0 0 0 0 0,0 0 0 0 0,0 0 0 0 0,0 0 0 0 0,0 0 0 0 0,0 0 0 0 0,0 0-1 0 0,1 0 1 0 0,-1 0 0 0 0,0 0 0 0 0,0 0 0 0 0,0 0 0 0 0,0 0 0 0 0,0 0 0 0 0,0 0 0 0 0,0 0 0 0 0,0 0 0 0 0,0 0 0 0 0,0-1-1 0 0,0 1 1 0 0,0 0 0 0 0,0 0 0 0 0,0 0 0 0 0,0 0 0 0 0,0 0 0 0 0,0 0 0 0 0,0 0 0 0 0,0 0 0 0 0,0 0 0 0 0,0 0-1 0 0,0 0 1 0 0,0 0 0 0 0,0 0 0 0 0,0 0 0 0 0,0-1 0 0 0,0 1 0 0 0,0 0 0 0 0,0 0 0 0 0,0 0 0 0 0,0 0 0 0 0,0 0 0 0 0,0 0-1 0 0,0 0 1 0 0,0 0 0 0 0,0 0 0 0 0,0 0 0 0 0,0 0 0 0 0,0 0 0 0 0,0 0 0 0 0,0 0 0 0 0,0-1 0 0 0,0 1 0 0 0,0 0-1 0 0,0 0 1 0 0,0 0 0 0 0,0 0 0 0 0,0 0 0 0 0,0 0 0 0 0,0 0 0 0 0,0 0 0 0 0,0 0 0 0 0,-1 0 0 0 0,1 0 0 0 0,-8-3 120 0 0,-13-2 104 0 0,9 5-150 0 0,0 0-1 0 0,0 0 0 0 0,0 1 0 0 0,-20 5 1 0 0,21-3-54 0 0,0-1 0 0 0,0-1 0 0 0,0 0 1 0 0,0 0-1 0 0,0-1 0 0 0,-16-2 0 0 0,19 1 50 0 0,0 0 1 0 0,0 1-1 0 0,0 0 0 0 0,0 0 0 0 0,0 1 0 0 0,-16 3 0 0 0,21-3-50 0 0,0-1 0 0 0,0 1 0 0 0,0 0 0 0 0,0 0 0 0 0,0 0-1 0 0,0 0 1 0 0,0 1 0 0 0,0-1 0 0 0,1 1 0 0 0,-1 0 0 0 0,1 0 0 0 0,-1 0-1 0 0,1 0 1 0 0,-1 0 0 0 0,1 0 0 0 0,0 1 0 0 0,0-1 0 0 0,0 1 0 0 0,1-1-1 0 0,-3 5 1 0 0,3-5-23 0 0,1-1 0 0 0,0 0 0 0 0,1 1 0 0 0,-1-1 0 0 0,0 0 0 0 0,0 0 0 0 0,0 1 0 0 0,1-1 0 0 0,-1 0 0 0 0,1 0 0 0 0,-1 1 0 0 0,1-1 0 0 0,-1 0 0 0 0,1 0 0 0 0,0 0 0 0 0,0 0 0 0 0,-1 0 0 0 0,1 0 0 0 0,0 0 0 0 0,0 0 0 0 0,0 0 0 0 0,0 0 0 0 0,0-1 0 0 0,0 1 0 0 0,0 0 0 0 0,0-1 0 0 0,1 1 0 0 0,1 0 0 0 0,37 16 0 0 0,-26-14 0 0 0,0 0 0 0 0,1-1 0 0 0,0 0 0 0 0,0-1 0 0 0,-1-1 0 0 0,1 0 0 0 0,0-1 0 0 0,-1-1 0 0 0,1 0 0 0 0,0-1 0 0 0,-1-1 0 0 0,0 0 0 0 0,0-1 0 0 0,0 0 0 0 0,19-11 0 0 0,-30 14 2 0 0,-1 0-1 0 0,1 0 1 0 0,0-1 0 0 0,-1 1-1 0 0,1-1 1 0 0,-1 1-1 0 0,0-1 1 0 0,0 0-1 0 0,0 0 1 0 0,0 0-1 0 0,1-3 1 0 0,-3 5-1 0 0,1 0-1 0 0,-1 0 1 0 0,0 0 0 0 0,1 1 0 0 0,-1-1-1 0 0,0 0 1 0 0,0 0 0 0 0,0 0-1 0 0,0 0 1 0 0,0 0 0 0 0,0 0 0 0 0,0 1-1 0 0,0-1 1 0 0,0 0 0 0 0,0 0-1 0 0,0 0 1 0 0,-1 0 0 0 0,1 0 0 0 0,0 0-1 0 0,-1 1 1 0 0,1-1 0 0 0,-1 0 0 0 0,1 0-1 0 0,0 1 1 0 0,-1-1 0 0 0,0 0-1 0 0,1 0 1 0 0,-1 1 0 0 0,1-1 0 0 0,-1 1-1 0 0,0-1 1 0 0,0 0 0 0 0,1 1-1 0 0,-1-1 1 0 0,0 1 0 0 0,0 0 0 0 0,1-1-1 0 0,-1 1 1 0 0,0 0 0 0 0,0-1 0 0 0,0 1-1 0 0,0 0 1 0 0,0 0 0 0 0,0 0-1 0 0,1 0 1 0 0,-1 0 0 0 0,-2 0 0 0 0,-35-9 73 0 0,29 7-74 0 0,0-1 0 0 0,0 2 0 0 0,0-1 0 0 0,0 1 0 0 0,-1 0 0 0 0,1 1 0 0 0,-11 1 0 0 0,6 1 0 0 0,0 1 0 0 0,0 1 0 0 0,1 0 0 0 0,-1 1 0 0 0,1 0 0 0 0,0 1 0 0 0,1 0 0 0 0,-1 1 0 0 0,1 1 0 0 0,0 0 0 0 0,1 1 0 0 0,0 0 0 0 0,0 0 0 0 0,1 1 0 0 0,-9 12 0 0 0,16-19 0 0 0,0 1 0 0 0,-1 0 0 0 0,2 0 0 0 0,-1 0 0 0 0,0 0 0 0 0,1 1 0 0 0,0-1 0 0 0,0 1 0 0 0,-2 5 0 0 0,4-8 0 0 0,-1 0 0 0 0,1 0 0 0 0,0 0 0 0 0,0 1 0 0 0,0-1 0 0 0,0 0 0 0 0,0 0 0 0 0,0 0 0 0 0,0 0 0 0 0,1 0 0 0 0,-1 0 0 0 0,1 0 0 0 0,-1 0 0 0 0,1 0 0 0 0,0-1 0 0 0,0 1 0 0 0,0 0 0 0 0,0 0 0 0 0,0 0 0 0 0,0-1 0 0 0,1 1 0 0 0,-1-1 0 0 0,0 1 0 0 0,3 1 0 0 0,-1 0-1 0 0,0 0-1 0 0,0 0 0 0 0,1-1 0 0 0,-1 1 0 0 0,1-1 1 0 0,-1 0-1 0 0,1 0 0 0 0,0 0 0 0 0,-1-1 1 0 0,1 1-1 0 0,0-1 0 0 0,0 0 0 0 0,0 0 0 0 0,0 0 1 0 0,1-1-1 0 0,-1 1 0 0 0,0-1 0 0 0,0 0 1 0 0,0 0-1 0 0,0-1 0 0 0,0 1 0 0 0,0-1 0 0 0,1 0 1 0 0,-1 0-1 0 0,-1 0 0 0 0,1-1 0 0 0,0 1 1 0 0,0-1-1 0 0,0 0 0 0 0,-1 0 0 0 0,1 0 0 0 0,-1-1 1 0 0,0 1-1 0 0,1-1 0 0 0,4-5 0 0 0,-4 4 2 0 0,0 0 0 0 0,0 0 0 0 0,-1-1 1 0 0,1 0-1 0 0,-1 0 0 0 0,0 0 0 0 0,0 0 0 0 0,0 0 0 0 0,-1-1 0 0 0,3-8 0 0 0,-5 12 3 0 0,1 0-1 0 0,-1-1 1 0 0,0 1 0 0 0,0 0-1 0 0,0-1 1 0 0,0 1-1 0 0,0-1 1 0 0,0 1 0 0 0,-1 0-1 0 0,1-1 1 0 0,-1 1 0 0 0,0 0-1 0 0,0-1 1 0 0,0 1 0 0 0,0 0-1 0 0,0 0 1 0 0,0 0 0 0 0,0 0-1 0 0,-1 0 1 0 0,1 0-1 0 0,-1 0 1 0 0,1 0 0 0 0,-1 0-1 0 0,0 1 1 0 0,0-1 0 0 0,0 1-1 0 0,-3-3 1 0 0,0 1 9 0 0,0 0 0 0 0,0 1 0 0 0,0-1 0 0 0,0 1 0 0 0,0 0 0 0 0,0 1 0 0 0,-1-1 0 0 0,-6 0 0 0 0,9 2-2 0 0,0-1 0 0 0,1 1 0 0 0,-1 0 0 0 0,0 0 0 0 0,1 0 0 0 0,-1 1 0 0 0,0-1 0 0 0,1 1 1 0 0,-1-1-1 0 0,0 1 0 0 0,1 0 0 0 0,-1 0 0 0 0,1 0 0 0 0,0 0 0 0 0,-1 0 0 0 0,1 1 0 0 0,0-1 0 0 0,-1 1 0 0 0,-1 1 0 0 0,4-2-8 0 0,-1-1 0 0 0,1 0 0 0 0,0 1 0 0 0,-1-1 0 0 0,1 1 0 0 0,0-1 0 0 0,-1 0 0 0 0,1 1 0 0 0,0-1 0 0 0,0 1 0 0 0,-1-1 0 0 0,1 1 0 0 0,0-1-1 0 0,0 1 1 0 0,0-1 0 0 0,0 1 0 0 0,0-1 0 0 0,0 1 0 0 0,0-1 0 0 0,0 1 0 0 0,0-1 0 0 0,0 1 0 0 0,0-1 0 0 0,0 0 0 0 0,0 1 0 0 0,0-1 0 0 0,0 1 0 0 0,0-1 0 0 0,1 1 0 0 0,-1 0-1 0 0,14 12 9 0 0,-9-11-11 0 0,-1 0 0 0 0,1 0 0 0 0,-1 0 0 0 0,1-1 0 0 0,9 3 0 0 0,-7-4 1 0 0,0 0 0 0 0,0 0 0 0 0,1 0 0 0 0,-1-1 0 0 0,0 0 0 0 0,0-1 0 0 0,0 1 0 0 0,0-2 0 0 0,0 1 0 0 0,-1 0 0 0 0,1-1 0 0 0,-1-1 0 0 0,1 1 0 0 0,-1-1 0 0 0,0 0 0 0 0,0 0 0 0 0,-1-1 0 0 0,11-9 0 0 0,-16 13 3 0 0,1 0-1 0 0,0 0 0 0 0,-1 0 0 0 0,1 0 1 0 0,0 0-1 0 0,-1 0 0 0 0,1 0 0 0 0,-1 0 1 0 0,0 0-1 0 0,1 0 0 0 0,-1 0 1 0 0,0 0-1 0 0,0 0 0 0 0,1 0 0 0 0,-1 0 1 0 0,0 0-1 0 0,0-1 0 0 0,0 1 0 0 0,0 0 1 0 0,-1 0-1 0 0,1 0 0 0 0,0 0 0 0 0,0 0 1 0 0,-1 0-1 0 0,1 0 0 0 0,0 0 1 0 0,-1 0-1 0 0,1 0 0 0 0,-1 0 0 0 0,0 0 1 0 0,1 0-1 0 0,-1 0 0 0 0,0 0 0 0 0,1 0 1 0 0,-1 1-1 0 0,0-1 0 0 0,0 0 0 0 0,0 0 1 0 0,0 1-1 0 0,1-1 0 0 0,-1 1 1 0 0,0-1-1 0 0,0 1 0 0 0,0-1 0 0 0,-2 0 1 0 0,-6-3 146 0 0,0 0 1 0 0,-1 1-1 0 0,-19-5 0 0 0,20 6 24 0 0,-22-5 352 0 0,30 7-500 0 0,-1 0 1 0 0,0 0-1 0 0,0 0 1 0 0,0 0-1 0 0,0 0 1 0 0,0 0-1 0 0,1 0 0 0 0,-1 1 1 0 0,0-1-1 0 0,0 0 1 0 0,0 1-1 0 0,1 0 1 0 0,-1-1-1 0 0,-2 2 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5:13.599"/>
    </inkml:context>
    <inkml:brush xml:id="br0">
      <inkml:brushProperty name="width" value="0.1" units="cm"/>
      <inkml:brushProperty name="height" value="0.1" units="cm"/>
      <inkml:brushProperty name="color" value="#FFFF00"/>
    </inkml:brush>
  </inkml:definitions>
  <inkml:trace contextRef="#ctx0" brushRef="#br0">1765 57 2615 0 0,'-2'0'19'0'0,"-1"-1"-1"0"0,0 1 0 0 0,1 0 0 0 0,-1 0 1 0 0,0 0-1 0 0,0 0 0 0 0,1 0 0 0 0,-1 1 1 0 0,0-1-1 0 0,0 1 0 0 0,1 0 1 0 0,-1-1-1 0 0,-2 3 0 0 0,-7 0 73 0 0,11-3-15 0 0,0 1 1 0 0,-1-1-1 0 0,1 0 0 0 0,0 1 0 0 0,0-1 0 0 0,-1 0 1 0 0,1 0-1 0 0,0 0 0 0 0,0 0 0 0 0,-1 0 0 0 0,1 0 0 0 0,0 0 1 0 0,-1-1-1 0 0,1 1 0 0 0,0 0 0 0 0,0-1 0 0 0,0 1 1 0 0,-1-1-1 0 0,1 1 0 0 0,0-1 0 0 0,0 0 0 0 0,0 1 1 0 0,0-1-1 0 0,0 0 0 0 0,0 0 0 0 0,0 0 0 0 0,0 1 1 0 0,0-1-1 0 0,0 0 0 0 0,1 0 0 0 0,-1-1 0 0 0,-1 0 1 0 0,-7-10 1005 0 0,7 9-865 0 0,-1 0-1 0 0,0 1 1 0 0,0-1-1 0 0,0 1 1 0 0,0 0-1 0 0,0 0 0 0 0,0 0 1 0 0,-1 0-1 0 0,1 1 1 0 0,0-1-1 0 0,-1 1 1 0 0,0 0-1 0 0,1 0 1 0 0,-1 0-1 0 0,0 1 0 0 0,1-1 1 0 0,-6 1-1 0 0,-7 0 85 0 0,0 0 0 0 0,-31 6 0 0 0,-11 0-348 0 0,18-6 191 0 0,-61-10 0 0 0,67 5 156 0 0,0 1 0 0 0,-37 2 0 0 0,56 2-256 0 0,-1 2 0 0 0,0 0 0 0 0,1 0 0 0 0,0 1 0 0 0,0 1 0 0 0,-28 11 0 0 0,37-12-30 0 0,-16 7-31 0 0,0-1 1 0 0,-31 8-1 0 0,45-16 56 0 0,0 1 0 0 0,0-1 0 0 0,-1 0 0 0 0,1-1 0 0 0,0 0 0 0 0,-1 0 0 0 0,1-1 0 0 0,0 0-1 0 0,0-1 1 0 0,-11-3 0 0 0,-6-2-44 0 0,9 1 221 0 0,0 1-1 0 0,-1 1 1 0 0,1 0-1 0 0,-1 1 1 0 0,-21-1-1 0 0,-97 6 689 0 0,-186 26 0 0 0,227-22 8 0 0,69-6-1051 0 0,-1 2-1 0 0,1 0 1 0 0,-32 8 0 0 0,39-5-528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12.122"/>
    </inkml:context>
    <inkml:brush xml:id="br0">
      <inkml:brushProperty name="width" value="0.1" units="cm"/>
      <inkml:brushProperty name="height" value="0.1" units="cm"/>
      <inkml:brushProperty name="color" value="#FF0066"/>
    </inkml:brush>
  </inkml:definitions>
  <inkml:trace contextRef="#ctx0" brushRef="#br0">1515 123 4607 0 0,'-5'-1'365'0'0,"-1"0"0"0"0,0-1 0 0 0,1 1 0 0 0,-1-1 0 0 0,1-1 0 0 0,0 1 0 0 0,0-1 0 0 0,-1 0 0 0 0,2 0 0 0 0,-1 0 0 0 0,0 0 0 0 0,1-1 0 0 0,-1 0 0 0 0,1 0 0 0 0,-6-8 0 0 0,0-1-175 0 0,8 10 69 0 0,0 0 1 0 0,0 0-1 0 0,0 1 0 0 0,0-1 0 0 0,-1 1 1 0 0,1-1-1 0 0,-1 1 0 0 0,0 0 0 0 0,1 0 0 0 0,-1 0 1 0 0,0 0-1 0 0,0 1 0 0 0,0-1 0 0 0,-1 1 1 0 0,1-1-1 0 0,0 1 0 0 0,0 0 0 0 0,-1 1 1 0 0,-3-2-1 0 0,-18 0 676 0 0,0 2 0 0 0,-1 0 0 0 0,-48 7 0 0 0,-27 1 216 0 0,38-2-498 0 0,48-3-473 0 0,0-1 0 0 0,0-1 1 0 0,-22-1-1 0 0,-179-5 1763 0 0,50 4-1098 0 0,52-9-168 0 0,58 4-22 0 0,-67 2 0 0 0,98 4-490 0 0,-145 1 290 0 0,157-2-991 0 0,0 0 1 0 0,0-1 0 0 0,-20-6-1 0 0,12 1-1365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5:58.727"/>
    </inkml:context>
    <inkml:brush xml:id="br0">
      <inkml:brushProperty name="width" value="0.1" units="cm"/>
      <inkml:brushProperty name="height" value="0.1" units="cm"/>
      <inkml:brushProperty name="color" value="#FF0066"/>
    </inkml:brush>
  </inkml:definitions>
  <inkml:trace contextRef="#ctx0" brushRef="#br0">5779 1689 919 0 0,'10'6'23771'0'0,"-9"-16"-22940"0"0,5-10-857 0 0,16-18 618 0 0,-15 27-329 0 0,-1 0-1 0 0,10-22 1 0 0,-14 29-220 0 0,-1 0 0 0 0,0-1 0 0 0,0 1 0 0 0,0-1 0 0 0,-1 1 1 0 0,1-1-1 0 0,-1 1 0 0 0,0-1 0 0 0,0 1 0 0 0,-1-1 0 0 0,1 1 0 0 0,-2-5 0 0 0,-21-69 569 0 0,15 54-526 0 0,0 0-1 0 0,2 0 0 0 0,1-1 0 0 0,1 0 1 0 0,-1-27-1 0 0,6-31-29 0 0,1 35 23 0 0,-2 0 1 0 0,-2-1-1 0 0,-10-51 0 0 0,9 75-55 0 0,0-1-1 0 0,2 1 0 0 0,1-1 0 0 0,1 1 0 0 0,9-51 0 0 0,-9 68-13 0 0,0-1 0 0 0,1 1-1 0 0,0 0 1 0 0,0 0 0 0 0,4-9 0 0 0,-2 7-5 0 0,5-9-5 0 0,6-13 0 0 0,5-2 0 0 0,-1 1 0 0 0,-13 23 6 0 0,-1-1 0 0 0,0 0-1 0 0,0 0 1 0 0,3-12 0 0 0,-7 18-2 0 0,0 0-1 0 0,0 0 1 0 0,0 0 0 0 0,-1 0-1 0 0,1-1 1 0 0,-1 1-1 0 0,-1 0 1 0 0,1 0 0 0 0,-1 0-1 0 0,1-1 1 0 0,-2 1-1 0 0,-1-7 1 0 0,-9-24 61 0 0,2-1-1 0 0,-7-51 1 0 0,12 59-59 0 0,4 26 1 0 0,0-1-1 0 0,0 1 1 0 0,0-1-1 0 0,0 1 1 0 0,0-1-1 0 0,-1 1 1 0 0,1 0-1 0 0,-1 0 1 0 0,0-1 0 0 0,0 1-1 0 0,0 1 1 0 0,0-1-1 0 0,-1 0 1 0 0,1 0-1 0 0,-1 1 1 0 0,0 0-1 0 0,0-1 1 0 0,1 1 0 0 0,-2 0-1 0 0,-5-3 1 0 0,-2 1-4 0 0,1 0-1 0 0,-1 1 1 0 0,0 1 0 0 0,0-1 0 0 0,-13 0 0 0 0,-17-4 190 0 0,-13-3-114 0 0,35 8-81 0 0,0-2-1 0 0,-17-5 1 0 0,19 4 2 0 0,0 1 0 0 0,-26-2 0 0 0,25 4 0 0 0,-35-9 0 0 0,-97-26 5 0 0,123 31 7 0 0,-30-5 151 0 0,-1 4-1 0 0,1 2 0 0 0,-112 4 1 0 0,24 13-105 0 0,-43 1-63 0 0,14-16 73 0 0,-146 4-8 0 0,202 6-60 0 0,-510 40 0 0 0,364-38 0 0 0,87-6 0 0 0,-216-11 0 0 0,349 6 0 0 0,-33 0 0 0 0,-48-4 0 0 0,35-4 21 0 0,-1 4 1 0 0,-96 5-1 0 0,-46 3-21 0 0,118-4 0 0 0,22 2 9 0 0,-5-2 19 0 0,-103 13-1 0 0,132-6-27 0 0,-103-5 0 0 0,104-3 0 0 0,-107 10 0 0 0,112 1 0 0 0,1 2 0 0 0,1 3 0 0 0,-83 28 0 0 0,112-30 0 0 0,17-6 0 0 0,1 0 0 0 0,-22 11 0 0 0,32-14 0 0 0,1 0 0 0 0,-1 1 0 0 0,0-1 0 0 0,1 1 0 0 0,-1 0 0 0 0,1 0 0 0 0,0 0 0 0 0,0 0 0 0 0,0 1 0 0 0,1-1 0 0 0,-1 1 0 0 0,1 0 0 0 0,-1-1 0 0 0,1 1 0 0 0,-2 7 0 0 0,2-2 0 0 0,0-1 0 0 0,0 1 0 0 0,1 0 0 0 0,1 0 0 0 0,-1-1 0 0 0,3 18 0 0 0,-1 13 0 0 0,-1 0 0 0 0,-2 0 0 0 0,-8 46 0 0 0,-34 112 0 0 0,24-122 0 0 0,4 1 0 0 0,-7 90 0 0 0,6 0 0 0 0,-8 135 0 0 0,23-245 0 0 0,1 207 0 0 0,1-247 0 0 0,1 5 0 0 0,1 0 0 0 0,5 29 0 0 0,-6-46 0 0 0,0 1 0 0 0,0-1 0 0 0,1 0 0 0 0,-1 1 0 0 0,1-1 0 0 0,0 0 0 0 0,0 0 0 0 0,1 0 0 0 0,-1 0 0 0 0,1 0 0 0 0,-1-1 0 0 0,1 1 0 0 0,1-1 0 0 0,-1 1 0 0 0,0-1 0 0 0,1 0 0 0 0,3 2 0 0 0,14 2 0 0 0,50 12-12 0 0,18-2-36 0 0,-3-9 36 0 0,2-6 12 0 0,-12-4 0 0 0,2-5 0 0 0,6-1 0 0 0,0-2-11 0 0,6 0-31 0 0,8-1 31 0 0,2-4 11 0 0,3-3 0 0 0,-2 0 0 0 0,2-1 0 0 0,2 3 0 0 0,1 2 0 0 0,3 4 0 0 0,2 5 0 0 0,-2 6 0 0 0,-6 3 0 0 0,-1 3 0 0 0,-3 2 0 0 0,-6 2 0 0 0,-1 3 0 0 0,-4 0 0 0 0,-6-2 11 0 0,1-3 42 0 0,11 1 0 0 0,-16-6-42 0 0,-4-4-11 0 0,-50 1-11 0 0,-14 0-7 0 0,-1-1-1 0 0,1 0 1 0 0,-1-1 0 0 0,17-3-1 0 0,28-5-77 0 0,-22 1-208 0 0,47-23-900 0 0,-61 22 410 0 0,28-18-1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39.411"/>
    </inkml:context>
    <inkml:brush xml:id="br0">
      <inkml:brushProperty name="width" value="0.1" units="cm"/>
      <inkml:brushProperty name="height" value="0.1" units="cm"/>
      <inkml:brushProperty name="color" value="#FFFF00"/>
    </inkml:brush>
  </inkml:definitions>
  <inkml:trace contextRef="#ctx0" brushRef="#br0">3411 1812 1839 0 0,'-25'4'109'0'0,"-66"7"3991"0"0,79-11-3795 0 0,0 0-1 0 0,-1 0 1 0 0,1-1-1 0 0,0 0 1 0 0,-16-5-1 0 0,17 2 51 0 0,0 0 0 0 0,0-1-1 0 0,0 0 1 0 0,1-1 0 0 0,-13-9-1 0 0,13 7 237 0 0,-1 1 0 0 0,-1 1-1 0 0,-23-10 1 0 0,27 14-405 0 0,0 1 1 0 0,-1 0-1 0 0,1 0 1 0 0,-12 1-1 0 0,-5-1 171 0 0,-33-1 408 0 0,38 2-412 0 0,-1-1-1 0 0,1 0 1 0 0,0-2 0 0 0,-24-6-1 0 0,15 0-128 0 0,1 2 0 0 0,-2 0 0 0 0,1 2 0 0 0,0 2 0 0 0,-1 0 0 0 0,-57 4 0 0 0,55 4 84 0 0,23-3-224 0 0,0-1-1 0 0,0 1 1 0 0,0-2-1 0 0,-1 1 1 0 0,1-1-1 0 0,0-1 1 0 0,-16-2-1 0 0,-19-6 708 0 0,-55-4 0 0 0,50 7-501 0 0,36 4-73 0 0,0-1 0 0 0,-20-7 0 0 0,-12-3 263 0 0,29 11-198 0 0,9 3-39 0 0,9 0-252 0 0,1 0-1 0 0,0 0 1 0 0,0 0 0 0 0,1 0-1 0 0,-1 0 1 0 0,0-1 0 0 0,0 0-1 0 0,0 1 1 0 0,0-1-1 0 0,0 0 1 0 0,7-1 0 0 0,7 1-23 0 0,200 2 80 0 0,-111-4-32 0 0,-5 8 10 0 0,36 2 23 0 0,-67-4 7 0 0,-42-2-48 0 0,4-2 46 0 0,-3-2 8 0 0,7 1-49 0 0,6 3 36 0 0,-28-2-38 0 0,108 8 42 0 0,-86-4-31 0 0,168 11 42 0 0,-121-14-11 0 0,-4-2 11 0 0,-46 0 0 0 0,52-4 1 0 0,3 0-6 0 0,55-3 6 0 0,89 4-54 0 0,-189 5-11 0 0,56-1 0 0 0,51 4 64 0 0,-123-2 3 0 0,0-2 0 0 0,0 0 0 0 0,46-7 0 0 0,-103 8 136 0 0,-44-6 0 0 0,8 1-317 0 0,23 2 113 0 0,-444-8-14 0 0,278 11-254 0 0,-82 4 218 0 0,23 18 51 0 0,109-7 0 0 0,-224-6 0 0 0,153-34-3 0 0,14 1 655 0 0,122 26-493 0 0,91-4-171 0 0,40-3-128 0 0,61-6 76 0 0,-16 2 64 0 0,68-5-64 0 0,15-5 64 0 0,-117 13 0 0 0,52-2 0 0 0,9 5 0 0 0,-8 5 0 0 0,-1 0 0 0 0,2 0-11 0 0,-86-3 4 0 0,109-5-39 0 0,-87 2 46 0 0,12 0 0 0 0,57-1 0 0 0,7 3 0 0 0,-12 5 0 0 0,11 3 0 0 0,-103-6 0 0 0,157 6 0 0 0,-25-5 11 0 0,-98 1 31 0 0,51 7-31 0 0,-11 0 0 0 0,-71-9 5 0 0,0 1 0 0 0,24 7 1 0 0,-28-7 6 0 0,0 0 0 0 0,1 0 1 0 0,-1-1-1 0 0,1-1 1 0 0,13 0-1 0 0,-13 1-8 0 0,23 0 26 0 0,0-1 1 0 0,35-4-1 0 0,-66 3-41 0 0,75-13 149 0 0,-67 12-102 0 0,0-1-1 0 0,-1 0 1 0 0,0-1 0 0 0,1 0-1 0 0,14-9 1 0 0,-25 12-26 0 0,1 1-1 0 0,-1-1 1 0 0,0 1-1 0 0,1-1 1 0 0,-1 1-1 0 0,0-1 1 0 0,1 1-1 0 0,-1-1 1 0 0,0 1-1 0 0,1 0 1 0 0,-1-1-1 0 0,0 1 1 0 0,0 0-1 0 0,1 0 1 0 0,-1 0-1 0 0,0 0 1 0 0,0-1-1 0 0,0 1 1 0 0,1 0-1 0 0,-1 0 1 0 0,-1 1-1 0 0,-25-5 140 0 0,-13 5-45 0 0,-10 0-89 0 0,39 0-19 0 0,0-1 1 0 0,-1 0-1 0 0,1 0 0 0 0,-1-1 0 0 0,-13-3 0 0 0,-33-2-50 0 0,67 11-98 0 0,-7-4 147 0 0,-1 0 0 0 0,1 0 0 0 0,-1 0 0 0 0,1 0-1 0 0,-1-1 1 0 0,1 1 0 0 0,0 0 0 0 0,-1-1 0 0 0,1 1 0 0 0,0-1 0 0 0,-1 1 0 0 0,3-1 0 0 0,-2 1 24 0 0,0-1-1 0 0,0 1 1 0 0,0-1 0 0 0,0 1-1 0 0,-1 0 1 0 0,1 0-1 0 0,0-1 1 0 0,-1 1 0 0 0,1 1-1 0 0,0-1 1 0 0,-1 0-1 0 0,1 0 1 0 0,1 2-1 0 0,4 3 49 0 0,17 16-13 0 0,-19-19-30 0 0,0 0 0 0 0,0-1 0 0 0,0 0 0 0 0,0 0 0 0 0,1-1-1 0 0,-1 1 1 0 0,1-1 0 0 0,10 1 0 0 0,50-1-80 0 0,-42-1 67 0 0,-12-1-19 0 0,0 0 0 0 0,0-1 1 0 0,0 0-1 0 0,0-1 0 0 0,-1 0 0 0 0,0-1 0 0 0,1 0 0 0 0,10-6 0 0 0,-1-1 55 0 0,1-1-1 0 0,37-29 0 0 0,-54 37-52 0 0,0-1 0 0 0,0 0-1 0 0,-1 0 1 0 0,0-1 0 0 0,0 1-1 0 0,0-1 1 0 0,0 0 0 0 0,-1 0-1 0 0,0 0 1 0 0,0 0 0 0 0,-1-1 0 0 0,3-9-1 0 0,1-10 148 0 0,5-51-1 0 0,-6 38-67 0 0,10-142 132 0 0,-5 43 220 0 0,-3 20-374 0 0,-11-186 0 0 0,2 282-46 0 0,-1 1 0 0 0,-1 0 0 0 0,0 0 0 0 0,-2 0 0 0 0,-1 0 0 0 0,0 1 0 0 0,-1 0 0 0 0,-2 1 0 0 0,0 0 0 0 0,0 0 0 0 0,-18-22 0 0 0,14 24-3 0 0,0 0 0 0 0,-1 1-1 0 0,-1 0 1 0 0,0 2 0 0 0,-1 0 0 0 0,-1 0 0 0 0,0 2-1 0 0,0 0 1 0 0,-26-11 0 0 0,-112-34 47 0 0,105 40-56 0 0,14 6-4 0 0,-1 2 0 0 0,0 2 0 0 0,0 1 0 0 0,-1 2 0 0 0,-46 1 0 0 0,-194 19 0 0 0,247-13 0 0 0,-40 4 2 0 0,-285 11 60 0 0,114-11-68 0 0,-28-1 87 0 0,82-10-28 0 0,156 5-53 0 0,0-1 0 0 0,-49-5 0 0 0,32 5 0 0 0,23 1 0 0 0,10-2 5 0 0,1-1 1 0 0,-18-3-1 0 0,17 1 11 0 0,0 2 0 0 0,-19-1 0 0 0,-55 4-5 0 0,18 1 15 0 0,-115-12 1 0 0,138 6-16 0 0,0 2-1 0 0,-78 7 1 0 0,79-1-1 0 0,-1-3 1 0 0,-83-7 0 0 0,-120-9 35 0 0,118 12-28 0 0,-271-2 46 0 0,367 7-64 0 0,-48-4 0 0 0,70 1 0 0 0,0-2 0 0 0,0 0 0 0 0,0-1 0 0 0,0 0 0 0 0,-19-9 0 0 0,15 6 16 0 0,0 0 0 0 0,-1 1 0 0 0,0 1 0 0 0,0 1 0 0 0,-27-1 0 0 0,15 4 16 0 0,0 1 0 0 0,-59 7 0 0 0,-4 6-32 0 0,82-10 0 0 0,9-2 0 0 0,1 0 0 0 0,0 0 0 0 0,0 1 0 0 0,0-1 0 0 0,-9 5 0 0 0,12-4 0 0 0,0-1 0 0 0,0 1 0 0 0,0-1 0 0 0,1 1 0 0 0,-1-1 0 0 0,1 1 0 0 0,-1 0 0 0 0,1 0 0 0 0,-1 0 0 0 0,1 0 0 0 0,0 0 0 0 0,0 0 0 0 0,0 0 0 0 0,0 0 0 0 0,1 1 0 0 0,-2 3 0 0 0,-8 48-20 0 0,2-1-1 0 0,-1 74 1 0 0,3-33 17 0 0,4 145-65 0 0,4-120 72 0 0,-4-78-4 0 0,-7 41 0 0 0,5-57 0 0 0,1 1 0 0 0,1 0 0 0 0,1-1 0 0 0,2 1 0 0 0,4 36 0 0 0,52 202 0 0 0,-55-251 1 0 0,1 0 0 0 0,0 0 1 0 0,11 24-1 0 0,-12-32-6 0 0,1 0 0 0 0,0 0 0 0 0,0 0 0 0 0,1 0 1 0 0,-1-1-1 0 0,1 1 0 0 0,0-1 0 0 0,1 0 0 0 0,-1 0 0 0 0,1-1 1 0 0,6 6-1 0 0,-1-2-6 0 0,0 0 0 0 0,-1 1 0 0 0,15 17 0 0 0,-16-16 5 0 0,1-1 0 0 0,-1 0 0 0 0,1 0-1 0 0,16 10 1 0 0,6-3-9 0 0,-1-2 0 0 0,2 0 0 0 0,61 14 0 0 0,-60-18 11 0 0,-19-6-7 0 0,5 2-31 0 0,61 16 31 0 0,12-1 11 0 0,-85-19 0 0 0,29 6 0 0 0,61 4 0 0 0,294 10-64 0 0,-254-11 64 0 0,-98-10-403 0 0,1-1 0 0 0,69-12-1 0 0,-90 10-606 0 0,-7 1-954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29.589"/>
    </inkml:context>
    <inkml:brush xml:id="br0">
      <inkml:brushProperty name="width" value="0.1" units="cm"/>
      <inkml:brushProperty name="height" value="0.1" units="cm"/>
      <inkml:brushProperty name="color" value="#FFFF00"/>
    </inkml:brush>
  </inkml:definitions>
  <inkml:trace contextRef="#ctx0" brushRef="#br0">3573 214 9703 0 0,'-1'-2'74'0'0,"-1"0"0"0"0,1 0 0 0 0,-1 0 0 0 0,1 1-1 0 0,-1-1 1 0 0,0 0 0 0 0,0 1 0 0 0,0-1 0 0 0,0 1-1 0 0,0 0 1 0 0,0-1 0 0 0,-1 1 0 0 0,1 0 0 0 0,-5-1 0 0 0,4 1-83 0 0,0 0 1 0 0,0-1-1 0 0,0 1 1 0 0,0-1-1 0 0,1 1 1 0 0,-6-5-1 0 0,7 5-101 0 0,1 0-1 0 0,-1 0 0 0 0,1 0 1 0 0,-1 0-1 0 0,1 0 1 0 0,0-1-1 0 0,-1 1 0 0 0,1 0 1 0 0,0 0-1 0 0,0 0 0 0 0,0-1 1 0 0,0 1-1 0 0,0 0 1 0 0,0 0-1 0 0,0 0 0 0 0,0-1 1 0 0,0 1-1 0 0,1-2 1 0 0,8-26-1206 0 0,-6 21 972 0 0,5-16 186 0 0,-4 12 422 0 0,0 0 0 0 0,3-18 1 0 0,-7 29-155 0 0,0 0 1 0 0,0 0 0 0 0,0 0 0 0 0,0 1 0 0 0,0-1-1 0 0,0 0 1 0 0,0 0 0 0 0,-1 0 0 0 0,1 0-1 0 0,0 0 1 0 0,-1 0 0 0 0,1 1 0 0 0,-1-1-1 0 0,1 0 1 0 0,-1 0 0 0 0,1 1 0 0 0,-1-1-1 0 0,1 0 1 0 0,-1 1 0 0 0,0-1 0 0 0,1 0 0 0 0,-1 1-1 0 0,0-1 1 0 0,0 1 0 0 0,0-1 0 0 0,1 1-1 0 0,-1 0 1 0 0,0-1 0 0 0,0 1 0 0 0,0 0-1 0 0,0-1 1 0 0,0 1 0 0 0,-1 0 0 0 0,-33-4 4556 0 0,-132-7-910 0 0,135 14-3388 0 0,1 1 0 0 0,0 1-1 0 0,0 2 1 0 0,0 1 0 0 0,-29 13-1 0 0,25-10-316 0 0,-41 15 60 0 0,-85 23 264 0 0,-97-1 432 0 0,112-21-88 0 0,38-5-573 0 0,47-12 15 0 0,-68 4 1 0 0,-77-12 226 0 0,155 1-377 0 0,-49 1 47 0 0,2-5 227 0 0,45 1 21 0 0,-69-7 0 0 0,52-2-148 0 0,-1 3-1 0 0,-138 6 1 0 0,150 5-9 0 0,0-3 1 0 0,-74-6-1 0 0,20-5 100 0 0,-47-6 157 0 0,88 3-145 0 0,-15-3 311 0 0,-157-8 0 0 0,169 26-404 0 0,-17 0-240 0 0,31-9-3400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32.612"/>
    </inkml:context>
    <inkml:brush xml:id="br0">
      <inkml:brushProperty name="width" value="0.1" units="cm"/>
      <inkml:brushProperty name="height" value="0.1" units="cm"/>
      <inkml:brushProperty name="color" value="#FFFF00"/>
    </inkml:brush>
  </inkml:definitions>
  <inkml:trace contextRef="#ctx0" brushRef="#br0">1 33 4375 0 0,'2'-5'192'0'0,"1"-3"40"0"0,5 5-232 0 0,-5-3 0 0 0,-1 3 0 0 0,2-1 0 0 0,-2 2 0 0 0,1 0 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34.418"/>
    </inkml:context>
    <inkml:brush xml:id="br0">
      <inkml:brushProperty name="width" value="0.1" units="cm"/>
      <inkml:brushProperty name="height" value="0.1" units="cm"/>
      <inkml:brushProperty name="color" value="#FFFF00"/>
    </inkml:brush>
  </inkml:definitions>
  <inkml:trace contextRef="#ctx0" brushRef="#br0">7964 75 7887 0 0,'0'0'714'0'0,"5"-1"-586"0"0,16-7-131 0 0,-7 6-82 0 0,30 2-933 0 0,-33 4 776 0 0,46 14 5912 0 0,-59-13-5420 0 0,1-4-191 0 0,1 1 1 0 0,0-1-1 0 0,-1 1 0 0 0,1-1 1 0 0,-1 1-1 0 0,0-1 1 0 0,0 0-1 0 0,1 1 1 0 0,-1-1-1 0 0,0 0 1 0 0,0 0-1 0 0,0 0 1 0 0,0 1-1 0 0,-2 0 1 0 0,-2-2 457 0 0,0-1 1 0 0,0 0 0 0 0,1 0 0 0 0,-1 0 0 0 0,-5-2 0 0 0,5 1-226 0 0,0 1 1 0 0,0-1-1 0 0,0 1 1 0 0,0 0 0 0 0,-6 0-1 0 0,-4 2 599 0 0,0-2 0 0 0,-18-3-1 0 0,18 0-176 0 0,13 3-632 0 0,-1 0 1 0 0,1 1-1 0 0,0-1 0 0 0,-1 0 0 0 0,1 1 1 0 0,0 0-1 0 0,-1-1 0 0 0,1 1 0 0 0,-1 0 1 0 0,1 0-1 0 0,0 1 0 0 0,-1-1 0 0 0,-3 1 0 0 0,2 0 66 0 0,0-1-1 0 0,1 0 0 0 0,-1 0 0 0 0,0 0 1 0 0,0 0-1 0 0,1-1 0 0 0,-8-1 0 0 0,-19-1 354 0 0,-104 15-1 0 0,-42 6-21 0 0,165-17-417 0 0,-77 11 270 0 0,-98 0-1 0 0,-97 0-131 0 0,-66-2 72 0 0,-37-2 35 0 0,228-1-217 0 0,-170-20-43 0 0,116 0 162 0 0,63 11-156 0 0,-200-15 97 0 0,-124-21-86 0 0,173 12 64 0 0,113 1-128 0 0,-166-14 64 0 0,99 39-64 0 0,-165 9 0 0 0,329-5 0 0 0,-174 18 64 0 0,-19 15-1 0 0,104-11-62 0 0,-213 11 141 0 0,341-33-156 0 0,-121 14 14 0 0,-73 5 0 0 0,-275 2 64 0 0,166-31 402 0 0,343 5-444 0 0,-85 0-178 0 0,-150 18 0 0 0,218-14-1327 0 0,1-2-1 0 0,-36-2 0 0 0,31-3-7497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38.945"/>
    </inkml:context>
    <inkml:brush xml:id="br0">
      <inkml:brushProperty name="width" value="0.1" units="cm"/>
      <inkml:brushProperty name="height" value="0.1" units="cm"/>
      <inkml:brushProperty name="color" value="#FFFF00"/>
    </inkml:brush>
  </inkml:definitions>
  <inkml:trace contextRef="#ctx0" brushRef="#br0">6730 405 9215 0 0,'-33'-29'1795'0'0,"19"18"1437"0"0,8 7-2648 0 0,0 1-1 0 0,1 0 1 0 0,-1 0 0 0 0,0 0-1 0 0,-7-2 1 0 0,-10-2-562 0 0,-28-4 0 0 0,16 4 207 0 0,-41-7 1481 0 0,-131-7 0 0 0,-5-1-77 0 0,101 3-1295 0 0,-122-17 357 0 0,13-1 132 0 0,9 1-393 0 0,-348 4-55 0 0,534 31-342 0 0,-152-7 94 0 0,-166 0 177 0 0,254 7-116 0 0,-90-13 1 0 0,52 3-42 0 0,-90 0-68 0 0,-53-3 118 0 0,129 0-124 0 0,-58-4 161 0 0,149 16-191 0 0,0 2 0 0 0,-51 8 0 0 0,-123 11-16 0 0,-8 1 2 0 0,162-15-18 0 0,-106-4 0 0 0,111-3-4 0 0,1 2 1 0 0,-77 11-1 0 0,88-5 4 0 0,-1-3 0 0 0,-67-4 0 0 0,-11 0 4 0 0,-303-18 466 0 0,198 3-10 0 0,-140 23 119 0 0,302-3-464 0 0,-178 17-722 0 0,227-21-639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55.122"/>
    </inkml:context>
    <inkml:brush xml:id="br0">
      <inkml:brushProperty name="width" value="0.1" units="cm"/>
      <inkml:brushProperty name="height" value="0.1" units="cm"/>
      <inkml:brushProperty name="color" value="#FFFF00"/>
    </inkml:brush>
  </inkml:definitions>
  <inkml:trace contextRef="#ctx0" brushRef="#br0">90 13 4031 0 0,'24'-12'3734'0'0,"-20"13"-3643"0"0,-5 6-144 0 0,-4 7-255 0 0,-22 25 324 0 0,19-15 6112 0 0,-13-17-2634 0 0,20-6-3447 0 0,1-1 0 0 0,0 0 0 0 0,-1 0 0 0 0,1 0 0 0 0,0 0 0 0 0,-1 1 0 0 0,1-1 0 0 0,-1 0 0 0 0,1 0 0 0 0,0 0 0 0 0,-1 0 0 0 0,1 0 0 0 0,0 0 0 0 0,-1 0 0 0 0,1 0 0 0 0,-1 0 1 0 0,1 0-1 0 0,0-1 0 0 0,-1 1 0 0 0,1 0 0 0 0,-1 0 0 0 0,1 0 0 0 0,0 0 0 0 0,-1 0 0 0 0,0-2 622 0 0,3 5 103 0 0,-2-3-758 0 0,0 0 1 0 0,0 0-1 0 0,0 0 1 0 0,0 0-1 0 0,0 0 0 0 0,-1 1 1 0 0,1-1-1 0 0,0 0 1 0 0,0 0-1 0 0,0 0 0 0 0,0 0 1 0 0,0 0-1 0 0,0 0 0 0 0,0 0 1 0 0,-1 0-1 0 0,1 0 1 0 0,0 1-1 0 0,0-1 0 0 0,0 0 1 0 0,0 0-1 0 0,0 0 1 0 0,-1 0-1 0 0,1 0 0 0 0,0 0 1 0 0,0 0-1 0 0,0 0 1 0 0,0 0-1 0 0,-1 0 0 0 0,1 0 1 0 0,0 0-1 0 0,0 0 1 0 0,0 0-1 0 0,0 0 0 0 0,0 0 1 0 0,-1 0-1 0 0,1-1 1 0 0,0 1-1 0 0,0 0 0 0 0,0 0 1 0 0,0 0-1 0 0,0 0 1 0 0,0 0-1 0 0,-1 0 0 0 0,1 0 1 0 0,0 0-1 0 0,0 0 0 0 0,0-1 1 0 0,0 1-1 0 0,0 0 1 0 0,0 0-1 0 0,0 0 0 0 0,0 0 1 0 0,0 0-1 0 0,-1-1 1 0 0,1 1-1 0 0,0 0 0 0 0,0 0 1 0 0,0 0-1 0 0,0 0 1 0 0,0 0-1 0 0,0-1 0 0 0,0 1 1 0 0,0 0-1 0 0,0 0 1 0 0,0 0-1 0 0,0 0 0 0 0,0 0 1 0 0,0-1-1 0 0,-21-16-404 0 0,8-29-2468 0 0,8 27 850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58.748"/>
    </inkml:context>
    <inkml:brush xml:id="br0">
      <inkml:brushProperty name="width" value="0.1" units="cm"/>
      <inkml:brushProperty name="height" value="0.1" units="cm"/>
      <inkml:brushProperty name="color" value="#FFFF00"/>
    </inkml:brush>
  </inkml:definitions>
  <inkml:trace contextRef="#ctx0" brushRef="#br0">3067 1644 8143 0 0,'0'4'112'0'0,"-1"-2"56"0"0,1-1 0 0 0,0 1 1 0 0,0-1-1 0 0,0 1 0 0 0,0 0 0 0 0,0-1 1 0 0,0 1-1 0 0,0-1 0 0 0,0 1 1 0 0,1 0-1 0 0,-1-1 0 0 0,1 1 0 0 0,-1-1 1 0 0,1 1-1 0 0,-1-1 0 0 0,1 0 1 0 0,0 1-1 0 0,0-1 0 0 0,0 0 0 0 0,0 1 1 0 0,0-1-1 0 0,0 0 0 0 0,0 0 1 0 0,0 0-1 0 0,0 0 0 0 0,1 0 0 0 0,-1 0 1 0 0,0 0-1 0 0,3 1 0 0 0,2 1 95 0 0,9 3 1392 0 0,-15-6-1627 0 0,0 0 0 0 0,1 0-1 0 0,-1 0 1 0 0,0 0-1 0 0,0 0 1 0 0,0 0 0 0 0,0 1-1 0 0,1-1 1 0 0,-1 0 0 0 0,0 0-1 0 0,0 0 1 0 0,1 0 0 0 0,-1 0-1 0 0,0 0 1 0 0,0 0-1 0 0,0 0 1 0 0,1 0 0 0 0,-1 0-1 0 0,0 0 1 0 0,0 0 0 0 0,0 0-1 0 0,1 0 1 0 0,-1 0-1 0 0,0-1 1 0 0,0 1 0 0 0,1 0-1 0 0,-1 0 1 0 0,0 0 0 0 0,0 0-1 0 0,0 0 1 0 0,0 0-1 0 0,1 0 1 0 0,-1-1 0 0 0,0 1-1 0 0,0 0 1 0 0,0 0 0 0 0,0 0-1 0 0,0 0 1 0 0,1-1-1 0 0,-1 1 1 0 0,0 0 0 0 0,0 0-1 0 0,0 0 1 0 0,0-1 0 0 0,20-16 2954 0 0,-14 12-2507 0 0,-1-1 0 0 0,0 0 1 0 0,0 0-1 0 0,8-14 0 0 0,-5 7-363 0 0,-7 12-23 0 0,1-1 1 0 0,-1 0-1 0 0,0 0 0 0 0,0 0 0 0 0,0 0 0 0 0,0 0 0 0 0,0 0 1 0 0,0 0-1 0 0,0 0 0 0 0,-1-1 0 0 0,1 1 0 0 0,-1 0 0 0 0,0 0 1 0 0,0-1-1 0 0,0 1 0 0 0,0 0 0 0 0,0 0 0 0 0,0-4 0 0 0,-1-6 33 0 0,3-49 1454 0 0,-1 52-1503 0 0,2-5-65 0 0,0-3 58 0 0,2-33 0 0 0,-6 6 44 0 0,0 23 57 0 0,1-1 0 0 0,4-37 0 0 0,-4 21-36 0 0,-1 16 47 0 0,1 22-178 0 0,0-6 97 0 0,-3 5 104 0 0,-3 2-168 0 0,-9-2 31 0 0,13 0-64 0 0,1 0 0 0 0,0-1 11 0 0,1 2 31 0 0,-5 1 135 0 0,5-1-183 0 0,-1 0 1 0 0,0 0-1 0 0,1 0 0 0 0,-1 0 1 0 0,1 0-1 0 0,-1 0 0 0 0,1 0 1 0 0,-1 0-1 0 0,1 0 0 0 0,-1 0 1 0 0,1 0-1 0 0,-1 0 0 0 0,1 0 1 0 0,-1 0-1 0 0,1 1 0 0 0,-1-1 1 0 0,1 0-1 0 0,-1 0 0 0 0,1 1 0 0 0,0-1 1 0 0,-1 0-1 0 0,1 1 0 0 0,-1-1 1 0 0,0 1-1 0 0,1-2 8 0 0,1 1-1 0 0,-1-1 1 0 0,0 0 0 0 0,0 0-1 0 0,0 1 1 0 0,0-1 0 0 0,1 0-1 0 0,-1 0 1 0 0,0 1 0 0 0,1-1-1 0 0,-1 0 1 0 0,1 1 0 0 0,-1-1-1 0 0,0 0 1 0 0,1 1 0 0 0,-1-1-1 0 0,1 1 1 0 0,0-1 0 0 0,-1 1-1 0 0,1-1 1 0 0,-1 1 0 0 0,2-1-1 0 0,1-2 89 0 0,-1 0-74 0 0,1 1 1 0 0,-1-1-1 0 0,0 0 1 0 0,0-1-1 0 0,0 1 0 0 0,0 0 1 0 0,-1 0-1 0 0,1-1 1 0 0,-1 1-1 0 0,1-6 0 0 0,14-34 260 0 0,1 1-212 0 0,-11 22-11 0 0,-5 6-41 0 0,-1 9-12 0 0,1-1 0 0 0,-1 0 0 0 0,1 0-1 0 0,1 0 1 0 0,2-9 0 0 0,-5 9 12 0 0,1 5 192 0 0,-1-7-144 0 0,0-1-51 0 0,-6-31 47 0 0,4 32-41 0 0,2 4-4 0 0,-1 0-1 0 0,1 0 0 0 0,-1-1 1 0 0,1 1-1 0 0,1 0 0 0 0,-1-1 0 0 0,0 1 1 0 0,1-1-1 0 0,0 1 0 0 0,1-5 0 0 0,-1-38 1 0 0,6-11-11 0 0,1 0 0 0 0,4-60 0 0 0,-9 102 6 0 0,-1 1-1 0 0,-1 0 1 0 0,-1 0-1 0 0,0 0 1 0 0,-1 0-1 0 0,0 0 1 0 0,-1 0-1 0 0,-6-16 0 0 0,-6-32 10 0 0,10 32 8 0 0,-8-16 18 0 0,6 26-41 0 0,-16-37 139 0 0,13 29-125 0 0,8 25-15 0 0,-8-7 54 0 0,8 9-49 0 0,-4-6 27 0 0,-1 0 1 0 0,0 0-1 0 0,0 1 0 0 0,0 0 0 0 0,-1 0 1 0 0,0 1-1 0 0,0 0 0 0 0,-18-9 1 0 0,12 8 10 0 0,-1 2-20 0 0,1 1 20 0 0,-5-1-28 0 0,18 3-18 0 0,-39-7 69 0 0,27 7-54 0 0,8 1 31 0 0,-15-7-32 0 0,19 8-12 0 0,-29-4 80 0 0,14 2-36 0 0,-53-2 124 0 0,-14 5 106 0 0,76 0-244 0 0,2-1-7 0 0,-25-4-17 0 0,0 1 16 0 0,0 1 1 0 0,0 1-1 0 0,-38 4 0 0 0,41-2-25 0 0,-142 15 197 0 0,16 0-44 0 0,137-15-148 0 0,-79 14 37 0 0,71-11-12 0 0,0 0-1 0 0,0-1 1 0 0,-1-2-1 0 0,-32-1 1 0 0,-133-5 18 0 0,16 2 53 0 0,52 4-2 0 0,80 0-24 0 0,-85-7 0 0 0,-14-5-58 0 0,-13-3-13 0 0,-121-23 129 0 0,199 28-64 0 0,-79 2 0 0 0,109 6-64 0 0,-41 1 0 0 0,-27 6 64 0 0,-28 11 0 0 0,137-16-64 0 0,1 0 0 0 0,-1 1 0 0 0,1-1 0 0 0,-1 1 0 0 0,1 0 0 0 0,0 0 0 0 0,0 1 0 0 0,0-1 0 0 0,0 1 0 0 0,-5 4 0 0 0,7-4 0 0 0,1 3 0 0 0,0 1-7 0 0,0-6-1 0 0,1 0 0 0 0,0 1 0 0 0,0-1 0 0 0,0 0 0 0 0,0 1 0 0 0,0-1 0 0 0,0 0 0 0 0,0 1 0 0 0,0-1 0 0 0,1 0 0 0 0,-1 0 0 0 0,0 1 1 0 0,1-1-1 0 0,0 2 0 0 0,2 7-2 0 0,7 21-3 0 0,-2 0 1 0 0,-1 0-1 0 0,-1 1 0 0 0,2 53 1 0 0,-7-70 11 0 0,21 155-63 0 0,-8-76 64 0 0,-3-25 0 0 0,-5-23 0 0 0,-2 0 0 0 0,-2 1 0 0 0,-5 63 0 0 0,0-86-5 0 0,-8 104 16 0 0,10-108-25 0 0,2 1 0 0 0,0-1 0 0 0,1 0 0 0 0,7 26 0 0 0,0-11 6 0 0,14 35 0 0 0,-18-56-2 0 0,2-1 0 0 0,0 1 1 0 0,0-1-1 0 0,2 0 0 0 0,10 13 0 0 0,-6-10-27 0 0,-3-5 20 0 0,22 12 18 0 0,3 5-1 0 0,0 3 0 0 0,6 10-53 0 0,-8-13 42 0 0,-2-2 0 0 0,-17-17-31 0 0,16 9 20 0 0,-12-10-20 0 0,24 6 20 0 0,-20-9-20 0 0,35 1 31 0 0,-1-5 0 0 0,-34-1-31 0 0,36 3 31 0 0,-44-1 11 0 0,0 1 0 0 0,18 6 0 0 0,32 13 0 0 0,-47-14 0 0 0,21 4-236 0 0,-28-9-983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13.783"/>
    </inkml:context>
    <inkml:brush xml:id="br0">
      <inkml:brushProperty name="width" value="0.1" units="cm"/>
      <inkml:brushProperty name="height" value="0.1" units="cm"/>
      <inkml:brushProperty name="color" value="#FFFF00"/>
    </inkml:brush>
  </inkml:definitions>
  <inkml:trace contextRef="#ctx0" brushRef="#br0">2221 83 3679 0 0,'-8'-7'-300'0'0,"-1"-1"3220"0"0,9 7-2849 0 0,0 1 0 0 0,0 0 0 0 0,0 0 0 0 0,0 0 1 0 0,0-1-1 0 0,0 1 0 0 0,0 0 0 0 0,0 0 0 0 0,0-1 1 0 0,0 1-1 0 0,0 0 0 0 0,0 0 0 0 0,0 0 0 0 0,1-1 1 0 0,-1 1-1 0 0,0 0 0 0 0,0 0 0 0 0,0 0 0 0 0,0-1 1 0 0,0 1-1 0 0,0 0 0 0 0,0 0 0 0 0,1 0 72 0 0,-1-1-72 0 0,0 1 0 0 0,0 0 0 0 0,0 0 0 0 0,1 0 1 0 0,-1 0-1 0 0,0 0 0 0 0,0 0 0 0 0,0-1 0 0 0,1 1 1 0 0,-1 0-1 0 0,0 0 0 0 0,0 0 0 0 0,1 0 0 0 0,-1 0 1 0 0,0 0-1 0 0,0 0 0 0 0,0 0 0 0 0,1 0 0 0 0,3-1-17 0 0,0-1 565 0 0,-8-4 187 0 0,0 1-70 0 0,1 1 1 0 0,-1-1-1 0 0,0 1 0 0 0,-1 0 1 0 0,1 0-1 0 0,-1 1 0 0 0,-8-6 1 0 0,9 7-547 0 0,-1 0 0 0 0,1 0 0 0 0,-1 0 1 0 0,0 1-1 0 0,1-1 0 0 0,-1 1 0 0 0,0 1 1 0 0,0-1-1 0 0,-8 0 0 0 0,-36 3 637 0 0,0 1 0 0 0,-65 14-1 0 0,-168 14 320 0 0,194-25-613 0 0,-115 1 321 0 0,73-5-478 0 0,-130 26-61 0 0,52-3 221 0 0,-125 0 856 0 0,260-19-2856 0 0,-38-4 3447 0 0,84-3-2291 0 0,0-1 1 0 0,-29-7 0 0 0,38 4-3008 0 0,-34-11 1 0 0,15 0-4982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7:34.184"/>
    </inkml:context>
    <inkml:brush xml:id="br0">
      <inkml:brushProperty name="width" value="0.1" units="cm"/>
      <inkml:brushProperty name="height" value="0.1" units="cm"/>
      <inkml:brushProperty name="color" value="#FFFF00"/>
    </inkml:brush>
  </inkml:definitions>
  <inkml:trace contextRef="#ctx0" brushRef="#br0">135 83 3223 0 0,'-24'-13'-975'0'0,"18"10"1895"0"0,0 1 0 0 0,-1 0 1 0 0,1 0-1 0 0,-9-2 0 0 0,12 4-391 0 0,0-1-1 0 0,-1 1 1 0 0,1 0 0 0 0,0 0 0 0 0,-1 0 0 0 0,1 0-1 0 0,0 1 1 0 0,-1-1 0 0 0,-5 3 0 0 0,7-2-498 0 0,-1 0-1 0 0,0 1 1 0 0,1-1 0 0 0,0 0 0 0 0,-1 1 0 0 0,1 0-1 0 0,-4 3 1 0 0,-3 8-24 0 0,9-11 51 0 0,5-7 76 0 0,2-6 723 0 0,-6 9-518 0 0,1 0 1 0 0,-1 0 0 0 0,1 0-1 0 0,-1 0 1 0 0,1 0-1 0 0,0 0 1 0 0,-1 0 0 0 0,4-2-1 0 0,-4 4-291 0 0,0 0 1 0 0,-1 0-1 0 0,1 0 0 0 0,0 0 0 0 0,0 0 0 0 0,-1-1 1 0 0,1 1-1 0 0,0 1 0 0 0,0-1 0 0 0,-1 0 0 0 0,1 0 1 0 0,0 0-1 0 0,0 0 0 0 0,-1 0 0 0 0,1 1 0 0 0,0-1 1 0 0,0 0-1 0 0,-1 1 0 0 0,1-1 0 0 0,0 0 0 0 0,-1 1 1 0 0,1-1-1 0 0,-1 1 0 0 0,1-1 0 0 0,-1 1 0 0 0,1-1 1 0 0,-1 1-1 0 0,1 0 0 0 0,-1-1 0 0 0,1 1 0 0 0,-1-1 1 0 0,0 1-1 0 0,1 1 0 0 0,3 2 13 0 0,0 1 0 0 0,1-1-1 0 0,-1 0 1 0 0,1 0 0 0 0,8 5 0 0 0,-7-6-32 0 0,-1 1 1 0 0,0 0 0 0 0,0 0 0 0 0,8 9-1 0 0,-9-9 63 0 0,0 0 0 0 0,0 0 0 0 0,0-1 0 0 0,0 0 0 0 0,1 1 0 0 0,-1-2-1 0 0,1 1 1 0 0,0 0 0 0 0,0-1 0 0 0,0 0 0 0 0,0 0 0 0 0,7 1 0 0 0,9 2-8 0 0,40 4 1 0 0,-6-1-9 0 0,-40-5-48 0 0,76 17 217 0 0,154 14 0 0 0,-224-32-242 0 0,-1 1 0 0 0,0 1 1 0 0,23 8-1 0 0,-21-6-4 0 0,0 0 0 0 0,28 3 0 0 0,32-5 1 0 0,0-3 0 0 0,0-4 0 0 0,127-20 0 0 0,-151 12 116 0 0,82-30 0 0 0,-87 24 24 0 0,101-19 0 0 0,-77 28-106 0 0,79 3 0 0 0,43-3-27 0 0,70-33 65 0 0,89-8 91 0 0,-76 46-89 0 0,-84 4-10 0 0,266-33 0 0 0,-308 21 1381 0 0,-158 11-1087 0 0,-1 1-1 0 0,1-1 0 0 0,-1 1 0 0 0,1-1 0 0 0,0 1 0 0 0,-1 0 0 0 0,1 0 0 0 0,0 0 0 0 0,-3 2 0 0 0,-3 2-229 0 0,0 1 0 0 0,1 0 0 0 0,-9 8 0 0 0,15-14-128 0 0,2 0 0 0 0,0 0 0 0 0,0 0 0 0 0,0 0 0 0 0,0 0 0 0 0,-1 0 0 0 0,1 0 0 0 0,0-1 0 0 0,0 1 0 0 0,0 0 0 0 0,-1-1 0 0 0,1 1 0 0 0,0 0 0 0 0,0-1 0 0 0,-1 1 0 0 0,1-1 0 0 0,0 1 0 0 0,-1-1 0 0 0,1 1 0 0 0,0-2 0 0 0,14-9-228 0 0,26 16-2117 0 0,-27-3 1262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15.166"/>
    </inkml:context>
    <inkml:brush xml:id="br0">
      <inkml:brushProperty name="width" value="0.1" units="cm"/>
      <inkml:brushProperty name="height" value="0.1" units="cm"/>
      <inkml:brushProperty name="color" value="#FFFF00"/>
    </inkml:brush>
  </inkml:definitions>
  <inkml:trace contextRef="#ctx0" brushRef="#br0">1835 37 4607 0 0,'0'0'208'0'0,"-1"-1"-9"0"0,-7 0-158 0 0,1-3 1199 0 0,-6-5 3969 0 0,1-1-4634 0 0,5 8-252 0 0,1 0-1 0 0,-1 0 1 0 0,0 0-1 0 0,1 1 1 0 0,-1 0-1 0 0,0 0 1 0 0,0 0-1 0 0,0 1 1 0 0,1 0-1 0 0,-1 1 1 0 0,-9 1-1 0 0,-13 3 1312 0 0,-37 11 0 0 0,48-11-1450 0 0,-110 39 833 0 0,92-30-837 0 0,-24 7 314 0 0,-112 24 0 0 0,140-39-240 0 0,0-2 1 0 0,0-2-1 0 0,0 0 1 0 0,0-2-1 0 0,-44-6 0 0 0,20-2 36 0 0,-241-27 1547 0 0,225 33-1324 0 0,-1 3 0 0 0,-90 15 0 0 0,-8-1-592 0 0,153-14-841 0 0,-1 0 1 0 0,1-2-1 0 0,-24-3 0 0 0,12-4-7461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16.117"/>
    </inkml:context>
    <inkml:brush xml:id="br0">
      <inkml:brushProperty name="width" value="0.1" units="cm"/>
      <inkml:brushProperty name="height" value="0.1" units="cm"/>
      <inkml:brushProperty name="color" value="#FFFF00"/>
    </inkml:brush>
  </inkml:definitions>
  <inkml:trace contextRef="#ctx0" brushRef="#br0">3006 1 4143 0 0,'0'0'8064'0'0,"-4"6"-7760"0"0,-11 18 3 0 0,15-23-283 0 0,0 0 0 0 0,-1-1 0 0 0,1 1 0 0 0,-1-1 0 0 0,1 1 1 0 0,-1-1-1 0 0,1 1 0 0 0,-1-1 0 0 0,0 1 0 0 0,1-1 0 0 0,-1 0 0 0 0,1 1 0 0 0,-1-1 0 0 0,0 0 0 0 0,1 0 1 0 0,-1 1-1 0 0,0-1 0 0 0,1 0 0 0 0,-1 0 0 0 0,0 0 0 0 0,0 0 0 0 0,1 0 0 0 0,-1 0 0 0 0,0 0 0 0 0,1 0 0 0 0,-1 0 1 0 0,0 0-1 0 0,1 0 0 0 0,-2-1 0 0 0,-3 1 210 0 0,-87 17 2680 0 0,63-10-1835 0 0,-60 5 0 0 0,-18-5-90 0 0,-108 19 0 0 0,34 5-215 0 0,-94 18-94 0 0,185-33-271 0 0,-158 5 1 0 0,22-1 100 0 0,137-10-59 0 0,-150-1 0 0 0,23-30 193 0 0,-9 0 209 0 0,138 17-613 0 0,-139-8 527 0 0,181 7-953 0 0,0-2 0 0 0,1-3 0 0 0,-44-13 0 0 0,74 18-632 0 0,0-1 0 0 0,0 0 0 0 0,-13-9 0 0 0,-11-10-7573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17.413"/>
    </inkml:context>
    <inkml:brush xml:id="br0">
      <inkml:brushProperty name="width" value="0.1" units="cm"/>
      <inkml:brushProperty name="height" value="0.1" units="cm"/>
      <inkml:brushProperty name="color" value="#FFFF00"/>
    </inkml:brush>
  </inkml:definitions>
  <inkml:trace contextRef="#ctx0" brushRef="#br0">2763 164 7831 0 0,'-9'-4'7559'0'0,"-11"4"-6727"0"0,9 1-461 0 0,0 1-1 0 0,0 0 1 0 0,-17 6 0 0 0,-31 8 765 0 0,0-2 0 0 0,-78 6 1 0 0,54-8-534 0 0,32-6-396 0 0,-1-2 0 0 0,-52-2 0 0 0,-102-15 836 0 0,10 1-529 0 0,-80-18-293 0 0,245 25-203 0 0,-153-11 677 0 0,-17-4 243 0 0,46-19-668 0 0,104 24-144 0 0,-68-12 1 0 0,-267-8 1645 0 0,236 28-1430 0 0,57 3-907 0 0,82 2-578 0 0,0 0 0 0 0,0-1 0 0 0,-16-5 0 0 0,8 0-7389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19.322"/>
    </inkml:context>
    <inkml:brush xml:id="br0">
      <inkml:brushProperty name="width" value="0.1" units="cm"/>
      <inkml:brushProperty name="height" value="0.1" units="cm"/>
      <inkml:brushProperty name="color" value="#FFFF00"/>
    </inkml:brush>
  </inkml:definitions>
  <inkml:trace contextRef="#ctx0" brushRef="#br0">2172 111 2759 0 0,'0'-1'207'0'0,"0"-5"853"0"0,0 2-248 0 0,-1 0 0 0 0,0-1-1 0 0,0 1 1 0 0,0 0 0 0 0,0 0-1 0 0,-5-7 1 0 0,-3-14 415 0 0,9 23-1107 0 0,0 0-1 0 0,-1 0 1 0 0,0 0-1 0 0,0 0 1 0 0,1 0-1 0 0,-1 0 1 0 0,0 0-1 0 0,0 0 1 0 0,-1 1-1 0 0,1-1 1 0 0,0 0-1 0 0,-1 1 0 0 0,1-1 1 0 0,-1 0-1 0 0,1 1 1 0 0,-1 0-1 0 0,0-1 1 0 0,0 1-1 0 0,1 0 1 0 0,-1 0-1 0 0,0 0 1 0 0,0 0-1 0 0,0 0 1 0 0,0 1-1 0 0,0-1 1 0 0,-1 0-1 0 0,1 1 1 0 0,-3-1-1 0 0,-2 1 303 0 0,0-1 0 0 0,0 1 0 0 0,-1 0 0 0 0,1 1 0 0 0,0-1 0 0 0,0 1 0 0 0,-8 3 1 0 0,-319 87 2934 0 0,86-32-1517 0 0,-72-4 2700 0 0,-170 39-5387 0 0,474-90 873 0 0,-53 14 461 0 0,-141 18 1 0 0,189-34-595 0 0,-1-1 0 0 0,0-1 0 0 0,1-1 0 0 0,-1-1 0 0 0,0-1 0 0 0,1-1 0 0 0,0 0-1 0 0,0-2 1 0 0,0 0 0 0 0,1-2 0 0 0,-20-10 0 0 0,0-4-1084 0 0,0-6-58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20.814"/>
    </inkml:context>
    <inkml:brush xml:id="br0">
      <inkml:brushProperty name="width" value="0.1" units="cm"/>
      <inkml:brushProperty name="height" value="0.1" units="cm"/>
      <inkml:brushProperty name="color" value="#FFFF00"/>
    </inkml:brush>
  </inkml:definitions>
  <inkml:trace contextRef="#ctx0" brushRef="#br0">2849 48 7135 0 0,'-11'-17'3983'0'0,"5"3"-3252"0"0,6 13-648 0 0,0-1-1 0 0,0 1 0 0 0,-1 0 1 0 0,1 0-1 0 0,-1 0 1 0 0,1 0-1 0 0,-1 0 1 0 0,1 0-1 0 0,-1 0 1 0 0,0 0-1 0 0,0 0 1 0 0,-1-1-1 0 0,1 2-14 0 0,0-1 0 0 0,0 1 1 0 0,0 0-1 0 0,0 0 0 0 0,0-1 0 0 0,0 1 0 0 0,0 0 1 0 0,0 0-1 0 0,0 0 0 0 0,0 0 0 0 0,0 1 0 0 0,0-1 0 0 0,0 0 1 0 0,0 0-1 0 0,0 1 0 0 0,0-1 0 0 0,0 0 0 0 0,-2 2 1 0 0,-9 3 691 0 0,-1 1 0 0 0,-15 11 0 0 0,-27 13 1838 0 0,-15-11-764 0 0,-101 35 834 0 0,140-47-2411 0 0,0-1-1 0 0,0-1 1 0 0,-52 0-1 0 0,-138 8 905 0 0,-50-2-234 0 0,174-11-598 0 0,-131 18 1 0 0,173-12-197 0 0,-748 70 1790 0 0,706-70-1901 0 0,-110-7 1 0 0,74-9-1659 0 0,43 0-5960 0 0,15 1-1116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22.604"/>
    </inkml:context>
    <inkml:brush xml:id="br0">
      <inkml:brushProperty name="width" value="0.1" units="cm"/>
      <inkml:brushProperty name="height" value="0.1" units="cm"/>
      <inkml:brushProperty name="color" value="#FFFF00"/>
    </inkml:brush>
  </inkml:definitions>
  <inkml:trace contextRef="#ctx0" brushRef="#br0">2 0 919 0 0,'0'18'373'0'0,"-1"-13"-146"0"0,1 0 0 0 0,0 0 0 0 0,0-1 0 0 0,0 1-1 0 0,1 0 1 0 0,0 0 0 0 0,0 0 0 0 0,3 7 0 0 0,0 5-1543 0 0,-3-13 441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23.373"/>
    </inkml:context>
    <inkml:brush xml:id="br0">
      <inkml:brushProperty name="width" value="0.1" units="cm"/>
      <inkml:brushProperty name="height" value="0.1" units="cm"/>
      <inkml:brushProperty name="color" value="#FFFF00"/>
    </inkml:brush>
  </inkml:definitions>
  <inkml:trace contextRef="#ctx0" brushRef="#br0">3641 176 6447 0 0,'-21'-8'3609'0'0,"-30"-17"-1"0"0,22 5-3379 0 0,25 18-179 0 0,0 0-1 0 0,0 0 1 0 0,0 0 0 0 0,0 0 0 0 0,0 1 0 0 0,0 0 0 0 0,-1 0 0 0 0,1 0 0 0 0,0 0 0 0 0,-1 1 0 0 0,-6 0 0 0 0,-51 2 1079 0 0,-31 11 702 0 0,-107 30 1 0 0,108-22-1226 0 0,-4-1 75 0 0,0-5 0 0 0,-1-3 0 0 0,-107-2 0 0 0,-113 3 575 0 0,2-1-39 0 0,230-14-773 0 0,0-5 0 0 0,-124-24-1 0 0,-160-59 679 0 0,42 9-304 0 0,204 58-1098 0 0,-1 6 0 0 0,0 5 0 0 0,-197 7 0 0 0,248 9-1214 0 0,2 4-67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52.003"/>
    </inkml:context>
    <inkml:brush xml:id="br0">
      <inkml:brushProperty name="width" value="0.1" units="cm"/>
      <inkml:brushProperty name="height" value="0.1" units="cm"/>
      <inkml:brushProperty name="color" value="#FFFF00"/>
    </inkml:brush>
  </inkml:definitions>
  <inkml:trace contextRef="#ctx0" brushRef="#br0">3003 88 5527 0 0,'-6'-6'5727'0'0,"6"7"-5674"0"0,0-1 0 0 0,-1 1 0 0 0,1-1 0 0 0,-1 0 0 0 0,1 1 0 0 0,0-1 0 0 0,-1 0 0 0 0,1 1 0 0 0,-1-1 0 0 0,1 0 0 0 0,-1 1 0 0 0,1-1 0 0 0,-1 0 0 0 0,1 0 0 0 0,-1 0 0 0 0,1 1 1 0 0,-1-1-1 0 0,1 0 0 0 0,-1 0 0 0 0,1 0 0 0 0,-2 0 0 0 0,-4-6 115 0 0,4 2 662 0 0,0 0 1 0 0,1 0 0 0 0,-1 0 0 0 0,1-1-1 0 0,-1 1 1 0 0,0-5 0 0 0,1 3-184 0 0,0 4-600 0 0,-22-9-550 0 0,11 8 982 0 0,-1 1-1 0 0,-1 1 1 0 0,-18 1-1 0 0,-22-3 1020 0 0,-64-5-25 0 0,11 1-914 0 0,70 5-299 0 0,-58 4 0 0 0,59 0-88 0 0,-63-5 0 0 0,76 1-141 0 0,0 1 1 0 0,1 1-1 0 0,-1 1 0 0 0,-27 5 0 0 0,-89 24 657 0 0,0-1-316 0 0,93-23-313 0 0,-67-2-1 0 0,51-3 28 0 0,19 1 35 0 0,-59-7 0 0 0,-145-6 90 0 0,-61 18 253 0 0,277-7-365 0 0,-1 1-1 0 0,0 2 1 0 0,-49 10 0 0 0,42-7-22 0 0,2-3-24 0 0,-345 28 1033 0 0,153 2-1278 0 0,132-11-4351 0 0,72-17-4261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7:53.164"/>
    </inkml:context>
    <inkml:brush xml:id="br0">
      <inkml:brushProperty name="width" value="0.1" units="cm"/>
      <inkml:brushProperty name="height" value="0.1" units="cm"/>
      <inkml:brushProperty name="color" value="#FFFF00"/>
    </inkml:brush>
  </inkml:definitions>
  <inkml:trace contextRef="#ctx0" brushRef="#br0">3116 46 13359 0 0,'0'0'643'0'0,"-17"4"688"0"0,-101-2 3769 0 0,-101-3-2382 0 0,202 0-2413 0 0,-205-8 1142 0 0,181 7-1249 0 0,-47-8 0 0 0,48 4-68 0 0,-48 0 0 0 0,-60 17 179 0 0,100-5-197 0 0,-82-2-1 0 0,-47-1 16 0 0,56 0-2 0 0,-32-12-23 0 0,101 4-21 0 0,-102 3 0 0 0,-122 16 348 0 0,194-15-206 0 0,-112-14 0 0 0,101 7 113 0 0,-146 5 0 0 0,47 3 157 0 0,143-1-554 0 0,18 2-799 0 0,-1-3 0 0 0,-46-7 0 0 0,61 5-1099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00.775"/>
    </inkml:context>
    <inkml:brush xml:id="br0">
      <inkml:brushProperty name="width" value="0.1" units="cm"/>
      <inkml:brushProperty name="height" value="0.1" units="cm"/>
      <inkml:brushProperty name="color" value="#FFFF00"/>
    </inkml:brush>
  </inkml:definitions>
  <inkml:trace contextRef="#ctx0" brushRef="#br0">4647 114 3223 0 0,'-52'-13'7040'0'0,"47"12"-6653"0"0,0 0 0 0 0,0 1 1 0 0,1-1-1 0 0,-1 1 0 0 0,0 0 0 0 0,0 0 0 0 0,0 1 0 0 0,1-1 0 0 0,-1 1 0 0 0,0 0 0 0 0,1 1 0 0 0,-1-1 0 0 0,-8 4 0 0 0,7-2-45 0 0,1-1 0 0 0,-1 0 0 0 0,0-1 0 0 0,1 1 0 0 0,-1-1 0 0 0,0 0-1 0 0,0-1 1 0 0,-11 0 0 0 0,11-1-41 0 0,0 0 0 0 0,0 0-1 0 0,1 0 1 0 0,-1-1 0 0 0,0 0-1 0 0,1 0 1 0 0,0-1 0 0 0,-1 0-1 0 0,1 0 1 0 0,0 0-1 0 0,-5-5 1 0 0,2 4-167 0 0,1 0-1 0 0,0 0 1 0 0,-1 0 0 0 0,0 1-1 0 0,1 0 1 0 0,-1 1 0 0 0,-1-1-1 0 0,1 2 1 0 0,0-1-1 0 0,-12 0 1 0 0,-10 1 279 0 0,-48 4 0 0 0,13 0 19 0 0,-178 8 683 0 0,102-2-774 0 0,66-6-146 0 0,-158 14 298 0 0,106-8-424 0 0,13-1-10 0 0,71-5 64 0 0,0-1 0 0 0,-74-7 0 0 0,51 2-43 0 0,-263-25 279 0 0,271 19-268 0 0,-6 0 34 0 0,-99-4 0 0 0,2 17 41 0 0,-121-5 183 0 0,228-2-333 0 0,-137-18 96 0 0,153 15-112 0 0,0 1 0 0 0,-71 0 0 0 0,-150 4 0 0 0,105 3 397 0 0,-11-1 94 0 0,86-3-202 0 0,-85-7 91 0 0,-76-3-241 0 0,-2 20 36 0 0,162-4-158 0 0,38-2-17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7:36.982"/>
    </inkml:context>
    <inkml:brush xml:id="br0">
      <inkml:brushProperty name="width" value="0.1" units="cm"/>
      <inkml:brushProperty name="height" value="0.1" units="cm"/>
      <inkml:brushProperty name="color" value="#FFFF00"/>
    </inkml:brush>
  </inkml:definitions>
  <inkml:trace contextRef="#ctx0" brushRef="#br0">572 63 919 0 0,'-1'-1'80'0'0,"1"0"0"0"0,0 0 0 0 0,-1 0 0 0 0,1 0 0 0 0,-1 0 0 0 0,1-1 0 0 0,0 1 0 0 0,0 0 0 0 0,0 0 0 0 0,0 0 0 0 0,0 0 0 0 0,0 0 0 0 0,0 0 0 0 0,0 0 0 0 0,0-1 0 0 0,0 1 0 0 0,1 0 0 0 0,-1 0 0 0 0,0 0 0 0 0,1 0 0 0 0,-1 0 0 0 0,1 0 0 0 0,-1 0 0 0 0,1 0 0 0 0,-1 0 0 0 0,1 0 0 0 0,0 0 0 0 0,1-1 0 0 0,-1 1 21 0 0,0 0 0 0 0,0 0-1 0 0,-1-1 1 0 0,1 1 0 0 0,0 0 0 0 0,-1-1 0 0 0,1 1 0 0 0,0-1 0 0 0,-1 1 0 0 0,0 0 0 0 0,1-1 0 0 0,-1 1-1 0 0,0-1 1 0 0,0 1 0 0 0,0-1 0 0 0,0 0 0 0 0,0 1 0 0 0,0-1 0 0 0,-1-1 0 0 0,1 2-46 0 0,0 1 1 0 0,-1 0-1 0 0,1 0 1 0 0,-1 0-1 0 0,1 0 1 0 0,-1 0-1 0 0,1 0 1 0 0,0 0-1 0 0,-1 0 1 0 0,1 1-1 0 0,-1-1 1 0 0,1 0-1 0 0,-1 0 1 0 0,1 0-1 0 0,0 0 1 0 0,-1 0-1 0 0,1 1 1 0 0,-1-1-1 0 0,1 0 1 0 0,0 0-1 0 0,-1 1 1 0 0,1-1-1 0 0,0 0 1 0 0,-1 1-1 0 0,1-1 1 0 0,0 0-1 0 0,0 1 1 0 0,-1-1-1 0 0,1 0 1 0 0,0 1-1 0 0,0-1 1 0 0,0 1-1 0 0,-1-1 1 0 0,1 0-1 0 0,0 2 1 0 0,-11 15 1128 0 0,10-13-1037 0 0,0 0 0 0 0,0 0 0 0 0,0 0 0 0 0,1 0 0 0 0,-1 1 0 0 0,1-1-1 0 0,0 0 1 0 0,0 0 0 0 0,1 0 0 0 0,-1 1 0 0 0,1-1 0 0 0,0 0 0 0 0,0 0-1 0 0,3 7 1 0 0,-2-5-136 0 0,0 1 0 0 0,-1-1-1 0 0,0 1 1 0 0,1 10-1 0 0,-2-17 16 0 0,0 1 1 0 0,0-1-1 0 0,-1 0 0 0 0,1 1 0 0 0,0-1 0 0 0,0 0 0 0 0,0 1 0 0 0,-1-1 0 0 0,1 0 0 0 0,0 1 0 0 0,-1-1 0 0 0,1 0 0 0 0,0 1 1 0 0,0-1-1 0 0,-1 0 0 0 0,1 0 0 0 0,0 1 0 0 0,-1-1 0 0 0,1 0 0 0 0,-1 0 0 0 0,1 0 0 0 0,0 0 0 0 0,-1 1 0 0 0,1-1 1 0 0,-1 0-1 0 0,1 0 0 0 0,0 0 0 0 0,-1 0 0 0 0,1 0 0 0 0,-1 0 0 0 0,1 0 0 0 0,-1 0 0 0 0,1 0 0 0 0,0 0 0 0 0,-1 0 1 0 0,1-1-1 0 0,-1 1 0 0 0,1 0 0 0 0,0 0 0 0 0,-1 0 0 0 0,1 0 0 0 0,0-1 0 0 0,-1 1 0 0 0,1 0 0 0 0,0 0 0 0 0,-1-1 0 0 0,1 1 1 0 0,-1-1-1 0 0,-1 1 75 0 0,1-1 1 0 0,-1 0-1 0 0,0 0 1 0 0,0-1 0 0 0,1 1-1 0 0,-1 0 1 0 0,0-1-1 0 0,1 1 1 0 0,-1 0-1 0 0,1-1 1 0 0,-2-3 0 0 0,2 4-58 0 0,0-1 0 0 0,0 1 1 0 0,-1-1-1 0 0,1 1 0 0 0,0 0 1 0 0,0 0-1 0 0,-1 0 0 0 0,1 0 1 0 0,0 0-1 0 0,-1 0 1 0 0,1 0-1 0 0,-1 0 0 0 0,1 0 1 0 0,-1 0-1 0 0,0 1 0 0 0,1-1 1 0 0,-1 1-1 0 0,0 0 0 0 0,0-1 1 0 0,1 1-1 0 0,-1 0 0 0 0,0 0 1 0 0,-2 0-1 0 0,-7 0 248 0 0,0 1 0 0 0,-20 3 0 0 0,-3 0 429 0 0,-27-1 202 0 0,0 3-1 0 0,1 2 1 0 0,0 3 0 0 0,-61 19-1 0 0,75-17-622 0 0,46-13-326 0 0,0 0 0 0 0,0 0 0 0 0,0 0 0 0 0,0 0 0 0 0,0 0 0 0 0,1 0 0 0 0,-1 0 0 0 0,0 0 0 0 0,0 0 0 0 0,0 0 0 0 0,0 0 0 0 0,0 0 0 0 0,0 0-130 0 0,0 0 130 0 0,0-1 0 0 0,0 1 0 0 0,0 0 0 0 0,0 0 0 0 0,0 0 0 0 0,1 0 0 0 0,-1 0 0 0 0,0 0 0 0 0,0 0 0 0 0,0 0 0 0 0,0 0 0 0 0,0 0 0 0 0,0 0 0 0 0,0-1 0 0 0,0 1 0 0 0,0 0 0 0 0,0 0 0 0 0,0 0 0 0 0,0 0 0 0 0,-1 0 0 0 0,1 0 0 0 0,0 0 0 0 0,0 0 0 0 0,0 0 0 0 0,0 0 0 0 0,0 0 0 0 0,0 0 0 0 0,0-1 0 0 0,0 1 0 0 0,0 0-130 0 0,0 0 130 0 0,0 0 0 0 0,0 0 0 0 0,-1 0 0 0 0,1 0 0 0 0,0 0 0 0 0,0 0 0 0 0,0 0 0 0 0,0 0 0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01.691"/>
    </inkml:context>
    <inkml:brush xml:id="br0">
      <inkml:brushProperty name="width" value="0.1" units="cm"/>
      <inkml:brushProperty name="height" value="0.1" units="cm"/>
      <inkml:brushProperty name="color" value="#FFFF00"/>
    </inkml:brush>
  </inkml:definitions>
  <inkml:trace contextRef="#ctx0" brushRef="#br0">2192 79 10967 0 0,'-6'-1'249'0'0,"0"0"-1"0"0,0 1 0 0 0,0 0 1 0 0,0 0-1 0 0,0 0 0 0 0,-1 0 1 0 0,1 1-1 0 0,-6 2 0 0 0,-23 1 1560 0 0,16-5 127 0 0,-33-6 0 0 0,36 4-1240 0 0,0 1 1 0 0,-1 1 0 0 0,-16 0 0 0 0,9 4-385 0 0,0 0 0 0 0,0 2 0 0 0,-28 9-1 0 0,31-7-107 0 0,-1-1-1 0 0,1-2 1 0 0,-1 0 0 0 0,-31 1-1 0 0,-5-3 364 0 0,30 0-121 0 0,-45-4 0 0 0,-18-2 40 0 0,56 3-299 0 0,-68-10-1 0 0,-25-17 338 0 0,26 5 40 0 0,-120-11 0 0 0,-136 12 380 0 0,125 26 559 0 0,116 9-3160 0 0,5 11-9499 0 0,93-19 4838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16.768"/>
    </inkml:context>
    <inkml:brush xml:id="br0">
      <inkml:brushProperty name="width" value="0.1" units="cm"/>
      <inkml:brushProperty name="height" value="0.1" units="cm"/>
      <inkml:brushProperty name="color" value="#FFFF00"/>
    </inkml:brush>
  </inkml:definitions>
  <inkml:trace contextRef="#ctx0" brushRef="#br0">2280 221 455 0 0,'5'-6'7562'0'0,"8"-11"-6884"0"0,-9 12-88 0 0,7-10-179 0 0,-9 11-322 0 0,1-1 1 0 0,0 1-1 0 0,0 0 1 0 0,0 0 0 0 0,1 0-1 0 0,0 0 1 0 0,-1 1-1 0 0,1-1 1 0 0,5-2-1 0 0,71-52 6723 0 0,-85 60-6485 0 0,-1 0 0 0 0,1-1 1 0 0,-1 0-1 0 0,0 0 0 0 0,1 0 0 0 0,-1-1 0 0 0,0 0 0 0 0,0 0 0 0 0,0 0 0 0 0,1-1 0 0 0,-10-2 1 0 0,-22 0 1079 0 0,23 2-1166 0 0,12 1-220 0 0,-1 0-1 0 0,1-1 1 0 0,0 1 0 0 0,-1 1-1 0 0,1-1 1 0 0,-1 0 0 0 0,1 1-1 0 0,-1-1 1 0 0,1 1 0 0 0,0 0-1 0 0,-1-1 1 0 0,1 1 0 0 0,0 0-1 0 0,-2 2 1 0 0,23 18-205 0 0,-16-18 168 0 0,-2-1 39 0 0,1-1 0 0 0,-1 0 0 0 0,1 0 1 0 0,-1 0-1 0 0,1 0 0 0 0,0 0 0 0 0,0 0 0 0 0,-1 0 0 0 0,1-1 0 0 0,0 1 0 0 0,0-1 0 0 0,0 1 0 0 0,0-1 0 0 0,0 0 0 0 0,0 1 1 0 0,3-1-1 0 0,34-7 631 0 0,-15 2-461 0 0,30-5 7 0 0,-34 3 45 0 0,-31 5 454 0 0,-30 4-658 0 0,30 0-23 0 0,0-1-1 0 0,0-1 0 0 0,0 0 1 0 0,-14-2-1 0 0,-57-13 25 0 0,-90-12 104 0 0,71 19-132 0 0,-83-4-16 0 0,0 11 210 0 0,22-6-22 0 0,-49 0 92 0 0,129 10-205 0 0,-55 4 107 0 0,52 1 182 0 0,-158-5-1 0 0,197-6-237 0 0,-299-9 757 0 0,295 13-1580 0 0,-1-1 0 0 0,1-2-1 0 0,-52-11 1 0 0,53 3-685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8:18.546"/>
    </inkml:context>
    <inkml:brush xml:id="br0">
      <inkml:brushProperty name="width" value="0.1" units="cm"/>
      <inkml:brushProperty name="height" value="0.1" units="cm"/>
      <inkml:brushProperty name="color" value="#FFFF00"/>
    </inkml:brush>
  </inkml:definitions>
  <inkml:trace contextRef="#ctx0" brushRef="#br0">3004 255 10335 0 0,'-14'3'336'0'0,"1"-1"0"0"0,-1-1 0 0 0,0 0 0 0 0,0-1 0 0 0,0 0 0 0 0,-24-5 0 0 0,32 3-323 0 0,0 0-1 0 0,0-1 1 0 0,0 0-1 0 0,-6-4 1 0 0,6 4 521 0 0,1 0-1 0 0,-1 0 1 0 0,0 0-1 0 0,-11-2 1 0 0,-10-2 883 0 0,16 4-1146 0 0,0 0-1 0 0,-1 1 0 0 0,1 0 0 0 0,0 1 1 0 0,-1 0-1 0 0,-11 1 0 0 0,-1 0 75 0 0,-1-1-1 0 0,1-1 0 0 0,-1-1 0 0 0,1-1 1 0 0,-31-10-1 0 0,-5 0 381 0 0,14 7-173 0 0,-73-2 0 0 0,-128-23 406 0 0,219 27-946 0 0,-2 0 62 0 0,-40-3 0 0 0,-438-34 1627 0 0,453 36-1523 0 0,-28-4 84 0 0,-78-5 152 0 0,21 12-162 0 0,-252-12 552 0 0,327 9-651 0 0,0 4-1 0 0,-1 2 1 0 0,1 3-1 0 0,-77 14 1 0 0,18-2-2145 0 0,78-11 925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2:37.818"/>
    </inkml:context>
    <inkml:brush xml:id="br0">
      <inkml:brushProperty name="width" value="0.1" units="cm"/>
      <inkml:brushProperty name="height" value="0.1" units="cm"/>
      <inkml:brushProperty name="color" value="#FFFF00"/>
    </inkml:brush>
  </inkml:definitions>
  <inkml:trace contextRef="#ctx0" brushRef="#br0">3299 1741 4831 0 0,'-4'0'108'0'0,"-1"0"1"0"0,1 0-1 0 0,-1 0 0 0 0,1-1 0 0 0,-1 1 0 0 0,1-1 0 0 0,0 0 0 0 0,-1 0 0 0 0,1-1 0 0 0,0 1 0 0 0,0-1 0 0 0,0 0 0 0 0,0 0 0 0 0,0-1 0 0 0,0 1 0 0 0,1-1 0 0 0,-1 1 0 0 0,1-1 1 0 0,-1 0-1 0 0,1-1 0 0 0,-3-3 0 0 0,5 5 34 0 0,-1 1 0 0 0,1-1 0 0 0,0 1 1 0 0,-1 0-1 0 0,1 0 0 0 0,-1 0 0 0 0,1 0 1 0 0,-1 0-1 0 0,1 0 0 0 0,-1 0 0 0 0,0 0 1 0 0,1 1-1 0 0,-1-1 0 0 0,0 0 0 0 0,0 1 0 0 0,0 0 1 0 0,1-1-1 0 0,-1 1 0 0 0,0 0 0 0 0,0 0 1 0 0,0 0-1 0 0,0 0 0 0 0,0 0 0 0 0,1 1 1 0 0,-1-1-1 0 0,0 0 0 0 0,0 1 0 0 0,0-1 0 0 0,1 1 1 0 0,-1 0-1 0 0,0 0 0 0 0,1 0 0 0 0,-1 0 1 0 0,1 0-1 0 0,-1 0 0 0 0,-2 2 0 0 0,3-2-48 0 0,1-1 0 0 0,0 1 0 0 0,-1-1 0 0 0,1 1 0 0 0,0-1 0 0 0,-1 1 0 0 0,1 0 0 0 0,0-1 0 0 0,-1 1 0 0 0,1-1 0 0 0,0 1-1 0 0,0 0 1 0 0,0-1 0 0 0,0 1 0 0 0,0 0 0 0 0,0-1 0 0 0,0 1 0 0 0,7 12 5583 0 0,3-5-5462 0 0,29 21-39 0 0,-29-22 137 0 0,2-2-186 0 0,35 12-44 0 0,-35-13 1667 0 0,1-2-1623 0 0,38 8-11 0 0,-38-7 281 0 0,-1-1-333 0 0,35 6 0 0 0,-35-6 516 0 0,0 3-488 0 0,36 12 4 0 0,-36-13 416 0 0,0-1-432 0 0,35 9 0 0 0,-35-9 229 0 0,-1-1-253 0 0,31 4-29 0 0,-31-5 341 0 0,-1 1-303 0 0,30 4 5 0 0,-30-4 78 0 0,1-1-56 0 0,32 4-4 0 0,-33-4 57 0 0,1-2-80 0 0,32-4 5 0 0,-32 4 258 0 0,-1-2-274 0 0,33-5-32 0 0,-32 6 310 0 0,-1-1-278 0 0,33-9-32 0 0,-32 8 290 0 0,-9 0-235 0 0,1 0-50 0 0,8-21 134 0 0,-4 7-29 0 0,6-13-51 0 0,-13 31-83 0 0,11-35 87 0 0,3-5-13 0 0,4-28 59 0 0,-14 40-61 0 0,-2-1 0 0 0,0 0 0 0 0,-2 1 1 0 0,-6-50-1 0 0,3 34 48 0 0,1-45 1 0 0,5 22-100 0 0,-2-1 0 0 0,-4 1 1 0 0,-14-92-1 0 0,5 75 12 0 0,0-99-1 0 0,8 103-27 0 0,-21-160 125 0 0,23 221-113 0 0,0 0-1 0 0,-1 1 1 0 0,-8-29-1 0 0,9 40-5 0 0,0 1 0 0 0,0 0 0 0 0,-1-1-1 0 0,0 1 1 0 0,0 0 0 0 0,-1 0 0 0 0,0 1 0 0 0,0-1-1 0 0,0 1 1 0 0,0 0 0 0 0,-1 0 0 0 0,0 0 0 0 0,-7-5-1 0 0,1 3 8 0 0,-1 1 0 0 0,0 0-1 0 0,1 0 1 0 0,-2 2-1 0 0,1-1 1 0 0,-25-4 0 0 0,-79-5 77 0 0,94 14-93 0 0,0 1 0 0 0,-30 4 0 0 0,-1 0 0 0 0,-28 5 0 0 0,53-5 0 0 0,-46 1 0 0 0,-254 5 106 0 0,209-5-84 0 0,-229-18-101 0 0,342 12 78 0 0,-55-8 1 0 0,0-2 0 0 0,-78-25 0 0 0,94 24 0 0 0,-8 0-13 0 0,0 2 1 0 0,-81-2-1 0 0,-56-8-13 0 0,148 11 26 0 0,16 2 0 0 0,0 1 0 0 0,-1 1 0 0 0,1 2 0 0 0,-1 0 0 0 0,1 2 0 0 0,-32 3 0 0 0,-271 61 0 0 0,292-57 0 0 0,-1-2 0 0 0,0-1 0 0 0,0-3 0 0 0,-68-4 0 0 0,77 2 12 0 0,-1 2 0 0 0,0 2 1 0 0,-48 9-1 0 0,1 0 3 0 0,48-9-9 0 0,-158 12 52 0 0,122-15-41 0 0,-3 2 70 0 0,-138-17 1 0 0,182 12-217 0 0,9 1 99 0 0,1 0 0 0 0,-19-6 0 0 0,30 7-150 0 0,-1 0 0 0 0,0-1 0 0 0,1 1-1 0 0,-1-1 1 0 0,1 0 0 0 0,-1 0-1 0 0,1 0 1 0 0,0-1 0 0 0,0 1 0 0 0,0-1-1 0 0,0 1 1 0 0,1-1 0 0 0,-4-4-1 0 0,-4-12-1148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2:38.479"/>
    </inkml:context>
    <inkml:brush xml:id="br0">
      <inkml:brushProperty name="width" value="0.1" units="cm"/>
      <inkml:brushProperty name="height" value="0.1" units="cm"/>
      <inkml:brushProperty name="color" value="#FFFF00"/>
    </inkml:brush>
  </inkml:definitions>
  <inkml:trace contextRef="#ctx0" brushRef="#br0">1143 74 11143 0 0,'-2'0'248'0'0,"-27"2"706"0"0,27-2-1011 0 0,0 0 0 0 0,1 0 0 0 0,-1 0 0 0 0,0 0 0 0 0,1-1 0 0 0,-1 1 0 0 0,0-1 0 0 0,1 1 0 0 0,-1-1 0 0 0,1 1 0 0 0,-1-1 0 0 0,0 0 0 0 0,1 0 0 0 0,0 1 0 0 0,-1-1 0 0 0,1 0 0 0 0,-1 0 0 0 0,1-1 0 0 0,0 1 0 0 0,0 0 1 0 0,0 0-1 0 0,0-1 0 0 0,0 1 0 0 0,-1-2 0 0 0,1 1-109 0 0,-10-5 978 0 0,-28 9 1763 0 0,0 2-1 0 0,-38 9 0 0 0,-44 6-770 0 0,60-16-609 0 0,-85-7 1 0 0,-61-17-16 0 0,96 8-1227 0 0,-21-7-1193 0 0,44 1-6160 0 0,46 9 501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2:39.425"/>
    </inkml:context>
    <inkml:brush xml:id="br0">
      <inkml:brushProperty name="width" value="0.1" units="cm"/>
      <inkml:brushProperty name="height" value="0.1" units="cm"/>
      <inkml:brushProperty name="color" value="#FFFF00"/>
    </inkml:brush>
  </inkml:definitions>
  <inkml:trace contextRef="#ctx0" brushRef="#br0">13 0 17503 0 0,'-10'0'1453'0'0,"10"0"-1439"0"0,0 0-1 0 0,0 0 1 0 0,-1 0-1 0 0,1 0 1 0 0,0 0-1 0 0,0 0 1 0 0,0 0-1 0 0,0 0 1 0 0,0 0-1 0 0,0 0 1 0 0,0 0 0 0 0,-1 0-1 0 0,1 1 1 0 0,0-1-1 0 0,0 0 1 0 0,0 0-1 0 0,0 0 1 0 0,0 0-1 0 0,0 0 1 0 0,0 0-1 0 0,0 0 1 0 0,0 0-1 0 0,0 0 1 0 0,-1 1 0 0 0,1-1-1 0 0,0 0 1 0 0,0 0-1 0 0,0 0 1 0 0,0 0-1 0 0,0 0 1 0 0,0 0-1 0 0,0 0 1 0 0,0 1-1 0 0,0-1 1 0 0,0 0-1 0 0,0 0 1 0 0,0 0-1 0 0,0 0 1 0 0,0 0 0 0 0,0 0-1 0 0,0 1 1 0 0,0-1-1 0 0,0 0 1 0 0,0 0-1 0 0,0 0 1 0 0,1 0-1 0 0,11 11 2950 0 0,61 35-2959 0 0,-47-33-45 0 0,53 19 1 0 0,25-2-56 0 0,-61-23 36 0 0,41 2-2 0 0,-44-7-191 0 0,36-2-51 0 0,-44-2 0 0 0,20-5-109 0 0,-39 5-460 0 0,-4-1-205 0 0,27-11-1066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2:39.826"/>
    </inkml:context>
    <inkml:brush xml:id="br0">
      <inkml:brushProperty name="width" value="0.1" units="cm"/>
      <inkml:brushProperty name="height" value="0.1" units="cm"/>
      <inkml:brushProperty name="color" value="#FFFF00"/>
    </inkml:brush>
  </inkml:definitions>
  <inkml:trace contextRef="#ctx0" brushRef="#br0">584 0 12895 0 0,'-13'1'542'0'0,"-22"3"219"0"0,34-3-745 0 0,0-1 0 0 0,-1 0 0 0 0,1 1 0 0 0,-1 0 0 0 0,1-1 1 0 0,0 1-1 0 0,0 0 0 0 0,-1-1 0 0 0,1 1 0 0 0,0 0 0 0 0,0 0 0 0 0,0 0 1 0 0,0 0-1 0 0,0 0 0 0 0,0 0 0 0 0,0 1 0 0 0,0-1 0 0 0,0 0 0 0 0,-1 3 1 0 0,-24 53 4548 0 0,15-34-3716 0 0,-12 32-1 0 0,-29 145-804 0 0,37-132 16 0 0,-3 0-1 0 0,-29 70 1 0 0,19-77 428 0 0,-3-2 0 0 0,-2-1 1 0 0,-3-1-1 0 0,-79 92 0 0 0,108-140-780 0 0,-24 25 575 0 0,13-23-2606 0 0,-3-7-4133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2:40.279"/>
    </inkml:context>
    <inkml:brush xml:id="br0">
      <inkml:brushProperty name="width" value="0.1" units="cm"/>
      <inkml:brushProperty name="height" value="0.1" units="cm"/>
      <inkml:brushProperty name="color" value="#FFFF00"/>
    </inkml:brush>
  </inkml:definitions>
  <inkml:trace contextRef="#ctx0" brushRef="#br0">533 9 18687 0 0,'-1'-1'98'0'0,"-36"-6"1512"0"0,36 6-1588 0 0,-1 1 0 0 0,1 0 0 0 0,-1 0 1 0 0,1 0-1 0 0,-1 1 0 0 0,1-1 0 0 0,0 0 0 0 0,-1 0 0 0 0,1 1 1 0 0,-1-1-1 0 0,1 1 0 0 0,0-1 0 0 0,-1 1 0 0 0,1 0 1 0 0,0 0-1 0 0,0-1 0 0 0,-1 1 0 0 0,1 0 0 0 0,0 0 0 0 0,0 0 1 0 0,0 0-1 0 0,0 0 0 0 0,-1 2 0 0 0,-15 24 115 0 0,9-15-52 0 0,0 1 0 0 0,1 0 1 0 0,1 0-1 0 0,0 1 0 0 0,-6 19 0 0 0,2 16-105 0 0,2 1 0 0 0,2 0-1 0 0,2 71 1 0 0,1-30 5 0 0,2-73-44 0 0,-28 325 611 0 0,22-294-421 0 0,-2-1 0 0 0,-3 0 0 0 0,-1-1 1 0 0,-3-1-1 0 0,-21 45 0 0 0,17-53-131 0 0,-9 9-337 0 0,3-16-1420 0 0,21-25-621 0 0</inkml:trace>
  <inkml:trace contextRef="#ctx0" brushRef="#br0" timeOffset="1">19 843 21655 0 0,'-16'-4'1959'0'0,"13"4"-1613"0"0,16 3-307 0 0,46 2-39 0 0,0-6 0 0 0,-1-1 0 0 0,101-19 0 0 0,118-42 0 0 0,-149 30-1369 0 0,223-88 1 0 0,-280 87-6319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1:22.893"/>
    </inkml:context>
    <inkml:brush xml:id="br0">
      <inkml:brushProperty name="width" value="0.1" units="cm"/>
      <inkml:brushProperty name="height" value="0.1" units="cm"/>
      <inkml:brushProperty name="color" value="#FF0066"/>
    </inkml:brush>
  </inkml:definitions>
  <inkml:trace contextRef="#ctx0" brushRef="#br0">10422 49 1839 0 0,'-28'-11'2024'0'0,"28"11"-1991"0"0,-2-1 33 0 0,0 0 0 0 0,0 0 0 0 0,0 0 0 0 0,0 0 0 0 0,0 1 0 0 0,0-1 0 0 0,0 1 0 0 0,0-1 0 0 0,-1 1 0 0 0,1 0 0 0 0,0 0 0 0 0,0 0 0 0 0,0 0 0 0 0,0 0 0 0 0,0 1 0 0 0,0-1 0 0 0,-1 1 0 0 0,1-1 0 0 0,0 1 0 0 0,0 0 1 0 0,0-1-1 0 0,0 1 0 0 0,1 0 0 0 0,-1 0 0 0 0,-3 3 0 0 0,1-1-6 0 0,-1 0 0 0 0,1 0-1 0 0,-1 0 1 0 0,0-1 0 0 0,0 1 0 0 0,0-1 0 0 0,0 0 0 0 0,0-1 0 0 0,0 1 0 0 0,0-1 0 0 0,-1 0-1 0 0,1 0 1 0 0,-1-1 0 0 0,-7 0 0 0 0,0-1 251 0 0,0 0-1 0 0,0-2 0 0 0,1 1 1 0 0,-24-9-1 0 0,29 9-287 0 0,0 1-1 0 0,0 0 0 0 0,0 1 1 0 0,0 0-1 0 0,0 0 0 0 0,0 0 0 0 0,0 1 1 0 0,-12 2-1 0 0,10-1-22 0 0,-1-1 0 0 0,0 0 0 0 0,-16-1-1 0 0,13-3 122 0 0,1 0 0 0 0,-1 0 0 0 0,1-1-1 0 0,0-1 1 0 0,0 0 0 0 0,0 0 0 0 0,1-2-1 0 0,-13-8 1 0 0,21 14-110 0 0,0 0-1 0 0,0 0 1 0 0,-1 1 0 0 0,1-1-1 0 0,0 1 1 0 0,-1-1 0 0 0,1 1-1 0 0,0 0 1 0 0,-1 0 0 0 0,1 1-1 0 0,-1-1 1 0 0,-5 2 0 0 0,4-1-1 0 0,0 0 1 0 0,0 0-1 0 0,0-1 0 0 0,1 0 1 0 0,-9-1-1 0 0,6 1-10 0 0,0 0 0 0 0,0 0 0 0 0,0 0 0 0 0,-1 1 0 0 0,1 0 0 0 0,0 1 0 0 0,0-1 0 0 0,-13 6 0 0 0,-18 3 0 0 0,9-3 0 0 0,-41 13 0 0 0,-67 27 64 0 0,111-41-64 0 0,-37 5 0 0 0,-11 2 0 0 0,31-4 0 0 0,28-7 0 0 0,0 1 0 0 0,0 1 0 0 0,-16 6 0 0 0,-16 3 0 0 0,38-12 0 0 0,-1 1 0 0 0,1 1 0 0 0,-15 5 0 0 0,2 2 10 0 0,-28 8-1 0 0,41-16-4 0 0,0 1 0 0 0,0-1 0 0 0,0-1 0 0 0,0 0 0 0 0,0 0 0 0 0,-13-1 0 0 0,-84-14 5 0 0,-10-7 1361 0 0,90 15-2590 0 0,-116-22 1422 0 0,127 26-139 0 0,-1 0-1 0 0,0 1 1 0 0,0 1-1 0 0,-23 2 1 0 0,-7-1 23 0 0,35-1-85 0 0,-8 1 24 0 0,-33-5 0 0 0,33 0-25 0 0,-1 1 0 0 0,1 2 1 0 0,-1 0-1 0 0,1 0 0 0 0,-1 2 1 0 0,0 1-1 0 0,-31 6 0 0 0,37-4-1 0 0,-6 1 0 0 0,1 0 0 0 0,-1-1 0 0 0,0-1 0 0 0,0-1 0 0 0,-38 0 0 0 0,4-4 15 0 0,-62 6 0 0 0,68-1 2 0 0,-94-5 0 0 0,95-1 420 0 0,0 2-1 0 0,-1 3 0 0 0,-53 7 1 0 0,-108-3-2231 0 0,49-5 1890 0 0,122-1-96 0 0,0-1 0 0 0,1-3 0 0 0,-51-10 0 0 0,4 1 64 0 0,65 11-13 0 0,-31 2 1 0 0,-12-2 117 0 0,26 0-105 0 0,-62 2 0 0 0,78 3-64 0 0,0 1 0 0 0,-37 12 0 0 0,19-6 0 0 0,15-4 13 0 0,0-2-1 0 0,-1 0 1 0 0,1-2-1 0 0,-1 0 1 0 0,-32-3-1 0 0,4-2 27 0 0,1 3 0 0 0,-72 8 0 0 0,105-6-32 0 0,0-2-1 0 0,-25-1 1 0 0,24 0 10 0 0,-36 3 0 0 0,-102 10-7 0 0,59-19 54 0 0,1 0 0 0 0,43 6-62 0 0,-78 4 50 0 0,109-1-32 0 0,-1 0 16 0 0,0-1 0 0 0,-26-1 0 0 0,22-4-20 0 0,-54-15 1 0 0,55 12 164 0 0,-56-9-1 0 0,13 5-92 0 0,29 3-48 0 0,-10 0-24 0 0,1 2 0 0 0,-1 3 0 0 0,-81 5 0 0 0,113 1-16 0 0,0 0 0 0 0,-37 12 0 0 0,38-9 0 0 0,0-1 0 0 0,0-1 0 0 0,-30 3 0 0 0,-129 10 0 0 0,123-12 21 0 0,25-3 0 0 0,-32 8 1 0 0,14 1-20 0 0,12-2 24 0 0,-39 4 0 0 0,43-9-17 0 0,22-2-9 0 0,1-1 0 0 0,-1 1 0 0 0,0-2 1 0 0,0 1-1 0 0,0-1 0 0 0,0-1 0 0 0,0 0 0 0 0,0 0 0 0 0,1 0 0 0 0,-10-4 0 0 0,-17-9 46 0 0,1-1-1 0 0,0-2 0 0 0,-50-35 1 0 0,77 48-45 0 0,0 0 0 0 0,0 1 0 0 0,-1 0 0 0 0,1 0-1 0 0,-1 0 1 0 0,0 1 0 0 0,0 0 0 0 0,0 1 0 0 0,0-1 0 0 0,0 2 0 0 0,-15-1 0 0 0,-6 3-1 0 0,0 1-1 0 0,-29 7 1 0 0,-7 1 0 0 0,-73-2 0 0 0,17-2 0 0 0,111-7 0 0 0,-1 0 0 0 0,0-1 0 0 0,0-1 0 0 0,0 0 0 0 0,1 0 0 0 0,-1-1 0 0 0,1 0 0 0 0,0-1 0 0 0,-10-5 0 0 0,7 4 0 0 0,0 0 0 0 0,0 0 0 0 0,-1 2 0 0 0,-20-4 0 0 0,-64 5 0 0 0,58 2 0 0 0,-63-1 0 0 0,-98 2 0 0 0,173 0 0 0 0,0-2 0 0 0,-34-5 0 0 0,-30-1 0 0 0,-34 13 0 0 0,98-6 6 0 0,0-1 0 0 0,-44-7 0 0 0,44 4 9 0 0,0 2 1 0 0,-44 0-1 0 0,-68 5-15 0 0,95-4 0 0 0,1 2 0 0 0,-64-3 0 0 0,79 1 0 0 0,-1 1 0 0 0,1 2 0 0 0,0 1 0 0 0,-58 13 0 0 0,44-7 0 0 0,-48 3 0 0 0,67-11 0 0 0,1-2 0 0 0,-37-6 0 0 0,36 4 0 0 0,0 1 0 0 0,-32 0 0 0 0,22 6-16 0 0,-1 2-1 0 0,1 0 0 0 0,-35 13 0 0 0,25-7 12 0 0,9-4 5 0 0,-54 4 0 0 0,3 0 0 0 0,65-10 0 0 0,-1 0 0 0 0,1-1 0 0 0,-26-3 0 0 0,-14-9 16 0 0,46 8 14 0 0,0 0 0 0 0,-17-1 0 0 0,27 3-22 0 0,-1 1-1 0 0,0 1 1 0 0,0-1-1 0 0,1 1 1 0 0,-1 0 0 0 0,0 0-1 0 0,1 1 1 0 0,-1-1-1 0 0,-6 4 1 0 0,2 0-55 0 0,0 0 0 0 0,1 1 0 0 0,-1 0 0 0 0,1 1 0 0 0,0 0 1 0 0,-8 9-1 0 0,-9 12-159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1:26.824"/>
    </inkml:context>
    <inkml:brush xml:id="br0">
      <inkml:brushProperty name="width" value="0.1" units="cm"/>
      <inkml:brushProperty name="height" value="0.1" units="cm"/>
      <inkml:brushProperty name="color" value="#FF0066"/>
    </inkml:brush>
  </inkml:definitions>
  <inkml:trace contextRef="#ctx0" brushRef="#br0">11533 12 3623 0 0,'-1'-1'62'0'0,"-1"0"0"0"0,1 0-1 0 0,-1 1 1 0 0,1-1-1 0 0,-1 1 1 0 0,1-1-1 0 0,-1 1 1 0 0,1-1 0 0 0,-1 1-1 0 0,0 0 1 0 0,1 0-1 0 0,-1 0 1 0 0,0 0 0 0 0,1 0-1 0 0,-1 0 1 0 0,1 1-1 0 0,-1-1 1 0 0,0 0-1 0 0,1 1 1 0 0,-1-1 0 0 0,-2 2-1 0 0,-37 16 387 0 0,35-14-413 0 0,0-2 12 0 0,0 1 0 0 0,0-1-1 0 0,0-1 1 0 0,-1 1 0 0 0,1-1 0 0 0,0 0 0 0 0,-1 0 0 0 0,1-1 0 0 0,-1 1 0 0 0,1-1 0 0 0,-1-1 0 0 0,1 0-1 0 0,-1 0 1 0 0,1 0 0 0 0,-9-3 0 0 0,-5 0 309 0 0,-19-1 325 0 0,-43 0-1 0 0,26 2-215 0 0,-449-17 1567 0 0,485 20-2005 0 0,-214 8 216 0 0,-10 6-125 0 0,212-12-114 0 0,0 1-1 0 0,-61 15 1 0 0,62-11-4 0 0,-1-1 0 0 0,-62 3-1 0 0,67-10 1 0 0,-29-5 0 0 0,37 3 0 0 0,-1 1 0 0 0,1 1 0 0 0,-36 2 0 0 0,-58 6 19 0 0,67-5-4 0 0,-59 9-1 0 0,-61 12-86 0 0,104-17 72 0 0,0-4 0 0 0,-77-6 0 0 0,98 3 0 0 0,-8 1 0 0 0,-59 8 0 0 0,2 0 0 0 0,48-5 0 0 0,21 0 0 0 0,-73-5 0 0 0,44-6-1 0 0,7 0 92 0 0,-116 0 1 0 0,86 19-81 0 0,18 0-12 0 0,-238-7 62 0 0,166-7 6 0 0,127 3-67 0 0,-19 1 21 0 0,-1-2 1 0 0,-43-7-1 0 0,37 3-5 0 0,0 2-1 0 0,-1 1 1 0 0,-55 7-1 0 0,71-4-13 0 0,-185-3 62 0 0,111-1-70 0 0,50 2 33 0 0,0-1 0 0 0,-61-12 0 0 0,72 6 22 0 0,-2 2 0 0 0,1 2 0 0 0,-1 2 0 0 0,-76 5 0 0 0,-60 2-19 0 0,-18 1 4 0 0,6 21 30 0 0,-140-5-13 0 0,196-17-27 0 0,25 1 43 0 0,-124 2-17 0 0,-69-11 14 0 0,215-1-39 0 0,-86-6 25 0 0,117 8-14 0 0,0 1-1 0 0,-95 13 1 0 0,85-6-26 0 0,3-5-10 0 0,42-1 0 0 0,-33 2 0 0 0,17 4 0 0 0,-25 3 0 0 0,-76 1 0 0 0,-137-18 11 0 0,225 5 7 0 0,-1-1 0 0 0,-52-12-1 0 0,-72-18 165 0 0,164 33-177 0 0,-11-3-4 0 0,0 2 1 0 0,0 0-1 0 0,-27 2 0 0 0,-2 5-1 0 0,-35 1 0 0 0,52-4 0 0 0,1 1 0 0 0,-48 11 0 0 0,-36 4 0 0 0,83-17 16 0 0,0-2 0 0 0,0-1 0 0 0,-40-9 0 0 0,7 4 11 0 0,-94 1 0 0 0,113 6-24 0 0,-7-1-18 0 0,-1 3-1 0 0,-54 8 1 0 0,33 1 10 0 0,-135 2-1 0 0,126-12 9 0 0,18 1 28 0 0,-91-10-1 0 0,124 5-30 0 0,-58 3 0 0 0,-8 0 0 0 0,67 0 0 0 0,1 1 0 0 0,-51 9 0 0 0,50-5 0 0 0,1-2 0 0 0,-54-1 0 0 0,45-4 0 0 0,0-3 0 0 0,0-1 0 0 0,-45-12 0 0 0,65 12 20 0 0,-2 2 0 0 0,1 0 0 0 0,-46 0-1 0 0,-73 9 25 0 0,108-3-39 0 0,20 0 4 0 0,0 0 1 0 0,1 1-1 0 0,-1 1 0 0 0,1 0 0 0 0,0 1 0 0 0,-23 12 0 0 0,21-8-73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7:38.885"/>
    </inkml:context>
    <inkml:brush xml:id="br0">
      <inkml:brushProperty name="width" value="0.1" units="cm"/>
      <inkml:brushProperty name="height" value="0.1" units="cm"/>
      <inkml:brushProperty name="color" value="#FFFF00"/>
    </inkml:brush>
  </inkml:definitions>
  <inkml:trace contextRef="#ctx0" brushRef="#br0">350 97 1295 0 0,'2'-1'67'0'0,"9"-9"1589"0"0,-11 10-1632 0 0,0 0-1 0 0,0 0 0 0 0,0 0 0 0 0,0 0 1 0 0,0 0-1 0 0,0-1 0 0 0,1 1 1 0 0,-1 0-1 0 0,0 0 0 0 0,0 0 0 0 0,0 0 1 0 0,0 0-1 0 0,0 0 0 0 0,1 0 1 0 0,-1 0-1 0 0,0 0 0 0 0,0 0 0 0 0,0 0 1 0 0,0 0-1 0 0,1 0 0 0 0,-1 0 0 0 0,0 0 1 0 0,0 0-1 0 0,0 0 0 0 0,0 0 1 0 0,0 0-1 0 0,1 0 0 0 0,-1 0 0 0 0,0 0 1 0 0,0 0-1 0 0,0 0 0 0 0,0 0 1 0 0,0 0-1 0 0,1 1 0 0 0,-1-1 0 0 0,0 0 1 0 0,0 0-1 0 0,0 0 0 0 0,0 0 0 0 0,0 0 1 0 0,0 0-1 0 0,0 0 0 0 0,1 1 1 0 0,-1-1-1 0 0,0 0 0 0 0,0 0 0 0 0,0 0 1 0 0,0 0-1 0 0,0 0 0 0 0,0 1 1 0 0,0-1-1 0 0,0 0 0 0 0,0 0 0 0 0,0 0 1 0 0,0 0-1 0 0,0 0 0 0 0,0 1 0 0 0,0-1 1 0 0,0 0-1 0 0,0 0 0 0 0,0 0 1 0 0,0 0-1 0 0,0 1 0 0 0,0-1 0 0 0,-3 2 494 0 0,1 0-1 0 0,-1 0 1 0 0,0 0-1 0 0,1 0 0 0 0,-1 0 1 0 0,0-1-1 0 0,0 1 1 0 0,0-1-1 0 0,-1 0 0 0 0,1 0 1 0 0,-4 1-1 0 0,-3 2 245 0 0,4-3-446 0 0,1 0 0 0 0,-1 0-1 0 0,1 0 1 0 0,-1 0 0 0 0,0-1 0 0 0,1 0 0 0 0,-1 0 0 0 0,1-1 0 0 0,-1 0 0 0 0,1 0 0 0 0,-1 0 0 0 0,1 0 0 0 0,-7-3 0 0 0,-5-3 567 0 0,0 0-1 0 0,-29-16 1 0 0,14 4-179 0 0,18 9-649 0 0,-1 1-1 0 0,-1 1 1 0 0,0 0-1 0 0,-31-11 1 0 0,32 19-3303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2:03.448"/>
    </inkml:context>
    <inkml:brush xml:id="br0">
      <inkml:brushProperty name="width" value="0.1" units="cm"/>
      <inkml:brushProperty name="height" value="0.1" units="cm"/>
      <inkml:brushProperty name="color" value="#FF0066"/>
    </inkml:brush>
  </inkml:definitions>
  <inkml:trace contextRef="#ctx0" brushRef="#br0">1731 106 1439 0 0,'-3'0'9'0'0,"1"1"-1"0"0,-1-1 0 0 0,1 1 0 0 0,0 0 0 0 0,-1 0 0 0 0,1 0 0 0 0,0 0 0 0 0,0 0 0 0 0,0 0 0 0 0,0 1 0 0 0,0-1 0 0 0,0 1 0 0 0,0 0 0 0 0,0-1 0 0 0,1 1 0 0 0,-3 3 0 0 0,2-3 27 0 0,-1 1 1 0 0,1-1-1 0 0,0 0 1 0 0,-1 1-1 0 0,0-1 1 0 0,1-1-1 0 0,-7 4 1 0 0,8-4 43 0 0,-1-1 0 0 0,1 0 1 0 0,0 0-1 0 0,-1 1 1 0 0,1-1-1 0 0,-1 0 1 0 0,1 0-1 0 0,-1-1 1 0 0,1 1-1 0 0,-1 0 0 0 0,1 0 1 0 0,0-1-1 0 0,-1 1 1 0 0,1 0-1 0 0,-1-1 1 0 0,1 0-1 0 0,0 1 0 0 0,0-1 1 0 0,-1 0-1 0 0,1 0 1 0 0,0 1-1 0 0,0-1 1 0 0,-2-2-1 0 0,-1 0 123 0 0,-1 0 1 0 0,0 0-1 0 0,0 0 0 0 0,0 0 0 0 0,0 1 1 0 0,-1 0-1 0 0,1 0 0 0 0,-1 0 0 0 0,1 1 1 0 0,-1 0-1 0 0,-8-1 0 0 0,-4 1-15 0 0,-1 1 1 0 0,-23 3-1 0 0,-12 0 235 0 0,40-2-218 0 0,1-1-1 0 0,-1-1 1 0 0,0 0 0 0 0,1-1 0 0 0,0 0 0 0 0,-1-1 0 0 0,-23-9-1 0 0,26 7-59 0 0,0 1 0 0 0,-21-5-1 0 0,-16-6 298 0 0,25 7-273 0 0,1 2 0 0 0,-1 0-1 0 0,-33-5 1 0 0,-9-1-12 0 0,34 5 40 0 0,-51-5 0 0 0,58 12-135 0 0,1 1 1 0 0,-39 7-1 0 0,-1-1-64 0 0,25-4 3 0 0,-56-3 0 0 0,14-11 102 0 0,54 7-29 0 0,0 1 0 0 0,-53-1-1 0 0,-97 28-72 0 0,109-13 0 0 0,59-9-47 0 0,-1 0 1 0 0,1 0-1 0 0,0 1 0 0 0,0 0 0 0 0,0 1 0 0 0,0 0 0 0 0,1 0 1 0 0,-1 1-1 0 0,1-1 0 0 0,0 2 0 0 0,1-1 0 0 0,-1 1 0 0 0,1 0 1 0 0,-9 11-1 0 0,0 3-3787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2:15.482"/>
    </inkml:context>
    <inkml:brush xml:id="br0">
      <inkml:brushProperty name="width" value="0.1" units="cm"/>
      <inkml:brushProperty name="height" value="0.1" units="cm"/>
      <inkml:brushProperty name="color" value="#FF0066"/>
    </inkml:brush>
  </inkml:definitions>
  <inkml:trace contextRef="#ctx0" brushRef="#br0">6632 59 3423 0 0,'-38'-7'1295'0'0,"-67"-5"-1"0"0,54 8-1091 0 0,-144-27 1908 0 0,185 29-2032 0 0,0 1 1 0 0,0 0-1 0 0,1 1 0 0 0,-1 0 1 0 0,0 0-1 0 0,-15 4 0 0 0,-56 17-14 0 0,61-15-52 0 0,-1 0-1 0 0,0-1 0 0 0,-30 2 0 0 0,0-6 25 0 0,-57-7 0 0 0,64 2-4 0 0,-88 4 0 0 0,-1 1 246 0 0,70-2-171 0 0,-186-4 169 0 0,190 4-251 0 0,1 3 0 0 0,-1 2-1 0 0,0 3 1 0 0,-61 15-1 0 0,-80 8-25 0 0,131-22 0 0 0,-6-1 0 0 0,42-5 0 0 0,-51 10 0 0 0,49-5 16 0 0,-45 5 0 0 0,65-11-10 0 0,0-1-1 0 0,0 0 0 0 0,0-1 1 0 0,0 0-1 0 0,-25-7 0 0 0,-22-8 145 0 0,-1 2 0 0 0,-110-10 0 0 0,131 24-121 0 0,-82 12 1 0 0,12-1-11 0 0,-21 4-19 0 0,81-8 0 0 0,-62 1 0 0 0,-16-1-2 0 0,82-3 6 0 0,0-2 1 0 0,-53-4-1 0 0,-94-27 119 0 0,-65-5 10 0 0,139 23-27 0 0,-31-1-31 0 0,40 8-75 0 0,55 1 0 0 0,-63 4 0 0 0,-513 3 128 0 0,372-12-64 0 0,84-8 7 0 0,111 7-10 0 0,-122 1-1 0 0,57 16 4 0 0,-136 25 0 0 0,258-31-56 0 0,1 0 1 0 0,-1 1-1 0 0,1 0 0 0 0,0 0 0 0 0,0 1 0 0 0,0 0 0 0 0,1 0 0 0 0,-1 1 1 0 0,1 0-1 0 0,-11 9 0 0 0,1 3-272 0 0,1 0 0 0 0,-23 32 0 0 0,13-15-3570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2:19.179"/>
    </inkml:context>
    <inkml:brush xml:id="br0">
      <inkml:brushProperty name="width" value="0.1" units="cm"/>
      <inkml:brushProperty name="height" value="0.1" units="cm"/>
      <inkml:brushProperty name="color" value="#FF0066"/>
    </inkml:brush>
  </inkml:definitions>
  <inkml:trace contextRef="#ctx0" brushRef="#br0">1146 112 2303 0 0,'-58'-6'816'0'0,"1"2"-1"0"0,-85 5 0 0 0,42 1-679 0 0,56-4 30 0 0,0-2-1 0 0,1-2 1 0 0,-1-2 0 0 0,1-1 0 0 0,-54-21-1 0 0,50 18-3 0 0,0 1 0 0 0,-1 2-1 0 0,-1 3 1 0 0,-60-1-1 0 0,89 6-161 0 0,0 2 0 0 0,1 0 0 0 0,-1 1 0 0 0,0 1 0 0 0,-27 7 0 0 0,20-1 0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3:34.240"/>
    </inkml:context>
    <inkml:brush xml:id="br0">
      <inkml:brushProperty name="width" value="0.1" units="cm"/>
      <inkml:brushProperty name="height" value="0.1" units="cm"/>
      <inkml:brushProperty name="color" value="#FFC114"/>
    </inkml:brush>
  </inkml:definitions>
  <inkml:trace contextRef="#ctx0" brushRef="#br0">0 22 1639 0 0,'4'0'111'0'0,"-1"1"-1"0"0,1 0 0 0 0,-1 0 0 0 0,1 0 0 0 0,-1 0 0 0 0,1 0 1 0 0,-1 1-1 0 0,0-1 0 0 0,0 1 0 0 0,1 0 0 0 0,-1 0 0 0 0,-1 0 1 0 0,1 1-1 0 0,0-1 0 0 0,0 0 0 0 0,-1 1 0 0 0,1 0 0 0 0,-1 0 0 0 0,3 4 1 0 0,17 17 99 0 0,-19-22-193 0 0,0 0 1 0 0,-1 0 0 0 0,1 0 0 0 0,0 0-1 0 0,0-1 1 0 0,0 1 0 0 0,0-1-1 0 0,1 0 1 0 0,-1 1 0 0 0,0-2 0 0 0,0 1-1 0 0,1 0 1 0 0,-1-1 0 0 0,1 1-1 0 0,3-1 1 0 0,3-1 179 0 0,-1 0 1 0 0,1-1-1 0 0,17-5 0 0 0,-18 4 24 0 0,1 1 1 0 0,-1 0-1 0 0,1 0 0 0 0,10 0 0 0 0,-4 3-170 0 0,0 1 0 0 0,0 0-1 0 0,29 9 1 0 0,-26-6-22 0 0,36 5 1 0 0,-46-10-29 0 0,0-1-1 0 0,0 0 1 0 0,0 0 0 0 0,0-1 0 0 0,0 0 0 0 0,0-1-1 0 0,0 0 1 0 0,14-7 0 0 0,25-7 66 0 0,-2 1-43 0 0,-29 10 11 0 0,31-8 1 0 0,-42 13-32 0 0,0 0 0 0 0,-1 1 0 0 0,1-1 0 0 0,0 1 0 0 0,0 0 1 0 0,-1 1-1 0 0,1-1 0 0 0,0 1 0 0 0,10 3 0 0 0,-10-2 15 0 0,0-1 0 0 0,0 0 0 0 0,1 0 0 0 0,-1 0 0 0 0,0-1 0 0 0,1 0 0 0 0,-1 0 0 0 0,0-1 0 0 0,11-1 0 0 0,6-4 155 0 0,29-10-1 0 0,12-3-3 0 0,-61 18-148 0 0,15-1 180 0 0,-18 2-199 0 0,0 0 1 0 0,1 0 0 0 0,-1 0-1 0 0,1 0 1 0 0,-1 0-1 0 0,0 0 1 0 0,1 0 0 0 0,-1 0-1 0 0,1 0 1 0 0,-1 0 0 0 0,0 0-1 0 0,1 0 1 0 0,-1 0 0 0 0,0 1-1 0 0,1-1 1 0 0,-1 0-1 0 0,0 0 1 0 0,1 0 0 0 0,-1 1-1 0 0,0-1 1 0 0,1 0 0 0 0,-1 0-1 0 0,0 1 1 0 0,0-1-1 0 0,0 0 1 0 0,1 1 0 0 0,-1-1-1 0 0,0 0 1 0 0,0 1 0 0 0,0-1-1 0 0,1 0 1 0 0,-1 1 0 0 0,0-1-1 0 0,0 1 1 0 0,0-1-1 0 0,0 0 1 0 0,0 1 0 0 0,0 0-1 0 0,0 2-3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3:43.404"/>
    </inkml:context>
    <inkml:brush xml:id="br0">
      <inkml:brushProperty name="width" value="0.1" units="cm"/>
      <inkml:brushProperty name="height" value="0.1" units="cm"/>
      <inkml:brushProperty name="color" value="#FFFF00"/>
    </inkml:brush>
  </inkml:definitions>
  <inkml:trace contextRef="#ctx0" brushRef="#br0">0 27 1495 0 0,'15'-5'60'0'0,"0"0"0"0"0,1 1 0 0 0,-1 1 0 0 0,1 0 0 0 0,-1 1 0 0 0,32-1 0 0 0,-11 1 248 0 0,-23 2-172 0 0,-1 0-1 0 0,0 1 0 0 0,0 1 0 0 0,0 0 1 0 0,0 0-1 0 0,0 1 0 0 0,20 8 0 0 0,-25-8-25 0 0,2-1 3 0 0,0 0-1 0 0,1-1 0 0 0,-1 0 1 0 0,1 0-1 0 0,9-1 1 0 0,-8 0-55 0 0,0 0 1 0 0,0 1 0 0 0,14 3 0 0 0,18 7-43 0 0,1-2 1 0 0,-1-2 0 0 0,68 3-1 0 0,-20-16 39 0 0,6 1 55 0 0,-84 5-100 0 0,1 0 0 0 0,-1 2 0 0 0,0-1-1 0 0,-1 2 1 0 0,17 4 0 0 0,-16-4 60 0 0,-1 0-1 0 0,1-1 0 0 0,0-1 0 0 0,1 0 1 0 0,-1-1-1 0 0,0 0 0 0 0,15-2 0 0 0,21-1 295 0 0,39-8-122 0 0,-79 15-242 0 0,-5-4 0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05.600"/>
    </inkml:context>
    <inkml:brush xml:id="br0">
      <inkml:brushProperty name="width" value="0.1" units="cm"/>
      <inkml:brushProperty name="height" value="0.1" units="cm"/>
      <inkml:brushProperty name="color" value="#FFFF00"/>
    </inkml:brush>
  </inkml:definitions>
  <inkml:trace contextRef="#ctx0" brushRef="#br0">0 1 1375 0 0,'17'0'128'0'0,"-1"0"-128"0"0,-3 0 0 0 0,-5 0 0 0 0,-5 2 192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12.636"/>
    </inkml:context>
    <inkml:brush xml:id="br0">
      <inkml:brushProperty name="width" value="0.1" units="cm"/>
      <inkml:brushProperty name="height" value="0.1" units="cm"/>
      <inkml:brushProperty name="color" value="#FFFF00"/>
    </inkml:brush>
  </inkml:definitions>
  <inkml:trace contextRef="#ctx0" brushRef="#br0">0 24 2615 0 0,'14'-5'149'0'0,"-1"1"0"0"0,1 0 0 0 0,0 1 0 0 0,0 1 0 0 0,1 0-1 0 0,15 0 1 0 0,-7 0-47 0 0,-18 2-77 0 0,-1 0-1 0 0,1 1 0 0 0,0-1 1 0 0,-1 1-1 0 0,1 0 0 0 0,-1 0 0 0 0,6 2 1 0 0,24 4 111 0 0,-3-9 242 0 0,-24 1-288 0 0,0 0 1 0 0,0 1 0 0 0,0 0 0 0 0,0 0 0 0 0,0 1 0 0 0,8 1-1 0 0,155 23 84 0 0,-59-12 18 0 0,-98-11-180 0 0,1-1 1 0 0,-1-1-1 0 0,0 0 1 0 0,0-1 0 0 0,19-4-1 0 0,64-19 43 0 0,-88 21-55 0 0,1 1 0 0 0,-1-1 0 0 0,1 1 0 0 0,-1 1 0 0 0,1 0 0 0 0,0 0 0 0 0,0 1 0 0 0,-1 0 0 0 0,1 0 0 0 0,0 1 0 0 0,9 1 0 0 0,-15-3 3 0 0,-3 1-3 0 0,0 0-1 0 0,0 0 1 0 0,0 0 0 0 0,0 0 0 0 0,1 0-1 0 0,-1 0 1 0 0,0 0 0 0 0,0 0 0 0 0,0 0 0 0 0,0 0-1 0 0,0-1 1 0 0,0 1 0 0 0,0 0 0 0 0,0 0 0 0 0,0 0-1 0 0,0 0 1 0 0,1 0 0 0 0,-1 0 0 0 0,0 0 0 0 0,0 0-1 0 0,0 0 1 0 0,0 0 0 0 0,0 0 0 0 0,0 0 0 0 0,0 0-1 0 0,0 0 1 0 0,1 0 0 0 0,-1 0 0 0 0,0 0 0 0 0,0 0-1 0 0,0 0 1 0 0,0 0 0 0 0,0 0 0 0 0,0 1 0 0 0,0-1-1 0 0,0 0 1 0 0,1 0 0 0 0,-1 0 0 0 0,0 0-1 0 0,0 0 1 0 0,0 0 0 0 0,0 0 0 0 0,0 0 0 0 0,0 0-1 0 0,0 0 1 0 0,0 0 0 0 0,0 0 0 0 0,0 1 0 0 0,0-1-1 0 0,0 0 1 0 0,0 0 0 0 0,0 0 0 0 0,0 0 0 0 0,0 0-1 0 0,0 0 1 0 0,0 0 0 0 0,0 0 0 0 0,0 1 0 0 0,0-1-1 0 0,0 0 1 0 0,0 0 0 0 0,0 0 0 0 0,1 3-54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17.876"/>
    </inkml:context>
    <inkml:brush xml:id="br0">
      <inkml:brushProperty name="width" value="0.1" units="cm"/>
      <inkml:brushProperty name="height" value="0.1" units="cm"/>
      <inkml:brushProperty name="color" value="#FFFF00"/>
    </inkml:brush>
  </inkml:definitions>
  <inkml:trace contextRef="#ctx0" brushRef="#br0">1 38 919 0 0,'69'-8'308'0'0,"-33"8"513"0"0,82 4-51 0 0,61 4 323 0 0,-33-3-690 0 0,-85-4-348 0 0,114-12-1 0 0,-156 9-46 0 0,87-3-8 0 0,107 8-1 0 0,91-4 14 0 0,-177-16 32 0 0,-40 3-30 0 0,-80 14-41 0 0,-1-1 0 0 0,1 1-1 0 0,-1 1 1 0 0,1-1-1 0 0,-1 1 1 0 0,0 0 0 0 0,10 4-1 0 0,-12-5-58 0 0,3 2-1395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28.047"/>
    </inkml:context>
    <inkml:brush xml:id="br0">
      <inkml:brushProperty name="width" value="0.1" units="cm"/>
      <inkml:brushProperty name="height" value="0.1" units="cm"/>
      <inkml:brushProperty name="color" value="#FFFF00"/>
    </inkml:brush>
  </inkml:definitions>
  <inkml:trace contextRef="#ctx0" brushRef="#br0">762 44 1583 0 0,'287'-9'216'0'0,"-217"3"-219"0"0,291-13 218 0 0,-284 9-155 0 0,-107 19 435 0 0,0-1-256 0 0,26-6-226 0 0,-1-1 1 0 0,1 1-1 0 0,-1-1 0 0 0,1 0 0 0 0,-1 0 1 0 0,-6 0-1 0 0,-4-2 34 0 0,-1-1 0 0 0,-29-6-1 0 0,31 4-32 0 0,0 2-1 0 0,1 0 1 0 0,-1 0 0 0 0,-16 1-1 0 0,-39 8 242 0 0,-82 18 0 0 0,76-11-188 0 0,-31 3-29 0 0,-168 6 0 0 0,97-17 39 0 0,-173-1 52 0 0,255-10 73 0 0,167 13-202 0 0,23-1 0 0 0,118-7 0 0 0,-194-1 0 0 0,62-2 0 0 0,96 0 0 0 0,106-4-126 0 0,-228 1-28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35.143"/>
    </inkml:context>
    <inkml:brush xml:id="br0">
      <inkml:brushProperty name="width" value="0.1" units="cm"/>
      <inkml:brushProperty name="height" value="0.1" units="cm"/>
      <inkml:brushProperty name="color" value="#FFFF00"/>
    </inkml:brush>
  </inkml:definitions>
  <inkml:trace contextRef="#ctx0" brushRef="#br0">18 94 919 0 0,'-17'-3'693'0'0,"17"2"-652"0"0,0 1-1 0 0,0 0 0 0 0,0 0 0 0 0,0 0 0 0 0,0-1 1 0 0,0 1-1 0 0,0 0 0 0 0,0 0 0 0 0,0 0 1 0 0,-1-1-1 0 0,1 1 0 0 0,0 0 0 0 0,0 0 0 0 0,0 0 1 0 0,0-1-1 0 0,0 1 0 0 0,0 0 0 0 0,1 0 1 0 0,-1 0-1 0 0,0-1 0 0 0,0 1 0 0 0,0 0 0 0 0,0 0 1 0 0,0 0-1 0 0,0-1 0 0 0,0 1 0 0 0,0 0 1 0 0,0 0-1 0 0,1 0 0 0 0,-1-1 0 0 0,0 1 0 0 0,0 0 1 0 0,0 0-1 0 0,0 0 0 0 0,0 0 0 0 0,1 0 1 0 0,-1-1-1 0 0,2 0 211 0 0,1-1 0 0 0,-1 0 1 0 0,1 1-1 0 0,-1-1 0 0 0,1 1 0 0 0,0 0 1 0 0,-1 0-1 0 0,6-1 0 0 0,23-5-135 0 0,0 0 83 0 0,35-12 1 0 0,-47 13-86 0 0,1 0-1 0 0,0 1 1 0 0,1 1 0 0 0,-1 1 0 0 0,36 0 0 0 0,-13 4 99 0 0,72 10 0 0 0,-80-8-68 0 0,64-2 1 0 0,-19-1-21 0 0,-29-1-35 0 0,86-12-1 0 0,-92 7-21 0 0,-1 2-1 0 0,84 2 0 0 0,-57 4-59 0 0,-47-3-11 0 0,45 5 0 0 0,-62-2-5 0 0,1-1 0 0 0,-1 1 0 0 0,0 0-1 0 0,1 0 1 0 0,-1 1 0 0 0,0 0-1 0 0,0 1 1 0 0,-1-1 0 0 0,1 1-1 0 0,6 6 1 0 0,7 2-832 0 0,-9-6 361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7:40.331"/>
    </inkml:context>
    <inkml:brush xml:id="br0">
      <inkml:brushProperty name="width" value="0.1" units="cm"/>
      <inkml:brushProperty name="height" value="0.1" units="cm"/>
      <inkml:brushProperty name="color" value="#FFFF00"/>
    </inkml:brush>
  </inkml:definitions>
  <inkml:trace contextRef="#ctx0" brushRef="#br0">382 1 5871 0 0,'-58'27'2964'0'0,"38"-22"-1753"0"0,-1-1-1 0 0,0 0 0 0 0,0-2 0 0 0,0-1 0 0 0,-27-1 1 0 0,-105-17 846 0 0,147 16-2078 0 0,-7-2-5186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35.938"/>
    </inkml:context>
    <inkml:brush xml:id="br0">
      <inkml:brushProperty name="width" value="0.1" units="cm"/>
      <inkml:brushProperty name="height" value="0.1" units="cm"/>
      <inkml:brushProperty name="color" value="#FFFF00"/>
    </inkml:brush>
  </inkml:definitions>
  <inkml:trace contextRef="#ctx0" brushRef="#br0">0 4 2959 0 0,'5'-1'56'0'0,"0"0"0"0"0,-1 0-1 0 0,1 1 1 0 0,0 0 0 0 0,0-1-1 0 0,-1 2 1 0 0,1-1 0 0 0,0 0-1 0 0,5 2 1 0 0,45 13 477 0 0,-35-9-356 0 0,32 9 255 0 0,1 1 27 0 0,100 17-1 0 0,-111-28-334 0 0,0-2-1 0 0,-1-2 0 0 0,1-1 0 0 0,0-2 1 0 0,-1-3-1 0 0,1-1 0 0 0,-1-2 0 0 0,40-13 1 0 0,-68 17-115 0 0,14-5 253 0 0,57-10 0 0 0,-83 19-261 0 0,1-1-1 0 0,-1 1 1 0 0,1 0 0 0 0,0 1-1 0 0,-1-1 1 0 0,1 0-1 0 0,0 0 1 0 0,-1 1 0 0 0,1-1-1 0 0,-1 1 1 0 0,1-1 0 0 0,0 1-1 0 0,-1 0 1 0 0,0 0 0 0 0,1-1-1 0 0,-1 1 1 0 0,1 0-1 0 0,-1 0 1 0 0,0 0 0 0 0,0 1-1 0 0,0-1 1 0 0,1 0 0 0 0,-1 0-1 0 0,1 3 1 0 0,7 6-256 0 0,-4-6-85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39.275"/>
    </inkml:context>
    <inkml:brush xml:id="br0">
      <inkml:brushProperty name="width" value="0.1" units="cm"/>
      <inkml:brushProperty name="height" value="0.1" units="cm"/>
      <inkml:brushProperty name="color" value="#FFFF00"/>
    </inkml:brush>
  </inkml:definitions>
  <inkml:trace contextRef="#ctx0" brushRef="#br0">1 0 919 0 0,'2'1'67'0'0,"-2"-2"382"0"0,33 12 1235 0 0,4-5-1498 0 0,1-2-1 0 0,-1-2 0 0 0,1-1 0 0 0,55-7 0 0 0,24 1 520 0 0,-60 5-525 0 0,93 2 225 0 0,-96 1-238 0 0,206 25 810 0 0,-175-8-768 0 0,-47-11 42 0 0,61 9 1 0 0,-58-19-84 0 0,-32 1-141 0 0,-1-1 1 0 0,0 1-1 0 0,1 0 0 0 0,11 3 0 0 0,-11-2-27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41.602"/>
    </inkml:context>
    <inkml:brush xml:id="br0">
      <inkml:brushProperty name="width" value="0.1" units="cm"/>
      <inkml:brushProperty name="height" value="0.1" units="cm"/>
      <inkml:brushProperty name="color" value="#FFFF00"/>
    </inkml:brush>
  </inkml:definitions>
  <inkml:trace contextRef="#ctx0" brushRef="#br0">0 26 1983 0 0,'6'0'24'0'0,"220"-9"459"0"0,-8-8-235 0 0,-155 18-17 0 0,-1 2 0 0 0,113 22 0 0 0,-127-17-103 0 0,-14-5-86 0 0,0-1 0 0 0,51-5 0 0 0,-54 2-32 0 0,196-15-10 0 0,187 17 64 0 0,-370-1-64 0 0,60-9 0 0 0,22 0 0 0 0,-16 14 0 0 0,159 28 0 0 0,-181-20 0 0 0,-40-9 0 0 0,0-2 0 0 0,85-8 0 0 0,-40 1 0 0 0,-80 4 0 0 0,41-1 0 0 0,-1 1 0 0 0,1 3 0 0 0,57 10 0 0 0,-59-1 0 0 0,-16-3 0 0 0,41 3 0 0 0,-28-9 0 0 0,1-3 0 0 0,59-8 0 0 0,20-1 0 0 0,-83 8 0 0 0,-9 0 0 0 0,-1 1 0 0 0,1 2 0 0 0,68 10 0 0 0,57 15 60 0 0,-119-23-55 0 0,-1-1-1 0 0,71-8 0 0 0,6 0-5 0 0,-113 6 1 0 0,43-1 0 0 0,-1 3 0 0 0,89 13 0 0 0,-85-6 0 0 0,74 2 0 0 0,-52-13 0 0 0,-17-1 0 0 0,49-6 0 0 0,0 0 0 0 0,-104 9 0 0 0,-1 0 0 0 0,0 0 0 0 0,0 1 0 0 0,0-1 0 0 0,0 1 0 0 0,1-1 0 0 0,-1 1 0 0 0,0-1 0 0 0,0 1 0 0 0,0 0 0 0 0,0 0 0 0 0,0 0 0 0 0,0-1 0 0 0,0 1 0 0 0,0 1 0 0 0,1 0 0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44.198"/>
    </inkml:context>
    <inkml:brush xml:id="br0">
      <inkml:brushProperty name="width" value="0.1" units="cm"/>
      <inkml:brushProperty name="height" value="0.1" units="cm"/>
      <inkml:brushProperty name="color" value="#FFFF00"/>
    </inkml:brush>
  </inkml:definitions>
  <inkml:trace contextRef="#ctx0" brushRef="#br0">0 31 2327 0 0,'111'8'177'0'0,"-49"-4"-5"0"0,76 13-1 0 0,-101-11-171 0 0,0-2 0 0 0,47-2 0 0 0,-47-2 0 0 0,0 2 0 0 0,46 8 0 0 0,-51-4 0 0 0,0-2 0 0 0,1-2 0 0 0,-1 0 0 0 0,1-3 0 0 0,-1 0 0 0 0,1-2 0 0 0,49-11 0 0 0,-45 8 185 0 0,-1 3-1 0 0,1 1 0 0 0,72 5 0 0 0,27-1 175 0 0,-71-7-359 0 0,-34 2 0 0 0,1 1 0 0 0,41 3 0 0 0,-13 2 22 0 0,1-3-1 0 0,73-10 0 0 0,-101 8-7 0 0,-16 1 6 0 0,1 0-1 0 0,29-8 0 0 0,110-21 303 0 0,-118 23-278 0 0,-25 4-33 0 0,-12 2-11 0 0,-1 0 0 0 0,1 1 0 0 0,0-1 0 0 0,0 1 0 0 0,-1 0 0 0 0,1-1 0 0 0,0 1 0 0 0,0 0 0 0 0,0 0 0 0 0,0 0 0 0 0,-1 0 0 0 0,1 1-1 0 0,2 0 1 0 0,-2-1-296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45.654"/>
    </inkml:context>
    <inkml:brush xml:id="br0">
      <inkml:brushProperty name="width" value="0.1" units="cm"/>
      <inkml:brushProperty name="height" value="0.1" units="cm"/>
      <inkml:brushProperty name="color" value="#FFFF00"/>
    </inkml:brush>
  </inkml:definitions>
  <inkml:trace contextRef="#ctx0" brushRef="#br0">1 25 455 0 0,'0'-2'164'0'0,"0"1"-1"0"0,0 0 0 0 0,0 0 0 0 0,0-1 0 0 0,0 1 0 0 0,0 0 0 0 0,0-1 0 0 0,0 1 0 0 0,1 0 0 0 0,-1 0 0 0 0,1 0 1 0 0,-1-1-1 0 0,1 0 0 0 0,0 1-56 0 0,0 0 0 0 0,0 1 1 0 0,0-1-1 0 0,0 1 0 0 0,0-1 1 0 0,0 1-1 0 0,1 0 0 0 0,-1-1 1 0 0,0 1-1 0 0,0 0 0 0 0,0 0 1 0 0,0 0-1 0 0,0 0 0 0 0,0 0 1 0 0,1 0-1 0 0,1 0 0 0 0,7 1-98 0 0,0 1-1 0 0,0 0 0 0 0,-1 0 0 0 0,1 1 1 0 0,0 0-1 0 0,-1 1 0 0 0,0 0 0 0 0,1 0 1 0 0,-2 1-1 0 0,14 9 0 0 0,31 15-7 0 0,-34-22 16 0 0,0 0 0 0 0,1-1-1 0 0,0-1 1 0 0,23 3 0 0 0,83 3 253 0 0,-95-9-226 0 0,19 2-16 0 0,-21-1-5 0 0,43-1 0 0 0,-33-3-14 0 0,-1 2 0 0 0,58 9 0 0 0,74 22 26 0 0,-128-23-33 0 0,24 1-2 0 0,0-3 0 0 0,107-2 0 0 0,-131-5 68 0 0,65-10 0 0 0,-101 9-68 0 0,1 1 0 0 0,0 0 0 0 0,-1 1 0 0 0,1 0 0 0 0,-1 0 0 0 0,1 0 0 0 0,7 3 0 0 0,-3-1 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15.746"/>
    </inkml:context>
    <inkml:brush xml:id="br0">
      <inkml:brushProperty name="width" value="0.1" units="cm"/>
      <inkml:brushProperty name="height" value="0.1" units="cm"/>
      <inkml:brushProperty name="color" value="#FFFF00"/>
    </inkml:brush>
  </inkml:definitions>
  <inkml:trace contextRef="#ctx0" brushRef="#br0">1 73 919 0 0,'12'-3'135'0'0,"1"1"0"0"0,-1 0 0 0 0,1 1 0 0 0,0 1 0 0 0,-1 0 0 0 0,16 2 0 0 0,75 18 1782 0 0,-75-13-1491 0 0,0-2 0 0 0,0 0 0 0 0,34 0 0 0 0,16-4-69 0 0,0 3 0 0 0,118 23 1 0 0,-166-24-323 0 0,0 0 0 0 0,0-2 0 0 0,0-1 0 0 0,0-1-1 0 0,45-8 1 0 0,5 0 84 0 0,-49 9-76 0 0,-23 0-16 0 0,-1 0 1 0 0,0 0-1 0 0,0-1 0 0 0,0 0 0 0 0,11-2 0 0 0,17-5 51 0 0,1 2-1 0 0,0 1 0 0 0,0 2 1 0 0,0 1-1 0 0,40 4 0 0 0,-30 0 21 0 0,-1-3-1 0 0,70-9 0 0 0,-14-10-84 0 0,-33 5 12 0 0,128-10 1 0 0,-159 25-24 0 0,0 3-1 0 0,60 10 1 0 0,-57-6 27 0 0,73 3 1 0 0,-88-11-30 0 0,-1-2 0 0 0,0-1 0 0 0,39-11 0 0 0,-56 13 104 0 0,0 0-1 0 0,1-1 0 0 0,-1 1 0 0 0,0-1 0 0 0,-1-1 1 0 0,1 0-1 0 0,0 0 0 0 0,-1 0 0 0 0,10-9 0 0 0,-15 13-98 0 0,-1 0 0 0 0,0 0 0 0 0,0-1 0 0 0,1 1 0 0 0,-1 0 0 0 0,0 0 0 0 0,1 0 0 0 0,-1 0 0 0 0,0 0 0 0 0,0-1 0 0 0,1 1-1 0 0,-1 0 1 0 0,0 0 0 0 0,1 0 0 0 0,-1 0 0 0 0,0 0 0 0 0,1 0 0 0 0,-1 0 0 0 0,0 0 0 0 0,1 0 0 0 0,-1 1 0 0 0,0-1 0 0 0,1 0 0 0 0,-1 0 0 0 0,0 0-1 0 0,1 0 1 0 0,-1 0 0 0 0,0 0 0 0 0,0 1 0 0 0,1-1 0 0 0,-1 0 0 0 0,0 0 0 0 0,0 0 0 0 0,1 1 0 0 0,-1-1 0 0 0,0 0 0 0 0,0 0 0 0 0,0 1 0 0 0,1-1-1 0 0,-1 0 1 0 0,0 1 0 0 0,0-1 0 0 0,0 0 0 0 0,0 0 0 0 0,0 1 0 0 0,0-1 0 0 0,1 0 0 0 0,-1 1 0 0 0,0-1 0 0 0,0 0 0 0 0,0 1 0 0 0,0-1 0 0 0,0 0-1 0 0,0 1 1 0 0,4 19-2824 0 0,-4-13 39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18.074"/>
    </inkml:context>
    <inkml:brush xml:id="br0">
      <inkml:brushProperty name="width" value="0.1" units="cm"/>
      <inkml:brushProperty name="height" value="0.1" units="cm"/>
      <inkml:brushProperty name="color" value="#FFFF00"/>
    </inkml:brush>
  </inkml:definitions>
  <inkml:trace contextRef="#ctx0" brushRef="#br0">1 50 4143 0 0,'3'-15'368'0'0,"1"-1"-296"0"0,0 5-72 0 0,-1 3 0 0 0,3 8 64 0 0,-3 4 0 0 0,1-2 0 0 0,2-2-1968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18.601"/>
    </inkml:context>
    <inkml:brush xml:id="br0">
      <inkml:brushProperty name="width" value="0.1" units="cm"/>
      <inkml:brushProperty name="height" value="0.1" units="cm"/>
      <inkml:brushProperty name="color" value="#FFFF00"/>
    </inkml:brush>
  </inkml:definitions>
  <inkml:trace contextRef="#ctx0" brushRef="#br0">0 88 4143 0 0,'11'-15'368'0'0,"-2"1"-296"0"0,-1 5-72 0 0,-6 5 0 0 0,-1 4 96 0 0,1-4 0 0 0,6-1 0 0 0,-1-4 0 0 0,4-2-96 0 0,0 2 0 0 0,-6 1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20.275"/>
    </inkml:context>
    <inkml:brush xml:id="br0">
      <inkml:brushProperty name="width" value="0.1" units="cm"/>
      <inkml:brushProperty name="height" value="0.1" units="cm"/>
      <inkml:brushProperty name="color" value="#FFFF00"/>
    </inkml:brush>
  </inkml:definitions>
  <inkml:trace contextRef="#ctx0" brushRef="#br0">1 13 2303 0 0,'5'1'275'0'0,"1"1"0"0"0,-1-1 0 0 0,1-1 0 0 0,-1 1 0 0 0,1-1 0 0 0,-1 0-1 0 0,1 0 1 0 0,0 0 0 0 0,-1-1 0 0 0,1 0 0 0 0,-1 0 0 0 0,7-3 0 0 0,22-1-1 0 0,61 0 32 0 0,165 13-1 0 0,138-9 690 0 0,-296-3-791 0 0,-39 2-94 0 0,-1 3 0 0 0,85 13 0 0 0,-116-9-126 0 0,-1 1-1 0 0,0 2 0 0 0,0 0 0 0 0,-1 3 1 0 0,0 0-1 0 0,48 27 0 0 0,-65-30-238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21.640"/>
    </inkml:context>
    <inkml:brush xml:id="br0">
      <inkml:brushProperty name="width" value="0.1" units="cm"/>
      <inkml:brushProperty name="height" value="0.1" units="cm"/>
      <inkml:brushProperty name="color" value="#FFFF00"/>
    </inkml:brush>
  </inkml:definitions>
  <inkml:trace contextRef="#ctx0" brushRef="#br0">0 11 1839 0 0,'0'1'134'0'0,"0"0"-60"0"0,33 5 1610 0 0,61 2-146 0 0,-53-5-1013 0 0,-1 1 0 0 0,63 15-1 0 0,-87-15-451 0 0,-1-1 0 0 0,0-1-1 0 0,1-1 1 0 0,0 0-1 0 0,30-3 1 0 0,81-17 222 0 0,-60 8-30 0 0,-65 10-254 0 0,37-5 214 0 0,-1 2 1 0 0,74 0-1 0 0,-30 8-52 0 0,140-10-1 0 0,130-8-108 0 0,-18 23-64 0 0,-303-9 24 0 0,50 6 0 0 0,-71-4-90 0 0,0 0 1 0 0,0 1 0 0 0,0-1 0 0 0,-1 2-1 0 0,1-1 1 0 0,-1 2 0 0 0,0-1 0 0 0,17 12-1 0 0,-13-7-2922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7:41.153"/>
    </inkml:context>
    <inkml:brush xml:id="br0">
      <inkml:brushProperty name="width" value="0.1" units="cm"/>
      <inkml:brushProperty name="height" value="0.1" units="cm"/>
      <inkml:brushProperty name="color" value="#FFFF00"/>
    </inkml:brush>
  </inkml:definitions>
  <inkml:trace contextRef="#ctx0" brushRef="#br0">616 11 2759 0 0,'-9'4'1234'0'0,"0"0"0"0"0,1 1-1 0 0,0 0 1 0 0,0 1-1 0 0,-14 12 1 0 0,-4 2-1052 0 0,6-5 198 0 0,8-6-98 0 0,-1 0 1 0 0,0 0 0 0 0,-18 8 0 0 0,26-15-125 0 0,0 0 1 0 0,0 0 0 0 0,-1-1-1 0 0,1 0 1 0 0,0 0-1 0 0,0 0 1 0 0,-1-1-1 0 0,1 1 1 0 0,0-1 0 0 0,-1 0-1 0 0,1-1 1 0 0,0 1-1 0 0,-9-3 1 0 0,-191-52 4286 0 0,192 52-4296 0 0,0-2 1 0 0,0 1-1 0 0,1-1 0 0 0,-1-1 0 0 0,1 0 0 0 0,0-1 1 0 0,1 0-1 0 0,-1-1 0 0 0,-13-13 0 0 0,12 9-1329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23.090"/>
    </inkml:context>
    <inkml:brush xml:id="br0">
      <inkml:brushProperty name="width" value="0.1" units="cm"/>
      <inkml:brushProperty name="height" value="0.1" units="cm"/>
      <inkml:brushProperty name="color" value="#FFFF00"/>
    </inkml:brush>
  </inkml:definitions>
  <inkml:trace contextRef="#ctx0" brushRef="#br0">0 22 3223 0 0,'11'-12'288'0'0,"-2"4"-288"0"0,-1 6 0 0 0,-3 4 0 0 0,1 0 88 0 0,1 0-88 0 0,9-2 80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23.707"/>
    </inkml:context>
    <inkml:brush xml:id="br0">
      <inkml:brushProperty name="width" value="0.1" units="cm"/>
      <inkml:brushProperty name="height" value="0.1" units="cm"/>
      <inkml:brushProperty name="color" value="#FFFF00"/>
    </inkml:brush>
  </inkml:definitions>
  <inkml:trace contextRef="#ctx0" brushRef="#br0">0 114 1839 0 0,'13'-6'160'0'0,"-2"3"-160"0"0,-2 3 0 0 0,-4 3 0 0 0,1 3 96 0 0</inkml:trace>
  <inkml:trace contextRef="#ctx0" brushRef="#br0" timeOffset="1">1226 59 3679 0 0,'9'-18'328'0'0,"0"5"-264"0"0,-2 7-64 0 0,-1 6 0 0 0,-3 0 288 0 0,3 0 32 0 0,5-3 16 0 0,7-5 0 0 0,6 3-336 0 0,0-1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25.717"/>
    </inkml:context>
    <inkml:brush xml:id="br0">
      <inkml:brushProperty name="width" value="0.1" units="cm"/>
      <inkml:brushProperty name="height" value="0.1" units="cm"/>
      <inkml:brushProperty name="color" value="#FFFF00"/>
    </inkml:brush>
  </inkml:definitions>
  <inkml:trace contextRef="#ctx0" brushRef="#br0">3 27 1839 0 0,'-2'-9'160'0'0,"2"0"-160"0"0,0 4 0 0 0,0 1 0 0 0,2 4 160 0 0,-2 2 160 0 0,0 0-160 0 0,0 1-160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26.748"/>
    </inkml:context>
    <inkml:brush xml:id="br0">
      <inkml:brushProperty name="width" value="0.1" units="cm"/>
      <inkml:brushProperty name="height" value="0.1" units="cm"/>
      <inkml:brushProperty name="color" value="#FFFF00"/>
    </inkml:brush>
  </inkml:definitions>
  <inkml:trace contextRef="#ctx0" brushRef="#br0">1 143 2759 0 0,'16'-36'120'0'0,"-10"12"32"0"0,-3 4-152 0 0,1 7 0 0 0,-2 4 0 0 0,0 7 0 0 0,-1-2 96 0 0,3-3 0 0 0,2-2-8 0 0,-1-2 0 0 0,4 4-88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31.526"/>
    </inkml:context>
    <inkml:brush xml:id="br0">
      <inkml:brushProperty name="width" value="0.1" units="cm"/>
      <inkml:brushProperty name="height" value="0.1" units="cm"/>
      <inkml:brushProperty name="color" value="#FFFF00"/>
    </inkml:brush>
  </inkml:definitions>
  <inkml:trace contextRef="#ctx0" brushRef="#br0">1 25 2471 0 0,'9'-8'104'0'0,"0"3"32"0"0,0 1-136 0 0,-3 1 0 0 0,-2-1 0 0 0,-3 4 0 0 0,1 0 64 0 0,0 2-64 0 0,0 1 72 0 0,3 1-72 0 0,1 3 0 0 0,-1 1 0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32.562"/>
    </inkml:context>
    <inkml:brush xml:id="br0">
      <inkml:brushProperty name="width" value="0.1" units="cm"/>
      <inkml:brushProperty name="height" value="0.1" units="cm"/>
      <inkml:brushProperty name="color" value="#FFFF00"/>
    </inkml:brush>
  </inkml:definitions>
  <inkml:trace contextRef="#ctx0" brushRef="#br0">0 89 3679 0 0,'4'-22'328'0'0,"0"5"-264"0"0,-2 8-64 0 0,1 7 0 0 0,5 1-408 0 0,-1-5-96 0 0,6-5-16 0 0,5-9-8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34.499"/>
    </inkml:context>
    <inkml:brush xml:id="br0">
      <inkml:brushProperty name="width" value="0.1" units="cm"/>
      <inkml:brushProperty name="height" value="0.1" units="cm"/>
      <inkml:brushProperty name="color" value="#FFFF00"/>
    </inkml:brush>
  </inkml:definitions>
  <inkml:trace contextRef="#ctx0" brushRef="#br0">1967 39 1351 0 0,'-10'0'17'0'0,"0"1"0"0"0,1 1 0 0 0,-19 4 0 0 0,19-3 3 0 0,0-1 0 0 0,0-1-1 0 0,-17 2 1 0 0,-33 0 387 0 0,43-1-326 0 0,0-1-1 0 0,0-1 0 0 0,-1 0 1 0 0,1-1-1 0 0,0-1 0 0 0,-20-4 0 0 0,17 1-20 0 0,-1 0-1 0 0,0 2 1 0 0,0 1 0 0 0,0 0-1 0 0,-26 2 1 0 0,-102 14 594 0 0,-13-1-254 0 0,-98-31-400 0 0,149 7 0 0 0,61 9 0 0 0,0 3 0 0 0,-71 9 0 0 0,-7 1 0 0 0,52-11 32 0 0,-90-13 0 0 0,51-8-32 0 0,-1 1 0 0 0,89 19 0 0 0,24 1 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41.890"/>
    </inkml:context>
    <inkml:brush xml:id="br0">
      <inkml:brushProperty name="width" value="0.1" units="cm"/>
      <inkml:brushProperty name="height" value="0.1" units="cm"/>
      <inkml:brushProperty name="color" value="#FFFF00"/>
    </inkml:brush>
  </inkml:definitions>
  <inkml:trace contextRef="#ctx0" brushRef="#br0">1 134 2959 0 0,'0'0'66'0'0,"18"-10"378"0"0,8 0 120 0 0,-15 5-379 0 0,0 0 1 0 0,20-4-1 0 0,-6 4-96 0 0,0 2 1 0 0,0 0-1 0 0,0 2 1 0 0,1 1 0 0 0,36 4-1 0 0,3 1 36 0 0,-29-3-4 0 0,-1 2 1 0 0,53 11-1 0 0,-65-10-57 0 0,0-2 0 0 0,0-1 0 0 0,1-1 0 0 0,-1-1-1 0 0,34-4 1 0 0,-9 1 15 0 0,-17 1 57 0 0,88 0 144 0 0,42 16-142 0 0,75-11 116 0 0,-106-16-38 0 0,30-6-105 0 0,-108 11-97 0 0,83-3-1 0 0,-8 14-7 0 0,40 0-20 0 0,-134-4 45 0 0,1-2 1 0 0,-1-2-1 0 0,34-8 1 0 0,19-14-25 0 0,26-5 268 0 0,-109 31-265 0 0,0 0-1 0 0,0 1 0 0 0,0-1 1 0 0,0 1-1 0 0,0-1 0 0 0,0 1 1 0 0,0 0-1 0 0,0 0 0 0 0,0 1 1 0 0,0-1-1 0 0,0 0 0 0 0,0 1 1 0 0,0 0-1 0 0,0 0 0 0 0,0 0 1 0 0,0 0-1 0 0,0 0 0 0 0,-1 1 1 0 0,1-1-1 0 0,0 1 0 0 0,-1 0 1 0 0,1-1-1 0 0,-1 1 0 0 0,0 1 1 0 0,1-1-1 0 0,-1 0 0 0 0,2 3 1 0 0,0 3 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5:51.325"/>
    </inkml:context>
    <inkml:brush xml:id="br0">
      <inkml:brushProperty name="width" value="0.1" units="cm"/>
      <inkml:brushProperty name="height" value="0.1" units="cm"/>
      <inkml:brushProperty name="color" value="#FFFF00"/>
    </inkml:brush>
  </inkml:definitions>
  <inkml:trace contextRef="#ctx0" brushRef="#br0">1 102 2303 0 0,'21'-1'570'0'0,"36"-6"0"0"0,10-1-430 0 0,122-7-140 0 0,-129 10 0 0 0,50-2 0 0 0,145 9 0 0 0,-152 11 0 0 0,-69-7 0 0 0,62 2 0 0 0,321-25 78 0 0,-336 12-20 0 0,-30-1-58 0 0,60-13 0 0 0,-5 0 0 0 0,21 7 87 0 0,142 5-1 0 0,-52 4 29 0 0,-61 9-58 0 0,-91-1-42 0 0,-37-1-47 0 0,0 1 0 0 0,0 1 0 0 0,0 2 0 0 0,36 14-1 0 0,-59-20-16 0 0,8 2-1325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6:10.029"/>
    </inkml:context>
    <inkml:brush xml:id="br0">
      <inkml:brushProperty name="width" value="0.1" units="cm"/>
      <inkml:brushProperty name="height" value="0.1" units="cm"/>
      <inkml:brushProperty name="color" value="#FFFF00"/>
    </inkml:brush>
  </inkml:definitions>
  <inkml:trace contextRef="#ctx0" brushRef="#br0">0 39 1375 0 0,'200'-13'115'0'0,"361"-12"458"0"0,18 41-71 0 0,-355-7-440 0 0,34 4-31 0 0,336 0 90 0 0,-549-15-91 0 0,58 6 0 0 0,-91 0-9 0 0,-12 2 5 0 0,-16 7-176 0 0,13-10 63 0 0,-7 4-867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8:24.993"/>
    </inkml:context>
    <inkml:brush xml:id="br0">
      <inkml:brushProperty name="width" value="0.1" units="cm"/>
      <inkml:brushProperty name="height" value="0.1" units="cm"/>
      <inkml:brushProperty name="color" value="#FFFF00"/>
    </inkml:brush>
  </inkml:definitions>
  <inkml:trace contextRef="#ctx0" brushRef="#br0">3052 145 6247 0 0,'-39'7'1314'0'0,"55"-19"-180"0"0,-15 11-1132 0 0,0 0 0 0 0,-1 1 1 0 0,1-1-1 0 0,0 0 0 0 0,0 1 1 0 0,-1-1-1 0 0,1 0 0 0 0,-1 0 0 0 0,1 0 1 0 0,-1 0-1 0 0,1 1 0 0 0,-1-1 0 0 0,1 0 1 0 0,-1 0-1 0 0,0 0 0 0 0,1 0 1 0 0,-1 0-1 0 0,0 0 0 0 0,0 0 0 0 0,0 0 1 0 0,0 0-1 0 0,0 0 0 0 0,0 0 0 0 0,0 0 1 0 0,0-1-1 0 0,-4 0 225 0 0,0 0 1 0 0,1 1-1 0 0,-1 0 1 0 0,0 0-1 0 0,0 0 1 0 0,1 1-1 0 0,-7-1 1 0 0,8 1-1 0 0,-4-1 112 0 0,0 1 0 0 0,0 1 0 0 0,0-1 0 0 0,0 1 0 0 0,0 0 0 0 0,0 0 0 0 0,-10 5 0 0 0,9-4-107 0 0,1 0 1 0 0,0-1-1 0 0,-1 1 1 0 0,-12 0-1 0 0,-24-5 468 0 0,35 2-541 0 0,-1 0 0 0 0,1 1 0 0 0,0 0 0 0 0,-1 0 0 0 0,1 1 0 0 0,0 0 0 0 0,-1 0 0 0 0,1 1 0 0 0,0 0 1 0 0,-13 5-1 0 0,18-6-132 0 0,-6 4 6 0 0,0-1 0 0 0,0 0 0 0 0,-1-1-1 0 0,0 0 1 0 0,1 0 0 0 0,-1-1 0 0 0,0 0-1 0 0,-18 0 1 0 0,-37 0 202 0 0,-69 11 0 0 0,104-12-71 0 0,1 0 1 0 0,0-2 0 0 0,0-1 0 0 0,-31-7 0 0 0,21 4-83 0 0,23 3-74 0 0,-9 0 78 0 0,-1-1-1 0 0,1-2 1 0 0,0 0 0 0 0,1-2 0 0 0,-1 0-1 0 0,-25-13 1 0 0,33 11-52 0 0,0 1-1 0 0,-1 1 1 0 0,0 1-1 0 0,0 0 1 0 0,0 1-1 0 0,-32-4 1 0 0,25 6-7 0 0,-35-9 0 0 0,39 7-11 0 0,0 1 0 0 0,1 1-1 0 0,-25-1 1 0 0,33 4-16 0 0,-24 1 0 0 0,0-2 0 0 0,-68-11 0 0 0,75 7 20 0 0,-1 2 1 0 0,1 2-1 0 0,-46 2 0 0 0,18 0 38 0 0,-219-13 59 0 0,226 12 49 0 0,0 2-1 0 0,-95 16 0 0 0,-154 32 299 0 0,148-39-456 0 0,-74 9 1624 0 0,215-19-1799 0 0,1 1 0 0 0,0 0 0 0 0,-12 4 0 0 0,9-1-613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6:11.049"/>
    </inkml:context>
    <inkml:brush xml:id="br0">
      <inkml:brushProperty name="width" value="0.1" units="cm"/>
      <inkml:brushProperty name="height" value="0.1" units="cm"/>
      <inkml:brushProperty name="color" value="#FFFF00"/>
    </inkml:brush>
  </inkml:definitions>
  <inkml:trace contextRef="#ctx0" brushRef="#br0">1389 197 2879 0 0,'120'-20'158'0'0,"135"-15"-36"0"0,71-1 510 0 0,-181 16-453 0 0,866-64 890 0 0,-896 82-968 0 0,137 16-1 0 0,-152-6-77 0 0,-58-6-6 0 0,-16-1 7 0 0,32 5-1 0 0,-58-6-23 0 0,0 0 1 0 0,1 0-1 0 0,-1 0 0 0 0,1 0 0 0 0,-1 0 0 0 0,0 0 0 0 0,1 0 0 0 0,-1 0 0 0 0,0 0 0 0 0,1 0 0 0 0,-1 0 0 0 0,0 0 0 0 0,1 0 0 0 0,-1 1 0 0 0,1-1 0 0 0,-1 0 0 0 0,0 0 0 0 0,0 0 0 0 0,1 1 0 0 0,-1-1 1 0 0,0 0-1 0 0,1 0 0 0 0,-1 1 0 0 0,0-1 0 0 0,0 0 0 0 0,1 1 0 0 0,-1-1 0 0 0,0 0 0 0 0,0 1 0 0 0,0-1 0 0 0,0 0 0 0 0,1 1 0 0 0,-1-1 0 0 0,0 0 0 0 0,0 1 0 0 0,0-1 0 0 0,0 1 0 0 0,0-1 0 0 0,0 0 1 0 0,0 1-1 0 0,0-1 0 0 0,0 0 0 0 0,0 1 0 0 0,0-1 0 0 0,0 1 0 0 0,0-1 0 0 0,0 0 0 0 0,-1 1 0 0 0,1-1 0 0 0,0 0 0 0 0,0 1 0 0 0,0-1 0 0 0,0 0 0 0 0,-1 1 0 0 0,1-1 0 0 0,-18 16 51 0 0,-2-7-34 0 0,0 0 0 0 0,-1-1 1 0 0,-29 6-1 0 0,-70 11 72 0 0,95-21-82 0 0,-301 48 82 0 0,147-25-61 0 0,-217 15-28 0 0,118-16 0 0 0,-57 8 0 0 0,-116 15 0 0 0,-79 7 84 0 0,137-18-32 0 0,314-29-26 0 0,-410 51-316 0 0,372-42-1670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06.699"/>
    </inkml:context>
    <inkml:brush xml:id="br0">
      <inkml:brushProperty name="width" value="0.1" units="cm"/>
      <inkml:brushProperty name="height" value="0.1" units="cm"/>
      <inkml:brushProperty name="color" value="#FFFF00"/>
    </inkml:brush>
  </inkml:definitions>
  <inkml:trace contextRef="#ctx0" brushRef="#br0">1 78 2759 0 0,'20'-21'248'0'0,"2"5"-248"0"0,-2 3 0 0 0,0 2 0 0 0,8 2 0 0 0,-6 4 0 0 0,-2 3 0 0 0,-7 2-80 0 0,-4 2-16 0 0,0-1 0 0 0,5 1 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08.679"/>
    </inkml:context>
    <inkml:brush xml:id="br0">
      <inkml:brushProperty name="width" value="0.1" units="cm"/>
      <inkml:brushProperty name="height" value="0.1" units="cm"/>
      <inkml:brushProperty name="color" value="#FFFF00"/>
    </inkml:brush>
  </inkml:definitions>
  <inkml:trace contextRef="#ctx0" brushRef="#br0">0 49 1583 0 0,'0'1'49'0'0,"0"-1"-1"0"0,0 1 0 0 0,0-1 0 0 0,0 0 0 0 0,0 1 0 0 0,0-1 0 0 0,1 1 0 0 0,-1-1 0 0 0,0 0 0 0 0,0 1 0 0 0,0-1 0 0 0,0 0 0 0 0,0 1 0 0 0,1-1 0 0 0,-1 0 0 0 0,0 1 0 0 0,0-1 0 0 0,1 0 0 0 0,-1 1 0 0 0,0-1 1 0 0,0 0-1 0 0,1 1 0 0 0,-1-1 0 0 0,0 0 0 0 0,1 0 0 0 0,-1 0 0 0 0,0 1 0 0 0,1-1 0 0 0,-1 0 0 0 0,1 0 0 0 0,-1 0 0 0 0,0 0 0 0 0,1 0 0 0 0,-1 0 0 0 0,0 0 0 0 0,1 1 0 0 0,-1-1 0 0 0,1 0 0 0 0,-1 0 0 0 0,0-1 1 0 0,1 1-1 0 0,-1 0 0 0 0,1 0 0 0 0,-1 0 0 0 0,1 0 0 0 0,20-8 990 0 0,-16 6-751 0 0,6-1 222 0 0,25-7 646 0 0,-22 9-1099 0 0,4-1 91 0 0,-1 0 0 0 0,0 1 1 0 0,0 1-1 0 0,34 5 0 0 0,-26-3-127 0 0,-1 0 1 0 0,1-1-1 0 0,0-2 0 0 0,26-4 0 0 0,34 0 23 0 0,-46 5-43 0 0,49 1 0 0 0,-52 2 13 0 0,1-1 0 0 0,0-2 0 0 0,-1-2 0 0 0,40-7-1 0 0,-50 4 80 0 0,26-8 0 0 0,-41 9-84 0 0,-9 4-2 0 0,1-1-1 0 0,-1 1 1 0 0,1 0-1 0 0,-1 0 1 0 0,1 0-1 0 0,0 0 1 0 0,-1 0-1 0 0,1 1 1 0 0,-1-1-1 0 0,1 1 1 0 0,-1-1-1 0 0,1 1 1 0 0,-1 0-1 0 0,0 0 1 0 0,3 1-1 0 0,5 2-193 0 0,-2-1-96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4:09.700"/>
    </inkml:context>
    <inkml:brush xml:id="br0">
      <inkml:brushProperty name="width" value="0.1" units="cm"/>
      <inkml:brushProperty name="height" value="0.1" units="cm"/>
      <inkml:brushProperty name="color" value="#FFFF00"/>
    </inkml:brush>
  </inkml:definitions>
  <inkml:trace contextRef="#ctx0" brushRef="#br0">1 60 919 0 0,'45'1'2033'0'0,"-31"1"-1809"0"0,1-1 0 0 0,0-1 0 0 0,-1-1 0 0 0,1 0 0 0 0,-1-1 0 0 0,1 0-1 0 0,-1-1 1 0 0,28-10 0 0 0,-24 5-157 0 0,0 1 0 0 0,1 1 0 0 0,0 0 0 0 0,1 2 0 0 0,-1 0 0 0 0,1 1 0 0 0,0 1 0 0 0,-1 0 0 0 0,1 2 0 0 0,22 2-1 0 0,-8 4-66 0 0,40 12 0 0 0,-50-11 0 0 0,0-1 0 0 0,1-1 0 0 0,-1-1 0 0 0,29 1 0 0 0,-17-3-2 0 0,-26-1 29 0 0,0 0 0 0 0,-1-1 1 0 0,1 0-1 0 0,0-1 0 0 0,11-2 1 0 0,-5 1 63 0 0,-1 0 1 0 0,30 0 0 0 0,-33 2-40 0 0,0 0 0 0 0,-1-1 0 0 0,1 0 0 0 0,0-1 0 0 0,0 0-1 0 0,17-6 1 0 0,-18 4-41 0 0,0 0 0 0 0,0 0-1 0 0,0 2 1 0 0,0-1 0 0 0,14 0-1 0 0,-23 3-22 0 0,-1 0 0 0 0,0 0-1 0 0,1 0 1 0 0,-1 1 0 0 0,0-1-1 0 0,1 1 1 0 0,-1-1 0 0 0,0 1-1 0 0,0-1 1 0 0,1 1 0 0 0,-1 0-1 0 0,0-1 1 0 0,0 1-1 0 0,0 0 1 0 0,0 0 0 0 0,0 0-1 0 0,0 0 1 0 0,1 2 0 0 0,3 2-266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8:25.397"/>
    </inkml:context>
    <inkml:brush xml:id="br0">
      <inkml:brushProperty name="width" value="0.1" units="cm"/>
      <inkml:brushProperty name="height" value="0.1" units="cm"/>
      <inkml:brushProperty name="color" value="#FFFF00"/>
    </inkml:brush>
  </inkml:definitions>
  <inkml:trace contextRef="#ctx0" brushRef="#br0">0 204 2303 0 0,'2'-6'204'0'0,"-2"5"-193"0"0,0 1 0 0 0,0 0-1 0 0,0-1 1 0 0,0 1-1 0 0,0 0 1 0 0,1-1 0 0 0,-1 1-1 0 0,0 0 1 0 0,0-1-1 0 0,0 1 1 0 0,0 0 0 0 0,0-1-1 0 0,0 1 1 0 0,1 0-1 0 0,-1-1 1 0 0,0 1 0 0 0,0 0-1 0 0,0 0 1 0 0,1-1-1 0 0,-1 1 1 0 0,0 0 0 0 0,0 0-1 0 0,1-1 1 0 0,-1 1-1 0 0,0 0 1 0 0,1 0 0 0 0,-1 0-1 0 0,0 0 1 0 0,1-1-1 0 0,-1 1 1 0 0,0 0 0 0 0,1 0-1 0 0,-1 0 1 0 0,0 0-1 0 0,1 0 1 0 0,-1 0 0 0 0,1 0-1 0 0,0 0 113 0 0,0 0 0 0 0,1 1 0 0 0,-1-1 0 0 0,0 0 0 0 0,0 1 0 0 0,0-1 0 0 0,1 1 0 0 0,-1-1 0 0 0,0 1-1 0 0,0 0 1 0 0,0 0 0 0 0,0-1 0 0 0,0 1 0 0 0,0 0 0 0 0,0 0 0 0 0,0 0 0 0 0,-1 0 0 0 0,1 0 0 0 0,0 0 0 0 0,0 0 0 0 0,-1 0 0 0 0,1 1 0 0 0,-1-1-1 0 0,1 0 1 0 0,-1 0 0 0 0,1 0 0 0 0,-1 1 0 0 0,0-1 0 0 0,1 3 0 0 0,5 17 856 0 0,-6-20-896 0 0,0 0 0 0 0,0 0 0 0 0,1 0 0 0 0,-1 0 0 0 0,0 0 0 0 0,1 0 0 0 0,-1 0 0 0 0,1 0 0 0 0,-1-1 0 0 0,1 1 0 0 0,0 0 0 0 0,-1 0 0 0 0,1-1 0 0 0,0 1 0 0 0,-1 0 0 0 0,1-1-1 0 0,0 1 1 0 0,0 0 0 0 0,0-1 0 0 0,0 1 0 0 0,3-1 94 0 0,0 1 0 0 0,0 0-1 0 0,-1 0 1 0 0,1 0-1 0 0,-1 0 1 0 0,1 1 0 0 0,4 2-1 0 0,-5-2-116 0 0,0-1-1 0 0,0 1 1 0 0,0-1-1 0 0,0 0 1 0 0,0 0-1 0 0,0 0 1 0 0,0 0-1 0 0,0 0 1 0 0,0-1 0 0 0,1 1-1 0 0,-1-1 1 0 0,0 0-1 0 0,0 0 1 0 0,1 0-1 0 0,-1 0 1 0 0,0-1-1 0 0,0 1 1 0 0,4-2-1 0 0,15-7 407 0 0,-13 6-298 0 0,0-1 0 0 0,-1 0-1 0 0,1 0 1 0 0,11-8-1 0 0,-7 1-45 0 0,2 0 0 0 0,-1 2-1 0 0,2 0 1 0 0,-1 1 0 0 0,1 0-1 0 0,0 1 1 0 0,26-7 0 0 0,6 0-60 0 0,-32 8 5 0 0,2 1 0 0 0,33-5 0 0 0,-46 10-63 0 0,0-1 1 0 0,0 1-1 0 0,0 0 1 0 0,0 1-1 0 0,0-1 1 0 0,0 1-1 0 0,0 0 1 0 0,0 0-1 0 0,0 1 1 0 0,-1-1-1 0 0,1 1 1 0 0,0 0-1 0 0,-1 0 1 0 0,9 6-1 0 0,-9-6 19 0 0,0 0 0 0 0,0 0 0 0 0,1 0 0 0 0,-1 0 0 0 0,0-1 0 0 0,1 1 0 0 0,0-1 0 0 0,-1 0 1 0 0,1-1-1 0 0,0 1 0 0 0,0-1 0 0 0,-1 0 0 0 0,1 0 0 0 0,0 0 0 0 0,-1-1 0 0 0,1 0 0 0 0,0 0 0 0 0,6-2 0 0 0,36-3 577 0 0,-39 7-571 0 0,0 0 1 0 0,0 0 0 0 0,0 1-1 0 0,0 1 1 0 0,0-1-1 0 0,0 1 1 0 0,-1 1 0 0 0,10 4-1 0 0,-8-3-21 0 0,0 0 0 0 0,0-2 0 0 0,1 1 0 0 0,17 4 0 0 0,-12-7 36 0 0,-1-1-1 0 0,1 0 0 0 0,-1 0 0 0 0,1-2 1 0 0,25-5-1 0 0,-23 4 158 0 0,-1 0-1 0 0,1 1 1 0 0,31 0 0 0 0,-42 3-195 0 0,24 1 96 0 0,51-2-1 0 0,-28-3 600 0 0,0 2 0 0 0,57 6 0 0 0,4 6-2230 0 0,38 13 1363 0 0,-75-13 166 0 0,-47-5 0 0 0,-1-1 0 0 0,2-2 0 0 0,-1-1 0 0 0,0-2 0 0 0,53-5 0 0 0,-37-2 16 0 0,0 1 0 0 0,1 2 0 0 0,-1 3 0 0 0,1 1 0 0 0,-1 3 0 0 0,1 1 0 0 0,82 20 0 0 0,-109-20-11 0 0,0-1 0 0 0,0 0 1 0 0,0-2-1 0 0,28-1 0 0 0,80-13 33 0 0,-102 11-19 0 0,0 1 0 0 0,1 2 0 0 0,-1 0 0 0 0,32 6-1 0 0,24 2 16 0 0,68 11-34 0 0,-128-17 0 0 0,64 15 0 0 0,-57-11 0 0 0,1-1 0 0 0,-1-1 0 0 0,1-2 0 0 0,0-1 0 0 0,38-2 0 0 0,93-17 64 0 0,-135 16-24 0 0,1 0-1 0 0,0 2 1 0 0,0 1-1 0 0,38 8 1 0 0,3 1-35 0 0,71 1 0 0 0,-107-13 33 0 0,0-1-1 0 0,0-2 1 0 0,47-11-1 0 0,-50 9 13 0 0,15-3-28 0 0,0 1-1 0 0,1 3 0 0 0,-1 2 1 0 0,1 1-1 0 0,64 7 0 0 0,-72-2-14 0 0,0-2 0 0 0,52-4 0 0 0,0-1 90 0 0,-14 0-28 0 0,127-22 0 0 0,-177 21-58 0 0,1 2 0 0 0,-1 1-1 0 0,0 0 1 0 0,1 2 0 0 0,28 4-1 0 0,76 25 1 0 0,-18-3 10 0 0,-94-23-17 0 0,0-1 0 0 0,1 0 1 0 0,-1-2-1 0 0,22-1 1 0 0,41-2 8 0 0,-23 3-16 0 0,109 0 3 0 0,-61 3 0 0 0,164-15 64 0 0,-98-13-39 0 0,-116 15-12 0 0,0 2 0 0 0,63-1 0 0 0,21 20-13 0 0,-99-6 0 0 0,0-2 0 0 0,54-2 0 0 0,18-2 0 0 0,-60 2 0 0 0,19 0 1 0 0,143-8 9 0 0,-68-5 73 0 0,-116 11-72 0 0,-1 2 1 0 0,57 8-1 0 0,-63-6-4 0 0,0-1 0 0 0,0-1-1 0 0,0-1 1 0 0,0-1 0 0 0,-1-1-1 0 0,1-1 1 0 0,30-8 0 0 0,-1-1 0 0 0,12-3-6 0 0,0 3 0 0 0,74-4 0 0 0,-85 13 31 0 0,0-1 0 0 0,0-3 0 0 0,73-19 0 0 0,-83 16-6 0 0,0 2-1 0 0,87-4 1 0 0,-77 9 0 0 0,78-15-1 0 0,118-19 134 0 0,-167 28-75 0 0,160-39 1 0 0,-229 44-85 0 0,1 1 0 0 0,0 0 0 0 0,0 0 0 0 0,0 1 0 0 0,0 1 0 0 0,0 1 0 0 0,0 0 0 0 0,0 1 0 0 0,24 5 0 0 0,-16-3 0 0 0,-1 0 0 0 0,37-1 0 0 0,-36-2 0 0 0,0 0 0 0 0,28 6 0 0 0,-27-2 0 0 0,-1-2 0 0 0,25 0 0 0 0,2 0 0 0 0,67 10 0 0 0,61 3 0 0 0,-126-12 0 0 0,18-2 0 0 0,-49-1 0 0 0,1 1 0 0 0,21 3 0 0 0,-21-1 0 0 0,41 0 0 0 0,4-8 0 0 0,44 0 0 0 0,-82 6 0 0 0,-1 2 0 0 0,48 10 0 0 0,-5 0 0 0 0,-41-10 19 0 0,52-2 0 0 0,-59-2-14 0 0,1 1 0 0 0,0 1 1 0 0,-1 1-1 0 0,27 6 0 0 0,-5 5-5 0 0,-25-7 0 0 0,1-1 0 0 0,-1 0 0 0 0,1-2 0 0 0,33 2 0 0 0,209-1 0 0 0,-231-5 43 0 0,1-2 0 0 0,60-13-1 0 0,-65 11-28 0 0,34-1 0 0 0,-38 5-2 0 0,0-2 0 0 0,36-8 0 0 0,-57 10-7 0 0,1 0-1 0 0,0 0 0 0 0,-1 1 1 0 0,1-1-1 0 0,0 1 1 0 0,0-1-1 0 0,-1 1 1 0 0,1 0-1 0 0,0 1 0 0 0,0-1 1 0 0,4 1-1 0 0,-6 0-7 0 0,0 0 0 0 0,0 0-1 0 0,0 1 1 0 0,0-1 0 0 0,0 0-1 0 0,-1 1 1 0 0,1-1 0 0 0,0 1-1 0 0,-1-1 1 0 0,1 1 0 0 0,-1 0-1 0 0,0 0 1 0 0,0-1 0 0 0,1 1-1 0 0,-1 0 1 0 0,0 0 0 0 0,-1 0-1 0 0,1 0 1 0 0,0 1 0 0 0,0-1 0 0 0,-1 2-1 0 0,4 9-340 0 0,-2 1 0 0 0,2 18 0 0 0,-4-29 295 0 0,4 38-634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3:39.345"/>
    </inkml:context>
    <inkml:brush xml:id="br0">
      <inkml:brushProperty name="width" value="0.1" units="cm"/>
      <inkml:brushProperty name="height" value="0.1" units="cm"/>
      <inkml:brushProperty name="color" value="#FFC114"/>
    </inkml:brush>
  </inkml:definitions>
  <inkml:trace contextRef="#ctx0" brushRef="#br0">0 1 919 0 0,'55'3'321'0'0,"-1"2"0"0"0,84 20 0 0 0,-105-18-284 0 0,2 1-24 0 0,-19-4 0 0 0,1 0 0 0 0,-1-2 0 0 0,24 2-1 0 0,-25-4-12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3:46.701"/>
    </inkml:context>
    <inkml:brush xml:id="br0">
      <inkml:brushProperty name="width" value="0.1" units="cm"/>
      <inkml:brushProperty name="height" value="0.1" units="cm"/>
      <inkml:brushProperty name="color" value="#FFFF00"/>
    </inkml:brush>
  </inkml:definitions>
  <inkml:trace contextRef="#ctx0" brushRef="#br0">1 22 1783 0 0,'0'1'27'0'0,"0"1"0"0"0,1 0-1 0 0,0-1 1 0 0,-1 1-1 0 0,1 0 1 0 0,0-1-1 0 0,0 1 1 0 0,0-1-1 0 0,0 1 1 0 0,0-1-1 0 0,0 0 1 0 0,0 1 0 0 0,0-1-1 0 0,1 0 1 0 0,-1 0-1 0 0,1 0 1 0 0,-1 0-1 0 0,0 0 1 0 0,1 0-1 0 0,0 0 1 0 0,1 0-1 0 0,35 15 718 0 0,-24-12-515 0 0,0 0 0 0 0,-1-2 0 0 0,1 0 0 0 0,0 0-1 0 0,0-1 1 0 0,15-1 0 0 0,85-12 1562 0 0,-76 7-1366 0 0,48-2 1 0 0,-51 7-411 0 0,10 1 199 0 0,87-11 1 0 0,-22-1 265 0 0,61 4-147 0 0,-71 5-212 0 0,18-9-17 0 0,-84 6-52 0 0,0 1 0 0 0,0 2-1 0 0,1 1 1 0 0,61 8-1 0 0,68 12-51 0 0,-109-12 25 0 0,93 0-1 0 0,-52-4-9 0 0,-30 1-15 0 0,175 2 0 0 0,-136-11 13 0 0,160-1 38 0 0,-171 11-49 0 0,117 0 50 0 0,-185-6-51 0 0,0 1 1 0 0,0 1-1 0 0,-1 1 1 0 0,1 1-1 0 0,-1 2 1 0 0,39 11-1 0 0,-40-10-1 0 0,-1 0 0 0 0,1-1 0 0 0,0-1 0 0 0,26 0 0 0 0,101-4 0 0 0,-73-1 0 0 0,64 6 5 0 0,57-1 54 0 0,111-6 0 0 0,-52 2-54 0 0,13 3-5 0 0,57-2 0 0 0,-291-4 0 0 0,230-9 0 0 0,-119 4 0 0 0,29 0 0 0 0,-45 18 0 0 0,36 2 0 0 0,-53-20 0 0 0,-77 4 0 0 0,-1 2 0 0 0,44 3 0 0 0,-37 2 0 0 0,0-3 0 0 0,-1-1 0 0 0,1-2 0 0 0,55-11 0 0 0,136-21 64 0 0,-199 30-64 0 0,44-2 0 0 0,35-4 0 0 0,-56 1 0 0 0,0 3 0 0 0,1 2 0 0 0,0 4 0 0 0,104 9 0 0 0,-87 4 0 0 0,36 3 0 0 0,250 9 0 0 0,-327-22 0 0 0,52 2 0 0 0,153-13 0 0 0,107-16 0 0 0,-187 17 0 0 0,-120 5 0 0 0,0 2 0 0 0,0 2 0 0 0,0 2 0 0 0,0 2 0 0 0,72 17 0 0 0,-71-13 13 0 0,0-2 0 0 0,78 3 0 0 0,-13-1-686 0 0,-92-7-2501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3:48.610"/>
    </inkml:context>
    <inkml:brush xml:id="br0">
      <inkml:brushProperty name="width" value="0.1" units="cm"/>
      <inkml:brushProperty name="height" value="0.1" units="cm"/>
      <inkml:brushProperty name="color" value="#FFFF00"/>
    </inkml:brush>
  </inkml:definitions>
  <inkml:trace contextRef="#ctx0" brushRef="#br0">1 209 919 0 0,'13'-1'700'0'0,"0"0"-1"0"0,-1-2 1 0 0,1 1-1 0 0,0-2 1 0 0,-1 0-1 0 0,16-6 0 0 0,-17 5-548 0 0,0 0 0 0 0,1 2 0 0 0,-1-1 0 0 0,1 1 0 0 0,0 1 0 0 0,0 0 0 0 0,22 0 0 0 0,46 3 173 0 0,-51-1-309 0 0,0 1-1 0 0,55 8 1 0 0,13 9 168 0 0,-87-16-106 0 0,0-2-1 0 0,0 1 1 0 0,0-1 0 0 0,0 0 0 0 0,0-1-1 0 0,0 0 1 0 0,11-3 0 0 0,24-2 73 0 0,-17 4-95 0 0,0-2-1 0 0,-1 0 1 0 0,1-2 0 0 0,-1-1-1 0 0,34-14 1 0 0,-33 11 21 0 0,1 2 0 0 0,-1 1 0 0 0,2 1 1 0 0,-1 1-1 0 0,0 2 0 0 0,1 1 0 0 0,0 1 0 0 0,52 6 0 0 0,-48-3-54 0 0,1-2 1 0 0,-1-1-1 0 0,52-9 0 0 0,99-30 17 0 0,-151 32-39 0 0,20-6 0 0 0,61-8 0 0 0,-96 20 0 0 0,0 1 0 0 0,0 0 0 0 0,0 2 0 0 0,-1 0 0 0 0,1 1 0 0 0,0 1 0 0 0,21 5 0 0 0,1 6 0 0 0,-31-10 0 0 0,1 0 0 0 0,-1 0 0 0 0,1-2 0 0 0,0 1 0 0 0,0-1 0 0 0,14 0 0 0 0,2 0 0 0 0,0 1 0 0 0,0 1 0 0 0,30 8 0 0 0,-30-5 0 0 0,0-2 0 0 0,0-1 0 0 0,32 1 0 0 0,2-8 21 0 0,103-18-1 0 0,-56 5 419 0 0,-100 15-452 0 0,39-2 283 0 0,-44 3-307 0 0,-1 0 1 0 0,0 0-1 0 0,1 1 0 0 0,-1-1 0 0 0,1 1 0 0 0,-1-1 0 0 0,0 1 1 0 0,0 0-1 0 0,1 0 0 0 0,-1 0 0 0 0,0 0 0 0 0,0 0 0 0 0,0 1 1 0 0,0-1-1 0 0,0 0 0 0 0,2 4 0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4:12.875"/>
    </inkml:context>
    <inkml:brush xml:id="br0">
      <inkml:brushProperty name="width" value="0.1" units="cm"/>
      <inkml:brushProperty name="height" value="0.1" units="cm"/>
      <inkml:brushProperty name="color" value="#FFFF00"/>
    </inkml:brush>
  </inkml:definitions>
  <inkml:trace contextRef="#ctx0" brushRef="#br0">4 11 1375 0 0,'-1'0'18'0'0,"1"0"-1"0"0,0 0 1 0 0,0 0-1 0 0,0 0 1 0 0,-1 0-1 0 0,1-1 1 0 0,0 1-1 0 0,0 0 1 0 0,0 0-1 0 0,0 0 0 0 0,-1-1 1 0 0,1 1-1 0 0,0 0 1 0 0,0 0-1 0 0,0-1 1 0 0,0 1-1 0 0,0 0 1 0 0,0 0-1 0 0,0-1 0 0 0,0 1 1 0 0,0 0-1 0 0,0 0 1 0 0,0-1-1 0 0,0 1 1 0 0,0 0-1 0 0,0 0 1 0 0,0-1-1 0 0,0 1 0 0 0,0 0 1 0 0,0 0-1 0 0,0-1 1 0 0,0 1-1 0 0,0 0 1 0 0,0 0-1 0 0,0-1 1 0 0,0 1-1 0 0,1 0 0 0 0,-1 0 1 0 0,0 0-1 0 0,0-1 1 0 0,0 1-1 0 0,0 0 1 0 0,1 0-1 0 0,-1-1 76 0 0,1 1 1 0 0,-1 0-1 0 0,1 0 0 0 0,-1 0 0 0 0,1 0 1 0 0,-1-1-1 0 0,1 1 0 0 0,-1 0 0 0 0,1 0 1 0 0,-1 0-1 0 0,1 0 0 0 0,-1 0 0 0 0,1 0 0 0 0,-1 0 1 0 0,0 0-1 0 0,1 0 0 0 0,-1 1 0 0 0,1-1 1 0 0,-1 0-1 0 0,1 0 0 0 0,-1 0 0 0 0,1 1 1 0 0,0-1-1 0 0,2 3-52 0 0,9 4 6 0 0,-1 0 1 0 0,17 8-1 0 0,-26-14-47 0 0,1 0 0 0 0,0 0 0 0 0,-1 0 0 0 0,1 0-1 0 0,0 0 1 0 0,-1-1 0 0 0,1 1 0 0 0,0-1 0 0 0,0 0 0 0 0,0 0 0 0 0,-1 0 0 0 0,1 0 0 0 0,0 0 0 0 0,0-1-1 0 0,0 1 1 0 0,-1-1 0 0 0,6-1 0 0 0,1-2 139 0 0,1 1-1 0 0,0 0 1 0 0,0 0-1 0 0,0 1 1 0 0,0 1-1 0 0,0 0 1 0 0,18 0-1 0 0,14 7 519 0 0,-12-6-61 0 0,-25 0-526 0 0,0 0 0 0 0,-1 0 1 0 0,1 0-1 0 0,0 1 0 0 0,0-1 1 0 0,0 1-1 0 0,0 1 0 0 0,0-1 1 0 0,5 3-1 0 0,67 37 37 0 0,-70-37-105 0 0,2-1-1 0 0,-1 0 1 0 0,0 0 0 0 0,1-1 0 0 0,-1 0 0 0 0,13 1 0 0 0,29 9-5 0 0,-44-10 3 0 0,0 0 0 0 0,0 0 0 0 0,1-1 0 0 0,-1 1 0 0 0,0-1 0 0 0,1 0 0 0 0,-1-1 0 0 0,1 0 0 0 0,-1 0 0 0 0,1 0 0 0 0,-1-1 0 0 0,1 0 0 0 0,9-3 0 0 0,5-2 47 0 0,-1-1 0 0 0,0-1-1 0 0,-1-1 1 0 0,27-17 0 0 0,-18 11-25 0 0,-22 12-234 0 0,-1 0 0 0 0,1 1 0 0 0,0-1 0 0 0,0 1 0 0 0,0 1 0 0 0,1-1 0 0 0,-1 1 0 0 0,0 0 0 0 0,11 0 0 0 0,-6 1-2300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4:21.784"/>
    </inkml:context>
    <inkml:brush xml:id="br0">
      <inkml:brushProperty name="width" value="0.1" units="cm"/>
      <inkml:brushProperty name="height" value="0.1" units="cm"/>
      <inkml:brushProperty name="color" value="#FFFF00"/>
    </inkml:brush>
  </inkml:definitions>
  <inkml:trace contextRef="#ctx0" brushRef="#br0">0 60 455 0 0,'15'-22'1098'0'0,"5"-5"3193"0"0,-20 26-4261 0 0,1 0 0 0 0,0 0-1 0 0,0 0 1 0 0,0 1 0 0 0,0-1-1 0 0,0 0 1 0 0,0 1-1 0 0,0-1 1 0 0,0 1 0 0 0,0-1-1 0 0,0 1 1 0 0,0-1 0 0 0,0 1-1 0 0,0 0 1 0 0,0-1-1 0 0,0 1 1 0 0,0 0 0 0 0,1 0-1 0 0,-1 0 1 0 0,0 0 0 0 0,0 0-1 0 0,0 0 1 0 0,1 0-1 0 0,0 1-25 0 0,0 0 0 0 0,-1 0-1 0 0,1 0 1 0 0,-1 0-1 0 0,1 0 1 0 0,-1 0-1 0 0,0 0 1 0 0,0 1-1 0 0,1-1 1 0 0,-1 0 0 0 0,0 1-1 0 0,0-1 1 0 0,0 1-1 0 0,0-1 1 0 0,0 1-1 0 0,-1-1 1 0 0,1 1-1 0 0,0 0 1 0 0,-1-1 0 0 0,1 1-1 0 0,-1 3 1 0 0,1-2-5 0 0,0-1 1 0 0,0 1 0 0 0,-1-1 0 0 0,1 0-1 0 0,1 0 1 0 0,-1 1 0 0 0,0-1 0 0 0,2 2-1 0 0,0-3 6 0 0,0 1-1 0 0,0-1 0 0 0,0-1 0 0 0,0 1 0 0 0,0 0 0 0 0,0-1 1 0 0,0 0-1 0 0,0 0 0 0 0,0 1 0 0 0,0-2 0 0 0,0 1 1 0 0,1 0-1 0 0,-1-1 0 0 0,5-1 0 0 0,6 0 5 0 0,22 1 7 0 0,47 4 0 0 0,-47-1 0 0 0,48-3 0 0 0,-74 1-16 0 0,-1 0 0 0 0,1 1 0 0 0,0 0 0 0 0,18 5 0 0 0,-17-3 0 0 0,0-1 0 0 0,1 0 0 0 0,11 0 0 0 0,44 1 42 0 0,1 4 0 0 0,90 19-1 0 0,-129-20-38 0 0,99 11 64 0 0,-83-13-23 0 0,0 3 1 0 0,67 18-1 0 0,-81-17-10 0 0,1 0 0 0 0,0-3 1 0 0,0 0-1 0 0,40 0 0 0 0,131-11 207 0 0,-40-1-39 0 0,-2-3-125 0 0,2 0-16 0 0,-112 11-23 0 0,0-3 0 0 0,0-2-1 0 0,0-2 1 0 0,90-23-1 0 0,-106 21-33 0 0,0 1 0 0 0,45-3-1 0 0,-39 6-2 0 0,-16 1-1 0 0,0 0 0 0 0,1 2 0 0 0,-1 1 0 0 0,0 1 0 0 0,0 2 0 0 0,0 0 0 0 0,0 1 0 0 0,0 2 0 0 0,0 1 0 0 0,27 11 0 0 0,-18-7 0 0 0,0-1 0 0 0,1-1 0 0 0,0-2 0 0 0,41 2 0 0 0,8 3 0 0 0,-63-10 10 0 0,-1-1-1 0 0,1-1 0 0 0,-1-1 0 0 0,1-1 0 0 0,30-6 0 0 0,-28 4 40 0 0,-1 0 0 0 0,0 2 0 0 0,1 1-1 0 0,29 2 1 0 0,-22 1-22 0 0,0-1 0 0 0,0-1 0 0 0,53-8 0 0 0,89-26 54 0 0,-133 25-89 0 0,5 2 8 0 0,0 2 0 0 0,60 0 0 0 0,-6 1 0 0 0,-62 2 0 0 0,63 7 0 0 0,-88-5 0 0 0,-1 1 0 0 0,0 0 0 0 0,0 1 0 0 0,0 0 0 0 0,0 0 0 0 0,0 1 0 0 0,-1 1 0 0 0,1 0 0 0 0,12 6 0 0 0,-12-5 0 0 0,1 0 0 0 0,-1-1 0 0 0,1 0 0 0 0,0-1 0 0 0,0-1 0 0 0,0 1 0 0 0,19 0 0 0 0,-13-1 0 0 0,-1 0 0 0 0,29 9 0 0 0,-25-3 0 0 0,0-1 0 0 0,1 0 0 0 0,0-2 0 0 0,0-1 0 0 0,1 0 0 0 0,-1-2 0 0 0,1 0 0 0 0,22-2 0 0 0,-22-2-8 0 0,1 0 40 0 0,0 1-1 0 0,0 1 0 0 0,24 3 1 0 0,106 11 42 0 0,-125-12-63 0 0,1-1 0 0 0,-1-1-1 0 0,0-2 1 0 0,0-1 0 0 0,41-9-1 0 0,-57 9-10 0 0,0 1 0 0 0,0 1 0 0 0,0 0 0 0 0,0 1 0 0 0,0 0 0 0 0,14 2 0 0 0,70 18 0 0 0,-92-19 0 0 0,3 1 7 0 0,0-1 1 0 0,1-1-1 0 0,-1 1 0 0 0,0-1 0 0 0,1 0 0 0 0,-1-1 0 0 0,0 0 0 0 0,12-2 0 0 0,-17 2-7 0 0,0 1 0 0 0,0 0 0 0 0,0 0 0 0 0,0 0 0 0 0,0 0 0 0 0,0 1 0 0 0,0-1 0 0 0,0 0 0 0 0,0 1 0 0 0,0-1 0 0 0,-1 1 0 0 0,1 0 0 0 0,0 0 0 0 0,0 0 0 0 0,2 1 0 0 0,1 3 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8:45.175"/>
    </inkml:context>
    <inkml:brush xml:id="br0">
      <inkml:brushProperty name="width" value="0.1" units="cm"/>
      <inkml:brushProperty name="height" value="0.1" units="cm"/>
      <inkml:brushProperty name="color" value="#FFFF00"/>
    </inkml:brush>
  </inkml:definitions>
  <inkml:trace contextRef="#ctx0" brushRef="#br0">351 46 6447 0 0,'-12'-6'670'0'0,"0"0"0"0"0,-1 1 0 0 0,-25-6 0 0 0,13 4 298 0 0,25 7-955 0 0,0 0 0 0 0,0 0 0 0 0,-1 0 0 0 0,1 0 0 0 0,0 0 0 0 0,0 0 0 0 0,-1 0 0 0 0,1 0 0 0 0,0 0 0 0 0,0 0 0 0 0,-1 0 0 0 0,1 0 0 0 0,0 0 0 0 0,0 0 0 0 0,0 0 0 0 0,-1 0 0 0 0,1 0 0 0 0,0 0 0 0 0,0 0 0 0 0,-1-1 0 0 0,1 1 0 0 0,0 0 0 0 0,0 0 0 0 0,0 0 0 0 0,-1 0 0 0 0,1-1 0 0 0,0 1 0 0 0,0 0 0 0 0,0 0 0 0 0,0 0 0 0 0,0-1 0 0 0,-1 1 0 0 0,1 0 0 0 0,0 0 0 0 0,0 0 0 0 0,0-1 0 0 0,0 1 0 0 0,0 0 0 0 0,0 0 0 0 0,0-1 0 0 0,0 1 0 0 0,0 0 0 0 0,0 0 0 0 0,0-1 0 0 0,0 1 0 0 0,0 0 0 0 0,0 0 0 0 0,0-1 0 0 0,0 1 0 0 0,0 0 0 0 0,0-1 0 0 0,1 1 15 0 0,0 0 1 0 0,-1-1 0 0 0,1 1-1 0 0,-1 0 1 0 0,1 0 0 0 0,0-1-1 0 0,-1 1 1 0 0,1 0 0 0 0,0 0 0 0 0,-1 0-1 0 0,1 0 1 0 0,0 0 0 0 0,-1 0-1 0 0,1 0 1 0 0,0 0 0 0 0,-1 0 0 0 0,1 0-1 0 0,0 0 1 0 0,0 1 0 0 0,3 0 156 0 0,0 1 0 0 0,-1-1 0 0 0,1 1 0 0 0,-1 0-1 0 0,1 0 1 0 0,-1 0 0 0 0,0 0 0 0 0,0 0 0 0 0,0 1 0 0 0,0-1 0 0 0,0 1 0 0 0,0 0 0 0 0,-1 0 0 0 0,0 0 0 0 0,3 5 0 0 0,-2-3 74 0 0,-1 0 0 0 0,0 0 0 0 0,0 0 0 0 0,0 1 0 0 0,-1-1 0 0 0,0 1 1 0 0,0 0-1 0 0,0-1 0 0 0,-1 9 0 0 0,-1 8 351 0 0,-1 0 1 0 0,-1 0 0 0 0,-1-1-1 0 0,-9 28 1 0 0,12-48-600 0 0,-19 60 436 0 0,-3-2 0 0 0,-3 0 0 0 0,-47 79 0 0 0,-10 21 85 0 0,78-149-946 0 0,0 1 0 0 0,0-1-1 0 0,-1 1 1 0 0,-1-2 0 0 0,0 1-1 0 0,0-1 1 0 0,-14 14 0 0 0,8-15-1464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4:40.891"/>
    </inkml:context>
    <inkml:brush xml:id="br0">
      <inkml:brushProperty name="width" value="0.1" units="cm"/>
      <inkml:brushProperty name="height" value="0.1" units="cm"/>
      <inkml:brushProperty name="color" value="#FFFF00"/>
    </inkml:brush>
  </inkml:definitions>
  <inkml:trace contextRef="#ctx0" brushRef="#br0">0 16 1375 0 0,'6'-3'59'0'0,"21"-8"367"0"0,-26 10-416 0 0,0 1 1 0 0,0 0-1 0 0,0 0 1 0 0,0-1-1 0 0,0 1 1 0 0,0 0-1 0 0,0 0 1 0 0,0 0-1 0 0,0 0 1 0 0,0 1-1 0 0,0-1 1 0 0,0 0-1 0 0,0 0 1 0 0,0 1-1 0 0,0-1 1 0 0,0 0-1 0 0,0 1 1 0 0,0-1-1 0 0,0 1 1 0 0,0-1-1 0 0,0 1 1 0 0,-1-1-1 0 0,1 1 1 0 0,0 0-1 0 0,0-1 1 0 0,0 2-1 0 0,2 1 17 0 0,0 0 0 0 0,0-1-1 0 0,0 1 1 0 0,0-1 0 0 0,0 0-1 0 0,1 0 1 0 0,-1 0-1 0 0,0 0 1 0 0,1-1 0 0 0,0 1-1 0 0,-1-1 1 0 0,1 0 0 0 0,0 0-1 0 0,7 0 1 0 0,6 1 206 0 0,32 0 1 0 0,0-7 193 0 0,-39 3-323 0 0,-1 1 1 0 0,1 0-1 0 0,-1 1 0 0 0,1-1 1 0 0,14 3-1 0 0,132 27 224 0 0,-25-17-55 0 0,-87-10-118 0 0,0 3-1 0 0,55 11 0 0 0,-76-11 25 0 0,0-2 0 0 0,33 1 0 0 0,-29-3 58 0 0,39 8 1 0 0,8 3-102 0 0,95 3 0 0 0,-73-8-132 0 0,-56-5 8 0 0,62-6 0 0 0,-8-1 82 0 0,30 12 39 0 0,-73-3-62 0 0,72-4-1 0 0,32-16-77 0 0,-82 7 189 0 0,140 0 1 0 0,124 43-173 0 0,-238-24 36 0 0,183-5-1 0 0,-66-5 56 0 0,-167 4-101 0 0,89 20 0 0 0,-95-14 0 0 0,0-3 0 0 0,76 5 0 0 0,34-16 19 0 0,118 5 26 0 0,-150 11-21 0 0,49 3 16 0 0,-104-13-40 0 0,128-12 0 0 0,-88-2 0 0 0,129 2 0 0 0,224 3 0 0 0,-104-30 0 0 0,-343 35 0 0 0,411-42 0 0 0,-161 23-144 0 0,-155 12 108 0 0,213 12 0 0 0,-257-1 36 0 0,-12-1 0 0 0,0 3 0 0 0,79 15 0 0 0,-89-11 0 0 0,-1-2 0 0 0,72 2 0 0 0,82-12 0 0 0,-191 4 0 0 0,42-1 0 0 0,0 1 0 0 0,0 2 0 0 0,0 2 0 0 0,55 13 0 0 0,-26-7 29 0 0,-42-7-2066 0 0,-16 0-227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01.339"/>
    </inkml:context>
    <inkml:brush xml:id="br0">
      <inkml:brushProperty name="width" value="0.1" units="cm"/>
      <inkml:brushProperty name="height" value="0.1" units="cm"/>
      <inkml:brushProperty name="color" value="#FFFF00"/>
    </inkml:brush>
  </inkml:definitions>
  <inkml:trace contextRef="#ctx0" brushRef="#br0">0 158 2327 0 0,'39'2'1310'0'0,"54"9"0"0"0,-55-5-444 0 0,55 1 0 0 0,-28-8-256 0 0,72 3 484 0 0,68 7-124 0 0,-155-5-968 0 0,-25-4 81 0 0,1 2-1 0 0,-1 2 1 0 0,1 0-1 0 0,-1 1 1 0 0,26 10-1 0 0,31 8 7 0 0,-14-5-37 0 0,-47-12-31 0 0,0-1 0 0 0,0-1 0 0 0,0 0 0 0 0,41 0-1 0 0,-15-5 44 0 0,53-7 0 0 0,-69 3 54 0 0,0-2 0 0 0,0-2 0 0 0,32-12 0 0 0,-29 8 50 0 0,69-14 0 0 0,239-10 54 0 0,-142 20-150 0 0,-162 14-47 0 0,-1 0-1 0 0,1 3 1 0 0,0 1 0 0 0,-1 1 0 0 0,48 10 0 0 0,33 5 48 0 0,8 1-29 0 0,3 6-45 0 0,-111-22 3 0 0,-1-1 0 0 0,1-1 0 0 0,-1-1 0 0 0,1 0 0 0 0,25-5 0 0 0,-10-2 48 0 0,-5 1 2 0 0,1 1 0 0 0,-1 1 0 0 0,1 2 0 0 0,-1 0 1 0 0,49 3-1 0 0,142 18 29 0 0,-155-16-84 0 0,92-9-1 0 0,115-20 68 0 0,-107 22-6 0 0,-125 5-52 0 0,50 1-6 0 0,98-3 0 0 0,-120-4 0 0 0,-16 1 0 0 0,0 2 0 0 0,95 6 0 0 0,-49 7 0 0 0,144-4 0 0 0,-142-9 23 0 0,225-15 136 0 0,-298 17-157 0 0,0 1 1 0 0,0 2 0 0 0,39 6-1 0 0,11 1-2 0 0,6 0 0 0 0,-58-4 0 0 0,0-2 0 0 0,-1-1 0 0 0,1-1 0 0 0,0-1 0 0 0,39-5 0 0 0,127-28 64 0 0,-145 29-53 0 0,-1 2 1 0 0,89 8-1 0 0,-85-1-1 0 0,-1-3 0 0 0,68-6 0 0 0,59-25 175 0 0,8 0 178 0 0,-144 25-293 0 0,0 2 0 0 0,68 4 0 0 0,-19 4-18 0 0,-1-3 1 0 0,147-16-1 0 0,58 1 2 0 0,-200 12-33 0 0,0-4 0 0 0,127-22 0 0 0,-139 13-10 0 0,144-7 0 0 0,82 20 23 0 0,-131 2-26 0 0,-35-7 56 0 0,-106 4-64 0 0,0 2 0 0 0,-1 2 0 0 0,1 1 0 0 0,43 10 0 0 0,-42-4 0 0 0,146 36 0 0 0,-134-40 0 0 0,63 3 0 0 0,-26-4 0 0 0,61 1 0 0 0,16 2 0 0 0,-76 1 0 0 0,0-4 0 0 0,104-6 0 0 0,43-17 0 0 0,-147 14 0 0 0,0 3 0 0 0,101 13 0 0 0,-163-9 0 0 0,115 7 0 0 0,-119-10 0 0 0,1 1 0 0 0,0 1 0 0 0,28 6 0 0 0,22 4 64 0 0,-68-11-59 0 0,0-1 0 0 0,-1 0 0 0 0,1 0 0 0 0,0 0 0 0 0,0 0 0 0 0,0 0 0 0 0,-1 0 0 0 0,1 0 0 0 0,0 0 0 0 0,0-1 0 0 0,0 1 0 0 0,-1 0 0 0 0,1 0 0 0 0,0-1 0 0 0,0 1 0 0 0,-1 0-1 0 0,1-1 1 0 0,0 1 0 0 0,-1-1 0 0 0,1 1 0 0 0,0-1 0 0 0,-1 1 0 0 0,1-1 0 0 0,-1 1 0 0 0,1-1 0 0 0,-1 0 0 0 0,1 0 0 0 0,0 1 38 0 0,0 0-33 0 0,0 0-157 0 0,-1 1 0 0 0,1-1 0 0 0,-1 1 0 0 0,1-1 0 0 0,0 1 0 0 0,-1 0 0 0 0,0-1 0 0 0,1 1 0 0 0,-1 0 0 0 0,1-1 0 0 0,-1 1 0 0 0,0 0 0 0 0,1 0 0 0 0,-1-1 0 0 0,0 1 0 0 0,0 0 0 0 0,0 0 0 0 0,1-1 0 0 0,-1 1 0 0 0,0 0 0 0 0,0 0 0 0 0,0 0 0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04.324"/>
    </inkml:context>
    <inkml:brush xml:id="br0">
      <inkml:brushProperty name="width" value="0.1" units="cm"/>
      <inkml:brushProperty name="height" value="0.1" units="cm"/>
      <inkml:brushProperty name="color" value="#FFFF00"/>
    </inkml:brush>
  </inkml:definitions>
  <inkml:trace contextRef="#ctx0" brushRef="#br0">1 55 919 0 0,'99'-21'2348'0'0,"150"-10"0"0"0,-197 29-2069 0 0,1 1-1 0 0,74 10 0 0 0,-28 3-147 0 0,115 9 202 0 0,-103-18-88 0 0,147 10 313 0 0,-159 0-373 0 0,87 9 39 0 0,-155-21-184 0 0,-1-1 0 0 0,1-1 1 0 0,-1-2-1 0 0,35-7 0 0 0,3-4 142 0 0,1 3-1 0 0,129-3 0 0 0,-169 15-148 0 0,54 11 1 0 0,6 0-25 0 0,170-12 51 0 0,-118-2-49 0 0,104 10 30 0 0,-90-1-29 0 0,-111-8 15 0 0,70-10-1 0 0,-58 4-15 0 0,-41 6-10 0 0,37-6 20 0 0,1 3 0 0 0,95 5 0 0 0,-13 20 45 0 0,-85-12-66 0 0,1-1-1 0 0,58 0 0 0 0,-85-8 1 0 0,197-9 64 0 0,-180 6-32 0 0,78 4 0 0 0,-95 2-32 0 0,0 1 0 0 0,0 1 0 0 0,-1 1 0 0 0,24 9 0 0 0,-28-8 0 0 0,1-1 0 0 0,0 0 0 0 0,0-2 0 0 0,1 0 0 0 0,-1-1 0 0 0,24-1 0 0 0,-4-5 19 0 0,70-16 0 0 0,-69 11-6 0 0,63-6 0 0 0,-32 8 18 0 0,-48 3-8 0 0,0 0 1 0 0,0 2 0 0 0,43 4 0 0 0,16 5-11 0 0,25 5-16 0 0,-85-11 3 0 0,0 0 0 0 0,0-2 0 0 0,41-4 0 0 0,-47 3 0 0 0,18-6 36 0 0,-28 6-16 0 0,0-1 0 0 0,0 1 0 0 0,14-1 0 0 0,-18 2-20 0 0,-1 1 0 0 0,1-1 1 0 0,0 0-1 0 0,-1 1 0 0 0,1 0 0 0 0,-1-1 0 0 0,1 1 1 0 0,-1 0-1 0 0,1 0 0 0 0,-1 1 0 0 0,0-1 0 0 0,1 1 1 0 0,-1-1-1 0 0,3 4 0 0 0,4 2-127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13.602"/>
    </inkml:context>
    <inkml:brush xml:id="br0">
      <inkml:brushProperty name="width" value="0.1" units="cm"/>
      <inkml:brushProperty name="height" value="0.1" units="cm"/>
      <inkml:brushProperty name="color" value="#FFFF00"/>
    </inkml:brush>
  </inkml:definitions>
  <inkml:trace contextRef="#ctx0" brushRef="#br0">1 310 2183 0 0,'11'1'197'0'0,"0"-1"-1"0"0,0 0 1 0 0,0 0-1 0 0,-1-1 1 0 0,18-4-1 0 0,-23 4 1 0 0,25-5 227 0 0,-12 3-91 0 0,0 0 1 0 0,28-1-1 0 0,7 2 253 0 0,-34 1-412 0 0,0 0 0 0 0,0 1 0 0 0,36 6 0 0 0,40 19 0 0 0,-70-17-158 0 0,1-1 0 0 0,-1-1 0 0 0,53 5 0 0 0,-66-10-9 0 0,5 0 43 0 0,0 0 1 0 0,0-1-1 0 0,28-3 0 0 0,-34 2 52 0 0,1 0-1 0 0,18 2 0 0 0,8-1 163 0 0,44-7 203 0 0,-38 2-232 0 0,65 1-1 0 0,-77 4-130 0 0,41-5 0 0 0,1-1 11 0 0,-28 1-91 0 0,0-1 0 0 0,71-19 0 0 0,14-3 35 0 0,-42 18-31 0 0,1 4 1 0 0,117 7-1 0 0,76-6 249 0 0,-213-2-268 0 0,-34 3 2 0 0,1 1 0 0 0,0 1 0 0 0,-1 3 0 0 0,43 4 0 0 0,-16 4 5 0 0,0-4 0 0 0,0-2 0 0 0,77-6 0 0 0,144-8-16 0 0,-120 9 42 0 0,103-4 44 0 0,-104-17-4 0 0,-106 13 834 0 0,108-4 0 0 0,-118 14-710 0 0,165-4-1662 0 0,74-35 1510 0 0,-193 23-44 0 0,-31 5-10 0 0,-35 5 0 0 0,1 1 0 0 0,1 1 0 0 0,-1 2 0 0 0,31 1 0 0 0,-41 2 0 0 0,131 6 0 0 0,-140-7 0 0 0,0 1 0 0 0,0 1 0 0 0,0 0 0 0 0,15 4 0 0 0,-14-2 0 0 0,1-1 0 0 0,19 2 0 0 0,21-1 0 0 0,84-4 0 0 0,33-2 1163 0 0,-53-4-1708 0 0,48-4-17 0 0,97-23 562 0 0,-225 30 0 0 0,0 2 0 0 0,-1 1 0 0 0,1 2 0 0 0,51 10 0 0 0,28 18 0 0 0,-6-15 0 0 0,155 3 0 0 0,-224-17 0 0 0,170-4 0 0 0,-19-1 0 0 0,329-23 0 0 0,-196-11 0 0 0,-66 8 0 0 0,95 22 40 0 0,-96 7-16 0 0,-44-14 45 0 0,176-2-74 0 0,39 32 5 0 0,-226-18 0 0 0,-77 0 0 0 0,-31 0 0 0 0,58 5 54 0 0,-58-1-43 0 0,-55-1-11 0 0,74 8-1 0 0,130 13 1 0 0,-142-15 0 0 0,-70-2 0 0 0,30 7 0 0 0,17 2 0 0 0,-61-11 0 0 0,1 0 0 0 0,-1 0 0 0 0,0 2 0 0 0,-1 0 0 0 0,1 1 0 0 0,20 9 0 0 0,-25-10 11 0 0,1 1 0 0 0,0-2-1 0 0,-1 1 1 0 0,22 2-1 0 0,-18-4-6 0 0,0 1 0 0 0,24 8-1 0 0,-14-2-3 0 0,0-2 0 0 0,37 6 0 0 0,-4-1 0 0 0,-4-1 0 0 0,0-1 0 0 0,76 3 0 0 0,-53-10 0 0 0,182 13 0 0 0,-166-9 0 0 0,1-5 0 0 0,100-9 0 0 0,-65 1 0 0 0,-66 7 0 0 0,-1 1 0 0 0,97 18 0 0 0,-103-13 0 0 0,0-2 0 0 0,1-3 0 0 0,-1-3 0 0 0,102-13 0 0 0,-73 7 0 0 0,0 3 0 0 0,0 4 0 0 0,113 15 0 0 0,-153-12 0 0 0,0-2 0 0 0,71-7-1 0 0,89-23 11 0 0,-191 26-8 0 0,23 0 18 0 0,1 1 0 0 0,-1 1 0 0 0,1 3-1 0 0,48 7 1 0 0,-48-4-3 0 0,-1-2-1 0 0,1-1 0 0 0,0-2 1 0 0,45-5-1 0 0,-26-3-18 0 0,41-8 15 0 0,-65 9-4 0 0,0 1 0 0 0,1 2 0 0 0,-1 1 0 0 0,1 2-1 0 0,61 6 1 0 0,264 24-9 0 0,-270-23 0 0 0,61 1 0 0 0,-116-5 0 0 0,0 2 0 0 0,-1 1 0 0 0,0 1 0 0 0,34 12 0 0 0,-23-6 0 0 0,58 8 0 0 0,-78-19 0 0 0,0 0 0 0 0,44-6 0 0 0,-14 1 0 0 0,83-7 0 0 0,-24 9 0 0 0,-84 3 11 0 0,0 1 0 0 0,0 2-1 0 0,0 1 1 0 0,-1 1 0 0 0,31 11-1 0 0,-48-14-3 0 0,0 0-1 0 0,0-1 0 0 0,0 0 0 0 0,0-1 1 0 0,0 0-1 0 0,20-1 0 0 0,71-12 23 0 0,-74 8-38 0 0,64-14 9 0 0,-63 11 0 0 0,0 2 0 0 0,0 0 0 0 0,35 0 0 0 0,165-5 0 0 0,-54 13 0 0 0,87-21 0 0 0,-142 6 0 0 0,164 11 0 0 0,-212 0 0 0 0,-1-2 0 0 0,101-19 0 0 0,-141 17 0 0 0,5-2 0 0 0,0 1 0 0 0,1 3 0 0 0,0 1 0 0 0,-1 1 0 0 0,42 5 0 0 0,-19 2 0 0 0,0-3 0 0 0,0-2 0 0 0,117-13 0 0 0,10-8 0 0 0,-136 11 0 0 0,12-1 0 0 0,33 5 0 0 0,-84 5 0 0 0,-1 0 0 0 0,1 1 0 0 0,0 0 0 0 0,16 4 0 0 0,0 0 0 0 0,10-1 0 0 0,-27-3 0 0 0,0 0 0 0 0,0 0 0 0 0,0 1 0 0 0,15 5 0 0 0,-10-2 0 0 0,0-1 0 0 0,1 0 0 0 0,-1-1 0 0 0,29 2 0 0 0,62-5 0 0 0,-44-1 0 0 0,45 7 0 0 0,-101-5 0 0 0,8-1 0 0 0,0 0 0 0 0,1-1 0 0 0,14-2 0 0 0,25-2 0 0 0,-47 5 0 0 0,-4 0 0 0 0,0 0 0 0 0,-1 0 0 0 0,1 0 0 0 0,0 0 0 0 0,0 0 0 0 0,-1 1 0 0 0,1-1 0 0 0,0 1 0 0 0,-1 0 0 0 0,1 0 0 0 0,3 2 0 0 0,2-2 0 0 0,-8-1 0 0 0,1 0 0 0 0,-1 0 0 0 0,1 0 0 0 0,-1 0 0 0 0,1 0 0 0 0,-1 1 0 0 0,1-1 0 0 0,-1 0 0 0 0,1 0 0 0 0,-1 0 0 0 0,1 0 0 0 0,-1 1 0 0 0,1-1 0 0 0,-1 0 0 0 0,0 0 0 0 0,1 1 0 0 0,-1-1 0 0 0,1 0 0 0 0,-1 1 0 0 0,0-1 0 0 0,1 0 0 0 0,-1 1 0 0 0,1-1 0 0 0,-1 1 0 0 0,0 0 0 0 0,1 2 0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22.867"/>
    </inkml:context>
    <inkml:brush xml:id="br0">
      <inkml:brushProperty name="width" value="0.1" units="cm"/>
      <inkml:brushProperty name="height" value="0.1" units="cm"/>
      <inkml:brushProperty name="color" value="#FFFF00"/>
    </inkml:brush>
  </inkml:definitions>
  <inkml:trace contextRef="#ctx0" brushRef="#br0">0 0 799 0 0,'7'2'0'0'0,"-1"0"0"0"0,1-2 0 0 0,1 2 72 0 0,1 1-72 0 0,0 1 0 0 0,-4-2 0 0 0,-1 0 0 0 0,0-1 0 0 0,1 3 0 0 0,4 3 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25.143"/>
    </inkml:context>
    <inkml:brush xml:id="br0">
      <inkml:brushProperty name="width" value="0.1" units="cm"/>
      <inkml:brushProperty name="height" value="0.1" units="cm"/>
      <inkml:brushProperty name="color" value="#FFFF00"/>
    </inkml:brush>
  </inkml:definitions>
  <inkml:trace contextRef="#ctx0" brushRef="#br0">1 43 3223 0 0,'18'-18'288'0'0,"-5"7"-288"0"0,-2 5 0 0 0,-2 1 0 0 0,-3 3 64 0 0,-3 2-64 0 0,1 2 0 0 0,1-2 0 0 0,8 0 0 0 0,0 2 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50.659"/>
    </inkml:context>
    <inkml:brush xml:id="br0">
      <inkml:brushProperty name="width" value="0.1" units="cm"/>
      <inkml:brushProperty name="height" value="0.1" units="cm"/>
      <inkml:brushProperty name="color" value="#FFFF00"/>
    </inkml:brush>
  </inkml:definitions>
  <inkml:trace contextRef="#ctx0" brushRef="#br0">1 130 1583 0 0,'49'3'100'0'0,"-32"-1"64"0"0,-1-2 0 0 0,32-1 0 0 0,116-14 1123 0 0,-22 16-756 0 0,-87 1-528 0 0,94-8 0 0 0,-69-7-13 0 0,-40 6 146 0 0,80-5 0 0 0,114 3 336 0 0,-148 0-355 0 0,144-33 0 0 0,-186 34 7 0 0,0 1 0 0 0,48-1 0 0 0,-66 8-74 0 0,-1 1-1 0 0,1 2 0 0 0,31 7 1 0 0,-28-5-46 0 0,0 0 1 0 0,35 0 0 0 0,-48-6 11 0 0,0 1 0 0 0,0 1 0 0 0,-1 0 0 0 0,1 1 0 0 0,0 1 0 0 0,-1 0 0 0 0,23 9 0 0 0,-29-9-12 0 0,1 1 1 0 0,0-2-1 0 0,0 1 0 0 0,0-1 0 0 0,19 0 0 0 0,53-2 34 0 0,-37-1-29 0 0,10 4 5 0 0,1 2-1 0 0,62 15 0 0 0,50 5 11 0 0,-106-21-9 0 0,85-4 0 0 0,-116-2-6 0 0,1-2 0 0 0,-1-1 0 0 0,0-1 0 0 0,48-17 0 0 0,-72 20-88 0 0,5-2 355 0 0,-11 5-314 0 0,-1 0 1 0 0,0 0-1 0 0,0 0 1 0 0,0 0 0 0 0,1 0-1 0 0,-1 0 1 0 0,0 0 0 0 0,0 0-1 0 0,0 0 1 0 0,1 0-1 0 0,-1 0 1 0 0,0 0 0 0 0,0 0-1 0 0,0 0 1 0 0,1 0 0 0 0,-1 0-1 0 0,0 0 1 0 0,0 0-1 0 0,0 1 1 0 0,1-1 0 0 0,-1 0-1 0 0,0 0 1 0 0,0 0 0 0 0,0 0-1 0 0,0 0 1 0 0,0 0 0 0 0,1 1-1 0 0,-1-1 1 0 0,0 0-1 0 0,0 0 1 0 0,0 0 0 0 0,0 0-1 0 0,0 1 1 0 0,0-1 0 0 0,0 0-1 0 0,1 0 1 0 0,-1 0-1 0 0,0 0 1 0 0,0 1 0 0 0,0-1-1 0 0,0 0 1 0 0,0 0 0 0 0,0 0-1 0 0,0 1 1 0 0,0-1-1 0 0,0 0 1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5:53.959"/>
    </inkml:context>
    <inkml:brush xml:id="br0">
      <inkml:brushProperty name="width" value="0.1" units="cm"/>
      <inkml:brushProperty name="height" value="0.1" units="cm"/>
      <inkml:brushProperty name="color" value="#FFFF00"/>
    </inkml:brush>
  </inkml:definitions>
  <inkml:trace contextRef="#ctx0" brushRef="#br0">1 20 2815 0 0,'0'0'36'0'0,"0"1"-1"0"0,0-1 0 0 0,0 0 0 0 0,0 1 0 0 0,0-1 0 0 0,0 0 0 0 0,0 1 1 0 0,0-1-1 0 0,0 1 0 0 0,0-1 0 0 0,0 0 0 0 0,1 1 0 0 0,-1-1 0 0 0,0 0 0 0 0,0 1 1 0 0,0-1-1 0 0,1 0 0 0 0,-1 1 0 0 0,0-1 0 0 0,0 0 0 0 0,1 0 0 0 0,-1 1 1 0 0,0-1-1 0 0,1 0 0 0 0,-1 0 0 0 0,0 1 0 0 0,1-1 0 0 0,-1 0 0 0 0,0 0 1 0 0,1 0-1 0 0,-1 0 0 0 0,1 0 0 0 0,-1 0 0 0 0,0 1 0 0 0,1-1 0 0 0,19-3 654 0 0,-15 1-433 0 0,1-1 0 0 0,0 1 1 0 0,-1-1-1 0 0,8-5 0 0 0,-11 7-189 0 0,0-1-1 0 0,1 1 1 0 0,-1 1-1 0 0,0-1 0 0 0,0 0 1 0 0,0 0-1 0 0,1 1 1 0 0,-1-1-1 0 0,0 1 1 0 0,1 0-1 0 0,-1 0 1 0 0,0 0-1 0 0,1 0 1 0 0,-1 0-1 0 0,0 0 1 0 0,1 1-1 0 0,1 0 1 0 0,46 13 10 0 0,-32-8-63 0 0,2 0 53 0 0,1-1-1 0 0,1-1 1 0 0,-1-1-1 0 0,0-1 1 0 0,1-1-1 0 0,-1-1 1 0 0,1-1-1 0 0,27-4 1 0 0,-24 3-4 0 0,1 0 1 0 0,34 3 0 0 0,21 0 39 0 0,58-17 228 0 0,-57 9 58 0 0,-63 7-343 0 0,0 1 0 0 0,0 0 0 0 0,0 2 0 0 0,0 0 0 0 0,27 9 0 0 0,33 5-50 0 0,-55-14 4 0 0,35-2 0 0 0,-9-1 0 0 0,179 8 64 0 0,-122-7-64 0 0,19 2 0 0 0,-54 4 0 0 0,-34-2 0 0 0,2-1 0 0 0,-1-2 0 0 0,73-6 0 0 0,-58-1 0 0 0,102 3 0 0 0,-20 2 64 0 0,-109 0-64 0 0,-1 2 0 0 0,0 1 0 0 0,0 1 0 0 0,0 1 0 0 0,38 13 0 0 0,-36-9 0 0 0,0-2 0 0 0,0-1 0 0 0,1-1 0 0 0,38 2 0 0 0,94-16 0 0 0,-33 16 0 0 0,-117-5-37 0 0,1 0 0 0 0,-1 0 0 0 0,0 1 0 0 0,19 9 0 0 0,-17-6-114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6:02.121"/>
    </inkml:context>
    <inkml:brush xml:id="br0">
      <inkml:brushProperty name="width" value="0.1" units="cm"/>
      <inkml:brushProperty name="height" value="0.1" units="cm"/>
      <inkml:brushProperty name="color" value="#FFFF00"/>
    </inkml:brush>
  </inkml:definitions>
  <inkml:trace contextRef="#ctx0" brushRef="#br0">0 135 1295 0 0,'3'-5'54'0'0,"-1"-1"0"0"0,1 1 0 0 0,0 0 0 0 0,1 0-1 0 0,-1 0 1 0 0,1 1 0 0 0,0-1 0 0 0,0 1-1 0 0,1 0 1 0 0,-1 0 0 0 0,1 0 0 0 0,0 0-1 0 0,0 1 1 0 0,0 0 0 0 0,1 0 0 0 0,5-2-1 0 0,14-5 316 0 0,0 0-1 0 0,32-7 0 0 0,-50 15-345 0 0,9-1 165 0 0,1 0 1 0 0,-1 0-1 0 0,0 2 1 0 0,29 0-1 0 0,66 11 415 0 0,-30-2-206 0 0,-34-5-161 0 0,1-2-1 0 0,-1-2 0 0 0,79-11 1 0 0,-82 5-65 0 0,1 2-1 0 0,0 2 1 0 0,0 2 0 0 0,0 2 0 0 0,0 2 0 0 0,68 13 0 0 0,-61-7-113 0 0,1-1-1 0 0,0-3 1 0 0,0-3 0 0 0,94-6 0 0 0,-64-4 128 0 0,0 3 0 0 0,127 10-1 0 0,-127 0-62 0 0,0-4 0 0 0,0-4-1 0 0,134-22 1 0 0,-156 18-99 0 0,1 3-1 0 0,1 2 0 0 0,-1 3 1 0 0,82 11-1 0 0,-72-6-23 0 0,1-4 0 0 0,100-8 0 0 0,-97 1 0 0 0,143 8 0 0 0,-92 10 32 0 0,158-6 0 0 0,-2 6 66 0 0,8-2 4 0 0,-161-23-62 0 0,-93 6-18 0 0,0 2 0 0 0,0 2 0 0 0,71 4 0 0 0,-15 11 41 0 0,-29-2-30 0 0,0-4-1 0 0,0-2 0 0 0,69-4 0 0 0,18-16-16 0 0,-72 6 3 0 0,-1 3 0 0 0,116 6-1 0 0,-14 11 14 0 0,-144-11-21 0 0,1-2 0 0 0,70-12-1 0 0,-47 3-10 0 0,1 2 0 0 0,105-2 0 0 0,-24 23 0 0 0,-31-2 0 0 0,140-16 0 0 0,-126 0 0 0 0,-45 6 0 0 0,146 21 0 0 0,-158-13 0 0 0,0-3 0 0 0,0-3 0 0 0,118-12 0 0 0,-152 7 0 0 0,0 1 0 0 0,60 6 0 0 0,68 18 0 0 0,61 4 0 0 0,84-39 116 0 0,-233 7-104 0 0,84 8-12 0 0,-28 2 0 0 0,153-2 0 0 0,-219 1 0 0 0,-1 3 0 0 0,72 16 0 0 0,-112-17 7 0 0,-1-1-1 0 0,1-1 1 0 0,-1-1-1 0 0,1-1 0 0 0,0-1 1 0 0,0-1-1 0 0,0-1 1 0 0,-1-1-1 0 0,29-7 0 0 0,6-5-6 0 0,-30 6 0 0 0,0 2 0 0 0,1 1 0 0 0,-1 2 0 0 0,42-3 0 0 0,-57 8-1 0 0,0 0-1 0 0,-1 0 1 0 0,1 1-1 0 0,-1 0 0 0 0,1 1 1 0 0,-1 0-1 0 0,0 1 1 0 0,0 1-1 0 0,11 5 0 0 0,-9-3-78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6:18.556"/>
    </inkml:context>
    <inkml:brush xml:id="br0">
      <inkml:brushProperty name="width" value="0.1" units="cm"/>
      <inkml:brushProperty name="height" value="0.1" units="cm"/>
      <inkml:brushProperty name="color" value="#FFFF00"/>
    </inkml:brush>
  </inkml:definitions>
  <inkml:trace contextRef="#ctx0" brushRef="#br0">0 1 919 0 0,'24'0'80'0'0,"3"0"-80"0"0,-1 0 0 0 0,-10 1 0 0 0,-6 1 392 0 0,-3 2 64 0 0,0 0 16 0 0,6 1 0 0 0,9 4-376 0 0,4 4-96 0 0,7 3 0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8:45.529"/>
    </inkml:context>
    <inkml:brush xml:id="br0">
      <inkml:brushProperty name="width" value="0.1" units="cm"/>
      <inkml:brushProperty name="height" value="0.1" units="cm"/>
      <inkml:brushProperty name="color" value="#FFFF00"/>
    </inkml:brush>
  </inkml:definitions>
  <inkml:trace contextRef="#ctx0" brushRef="#br0">13 2 17015 0 0,'0'-1'50'0'0,"-1"1"0"0"0,1 0 0 0 0,-1 0 0 0 0,1 0 0 0 0,0 0 0 0 0,-1 0 0 0 0,1 0 0 0 0,0 0 0 0 0,-1 0 0 0 0,1 0 1 0 0,-1 0-1 0 0,1 0 0 0 0,-1 0 0 0 0,1 0 0 0 0,0 0 0 0 0,-1 0 0 0 0,1 0 0 0 0,0 0 0 0 0,-1 0 0 0 0,1 1 0 0 0,-1-1 0 0 0,1 0 0 0 0,0 0 0 0 0,-1 0 0 0 0,1 1 0 0 0,0-1 0 0 0,-1 0 0 0 0,1 0 0 0 0,0 1 0 0 0,0-1 0 0 0,-1 1 0 0 0,1 14 385 0 0,15 25-717 0 0,-11-31 454 0 0,167 368 270 0 0,-124-279-372 0 0,158 287 160 0 0,-184-352-289 0 0,33 39 0 0 0,-21-29-712 0 0,-32-42 578 0 0,2 3-149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6:18.957"/>
    </inkml:context>
    <inkml:brush xml:id="br0">
      <inkml:brushProperty name="width" value="0.1" units="cm"/>
      <inkml:brushProperty name="height" value="0.1" units="cm"/>
      <inkml:brushProperty name="color" value="#FFFF00"/>
    </inkml:brush>
  </inkml:definitions>
  <inkml:trace contextRef="#ctx0" brushRef="#br0">1 26 2759 0 0,'5'-9'248'0'0,"1"2"-248"0"0,-4 3 0 0 0,0 4 0 0 0,1 0 136 0 0,1 0-16 0 0,5-2-8 0 0,2 0 0 0 0,5 0-208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6:21.152"/>
    </inkml:context>
    <inkml:brush xml:id="br0">
      <inkml:brushProperty name="width" value="0.1" units="cm"/>
      <inkml:brushProperty name="height" value="0.1" units="cm"/>
      <inkml:brushProperty name="color" value="#FFFF00"/>
    </inkml:brush>
  </inkml:definitions>
  <inkml:trace contextRef="#ctx0" brushRef="#br0">46 1 575 0 0,'0'0'5'0'0,"0"0"0"0"0,1 1 0 0 0,-1-1 0 0 0,0 0 0 0 0,0 0 0 0 0,0 1-1 0 0,0-1 1 0 0,0 0 0 0 0,0 0 0 0 0,0 0 0 0 0,0 1 0 0 0,0-1 0 0 0,0 0-1 0 0,0 1 1 0 0,0-1 0 0 0,0 0 0 0 0,0 0 0 0 0,0 1 0 0 0,0-1-1 0 0,0 0 1 0 0,0 0 0 0 0,0 1 0 0 0,0-1 0 0 0,0 0 0 0 0,0 0 0 0 0,0 1-1 0 0,0-1 1 0 0,0 0 0 0 0,-1 0 0 0 0,1 0 0 0 0,0 1 0 0 0,0-1-1 0 0,0 0 1 0 0,0 0 0 0 0,-1 0 0 0 0,1 0 0 0 0,0 1 0 0 0,0-1 0 0 0,0 0-1 0 0,-1 0 1 0 0,1 0 0 0 0,0 0 0 0 0,-13 7 201 0 0,9-5-67 0 0,-17 18 142 0 0,15-14-228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4:38.815"/>
    </inkml:context>
    <inkml:brush xml:id="br0">
      <inkml:brushProperty name="width" value="0.1" units="cm"/>
      <inkml:brushProperty name="height" value="0.1" units="cm"/>
      <inkml:brushProperty name="color" value="#FFFF00"/>
    </inkml:brush>
  </inkml:definitions>
  <inkml:trace contextRef="#ctx0" brushRef="#br0">5605 105 2759 0 0,'-11'3'203'0'0,"0"0"0"0"0,-18 7-1 0 0,-4 5 3321 0 0,19-6-3158 0 0,12-8-350 0 0,1 0 1 0 0,-1 0-1 0 0,1 0 1 0 0,-1 0-1 0 0,1 0 1 0 0,-1 0-1 0 0,0 0 1 0 0,0-1-1 0 0,1 1 1 0 0,-1-1-1 0 0,0 1 1 0 0,0-1-1 0 0,0 1 1 0 0,1-1-1 0 0,-1 0 1 0 0,0 0-1 0 0,0 0 1 0 0,0 0-1 0 0,-2-1 1 0 0,-2 0 291 0 0,1 1 0 0 0,0 0 0 0 0,0 0 0 0 0,0 1 0 0 0,-1-1 0 0 0,1 1 0 0 0,0 0 0 0 0,0 1 0 0 0,-9 3 0 0 0,-47 22 2092 0 0,50-21-2162 0 0,-48 26 1059 0 0,34-18-736 0 0,1 0 0 0 0,-50 17 0 0 0,46-25-100 0 0,0-1-1 0 0,0-1 0 0 0,-1-2 1 0 0,0-1-1 0 0,-46-3 1 0 0,-28 0 658 0 0,-247 23 727 0 0,316-20-1614 0 0,0-1 1 0 0,-65-9-1 0 0,-66-24 515 0 0,133 26-560 0 0,-1 1 0 0 0,1 1 0 0 0,-43 0 0 0 0,21 5-69 0 0,0-3 1 0 0,-95-16-1 0 0,52 3 259 0 0,-171-7 0 0 0,-167-4-3 0 0,356 22-372 0 0,-113-10 380 0 0,143 7-192 0 0,-71-21 0 0 0,44 10-125 0 0,42 13-29 0 0,-1 2-1 0 0,1 1 1 0 0,-46 2-1 0 0,-50-4 39 0 0,-287-9 613 0 0,305 15-596 0 0,-521-6 1118 0 0,534 1-919 0 0,-190-31 1 0 0,244 28-635 0 0,0 1 0 0 0,0 2 0 0 0,-1 3 0 0 0,1 1 0 0 0,-1 2 0 0 0,-87 17 0 0 0,65-2-6245 0 0,-4 5-2112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4:41.435"/>
    </inkml:context>
    <inkml:brush xml:id="br0">
      <inkml:brushProperty name="width" value="0.1" units="cm"/>
      <inkml:brushProperty name="height" value="0.1" units="cm"/>
      <inkml:brushProperty name="color" value="#FFFF00"/>
    </inkml:brush>
  </inkml:definitions>
  <inkml:trace contextRef="#ctx0" brushRef="#br0">2903 10 5983 0 0,'-36'-7'691'0'0,"12"6"724"0"0,18 0-1189 0 0,1 1 1 0 0,0-1-1 0 0,0 1 0 0 0,0 0 1 0 0,0 1-1 0 0,0-1 1 0 0,0 1-1 0 0,0 0 1 0 0,0 0-1 0 0,0 1 1 0 0,0-1-1 0 0,-6 4 1 0 0,-12 6 717 0 0,-43 14 1 0 0,39-16-846 0 0,-26 14 1 0 0,11-4 429 0 0,0-1 0 0 0,-1-3 1 0 0,0-1-1 0 0,-63 11 0 0 0,-4-1 463 0 0,43-9-48 0 0,-105 10 0 0 0,138-22-674 0 0,-272 15 880 0 0,157-4-669 0 0,-31 1 221 0 0,43-10-169 0 0,68-1-288 0 0,-76-6 1 0 0,-54-22 515 0 0,-73-5 539 0 0,-1 37-617 0 0,96 13-1047 0 0,158-17-905 0 0,2 2-4447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4:51.389"/>
    </inkml:context>
    <inkml:brush xml:id="br0">
      <inkml:brushProperty name="width" value="0.1" units="cm"/>
      <inkml:brushProperty name="height" value="0.1" units="cm"/>
      <inkml:brushProperty name="color" value="#FFFF00"/>
    </inkml:brush>
  </inkml:definitions>
  <inkml:trace contextRef="#ctx0" brushRef="#br0">118 168 919 0 0,'-2'-2'148'0'0,"1"1"-1"0"0,-1-1 0 0 0,1 0 0 0 0,-1 1 0 0 0,1-1 0 0 0,0 0 0 0 0,-1 0 0 0 0,1 0 0 0 0,0 0 1 0 0,0 0-1 0 0,1 0 0 0 0,-1-1 0 0 0,0 1 0 0 0,1 0 0 0 0,-1 0 0 0 0,1-4 0 0 0,0 1 422 0 0,1 0-1 0 0,0 0 0 0 0,0 0 0 0 0,0 0 0 0 0,4-9 1 0 0,0 0-256 0 0,4-22 751 0 0,-8 34-974 0 0,-1 0-1 0 0,1-1 0 0 0,-1 1 0 0 0,0 0 0 0 0,0 0 0 0 0,0 0 0 0 0,0-1 1 0 0,0 1-1 0 0,0 0 0 0 0,-1 0 0 0 0,1 0 0 0 0,-1-1 0 0 0,-1-3 0 0 0,2 6-24 0 0,-1-1-1 0 0,1 1 1 0 0,0-1-1 0 0,-1 1 1 0 0,1-1-1 0 0,-1 1 1 0 0,1 0-1 0 0,-1-1 1 0 0,1 1-1 0 0,-1-1 1 0 0,1 1-1 0 0,-1 0 1 0 0,0 0-1 0 0,1-1 1 0 0,-1 1-1 0 0,1 0 1 0 0,-1 0-1 0 0,0 0 1 0 0,1 0-1 0 0,-1-1 1 0 0,0 1-1 0 0,1 0 1 0 0,-1 0-1 0 0,0 0 1 0 0,1 0-1 0 0,-1 1 1 0 0,0-1-1 0 0,0 0 1 0 0,-1 1 40 0 0,0 0-1 0 0,1-1 1 0 0,-1 1 0 0 0,0 1 0 0 0,0-1 0 0 0,1 0-1 0 0,-1 0 1 0 0,1 1 0 0 0,-3 1 0 0 0,-23 33 696 0 0,27-35-786 0 0,-7 10-170 0 0,-11 18 667 0 0,17-28-734 0 0,0 0 0 0 0,0 1 0 0 0,-1-1 0 0 0,1 0 0 0 0,0 0 1 0 0,0 0-1 0 0,0 0 0 0 0,-1-1 0 0 0,1 1 0 0 0,0 0 0 0 0,-1 0 0 0 0,1-1 1 0 0,-1 1-1 0 0,1-1 0 0 0,-1 1 0 0 0,1-1 0 0 0,-1 0 0 0 0,-1 1 0 0 0,-2-1-1558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4:52.296"/>
    </inkml:context>
    <inkml:brush xml:id="br0">
      <inkml:brushProperty name="width" value="0.1" units="cm"/>
      <inkml:brushProperty name="height" value="0.1" units="cm"/>
      <inkml:brushProperty name="color" value="#FFFF00"/>
    </inkml:brush>
  </inkml:definitions>
  <inkml:trace contextRef="#ctx0" brushRef="#br0">4792 1 1375 0 0,'0'0'86'0'0,"0"0"0"0"0,-1 1 0 0 0,1-1-1 0 0,0 0 1 0 0,0 1 0 0 0,-1-1-1 0 0,1 0 1 0 0,0 1 0 0 0,0-1 0 0 0,0 0-1 0 0,-1 1 1 0 0,1-1 0 0 0,0 1-1 0 0,0-1 1 0 0,0 0 0 0 0,0 1 0 0 0,0-1-1 0 0,0 1 1 0 0,0-1 0 0 0,0 0-1 0 0,0 1 1 0 0,0-1 0 0 0,0 1 0 0 0,0-1-1 0 0,0 1 1 0 0,0-1 0 0 0,0 0-1 0 0,0 1 1 0 0,1-1 0 0 0,-1 1-1 0 0,0-1 1 0 0,0 0 0 0 0,0 1 0 0 0,1-1-1 0 0,-1 0 1 0 0,0 1 0 0 0,0-1-1 0 0,1 0 1 0 0,-1 1 0 0 0,0-1 0 0 0,1 0-1 0 0,-1 0 1 0 0,0 1 0 0 0,1-1-1 0 0,0 0-54 0 0,0 1 0 0 0,0 0-1 0 0,0-1 1 0 0,-1 0-1 0 0,1 1 1 0 0,0-1 0 0 0,0 0-1 0 0,0 1 1 0 0,0-1 0 0 0,0 0-1 0 0,0 0 1 0 0,0 0-1 0 0,0 0 1 0 0,0 0 0 0 0,0 0-1 0 0,0 0 1 0 0,0 0-1 0 0,1 0 1 0 0,10-7 1230 0 0,-12 1 979 0 0,-1 6-2068 0 0,0-1 0 0 0,0 1 0 0 0,0 0 0 0 0,0-1-1 0 0,0 1 1 0 0,-1 0 0 0 0,1 0 0 0 0,0 0-1 0 0,0 0 1 0 0,0 0 0 0 0,0 0 0 0 0,0 0-1 0 0,-1 0 1 0 0,1 0 0 0 0,0 1 0 0 0,0-1 0 0 0,-2 1-1 0 0,-20 6 891 0 0,0-1 0 0 0,-1-2 1 0 0,-33 3-1 0 0,-76-2 484 0 0,34-3-253 0 0,-30 14-97 0 0,94-10-875 0 0,-1-1 0 0 0,0-2 0 0 0,-58-2 0 0 0,26-3-71 0 0,-1 2 0 0 0,-70 10 0 0 0,68-4-10 0 0,-122-4-1 0 0,148-8-81 0 0,1-1 0 0 0,-44-15 0 0 0,50 12-70 0 0,-1 1-1 0 0,0 2 1 0 0,-41-2-1 0 0,-184 16 91 0 0,120 0 18 0 0,92-5 570 0 0,0-3 0 0 0,-57-7 0 0 0,28-1-1794 0 0,-133 1-1 0 0,-81 23 1915 0 0,220-10-525 0 0,-177 18 986 0 0,-157 6-2228 0 0,224-39 615 0 0,-1 1-257 0 0,-401 39 1151 0 0,561-28-621 0 0,-151 18 99 0 0,105-2-5167 0 0,52-11-368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5:20.182"/>
    </inkml:context>
    <inkml:brush xml:id="br0">
      <inkml:brushProperty name="width" value="0.1" units="cm"/>
      <inkml:brushProperty name="height" value="0.1" units="cm"/>
      <inkml:brushProperty name="color" value="#FF0066"/>
    </inkml:brush>
  </inkml:definitions>
  <inkml:trace contextRef="#ctx0" brushRef="#br0">6 1 5063 0 0,'0'0'448'0'0,"-1"0"-352"0"0,-3 1-96 0 0,4 1 0 0 0,0 0 0 0 0,2 0 0 0 0,0 0 0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5:22.357"/>
    </inkml:context>
    <inkml:brush xml:id="br0">
      <inkml:brushProperty name="width" value="0.1" units="cm"/>
      <inkml:brushProperty name="height" value="0.1" units="cm"/>
      <inkml:brushProperty name="color" value="#FF0066"/>
    </inkml:brush>
  </inkml:definitions>
  <inkml:trace contextRef="#ctx0" brushRef="#br0">4361 1480 10047 0 0,'-3'1'286'0'0,"0"0"-1"0"0,1 0 1 0 0,-1 0-1 0 0,0-1 1 0 0,1 1-1 0 0,-1-1 1 0 0,0 1-1 0 0,-5-1 498 0 0,28-15 753 0 0,-24 16-1160 0 0,-1-1 0 0 0,1 1 0 0 0,0 0 0 0 0,0 0 0 0 0,-1 1 0 0 0,1-1 0 0 0,-7 5 0 0 0,-23 7 781 0 0,-3-8-530 0 0,0 0 0 0 0,-1-3-1 0 0,-62-3 1 0 0,73 0-462 0 0,-1 2 1 0 0,0 1-1 0 0,-48 9 1 0 0,-79 29 521 0 0,-10 14-367 0 0,67-20-212 0 0,-101 20 0 0 0,100-38 500 0 0,-126 3 0 0 0,133-14 327 0 0,-171 32 1 0 0,196-21-861 0 0,0-3 0 0 0,-111 8 0 0 0,130-22-45 0 0,0-3 0 0 0,0-1 0 0 0,-71-18 0 0 0,74 14-22 0 0,27 4-1 0 0,1 0-1 0 0,1-1 1 0 0,-21-11-1 0 0,-28-9 28 0 0,43 20 19 0 0,0 2-1 0 0,0 0 1 0 0,0 1 0 0 0,-1 1-1 0 0,-34 2 1 0 0,-115 18 4 0 0,121-12-50 0 0,-56 10-7 0 0,-68 7 64 0 0,147-23-82 0 0,1-1 0 0 0,-46-8 1 0 0,39 4 11 0 0,-40 0 1 0 0,46 5-4 0 0,-34-1 43 0 0,0 2 0 0 0,0 4 1 0 0,-62 12-1 0 0,102-12-34 0 0,0-1 0 0 0,-44 1 0 0 0,56-5 0 0 0,0-1 0 0 0,-1 0 0 0 0,1 0 0 0 0,0-1 0 0 0,0 0 0 0 0,0-1 0 0 0,0 0 0 0 0,-15-7 0 0 0,7-1-11 0 0,0 0 1 0 0,2-1-1 0 0,-1 0 0 0 0,1-1 1 0 0,-24-27-1 0 0,19 15-10 0 0,1-1-1 0 0,0-1 1 0 0,2-1 0 0 0,2 0-1 0 0,-17-38 1 0 0,17 30 40 0 0,1-1 1 0 0,2 0-1 0 0,1-1 0 0 0,2 0 1 0 0,-6-52-1 0 0,-5-199-7 0 0,13-16-12 0 0,8 186 0 0 0,-6-79 0 0 0,4 181 0 0 0,1-1 0 0 0,2-22 0 0 0,-1 33 0 0 0,1 1 0 0 0,0 0 0 0 0,0 0 0 0 0,1 0 0 0 0,-1 0 0 0 0,1 0 0 0 0,1 0 0 0 0,-1 1 0 0 0,1-1 0 0 0,4-5 0 0 0,-4 7-6 0 0,0 1 0 0 0,0-1-1 0 0,1 1 1 0 0,-1 0 0 0 0,1 0 0 0 0,0 1-1 0 0,0-1 1 0 0,0 1 0 0 0,0 0 0 0 0,7-3-1 0 0,46-13-36 0 0,-48 16 16 0 0,7-2-15 0 0,45-12 20 0 0,9-5-20 0 0,9 1 31 0 0,7 7 11 0 0,-1 8 0 0 0,12 5 0 0 0,7 3 0 0 0,-4 3 0 0 0,5 1 0 0 0,1-1-11 0 0,-6-2-31 0 0,-3-3 31 0 0,5-2 11 0 0,5 1 0 0 0,1 4 0 0 0,2 7 0 0 0,-8 5 0 0 0,-10-1 0 0 0,4-5 0 0 0,5-3 0 0 0,4 0 0 0 0,9 2 0 0 0,3 7 0 0 0,-19 1 0 0 0,8 6-11 0 0,0-7-31 0 0,-18-10 31 0 0,3-6 11 0 0,19-4 0 0 0,-18-3 0 0 0,-6-1 0 0 0,-3 1 0 0 0,9 0 0 0 0,1 5 0 0 0,-3 1 0 0 0,-3-3 0 0 0,0-5 0 0 0,7-1 0 0 0,-5 2 0 0 0,-8 5 0 0 0,3 4 0 0 0,2 3 0 0 0,-2-5 0 0 0,3-6 0 0 0,43-12-53 0 0,-110 15 39 0 0,-11 2 6 0 0,1 0 1 0 0,0 0-1 0 0,-1 1 0 0 0,1 0 1 0 0,0 1-1 0 0,0 0 0 0 0,0 1 1 0 0,17 2-1 0 0,-25-2 11 0 0,0 0 1 0 0,-1 0-1 0 0,1 0 1 0 0,0 0-1 0 0,0 0 0 0 0,0 1 1 0 0,0-1-1 0 0,-1 0 0 0 0,1 1 1 0 0,-1 0-1 0 0,1-1 1 0 0,-1 1-1 0 0,0 0 0 0 0,1-1 1 0 0,-1 1-1 0 0,0 0 0 0 0,0 0 1 0 0,0 0-1 0 0,-1 0 1 0 0,1 0-1 0 0,0 0 0 0 0,-1 0 1 0 0,1 0-1 0 0,-1 1 1 0 0,0-1-1 0 0,0 0 0 0 0,0 0 1 0 0,0 0-1 0 0,0 0 0 0 0,0 1 1 0 0,-1 1-1 0 0,-1 11 39 0 0,-1-1 0 0 0,0 1 1 0 0,-10 23-1 0 0,4-11-10 0 0,-12 68 10 0 0,-14 165-1 0 0,18-115 11 0 0,12-106-33 0 0,-40 343 320 0 0,29 3-136 0 0,15-260-690 0 0,-7-41-3276 0 0,1-51-4768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42.411"/>
    </inkml:context>
    <inkml:brush xml:id="br0">
      <inkml:brushProperty name="width" value="0.1" units="cm"/>
      <inkml:brushProperty name="height" value="0.1" units="cm"/>
      <inkml:brushProperty name="color" value="#FF0066"/>
    </inkml:brush>
  </inkml:definitions>
  <inkml:trace contextRef="#ctx0" brushRef="#br0">0 1 655 0 0,'15'0'0'0'0,"-1"2"64"0"0,5-1-64 0 0,-5 1 0 0 0,-1 0 0 0 0,-7 0 0 0 0,-1 0 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51.816"/>
    </inkml:context>
    <inkml:brush xml:id="br0">
      <inkml:brushProperty name="width" value="0.1" units="cm"/>
      <inkml:brushProperty name="height" value="0.1" units="cm"/>
      <inkml:brushProperty name="color" value="#FF0066"/>
    </inkml:brush>
  </inkml:definitions>
  <inkml:trace contextRef="#ctx0" brushRef="#br0">2 36 2303 0 0,'-2'-11'200'0'0,"2"2"-200"0"0,2 1 0 0 0,2 5 0 0 0,1 1 96 0 0,1 0-32 0 0,-3 2 0 0 0,1 4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8:45.883"/>
    </inkml:context>
    <inkml:brush xml:id="br0">
      <inkml:brushProperty name="width" value="0.1" units="cm"/>
      <inkml:brushProperty name="height" value="0.1" units="cm"/>
      <inkml:brushProperty name="color" value="#FFFF00"/>
    </inkml:brush>
  </inkml:definitions>
  <inkml:trace contextRef="#ctx0" brushRef="#br0">1 5 14743 0 0,'0'0'24'0'0,"0"0"0"0"0,-1-1 0 0 0,1 1 1 0 0,0 0-1 0 0,0 0 0 0 0,0 0 0 0 0,0 0 0 0 0,0 0 0 0 0,0 0 0 0 0,0-1 0 0 0,0 1 0 0 0,0 0 0 0 0,0 0 0 0 0,0 0 0 0 0,0 0 0 0 0,0 0 0 0 0,0-1 0 0 0,0 1 0 0 0,0 0 1 0 0,1 0-1 0 0,-1 0 0 0 0,0 0 0 0 0,0 0 0 0 0,0 0 0 0 0,0-1 0 0 0,0 1 0 0 0,0 0 0 0 0,0 0 0 0 0,0 0 0 0 0,0 0 0 0 0,0 0 0 0 0,1 0 0 0 0,-1 0 0 0 0,0 0 1 0 0,0 0-1 0 0,0 0 0 0 0,0-1 0 0 0,0 1 0 0 0,0 0 0 0 0,1 0 0 0 0,-1 0 0 0 0,0 0 0 0 0,0 0 0 0 0,0 0 0 0 0,0 0 0 0 0,0 0 0 0 0,0 0 0 0 0,1 0 0 0 0,-1 0 0 0 0,0 0 1 0 0,0 0-1 0 0,0 0 0 0 0,0 0 0 0 0,0 0 0 0 0,1 0 0 0 0,-1 0 0 0 0,0 1 0 0 0,0-1 0 0 0,0 0 0 0 0,0 0 0 0 0,0 0 0 0 0,0 0 0 0 0,0 0 0 0 0,1 0 0 0 0,15 9 1198 0 0,21 19 116 0 0,-35-27-1299 0 0,43 37 4 0 0,-2 2 1 0 0,-1 1-1 0 0,-2 3 0 0 0,-2 1 1 0 0,-2 2-1 0 0,-2 1 1 0 0,-2 1-1 0 0,-3 2 0 0 0,-2 2 1 0 0,31 81-1 0 0,-47-100 10 0 0,-2 0 0 0 0,-1 0 0 0 0,-1 1 1 0 0,-2 0-1 0 0,-2 0 0 0 0,-1 0 0 0 0,-2 1 0 0 0,-1-1 0 0 0,-2 0 0 0 0,-14 68 0 0 0,14-96-233 0 0,0 1 0 0 0,0-1 0 0 0,0 0 1 0 0,0-1-1 0 0,-1 1 0 0 0,-1-1 0 0 0,1 0 0 0 0,-1 0 0 0 0,0 0 0 0 0,0 0 0 0 0,0-1 0 0 0,-1 0 0 0 0,-11 8 1 0 0,2-5-1215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53.397"/>
    </inkml:context>
    <inkml:brush xml:id="br0">
      <inkml:brushProperty name="width" value="0.1" units="cm"/>
      <inkml:brushProperty name="height" value="0.1" units="cm"/>
      <inkml:brushProperty name="color" value="#FF0066"/>
    </inkml:brush>
  </inkml:definitions>
  <inkml:trace contextRef="#ctx0" brushRef="#br0">0 32 2271 0 0,'6'-11'96'0'0,"-1"4"32"0"0,1 1-128 0 0,-3 1 0 0 0,-1 3 0 0 0,0 2 0 0 0,4 2 0 0 0,-1-2 0 0 0,6 2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55.977"/>
    </inkml:context>
    <inkml:brush xml:id="br0">
      <inkml:brushProperty name="width" value="0.1" units="cm"/>
      <inkml:brushProperty name="height" value="0.1" units="cm"/>
      <inkml:brushProperty name="color" value="#FF0066"/>
    </inkml:brush>
  </inkml:definitions>
  <inkml:trace contextRef="#ctx0" brushRef="#br0">1 56 1839 0 0,'12'-20'160'0'0,"-2"7"-160"0"0,1 2 0 0 0,0 4 0 0 0,-4 3 312 0 0,-2 4 24 0 0,1 0 8 0 0,5 4 0 0 0,5-4-344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56.647"/>
    </inkml:context>
    <inkml:brush xml:id="br0">
      <inkml:brushProperty name="width" value="0.1" units="cm"/>
      <inkml:brushProperty name="height" value="0.1" units="cm"/>
      <inkml:brushProperty name="color" value="#FF0066"/>
    </inkml:brush>
  </inkml:definitions>
  <inkml:trace contextRef="#ctx0" brushRef="#br0">6 91 4607 0 0,'-4'-13'408'0'0,"3"0"-328"0"0,1 2-80 0 0,3-2 0 0 0,10 0-416 0 0,-2 1-96 0 0,-2 4-16 0 0,0 3-512 0 0,-3 3-104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57.719"/>
    </inkml:context>
    <inkml:brush xml:id="br0">
      <inkml:brushProperty name="width" value="0.1" units="cm"/>
      <inkml:brushProperty name="height" value="0.1" units="cm"/>
      <inkml:brushProperty name="color" value="#FF0066"/>
    </inkml:brush>
  </inkml:definitions>
  <inkml:trace contextRef="#ctx0" brushRef="#br0">0 25 1839 0 0,'13'-6'160'0'0,"-4"-1"-160"0"0,-2 3 0 0 0,-3 2 0 0 0,0 2 208 0 0,1 2 8 0 0,8-4 0 0 0,7-1 0 0 0,8 1-216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6:59.883"/>
    </inkml:context>
    <inkml:brush xml:id="br0">
      <inkml:brushProperty name="width" value="0.1" units="cm"/>
      <inkml:brushProperty name="height" value="0.1" units="cm"/>
      <inkml:brushProperty name="color" value="#FF0066"/>
    </inkml:brush>
  </inkml:definitions>
  <inkml:trace contextRef="#ctx0" brushRef="#br0">0 55 1375 0 0,'15'-7'128'0'0,"-8"0"-128"0"0,0-3 0 0 0,-1 7 0 0 0,-3 1 464 0 0,-1 0 72 0 0,2 0 8 0 0,1 1 8 0 0,5-5-424 0 0,-1 1-128 0 0,2 1 0 0 0,-2 0-960 0 0,0 2-248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7:00.546"/>
    </inkml:context>
    <inkml:brush xml:id="br0">
      <inkml:brushProperty name="width" value="0.1" units="cm"/>
      <inkml:brushProperty name="height" value="0.1" units="cm"/>
      <inkml:brushProperty name="color" value="#FF0066"/>
    </inkml:brush>
  </inkml:definitions>
  <inkml:trace contextRef="#ctx0" brushRef="#br0">0 21 2671 0 0,'0'-10'120'0'0,"0"5"24"0"0,2 1-144 0 0,-2 2 0 0 0,2 2 0 0 0,0 0 0 0 0,0 2 0 0 0,1-2 0 0 0,3 0 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7:26.521"/>
    </inkml:context>
    <inkml:brush xml:id="br0">
      <inkml:brushProperty name="width" value="0.1" units="cm"/>
      <inkml:brushProperty name="height" value="0.1" units="cm"/>
      <inkml:brushProperty name="color" value="#FF0066"/>
    </inkml:brush>
  </inkml:definitions>
  <inkml:trace contextRef="#ctx0" brushRef="#br0">1 50 3223 0 0,'11'-13'288'0'0,"-2"0"-288"0"0,2 2 0 0 0,2 4 0 0 0,7 3 0 0 0,0 3 0 0 0,-4 4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7:26.927"/>
    </inkml:context>
    <inkml:brush xml:id="br0">
      <inkml:brushProperty name="width" value="0.1" units="cm"/>
      <inkml:brushProperty name="height" value="0.1" units="cm"/>
      <inkml:brushProperty name="color" value="#FF0066"/>
    </inkml:brush>
  </inkml:definitions>
  <inkml:trace contextRef="#ctx0" brushRef="#br0">0 9 919 0 0,'15'-1'0'0'0,"-4"-3"80"0"0,2 0-80 0 0,-4 4 0 0 0,-2 0 0 0 0,-1 0 0 0 0,3 0 256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7:28.708"/>
    </inkml:context>
    <inkml:brush xml:id="br0">
      <inkml:brushProperty name="width" value="0.1" units="cm"/>
      <inkml:brushProperty name="height" value="0.1" units="cm"/>
      <inkml:brushProperty name="color" value="#FF0066"/>
    </inkml:brush>
  </inkml:definitions>
  <inkml:trace contextRef="#ctx0" brushRef="#br0">0 22 1007 0 0,'22'-11'0'0'0,"-9"4"88"0"0,0 3-88 0 0,-4 4 0 0 0,-4 0 0 0 0,1 2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7:29.078"/>
    </inkml:context>
    <inkml:brush xml:id="br0">
      <inkml:brushProperty name="width" value="0.1" units="cm"/>
      <inkml:brushProperty name="height" value="0.1" units="cm"/>
      <inkml:brushProperty name="color" value="#FF0066"/>
    </inkml:brush>
  </inkml:definitions>
  <inkml:trace contextRef="#ctx0" brushRef="#br0">1 4 919 0 0,'5'-3'80'0'0,"-1"3"-80"0"0,-1 0 0 0 0,-3 2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36:13.280"/>
    </inkml:context>
    <inkml:brush xml:id="br0">
      <inkml:brushProperty name="width" value="0.1" units="cm"/>
      <inkml:brushProperty name="height" value="0.1" units="cm"/>
      <inkml:brushProperty name="color" value="#FFFF00"/>
    </inkml:brush>
  </inkml:definitions>
  <inkml:trace contextRef="#ctx0" brushRef="#br0">0 249 3623 0 0,'7'-45'768'0'0,"-6"36"-313"0"0,-1 0-1 0 0,2 1 1 0 0,-1-1-1 0 0,1 1 1 0 0,1-1-1 0 0,-1 1 1 0 0,6-11-1 0 0,-7 18-384 0 0,-1 0-1 0 0,1 1 1 0 0,-1-1-1 0 0,1 0 1 0 0,0 0 0 0 0,-1 1-1 0 0,1-1 1 0 0,0 1-1 0 0,-1-1 1 0 0,1 1-1 0 0,0-1 1 0 0,0 1-1 0 0,0-1 1 0 0,-1 1-1 0 0,1 0 1 0 0,0-1-1 0 0,0 1 1 0 0,0 0-1 0 0,0 0 1 0 0,0 0-1 0 0,0 0 1 0 0,1 0 0 0 0,23 3 547 0 0,-22-2-591 0 0,0 0-1 0 0,1-1 1 0 0,-1 1 0 0 0,0-1 0 0 0,1 0-1 0 0,-1 0 1 0 0,5 0 0 0 0,54-11 611 0 0,87-3 0 0 0,-9 1-268 0 0,41-19-319 0 0,-37 5-26 0 0,-129 25-13 0 0,0 1 0 0 0,0 0-1 0 0,0 1 1 0 0,0 0 0 0 0,19 4-1 0 0,-34-4-4 0 0,0 0-1 0 0,1 0 1 0 0,-1 0-1 0 0,0 0 1 0 0,0 0-1 0 0,1 1 1 0 0,-1-1-1 0 0,0 0 1 0 0,1 0-1 0 0,-1 0 1 0 0,0 0-1 0 0,1 0 1 0 0,-1 0-1 0 0,0 0 1 0 0,1 0-1 0 0,-1 0 1 0 0,0 0-1 0 0,1 0 1 0 0,-1 0-1 0 0,0 0 0 0 0,1 0 1 0 0,-1-1-1 0 0,0 1 1 0 0,0 0-1 0 0,1 0 1 0 0,-1 0-1 0 0,0 0 1 0 0,1-1-1 0 0,-1 1 1 0 0,0 0-1 0 0,0 0 1 0 0,1 0-1 0 0,-1-1 1 0 0,0 1-1 0 0,0 0 1 0 0,0 0-1 0 0,1-1 1 0 0,-1 1-1 0 0,0 0 1 0 0,0-1-1 0 0,0 1 1 0 0,0 0-1 0 0,0-1 1 0 0,0 1-1 0 0,1 0 1 0 0,-1 0-1 0 0,0-1 1 0 0,0 1-1 0 0,0 0 1 0 0,0-1-1 0 0,0 1 0 0 0,0 0 1 0 0,0-1-1 0 0,-1 1 1 0 0,1 0-1 0 0,0-1 1 0 0,0 1-1 0 0,0 0 1 0 0,0-1-1 0 0,0 1 1 0 0,-1-1-1 0 0,1 0 12 0 0,-1 0 0 0 0,1 1 0 0 0,-1-1 0 0 0,1 0 0 0 0,-1 0 0 0 0,0 0-1 0 0,0 1 1 0 0,1-1 0 0 0,-1 0 0 0 0,0 1 0 0 0,0-1 0 0 0,0 0 0 0 0,0 1-1 0 0,0-1 1 0 0,1 1 0 0 0,-1 0 0 0 0,0-1 0 0 0,0 1 0 0 0,0 0 0 0 0,0-1 0 0 0,0 1-1 0 0,-2 0 1 0 0,-12 1 54 0 0,0 1 0 0 0,0 1 0 0 0,0 0 0 0 0,-23 8 0 0 0,-17 4-10 0 0,-172 24 67 0 0,155-27-47 0 0,37-5 1 0 0,-1-2 1 0 0,-44 1-1 0 0,76-6-209 0 0,-1 0 0 0 0,0 1-1 0 0,0-1 1 0 0,0 1 0 0 0,1 0 0 0 0,-9 2-1 0 0,12-2 31 0 0,0-1 0 0 0,0 1-1 0 0,0-1 1 0 0,0 1-1 0 0,0 0 1 0 0,0-1 0 0 0,0 1-1 0 0,0 0 1 0 0,0 0 0 0 0,0 0-1 0 0,0 0 1 0 0,0 0 0 0 0,1 0-1 0 0,-1 0 1 0 0,0 0-1 0 0,1 0 1 0 0,-1 0 0 0 0,0 0-1 0 0,1 0 1 0 0,0 0 0 0 0,-1 1-1 0 0,1-1 1 0 0,0 0 0 0 0,-1 0-1 0 0,1 1 1 0 0,0-1-1 0 0,0 0 1 0 0,0 0 0 0 0,0 3-1 0 0,3 10-4210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8:46.221"/>
    </inkml:context>
    <inkml:brush xml:id="br0">
      <inkml:brushProperty name="width" value="0.1" units="cm"/>
      <inkml:brushProperty name="height" value="0.1" units="cm"/>
      <inkml:brushProperty name="color" value="#FFFF00"/>
    </inkml:brush>
  </inkml:definitions>
  <inkml:trace contextRef="#ctx0" brushRef="#br0">5 138 15663 0 0,'-4'-6'1392'0'0,"4"4"-1112"0"0,5 4-280 0 0,3 0 1208 0 0,3 0 184 0 0,5 1 40 0 0,8-1 8 0 0,14 2-1016 0 0,15-2-200 0 0,19-2-32 0 0,8 0-16 0 0,8-2-112 0 0,2-7-64 0 0,-2-4 80 0 0,45-33-4328 0 0,-34 4-864 0 0,-30 7-168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7:41.826"/>
    </inkml:context>
    <inkml:brush xml:id="br0">
      <inkml:brushProperty name="width" value="0.1" units="cm"/>
      <inkml:brushProperty name="height" value="0.1" units="cm"/>
      <inkml:brushProperty name="color" value="#FF0066"/>
    </inkml:brush>
  </inkml:definitions>
  <inkml:trace contextRef="#ctx0" brushRef="#br0">0 31 2759 0 0,'13'-11'248'0'0,"5"0"-248"0"0,1 4 0 0 0,-7 5 0 0 0,-3 2 0 0 0,-1 0-80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9:27.990"/>
    </inkml:context>
    <inkml:brush xml:id="br0">
      <inkml:brushProperty name="width" value="0.1" units="cm"/>
      <inkml:brushProperty name="height" value="0.1" units="cm"/>
      <inkml:brushProperty name="color" value="#FF0066"/>
    </inkml:brush>
  </inkml:definitions>
  <inkml:trace contextRef="#ctx0" brushRef="#br0">983 68 11199 0 0,'-36'6'337'0'0,"0"1"-1"0"0,0 1 1 0 0,1 2-1 0 0,-41 18 1 0 0,62-23-248 0 0,7-2-18 0 0,0 0 0 0 0,0 0 0 0 0,0-1-1 0 0,0 0 1 0 0,-1 0 0 0 0,1-1 0 0 0,-1 0 0 0 0,1 0-1 0 0,-9-1 1 0 0,15-1-60 0 0,-1 0 1 0 0,1 0-1 0 0,0 0 0 0 0,0-1 0 0 0,0 1 0 0 0,0 0 0 0 0,1-1 0 0 0,-1 1 0 0 0,0-1 1 0 0,1 1-1 0 0,-1-1 0 0 0,1 1 0 0 0,-1-1 0 0 0,1 0 0 0 0,0 1 0 0 0,-1-2 1 0 0,-5-15 190 0 0,4 15-151 0 0,0 1-1 0 0,0 0 1 0 0,0 0-1 0 0,-1-1 1 0 0,1 2-1 0 0,-1-1 0 0 0,1 0 1 0 0,-1 0-1 0 0,0 1 1 0 0,0-1-1 0 0,0 1 1 0 0,1 0-1 0 0,-1 0 1 0 0,-1 0-1 0 0,1 0 0 0 0,-4 0 1 0 0,-9-1 201 0 0,0 1-1 0 0,-18 0 1 0 0,-7 0 142 0 0,-64-5 300 0 0,71 6-483 0 0,0-2 0 0 0,0-2 0 0 0,-47-10 1 0 0,31-3 269 0 0,38 12-332 0 0,-1 1 0 0 0,0 0 1 0 0,0 0-1 0 0,0 1 0 0 0,-1 1 1 0 0,-14-1-1 0 0,-21-2 507 0 0,49 4-589 0 0,42 11-179 0 0,-18-6 110 0 0,0-1 0 0 0,-1 0-1 0 0,1-2 1 0 0,36-3 0 0 0,-27-1 2 0 0,48-7 0 0 0,-75 9 0 0 0,10-1 0 0 0,1 0 0 0 0,-1 1 0 0 0,19 1 0 0 0,-23 2 0 0 0,1 0 0 0 0,0 1 0 0 0,-1 1 0 0 0,13 4 0 0 0,-5 3 15 0 0,-13-2 39 0 0,2 2 15 0 0,-1 0 0 0 0,0 0-1 0 0,9 18 1 0 0,-15-26 10 0 0,-1 1 0 0 0,1-1-1 0 0,0 0 1 0 0,0 0 0 0 0,1 0 0 0 0,-1-1-1 0 0,1 1 1 0 0,-1-1 0 0 0,1 1 0 0 0,0-1-1 0 0,4 3 1 0 0,-6-4-40 0 0,1-1 0 0 0,-1 1 0 0 0,1-1 0 0 0,-1 1-1 0 0,1-1 1 0 0,0 0 0 0 0,-1 0 0 0 0,1 0 0 0 0,0 0 0 0 0,-1 0 0 0 0,1 0 0 0 0,0 0 0 0 0,-1 0-1 0 0,1-1 1 0 0,-1 1 0 0 0,1 0 0 0 0,0-1 0 0 0,-1 0 0 0 0,1 1 0 0 0,-1-1 0 0 0,1 0-1 0 0,-1 0 1 0 0,0 0 0 0 0,1 0 0 0 0,-1 0 0 0 0,2-1 0 0 0,28-19-396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9:29.745"/>
    </inkml:context>
    <inkml:brush xml:id="br0">
      <inkml:brushProperty name="width" value="0.1" units="cm"/>
      <inkml:brushProperty name="height" value="0.1" units="cm"/>
      <inkml:brushProperty name="color" value="#FF0066"/>
    </inkml:brush>
  </inkml:definitions>
  <inkml:trace contextRef="#ctx0" brushRef="#br0">3084 21 3679 0 0,'-11'-21'5354'0'0,"-6"27"-4076"0"0,3 0-665 0 0,0 0 0 0 0,-1-2 0 0 0,1 0 0 0 0,-18 3 0 0 0,-31 8 1098 0 0,59-14-1603 0 0,-1-1 1 0 0,0 1-1 0 0,1-1 0 0 0,-1 0 0 0 0,1 0 0 0 0,-1 0 0 0 0,0-1 0 0 0,1 0 0 0 0,-1 0 1 0 0,1 0-1 0 0,0 0 0 0 0,-5-2 0 0 0,2 0 9 0 0,0 1 0 0 0,0 1 0 0 0,0-1 0 0 0,-12 0 0 0 0,-36 5 314 0 0,0 3-1 0 0,-76 16 1 0 0,104-17-274 0 0,-21 2 104 0 0,0-2 0 0 0,-1-3-1 0 0,-77-5 1 0 0,86-1-84 0 0,-39-9 0 0 0,-17-3 2 0 0,40 8 27 0 0,39 4-156 0 0,0 2 0 0 0,0 0 0 0 0,-28 0 0 0 0,-265 24 892 0 0,248-15-891 0 0,-102 23 0 0 0,-30 4 2066 0 0,33-14-2993 0 0,71-8 1169 0 0,-152 2 0 0 0,-48-32 3737 0 0,237 11-4531 0 0,1-2 0 0 0,0-3 0 0 0,-75-26 0 0 0,115 33 478 0 0,-1-1-1 0 0,-16-9 1 0 0,26 14-114 0 0,1-1 0 0 0,-1 0 1 0 0,0 1-1 0 0,1-1 0 0 0,0 0 0 0 0,-1-1 0 0 0,1 1 0 0 0,0 0 1 0 0,0-1-1 0 0,0 1 0 0 0,0-1 0 0 0,1 1 0 0 0,-1-1 0 0 0,1 0 0 0 0,-1 0 1 0 0,0-4-1 0 0,2-3-1026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9:32.776"/>
    </inkml:context>
    <inkml:brush xml:id="br0">
      <inkml:brushProperty name="width" value="0.1" units="cm"/>
      <inkml:brushProperty name="height" value="0.1" units="cm"/>
      <inkml:brushProperty name="color" value="#FF0066"/>
    </inkml:brush>
  </inkml:definitions>
  <inkml:trace contextRef="#ctx0" brushRef="#br0">0 108 2815 0 0,'6'-5'203'0'0,"0"1"0"0"0,0-1 0 0 0,1 1 0 0 0,-1 0 0 0 0,8-3 0 0 0,19-11 235 0 0,-26 12-325 0 0,2 1-1 0 0,-1 0 0 0 0,0 1 0 0 0,1 0 1 0 0,0 1-1 0 0,0-1 0 0 0,9-1 0 0 0,-15 4-75 0 0,-1 1 0 0 0,0-1 0 0 0,1 1 0 0 0,-1 0 0 0 0,0-1 0 0 0,1 1 0 0 0,-1 0 0 0 0,0 0 0 0 0,1 1 0 0 0,-1-1 0 0 0,1 0 0 0 0,-1 1 0 0 0,0-1 0 0 0,0 1 0 0 0,1 0 0 0 0,-1 0 0 0 0,0 0 0 0 0,0 0 0 0 0,0 0 0 0 0,0 0 0 0 0,0 1 0 0 0,0-1 0 0 0,0 1 0 0 0,0-1 0 0 0,-1 1 0 0 0,1 0 0 0 0,-1 0 0 0 0,1 0 0 0 0,-1-1 0 0 0,1 1 0 0 0,-1 1 0 0 0,2 3 0 0 0,-1-1 7 0 0,0 0-1 0 0,1 1 1 0 0,-1-1-1 0 0,1-1 1 0 0,0 1-1 0 0,1 0 1 0 0,-1-1-1 0 0,1 1 1 0 0,0-1-1 0 0,0 0 1 0 0,0-1-1 0 0,7 6 1 0 0,-7-7-13 0 0,-1 0-1 0 0,1-1 1 0 0,0 1 0 0 0,0 0 0 0 0,0-1 0 0 0,0 0 0 0 0,0 0 0 0 0,0 0 0 0 0,0-1-1 0 0,0 1 1 0 0,1-1 0 0 0,-1 0 0 0 0,0 0 0 0 0,0-1 0 0 0,0 1 0 0 0,0-1 0 0 0,7-2-1 0 0,34-8 65 0 0,-20 6-42 0 0,44-17-1 0 0,-61 20-45 0 0,0 0 0 0 0,0 1 0 0 0,1-1 0 0 0,-1 2 0 0 0,1-1 0 0 0,-1 1 0 0 0,0 1 0 0 0,1 0 0 0 0,8 1 0 0 0,26 2-13 0 0,-9-5 6 0 0,0 2 0 0 0,54 9 0 0 0,-69-6 9 0 0,-1-1 0 0 0,1-1 0 0 0,0-1 0 0 0,0 0-1 0 0,20-3 1 0 0,-26 0-7 0 0,0 0 1 0 0,0-1-1 0 0,0 0 0 0 0,0-1 0 0 0,0-1 0 0 0,-1 0 0 0 0,0-1 0 0 0,12-7 0 0 0,-5 2-3 0 0,1 1-1 0 0,31-12 0 0 0,-41 19 11 0 0,-1 0-1 0 0,1 0 1 0 0,0 1 0 0 0,0 0-1 0 0,0 1 1 0 0,0 0 0 0 0,18 1-1 0 0,-10 1-8 0 0,0-1 0 0 0,0-1 0 0 0,27-4 0 0 0,-9 0 0 0 0,-31 5 0 0 0,0 0 0 0 0,0 0 0 0 0,-1 1 0 0 0,1 0 0 0 0,0-1 0 0 0,0 1 0 0 0,-1 1 0 0 0,1-1 0 0 0,-1 1 0 0 0,1 0 0 0 0,-1 0 0 0 0,0 0 0 0 0,0 0 0 0 0,0 1 0 0 0,0 0 0 0 0,0-1 0 0 0,0 2 0 0 0,-1-1 0 0 0,1 0 0 0 0,3 6 0 0 0,6 7 0 0 0,-1 1 0 0 0,-1 0 0 0 0,13 27 0 0 0,-17-31 0 0 0,6 18 0 0 0,-7-20 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9:34.460"/>
    </inkml:context>
    <inkml:brush xml:id="br0">
      <inkml:brushProperty name="width" value="0.1" units="cm"/>
      <inkml:brushProperty name="height" value="0.1" units="cm"/>
      <inkml:brushProperty name="color" value="#FF0066"/>
    </inkml:brush>
  </inkml:definitions>
  <inkml:trace contextRef="#ctx0" brushRef="#br0">2576 1 4231 0 0,'-1'0'41'0'0,"1"0"1"0"0,-1 1-1 0 0,0-1 0 0 0,0 0 0 0 0,0 1 0 0 0,0-1 0 0 0,0 1 0 0 0,1-1 0 0 0,-1 1 0 0 0,0-1 0 0 0,0 1 0 0 0,1-1 0 0 0,-1 1 0 0 0,0 0 0 0 0,1-1 0 0 0,-1 1 0 0 0,1 0 0 0 0,-1-1 0 0 0,1 1 0 0 0,-1 0 1 0 0,1 0-1 0 0,0 0 0 0 0,-1 0 0 0 0,1-1 0 0 0,-1 3 0 0 0,-7 30-50 0 0,2-12 68 0 0,-57 153 2869 0 0,-48 149-2000 0 0,88-269-885 0 0,15-39-33 0 0,1 1 1 0 0,0 1-1 0 0,-5 19 1 0 0,6-13 6 0 0,-2 0 0 0 0,-13 26 1 0 0,4-9-5 0 0,0 6 113 0 0,13-32-80 0 0,-1 0 0 0 0,0 0 0 0 0,-1-1 0 0 0,0 1 0 0 0,-17 23 0 0 0,17-30-17 0 0,0 0 0 0 0,0 0 0 0 0,0-1-1 0 0,-1 0 1 0 0,0 0 0 0 0,-10 6 0 0 0,12-9 31 0 0,-1 0 0 0 0,0-1-1 0 0,1 1 1 0 0,-1-1-1 0 0,0-1 1 0 0,0 1 0 0 0,0-1-1 0 0,0 0 1 0 0,0-1 0 0 0,-10 1-1 0 0,-18-4 247 0 0,0-1-1 0 0,1-1 1 0 0,-1-2 0 0 0,-49-18-1 0 0,38 12 55 0 0,-304-91 406 0 0,240 79-613 0 0,74 19-119 0 0,-53-18 0 0 0,47 9-21 0 0,0 2 0 0 0,-1 1-1 0 0,0 3 1 0 0,-67-8 0 0 0,79 18-2 0 0,1 1-1 0 0,-1 1 1 0 0,1 2 0 0 0,-49 13-1 0 0,19-8-10 0 0,42-8 0 0 0,0 1 0 0 0,-30 8 0 0 0,16-2 0 0 0,1-2 0 0 0,-51 6 0 0 0,19-4 0 0 0,-70 6 0 0 0,21-4 0 0 0,-31-2 0 0 0,141-9 0 0 0,0 0-1 0 0,0 0 1 0 0,-1 0-1 0 0,1 0 0 0 0,0 0 1 0 0,-1 0-1 0 0,1 0 1 0 0,0 0-1 0 0,0 0 0 0 0,-1-1 1 0 0,1 1-1 0 0,-1-1 1 0 0,1 1-1 0 0,1 0 0 0 0,0-1 0 0 0,-1 1 1 0 0,1 0-1 0 0,0-1 0 0 0,-1 1 1 0 0,1 0-1 0 0,0-1 0 0 0,0 1 0 0 0,-1 0 1 0 0,1-1-1 0 0,0 1 0 0 0,0 0 0 0 0,0-1 1 0 0,-1 1-1 0 0,1-1 0 0 0,0 1 0 0 0,0 0 1 0 0,0-1-1 0 0,0 1 0 0 0,0-1 1 0 0,0 1-1 0 0,0 0 0 0 0,0-2 0 0 0,1-1-4 0 0,0-1-1 0 0,0 0 1 0 0,0 1-1 0 0,1-1 0 0 0,-1 1 1 0 0,4-6-1 0 0,3-5-1 0 0,0-4 7 0 0,-1 0 0 0 0,0 0 0 0 0,-2-1 0 0 0,7-34 0 0 0,-5 8 0 0 0,3-37 0 0 0,-12-37 0 0 0,0 79 0 0 0,5-65 0 0 0,-2 95 1 0 0,1-13 5 0 0,0 0 1 0 0,-2-25 0 0 0,0 41-4 0 0,-1 0 0 0 0,0-1 0 0 0,-1 1 0 0 0,1 0 0 0 0,-2 0 0 0 0,1 0 0 0 0,-1 0 0 0 0,0 1 0 0 0,0-1 0 0 0,-8-11 0 0 0,9 14-70 0 0,0 0 0 0 0,0 0 0 0 0,0 0 1 0 0,0-1-1 0 0,0 1 0 0 0,-1-6 0 0 0,1-6-3401 0 0,1 0-682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22.949"/>
    </inkml:context>
    <inkml:brush xml:id="br0">
      <inkml:brushProperty name="width" value="0.1" units="cm"/>
      <inkml:brushProperty name="height" value="0.1" units="cm"/>
      <inkml:brushProperty name="color" value="#FFFF00"/>
    </inkml:brush>
  </inkml:definitions>
  <inkml:trace contextRef="#ctx0" brushRef="#br0">119 28 4175 0 0,'-9'2'126'0'0,"0"-1"0"0"0,-1 0 1 0 0,1-1-1 0 0,-15-1 0 0 0,20 1-10 0 0,0-1 1 0 0,0 1-1 0 0,0-1 1 0 0,0 0 0 0 0,0 0-1 0 0,1 0 1 0 0,-1-1-1 0 0,0 1 1 0 0,1-1 0 0 0,-1 0-1 0 0,1 0 1 0 0,-1 0-1 0 0,-2-4 1 0 0,5 6-114 0 0,1 0 0 0 0,0 0-1 0 0,0 0 1 0 0,0 0 0 0 0,0 0 0 0 0,0 0 0 0 0,0 0-1 0 0,0 0 1 0 0,-1 0 0 0 0,1 0 0 0 0,0-1 0 0 0,0 1 0 0 0,0 0-1 0 0,0 0 1 0 0,0 0 0 0 0,0 0 0 0 0,0 0 0 0 0,0 0-1 0 0,0-1 1 0 0,0 1 0 0 0,0 0 0 0 0,0 0 0 0 0,0 0-1 0 0,0 0 1 0 0,0 0 0 0 0,0-1 0 0 0,0 1 0 0 0,0 0-1 0 0,0 0 1 0 0,0 0 0 0 0,0 0 0 0 0,0 0 0 0 0,0 0-1 0 0,0-1 1 0 0,0 1 0 0 0,0 0 0 0 0,0 0 0 0 0,0 0-1 0 0,0 0 1 0 0,1 0 0 0 0,-1 0 0 0 0,0 0 0 0 0,0-1-1 0 0,0 1 1 0 0,0 0 0 0 0,0 0 0 0 0,0 0 0 0 0,10-3 45 0 0,10 3-46 0 0,-17 1 44 0 0,1 0 0 0 0,0 0 0 0 0,-1 0-1 0 0,1 0 1 0 0,-1 1 0 0 0,0 0 0 0 0,1 0 0 0 0,-1 0-1 0 0,0 0 1 0 0,4 3 0 0 0,31 32 623 0 0,-17-16-214 0 0,-13-15-381 0 0,-1-1-1 0 0,0 0 0 0 0,1 0 0 0 0,0 0 1 0 0,0-1-1 0 0,1-1 0 0 0,-1 1 1 0 0,1-1-1 0 0,-1-1 0 0 0,1 0 0 0 0,0 0 1 0 0,0-1-1 0 0,0 0 0 0 0,0 0 0 0 0,0-1 1 0 0,1 0-1 0 0,-1-1 0 0 0,0 0 1 0 0,0 0-1 0 0,0-1 0 0 0,10-3 0 0 0,-10 3 47 0 0,-1 0 0 0 0,1 1 1 0 0,0 0-1 0 0,0 0 0 0 0,15 2 0 0 0,-15-1-38 0 0,-1 0 1 0 0,1 0-1 0 0,0-1 1 0 0,0 0 0 0 0,15-4-1 0 0,65-16 61 0 0,-67 17-104 0 0,4 0-4 0 0,50-1 0 0 0,-18 3 49 0 0,5-6 206 0 0,-41 4-187 0 0,-1 1 0 0 0,1 2 0 0 0,0 0 1 0 0,28 3-1 0 0,-24 1-47 0 0,-15 0-31 0 0,0-2 0 0 0,1 1 0 0 0,-1-2 0 0 0,1 1 0 0 0,-1-2 0 0 0,1 1 0 0 0,11-4 0 0 0,14-3 47 0 0,69-4 0 0 0,-60 8-78 0 0,129-21 70 0 0,-116 20 11 0 0,-23 0-30 0 0,0 1 1 0 0,1 2-1 0 0,62 7 0 0 0,-79-4 8 0 0,-11-2-44 0 0,0 0-1 0 0,-1 1 1 0 0,1 0-1 0 0,-1 1 1 0 0,1 0 0 0 0,-1 0-1 0 0,0 0 1 0 0,0 1-1 0 0,13 7 1 0 0,-10-5 13 0 0,0 0 1 0 0,0 0 0 0 0,1-2-1 0 0,-1 1 1 0 0,23 2-1 0 0,15 5 24 0 0,-39-8-46 0 0,1 0 0 0 0,-1-1 0 0 0,1 0 0 0 0,-1 0 0 0 0,15-1 0 0 0,-11-1 8 0 0,-9-1 1 0 0,-1 1 1 0 0,0 0 0 0 0,0 0 0 0 0,0 0 0 0 0,0 0 0 0 0,1 1-1 0 0,-1 0 1 0 0,0 0 0 0 0,0 0 0 0 0,0 0 0 0 0,0 1-1 0 0,-1-1 1 0 0,1 1 0 0 0,6 4 0 0 0,21 22 259 0 0,-28-24-332 0 0,1 0-1 0 0,0 0 1 0 0,0 0-1 0 0,0-1 1 0 0,0 1-1 0 0,0-1 1 0 0,1 0-1 0 0,-1 0 1 0 0,1-1-1 0 0,0 1 1 0 0,0-1-1 0 0,0 0 1 0 0,6 1-1 0 0,0-2-4527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24.585"/>
    </inkml:context>
    <inkml:brush xml:id="br0">
      <inkml:brushProperty name="width" value="0.1" units="cm"/>
      <inkml:brushProperty name="height" value="0.1" units="cm"/>
      <inkml:brushProperty name="color" value="#FFFF00"/>
    </inkml:brush>
  </inkml:definitions>
  <inkml:trace contextRef="#ctx0" brushRef="#br0">84 24 919 0 0,'-9'1'777'0'0,"0"0"-1"0"0,0 0 1 0 0,0 1-1 0 0,0 0 0 0 0,-17 7 1 0 0,14-5-393 0 0,17-2-201 0 0,1 0 1 0 0,-1 0-1 0 0,1-1 0 0 0,0 1 1 0 0,7 0-1 0 0,0-2-23 0 0,0 0 0 0 0,0-1 0 0 0,0 0 0 0 0,-1-1 0 0 0,1-1 0 0 0,16-5 0 0 0,30-5-4 0 0,-8 0-92 0 0,-42 10-49 0 0,0 0 0 0 0,1 1 0 0 0,-1 0 1 0 0,19-1-1 0 0,-25 3 43 0 0,1 0-1 0 0,0 0 1 0 0,-1 1-1 0 0,1 0 1 0 0,-1 0-1 0 0,1 0 1 0 0,-1 0 0 0 0,1 0-1 0 0,-1 1 1 0 0,1-1-1 0 0,-1 1 1 0 0,0 0-1 0 0,0 0 1 0 0,0 0 0 0 0,0 0-1 0 0,5 6 1 0 0,-1-2 132 0 0,1 1 0 0 0,0-2-1 0 0,0 1 1 0 0,1-1 0 0 0,-1 0 0 0 0,1-1 0 0 0,0 0 0 0 0,0 0 0 0 0,19 4 0 0 0,9 0-102 0 0,46 4 1 0 0,-60-10-95 0 0,-11 0 15 0 0,2-1 0 0 0,1 1 1 0 0,23 8 0 0 0,-33-9 3 0 0,-1 1-1 0 0,1 0 1 0 0,-1 0 0 0 0,0 0 0 0 0,0 1-1 0 0,0-1 1 0 0,0 1 0 0 0,0 0-1 0 0,-1 1 1 0 0,1-1 0 0 0,-1 0-1 0 0,4 6 1 0 0,-2-3 32 0 0,0 2 28 0 0,1-1 1 0 0,-1 0 0 0 0,1-1 0 0 0,12 11 0 0 0,-15-15-65 0 0,0 0 0 0 0,0-1 0 0 0,0 1 0 0 0,0-1 0 0 0,0 1 0 0 0,0-1-1 0 0,0 0 1 0 0,1 0 0 0 0,-1 0 0 0 0,0-1 0 0 0,1 1 0 0 0,-1-1 0 0 0,0 0 0 0 0,1 0 0 0 0,-1 0-1 0 0,5-1 1 0 0,25-5 25 0 0,58-17-1 0 0,-61 14 28 0 0,-1 1-9 0 0,-18 6-30 0 0,1-1-1 0 0,0-1 1 0 0,-1 0-1 0 0,1 0 1 0 0,-1-2-1 0 0,19-10 1 0 0,-24 12-6 0 0,0 0-1 0 0,0 1 1 0 0,1 0-1 0 0,-1 1 1 0 0,1-1-1 0 0,0 1 1 0 0,0 1-1 0 0,0-1 1 0 0,0 1 0 0 0,0 0-1 0 0,0 1 1 0 0,0 0-1 0 0,0 0 1 0 0,1 0-1 0 0,-1 1 1 0 0,0 0-1 0 0,0 0 1 0 0,0 1 0 0 0,-1 0-1 0 0,1 0 1 0 0,0 1-1 0 0,-1 0 1 0 0,8 4-1 0 0,-11-6-22 0 0,1-1-1 0 0,-1 1 1 0 0,1-1-1 0 0,-1 1 1 0 0,1-1-1 0 0,-1 0 1 0 0,1 0-1 0 0,-1-1 1 0 0,5 0 0 0 0,7 0-1132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27.606"/>
    </inkml:context>
    <inkml:brush xml:id="br0">
      <inkml:brushProperty name="width" value="0.1" units="cm"/>
      <inkml:brushProperty name="height" value="0.1" units="cm"/>
      <inkml:brushProperty name="color" value="#FFFF00"/>
    </inkml:brush>
  </inkml:definitions>
  <inkml:trace contextRef="#ctx0" brushRef="#br0">354 16 455 0 0,'-13'-1'1779'0'0,"0"0"0"0"0,-18-5 0 0 0,20 4-1479 0 0,0 0 1 0 0,0 0 0 0 0,-17 1-1 0 0,25 1-239 0 0,-1 0 0 0 0,0 1 0 0 0,0 0 0 0 0,0-1-1 0 0,1 1 1 0 0,-1 1 0 0 0,0-1 0 0 0,1 0-1 0 0,-1 1 1 0 0,1 0 0 0 0,0 0 0 0 0,-1 0 0 0 0,1 0-1 0 0,-3 3 1 0 0,-11 12 226 0 0,14-13-217 0 0,-1 0 1 0 0,0 0 0 0 0,0 0 0 0 0,0-1 0 0 0,0 0 0 0 0,-7 4 0 0 0,10-6-35 0 0,-1-1-1 0 0,1 1 0 0 0,0-1 1 0 0,-1 1-1 0 0,1-1 0 0 0,-1 0 1 0 0,1 0-1 0 0,-1 1 1 0 0,0-1-1 0 0,1 0 0 0 0,-1-1 1 0 0,1 1-1 0 0,-1 0 0 0 0,1 0 1 0 0,-1-1-1 0 0,1 1 0 0 0,-1-1 1 0 0,1 1-1 0 0,0-1 0 0 0,-1 1 1 0 0,1-1-1 0 0,0 0 1 0 0,-1 0-1 0 0,1 0 0 0 0,0 0 1 0 0,0 0-1 0 0,-2-1 0 0 0,-13-15 571 0 0,-12-10 158 0 0,26 25-705 0 0,0 1 1 0 0,1 0-1 0 0,-1-1 0 0 0,0 1 0 0 0,0 0 0 0 0,0 0 1 0 0,0 0-1 0 0,0 0 0 0 0,-1 1 0 0 0,1-1 0 0 0,0 0 1 0 0,0 1-1 0 0,-3-1 0 0 0,5 1-69 0 0,-1 1 1 0 0,0-1-1 0 0,1 0 0 0 0,-1 0 1 0 0,1 1-1 0 0,-1-1 0 0 0,0 0 1 0 0,1 1-1 0 0,-1-1 0 0 0,1 0 1 0 0,-1 1-1 0 0,1-1 0 0 0,-1 1 1 0 0,1-1-1 0 0,0 1 0 0 0,-1-1 1 0 0,1 1-1 0 0,-1-1 0 0 0,1 1 1 0 0,0 0-1 0 0,0-1 0 0 0,-1 1 1 0 0,1-1-1 0 0,0 2 0 0 0,-2 1-599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34.203"/>
    </inkml:context>
    <inkml:brush xml:id="br0">
      <inkml:brushProperty name="width" value="0.1" units="cm"/>
      <inkml:brushProperty name="height" value="0.1" units="cm"/>
      <inkml:brushProperty name="color" value="#FFFF00"/>
    </inkml:brush>
  </inkml:definitions>
  <inkml:trace contextRef="#ctx0" brushRef="#br0">140 0 3679 0 0,'-2'0'140'0'0,"-1"1"-1"0"0,0-1 0 0 0,1 0 1 0 0,-1 1-1 0 0,0 0 0 0 0,1-1 1 0 0,-1 1-1 0 0,1 0 0 0 0,-1 0 1 0 0,1 0-1 0 0,-1 1 0 0 0,1-1 1 0 0,0 1-1 0 0,0-1 1 0 0,0 1-1 0 0,-1 0 0 0 0,2 0 1 0 0,-1 0-1 0 0,-2 3 0 0 0,-2 0-635 0 0,4-4 504 0 0,1 0 0 0 0,-1 0 1 0 0,0-1-1 0 0,0 1 0 0 0,0-1 0 0 0,0 1 0 0 0,0-1 0 0 0,0 0 1 0 0,0 1-1 0 0,0-1 0 0 0,-1 0 0 0 0,1-1 0 0 0,0 1 1 0 0,-4-1-1 0 0,-22 2 916 0 0,7 10 541 0 0,19-8-705 0 0,15-7-723 0 0,12-5-37 0 0,-14 5 0 0 0,1 0 0 0 0,18-12 0 0 0,-23 12-106 0 0,0 0 269 0 0,-7 8 378 0 0,-1 8 273 0 0,-6 19 966 0 0,7-31-1755 0 0,0 1 0 0 0,0 0-1 0 0,1-1 1 0 0,-1 1 0 0 0,0-1-1 0 0,1 1 1 0 0,-1-1 0 0 0,1 1-1 0 0,-1-1 1 0 0,0 1 0 0 0,1-1-1 0 0,-1 0 1 0 0,1 1 0 0 0,0-1-1 0 0,-1 0 1 0 0,1 1 0 0 0,-1-1-1 0 0,1 0 1 0 0,-1 0 0 0 0,1 1-1 0 0,0-1 1 0 0,-1 0 0 0 0,1 0 0 0 0,0 0-1 0 0,-1 0 1 0 0,1 0 0 0 0,-1 0-1 0 0,1 0 1 0 0,0 0 0 0 0,0 0-1 0 0,32 0-27 0 0,-11-1 7 0 0,-10 3-1043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44.277"/>
    </inkml:context>
    <inkml:brush xml:id="br0">
      <inkml:brushProperty name="width" value="0.1" units="cm"/>
      <inkml:brushProperty name="height" value="0.1" units="cm"/>
      <inkml:brushProperty name="color" value="#FFFF00"/>
    </inkml:brush>
  </inkml:definitions>
  <inkml:trace contextRef="#ctx0" brushRef="#br0">1 47 1927 0 0,'6'-2'48'0'0,"0"0"0"0"0,0 1-1 0 0,0 0 1 0 0,0 0-1 0 0,12 0 1 0 0,-6 0 29 0 0,11 0 16 0 0,-17 1 5 0 0,0 0 0 0 0,0-1 0 0 0,0 1 0 0 0,0-1 0 0 0,0-1 0 0 0,0 1 0 0 0,-1-1 0 0 0,1 0 0 0 0,0 0 0 0 0,-1 0 0 0 0,7-4 0 0 0,-7 3-31 0 0,-1 1-1 0 0,1-1 1 0 0,0 1-1 0 0,0 1 1 0 0,0-1-1 0 0,0 1 1 0 0,0-1-1 0 0,0 1 1 0 0,0 1-1 0 0,0-1 1 0 0,10 1-1 0 0,1 1-29 0 0,-1 1 0 0 0,26 5-1 0 0,-8 0 26 0 0,47 12-53 0 0,-49-6 76 0 0,-23-9-78 0 0,0-1-1 0 0,0 0 1 0 0,0 0-1 0 0,15 2 0 0 0,2 0 34 0 0,14 1 124 0 0,-26-5-82 0 0,1 1 0 0 0,-1 0 0 0 0,0 1 0 0 0,0 0 0 0 0,0 1 0 0 0,14 6 0 0 0,15 5 60 0 0,-21-11-97 0 0,-1 0 1 0 0,1-2-1 0 0,0 0 0 0 0,36-3 0 0 0,-28 1-17 0 0,99-10 188 0 0,0 0-32 0 0,-123 10-182 0 0,19-1-1 0 0,0 2 1 0 0,0 0 0 0 0,0 2 0 0 0,35 8-1 0 0,33 21-1 0 0,-87-30 0 0 0,0-1 0 0 0,-1 0 0 0 0,1-1 0 0 0,0 1 0 0 0,0-1 0 0 0,0 0 0 0 0,7-1 0 0 0,-6 0 0 0 0,0 1 0 0 0,0 0 0 0 0,-1 0 0 0 0,1 1 0 0 0,9 1 0 0 0,2 1 0 0 0,0 0 0 0 0,-1-2 0 0 0,1 0 0 0 0,0-1 0 0 0,21-2 0 0 0,11 0 0 0 0,59 10 0 0 0,-3 0 0 0 0,-8-3 0 0 0,114 6 136 0 0,-181-10-120 0 0,-1-2 0 0 0,1-1 0 0 0,33-7 0 0 0,35-3 123 0 0,178-10 386 0 0,-272 22-519 0 0,0-1-1 0 0,1 1 0 0 0,-1 0 1 0 0,0 0-1 0 0,0 1 0 0 0,1-1 1 0 0,-1 1-1 0 0,0 0 0 0 0,0 0 1 0 0,0 0-1 0 0,6 3 0 0 0,-4 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9:00.526"/>
    </inkml:context>
    <inkml:brush xml:id="br0">
      <inkml:brushProperty name="width" value="0.1" units="cm"/>
      <inkml:brushProperty name="height" value="0.1" units="cm"/>
      <inkml:brushProperty name="color" value="#FFFF00"/>
    </inkml:brush>
  </inkml:definitions>
  <inkml:trace contextRef="#ctx0" brushRef="#br0">300 44 7399 0 0,'-8'-3'319'0'0,"-11"-5"162"0"0,20 6-465 0 0,-1 1 0 0 0,1 0 0 0 0,0 0 0 0 0,0 0 0 0 0,0-1 0 0 0,0 1 0 0 0,0 0 0 0 0,0 0 0 0 0,0 0 0 0 0,0 0 0 0 0,0 0 0 0 0,1 1 0 0 0,1-2 0 0 0,-3 2 2 0 0,3-2 46 0 0,0 0 0 0 0,0 0 1 0 0,0 0-1 0 0,1 1 0 0 0,-1-1 0 0 0,0 1 1 0 0,1 0-1 0 0,-1 0 0 0 0,0 0 0 0 0,1 1 1 0 0,4-1-1 0 0,-7 1-20 0 0,0 0-1 0 0,0 0 1 0 0,0 0 0 0 0,0 0-1 0 0,-1 0 1 0 0,1 0-1 0 0,0 0 1 0 0,0 1 0 0 0,0-1-1 0 0,-1 0 1 0 0,1 1 0 0 0,0-1-1 0 0,0 0 1 0 0,-1 1 0 0 0,1-1-1 0 0,0 1 1 0 0,0-1-1 0 0,-1 1 1 0 0,2 1 0 0 0,-2-1 23 0 0,1 0-1 0 0,-1 0 1 0 0,1 0 0 0 0,-1 0 0 0 0,0 1 0 0 0,1-1 0 0 0,-1 0 0 0 0,0 0 0 0 0,0 0-1 0 0,0 1 1 0 0,0-1 0 0 0,0 0 0 0 0,0 0 0 0 0,0 1 0 0 0,0-1 0 0 0,-1 0 0 0 0,1 0-1 0 0,-1 2 1 0 0,-3 9 332 0 0,0 0 1 0 0,-1-1-1 0 0,-1 1 0 0 0,0-1 0 0 0,-10 15 0 0 0,-44 52 640 0 0,12-17-469 0 0,-139 187 1193 0 0,175-226-1230 0 0,10-11-1301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47.986"/>
    </inkml:context>
    <inkml:brush xml:id="br0">
      <inkml:brushProperty name="width" value="0.1" units="cm"/>
      <inkml:brushProperty name="height" value="0.1" units="cm"/>
      <inkml:brushProperty name="color" value="#FFFF00"/>
    </inkml:brush>
  </inkml:definitions>
  <inkml:trace contextRef="#ctx0" brushRef="#br0">0 69 1839 0 0,'7'2'113'0'0,"1"0"-1"0"0,-1-1 0 0 0,0 0 1 0 0,1 0-1 0 0,-1 0 0 0 0,1-1 1 0 0,-1-1-1 0 0,1 1 0 0 0,8-3 1 0 0,5 2-226 0 0,-8 0 133 0 0,0 2-1 0 0,21 3 1 0 0,-25-2-21 0 0,1-1 0 0 0,0 0 0 0 0,0-1 0 0 0,0 0 0 0 0,13-1 0 0 0,-9-1 28 0 0,0 1-1 0 0,27 1 0 0 0,20-1 39 0 0,-34-2-31 0 0,0 1-1 0 0,0 1 0 0 0,0 2 1 0 0,0 1-1 0 0,39 7 0 0 0,-50-6-14 0 0,0-1 0 0 0,0-1-1 0 0,0 0 1 0 0,1-1 0 0 0,-1 0-1 0 0,0-2 1 0 0,0 0 0 0 0,0 0-1 0 0,0-2 1 0 0,15-5 0 0 0,-8 4 231 0 0,42-4-1 0 0,-30 5-103 0 0,-10 2-103 0 0,1 1 1 0 0,44 5-1 0 0,-39-1-9 0 0,40-3-1 0 0,118-4 226 0 0,-155 6-248 0 0,0-1-1 0 0,0-1 1 0 0,0-2 0 0 0,40-8-1 0 0,-54 6 3 0 0,-1 1 0 0 0,2 1 0 0 0,-1 0 0 0 0,28 2-1 0 0,-31 1-11 0 0,1-1 0 0 0,-1 0-1 0 0,23-5 1 0 0,-20 3 7 0 0,-10 2 12 0 0,0-1 0 0 0,0 2 0 0 0,14 1 0 0 0,14 1 17 0 0,-29-3-21 0 0,-1-2-1 0 0,0 1 0 0 0,0-1 0 0 0,0 0 1 0 0,11-5-1 0 0,13-4 21 0 0,-24 10 13 0 0,0-1 0 0 0,0 1-1 0 0,0 0 1 0 0,1 1-1 0 0,-1 0 1 0 0,0 0 0 0 0,0 1-1 0 0,15 3 1 0 0,-19-3-35 0 0,1-1 0 0 0,-1 1 0 0 0,0 0 0 0 0,1 1 0 0 0,-1-1 0 0 0,0 1 0 0 0,0 0 0 0 0,0 0 0 0 0,0 0 0 0 0,0 0 0 0 0,-1 1 0 0 0,1-1 0 0 0,-1 1 0 0 0,5 4 0 0 0,1 3-14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55.759"/>
    </inkml:context>
    <inkml:brush xml:id="br0">
      <inkml:brushProperty name="width" value="0.1" units="cm"/>
      <inkml:brushProperty name="height" value="0.1" units="cm"/>
      <inkml:brushProperty name="color" value="#FFFF00"/>
    </inkml:brush>
  </inkml:definitions>
  <inkml:trace contextRef="#ctx0" brushRef="#br0">1 33 455 0 0,'32'-2'1633'0'0,"62"-11"-1"0"0,-66 8-1613 0 0,0 0 0 0 0,0 2 1 0 0,32 1-1 0 0,12 2 151 0 0,-57-1-159 0 0,1 0 0 0 0,-1 1 1 0 0,0 1-1 0 0,0 0 0 0 0,0 1 0 0 0,0 1 0 0 0,0 0 0 0 0,20 8 0 0 0,2 6 3 0 0,-26-11-15 0 0,1-1 1 0 0,0 0 0 0 0,-1 0 0 0 0,1-1 0 0 0,21 3-1 0 0,73 2 65 0 0,-72-8 29 0 0,65-6-1 0 0,-71 2-77 0 0,125-23 181 0 0,-93 12-98 0 0,45-10 248 0 0,-92 22-311 0 0,1 1-1 0 0,-1 0 1 0 0,0 1 0 0 0,0 0 0 0 0,25 4-1 0 0,21 11 38 0 0,-45-14-48 0 0,0-1 0 0 0,0 0 0 0 0,26-5-1 0 0,-26 3 5 0 0,1 0-1 0 0,0 2 0 0 0,21 0 0 0 0,-9-1 26 0 0,-25 0-47 0 0,1 1 0 0 0,0 0 0 0 0,0-1 0 0 0,0 1 0 0 0,0 0 0 0 0,0 0 0 0 0,0 1-1 0 0,0-1 1 0 0,0 1 0 0 0,0-1 0 0 0,4 3 0 0 0,3-2-221 0 0,6 2-1043 0 0,-10 2-509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0:59.846"/>
    </inkml:context>
    <inkml:brush xml:id="br0">
      <inkml:brushProperty name="width" value="0.1" units="cm"/>
      <inkml:brushProperty name="height" value="0.1" units="cm"/>
      <inkml:brushProperty name="color" value="#FFFF00"/>
    </inkml:brush>
  </inkml:definitions>
  <inkml:trace contextRef="#ctx0" brushRef="#br0">1 44 3223 0 0,'26'-9'301'0'0,"1"0"43"0"0,33-8 1 0 0,-48 14-338 0 0,-1 1 1 0 0,1 0 0 0 0,0 1-1 0 0,0 1 1 0 0,0-1-1 0 0,0 2 1 0 0,0 0 0 0 0,0 0-1 0 0,0 1 1 0 0,0 0 0 0 0,-1 1-1 0 0,1 1 1 0 0,14 6-1 0 0,-15-4-7 0 0,1-1 0 0 0,1 0 0 0 0,-1-1 0 0 0,0 0 0 0 0,1-1 0 0 0,0 0 0 0 0,0-1 0 0 0,0-1 0 0 0,0 0 0 0 0,0-1 0 0 0,22-1 0 0 0,-18-1 0 0 0,-1 1 0 0 0,1 1 0 0 0,28 3 0 0 0,-26-1 0 0 0,41-2 0 0 0,-57-1 0 0 0,26-2 0 0 0,0 1 0 0 0,0 2 0 0 0,39 3 0 0 0,35 3 64 0 0,-61-6-64 0 0,-33-1 0 0 0,0 1 0 0 0,1 0 0 0 0,14 2 0 0 0,40 4 0 0 0,-29-4 0 0 0,27 0 0 0 0,121-12 0 0 0,-66 2 0 0 0,-57 3 46 0 0,-32 2-82 0 0,-1 2 1 0 0,0 0-1 0 0,1 1 0 0 0,-1 2 0 0 0,50 9 0 0 0,-62-7-1451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02.952"/>
    </inkml:context>
    <inkml:brush xml:id="br0">
      <inkml:brushProperty name="width" value="0.1" units="cm"/>
      <inkml:brushProperty name="height" value="0.1" units="cm"/>
      <inkml:brushProperty name="color" value="#FFFF00"/>
    </inkml:brush>
  </inkml:definitions>
  <inkml:trace contextRef="#ctx0" brushRef="#br0">1 35 2759 0 0,'0'-11'248'0'0,"1"-2"-248"0"0,1 2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08.497"/>
    </inkml:context>
    <inkml:brush xml:id="br0">
      <inkml:brushProperty name="width" value="0.1" units="cm"/>
      <inkml:brushProperty name="height" value="0.1" units="cm"/>
      <inkml:brushProperty name="color" value="#FFFF00"/>
    </inkml:brush>
  </inkml:definitions>
  <inkml:trace contextRef="#ctx0" brushRef="#br0">1 7 1375 0 0,'3'-1'147'0'0,"0"0"-1"0"0,1 0 1 0 0,-1 0-1 0 0,0 0 1 0 0,1 1-1 0 0,-1-1 0 0 0,1 1 1 0 0,-1 0-1 0 0,1 0 1 0 0,-1 0-1 0 0,5 1 0 0 0,43 10 268 0 0,-16-2-97 0 0,17-3 317 0 0,88 1-1 0 0,-102-9-241 0 0,-25 1-321 0 0,0 1-1 0 0,0 0 0 0 0,1 1 1 0 0,24 4-1 0 0,-19-1-59 0 0,1-2 0 0 0,1 0 0 0 0,-1-1 0 0 0,30-2 0 0 0,-3-1 118 0 0,7 3 57 0 0,64-3 295 0 0,-43-2-307 0 0,24-4 164 0 0,-89 7-330 0 0,1 0 0 0 0,-1 1 1 0 0,0 0-1 0 0,1 1 0 0 0,-1 0 0 0 0,0 0 1 0 0,1 1-1 0 0,-1 1 0 0 0,12 4 0 0 0,-10-4-8 0 0,1-1 0 0 0,-1 0 0 0 0,1 0 0 0 0,-1-1 0 0 0,19-2 0 0 0,-15 1 0 0 0,0 1 0 0 0,25 3 0 0 0,-25-1 45 0 0,-12-3-85 0 0,0 0-1 0 0,0 1 1 0 0,0 0 0 0 0,0 0-1 0 0,0 0 1 0 0,0 0 0 0 0,-1 1-1 0 0,1-1 1 0 0,0 1 0 0 0,-1 0-1 0 0,1 0 1 0 0,-1 0 0 0 0,6 5-1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38.656"/>
    </inkml:context>
    <inkml:brush xml:id="br0">
      <inkml:brushProperty name="width" value="0.1" units="cm"/>
      <inkml:brushProperty name="height" value="0.1" units="cm"/>
      <inkml:brushProperty name="color" value="#FFFF00"/>
    </inkml:brush>
  </inkml:definitions>
  <inkml:trace contextRef="#ctx0" brushRef="#br0">4 130 919 0 0,'0'-1'25'0'0,"-1"0"-1"0"0,1 0 1 0 0,-1 0-1 0 0,1 0 0 0 0,0 0 1 0 0,-1 0-1 0 0,1-1 0 0 0,0 1 1 0 0,0 0-1 0 0,0 0 1 0 0,0 0-1 0 0,0 0 0 0 0,0-1 1 0 0,0 1-1 0 0,0 0 0 0 0,1 0 1 0 0,-1 0-1 0 0,0 0 0 0 0,1 0 1 0 0,-1 0-1 0 0,1-1 1 0 0,-1 1-1 0 0,2-1 0 0 0,0-1 106 0 0,0 1-1 0 0,0 0 0 0 0,0 0 0 0 0,0 0 1 0 0,0 0-1 0 0,1 0 0 0 0,-1 0 1 0 0,1 1-1 0 0,3-2 0 0 0,5-2 356 0 0,0 0 0 0 0,0 1 0 0 0,23-4 0 0 0,7-4 561 0 0,2 7-649 0 0,-1-2-1 0 0,57-16 1 0 0,-90 21-340 0 0,0 1 1 0 0,0 0 0 0 0,0 1-1 0 0,0 0 1 0 0,0 0-1 0 0,0 1 1 0 0,0 0 0 0 0,10 2-1 0 0,18 2 187 0 0,99 11 378 0 0,-37-4-85 0 0,123 2 131 0 0,-197-15-596 0 0,1-2 1 0 0,41-10-1 0 0,-15 3 92 0 0,-37 7-50 0 0,-2-1-1 0 0,18-7 1 0 0,-7 2-23 0 0,-14 4-42 0 0,-9 5 6 0 0,-2 18-63 0 0,1-9-120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40.855"/>
    </inkml:context>
    <inkml:brush xml:id="br0">
      <inkml:brushProperty name="width" value="0.1" units="cm"/>
      <inkml:brushProperty name="height" value="0.1" units="cm"/>
      <inkml:brushProperty name="color" value="#FFFF00"/>
    </inkml:brush>
  </inkml:definitions>
  <inkml:trace contextRef="#ctx0" brushRef="#br0">1 35 3223 0 0,'3'-13'136'0'0,"-1"6"40"0"0,0 0-176 0 0,0 3 0 0 0,0 2 0 0 0,0 2 64 0 0,-1 0-64 0 0,3 0 80 0 0,2-2-1552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42.402"/>
    </inkml:context>
    <inkml:brush xml:id="br0">
      <inkml:brushProperty name="width" value="0.1" units="cm"/>
      <inkml:brushProperty name="height" value="0.1" units="cm"/>
      <inkml:brushProperty name="color" value="#FFFF00"/>
    </inkml:brush>
  </inkml:definitions>
  <inkml:trace contextRef="#ctx0" brushRef="#br0">99 1 2759 0 0,'0'5'56'0'0,"0"0"0"0"0,-1 0 0 0 0,1 0-1 0 0,-1 0 1 0 0,-2 7 0 0 0,3-11-45 0 0,-1 0 1 0 0,1-1-1 0 0,0 1 1 0 0,0 0 0 0 0,-1 0-1 0 0,1 0 1 0 0,-1 0-1 0 0,1 0 1 0 0,-1-1 0 0 0,1 1-1 0 0,-1 0 1 0 0,1 0-1 0 0,-1-1 1 0 0,0 1 0 0 0,1 0-1 0 0,-1-1 1 0 0,0 1 0 0 0,0-1-1 0 0,1 1 1 0 0,-1-1-1 0 0,0 1 1 0 0,0-1 0 0 0,0 0-1 0 0,0 1 1 0 0,1-1-1 0 0,-1 0 1 0 0,0 0 0 0 0,0 0-1 0 0,0 1 1 0 0,0-1-1 0 0,0 0 1 0 0,0 0 0 0 0,0 0-1 0 0,0 0 1 0 0,-1-1-1 0 0,-10-2 436 0 0,1 1-1 0 0,-1 0 0 0 0,-20 0 1 0 0,33 3-411 0 0,-1 0 1 0 0,1-1 0 0 0,0 1 0 0 0,0 0-1 0 0,-1 0 1 0 0,1 0 0 0 0,0 0 0 0 0,-1 0-1 0 0,1 0 1 0 0,-1-1 0 0 0,1 1 0 0 0,-1 0-1 0 0,0 1 1 0 0,1-1 0 0 0,-1 0 0 0 0,0 0-1 0 0,0 0 1 0 0,1 0 0 0 0,-1 1 0 0 0,0 0-19 0 0,0 0 0 0 0,1 0 0 0 0,-1-1 0 0 0,1 1 0 0 0,-1 0 1 0 0,1-1-1 0 0,0 1 0 0 0,0-1 0 0 0,-1 1 0 0 0,3 2 0 0 0,1-2 90 0 0,0 0-1 0 0,0 0 0 0 0,0-1 1 0 0,1 1-1 0 0,-1-1 0 0 0,0 0 1 0 0,1 0-1 0 0,-1 0 0 0 0,1-1 1 0 0,5 1-1 0 0,50-4 405 0 0,-38 1-342 0 0,334-41 864 0 0,-273 31-821 0 0,-78 11-201 0 0,1 0 1 0 0,-1 1 0 0 0,0-1-1 0 0,0 1 1 0 0,1 0-1 0 0,-1 1 1 0 0,0-1 0 0 0,0 1-1 0 0,1 0 1 0 0,5 3-1 0 0,-11-4-12 0 0,1 0 0 0 0,-1 0 0 0 0,0 0-1 0 0,1 0 1 0 0,-1 0 0 0 0,0 1 0 0 0,0-1 0 0 0,1 0-1 0 0,-1 0 1 0 0,0 1 0 0 0,0-1 0 0 0,1 0-1 0 0,-1 0 1 0 0,0 1 0 0 0,0-1 0 0 0,1 0 0 0 0,-1 1-1 0 0,0-1 1 0 0,0 0 0 0 0,0 1 0 0 0,0-1-1 0 0,0 0 1 0 0,0 1 0 0 0,1-1 0 0 0,-1 0 0 0 0,0 1-1 0 0,0-1 1 0 0,0 1 0 0 0,0-1 0 0 0,0 0-1 0 0,0 1 1 0 0,0-1 0 0 0,-1 0 0 0 0,1 1 0 0 0,0-1-1 0 0,-12 9 21 0 0,-17-1 128 0 0,25-8-142 0 0,1 0 0 0 0,-1 0 0 0 0,1 0 0 0 0,0-1 0 0 0,-1 1 0 0 0,1-1 0 0 0,-5-1-1 0 0,7 1-4 0 0,-1 0 0 0 0,1 0 0 0 0,0 1 0 0 0,0-1 0 0 0,0 0 0 0 0,-1 0 0 0 0,1 0 0 0 0,0-1 0 0 0,0 1 0 0 0,1 0 0 0 0,-1 0 0 0 0,0 0 0 0 0,0-1 0 0 0,0 1 0 0 0,1 0-1 0 0,-1-1 1 0 0,0-2 0 0 0,-2 2-1 0 0,1 7 0 0 0,1-4 0 0 0,1 0 0 0 0,-1 0 0 0 0,1 1 0 0 0,-1-1 0 0 0,0 0 0 0 0,1 0 0 0 0,-1 0 0 0 0,0 0 0 0 0,0 0 0 0 0,0 0 0 0 0,0 0 0 0 0,-1 1 0 0 0,1-1 0 0 0,1-1 0 0 0,-1 1 0 0 0,1-1 0 0 0,-1 1 0 0 0,1-1 0 0 0,-1 1 0 0 0,1-1 0 0 0,-1 1 0 0 0,1-1 0 0 0,0 1 0 0 0,-1 0 0 0 0,1-1 0 0 0,0 1 0 0 0,-1 0 0 0 0,1-1 0 0 0,0 1 0 0 0,0 0 0 0 0,0 0 0 0 0,0-1 0 0 0,0 1 0 0 0,0 0 0 0 0,1 3 0 0 0,0-3 0 0 0,1 0 0 0 0,-1 0 0 0 0,0 0 0 0 0,1 0 0 0 0,-1 0 0 0 0,1 0 0 0 0,-1 0 0 0 0,1-1 0 0 0,-1 1 0 0 0,1 0 0 0 0,0-1 0 0 0,-1 1 0 0 0,1-1 0 0 0,0 0 0 0 0,-1 0 0 0 0,3 1 0 0 0,10 2 0 0 0,9 6-93 0 0,-7-4 10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44.085"/>
    </inkml:context>
    <inkml:brush xml:id="br0">
      <inkml:brushProperty name="width" value="0.1" units="cm"/>
      <inkml:brushProperty name="height" value="0.1" units="cm"/>
      <inkml:brushProperty name="color" value="#FFFF00"/>
    </inkml:brush>
  </inkml:definitions>
  <inkml:trace contextRef="#ctx0" brushRef="#br0">1 42 919 0 0,'20'-9'1000'0'0,"-5"0"-352"0"0,0 4-521 0 0,-1 0 0 0 0,1 1-1 0 0,-1 1 1 0 0,1 0-1 0 0,0 1 1 0 0,0 1-1 0 0,0 0 1 0 0,0 1-1 0 0,1 1 1 0 0,-1 0 0 0 0,15 4-1 0 0,12 3-52 0 0,1-1-1 0 0,0-3 1 0 0,0-2-1 0 0,0-1 1 0 0,68-8-1 0 0,-34 0 15 0 0,1 3 0 0 0,82 7 0 0 0,51-1 312 0 0,-9-11 254 0 0,-190 7-349 0 0,-12 2-289 0 0,1 0 0 0 0,-1-1 0 0 0,0 1 0 0 0,1 0 0 0 0,-1 0 0 0 0,0 0 0 0 0,1-1 0 0 0,-1 1 0 0 0,0 0 0 0 0,1 0 0 0 0,-1 0 0 0 0,1 0 0 0 0,-1 0 0 0 0,0 0 0 0 0,1 0 1 0 0,-1 0-1 0 0,0 0 0 0 0,1 0 0 0 0,-1 0 0 0 0,1 0 0 0 0,-1 0 0 0 0,0 0 0 0 0,1 0 0 0 0,-1 1 0 0 0,0-1 0 0 0,1 0 0 0 0,-1 0 0 0 0,0 0 0 0 0,1 0 0 0 0,-1 1 0 0 0,0-1 0 0 0,0 0 0 0 0,1 0 0 0 0,-1 1 0 0 0,0-1 0 0 0,1 0 0 0 0,-1 1 0 0 0,0-1 0 0 0,0 0 0 0 0,0 1 0 0 0,1-1 0 0 0,-1 0 0 0 0,0 1 0 0 0,11 12 48 0 0,-6-7-64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1:45.095"/>
    </inkml:context>
    <inkml:brush xml:id="br0">
      <inkml:brushProperty name="width" value="0.1" units="cm"/>
      <inkml:brushProperty name="height" value="0.1" units="cm"/>
      <inkml:brushProperty name="color" value="#FFFF00"/>
    </inkml:brush>
  </inkml:definitions>
  <inkml:trace contextRef="#ctx0" brushRef="#br0">1 12 1983 0 0,'83'-6'889'0'0,"-60"3"-529"0"0,0 1-1 0 0,0 1 1 0 0,28 3-1 0 0,-33-1-361 0 0,-1 2-1 0 0,0 0 1 0 0,1 1-1 0 0,-2 0 1 0 0,1 2-1 0 0,0 0 0 0 0,-1 1 1 0 0,27 15-1 0 0,-23-9-1517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9:00.913"/>
    </inkml:context>
    <inkml:brush xml:id="br0">
      <inkml:brushProperty name="width" value="0.1" units="cm"/>
      <inkml:brushProperty name="height" value="0.1" units="cm"/>
      <inkml:brushProperty name="color" value="#FFFF00"/>
    </inkml:brush>
  </inkml:definitions>
  <inkml:trace contextRef="#ctx0" brushRef="#br0">32 55 11975 0 0,'-31'-54'1296'0'0,"50"76"-202"0"0,44 38-1 0 0,-12-13-176 0 0,5 9-500 0 0,-3 3-1 0 0,-3 1 0 0 0,-2 3 0 0 0,76 134 1 0 0,-104-157 161 0 0,-1 1 0 0 0,15 53 0 0 0,-33-89-560 0 0,0-3-72 0 0,-1 0 0 0 0,1 1 0 0 0,-1-1 0 0 0,1 0 0 0 0,0 1 0 0 0,0-1 0 0 0,0 0 0 0 0,1 0 0 0 0,-1 0 0 0 0,0 0 0 0 0,1 0 0 0 0,-1 0 0 0 0,1 0 0 0 0,2 2 0 0 0,-3-4 7 0 0,-1 0 0 0 0,0 0 0 0 0,0 0 0 0 0,1 0-1 0 0,-1 0 1 0 0,0 0 0 0 0,0 0 0 0 0,1 0 0 0 0,-1 0 0 0 0,0 0 0 0 0,0 0 0 0 0,0 0-1 0 0,1 0 1 0 0,-1-1 0 0 0,0 1 0 0 0,0 0 0 0 0,1 0 0 0 0,-1 0 0 0 0,0 0-1 0 0,0 0 1 0 0,0-1 0 0 0,1 1 0 0 0,-1 0 0 0 0,0 0 0 0 0,0 0 0 0 0,0 0-1 0 0,0-1 1 0 0,0 1 0 0 0,1 0 0 0 0,-1 0 0 0 0,0 0 0 0 0,0-1 0 0 0,0 1-1 0 0,0 0 1 0 0,0 0 0 0 0,0-1 0 0 0,0 1 0 0 0,0 0 0 0 0,0 0 0 0 0,0-1-1 0 0,0 1 1 0 0,1-12-1789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26.277"/>
    </inkml:context>
    <inkml:brush xml:id="br0">
      <inkml:brushProperty name="width" value="0.1" units="cm"/>
      <inkml:brushProperty name="height" value="0.1" units="cm"/>
      <inkml:brushProperty name="color" value="#FF0066"/>
    </inkml:brush>
  </inkml:definitions>
  <inkml:trace contextRef="#ctx0" brushRef="#br0">8 187 2303 0 0,'-1'-2'161'0'0,"0"1"0"0"0,0-1-1 0 0,1 1 1 0 0,-1-1 0 0 0,0 1-1 0 0,1-1 1 0 0,-1 1 0 0 0,1-1-1 0 0,-1 0 1 0 0,1 1 0 0 0,0-1-1 0 0,0 0 1 0 0,0 0 0 0 0,0 1-1 0 0,0-1 1 0 0,0 0 0 0 0,0 1-1 0 0,1-1 1 0 0,0-2 0 0 0,0 1-24 0 0,0 0 1 0 0,1 0 0 0 0,0 0 0 0 0,-1 0 0 0 0,1 0-1 0 0,0 0 1 0 0,1 0 0 0 0,4-4 0 0 0,1-1-13 0 0,0 1 0 0 0,1 0 0 0 0,0 1 0 0 0,20-10 0 0 0,-11 8-70 0 0,0 2 0 0 0,1 0 0 0 0,-1 1 0 0 0,1 1 0 0 0,1 0 0 0 0,-1 2 0 0 0,26-1 0 0 0,-12 1-30 0 0,76-15 186 0 0,-101 16-166 0 0,140-17 762 0 0,-127 18-755 0 0,1 0 0 0 0,0 1 0 0 0,0 1 0 0 0,39 9 0 0 0,-26-3-18 0 0,0-1 0 0 0,0-2 0 0 0,1-2 1 0 0,53 0-1 0 0,42-18-24 0 0,-16 1-12 0 0,-96 13 15 0 0,0 1 0 0 0,-1 0 1 0 0,1 2-1 0 0,19 3 0 0 0,1 3-21 0 0,90 21 296 0 0,-104-22-174 0 0,0 0 0 0 0,1-2 0 0 0,43 4 0 0 0,-39-6 66 0 0,53 12-1 0 0,-57-8-114 0 0,1-2 0 0 0,-1-1 0 0 0,28 0 0 0 0,-37-3-28 0 0,-1 1 0 0 0,0 1 0 0 0,0 1 0 0 0,0 0-1 0 0,-1 1 1 0 0,18 7 0 0 0,-12-3-41 0 0,1-2 0 0 0,30 6-1 0 0,20 4 5 0 0,-56-12 2 0 0,0-1-1 0 0,0-1 0 0 0,1 0 1 0 0,-1-1-1 0 0,1-1 0 0 0,-1 0 1 0 0,20-2-1 0 0,-16-2 46 0 0,20-2 154 0 0,-38 5-193 0 0,1 0 0 0 0,-1 0-1 0 0,0 1 1 0 0,0-1 0 0 0,0 0 0 0 0,1 1 0 0 0,-1 0 0 0 0,0 0-1 0 0,0-1 1 0 0,0 1 0 0 0,0 1 0 0 0,0-1 0 0 0,0 0 0 0 0,-1 0-1 0 0,4 3 1 0 0,8 10-8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29.122"/>
    </inkml:context>
    <inkml:brush xml:id="br0">
      <inkml:brushProperty name="width" value="0.1" units="cm"/>
      <inkml:brushProperty name="height" value="0.1" units="cm"/>
      <inkml:brushProperty name="color" value="#FF0066"/>
    </inkml:brush>
  </inkml:definitions>
  <inkml:trace contextRef="#ctx0" brushRef="#br0">1 171 3767 0 0,'12'-5'140'0'0,"0"2"-1"0"0,0 0 1 0 0,0 0-1 0 0,1 1 1 0 0,15-1-1 0 0,66 4 798 0 0,-39 0-823 0 0,371-12 1008 0 0,-202 9-630 0 0,-113 4-114 0 0,168 8 232 0 0,-90-1-486 0 0,388-32 706 0 0,-346-7-652 0 0,131-9 72 0 0,-107 23-142 0 0,59-2 40 0 0,-139 18-71 0 0,78-3-15 0 0,-169-3 0 0 0,347-15 356 0 0,-238 17-332 0 0,122 2-55 0 0,4 41-31 0 0,-96-8 0 0 0,-155-20 0 0 0,120 35 0 0 0,35 6 0 0 0,-144-42 287 0 0,111-3 0 0 0,-84-3 38 0 0,-91-2-344 0 0,0 0 1 0 0,0 1 0 0 0,-1 1 0 0 0,0 0 0 0 0,15 7 0 0 0,-6-1-260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30.560"/>
    </inkml:context>
    <inkml:brush xml:id="br0">
      <inkml:brushProperty name="width" value="0.1" units="cm"/>
      <inkml:brushProperty name="height" value="0.1" units="cm"/>
      <inkml:brushProperty name="color" value="#FF0066"/>
    </inkml:brush>
  </inkml:definitions>
  <inkml:trace contextRef="#ctx0" brushRef="#br0">0 42 2303 0 0,'1'-1'80'0'0,"0"1"0"0"0,0-1 0 0 0,1 0 0 0 0,-1 1 0 0 0,0-1 0 0 0,0 1 0 0 0,0-1 0 0 0,0 1 0 0 0,0 0 0 0 0,1-1 0 0 0,-1 1-1 0 0,0 0 1 0 0,0 0 0 0 0,0 0 0 0 0,1 0 0 0 0,-1 0 0 0 0,0 0 0 0 0,0 0 0 0 0,0 0 0 0 0,1 1 0 0 0,-1-1 0 0 0,2 1-1 0 0,33 15 793 0 0,-3-3-763 0 0,-18-10 135 0 0,1-1-1 0 0,-1 0 1 0 0,1-1 0 0 0,28-2-1 0 0,65-14 1221 0 0,-4 2-605 0 0,388-29-27 0 0,-350 39-541 0 0,168 18 0 0 0,51 25 71 0 0,101 24 70 0 0,-312-53-297 0 0,168 23-427 0 0,-290-29-2280 0 0,-3 2-915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31.742"/>
    </inkml:context>
    <inkml:brush xml:id="br0">
      <inkml:brushProperty name="width" value="0.1" units="cm"/>
      <inkml:brushProperty name="height" value="0.1" units="cm"/>
      <inkml:brushProperty name="color" value="#FF0066"/>
    </inkml:brush>
  </inkml:definitions>
  <inkml:trace contextRef="#ctx0" brushRef="#br0">356 12 2303 0 0,'-3'-1'52'0'0,"0"-1"0"0"0,0 0 0 0 0,0 1-1 0 0,-1 0 1 0 0,1 0 0 0 0,0 0 0 0 0,-1 0 0 0 0,-4 0-1 0 0,6 1 145 0 0,-1 1 0 0 0,1-1-1 0 0,-1 1 1 0 0,1-1 0 0 0,-1 1-1 0 0,1 0 1 0 0,0 0-1 0 0,-1 0 1 0 0,1 0 0 0 0,0 1-1 0 0,0-1 1 0 0,-3 2 0 0 0,-26 19-109 0 0,1 0 1 0 0,0 2 0 0 0,2 1 0 0 0,-36 41-1 0 0,35-28 194 0 0,-43 76 0 0 0,71-113-242 0 0,1 0 0 0 0,-1 1 0 0 0,0-1 0 0 0,1 0 0 0 0,0 1 1 0 0,-1-1-1 0 0,1 1 0 0 0,0-1 0 0 0,-1 1 0 0 0,1-1 0 0 0,0 0 0 0 0,0 1 0 0 0,0-1 1 0 0,1 1-1 0 0,-1-1 0 0 0,0 1 0 0 0,0-1 0 0 0,1 1 0 0 0,-1-1 0 0 0,1 0 1 0 0,-1 1-1 0 0,1-1 0 0 0,0 0 0 0 0,-1 0 0 0 0,1 1 0 0 0,0-1 0 0 0,0 0 1 0 0,0 0-1 0 0,0 0 0 0 0,0 0 0 0 0,0 0 0 0 0,0 0 0 0 0,0 0 0 0 0,0 0 0 0 0,1 0 1 0 0,1 0-1 0 0,2 2 41 0 0,-1 0 1 0 0,1-1 0 0 0,0 0 0 0 0,0 0-1 0 0,0 0 1 0 0,1-1 0 0 0,-1 0 0 0 0,10 2-1 0 0,21-3 307 0 0,1-1-1 0 0,48-8 1 0 0,4 0-75 0 0,130-24-125 0 0,-49 5-118 0 0,89-13 136 0 0,56-4 134 0 0,-305 43-346 0 0,-1 2 0 0 0,0-1-1 0 0,1 1 1 0 0,-1 1 0 0 0,0-1 0 0 0,1 2-1 0 0,-1-1 1 0 0,0 1 0 0 0,0 1-1 0 0,0 0 1 0 0,0 0 0 0 0,0 0-1 0 0,-1 1 1 0 0,1 1 0 0 0,-1-1 0 0 0,0 2-1 0 0,-1-1 1 0 0,15 13 0 0 0,-9-6-2551 0 0,1-1-906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37.041"/>
    </inkml:context>
    <inkml:brush xml:id="br0">
      <inkml:brushProperty name="width" value="0.1" units="cm"/>
      <inkml:brushProperty name="height" value="0.1" units="cm"/>
      <inkml:brushProperty name="color" value="#FF0066"/>
    </inkml:brush>
  </inkml:definitions>
  <inkml:trace contextRef="#ctx0" brushRef="#br0">1 86 4575 0 0,'11'-20'200'0'0,"2"2"48"0"0,1 1-248 0 0,1 4 0 0 0,-4 6 0 0 0,-6 3 0 0 0,1 3 0 0 0,-1 1 0 0 0,8-2 0 0 0,4 0 0 0 0,3 0-72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41.662"/>
    </inkml:context>
    <inkml:brush xml:id="br0">
      <inkml:brushProperty name="width" value="0.1" units="cm"/>
      <inkml:brushProperty name="height" value="0.1" units="cm"/>
      <inkml:brushProperty name="color" value="#FF0066"/>
    </inkml:brush>
  </inkml:definitions>
  <inkml:trace contextRef="#ctx0" brushRef="#br0">6 4 455 0 0,'-5'-2'5734'0'0,"13"1"-2617"0"0,-1 4-4232 0 0,-1-1 1204 0 0,1 0 0 0 0,-1 0 0 0 0,0-1 0 0 0,0 0 0 0 0,0 0 0 0 0,1-1 0 0 0,-1 0 0 0 0,0 0 0 0 0,1 0 0 0 0,-1-1 0 0 0,0 0 0 0 0,1 0 0 0 0,5-2 0 0 0,-3 1 36 0 0,0 0 0 0 0,0 1 0 0 0,0 0 0 0 0,-1 1 0 0 0,1 0-1 0 0,11 1 1 0 0,51 14 248 0 0,48 7 246 0 0,-66-19-231 0 0,1-2 0 0 0,85-9-1 0 0,20 0 490 0 0,-132 9-808 0 0,0 2-1 0 0,52 12 1 0 0,-14-2-64 0 0,-27-9 21 0 0,1-2 0 0 0,0-2 0 0 0,52-5-1 0 0,-11 0 43 0 0,6 2-28 0 0,16 1 73 0 0,108-18 0 0 0,-144 12-19 0 0,0 3 0 0 0,1 4 0 0 0,0 2 0 0 0,84 12 0 0 0,86 1 60 0 0,-71-6-87 0 0,8 10 28 0 0,-97-9-73 0 0,112 4 42 0 0,114-29 225 0 0,-5 1 9 0 0,255 30-181 0 0,-384-6-117 0 0,113 0 0 0 0,62-13 192 0 0,-264 3-110 0 0,0 4 0 0 0,130 21 0 0 0,-185-19-76 0 0,48 10 28 0 0,108 8 0 0 0,-77-19-21 0 0,154 11 38 0 0,-189-11-26 0 0,1-3 0 0 0,126-16 0 0 0,-138 8 31 0 0,-22 2-57 0 0,44-1-1 0 0,-16 9 146 0 0,71 12-1 0 0,-65-5-86 0 0,-43-9-16 0 0,0-1 0 0 0,1-1 0 0 0,-1-1 0 0 0,1-2 0 0 0,-1 0 0 0 0,38-13 1 0 0,20-2 46 0 0,-39 14-14 0 0,-1 1 0 0 0,1 2-1 0 0,0 3 1 0 0,54 6 0 0 0,-39-1-10 0 0,91-5-1 0 0,-53-8 20 0 0,242-15 242 0 0,-99 24-259 0 0,48-3-4 0 0,-183-6-62 0 0,142 7 0 0 0,-150 5 32 0 0,137-10 0 0 0,368 5 149 0 0,-598 0-172 0 0,66 5 28 0 0,-35-2-10 0 0,0-1 1 0 0,0-2-1 0 0,61-8 0 0 0,-26-7 54 0 0,-40 7-17 0 0,1 2 1 0 0,64-4 0 0 0,115-2 63 0 0,-151 17-93 0 0,-55-4-33 0 0,0 0 0 0 0,-1 0 0 0 0,1 1 0 0 0,-1-1 0 0 0,1 1 0 0 0,-1 1 0 0 0,0-1 0 0 0,7 5 0 0 0,-10-5-27 0 0,0-1-1 0 0,0 1 1 0 0,-1-1 0 0 0,1 1-1 0 0,-1 0 1 0 0,0-1-1 0 0,1 1 1 0 0,-1 0 0 0 0,0 0-1 0 0,0 0 1 0 0,0 0-1 0 0,0 0 1 0 0,-1 0 0 0 0,1 0-1 0 0,0 1 1 0 0,-1-1-1 0 0,0 0 1 0 0,1 0 0 0 0,-1 0-1 0 0,0 1 1 0 0,0-1-1 0 0,-1 4 1 0 0,0 0-328 0 0,0 1 0 0 0,-1-1 0 0 0,1 1 0 0 0,-2-1 0 0 0,1 1 0 0 0,-5 7 1 0 0,-8 14-5450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1:43.545"/>
    </inkml:context>
    <inkml:brush xml:id="br0">
      <inkml:brushProperty name="width" value="0.1" units="cm"/>
      <inkml:brushProperty name="height" value="0.1" units="cm"/>
      <inkml:brushProperty name="color" value="#FF0066"/>
    </inkml:brush>
  </inkml:definitions>
  <inkml:trace contextRef="#ctx0" brushRef="#br0">5 20 3823 0 0,'0'0'25'0'0,"0"0"-1"0"0,-1-1 0 0 0,1 1 0 0 0,0 0 0 0 0,-1 0 1 0 0,1-1-1 0 0,0 1 0 0 0,0 0 0 0 0,-1-1 0 0 0,1 1 1 0 0,0 0-1 0 0,0-1 0 0 0,0 1 0 0 0,-1 0 0 0 0,1-1 1 0 0,0 1-1 0 0,0 0 0 0 0,0-1 0 0 0,0 1 0 0 0,0-1 1 0 0,0 1-1 0 0,0 0 0 0 0,0-1 0 0 0,0 1 0 0 0,0-1 1 0 0,0 1-1 0 0,0 0 0 0 0,0-1 0 0 0,0 1 0 0 0,0-1 1 0 0,0 1-1 0 0,0 0 0 0 0,0-1 0 0 0,1 1 0 0 0,-1 0 1 0 0,0-1-1 0 0,0 1 0 0 0,0-1 0 0 0,1 1 0 0 0,-1 0 0 0 0,0 0 1 0 0,0-1-1 0 0,1 1 0 0 0,-1 0 0 0 0,0 0 0 0 0,1-1 1 0 0,-1 1-1 0 0,0 0 0 0 0,1 0 0 0 0,-1 0 0 0 0,0-1 1 0 0,1 1-1 0 0,-1 0 0 0 0,1 0 0 0 0,-1 0 0 0 0,0 0 1 0 0,1 0-1 0 0,1-1 55 0 0,0 1 0 0 0,-1-1 1 0 0,1 1-1 0 0,0 0 0 0 0,0 0 1 0 0,0-1-1 0 0,-1 1 0 0 0,1 1 1 0 0,0-1-1 0 0,0 0 0 0 0,0 0 1 0 0,1 1-1 0 0,2 2 69 0 0,0-1 0 0 0,0 1 0 0 0,0 1 0 0 0,-1-1 0 0 0,1 1 0 0 0,3 4 0 0 0,-5-5-11 0 0,0-1-1 0 0,0 1 1 0 0,0 0 0 0 0,0-1-1 0 0,1 0 1 0 0,-1 1 0 0 0,0-1-1 0 0,1-1 1 0 0,0 1 0 0 0,-1 0-1 0 0,1-1 1 0 0,0 0 0 0 0,7 2-1 0 0,166 32 1359 0 0,-28-3-942 0 0,-128-29-461 0 0,0 0 0 0 0,1-1-1 0 0,-1-2 1 0 0,1 0-1 0 0,-1-1 1 0 0,1-1 0 0 0,-1-1-1 0 0,0-1 1 0 0,25-8-1 0 0,-35 9 1 0 0,0 0 0 0 0,0 0 0 0 0,1 1 0 0 0,0 1-1 0 0,-1 0 1 0 0,19 1 0 0 0,2 3 115 0 0,34 7 0 0 0,-41-5-174 0 0,181 19 31 0 0,-127-17-54 0 0,21-2 250 0 0,138-10 0 0 0,-149 0-54 0 0,-1 4-1 0 0,112 13 0 0 0,-163-8-192 0 0,1 0-1 0 0,-1-3 1 0 0,0-1-1 0 0,1-2 1 0 0,41-7-1 0 0,21-7 79 0 0,124-5-1 0 0,-195 20-90 0 0,50-1 0 0 0,121 11 0 0 0,207 29 118 0 0,-323-31-108 0 0,81 5 3 0 0,210 22 49 0 0,224 12 173 0 0,-451-43-142 0 0,178 12-37 0 0,-203-4 2 0 0,69 8-63 0 0,117 8 69 0 0,-241-22-44 0 0,-1 3-1 0 0,78 20 1 0 0,-82-15-15 0 0,-20-6 33 0 0,-1-2-1 0 0,53 0 1 0 0,87-9 348 0 0,-111 1-113 0 0,14-3 120 0 0,56 1 638 0 0,-105 6-83 0 0,-9-1-1071 0 0,39 6 1 0 0,-57-4-234 0 0,1 0 1 0 0,-1 0-1 0 0,0 1 1 0 0,0 1-1 0 0,0-1 1 0 0,0 1-1 0 0,14 10 1 0 0,-4 0-5268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4:47.378"/>
    </inkml:context>
    <inkml:brush xml:id="br0">
      <inkml:brushProperty name="width" value="0.1" units="cm"/>
      <inkml:brushProperty name="height" value="0.1" units="cm"/>
      <inkml:brushProperty name="color" value="#FFFF00"/>
    </inkml:brush>
  </inkml:definitions>
  <inkml:trace contextRef="#ctx0" brushRef="#br0">0 98 1375 0 0,'2'-6'425'0'0,"-1"0"0"0"0,1 0-1 0 0,0 0 1 0 0,0 0 0 0 0,1 1-1 0 0,-1-1 1 0 0,1 1 0 0 0,1 0-1 0 0,-1 0 1 0 0,1 0 0 0 0,0 0-1 0 0,0 0 1 0 0,6-5 0 0 0,-7 8-382 0 0,1 0 1 0 0,-1 0 0 0 0,0 0 0 0 0,0 1 0 0 0,1-1-1 0 0,-1 1 1 0 0,1 0 0 0 0,-1 0 0 0 0,1 0-1 0 0,0 1 1 0 0,-1-1 0 0 0,1 1 0 0 0,0 0-1 0 0,0 0 1 0 0,-1 0 0 0 0,1 0 0 0 0,0 1-1 0 0,-1 0 1 0 0,1-1 0 0 0,0 1 0 0 0,-1 0-1 0 0,1 1 1 0 0,-1-1 0 0 0,0 1 0 0 0,1-1 0 0 0,-1 1-1 0 0,4 4 1 0 0,2 0 60 0 0,-1 0 0 0 0,1 0 1 0 0,1-1-1 0 0,-1 0 0 0 0,0 0 0 0 0,1-1 0 0 0,0 0 1 0 0,0-1-1 0 0,0 0 0 0 0,18 2 0 0 0,8-1 240 0 0,62 0 1 0 0,-75-6-249 0 0,0 0 1 0 0,45-11-1 0 0,-42 7 101 0 0,45-4-1 0 0,-32 10-110 0 0,0 2-1 0 0,0 2 0 0 0,0 2 1 0 0,44 11-1 0 0,31 5 27 0 0,-64-17 29 0 0,0-2 0 0 0,61-6 0 0 0,24 2 65 0 0,-13 7-163 0 0,138 2 202 0 0,-196-9-192 0 0,0-3 1 0 0,66-12-1 0 0,-125 15-48 0 0,143-22 77 0 0,-124 21-61 0 0,0 1 0 0 0,0 1 0 0 0,0 1 0 0 0,29 5 0 0 0,221 31-21 0 0,-105-17 0 0 0,-108-11 0 0 0,-12-1 0 0 0,79 2 0 0 0,108-3 45 0 0,-132-3-26 0 0,1 0-19 0 0,266 3 0 0 0,-24-27 182 0 0,0-7-113 0 0,-266 21-64 0 0,60 2 36 0 0,-79 4 3 0 0,108-14-1 0 0,-150 10-39 0 0,35-6 59 0 0,0 2 0 0 0,58 0-1 0 0,-56 11-43 0 0,73 12 0 0 0,20 2 7 0 0,43-23 3 0 0,-135 2-11 0 0,108 5-1 0 0,-41 10-17 0 0,226 51 0 0 0,-106-2 0 0 0,-180-44 26 0 0,1-4-1 0 0,1-3 1 0 0,0-2 0 0 0,72-3-1 0 0,63 0 72 0 0,118-3-55 0 0,-182-5-9 0 0,200-15 51 0 0,-48 2-84 0 0,-39 7 0 0 0,-145 2 0 0 0,199 13 0 0 0,168 12 64 0 0,-448-17-64 0 0,147-14 6 0 0,1 0 170 0 0,-169 14-169 0 0,-1 0 1 0 0,1 1-1 0 0,-1-1 1 0 0,0 0 0 0 0,1 1-1 0 0,-1 0 1 0 0,0 0 0 0 0,0 0-1 0 0,1 0 1 0 0,4 3-1 0 0,-6-3-14 0 0,-1 0 0 0 0,0 0 0 0 0,0 0 0 0 0,0 0-1 0 0,0 0 1 0 0,0 0 0 0 0,0 1 0 0 0,0-1 0 0 0,0 0-1 0 0,0 1 1 0 0,-1-1 0 0 0,1 0 0 0 0,-1 1 0 0 0,1-1-1 0 0,-1 1 1 0 0,1-1 0 0 0,-1 1 0 0 0,0-1 0 0 0,1 1-1 0 0,-1-1 1 0 0,0 1 0 0 0,0-1 0 0 0,0 1 0 0 0,0-1-1 0 0,-1 1 1 0 0,1 1 0 0 0,-3 10-144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5:06.108"/>
    </inkml:context>
    <inkml:brush xml:id="br0">
      <inkml:brushProperty name="width" value="0.1" units="cm"/>
      <inkml:brushProperty name="height" value="0.1" units="cm"/>
      <inkml:brushProperty name="color" value="#FFFF00"/>
    </inkml:brush>
  </inkml:definitions>
  <inkml:trace contextRef="#ctx0" brushRef="#br0">15 92 4951 0 0,'-14'-19'877'0'0,"13"14"124"0"0,12 7-8 0 0,-6 1-892 0 0,0 1 0 0 0,0-1 0 0 0,0 1 0 0 0,7 7 0 0 0,-9-8-44 0 0,1 1 1 0 0,0-1-1 0 0,-1 0 0 0 0,2 0 1 0 0,-1 0-1 0 0,0-1 1 0 0,1 1-1 0 0,5 2 0 0 0,-2-1 366 0 0,-8-4-391 0 0,0 0 0 0 0,1 1 0 0 0,-1-1-1 0 0,1 0 1 0 0,-1 1 0 0 0,1-1 0 0 0,-1 0-1 0 0,1 0 1 0 0,0 0 0 0 0,-1 1 0 0 0,1-1-1 0 0,-1 0 1 0 0,1 0 0 0 0,-1 0 0 0 0,1 0-1 0 0,-1 0 1 0 0,1 0 0 0 0,0 0 0 0 0,-1 0 0 0 0,1 0-1 0 0,-1 0 1 0 0,1-1 0 0 0,-1 1 0 0 0,1 0-1 0 0,-1 0 1 0 0,1 0 0 0 0,-1-1 0 0 0,2 1-1 0 0,4-2 89 0 0,0 1-1 0 0,1 1 1 0 0,-1-1-1 0 0,0 1 0 0 0,1 0 1 0 0,-1 0-1 0 0,1 1 1 0 0,-1 0-1 0 0,0 0 0 0 0,1 0 1 0 0,-1 1-1 0 0,7 3 1 0 0,-3-2-107 0 0,0-1 1 0 0,0 0-1 0 0,18 2 1 0 0,64 0 98 0 0,-63-2 2 0 0,1 0 0 0 0,0-2 0 0 0,0-2 0 0 0,40-6 1 0 0,59-29 159 0 0,-54 14 22 0 0,-56 18-257 0 0,1 1-1 0 0,-1 1 1 0 0,0 1-1 0 0,1 0 1 0 0,30 3-1 0 0,96 17 163 0 0,-140-18-201 0 0,38 6 0 0 0,1-3 0 0 0,48-3 0 0 0,224-31 64 0 0,-209 25-64 0 0,-27 2 0 0 0,155-8 128 0 0,-90 6-53 0 0,-1-11 26 0 0,-3 0-21 0 0,-56 13-16 0 0,0 4 0 0 0,91 11 0 0 0,20 3 13 0 0,62 9 38 0 0,-218-16-113 0 0,256 36 50 0 0,-220-40 146 0 0,95-7 0 0 0,40 1 324 0 0,-161 6-455 0 0,339 7 398 0 0,-99-3-254 0 0,-219 3-196 0 0,82 22 0 0 0,-99-18-9 0 0,0-3 0 0 0,0-2 0 0 0,75 3-1 0 0,-42-10 27 0 0,136 19 0 0 0,252 27-32 0 0,-325-49 40 0 0,-72-1 4 0 0,97 10 0 0 0,114 15 20 0 0,-177-19 611 0 0,133 22 0 0 0,-139-13-927 0 0,1-6 0 0 0,190-10 1 0 0,-20 8 134 0 0,-131 2-33 0 0,208-21 2234 0 0,-80 1-2851 0 0,61-7-302 0 0,181-2 1261 0 0,0 17-74 0 0,-118-7-22 0 0,-107 2 141 0 0,432-4 1774 0 0,-641 12-2886 0 0,149 18 0 0 0,-123-7 875 0 0,0-4 0 0 0,116-10 0 0 0,-128 2 0 0 0,105 11 32 0 0,6 0 0 0 0,163-24 96 0 0,-93 25 76 0 0,-196-4-98 0 0,-70-5-84 0 0,0 1 0 0 0,-1 1 0 0 0,18 3 0 0 0,-24-3-27 0 0,-1 0 0 0 0,1 0-1 0 0,-1 0 1 0 0,0 0-1 0 0,1 1 1 0 0,-1-1 0 0 0,0 1-1 0 0,-1 0 1 0 0,1 0-1 0 0,0 1 1 0 0,3 4 0 0 0,6 7-105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6:00.917"/>
    </inkml:context>
    <inkml:brush xml:id="br0">
      <inkml:brushProperty name="width" value="0.1" units="cm"/>
      <inkml:brushProperty name="height" value="0.1" units="cm"/>
      <inkml:brushProperty name="color" value="#FFFF00"/>
    </inkml:brush>
  </inkml:definitions>
  <inkml:trace contextRef="#ctx0" brushRef="#br0">0 40 3079 0 0,'28'-19'1176'0'0,"-21"15"-919"0"0,0 1 0 0 0,1 0-1 0 0,-1 0 1 0 0,14-3-1 0 0,-18 6-203 0 0,0-1-1 0 0,-1 1 1 0 0,1 0 0 0 0,0 0-1 0 0,0 0 1 0 0,0 0-1 0 0,-1 1 1 0 0,1-1-1 0 0,0 1 1 0 0,0 0-1 0 0,-1 0 1 0 0,1 0-1 0 0,-1 0 1 0 0,1 0-1 0 0,-1 0 1 0 0,5 4-1 0 0,6 4 79 0 0,-4-2-115 0 0,1 0 1 0 0,-1-1 0 0 0,16 7-1 0 0,-22-12 49 0 0,0 0 0 0 0,0 0 0 0 0,0 0 0 0 0,1 0 0 0 0,-1 0 0 0 0,0-1 0 0 0,1 0 0 0 0,-1 1 0 0 0,0-1 0 0 0,1-1 0 0 0,-1 1 0 0 0,0 0 0 0 0,1-1 0 0 0,-1 1-1 0 0,6-3 1 0 0,-4 1 63 0 0,0 1-1 0 0,-1-1 1 0 0,1 1-1 0 0,0 1 0 0 0,0-1 1 0 0,-1 1-1 0 0,1 0 0 0 0,0 0 1 0 0,0 0-1 0 0,0 0 1 0 0,-1 1-1 0 0,9 2 0 0 0,0 1-47 0 0,0 1-1 0 0,25 13 0 0 0,-5-2-54 0 0,-23-11 69 0 0,1-1 1 0 0,1 0-1 0 0,-1-1 0 0 0,0-1 1 0 0,1 1-1 0 0,0-2 0 0 0,-1 0 0 0 0,1 0 1 0 0,0-1-1 0 0,17-2 0 0 0,76-14 959 0 0,-75 9-829 0 0,1 2 0 0 0,48-2 1 0 0,-58 8-202 0 0,0 1 0 0 0,-1 0 0 0 0,1 2 0 0 0,-1 0 0 0 0,36 13 0 0 0,-34-12 69 0 0,-1-1 0 0 0,2 0-1 0 0,-1-2 1 0 0,0 0-1 0 0,0-2 1 0 0,1 0-1 0 0,25-4 1 0 0,38 0 103 0 0,-60 5-142 0 0,1 2-1 0 0,35 7 0 0 0,-36-4 6 0 0,0-2 0 0 0,37 1 0 0 0,51 1 113 0 0,-62-2-101 0 0,-27-1 5 0 0,0-2 1 0 0,0 0 0 0 0,1-2-1 0 0,30-4 1 0 0,-17-2-47 0 0,11-3 71 0 0,1 3 1 0 0,61-2-1 0 0,-83 8-73 0 0,58-11 0 0 0,-50 6-17 0 0,-13 4 21 0 0,-1 0 0 0 0,43 5 0 0 0,-6-1 4 0 0,-1 0-22 0 0,-35-1 0 0 0,0-1 0 0 0,0 0-1 0 0,48-8 1 0 0,-14-8 6 0 0,-33 9 113 0 0,30-5 0 0 0,-46 11-113 0 0,0 0 1 0 0,0 1 0 0 0,1 0-1 0 0,-1 0 1 0 0,0 1 0 0 0,0 0 0 0 0,10 3-1 0 0,16 5-19 0 0,50 11 0 0 0,-39-14 11 0 0,-4 0 28 0 0,1 1 0 0 0,64 21 0 0 0,-99-26-39 0 0,-1 0 0 0 0,1 0 0 0 0,-1-1 0 0 0,1 0 0 0 0,-1-1-1 0 0,1 1 1 0 0,10-2 0 0 0,55-10 9 0 0,-26 3 47 0 0,260-8 72 0 0,-122 31-128 0 0,-98-5 0 0 0,-40-8 35 0 0,-1-2-1 0 0,58-8 1 0 0,-13 1-3 0 0,31-6-32 0 0,-83 8 0 0 0,-6 2 46 0 0,0 1-1 0 0,0 1 0 0 0,58 7 1 0 0,96 14 152 0 0,-110-16-103 0 0,-23-2-50 0 0,46 0 120 0 0,-66-3-49 0 0,0 2 0 0 0,62 10-1 0 0,-72-6-108 0 0,3 2 22 0 0,44 3-1 0 0,-59-9-28 0 0,1 1 0 0 0,16 6 0 0 0,-19-5 0 0 0,1-1 0 0 0,-1 0 0 0 0,1 0 0 0 0,11 0 0 0 0,-5-2 7 0 0,-5 0 7 0 0,0 0 1 0 0,0-1-1 0 0,15-2 0 0 0,7-3 29 0 0,0 2 0 0 0,41 1-1 0 0,-42 5 830 0 0,44 7 0 0 0,-43-4-667 0 0,45 1 1 0 0,55-15-1921 0 0,-75 7 1958 0 0,-41 2-197 0 0,-1 1 0 0 0,1 0 1 0 0,28 6-1 0 0,-25-3 8 0 0,39 1 0 0 0,-37-4-16 0 0,-16 0-7 0 0,0-1 0 0 0,0 0-1 0 0,0 0 1 0 0,0-1 0 0 0,0 1 0 0 0,0-2 0 0 0,0 1 0 0 0,-1-1 0 0 0,13-4 0 0 0,-12 3 10 0 0,-1 1-1 0 0,0 0 1 0 0,1 0 0 0 0,9-1-1 0 0,21-6 8 0 0,-35 9-112 0 0,-1-1 1 0 0,0 1 0 0 0,1 0-1 0 0,-1 0 1 0 0,1-1 0 0 0,-1 1 0 0 0,1 0-1 0 0,-1 0 1 0 0,1 0 0 0 0,-1 0 0 0 0,0 1-1 0 0,1-1 1 0 0,-1 0 0 0 0,1 1 0 0 0,-1-1-1 0 0,0 1 1 0 0,1-1 0 0 0,1 2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9:01.256"/>
    </inkml:context>
    <inkml:brush xml:id="br0">
      <inkml:brushProperty name="width" value="0.1" units="cm"/>
      <inkml:brushProperty name="height" value="0.1" units="cm"/>
      <inkml:brushProperty name="color" value="#FFFF00"/>
    </inkml:brush>
  </inkml:definitions>
  <inkml:trace contextRef="#ctx0" brushRef="#br0">41 100 5527 0 0,'-9'-17'2168'0'0,"0"0"0"0"0,2 0-1 0 0,-8-23 1 0 0,15 40-2146 0 0,0 0 0 0 0,0 0 1 0 0,1 0-1 0 0,-1 0 0 0 0,0 1 0 0 0,0-1 0 0 0,1 0 1 0 0,-1 0-1 0 0,0 0 0 0 0,0 0 0 0 0,1 0 0 0 0,-1 0 1 0 0,0 0-1 0 0,0 0 0 0 0,1 0 0 0 0,-1 0 1 0 0,0 0-1 0 0,0 0 0 0 0,1 0 0 0 0,-1 0 0 0 0,0 0 1 0 0,0 0-1 0 0,1 0 0 0 0,-1 0 0 0 0,0 0 0 0 0,0 0 1 0 0,1 0-1 0 0,-1-1 0 0 0,0 1 0 0 0,0 0 0 0 0,1 0 1 0 0,-1 0-1 0 0,0 0 0 0 0,0-1 0 0 0,0 1 1 0 0,1 0-1 0 0,-1 0 0 0 0,0 0 0 0 0,0-1 0 0 0,0 1 1 0 0,0 0-1 0 0,0 0 0 0 0,1-1 0 0 0,-1 1 0 0 0,0 0 1 0 0,0 0-1 0 0,0-1 0 0 0,0 1 0 0 0,0 0 0 0 0,0 0 1 0 0,0-1-1 0 0,0 1 0 0 0,0 0 0 0 0,0 0 1 0 0,0-1-1 0 0,0 1 0 0 0,0 0 0 0 0,0 0 0 0 0,0-1 1 0 0,0 1-1 0 0,0 0 0 0 0,-1 0 0 0 0,1-1 0 0 0,22 16 372 0 0,-20-13-334 0 0,13 11-32 0 0,-1 0 0 0 0,0 1 1 0 0,-1 1-1 0 0,19 27 1 0 0,38 71 143 0 0,-66-106-152 0 0,116 220 800 0 0,-83-154-464 0 0,52 127 295 0 0,-87-195-809 0 0,0 0 1 0 0,1 0 0 0 0,0 0-1 0 0,0 0 1 0 0,0-1-1 0 0,1 1 1 0 0,0-1-1 0 0,0 0 1 0 0,0 0-1 0 0,0 0 1 0 0,8 5 0 0 0,-2-5-1597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6:04.678"/>
    </inkml:context>
    <inkml:brush xml:id="br0">
      <inkml:brushProperty name="width" value="0.1" units="cm"/>
      <inkml:brushProperty name="height" value="0.1" units="cm"/>
      <inkml:brushProperty name="color" value="#FFFF00"/>
    </inkml:brush>
  </inkml:definitions>
  <inkml:trace contextRef="#ctx0" brushRef="#br0">0 4 455 0 0,'13'30'4024'0'0,"-11"-27"-3922"0"0,1 1 0 0 0,-1-1 0 0 0,1 0-1 0 0,0 0 1 0 0,0 0 0 0 0,0 0 0 0 0,1-1-1 0 0,-1 1 1 0 0,0-1 0 0 0,1 0 0 0 0,0 0 0 0 0,0 0-1 0 0,-1-1 1 0 0,1 1 0 0 0,0-1 0 0 0,0 0-1 0 0,0 0 1 0 0,0 0 0 0 0,1 0 0 0 0,-1-1-1 0 0,7 0 1 0 0,7 0 215 0 0,0 0 0 0 0,-1-2 0 0 0,1 0 0 0 0,-1-1 0 0 0,1-1 1 0 0,23-8-1 0 0,-13 4 166 0 0,35-6 1 0 0,-53 13-401 0 0,0 0-1 0 0,-1 0 1 0 0,1 1-1 0 0,0 1 1 0 0,0-1 0 0 0,0 2-1 0 0,14 3 1 0 0,28 15 184 0 0,-44-15-233 0 0,1-1 0 0 0,0 0-1 0 0,0-1 1 0 0,1 0-1 0 0,-1-1 1 0 0,11 2 0 0 0,-6-4 27 0 0,0 0 1 0 0,0-2-1 0 0,0 0 1 0 0,0 0-1 0 0,-1-1 1 0 0,18-6-1 0 0,-16 4 7 0 0,0 1-1 0 0,1 0 1 0 0,-1 1-1 0 0,25-1 1 0 0,39 6-61 0 0,79-4 204 0 0,-122-2 246 0 0,34-10 0 0 0,-36 7-80 0 0,44-5-1 0 0,-47 10-274 0 0,-9 0-23 0 0,0 0 0 0 0,0 2 0 0 0,31 3 1 0 0,95 30-70 0 0,-103-24 107 0 0,60 6-1 0 0,8 1 25 0 0,-1 2 92 0 0,49 12-8 0 0,-133-24-191 0 0,41 3 1 0 0,-41-6 53 0 0,41 9 1 0 0,-50-8-39 0 0,30 3-1 0 0,9 0 9 0 0,-26-2-6 0 0,0-2 1 0 0,59-2-1 0 0,-50-2-9 0 0,-4 0 40 0 0,60-12 0 0 0,-60 7-30 0 0,63-3 0 0 0,-81 9-30 0 0,16 1-17 0 0,0-2 0 0 0,0-1 0 0 0,0-2 0 0 0,35-8 0 0 0,-51 7 2 0 0,1 1 0 0 0,0 1 0 0 0,28 0 0 0 0,-36 3-4 0 0,0 0 0 0 0,0 1 0 0 0,0 0 0 0 0,0 1 0 0 0,0 0 0 0 0,-1 1 0 0 0,12 5 0 0 0,-7-4 39 0 0,0 0 1 0 0,1 0-1 0 0,-1-2 0 0 0,1 0 0 0 0,31-1 1 0 0,23 4 78 0 0,-23-2 0 0 0,97-4 1 0 0,-50-1-46 0 0,-52 2-70 0 0,3 1 24 0 0,-1-2-1 0 0,1-2 0 0 0,68-13 0 0 0,-91 12-23 0 0,0 1 0 0 0,0 1 1 0 0,0 1-1 0 0,0 1 0 0 0,0 1 0 0 0,0 0 0 0 0,0 2 0 0 0,35 9 0 0 0,-30-7 20 0 0,52 1-1 0 0,-42-4-15 0 0,9-1-11 0 0,73-8 0 0 0,-64 2 0 0 0,27 1 13 0 0,-40 3 47 0 0,-1-2-1 0 0,63-12 1 0 0,-83 10-60 0 0,0 0 0 0 0,1 2 0 0 0,0 1 0 0 0,0 0 0 0 0,0 2 0 0 0,24 2 0 0 0,1 4 1 0 0,-22-2 41 0 0,1-2 1 0 0,47-1-1 0 0,-49-3-52 0 0,-1 1-1 0 0,1 1 0 0 0,0 1 1 0 0,-1 2-1 0 0,43 9 0 0 0,-50-9 151 0 0,1 0 0 0 0,-1-2 0 0 0,0 0 0 0 0,0 0 0 0 0,1-2 0 0 0,21-3 0 0 0,33 0-449 0 0,-42 6 114 0 0,1 1 1 0 0,48 11-1 0 0,-50-7 241 0 0,1-2 0 0 0,50 2-1 0 0,142-23 19 0 0,-163 12-30 0 0,110 7 0 0 0,5 0-38 0 0,-150-4 23 0 0,166-12 82 0 0,-148 7-98 0 0,1-1 0 0 0,57-17-1 0 0,-86 19 110 0 0,0 1-1 0 0,0 1 0 0 0,0 0 1 0 0,1 1-1 0 0,-1 1 0 0 0,0 0 1 0 0,1 1-1 0 0,-1 1 1 0 0,1 0-1 0 0,-1 1 0 0 0,0 0 1 0 0,0 1-1 0 0,0 1 0 0 0,23 8 1 0 0,-30-9-168 0 0,61 23-851 0 0,-60-24 817 0 0,0 0 1 0 0,0 0-1 0 0,0-1 0 0 0,0 0 1 0 0,0 0-1 0 0,14-2 0 0 0,-14 1 90 0 0,0 1 0 0 0,0-1 0 0 0,0 1 0 0 0,-1 1 0 0 0,11 2 0 0 0,16 3 0 0 0,-1-3 0 0 0,-13-1 0 0 0,-1-1 0 0 0,1-1 0 0 0,34-2 0 0 0,-28-2 3 0 0,8 0 12 0 0,0-1 1 0 0,0-2-1 0 0,53-16 0 0 0,-7 2-15 0 0,-77 19 0 0 0,0 1 0 0 0,0 0 0 0 0,0 0 0 0 0,-1 0 0 0 0,1 0 0 0 0,0 0 0 0 0,0 0 0 0 0,0 1 0 0 0,-1-1 0 0 0,1 1 0 0 0,0 0 0 0 0,0 0 0 0 0,-1 0 0 0 0,1 0 0 0 0,3 2 0 0 0,-3-1 0 0 0,1-1 0 0 0,-1 1 0 0 0,1-1 0 0 0,-1 0 0 0 0,1 0 0 0 0,6 1 0 0 0,35 7 64 0 0,-6-2-64 0 0,-36-7 7 0 0,-1 0 0 0 0,1-1 0 0 0,0 1 0 0 0,-1-1 0 0 0,1 1 0 0 0,-1-1 0 0 0,1 0 0 0 0,-1 0-1 0 0,0 0 1 0 0,1-1 0 0 0,-1 1 0 0 0,3-3 0 0 0,20-8 103 0 0,-14 10 43 0 0,-10 2-144 0 0,1 0 0 0 0,-1 0 0 0 0,1 0 0 0 0,-1 0 0 0 0,1 0 0 0 0,-1-1 0 0 0,1 1 0 0 0,-1-1 0 0 0,0 1 0 0 0,1-1-1 0 0,-1 1 1 0 0,0-1 0 0 0,1 0 0 0 0,-1 0 0 0 0,2-1 0 0 0,-1 0 1 0 0,0 1 81 0 0,-3 7-117 0 0,0-3-27 0 0,-7 19-1451 0 0,-1-6-4566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6:09.444"/>
    </inkml:context>
    <inkml:brush xml:id="br0">
      <inkml:brushProperty name="width" value="0.1" units="cm"/>
      <inkml:brushProperty name="height" value="0.1" units="cm"/>
      <inkml:brushProperty name="color" value="#FFFF00"/>
    </inkml:brush>
  </inkml:definitions>
  <inkml:trace contextRef="#ctx0" brushRef="#br0">0 58 1295 0 0,'5'-3'30'0'0,"-1"-1"0"0"0,0 1 0 0 0,0-1 0 0 0,0 0 0 0 0,-1 0 0 0 0,5-6 0 0 0,0-13 5648 0 0,-7 23-5616 0 0,-1 1 0 0 0,1-1 0 0 0,-1 1 0 0 0,1-1 0 0 0,-1 0 0 0 0,1 1 0 0 0,-1-1 0 0 0,1 0 0 0 0,0 1 0 0 0,-1-1 0 0 0,1 0-1 0 0,0 0 1 0 0,-1 0 0 0 0,1 1 0 0 0,-1-1 0 0 0,1 0 0 0 0,0 0 0 0 0,-1 0 0 0 0,1 0 0 0 0,0 0 0 0 0,-1 0 0 0 0,1 0 0 0 0,1-1 0 0 0,21 2 479 0 0,11-5 151 0 0,-27 3-567 0 0,-1 0 0 0 0,1 0 0 0 0,-1 1-1 0 0,13 0 1 0 0,-3 3-6 0 0,0 1 0 0 0,-1 0-1 0 0,1 2 1 0 0,-1-1-1 0 0,0 2 1 0 0,19 11 0 0 0,-19-9-59 0 0,1-1 0 0 0,1-1 0 0 0,-1-1 1 0 0,1 0-1 0 0,20 4 0 0 0,-9-6 236 0 0,0-2 0 0 0,0 0 0 0 0,32-4 0 0 0,-25 0-37 0 0,-8 0-155 0 0,0 1 1 0 0,0 1-1 0 0,-1 1 1 0 0,1 1-1 0 0,31 7 1 0 0,-34-4-94 0 0,-13-3-11 0 0,0 1 0 0 0,20 7-1 0 0,-12-4 50 0 0,0-1 0 0 0,0 0 0 0 0,1-2-1 0 0,-1 0 1 0 0,1-1 0 0 0,27-1 0 0 0,13 2 41 0 0,184 1 205 0 0,-52-3-222 0 0,-70-4-28 0 0,-77 0 2 0 0,45 3 0 0 0,49 11 110 0 0,66 4-15 0 0,-171-16-110 0 0,1-2 0 0 0,-1-1-1 0 0,0-2 1 0 0,36-11 0 0 0,-50 12 14 0 0,10-2 15 0 0,-1 1-1 0 0,1 1 1 0 0,0 1 0 0 0,0 2-1 0 0,0 1 1 0 0,0 2 0 0 0,59 8-1 0 0,-39-1-46 0 0,0-3-1 0 0,0-2 0 0 0,92-6 1 0 0,-38 6 124 0 0,-70 0-89 0 0,47-3 1 0 0,-33-1 28 0 0,0 2 0 0 0,87 14 0 0 0,-84-8-49 0 0,1-2-1 0 0,60-2 1 0 0,69-4 24 0 0,-54 17-53 0 0,60-5 48 0 0,-97-7-32 0 0,-73-2-16 0 0,0 1 0 0 0,-1 1 0 0 0,1 0 0 0 0,16 7 0 0 0,25 6 0 0 0,-45-13 13 0 0,1-1 0 0 0,1-1 0 0 0,-1 0-1 0 0,0-1 1 0 0,0-1 0 0 0,1 0 0 0 0,-1 0 0 0 0,0-2-1 0 0,28-5 1 0 0,11-8 237 0 0,36-8 324 0 0,-86 22-532 0 0,1 0-1 0 0,0 1 0 0 0,-1-1 1 0 0,1 1-1 0 0,0 0 1 0 0,-1 0-1 0 0,1 1 0 0 0,0-1 1 0 0,6 2-1 0 0,-8-1-78 0 0,-1 0 0 0 0,0 0-1 0 0,1-1 1 0 0,-1 1 0 0 0,0 0 0 0 0,0 0-1 0 0,0 0 1 0 0,0 1 0 0 0,0-1 0 0 0,0 0-1 0 0,0 0 1 0 0,0 0 0 0 0,-1 1 0 0 0,1-1-1 0 0,0 0 1 0 0,-1 1 0 0 0,1-1 0 0 0,-1 1-1 0 0,1-1 1 0 0,-1 1 0 0 0,0-1-1 0 0,0 1 1 0 0,0-1 0 0 0,1 1 0 0 0,-1-1-1 0 0,-1 1 1 0 0,1 1 0 0 0,0 16-566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6:48.001"/>
    </inkml:context>
    <inkml:brush xml:id="br0">
      <inkml:brushProperty name="width" value="0.1" units="cm"/>
      <inkml:brushProperty name="height" value="0.1" units="cm"/>
      <inkml:brushProperty name="color" value="#FFFF00"/>
    </inkml:brush>
  </inkml:definitions>
  <inkml:trace contextRef="#ctx0" brushRef="#br0">0 69 919 0 0,'11'-33'3655'0'0,"-7"26"-3290"0"0,-3 4-227 0 0,1 0-1 0 0,-1 1 1 0 0,1-1-1 0 0,-1 0 1 0 0,0 0-1 0 0,0 0 1 0 0,1-6-1 0 0,-3 19 1467 0 0,1-8-1528 0 0,0 1 1 0 0,-1-1 0 0 0,1 1 0 0 0,0-1 0 0 0,0 0 0 0 0,0 1 0 0 0,0-1-1 0 0,1 0 1 0 0,-1 1 0 0 0,1-1 0 0 0,-1 0 0 0 0,1 1 0 0 0,0-1 0 0 0,0 0-1 0 0,0 0 1 0 0,0 0 0 0 0,0 0 0 0 0,0 0 0 0 0,1 0 0 0 0,-1 0 0 0 0,1 0-1 0 0,0 0 1 0 0,-1 0 0 0 0,1-1 0 0 0,0 1 0 0 0,0-1 0 0 0,0 0 0 0 0,2 2-1 0 0,4 0 61 0 0,-1-1-1 0 0,1 0 1 0 0,-1-1-1 0 0,1 0 1 0 0,0 0-1 0 0,0 0 1 0 0,-1-1-1 0 0,1 0 1 0 0,0-1-1 0 0,13-2 1 0 0,22 0 359 0 0,50 0 91 0 0,43 2 7 0 0,-107 2-554 0 0,162 14 136 0 0,-126-7-96 0 0,92-1 1 0 0,-80-5-53 0 0,-23-3 22 0 0,89-13 0 0 0,-60 5-11 0 0,139 3 11 0 0,-151 7-47 0 0,162-13-3 0 0,0 0 0 0 0,95 15 0 0 0,-104-4 0 0 0,-52 2 0 0 0,48 3 0 0 0,1 9 0 0 0,127 14 0 0 0,-273-15 16 0 0,0-3 0 0 0,1-4 0 0 0,98-5 0 0 0,220-40-16 0 0,-347 34 0 0 0,-30 3 0 0 0,0 0 0 0 0,0 2 0 0 0,0 0 0 0 0,0 1 0 0 0,20 3 0 0 0,-36-3 4 0 0,0 0-59 0 0,0 0 1 0 0,0 0 0 0 0,0 0 0 0 0,0 0 0 0 0,0 1-1 0 0,0-1 1 0 0,0 0 0 0 0,0 1 0 0 0,0-1 0 0 0,0 1-1 0 0,0-1 1 0 0,0 1 0 0 0,0 0 0 0 0,0-1 0 0 0,1 2-1 0 0,-1 4-937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4:34.106"/>
    </inkml:context>
    <inkml:brush xml:id="br0">
      <inkml:brushProperty name="width" value="0.1" units="cm"/>
      <inkml:brushProperty name="height" value="0.1" units="cm"/>
      <inkml:brushProperty name="color" value="#FFFF00"/>
    </inkml:brush>
  </inkml:definitions>
  <inkml:trace contextRef="#ctx0" brushRef="#br0">0 61 1439 0 0,'6'-11'64'0'0,"1"-2"8"0"0,2-1-72 0 0,-1 3 0 0 0,-1 3 0 0 0,-2 5 0 0 0,1 4 0 0 0,1-1 80 0 0,6 0-80 0 0,5-1 80 0 0,10 1-80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4:34.843"/>
    </inkml:context>
    <inkml:brush xml:id="br0">
      <inkml:brushProperty name="width" value="0.1" units="cm"/>
      <inkml:brushProperty name="height" value="0.1" units="cm"/>
      <inkml:brushProperty name="color" value="#FFFF00"/>
    </inkml:brush>
  </inkml:definitions>
  <inkml:trace contextRef="#ctx0" brushRef="#br0">1 65 655 0 0,'2'-1'50'0'0,"1"-1"0"0"0,-1 1 1 0 0,0-1-1 0 0,1 1 0 0 0,-1-1 0 0 0,0 0 0 0 0,0 0 0 0 0,0 0 0 0 0,0 0 0 0 0,0 0 0 0 0,2-5 0 0 0,15-13 321 0 0,-12 13-215 0 0,-6 6-141 0 0,-1 0 1 0 0,1 0-1 0 0,0 0 0 0 0,0 1 0 0 0,0-1 1 0 0,-1 0-1 0 0,1 0 0 0 0,0 1 1 0 0,0-1-1 0 0,0 1 0 0 0,0-1 0 0 0,0 1 1 0 0,0-1-1 0 0,0 1 0 0 0,0 0 1 0 0,1-1-1 0 0,-1 1 0 0 0,0 0 1 0 0,0 0-1 0 0,0 0 0 0 0,1 0 0 0 0,-1 0-12 0 0,-1 0-1 0 0,0 0 0 0 0,1 0 0 0 0,-1 1 1 0 0,0-1-1 0 0,0 0 0 0 0,1 0 1 0 0,-1 0-1 0 0,0 1 0 0 0,0-1 0 0 0,0 0 1 0 0,1 0-1 0 0,-1 1 0 0 0,0-1 0 0 0,0 0 1 0 0,0 1-1 0 0,0-1 0 0 0,0 0 0 0 0,0 0 1 0 0,0 1-1 0 0,1-1 0 0 0,-1 0 0 0 0,0 1 1 0 0,0-1-1 0 0,0 0 0 0 0,0 1 0 0 0,0-1 1 0 0,0 0-1 0 0,0 1 0 0 0,-1-1 0 0 0,1 0 1 0 0,0 1-1 0 0,0-1 0 0 0,0 0 0 0 0,0 0 1 0 0,0 1-1 0 0,0-1 0 0 0,-1 0 0 0 0,1 1 1 0 0,-1 2 30 0 0,1 3-21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6:49.387"/>
    </inkml:context>
    <inkml:brush xml:id="br0">
      <inkml:brushProperty name="width" value="0.1" units="cm"/>
      <inkml:brushProperty name="height" value="0.1" units="cm"/>
      <inkml:brushProperty name="color" value="#FFFF00"/>
    </inkml:brush>
  </inkml:definitions>
  <inkml:trace contextRef="#ctx0" brushRef="#br0">97 87 455 0 0,'-5'-10'-54'0'0,"-20"-35"3808"0"0,23 43-3700 0 0,1-1-1 0 0,-1 1 0 0 0,0-1 1 0 0,0 1-1 0 0,0 0 1 0 0,0 0-1 0 0,0 0 1 0 0,-1 0-1 0 0,1 0 1 0 0,-1 1-1 0 0,1-1 1 0 0,-1 1-1 0 0,-5-3 0 0 0,-8 3-54 0 0,11 10 13 0 0,4-4 7 0 0,-1 0 112 0 0,0 1-1 0 0,1-1 1 0 0,0 0 0 0 0,0 0 0 0 0,1 1 0 0 0,-1-1 0 0 0,1 1 0 0 0,0-1 0 0 0,0 0-1 0 0,1 1 1 0 0,0-1 0 0 0,0 0 0 0 0,0 1 0 0 0,0-1 0 0 0,1 0 0 0 0,0 0 0 0 0,0 0-1 0 0,0 0 1 0 0,1 0 0 0 0,5 7 0 0 0,-4-7-19 0 0,0-1 1 0 0,0 1-1 0 0,1-1 0 0 0,0 0 0 0 0,0-1 1 0 0,0 1-1 0 0,0-1 0 0 0,0 1 1 0 0,1-2-1 0 0,-1 1 0 0 0,1-1 0 0 0,0 1 1 0 0,0-2-1 0 0,0 1 0 0 0,0-1 0 0 0,0 1 1 0 0,12-1-1 0 0,25 0 225 0 0,0-3 0 0 0,44-7 0 0 0,-44 4-109 0 0,0 1 1 0 0,49 3-1 0 0,112 26 0 0 0,-62-6-145 0 0,262 10-73 0 0,-207-34 96 0 0,-117 1 1 0 0,155 12 0 0 0,365 26-15 0 0,-271-22-56 0 0,379 28 92 0 0,143-29-8 0 0,-492-15-112 0 0,-138-3 30 0 0,274-44-1 0 0,-489 50-36 0 0,42-6 71 0 0,62-1 1 0 0,-97 8-60 0 0,0 0 1 0 0,0 1-1 0 0,0 1 1 0 0,0 0-1 0 0,0 0 1 0 0,-1 2-1 0 0,1-1 1 0 0,-1 1 0 0 0,0 1-1 0 0,12 6 1 0 0,-9 0-84 0 0,-1 2 2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16.842"/>
    </inkml:context>
    <inkml:brush xml:id="br0">
      <inkml:brushProperty name="width" value="0.1" units="cm"/>
      <inkml:brushProperty name="height" value="0.1" units="cm"/>
      <inkml:brushProperty name="color" value="#FFFF00"/>
    </inkml:brush>
  </inkml:definitions>
  <inkml:trace contextRef="#ctx0" brushRef="#br0">1 64 455 0 0,'2'-4'442'0'0,"1"1"-1"0"0,-1-1 1 0 0,1 1-1 0 0,0 0 0 0 0,1-1 1 0 0,-1 1-1 0 0,0 1 0 0 0,1-1 1 0 0,0 0-1 0 0,5-2 1 0 0,-2 1-153 0 0,1 1 0 0 0,0 0 0 0 0,0 0 0 0 0,16-3 0 0 0,3 2-305 0 0,0 2 1 0 0,37 0-1 0 0,-56 2 164 0 0,3 1-7 0 0,0 0 0 0 0,0 0 0 0 0,0 1 0 0 0,0 1 0 0 0,-1 0 0 0 0,21 8 0 0 0,-14-4-60 0 0,2-1 21 0 0,1-1 1 0 0,25 3 0 0 0,5 1 271 0 0,-29-6-189 0 0,0-1 0 0 0,0-1 0 0 0,0 0 0 0 0,0-2 0 0 0,1-1 0 0 0,39-7 0 0 0,-28 3 89 0 0,55-1 0 0 0,26 15 25 0 0,-57-7-104 0 0,-40-2-109 0 0,0 1 0 0 0,0 0-1 0 0,21 5 1 0 0,216 47 154 0 0,-240-50-218 0 0,0-1 0 0 0,0-1 0 0 0,0 0 0 0 0,0-1 0 0 0,0 0 0 0 0,0-1 0 0 0,21-6 0 0 0,-16 3 14 0 0,-3 0 37 0 0,-1 1 0 0 0,1 1-1 0 0,0 0 1 0 0,23 0 0 0 0,276-14 53 0 0,-268 13-113 0 0,294-3 232 0 0,-68 27-137 0 0,-180-12-88 0 0,-37-7 4 0 0,0-2-1 0 0,103-16 0 0 0,-116 12-29 0 0,-8 1 56 0 0,0 3 1 0 0,0 0-1 0 0,42 6 0 0 0,102 25 69 0 0,-150-26-120 0 0,1-1-1 0 0,-1-2 1 0 0,57-3-1 0 0,-46 0 37 0 0,49 3 0 0 0,-30 5 29 0 0,-1-3 0 0 0,1-3 0 0 0,114-14 0 0 0,-130 9 57 0 0,0 3-1 0 0,68 3 0 0 0,-28 1-129 0 0,21 5 9 0 0,-36-1 0 0 0,-15-2 13 0 0,0 3 0 0 0,-1 2 0 0 0,0 2-1 0 0,64 24 1 0 0,-83-29-167 0 0,-26-5 240 0 0,0 0-1 0 0,-1 0 1 0 0,1 0 0 0 0,9 5-1 0 0,-14-5-277 0 0,0-1-1 0 0,-1 1 0 0 0,1 0 0 0 0,-1 0 1 0 0,1 1-1 0 0,0-1 0 0 0,-1 0 1 0 0,0 0-1 0 0,1 1 0 0 0,-1-1 0 0 0,0 1 1 0 0,0-1-1 0 0,0 1 0 0 0,0 0 0 0 0,0-1 1 0 0,0 1-1 0 0,0 0 0 0 0,0 0 0 0 0,-1-1 1 0 0,1 4-1 0 0,2 11-4082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20.953"/>
    </inkml:context>
    <inkml:brush xml:id="br0">
      <inkml:brushProperty name="width" value="0.1" units="cm"/>
      <inkml:brushProperty name="height" value="0.1" units="cm"/>
      <inkml:brushProperty name="color" value="#FFFF00"/>
    </inkml:brush>
  </inkml:definitions>
  <inkml:trace contextRef="#ctx0" brushRef="#br0">3522 113 455 0 0,'-1'0'55'0'0,"0"0"-1"0"0,0 0 0 0 0,0 0 0 0 0,0 0 0 0 0,0 0 1 0 0,1 0-1 0 0,-1 0 0 0 0,0-1 0 0 0,0 1 0 0 0,0 0 1 0 0,1 0-1 0 0,-1-1 0 0 0,0 1 0 0 0,0 0 0 0 0,0-1 1 0 0,1 1-1 0 0,-1-1 0 0 0,0 1 0 0 0,1-1 0 0 0,-1 1 1 0 0,0-1-1 0 0,1 1 0 0 0,-1-1 0 0 0,1 0 0 0 0,-1 1 1 0 0,1-1-1 0 0,-1 0 0 0 0,1 0 0 0 0,0 1 0 0 0,-1-2 0 0 0,-12-27 501 0 0,-4-5 789 0 0,16 33-1294 0 0,0-1 0 0 0,0 1-1 0 0,0 0 1 0 0,-1-1 0 0 0,1 1 0 0 0,0 0 0 0 0,-1 0 0 0 0,1 0 0 0 0,-1 0-1 0 0,1 0 1 0 0,-1 0 0 0 0,1 0 0 0 0,-1 1 0 0 0,0-1 0 0 0,1 0 0 0 0,-1 1 0 0 0,-3-1-1 0 0,0 1 69 0 0,-1 0-1 0 0,1 1 0 0 0,0 0 0 0 0,0 0 0 0 0,-1 0 0 0 0,1 0 1 0 0,0 1-1 0 0,0 0 0 0 0,-5 2 0 0 0,-13 5 61 0 0,-31 4 1065 0 0,-15 5 40 0 0,32-7-1081 0 0,0-2 0 0 0,-1-1-1 0 0,0-2 1 0 0,-61 2-1 0 0,-11-7 568 0 0,-36 2-92 0 0,-15 17-390 0 0,85-8-21 0 0,0-4 0 0 0,-94-2 0 0 0,146-7-211 0 0,-1 1 46 0 0,-1-2 1 0 0,1 0 0 0 0,-43-11-1 0 0,-100-22 499 0 0,164 34-594 0 0,-39-3 36 0 0,0 1 1 0 0,-55 4-1 0 0,-15-1 25 0 0,49-6 140 0 0,0-3-1 0 0,-119-31 0 0 0,152 32-163 0 0,-1 2-1 0 0,0 2 1 0 0,-53-2 0 0 0,41 8 20 0 0,-67 12 1 0 0,79-8-30 0 0,0-1 0 0 0,-1-2 1 0 0,1-2-1 0 0,-43-3 0 0 0,-74-5 142 0 0,71 5-93 0 0,25 0 12 0 0,-2 1 249 0 0,-1-2-1 0 0,1-3 1 0 0,-88-20-1 0 0,137 24-364 0 0,1 1-1 0 0,-1 0 0 0 0,0 0 1 0 0,0 0-1 0 0,0 1 0 0 0,0 0 1 0 0,0 0-1 0 0,0 0 0 0 0,0 1 1 0 0,-10 2-1 0 0,4 1-192 0 0,0 1 0 0 0,0-1 0 0 0,-21 14 0 0 0,3-2-1100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32.128"/>
    </inkml:context>
    <inkml:brush xml:id="br0">
      <inkml:brushProperty name="width" value="0.1" units="cm"/>
      <inkml:brushProperty name="height" value="0.1" units="cm"/>
      <inkml:brushProperty name="color" value="#FF0066"/>
    </inkml:brush>
  </inkml:definitions>
  <inkml:trace contextRef="#ctx0" brushRef="#br0">359 1277 1375 0 0,'42'1'1016'0'0,"-24"0"-282"0"0,-1 0 0 0 0,1-2 0 0 0,28-3 0 0 0,-40 3-540 0 0,0 0 0 0 0,-1 1 0 0 0,1 0 0 0 0,0 0 0 0 0,-1 0 0 0 0,1 1 0 0 0,0-1 0 0 0,8 4 0 0 0,47 17 939 0 0,-45-14-838 0 0,34 8-1 0 0,-22-11 46 0 0,0-2 0 0 0,0-1 0 0 0,42-3-1 0 0,-5 0 529 0 0,93-5-382 0 0,52 2 316 0 0,-151 8-595 0 0,157 2 227 0 0,120-4 148 0 0,-253 2-579 0 0,261 17 372 0 0,-277-17-330 0 0,0-4 0 0 0,0-2 0 0 0,74-14 0 0 0,118-5 55 0 0,45 15-53 0 0,-151 2-30 0 0,-43 6-17 0 0,210 30 0 0 0,-228-22 21 0 0,152-6 0 0 0,-18-2 1 0 0,91 5-22 0 0,-18-14 35 0 0,-30 1-6 0 0,-21-22 28 0 0,-32 2 4 0 0,-57 18-49 0 0,175-19 50 0 0,-310 24-62 0 0,123-16 0 0 0,-123 19 0 0 0,0 0 0 0 0,-1 1 0 0 0,1 2 0 0 0,29 5 0 0 0,-15 1 0 0 0,1-2 0 0 0,0-2 0 0 0,0-1 0 0 0,63-4 0 0 0,110-6 0 0 0,-198 7 0 0 0,71 4 0 0 0,104 18 0 0 0,-180-21 0 0 0,78 16 0 0 0,86 27 0 0 0,-134-33 0 0 0,24 3 0 0 0,1-3 0 0 0,82 4 0 0 0,-29-4 0 0 0,-89-7 0 0 0,0 1 0 0 0,-1 1 0 0 0,33 12 0 0 0,-51-16 0 0 0,0 1 0 0 0,0-2 0 0 0,0 1 0 0 0,0-1 0 0 0,1 0 0 0 0,9-1 0 0 0,58-7 0 0 0,-43 4 0 0 0,-23 2 3 0 0,1 0 9 0 0,-1 0 1 0 0,1-1-1 0 0,0 0 0 0 0,16-6 0 0 0,-25 6-1 0 0,-1-1 0 0 0,1 1 0 0 0,-1-1 0 0 0,0 0 0 0 0,0 0 0 0 0,0 0 0 0 0,0 0 0 0 0,0-1 0 0 0,0 1 0 0 0,-1 0 0 0 0,0-1-1 0 0,0 1 1 0 0,1-5 0 0 0,6-12 28 0 0,-4 13-32 0 0,0 0-1 0 0,-1-1 0 0 0,1 1 1 0 0,-2-1-1 0 0,1 0 1 0 0,-1 1-1 0 0,0-1 0 0 0,-1 0 1 0 0,1-16-1 0 0,-1 18-2 0 0,-1 0 0 0 0,0 0 0 0 0,0 0 0 0 0,0 0 0 0 0,-1 0 0 0 0,0 0 0 0 0,0 0 0 0 0,-1 0 0 0 0,1 0 0 0 0,-1 1 0 0 0,-1-1 0 0 0,1 0 0 0 0,-1 1 0 0 0,0 0 0 0 0,-4-7 0 0 0,2 5 9 0 0,1 0-1 0 0,0-1 1 0 0,0 0-1 0 0,1 0 1 0 0,0 0-1 0 0,1 0 1 0 0,0 0-1 0 0,-2-10 1 0 0,3 9-4 0 0,-2-1 1 0 0,1 1 0 0 0,-1-1 0 0 0,-1 1 0 0 0,1 0 0 0 0,-7-10 0 0 0,4 10 18 0 0,0 0 0 0 0,0 0 1 0 0,1 0-1 0 0,1-1 0 0 0,-1 0 0 0 0,2 0 1 0 0,-1 0-1 0 0,1 0 0 0 0,1-1 1 0 0,0 1-1 0 0,0-1 0 0 0,1-12 1 0 0,-2-15 68 0 0,0 1 0 0 0,-3-1 1 0 0,-13-48-1 0 0,8 42 133 0 0,-8-80 0 0 0,17 108-197 0 0,-1 0 1 0 0,0 0-1 0 0,-1 0 0 0 0,-1 1 1 0 0,-7-17-1 0 0,3 7-16 0 0,5 11-17 0 0,1-1 0 0 0,0 0 0 0 0,0 1 0 0 0,2-1 0 0 0,0-15 0 0 0,-3-19 0 0 0,3 42 9 0 0,0 0-1 0 0,-1 0 1 0 0,0 0-1 0 0,0 1 1 0 0,0-1-1 0 0,-1 1 1 0 0,0-1-1 0 0,0 1 1 0 0,-1 0-1 0 0,0 0 1 0 0,0 1-1 0 0,0-1 1 0 0,-1 1-1 0 0,0 0 1 0 0,-8-8-1 0 0,4 8-14 0 0,0 1 0 0 0,-1 0-1 0 0,1 0 1 0 0,-1 1 0 0 0,0 0 0 0 0,0 0-1 0 0,0 1 1 0 0,-12-1 0 0 0,-22-5-10 0 0,27 6 16 0 0,0 0 0 0 0,0 1 0 0 0,-1 1 0 0 0,1 0 0 0 0,0 1 0 0 0,0 1 0 0 0,0 1 0 0 0,-17 5 0 0 0,-57 6 0 0 0,-265 9 0 0 0,211-13 0 0 0,-41 2 0 0 0,-216-12 0 0 0,198-9 68 0 0,-282 24 0 0 0,407-9-68 0 0,-278 28 0 0 0,-32 4 0 0 0,207-24 0 0 0,-182 17 0 0 0,-248 9 0 0 0,101-40 0 0 0,-221-17 0 0 0,555 20 0 0 0,-223-24 0 0 0,52-5 0 0 0,263 17 0 0 0,-86-22 0 0 0,107 18 0 0 0,-60-9 0 0 0,-175-9 0 0 0,266 28 2 0 0,0-2 1 0 0,-42-11-1 0 0,41 8-10 0 0,-65-8 0 0 0,53 14-5 0 0,27 2 13 0 0,0-1 0 0 0,1 0-1 0 0,-1-2 1 0 0,0 0 0 0 0,0-1 0 0 0,1-1-1 0 0,-23-9 1 0 0,27 8 0 0 0,0 0 0 0 0,-1 0 0 0 0,0 2 0 0 0,-18-4 0 0 0,24 6 0 0 0,0 1 0 0 0,0 1 0 0 0,0 0 0 0 0,-1 0 0 0 0,1 1 0 0 0,0 0 0 0 0,0 0 0 0 0,-11 4 0 0 0,6-2 0 0 0,0-1 0 0 0,0-1 0 0 0,0 1 0 0 0,0-2 0 0 0,-19-1 0 0 0,-5-1 0 0 0,34 3 0 0 0,1 0 0 0 0,0-1 0 0 0,-1 1 0 0 0,1 0 0 0 0,0 0 0 0 0,-1 1 0 0 0,1-1 0 0 0,0 1 0 0 0,0-1 0 0 0,0 1 0 0 0,0 0 0 0 0,-4 4 0 0 0,-22 12 0 0 0,15-13-2 0 0,5-2-8 0 0,1 0 1 0 0,0 1-1 0 0,-16 8 1 0 0,21-10 8 0 0,1 0 1 0 0,0 0-1 0 0,0 0 0 0 0,0 0 0 0 0,0 0 0 0 0,0 0 1 0 0,0 0-1 0 0,1 0 0 0 0,-1 1 0 0 0,1-1 1 0 0,-1 1-1 0 0,1-1 0 0 0,0 1 0 0 0,0 0 0 0 0,0 0 1 0 0,-1 5-1 0 0,-27 125-54 0 0,-10 57-61 0 0,39-183 116 0 0,-8 46 0 0 0,3 2 0 0 0,2-1 0 0 0,5 66 0 0 0,0-92 5 0 0,1 6 20 0 0,1 0-1 0 0,1 0 1 0 0,2-1 0 0 0,16 50-1 0 0,-15-65 104 0 0,0-1 0 0 0,18 26 0 0 0,-21-27 148 0 0,-1 3-114 0 0,-1-14-153 0 0,0 0 0 0 0,0-1 1 0 0,0 1-1 0 0,0-1 0 0 0,1 1 1 0 0,0-1-1 0 0,6 5 0 0 0,-7-7 23 0 0,-3-2-34 0 0,0 0 0 0 0,0 0 1 0 0,1 0-1 0 0,-1 0 0 0 0,0 0 0 0 0,0 0 0 0 0,0 0 0 0 0,0 0 0 0 0,0 0 1 0 0,0 0-1 0 0,0 0 0 0 0,0 0 0 0 0,1 1 0 0 0,-1-1 0 0 0,0 0 1 0 0,0 0-1 0 0,0 0 0 0 0,0 0 0 0 0,0 0 0 0 0,0 0 0 0 0,0 0 0 0 0,0 0 1 0 0,0 1-1 0 0,0-1 0 0 0,0 0 0 0 0,0 0 0 0 0,0 0 0 0 0,0 0 0 0 0,0 0 1 0 0,0 0-1 0 0,0 1 0 0 0,0-1 0 0 0,0 0 0 0 0,0 0 0 0 0,0 0 1 0 0,0 0-1 0 0,0 0 0 0 0,0 0 0 0 0,0 0 0 0 0,0 1 0 0 0,0-1 0 0 0,0 0 1 0 0,0 0-1 0 0,0 0 0 0 0,0 0 0 0 0,-1 0 0 0 0,1 0 0 0 0,0 0 1 0 0,0 0-1 0 0,0 0 0 0 0,0 1 0 0 0,0-1 0 0 0,-2 9-789 0 0,0 0-328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36.561"/>
    </inkml:context>
    <inkml:brush xml:id="br0">
      <inkml:brushProperty name="width" value="0.1" units="cm"/>
      <inkml:brushProperty name="height" value="0.1" units="cm"/>
      <inkml:brushProperty name="color" value="#FF0066"/>
    </inkml:brush>
  </inkml:definitions>
  <inkml:trace contextRef="#ctx0" brushRef="#br0">1 54 455 0 0,'13'-13'0'0'0,"-4"4"0"0"0,-2 3 0 0 0,-3 6 0 0 0,1 0 520 0 0,4 0 64 0 0,8-3 16 0 0,12-5 0 0 0,10 1-480 0 0,3 0-120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9:01.607"/>
    </inkml:context>
    <inkml:brush xml:id="br0">
      <inkml:brushProperty name="width" value="0.1" units="cm"/>
      <inkml:brushProperty name="height" value="0.1" units="cm"/>
      <inkml:brushProperty name="color" value="#FFFF00"/>
    </inkml:brush>
  </inkml:definitions>
  <inkml:trace contextRef="#ctx0" brushRef="#br0">57 332 13735 0 0,'-52'-31'1372'0'0,"51"31"-1360"0"0,1-1-1 0 0,0 1 0 0 0,-1-1 1 0 0,1 1-1 0 0,0 0 0 0 0,-1-1 0 0 0,1 1 1 0 0,0-1-1 0 0,0 1 0 0 0,-1-1 1 0 0,1 1-1 0 0,0-1 0 0 0,0 1 1 0 0,0-1-1 0 0,0 1 0 0 0,0-1 1 0 0,-1 1-1 0 0,1-1 0 0 0,0 1 1 0 0,0-1-1 0 0,1 1 0 0 0,-1-1 1 0 0,0 1-1 0 0,0-1 0 0 0,0 1 1 0 0,0-1-1 0 0,1 0 0 0 0,3-11 230 0 0,-1 7-168 0 0,1 1 0 0 0,-1 0 0 0 0,0 0 0 0 0,1 0 0 0 0,0 0 1 0 0,0 0-1 0 0,0 1 0 0 0,1 0 0 0 0,-1 0 0 0 0,9-5 1 0 0,54-21 454 0 0,-53 23-415 0 0,93-37 254 0 0,283-96 90 0 0,-350 128-6857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37.148"/>
    </inkml:context>
    <inkml:brush xml:id="br0">
      <inkml:brushProperty name="width" value="0.1" units="cm"/>
      <inkml:brushProperty name="height" value="0.1" units="cm"/>
      <inkml:brushProperty name="color" value="#FF0066"/>
    </inkml:brush>
  </inkml:definitions>
  <inkml:trace contextRef="#ctx0" brushRef="#br0">0 103 2759 0 0,'27'-20'248'0'0,"-8"5"-248"0"0,-1 0 0 0 0,-5 6 0 0 0,-6 6 464 0 0,-1 1 48 0 0,1 0 0 0 0,6-4 8 0 0,9-1-360 0 0,5-4-64 0 0,1 4-24 0 0,1 3 0 0 0,-3 2-72 0 0,-5 6 0 0 0,1 0 0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38.932"/>
    </inkml:context>
    <inkml:brush xml:id="br0">
      <inkml:brushProperty name="width" value="0.1" units="cm"/>
      <inkml:brushProperty name="height" value="0.1" units="cm"/>
      <inkml:brushProperty name="color" value="#FF0066"/>
    </inkml:brush>
  </inkml:definitions>
  <inkml:trace contextRef="#ctx0" brushRef="#br0">1 24 3623 0 0,'53'-7'160'0'0,"-17"-1"32"0"0,1 3-192 0 0,-11 1 0 0 0,-8 6 0 0 0,-5-2 0 0 0,5 0 104 0 0,15 0-16 0 0,16 4-8 0 0,13 1 0 0 0,6 2-184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7:52.612"/>
    </inkml:context>
    <inkml:brush xml:id="br0">
      <inkml:brushProperty name="width" value="0.1" units="cm"/>
      <inkml:brushProperty name="height" value="0.1" units="cm"/>
      <inkml:brushProperty name="color" value="#FF0066"/>
    </inkml:brush>
  </inkml:definitions>
  <inkml:trace contextRef="#ctx0" brushRef="#br0">3985 30 4831 0 0,'-16'4'543'0'0,"16"-4"-546"0"0,-1 0 1 0 0,1 1-1 0 0,-1-1 0 0 0,1 0 1 0 0,-1 0-1 0 0,1 1 1 0 0,-1-1-1 0 0,1 0 0 0 0,-1 0 1 0 0,1 0-1 0 0,-1 1 0 0 0,1-1 1 0 0,-1 0-1 0 0,1 0 0 0 0,-1 0 1 0 0,1 0-1 0 0,-1 0 0 0 0,1 0 1 0 0,-1 0-1 0 0,1 0 1 0 0,-1 0-1 0 0,1-1 0 0 0,-1 1 1 0 0,1 0-1 0 0,-1 0 0 0 0,1 0 1 0 0,-1 0-1 0 0,1-1 0 0 0,-1 1 1 0 0,1 0-1 0 0,-1-1 1 0 0,1 1-1 0 0,-1 0 0 0 0,1-1 1 0 0,0 1-1 0 0,-1 0 0 0 0,1-1 1 0 0,0 1-1 0 0,-1-1 0 0 0,1 1 1 0 0,0-1-1 0 0,-1 1 0 0 0,1-1 1 0 0,0 1-1 0 0,0-1 1 0 0,0 1-1 0 0,0-1 0 0 0,-1 1 1 0 0,1-1-1 0 0,0 1 0 0 0,0-1 1 0 0,0 0-1 0 0,0 0 115 0 0,0 0 0 0 0,0 0-1 0 0,0 0 1 0 0,-1 0 0 0 0,1 0 0 0 0,0 0-1 0 0,-1 0 1 0 0,1 1 0 0 0,-1-1 0 0 0,1 0-1 0 0,-1 0 1 0 0,1 0 0 0 0,-1 0-1 0 0,0 1 1 0 0,1-1 0 0 0,-1 0 0 0 0,0 1-1 0 0,0-1 1 0 0,1 0 0 0 0,-1 1 0 0 0,0-1-1 0 0,0 1 1 0 0,0-1 0 0 0,0 1 0 0 0,0 0-1 0 0,0-1 1 0 0,0 1 0 0 0,0 0 0 0 0,0 0-1 0 0,0 0 1 0 0,0-1 0 0 0,0 1 0 0 0,1 0-1 0 0,-1 0 1 0 0,0 0 0 0 0,0 1 0 0 0,0-1-1 0 0,0 0 1 0 0,0 0 0 0 0,0 0 0 0 0,0 1-1 0 0,0-1 1 0 0,0 1 0 0 0,0-1 0 0 0,0 0-1 0 0,-1 2 1 0 0,-1-2 237 0 0,-1 1-1 0 0,0-1 1 0 0,1 1 0 0 0,-1-1-1 0 0,0 0 1 0 0,1-1 0 0 0,-1 1-1 0 0,0 0 1 0 0,-5-2 0 0 0,-13-1 181 0 0,-132 10 3012 0 0,137-6-3232 0 0,-1-1 0 0 0,1 0 1 0 0,-33-6-1 0 0,34 4-128 0 0,-1 0 0 0 0,0 1 0 0 0,0 0-1 0 0,-26 3 1 0 0,-13 10 426 0 0,-55 18 0 0 0,57-14 6 0 0,-63 10 0 0 0,58-15-23 0 0,-40 4 106 0 0,5-14-335 0 0,60-1-175 0 0,-50 4 0 0 0,51-1-46 0 0,0-2 0 0 0,-59-5 0 0 0,-2-1 287 0 0,29-1-306 0 0,49 4-81 0 0,0 0 0 0 0,1 1-1 0 0,-27 1 1 0 0,18 3-41 0 0,-1-2 0 0 0,-41-2 0 0 0,32-1 73 0 0,0 2 1 0 0,-41 4-1 0 0,-14 0 35 0 0,70-5-102 0 0,0-1 0 0 0,1-1 0 0 0,-21-6 0 0 0,17 4 14 0 0,-35-4 0 0 0,11 5 23 0 0,0 2-1 0 0,-91 9 1 0 0,116-5-22 0 0,-1-1 1 0 0,-21-1-1 0 0,21-1 0 0 0,1 2 1 0 0,-22 2-1 0 0,6 0 45 0 0,0-1 1 0 0,0-3-1 0 0,1 0 0 0 0,-1-3 0 0 0,-37-8 0 0 0,2-6 17 0 0,46 12-58 0 0,0 2 0 0 0,0 1 0 0 0,0 1 0 0 0,-1 1 0 0 0,-30 3 0 0 0,-131 23 150 0 0,166-21-172 0 0,-95 6 203 0 0,36-4-56 0 0,14-1 41 0 0,-54 8 150 0 0,64-1-181 0 0,21-4-72 0 0,-1-1 0 0 0,0-1 0 0 0,-1-3 0 0 0,-59-1 0 0 0,96-1-127 0 0,0-1-1 0 0,0 0 1 0 0,0 0-1 0 0,-1 0 1 0 0,1-1 0 0 0,0 1-1 0 0,0 0 1 0 0,0 0-1 0 0,0-1 1 0 0,0 1 0 0 0,0 0-1 0 0,0-1 1 0 0,0 1-1 0 0,0-1 1 0 0,0 0 0 0 0,0 1-1 0 0,0-1 1 0 0,0 0-1 0 0,0 1 1 0 0,1-1 0 0 0,-1 0-1 0 0,0 0 1 0 0,0 0-1 0 0,1 0 1 0 0,-1 0-1 0 0,0 0 1 0 0,1 0 0 0 0,-1 0-1 0 0,1 0 1 0 0,0 0-1 0 0,-1 0 1 0 0,1 0 0 0 0,0 0-1 0 0,-1 0 1 0 0,1-2-1 0 0,0-12-1269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8:22.869"/>
    </inkml:context>
    <inkml:brush xml:id="br0">
      <inkml:brushProperty name="width" value="0.1" units="cm"/>
      <inkml:brushProperty name="height" value="0.1" units="cm"/>
      <inkml:brushProperty name="color" value="#FF0066"/>
    </inkml:brush>
  </inkml:definitions>
  <inkml:trace contextRef="#ctx0" brushRef="#br0">77 4 919 0 0,'-15'-2'5049'0'0,"15"1"-4802"0"0,-3 3-24 0 0,0 1 0 0 0,1-1 0 0 0,0 1 0 0 0,-1-1 0 0 0,1 1 0 0 0,0 0 0 0 0,0 0 0 0 0,0 0 0 0 0,-1 4 0 0 0,2-5-125 0 0,0 1 1 0 0,0-1 0 0 0,0 0 0 0 0,-1 0 0 0 0,1 0-1 0 0,-1 0 1 0 0,1 0 0 0 0,-1 0 0 0 0,0 0 0 0 0,-2 1-1 0 0,3-1-18 0 0,-1-1 0 0 0,1 0 0 0 0,-1 1 0 0 0,1-1-1 0 0,0 1 1 0 0,-1-1 0 0 0,1 1 0 0 0,0 0 0 0 0,0-1-1 0 0,0 1 1 0 0,0 0 0 0 0,1 0 0 0 0,-1 0 0 0 0,0 0-1 0 0,1 0 1 0 0,-1 0 0 0 0,1 0 0 0 0,0 0 0 0 0,0 3-1 0 0,0 4 17 0 0,-1 13 104 0 0,1 0 0 0 0,1-1 0 0 0,1 1 0 0 0,2-1 0 0 0,6 29 0 0 0,-8-44-179 0 0,7 20 162 0 0,-2 0 0 0 0,0 0-1 0 0,3 41 1 0 0,9 111 813 0 0,1 21 136 0 0,-17 92-814 0 0,-12-47 111 0 0,7-140-366 0 0,5 1 0 0 0,21 133 0 0 0,5 18 118 0 0,8 55 62 0 0,4 70-204 0 0,-32-275-24 0 0,45 306 2147 0 0,-46-340-2832 0 0,-7-47 256 0 0,2 0 0 0 0,7 32 0 0 0,-1-24 404 0 0,36 163 4 0 0,-36-141 6 0 0,9 75 0 0 0,2 256 272 0 0,-20-347-226 0 0,5 136 183 0 0,-4-139 116 0 0,-9-23-357 0 0,7-7-896 0 0,0 3-288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8:45.895"/>
    </inkml:context>
    <inkml:brush xml:id="br0">
      <inkml:brushProperty name="width" value="0.1" units="cm"/>
      <inkml:brushProperty name="height" value="0.1" units="cm"/>
      <inkml:brushProperty name="color" value="#FF0066"/>
    </inkml:brush>
  </inkml:definitions>
  <inkml:trace contextRef="#ctx0" brushRef="#br0">89 5 2815 0 0,'-3'-1'181'0'0,"0"0"-1"0"0,0 0 1 0 0,0 1-1 0 0,0-1 1 0 0,0 1-1 0 0,1-1 1 0 0,-1 1-1 0 0,0 0 0 0 0,0 0 1 0 0,0 0-1 0 0,0 1 1 0 0,0-1-1 0 0,0 1 1 0 0,0 0-1 0 0,0-1 1 0 0,0 1-1 0 0,1 0 0 0 0,-1 1 1 0 0,0-1-1 0 0,1 0 1 0 0,-1 1-1 0 0,1 0 1 0 0,0-1-1 0 0,-1 1 1 0 0,1 0-1 0 0,-3 4 0 0 0,3-4-67 0 0,1 1-1 0 0,-1-1 1 0 0,1 1-1 0 0,0 0 1 0 0,0-1-1 0 0,0 1 1 0 0,0 0-1 0 0,0 0 1 0 0,1 0-1 0 0,0-1 0 0 0,-1 1 1 0 0,1 0-1 0 0,0 0 1 0 0,0 0-1 0 0,0 0 1 0 0,1 0-1 0 0,-1 0 1 0 0,2 4-1 0 0,1 3 96 0 0,1-1 0 0 0,0 1 1 0 0,1-1-1 0 0,6 9 0 0 0,9 18 478 0 0,-3 2-326 0 0,-11-26-280 0 0,-1 0 0 0 0,1 0 0 0 0,-2 0 0 0 0,0 1 0 0 0,0-1 0 0 0,-1 1 0 0 0,-1 0 0 0 0,0 0 0 0 0,-1 0 0 0 0,0 16 0 0 0,-8 32 584 0 0,-23 88-1 0 0,18-101-444 0 0,2 1 0 0 0,2 0 0 0 0,-2 63 0 0 0,-1 130-102 0 0,11-199-82 0 0,4 101 186 0 0,3 53-221 0 0,-7-169 0 0 0,1-9 0 0 0,1-1 0 0 0,1 1 0 0 0,1-1 0 0 0,0 0 0 0 0,2 0 0 0 0,0-1 0 0 0,10 23 0 0 0,-13-33 6 0 0,-1 0 0 0 0,0 0 0 0 0,0 0 0 0 0,-1 1 1 0 0,0-1-1 0 0,0 0 0 0 0,-1 1 0 0 0,0 7 0 0 0,-8 60 69 0 0,7-73-77 0 0,-27 241 440 0 0,27-183-354 0 0,12 112 1 0 0,-3-84-52 0 0,-8 7-10 0 0,-2-72-15 0 0,2 0 0 0 0,0 0 1 0 0,2 1-1 0 0,5 28 0 0 0,17 50-8 0 0,-22-87 0 0 0,-1 0 0 0 0,-1-1 0 0 0,-1 22 0 0 0,-1 4 0 0 0,3 27 0 0 0,0 4 0 0 0,-14 119 0 0 0,-9 19 0 0 0,18-185 18 0 0,2 1 1 0 0,-1 39-1 0 0,4-53-17 0 0,0 0 0 0 0,0 1 0 0 0,1-1 1 0 0,0 0-1 0 0,1 0 0 0 0,0 0 0 0 0,9 19 0 0 0,13 22-1 0 0,22 64 0 0 0,-40-91 0 0 0,0-1 0 0 0,-2 1 0 0 0,-1 1 0 0 0,-1-1 0 0 0,0 41 0 0 0,-1-35 0 0 0,9 56 0 0 0,-2-30 0 0 0,-7-40 0 0 0,2 9 0 0 0,-1 1 0 0 0,-2-1 0 0 0,-1 28 0 0 0,0 17 0 0 0,2-27 0 0 0,9 94 0 0 0,-12-4 0 0 0,1-64 0 0 0,2 103 0 0 0,2-124 0 0 0,21 94 0 0 0,-19-109 0 0 0,-1 1 0 0 0,-1 44 0 0 0,-1-15 0 0 0,-2-17 0 0 0,-2 0 0 0 0,-2-1 0 0 0,-10 50 0 0 0,-25 89 0 0 0,31-147 0 0 0,-3 66 0 0 0,5-38 0 0 0,-1-20 25 0 0,3-27-5 0 0,1 0 1 0 0,0-1 0 0 0,2 1 0 0 0,1 23-1 0 0,0-27-19 0 0,-1 0-1 0 0,-1 0 0 0 0,-1 0 1 0 0,-4 22-1 0 0,2-15 9 0 0,-6 98 34 0 0,7-52-33 0 0,-9 8 12 0 0,8-58-13 0 0,1 0-1 0 0,0 1 0 0 0,2 0 1 0 0,0 23-1 0 0,1-3-8 0 0,-1-34 0 0 0,0 1 0 0 0,1-1 0 0 0,0 0 0 0 0,0 1 0 0 0,0-1 0 0 0,1 0 0 0 0,0 1 0 0 0,0-1 0 0 0,0 0 0 0 0,0 0 0 0 0,1 0 0 0 0,0 0 0 0 0,0 0 0 0 0,1 0 0 0 0,3 6 0 0 0,-3-6 0 0 0,0 0 0 0 0,-1 1 0 0 0,1-1 0 0 0,-1 0 0 0 0,-1 1 0 0 0,1-1 0 0 0,-1 1 0 0 0,1 6 0 0 0,3 11 0 0 0,0-3 23 0 0,3 35 0 0 0,-2-14-5 0 0,-2 0 25 0 0,-1-1 0 0 0,-6 78-1 0 0,0-24 12 0 0,5-62 35 0 0,2 0 0 0 0,7 32 1 0 0,-7-43 12 0 0,9 53 197 0 0,-3 1 0 0 0,0 77-1 0 0,-13-96-259 0 0,1-41-35 0 0,1 1 1 0 0,0 0-1 0 0,2-1 0 0 0,0 1 0 0 0,3 18 0 0 0,-4-28-78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9:50.882"/>
    </inkml:context>
    <inkml:brush xml:id="br0">
      <inkml:brushProperty name="width" value="0.1" units="cm"/>
      <inkml:brushProperty name="height" value="0.1" units="cm"/>
      <inkml:brushProperty name="color" value="#FF0066"/>
    </inkml:brush>
  </inkml:definitions>
  <inkml:trace contextRef="#ctx0" brushRef="#br0">2452 74 4831 0 0,'0'-1'13'0'0,"0"1"-1"0"0,-1 0 1 0 0,1-1-1 0 0,0 1 1 0 0,0-1-1 0 0,-1 1 1 0 0,1 0-1 0 0,0-1 1 0 0,0 1-1 0 0,-1-1 1 0 0,1 1-1 0 0,-1 0 1 0 0,1-1-1 0 0,0 1 0 0 0,-1 0 1 0 0,1 0-1 0 0,0-1 1 0 0,-1 1-1 0 0,1 0 1 0 0,-1 0-1 0 0,1 0 1 0 0,-1 0-1 0 0,1-1 1 0 0,-1 1-1 0 0,1 0 1 0 0,-1 0-1 0 0,1 0 1 0 0,0 0-1 0 0,-1 0 1 0 0,1 0-1 0 0,-1 0 0 0 0,1 0 1 0 0,-1 0-1 0 0,1 0 1 0 0,-2 1-1 0 0,-6-2-529 0 0,8 1 499 0 0,0 0-1 0 0,0-1 0 0 0,0 1 0 0 0,-1 0 0 0 0,1 0 1 0 0,0 0-1 0 0,0 0 0 0 0,0-1 0 0 0,0 1 1 0 0,0 0-1 0 0,0 0 0 0 0,0 0 0 0 0,0-1 1 0 0,0 1-1 0 0,0 0 0 0 0,0 0 0 0 0,0 0 1 0 0,0-1-1 0 0,0 1 0 0 0,0 0 0 0 0,0 0 0 0 0,0 0 1 0 0,0 0-1 0 0,0-1 0 0 0,0 1 0 0 0,0 0 1 0 0,0 0-1 0 0,0 0 0 0 0,0-1 0 0 0,1 1 1 0 0,-1 0-1 0 0,0 0 0 0 0,0 0 0 0 0,0 0 1 0 0,0 0-1 0 0,0-1 0 0 0,0 1 0 0 0,1 0 0 0 0,0-2 274 0 0,0-1 0 0 0,1 1-1 0 0,-1-1 1 0 0,-1 0 0 0 0,1 1-1 0 0,0-1 1 0 0,-1 0 0 0 0,1 1-1 0 0,-1-1 1 0 0,0 0 0 0 0,0 0-1 0 0,0 0 1 0 0,0 1 0 0 0,0-1-1 0 0,-1 0 1 0 0,1 1 0 0 0,-2-4-1 0 0,1 5-128 0 0,0 1 0 0 0,-1-1 0 0 0,1 0 0 0 0,-1 1 0 0 0,1-1 0 0 0,0 1 0 0 0,-1-1-1 0 0,0 1 1 0 0,1 0 0 0 0,-1 0 0 0 0,1 0 0 0 0,-1 0 0 0 0,1 0 0 0 0,-1 0 0 0 0,-2 1-1 0 0,-12-2 981 0 0,11 0-998 0 0,1 0 0 0 0,0 1 0 0 0,-1-1 1 0 0,1 1-1 0 0,-1 1 0 0 0,1-1 0 0 0,-1 1 0 0 0,1-1 0 0 0,0 1 0 0 0,-1 0 0 0 0,1 1 0 0 0,0-1 0 0 0,-5 3 0 0 0,-11 2 217 0 0,14-5-198 0 0,-1 0 1 0 0,0 0-1 0 0,0-1 0 0 0,0 0 1 0 0,0 0-1 0 0,-8-2 1 0 0,7 1 36 0 0,-1 0 0 0 0,1 1 1 0 0,-15 1-1 0 0,-83 9 288 0 0,35-4 579 0 0,41-4-624 0 0,0 1 1 0 0,-51 13-1 0 0,74-15-385 0 0,1 0-1 0 0,-1-1 1 0 0,0 0 0 0 0,0 0-1 0 0,0 0 1 0 0,-12-3-1 0 0,-15 0 56 0 0,6 4 250 0 0,0 2 0 0 0,-28 5-1 0 0,43-6-338 0 0,-10 1 12 0 0,-35-2 0 0 0,58-1 0 0 0,-44 0 1 0 0,12-1 36 0 0,-46 5 0 0 0,1-5 16 0 0,23-5-53 0 0,30 3 0 0 0,-12-3 51 0 0,23 4-40 0 0,0 0 0 0 0,0 0 0 0 0,0 1 0 0 0,0 1 1 0 0,-22 2-1 0 0,-9-1 0 0 0,37-1-11 0 0,0 0 0 0 0,-1 0 0 0 0,1 0 0 0 0,0 1 0 0 0,0 0-1 0 0,-10 3 1 0 0,-112 40 204 0 0,98-37-85 0 0,0-1 0 0 0,-55 2 0 0 0,55-6-17 0 0,0 1 1 0 0,0 2-1 0 0,-31 8 1 0 0,47-10-56 0 0,0 0 0 0 0,0 0 0 0 0,-23-1 0 0 0,24-1-6 0 0,-1 0-1 0 0,1 0 1 0 0,0 2 0 0 0,-18 4 0 0 0,25-4-20 0 0,-17 5 99 0 0,-49 10 0 0 0,12-17 14 0 0,34-2-140 0 0,12 1 6 0 0,-6 0 0 0 0,-33 4 0 0 0,-82 10 376 0 0,132-14-376 0 0,-5 2 0 0 0,26-2-1770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59:59.802"/>
    </inkml:context>
    <inkml:brush xml:id="br0">
      <inkml:brushProperty name="width" value="0.1" units="cm"/>
      <inkml:brushProperty name="height" value="0.1" units="cm"/>
      <inkml:brushProperty name="color" value="#FF0066"/>
    </inkml:brush>
  </inkml:definitions>
  <inkml:trace contextRef="#ctx0" brushRef="#br0">20 80 1839 0 0,'-4'7'3667'0'0,"1"-3"-3650"0"0,1 1 1 0 0,-1 1-1 0 0,1-1 0 0 0,0 0 0 0 0,1 1 0 0 0,-2 5 0 0 0,3-11 23 0 0,0 1-1 0 0,0-1 0 0 0,0 0 1 0 0,0 0-1 0 0,1 1 1 0 0,-1-1-1 0 0,0 0 1 0 0,0 0-1 0 0,0 1 1 0 0,0-1-1 0 0,0 0 0 0 0,1 0 1 0 0,-1 1-1 0 0,0-1 1 0 0,0 0-1 0 0,0 0 1 0 0,1 0-1 0 0,-1 0 1 0 0,0 1-1 0 0,0-1 0 0 0,1 0 1 0 0,-1 0-1 0 0,0 0 1 0 0,0 0-1 0 0,1 0 1 0 0,-1 0-1 0 0,0 0 1 0 0,1 0-1 0 0,-1 0 0 0 0,0 1 1 0 0,0-1-1 0 0,1 0 1 0 0,-1-1-1 0 0,17 1 640 0 0,12-8-118 0 0,1-2-167 0 0,1 1-1 0 0,-1 2 1 0 0,1 0-1 0 0,40-1 0 0 0,-19 1-216 0 0,4-1 91 0 0,1 2-1 0 0,97 3 1 0 0,-129 3-232 0 0,0-1 1 0 0,0-1-1 0 0,0-2 1 0 0,0 0-1 0 0,24-8 1 0 0,48-8 256 0 0,-1 12-109 0 0,-38 4-187 0 0,-37 4 1 0 0,38 3-1 0 0,0 0 62 0 0,87-8-49 0 0,-17 6 66 0 0,-93 1-37 0 0,1-1 0 0 0,60-7-1 0 0,-65 3-38 0 0,1 2 0 0 0,0 1 0 0 0,37 4 0 0 0,28 1 0 0 0,-75-5 0 0 0,112 4 0 0 0,-82 0 0 0 0,93 5 0 0 0,-133-8 5 0 0,0 0 0 0 0,0 1 0 0 0,15 4 0 0 0,-21-4-2 0 0,0 0 1 0 0,0-1-1 0 0,0 1 0 0 0,1-1 0 0 0,-1-1 0 0 0,1 1 0 0 0,-1-1 0 0 0,0-1 1 0 0,1 1-1 0 0,-1-1 0 0 0,0 0 0 0 0,1-1 0 0 0,8-3 0 0 0,-10 3-3 0 0,1-1 0 0 0,-1 1 0 0 0,1 1 0 0 0,-1-1 0 0 0,1 1 0 0 0,0 0 0 0 0,0 1 0 0 0,-1 0 0 0 0,1 0 0 0 0,0 0 0 0 0,0 1 0 0 0,-1 0 0 0 0,1 0 0 0 0,0 0 0 0 0,-1 1 0 0 0,1 0 0 0 0,6 4 0 0 0,-1-2 0 0 0,0 0 0 0 0,0-1 0 0 0,1 0 0 0 0,-1-1 0 0 0,1-1 0 0 0,-1 0 0 0 0,1 0 0 0 0,0-1 0 0 0,-1-1 0 0 0,1 0 0 0 0,13-3 0 0 0,-2 1 0 0 0,0 2 0 0 0,1 0 0 0 0,-1 2 0 0 0,32 5 0 0 0,-15-3 0 0 0,42 6 0 0 0,-13 5 0 0 0,-56-10 0 0 0,0-1 0 0 0,1 0 0 0 0,-1-1 0 0 0,1-1 0 0 0,29 0 0 0 0,2-4 0 0 0,0 3 0 0 0,53 5 0 0 0,-80-2 0 0 0,0 0 0 0 0,23 9 0 0 0,-30-9 0 0 0,17 10 0 0 0,-26-11 0 0 0,0 0 0 0 0,1 0 0 0 0,0 0 0 0 0,-1 0 0 0 0,1-1 0 0 0,0 0 0 0 0,0 1 0 0 0,-1-2 0 0 0,1 1 0 0 0,0 0 0 0 0,0-1 0 0 0,0 0 0 0 0,5 0 0 0 0,-8 0 1 0 0,0 0-1 0 0,0-1 1 0 0,-1 1 0 0 0,1 0-1 0 0,0 0 1 0 0,0 0-1 0 0,0 0 1 0 0,0 0-1 0 0,0 0 1 0 0,0 0 0 0 0,0 0-1 0 0,-1 0 1 0 0,1 0-1 0 0,0 0 1 0 0,1 1-1 0 0,-1-1-1 0 0,-1 1-1 0 0,1 0 1 0 0,-1 0-1 0 0,0-1 1 0 0,1 1-1 0 0,-1 0 1 0 0,0 0-1 0 0,0-1 1 0 0,0 1-1 0 0,1 0 1 0 0,-1 0-1 0 0,0 0 0 0 0,0 0 1 0 0,0-1-1 0 0,0 1 1 0 0,0 0-1 0 0,0 0 1 0 0,-1 1-1 0 0,-1 12-66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0:30.324"/>
    </inkml:context>
    <inkml:brush xml:id="br0">
      <inkml:brushProperty name="width" value="0.1" units="cm"/>
      <inkml:brushProperty name="height" value="0.1" units="cm"/>
      <inkml:brushProperty name="color" value="#FF0066"/>
    </inkml:brush>
  </inkml:definitions>
  <inkml:trace contextRef="#ctx0" brushRef="#br0">1357 783 4951 0 0,'-1'0'41'0'0,"0"0"-1"0"0,1 0 0 0 0,-1 0 0 0 0,0 0 1 0 0,0 0-1 0 0,1 0 0 0 0,-1 0 0 0 0,0 0 1 0 0,0 0-1 0 0,1-1 0 0 0,-1 1 0 0 0,0 0 1 0 0,0 0-1 0 0,1-1 0 0 0,-1 1 0 0 0,0-1 0 0 0,1 1 1 0 0,-1-1-1 0 0,1 1 0 0 0,-1-1 0 0 0,1 1 1 0 0,-1-1-1 0 0,1 1 0 0 0,-1-1 0 0 0,1 1 1 0 0,-1-2-1 0 0,-12-20 1905 0 0,12 20-1679 0 0,1 0-1 0 0,0 0 0 0 0,-1 0 0 0 0,1 0 0 0 0,0-1 1 0 0,1 1-1 0 0,-1 0 0 0 0,0 0 0 0 0,0 0 0 0 0,1 0 1 0 0,-1 0-1 0 0,1 0 0 0 0,0 0 0 0 0,0 1 1 0 0,0-1-1 0 0,0 0 0 0 0,0 0 0 0 0,0 0 0 0 0,1-1 1 0 0,33-37 506 0 0,-13 17 23 0 0,-20 21-747 0 0,1 0 0 0 0,-1 0 0 0 0,1 0 0 0 0,0 0 0 0 0,-1 0-1 0 0,1 1 1 0 0,0-1 0 0 0,0 1 0 0 0,0 0 0 0 0,1 0 0 0 0,-1 0 0 0 0,0 0 0 0 0,0 1-1 0 0,0-1 1 0 0,1 1 0 0 0,-1 0 0 0 0,0 0 0 0 0,1 0 0 0 0,2 1 0 0 0,-6-1-9 0 0,-1-1 1 0 0,0 1 0 0 0,1 0 0 0 0,-1 0-1 0 0,1-1 1 0 0,-1 1 0 0 0,0 0 0 0 0,1-1-1 0 0,-1 1 1 0 0,1-1 0 0 0,-1 1 0 0 0,1-1-1 0 0,-1 1 1 0 0,1-1 0 0 0,-1 1-1 0 0,1-1 1 0 0,-1 1 0 0 0,1-1 0 0 0,0 1-1 0 0,-1-1 1 0 0,1 0 0 0 0,0 1 0 0 0,0-1-1 0 0,-1 0 1 0 0,1 0 0 0 0,0-1 22 0 0,-1 1 0 0 0,1-1 0 0 0,0 0 0 0 0,0 1 0 0 0,0-1 0 0 0,0 0 0 0 0,0 0 1 0 0,0 1-1 0 0,0-1 0 0 0,0 0 0 0 0,1 1 0 0 0,-1-1 0 0 0,1 0 0 0 0,-1 1 0 0 0,2-3 0 0 0,-3-14 142 0 0,0 16-181 0 0,1 0 0 0 0,-1 0 0 0 0,1 0-1 0 0,-1 0 1 0 0,1 0 0 0 0,0 0 0 0 0,0 0 0 0 0,0 0-1 0 0,1-3 1 0 0,1-7 44 0 0,0-1 0 0 0,0 1 0 0 0,-1-1 0 0 0,-1-19 0 0 0,0 30-66 0 0,2-11 39 0 0,-1 12-34 0 0,-1 0-1 0 0,0 0 1 0 0,0 0-1 0 0,1 0 1 0 0,-1-1-1 0 0,0 1 1 0 0,0 0-1 0 0,0 0 1 0 0,0-1-1 0 0,0 1 1 0 0,-1 0-1 0 0,1 0 1 0 0,0 0-1 0 0,0 0 1 0 0,-1-2-1 0 0,-1-3 13 0 0,0 0-1 0 0,1-1 1 0 0,0 1-1 0 0,0-1 0 0 0,1 1 1 0 0,-1-1-1 0 0,1 1 1 0 0,1-1-1 0 0,-1 1 1 0 0,4-12-1 0 0,-2 9 4 0 0,-1 0 0 0 0,0-1 0 0 0,0 1 0 0 0,-1 0 0 0 0,-2-18 0 0 0,-6-21 53 0 0,5 39-10 0 0,9-30-64 0 0,-6 33 5 0 0,-2 2-15 0 0,-7-4 79 0 0,7 6-69 0 0,1 0-1 0 0,0 0 1 0 0,-1 0-1 0 0,1 0 1 0 0,0 0-1 0 0,0 0 1 0 0,1-1-1 0 0,-1 1 1 0 0,0 0-1 0 0,1-1 1 0 0,-1 1-1 0 0,1-3 1 0 0,-5-15 81 0 0,3 18-75 0 0,1 1 0 0 0,-1-1-1 0 0,1 1 1 0 0,-1-1 0 0 0,0 1 0 0 0,1 0 0 0 0,-1-1 0 0 0,0 1 0 0 0,0 0-1 0 0,0 0 1 0 0,0 0 0 0 0,0 1 0 0 0,0-1 0 0 0,0 0 0 0 0,0 1 0 0 0,-1-1-1 0 0,1 1 1 0 0,0 0 0 0 0,0 0 0 0 0,0 0 0 0 0,-1 0 0 0 0,1 0 0 0 0,-4 1-1 0 0,-6 0 27 0 0,0 1-1 0 0,-24 6 1 0 0,-84 25-22 0 0,113-31 33 0 0,-1-1 1 0 0,0 1-1 0 0,0-2 0 0 0,0 1 0 0 0,1-1 0 0 0,-1 0 1 0 0,0 0-1 0 0,0-1 0 0 0,-11-2 0 0 0,14-1-12 0 0,-1 1 1 0 0,1-1-1 0 0,1 0 0 0 0,-1 0 0 0 0,0 0 0 0 0,-4-7 0 0 0,5 7 1 0 0,1 0-1 0 0,-1 0 1 0 0,0 0-1 0 0,-1 0 1 0 0,1 1-1 0 0,-1-1 1 0 0,1 1-1 0 0,-1 0 1 0 0,-9-4 0 0 0,7 6-19 0 0,0-1 1 0 0,0 1-1 0 0,0 1 1 0 0,0-1-1 0 0,0 1 1 0 0,0 0-1 0 0,0 1 1 0 0,0 0-1 0 0,1 0 1 0 0,-1 0 0 0 0,0 1-1 0 0,-13 5 1 0 0,-20 3 276 0 0,34-9-275 0 0,0-1 0 0 0,1 1 0 0 0,-1-2 0 0 0,0 1 0 0 0,1-1 0 0 0,-11-2 0 0 0,10 2-4 0 0,1 0-1 0 0,0 0 1 0 0,0 1 0 0 0,0-1 0 0 0,-1 1 0 0 0,1 0 0 0 0,0 0 0 0 0,-6 2 0 0 0,-2 0 20 0 0,0-1 0 0 0,1 0 0 0 0,-1 0 0 0 0,0-2 0 0 0,0 1 0 0 0,-19-5-1 0 0,17 3-12 0 0,0 0-1 0 0,1 1 0 0 0,-1 1 0 0 0,0 0 1 0 0,-16 3-1 0 0,8 1 50 0 0,13-1-17 0 0,0-2 0 0 0,0 1 0 0 0,-16-1 0 0 0,21-1-47 0 0,1 0 1 0 0,-1-1-1 0 0,1 0 1 0 0,-1 0-1 0 0,1 0 1 0 0,0-1 0 0 0,0 1-1 0 0,-1-1 1 0 0,1 0-1 0 0,0 0 1 0 0,-4-4-1 0 0,1 2 7 0 0,0 1-1 0 0,0-1 0 0 0,0 1 1 0 0,-1 1-1 0 0,-14-4 0 0 0,14 4-7 0 0,0 0-1 0 0,-1-1 1 0 0,1 0 0 0 0,-13-7-1 0 0,12 6-1 0 0,0 1 0 0 0,0 0 0 0 0,0 0 0 0 0,-1 1 0 0 0,1 0 0 0 0,-1 0 0 0 0,1 1 0 0 0,-1 0 0 0 0,0 1 0 0 0,-16 1 0 0 0,-17 7 0 0 0,31-5 0 0 0,1-1 0 0 0,-24 1 0 0 0,31-2 0 0 0,-1-1 0 0 0,1 1 0 0 0,-1-1 0 0 0,1 1 0 0 0,-1 0 0 0 0,1 1 0 0 0,0-1 0 0 0,0 1 0 0 0,0 0 0 0 0,0 0 0 0 0,0 0 0 0 0,0 1 0 0 0,0-1 0 0 0,-5 6 0 0 0,5-5-4 0 0,4-3 3 0 0,-1 0 0 0 0,1 0-1 0 0,-1 1 1 0 0,1-1 0 0 0,0 0-1 0 0,-1 0 1 0 0,1 0 0 0 0,0 1-1 0 0,-1-1 1 0 0,1 0 0 0 0,0 1-1 0 0,-1-1 1 0 0,1 0 0 0 0,0 0-1 0 0,0 1 1 0 0,-1-1 0 0 0,1 0-1 0 0,0 1 1 0 0,0-1 0 0 0,0 1-1 0 0,-1-1 1 0 0,1 0 0 0 0,0 1-1 0 0,0-1 1 0 0,0 1 0 0 0,0-1-1 0 0,0 0 1 0 0,0 1 0 0 0,0-1-1 0 0,0 1 1 0 0,0-1 0 0 0,0 1-1 0 0,0-1 1 0 0,0 0 0 0 0,0 1-1 0 0,0-1 1 0 0,0 1 0 0 0,0-1-1 0 0,1 0 1 0 0,-1 1 0 0 0,0-1-1 0 0,0 0 1 0 0,0 1 0 0 0,1 0-1 0 0,54 53-62 0 0,-41-43 64 0 0,-14-11 0 0 0,1 1 0 0 0,0-1 0 0 0,-1 0 0 0 0,1 1 0 0 0,0-1 0 0 0,-1 0 0 0 0,1 1 0 0 0,-1-1 0 0 0,1 1 0 0 0,0 0 0 0 0,-1-1 0 0 0,1 1 0 0 0,-1-1 0 0 0,0 1 0 0 0,1 0 0 0 0,-1-1 0 0 0,1 1 0 0 0,-1 0 0 0 0,0-1 0 0 0,0 1 0 0 0,1 0 0 0 0,-1 0 0 0 0,0-1 0 0 0,0 1 0 0 0,0 0 0 0 0,0 0 0 0 0,0-1 0 0 0,0 1 0 0 0,0 0 0 0 0,0 0 0 0 0,0-1 0 0 0,0 1 0 0 0,0 0 0 0 0,0 0 0 0 0,-1-1 0 0 0,1 1 0 0 0,0 0 0 0 0,-1 0 0 0 0,1-1 0 0 0,0 1 0 0 0,-1 0 0 0 0,1-1 0 0 0,-1 1 0 0 0,0 0 0 0 0,-2 5 0 0 0,1 0 0 0 0,-1 1 0 0 0,1-1 0 0 0,1 0 0 0 0,-1 1 0 0 0,1-1 0 0 0,0 1 0 0 0,1-1 0 0 0,-1 1 0 0 0,2 8 0 0 0,1 4 0 0 0,1 0 0 0 0,7 22 0 0 0,3 25 0 0 0,-3-40-28 0 0,-8-24 24 0 0,-1 1 0 0 0,1-1 1 0 0,-1 1-1 0 0,0-1 1 0 0,0 1-1 0 0,0 0 1 0 0,-1 0-1 0 0,1-1 1 0 0,0 5-1 0 0,-1 3 3 0 0,-1 0-5 0 0,1 0 1 0 0,0 0-1 0 0,1 0 0 0 0,0 0 1 0 0,0 0-1 0 0,1 0 0 0 0,0 0 0 0 0,1 0 1 0 0,0-1-1 0 0,6 12 0 0 0,-5-14-1 0 0,1 0 1 0 0,-1-1-1 0 0,1 0 0 0 0,1 0 0 0 0,-1 0 1 0 0,1 0-1 0 0,0-1 0 0 0,0 0 1 0 0,1 0-1 0 0,-1-1 0 0 0,1 0 0 0 0,0 0 1 0 0,0-1-1 0 0,1 1 0 0 0,-1-1 0 0 0,1-1 1 0 0,-1 0-1 0 0,15 3 0 0 0,-9-4 0 0 0,-1 1-1 0 0,1-2 0 0 0,0 0 1 0 0,-1 0-1 0 0,1-1 1 0 0,-1-1-1 0 0,1 0 1 0 0,12-4-1 0 0,47-6-514 0 0,-46 10-649 0 0,-1-2-372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7:44.932"/>
    </inkml:context>
    <inkml:brush xml:id="br0">
      <inkml:brushProperty name="width" value="0.1" units="cm"/>
      <inkml:brushProperty name="height" value="0.1" units="cm"/>
      <inkml:brushProperty name="color" value="#FF0066"/>
    </inkml:brush>
  </inkml:definitions>
  <inkml:trace contextRef="#ctx0" brushRef="#br0">41 7 3079 0 0,'-1'-1'20'0'0,"0"0"-1"0"0,0 0 0 0 0,0 1 0 0 0,-1-1 1 0 0,1 1-1 0 0,0-1 0 0 0,0 1 0 0 0,-1-1 1 0 0,1 1-1 0 0,0 0 0 0 0,-1-1 0 0 0,1 1 1 0 0,0 0-1 0 0,-1 0 0 0 0,-1 0 0 0 0,0 0-31 0 0,2 0 45 0 0,1 0 0 0 0,-1 0 0 0 0,1 1 0 0 0,-1-1 0 0 0,0 0-1 0 0,1 0 1 0 0,-1 0 0 0 0,1 0 0 0 0,-1 1 0 0 0,1-1 0 0 0,-1 0-1 0 0,1 0 1 0 0,-1 1 0 0 0,1-1 0 0 0,-1 0 0 0 0,1 1 0 0 0,-1-1 0 0 0,1 1-1 0 0,-1-1 1 0 0,1 0 0 0 0,0 1 0 0 0,-1-1 0 0 0,1 1 0 0 0,0-1-1 0 0,-1 1 1 0 0,1-1 0 0 0,0 2 0 0 0,-3 19 274 0 0,4-15-285 0 0,0-1 0 0 0,0 1 0 0 0,0 0-1 0 0,0-1 1 0 0,4 8 0 0 0,-4-11-3 0 0,-1 0 0 0 0,1-1-1 0 0,0 1 1 0 0,0-1 0 0 0,0 1 0 0 0,0-1 0 0 0,0 1 0 0 0,0-1 0 0 0,0 0 0 0 0,0 1-1 0 0,1-1 1 0 0,-1 0 0 0 0,0 0 0 0 0,1 0 0 0 0,-1 0 0 0 0,1 0 0 0 0,-1 0 0 0 0,1-1-1 0 0,0 1 1 0 0,-1 0 0 0 0,1-1 0 0 0,0 1 0 0 0,2 0 0 0 0,0-2 172 0 0,0 1 1 0 0,1-1 0 0 0,-1 0-1 0 0,0 0 1 0 0,0 0-1 0 0,1 0 1 0 0,6-4-1 0 0,3-1 170 0 0,84-23 538 0 0,-37 13-646 0 0,-43 11-173 0 0,1 1 0 0 0,0 1 0 0 0,-1 1 0 0 0,1 1 0 0 0,0 0 0 0 0,0 2 0 0 0,0 0 0 0 0,-1 1 0 0 0,36 8 0 0 0,131 28-16 0 0,-133-27-17 0 0,0-3-1 0 0,59 2 1 0 0,108-6 137 0 0,-185-4-174 0 0,63-4 272 0 0,-61 1-157 0 0,0 1 1 0 0,50 5-1 0 0,-24 5-76 0 0,222 16-34 0 0,-250-23-15 0 0,46 9 0 0 0,-20-1 0 0 0,36 1 0 0 0,42 6 0 0 0,164-2 0 0 0,-100-6 0 0 0,-168-6 0 0 0,544 31 64 0 0,-444-28-64 0 0,259 46 0 0 0,-351-43 0 0 0,317 70 0 0 0,-339-73 0 0 0,0-1 0 0 0,0 0 0 0 0,0-1 0 0 0,1-2 0 0 0,-1 0 0 0 0,1-1 0 0 0,0-1 0 0 0,-1-1 0 0 0,22-4 0 0 0,-16-1 75 0 0,-11 3 71 0 0,0 1 0 0 0,0 0 0 0 0,25-2 0 0 0,-39 5-226 0 0,-1 1 0 0 0,0-1 0 0 0,1 0 0 0 0,-1 0 0 0 0,1 1 0 0 0,-1-1 0 0 0,1 0-1 0 0,-1 1 1 0 0,0-1 0 0 0,1 0 0 0 0,-1 1 0 0 0,0-1 0 0 0,1 1 0 0 0,-1-1 0 0 0,0 1 0 0 0,0-1 0 0 0,1 0 0 0 0,-1 1 0 0 0,0-1 0 0 0,0 1 0 0 0,0-1-1 0 0,0 1 1 0 0,0-1 0 0 0,0 1 0 0 0,0-1 0 0 0,0 1 0 0 0,0 0 0 0 0,0-1 0 0 0,0 1 0 0 0,0-1 0 0 0,0 1 0 0 0,0-1 0 0 0,0 1 0 0 0,0-1 0 0 0,0 1-1 0 0,-1 0 1 0 0,-1 8-3312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7:47.981"/>
    </inkml:context>
    <inkml:brush xml:id="br0">
      <inkml:brushProperty name="width" value="0.1" units="cm"/>
      <inkml:brushProperty name="height" value="0.1" units="cm"/>
      <inkml:brushProperty name="color" value="#FF0066"/>
    </inkml:brush>
  </inkml:definitions>
  <inkml:trace contextRef="#ctx0" brushRef="#br0">22 112 3279 0 0,'-8'-27'227'0'0,"4"15"393"0"0,1-1 1 0 0,-3-19-1 0 0,6 32-615 0 0,0-3 99 0 0,0 1 1 0 0,-1-1-1 0 0,1 1 1 0 0,0-1-1 0 0,0 1 0 0 0,0-1 1 0 0,1 1-1 0 0,0-4 1 0 0,5 4 312 0 0,8 12-387 0 0,10 10-30 0 0,46 36 0 0 0,-60-50 0 0 0,-1-1 0 0 0,1 1 0 0 0,0-2 0 0 0,0 1 0 0 0,0-1 0 0 0,14 3 0 0 0,4-2 125 0 0,0-1 0 0 0,1-2-1 0 0,44 0 1 0 0,-61-3-8 0 0,31 4 7 0 0,0 1 0 0 0,71 17 0 0 0,-12-1-117 0 0,-55-16 85 0 0,0-2 0 0 0,0-2 0 0 0,0-2 0 0 0,53-9 0 0 0,-53 6 21 0 0,178-3 266 0 0,-195 8-270 0 0,-24-1-27 0 0,0 1 0 0 0,0-1 0 0 0,0 0 0 0 0,0-1 0 0 0,7-2 0 0 0,-10 2-51 0 0,0 1-1 0 0,-1 0 1 0 0,1 0-1 0 0,0 0 1 0 0,0 0-1 0 0,0 1 1 0 0,0-1-1 0 0,0 1 1 0 0,0 0 0 0 0,0 0-1 0 0,0 0 1 0 0,0 0-1 0 0,0 0 1 0 0,0 0-1 0 0,0 1 1 0 0,0 0-1 0 0,0 0 1 0 0,0-1 0 0 0,0 2-1 0 0,4 1 1 0 0,-5-2-30 0 0,-1 1 1 0 0,1 0-1 0 0,-1 0 1 0 0,1 0-1 0 0,-1 0 0 0 0,1 0 1 0 0,-1 0-1 0 0,2 5 1 0 0,6 9-5 0 0,16 14-1011 0 0,-17-21-2212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25.211"/>
    </inkml:context>
    <inkml:brush xml:id="br0">
      <inkml:brushProperty name="width" value="0.1" units="cm"/>
      <inkml:brushProperty name="height" value="0.1" units="cm"/>
      <inkml:brushProperty name="color" value="#FF0066"/>
    </inkml:brush>
  </inkml:definitions>
  <inkml:trace contextRef="#ctx0" brushRef="#br0">247 182 1375 0 0,'-1'-1'156'0'0,"1"0"0"0"0,0 0 0 0 0,0 0 0 0 0,0 0 0 0 0,0 0 0 0 0,0 0 0 0 0,0 0-1 0 0,0 0 1 0 0,0 0 0 0 0,0 0 0 0 0,0 0 0 0 0,0 0 0 0 0,1 0 0 0 0,-1 0 0 0 0,0 0-1 0 0,1 0 1 0 0,-1 0 0 0 0,1 0 0 0 0,-1 1 0 0 0,1-1 0 0 0,-1 0 0 0 0,1 0 0 0 0,0 0-1 0 0,-1 1 1 0 0,3-2 0 0 0,23-21 4786 0 0,-16 16-5874 0 0,-1 0 999 0 0,0 1-1 0 0,0 1 1 0 0,1-1-1 0 0,0 2 1 0 0,19-8-1 0 0,-16 7 228 0 0,0 0 0 0 0,-1-1 0 0 0,13-8 0 0 0,-25 14-204 0 0,1 0 1 0 0,0 0-1 0 0,0-1 1 0 0,-1 1 0 0 0,1-1-1 0 0,0 1 1 0 0,-1 0-1 0 0,1-1 1 0 0,-1 1-1 0 0,1-1 1 0 0,0 0 0 0 0,-1 1-1 0 0,1-1 1 0 0,-1 1-1 0 0,1-1 1 0 0,-1 0-1 0 0,0 1 1 0 0,1-1 0 0 0,-1 0-1 0 0,0 0 1 0 0,1 1-1 0 0,-1-1 1 0 0,0 0-1 0 0,0 0 1 0 0,0 0 0 0 0,0 1-1 0 0,0-1 1 0 0,0 0-1 0 0,0 0 1 0 0,0 1 0 0 0,0-1-1 0 0,0 0 1 0 0,0 0-1 0 0,0 0 1 0 0,0 1-1 0 0,-1-2 1 0 0,0 1 15 0 0,0-1-1 0 0,0 2 1 0 0,0-1 0 0 0,0 0-1 0 0,-1 0 1 0 0,1 0 0 0 0,0 0 0 0 0,-1 1-1 0 0,1-1 1 0 0,0 1 0 0 0,-1-1-1 0 0,1 1 1 0 0,0-1 0 0 0,-1 1-1 0 0,1 0 1 0 0,-1-1 0 0 0,1 1 0 0 0,-1 0-1 0 0,-1 0 1 0 0,-20-1 353 0 0,-1-1 1 0 0,-23-6-1 0 0,30 5-235 0 0,0 0 0 0 0,-1 1 0 0 0,1 1 0 0 0,0 0-1 0 0,-28 3 1 0 0,18 2 69 0 0,7-2-183 0 0,-1 1 0 0 0,1 1 0 0 0,0 1 0 0 0,0 1-1 0 0,-25 10 1 0 0,44-15-111 0 0,1-1-1 0 0,-1 0 1 0 0,0 0-1 0 0,0 0 1 0 0,1 1 0 0 0,-1-1-1 0 0,0 0 1 0 0,1 1-1 0 0,-1-1 1 0 0,1 0-1 0 0,-1 1 1 0 0,1-1-1 0 0,-1 1 1 0 0,0-1-1 0 0,1 1 1 0 0,0-1 0 0 0,-1 1-1 0 0,1-1 1 0 0,-1 1-1 0 0,1 0 1 0 0,0-1-1 0 0,-1 1 1 0 0,1 0-1 0 0,0-1 1 0 0,-1 1 0 0 0,1 0-1 0 0,0-1 1 0 0,0 1-1 0 0,0 0 1 0 0,0-1-1 0 0,0 1 1 0 0,0 0-1 0 0,0 0 1 0 0,0-1 0 0 0,0 1-1 0 0,0 0 1 0 0,0-1-1 0 0,0 1 1 0 0,0 0-1 0 0,1-1 1 0 0,-1 1-1 0 0,0 0 1 0 0,1-1 0 0 0,-1 1-1 0 0,0 0 1 0 0,1 0-1 0 0,1 1-3 0 0,0 0 0 0 0,0-1 0 0 0,0 1-1 0 0,0-1 1 0 0,0 1 0 0 0,0-1 0 0 0,0 0-1 0 0,0 0 1 0 0,0 0 0 0 0,1 0 0 0 0,-1 0-1 0 0,4 1 1 0 0,23 4-5 0 0,-1 0-26 0 0,0-1-1 0 0,0-1 1 0 0,1-1 0 0 0,38-1-1 0 0,31-10 37 0 0,-146 32 808 0 0,38-20-681 0 0,0 0 0 0 0,0-1 0 0 0,0-1-1 0 0,0 1 1 0 0,0-2 0 0 0,-1 1 0 0 0,1-1-1 0 0,-1-1 1 0 0,1 0 0 0 0,-1 0 0 0 0,-15-4-1 0 0,23 3-120 0 0,1 0 0 0 0,-1 0-1 0 0,1 0 1 0 0,-1 0-1 0 0,1-1 1 0 0,-1 1 0 0 0,1-1-1 0 0,-2-1 1 0 0,3 3-5 0 0,1-1 0 0 0,0 1-1 0 0,0 0 1 0 0,-1-1 0 0 0,1 1 0 0 0,0 0 0 0 0,0-1 0 0 0,-1 1 0 0 0,1 0 0 0 0,0-1-1 0 0,0 1 1 0 0,0-1 0 0 0,-1 1 0 0 0,1 0 0 0 0,0-1 0 0 0,0 1 0 0 0,0-1 0 0 0,0 1-1 0 0,0-1 1 0 0,0 1 0 0 0,0 0 0 0 0,0-2 0 0 0,0 2-1 0 0,1-1 1 0 0,-1 1-1 0 0,1-1 1 0 0,-1 1-1 0 0,1-1 0 0 0,-1 1 1 0 0,1-1-1 0 0,-1 1 1 0 0,1-1-1 0 0,-1 1 0 0 0,1-1 1 0 0,-1 1-1 0 0,1 0 1 0 0,0-1-1 0 0,-1 1 1 0 0,1 0-1 0 0,0 0 0 0 0,-1-1 1 0 0,2 1-1 0 0,50-18-17 0 0,-4 1-28 0 0,1 2 0 0 0,56-10 0 0 0,-80 24-419 0 0,-25 1 445 0 0,0 0 0 0 0,0 0 0 0 0,0 0 1 0 0,0 0-1 0 0,0 0 0 0 0,0 0 0 0 0,0 0 1 0 0,0 0-1 0 0,1 0 0 0 0,-1 1 0 0 0,0-1 1 0 0,0 0-1 0 0,0 0 0 0 0,0 0 0 0 0,0 0 1 0 0,0 0-1 0 0,0 0 0 0 0,0 0 0 0 0,0 0 1 0 0,0 1-1 0 0,0-1 0 0 0,0 0 0 0 0,0 0 1 0 0,0 0-1 0 0,0 0 0 0 0,0 0 0 0 0,0 0 1 0 0,0 0-1 0 0,0 1 0 0 0,0-1 1 0 0,0 0-1 0 0,0 0 0 0 0,0 0 0 0 0,0 0 1 0 0,0 0-1 0 0,0 0 0 0 0,0 0 0 0 0,0 0 1 0 0,-1 1-1 0 0,1-1 0 0 0,0 0 0 0 0,0 0 1 0 0,0 0-1 0 0,0 0 0 0 0,0 0 0 0 0,0 0 1 0 0,0 0-1 0 0,0 0 0 0 0,-1 0 0 0 0,-11 10-1704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7:49.893"/>
    </inkml:context>
    <inkml:brush xml:id="br0">
      <inkml:brushProperty name="width" value="0.1" units="cm"/>
      <inkml:brushProperty name="height" value="0.1" units="cm"/>
      <inkml:brushProperty name="color" value="#FF0066"/>
    </inkml:brush>
  </inkml:definitions>
  <inkml:trace contextRef="#ctx0" brushRef="#br0">1 186 919 0 0,'20'-30'0'0'0,"-7"10"80"0"0,-2 4-80 0 0,-2 5 0 0 0,-4 3 0 0 0,3 5 0 0 0,-3-3 832 0 0,4-5 144 0 0,6-3 32 0 0,1-5 8 0 0,1 1-664 0 0,-4 3-136 0 0,-4 6-24 0 0,-4 4-8 0 0,-5 7-280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7:52.376"/>
    </inkml:context>
    <inkml:brush xml:id="br0">
      <inkml:brushProperty name="width" value="0.1" units="cm"/>
      <inkml:brushProperty name="height" value="0.1" units="cm"/>
      <inkml:brushProperty name="color" value="#FF0066"/>
    </inkml:brush>
  </inkml:definitions>
  <inkml:trace contextRef="#ctx0" brushRef="#br0">0 123 919 0 0,'58'-9'654'0'0,"318"-57"950"0"0,-295 48-1427 0 0,-47 9-55 0 0,-1 2 1 0 0,1 2-1 0 0,51-3 0 0 0,-50 8-118 0 0,0 2 0 0 0,45 9 0 0 0,76 5-6 0 0,-48-7 15 0 0,-44-3 14 0 0,122-6-1 0 0,-147 0 7 0 0,0 1 0 0 0,1 2 0 0 0,-1 2 0 0 0,-1 1 0 0 0,54 17 0 0 0,137 23 455 0 0,-73-34-289 0 0,-64-8-110 0 0,150-4-3 0 0,-21-1-26 0 0,-77 5-22 0 0,214-20-1 0 0,-299 11 14 0 0,142-18 5 0 0,68-27 350 0 0,-124 25-245 0 0,-93 17-22 0 0,63-10 489 0 0,-111 18-616 0 0,0-1-1 0 0,0 1 1 0 0,0 0-1 0 0,0 0 1 0 0,0 1-1 0 0,0-1 1 0 0,-1 1-1 0 0,1 0 1 0 0,0 0-1 0 0,0 0 1 0 0,-1 1-1 0 0,1-1 0 0 0,0 1 1 0 0,5 3-1 0 0,1 3-11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7:53.880"/>
    </inkml:context>
    <inkml:brush xml:id="br0">
      <inkml:brushProperty name="width" value="0.1" units="cm"/>
      <inkml:brushProperty name="height" value="0.1" units="cm"/>
      <inkml:brushProperty name="color" value="#FF0066"/>
    </inkml:brush>
  </inkml:definitions>
  <inkml:trace contextRef="#ctx0" brushRef="#br0">0 19 455 0 0,'1'1'36'0'0,"1"0"0"0"0,-1 0 0 0 0,0-1 0 0 0,1 1-1 0 0,-1 0 1 0 0,0 0 0 0 0,1-1 0 0 0,-1 1 0 0 0,1 0-1 0 0,-1-1 1 0 0,1 0 0 0 0,-1 1 0 0 0,1-1-1 0 0,-1 0 1 0 0,4 0 0 0 0,31 1 792 0 0,-21-1-853 0 0,127 7 717 0 0,283-25 0 0 0,-326 11-508 0 0,183 9 0 0 0,22-1-152 0 0,-203-10 22 0 0,-54 4-44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7:56.393"/>
    </inkml:context>
    <inkml:brush xml:id="br0">
      <inkml:brushProperty name="width" value="0.1" units="cm"/>
      <inkml:brushProperty name="height" value="0.1" units="cm"/>
      <inkml:brushProperty name="color" value="#FF0066"/>
    </inkml:brush>
  </inkml:definitions>
  <inkml:trace contextRef="#ctx0" brushRef="#br0">1 59 1583 0 0,'7'-6'77'0'0,"0"0"0"0"0,1 0-1 0 0,0 1 1 0 0,1 0-1 0 0,-1 0 1 0 0,1 1-1 0 0,-1 0 1 0 0,1 0-1 0 0,1 1 1 0 0,-1 1-1 0 0,0-1 1 0 0,1 1-1 0 0,-1 1 1 0 0,1 0-1 0 0,-1 0 1 0 0,1 1 0 0 0,0 0-1 0 0,-1 1 1 0 0,12 1-1 0 0,84 9-18 0 0,42 6-48 0 0,110 5 267 0 0,-215-23-256 0 0,73-10 0 0 0,4-1 67 0 0,-78 12-86 0 0,-1 1 0 0 0,1 3 0 0 0,-1 1 0 0 0,45 12 0 0 0,313 61-2 0 0,-115-43 0 0 0,-100-14 0 0 0,88 13 0 0 0,4-25 0 0 0,-146-8 0 0 0,147-14 0 0 0,-1-20 0 0 0,-253 30 0 0 0,174-17 0 0 0,58-8 0 0 0,-197 18 0 0 0,1 2 0 0 0,1 2 0 0 0,100 4 0 0 0,-51 10 0 0 0,218 6 0 0 0,3-14 0 0 0,-234 2 192 0 0,190-21 0 0 0,-273 17-168 0 0,0 1-1 0 0,19 2 0 0 0,-4 2-13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2.871"/>
    </inkml:context>
    <inkml:brush xml:id="br0">
      <inkml:brushProperty name="width" value="0.1" units="cm"/>
      <inkml:brushProperty name="height" value="0.1" units="cm"/>
      <inkml:brushProperty name="color" value="#FF0066"/>
    </inkml:brush>
  </inkml:definitions>
  <inkml:trace contextRef="#ctx0" brushRef="#br0">1 14 919 0 0,'11'2'0'0'0,"1"-2"80"0"0,5 1-80 0 0,1 1 0 0 0,0 0 0 0 0,-3-2 0 0 0,-4 0 160 0 0,-4 0 24 0 0,4 2 0 0 0,9 0 0 0 0,12-2-184 0 0,8 0 64 0 0,7-2-64 0 0,1 0 0 0 0,-2-2 0 0 0,-2 1 0 0 0,-6-3 0 0 0,-1-1 0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3.212"/>
    </inkml:context>
    <inkml:brush xml:id="br0">
      <inkml:brushProperty name="width" value="0.1" units="cm"/>
      <inkml:brushProperty name="height" value="0.1" units="cm"/>
      <inkml:brushProperty name="color" value="#FF0066"/>
    </inkml:brush>
  </inkml:definitions>
  <inkml:trace contextRef="#ctx0" brushRef="#br0">1 17 2183 0 0,'26'-8'96'0'0,"-8"3"24"0"0,0 1-120 0 0,-5 4 0 0 0,-2 0 0 0 0,-2 2 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3.584"/>
    </inkml:context>
    <inkml:brush xml:id="br0">
      <inkml:brushProperty name="width" value="0.1" units="cm"/>
      <inkml:brushProperty name="height" value="0.1" units="cm"/>
      <inkml:brushProperty name="color" value="#FF0066"/>
    </inkml:brush>
  </inkml:definitions>
  <inkml:trace contextRef="#ctx0" brushRef="#br0">0 4 1583 0 0,'35'0'64'0'0,"-9"-2"24"0"0,-3 0-88 0 0,-6 2 0 0 0,-8 2 0 0 0,-2 0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3.976"/>
    </inkml:context>
    <inkml:brush xml:id="br0">
      <inkml:brushProperty name="width" value="0.1" units="cm"/>
      <inkml:brushProperty name="height" value="0.1" units="cm"/>
      <inkml:brushProperty name="color" value="#FF0066"/>
    </inkml:brush>
  </inkml:definitions>
  <inkml:trace contextRef="#ctx0" brushRef="#br0">0 8 919 0 0,'10'-4'80'0'0,"-5"0"-80"0"0,1 4 0 0 0,-5 0 0 0 0,1 2 64 0 0,0 0 0 0 0,4-2 0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5.649"/>
    </inkml:context>
    <inkml:brush xml:id="br0">
      <inkml:brushProperty name="width" value="0.1" units="cm"/>
      <inkml:brushProperty name="height" value="0.1" units="cm"/>
      <inkml:brushProperty name="color" value="#FF0066"/>
    </inkml:brush>
  </inkml:definitions>
  <inkml:trace contextRef="#ctx0" brushRef="#br0">1 96 2759 0 0,'0'-11'248'0'0,"0"0"-248"0"0,1 5 0 0 0,1 4 0 0 0,0 2 160 0 0,2 0-8 0 0,1-7-8 0 0,2-4 0 0 0,4-2-144 0 0,6 2 0 0 0,3 0 0 0 0,0 4 0 0 0,2 2-72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6.055"/>
    </inkml:context>
    <inkml:brush xml:id="br0">
      <inkml:brushProperty name="width" value="0.1" units="cm"/>
      <inkml:brushProperty name="height" value="0.1" units="cm"/>
      <inkml:brushProperty name="color" value="#FF0066"/>
    </inkml:brush>
  </inkml:definitions>
  <inkml:trace contextRef="#ctx0" brushRef="#br0">0 46 3711 0 0,'6'-18'160'0'0,"-3"7"40"0"0,1 3-200 0 0,0 3 0 0 0,1 3 0 0 0,-1 2 0 0 0,1 0 0 0 0,3-2 0 0 0,4 2 0 0 0,7 2 0 0 0,4 0 0 0 0,1 3 0 0 0,2 3 0 0 0,-4 1-1648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28.074"/>
    </inkml:context>
    <inkml:brush xml:id="br0">
      <inkml:brushProperty name="width" value="0.1" units="cm"/>
      <inkml:brushProperty name="height" value="0.1" units="cm"/>
      <inkml:brushProperty name="color" value="#FF0066"/>
    </inkml:brush>
  </inkml:definitions>
  <inkml:trace contextRef="#ctx0" brushRef="#br0">942 8 1839 0 0,'-5'-1'537'0'0,"-1"-1"0"0"0,0 1 0 0 0,0 0 0 0 0,1 0-1 0 0,-1 1 1 0 0,-11 0 0 0 0,-5-1-80 0 0,-10 1-3 0 0,0 1-1 0 0,-1 1 1 0 0,1 2-1 0 0,-56 14 1 0 0,17-3-121 0 0,43-9 168 0 0,-45 18-1 0 0,37-12-359 0 0,19-8-4 0 0,-1 0 0 0 0,1-1-1 0 0,-1-2 1 0 0,0 1 0 0 0,-35-4 0 0 0,-23 3 668 0 0,11-4-332 0 0,44 1-278 0 0,-38 1-1 0 0,55 2-190 0 0,-1-1 1 0 0,0 1-1 0 0,0 0 0 0 0,0 0 0 0 0,0 0 0 0 0,0 1 0 0 0,1 0 1 0 0,-1 0-1 0 0,1 0 0 0 0,-1 0 0 0 0,1 1 0 0 0,-7 5 0 0 0,-4 7-72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08:06.445"/>
    </inkml:context>
    <inkml:brush xml:id="br0">
      <inkml:brushProperty name="width" value="0.1" units="cm"/>
      <inkml:brushProperty name="height" value="0.1" units="cm"/>
      <inkml:brushProperty name="color" value="#FF0066"/>
    </inkml:brush>
  </inkml:definitions>
  <inkml:trace contextRef="#ctx0" brushRef="#br0">0 145 6767 0 0,'37'-40'296'0'0,"-13"13"64"0"0,-2 3-288 0 0,-6 9-72 0 0,-5 10 0 0 0,-2 1 0 0 0,2 2 0 0 0,8-3-96 0 0,10-4 16 0 0,11 1 8 0 0,4 3-16 0 0,5 5 0 0 0,-3 5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01.943"/>
    </inkml:context>
    <inkml:brush xml:id="br0">
      <inkml:brushProperty name="width" value="0.1" units="cm"/>
      <inkml:brushProperty name="height" value="0.1" units="cm"/>
      <inkml:brushProperty name="color" value="#FF0066"/>
    </inkml:brush>
  </inkml:definitions>
  <inkml:trace contextRef="#ctx0" brushRef="#br0">0 23 919 0 0,'30'-8'359'0'0,"-21"5"-138"0"0,0 0 0 0 0,0 0 0 0 0,0 2 1 0 0,1-1-1 0 0,11 0 0 0 0,-3 1-189 0 0,-1 1 1 0 0,0 1 0 0 0,1 0-1 0 0,-1 1 1 0 0,0 1-1 0 0,0 1 1 0 0,0 0 0 0 0,28 12-1 0 0,-38-13-13 0 0,9 5 11 0 0,0 0-1 0 0,1-1 1 0 0,0-1 0 0 0,0 0-1 0 0,0-2 1 0 0,30 5 0 0 0,46-7 338 0 0,-55-2-42 0 0,1 1 0 0 0,67 12 0 0 0,-1 12-245 0 0,-37-8 15 0 0,119 14-1 0 0,108-13-95 0 0,36-17 136 0 0,-116-26-136 0 0,-15 2 0 0 0,-66 10 17 0 0,-52 4 7 0 0,110 2-1 0 0,-132 9-23 0 0,103-9 0 0 0,-66 1 0 0 0,-79 6 0 0 0,-1 1 0 0 0,1 1 0 0 0,0 0 0 0 0,-1 2 0 0 0,0 0 0 0 0,29 10 0 0 0,-3-1 0 0 0,-18-7 0 0 0,0-1 0 0 0,0-1 0 0 0,35 0 0 0 0,75-7 0 0 0,-28 0 0 0 0,173 14 0 0 0,-112 8 0 0 0,-127-16 0 0 0,0 1 0 0 0,77-3 0 0 0,-29-10 0 0 0,-51 4 0 0 0,0 1 0 0 0,1 2 0 0 0,-1 1 0 0 0,45 6 0 0 0,33 18 0 0 0,-68-12 0 0 0,1-2 0 0 0,60 3 0 0 0,101-12 35 0 0,10 0 2 0 0,-145 3-37 0 0,1-4 0 0 0,140-19 0 0 0,-161 9 42 0 0,-31 5 2 0 0,-1 1 0 0 0,1 2 0 0 0,0 0 0 0 0,39 1 0 0 0,-47 6-34 0 0,-10 0-10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0.243"/>
    </inkml:context>
    <inkml:brush xml:id="br0">
      <inkml:brushProperty name="width" value="0.1" units="cm"/>
      <inkml:brushProperty name="height" value="0.1" units="cm"/>
      <inkml:brushProperty name="color" value="#FF0066"/>
    </inkml:brush>
  </inkml:definitions>
  <inkml:trace contextRef="#ctx0" brushRef="#br0">0 39 455 0 0,'30'-7'0'0'0,"3"-4"0"0"0,-2 3 0 0 0,-11 3 0 0 0,-7 3 480 0 0,-6 2 48 0 0,4-2 16 0 0,5 0 0 0 0,12 1-392 0 0,7 1-80 0 0,1 1-8 0 0,-3 3-64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1.079"/>
    </inkml:context>
    <inkml:brush xml:id="br0">
      <inkml:brushProperty name="width" value="0.1" units="cm"/>
      <inkml:brushProperty name="height" value="0.1" units="cm"/>
      <inkml:brushProperty name="color" value="#FF0066"/>
    </inkml:brush>
  </inkml:definitions>
  <inkml:trace contextRef="#ctx0" brushRef="#br0">2 267 3223 0 0,'-1'-19'184'0'0,"1"4"-97"0"0,0 1-1 0 0,0-1 1 0 0,1 0 0 0 0,1 0 0 0 0,0 1-1 0 0,7-21 1 0 0,-5 25-32 0 0,1 0 0 0 0,0 1 0 0 0,0 0 0 0 0,1 0 0 0 0,0 0-1 0 0,13-13 1 0 0,-14 17-51 0 0,0 0-1 0 0,0 1 1 0 0,0 0-1 0 0,0 0 0 0 0,1 0 1 0 0,0 1-1 0 0,-1-1 1 0 0,1 1-1 0 0,1 1 1 0 0,-1-1-1 0 0,12-2 0 0 0,-4 5-79 0 0,2 3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1.496"/>
    </inkml:context>
    <inkml:brush xml:id="br0">
      <inkml:brushProperty name="width" value="0.1" units="cm"/>
      <inkml:brushProperty name="height" value="0.1" units="cm"/>
      <inkml:brushProperty name="color" value="#FF0066"/>
    </inkml:brush>
  </inkml:definitions>
  <inkml:trace contextRef="#ctx0" brushRef="#br0">1 87 2527 0 0,'5'-21'112'0'0,"1"7"24"0"0,-1 3-136 0 0,1 3 0 0 0,-3 3 0 0 0,-1 3 0 0 0,2-2 0 0 0,1 1 0 0 0,6-3 0 0 0,4-1 0 0 0,0 3 0 0 0,1 3 0 0 0,1 1 0 0 0,-1 3 0 0 0,1-1-144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2.168"/>
    </inkml:context>
    <inkml:brush xml:id="br0">
      <inkml:brushProperty name="width" value="0.1" units="cm"/>
      <inkml:brushProperty name="height" value="0.1" units="cm"/>
      <inkml:brushProperty name="color" value="#FF0066"/>
    </inkml:brush>
  </inkml:definitions>
  <inkml:trace contextRef="#ctx0" brushRef="#br0">1 12 455 0 0,'5'-6'0'0'0,"-3"3"0"0"0,2 1 0 0 0,-2 2 0 0 0,-1 0 416 0 0,1 2 32 0 0,0 0 16 0 0,0-1 0 0 0,3 1-368 0 0,3 2-96 0 0,1 1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3.633"/>
    </inkml:context>
    <inkml:brush xml:id="br0">
      <inkml:brushProperty name="width" value="0.1" units="cm"/>
      <inkml:brushProperty name="height" value="0.1" units="cm"/>
      <inkml:brushProperty name="color" value="#FF0066"/>
    </inkml:brush>
  </inkml:definitions>
  <inkml:trace contextRef="#ctx0" brushRef="#br0">2 26 1375 0 0,'-2'-14'538'0'0,"19"3"948"0"0,-9 12-1573 0 0,0 1-1 0 0,1 0 0 0 0,-1 0 0 0 0,0 1 1 0 0,0 0-1 0 0,-1 1 0 0 0,12 5 0 0 0,-10-4-530 0 0,-7-5 532 0 0,0 0 0 0 0,0 0 0 0 0,0 0 0 0 0,1 0 0 0 0,-1-1 0 0 0,0 1 0 0 0,0 0 0 0 0,0-1 0 0 0,0 0 0 0 0,2 0 0 0 0,16-4-424 0 0,-12 5 503 0 0,-1 1-1 0 0,0 0 1 0 0,0 1-1 0 0,0-1 0 0 0,0 1 1 0 0,0 1-1 0 0,-1-1 0 0 0,1 1 1 0 0,6 4-1 0 0,-2-2 4 0 0,3 1 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6.347"/>
    </inkml:context>
    <inkml:brush xml:id="br0">
      <inkml:brushProperty name="width" value="0.1" units="cm"/>
      <inkml:brushProperty name="height" value="0.1" units="cm"/>
      <inkml:brushProperty name="color" value="#FF0066"/>
    </inkml:brush>
  </inkml:definitions>
  <inkml:trace contextRef="#ctx0" brushRef="#br0">0 50 1583 0 0,'2'-19'64'0'0,"0"10"24"0"0,0 2-88 0 0,1 3 0 0 0,-1 1 0 0 0,-2 1 0 0 0,2 2 0 0 0,2-2 0 0 0,-1 0 0 0 0,3 0 0 0 0,-1 2 0 0 0,1 4 0 0 0,-1-2 0 0 0,1 3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16.764"/>
    </inkml:context>
    <inkml:brush xml:id="br0">
      <inkml:brushProperty name="width" value="0.1" units="cm"/>
      <inkml:brushProperty name="height" value="0.1" units="cm"/>
      <inkml:brushProperty name="color" value="#FF0066"/>
    </inkml:brush>
  </inkml:definitions>
  <inkml:trace contextRef="#ctx0" brushRef="#br0">0 118 4143 0 0,'13'-30'184'0'0,"-6"10"40"0"0,-1 4-224 0 0,-3 3 0 0 0,-1 7 0 0 0,0 5 208 0 0,0-5 0 0 0,0-1 0 0 0,-4-1 0 0 0,-2 5-280 0 0,-5-5-56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23.440"/>
    </inkml:context>
    <inkml:brush xml:id="br0">
      <inkml:brushProperty name="width" value="0.1" units="cm"/>
      <inkml:brushProperty name="height" value="0.1" units="cm"/>
      <inkml:brushProperty name="color" value="#FF0066"/>
    </inkml:brush>
  </inkml:definitions>
  <inkml:trace contextRef="#ctx0" brushRef="#br0">0 1 1007 0 0,'56'5'42'0'0,"-34"-4"28"0"0,37 7 0 0 0,177 28 703 0 0,-149-26-506 0 0,105 5-66 0 0,44 7 67 0 0,-189-14-244 0 0,1-3-1 0 0,0-1 1 0 0,0-2 0 0 0,0-3-1 0 0,0-1 1 0 0,0-3 0 0 0,85-19-1 0 0,-95 15-7 0 0,0 1 0 0 0,53-3-1 0 0,-67 10-12 0 0,0 1 0 0 0,-1 0 0 0 0,1 2 0 0 0,0 1 0 0 0,25 6-1 0 0,2 2-2 0 0,99 8 0 0 0,-103-19 21 0 0,0-1 0 0 0,64-10-1 0 0,52-1 433 0 0,-119 11-353 0 0,-7 0-23 0 0,68 8-1 0 0,-7 5-76 0 0,132 0 0 0 0,-135-11 6 0 0,162 22-1 0 0,-196-13 8 0 0,1-3 1 0 0,-1-3-1 0 0,103-5 0 0 0,243-17 806 0 0,-340 18-746 0 0,16 1 109 0 0,96-12 0 0 0,-101-2-152 0 0,-47 7-1 0 0,1 1 1 0 0,44-2-1 0 0,150 15 88 0 0,0-1-16 0 0,-111-13-101 0 0,-80 3 0 0 0,0 1 0 0 0,0 2 0 0 0,-1 1 0 0 0,52 9 0 0 0,-44-2 0 0 0,-1 2 0 0 0,0 2 0 0 0,44 18 0 0 0,-62-20 0 0 0,0-2 0 0 0,1-1 0 0 0,0 0 0 0 0,29 3 0 0 0,102 5 0 0 0,-126-13 0 0 0,59 0 0 0 0,-52-1 0 0 0,61 7 0 0 0,-64-5 31 0 0,55-1-1 0 0,-70-2-27 0 0,132-10-3 0 0,-47 2 0 0 0,-64 4 0 0 0,0-2 0 0 0,0-2 0 0 0,70-23 0 0 0,-58 19-312 0 0,-49 12 254 0 0,1-1-1 0 0,0 1 1 0 0,-1 0-1 0 0,1 0 1 0 0,-1 0-1 0 0,1 0 1 0 0,-1 1-1 0 0,1-1 1 0 0,-1 1-1 0 0,1-1 1 0 0,-1 1-1 0 0,0 0 1 0 0,1 0-1 0 0,-1 0 1 0 0,0 0-1 0 0,1 0 0 0 0,-1 1 1 0 0,2 1-1 0 0,0 2-1653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31.345"/>
    </inkml:context>
    <inkml:brush xml:id="br0">
      <inkml:brushProperty name="width" value="0.1" units="cm"/>
      <inkml:brushProperty name="height" value="0.1" units="cm"/>
      <inkml:brushProperty name="color" value="#FF0066"/>
    </inkml:brush>
  </inkml:definitions>
  <inkml:trace contextRef="#ctx0" brushRef="#br0">1390 17 2303 0 0,'-40'-6'5826'0'0,"22"8"-2524"0"0,12-2-3239 0 0,8-2 458 0 0,-2 2-521 0 0,0 0 0 0 0,0 1 1 0 0,1-1-1 0 0,-1 0 0 0 0,0 0 0 0 0,0 0 0 0 0,0 0 0 0 0,0 0 0 0 0,1-1 0 0 0,-1 1 0 0 0,0 0 0 0 0,0 0 0 0 0,0 0 0 0 0,0 0 0 0 0,0 0 0 0 0,1 0 0 0 0,-1 0 0 0 0,0 0 1 0 0,0 0-1 0 0,0 0 0 0 0,0 0 0 0 0,0 0 0 0 0,0-1 0 0 0,1 1 0 0 0,-1 0 0 0 0,0 0 0 0 0,0 0 0 0 0,0 0 0 0 0,0 0 0 0 0,0 0 0 0 0,0-1 0 0 0,0 1 0 0 0,0 0 1 0 0,0 0-1 0 0,0 0 0 0 0,0 0 0 0 0,0 0 0 0 0,1-1 0 0 0,-1 1 0 0 0,0 0 0 0 0,0 0 0 0 0,0 0 0 0 0,0 0 0 0 0,-1-1 0 0 0,-6-2 47 0 0,-12-1 175 0 0,6 4 12 0 0,-1 0 0 0 0,1 1-1 0 0,0 0 1 0 0,0 1 0 0 0,0 1 0 0 0,-24 7-1 0 0,6 1 193 0 0,-47 23 0 0 0,34-15-99 0 0,-1-2 1 0 0,-1-2-1 0 0,0-2 0 0 0,-73 11 0 0 0,92-22-105 0 0,0 0-1 0 0,1-2 1 0 0,-1-1-1 0 0,-31-4 1 0 0,-25-2 265 0 0,6 6 140 0 0,-109 11 0 0 0,148-5-573 0 0,0 2 1 0 0,1 1-1 0 0,0 2 1 0 0,-66 28 0 0 0,87-32-1518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43.185"/>
    </inkml:context>
    <inkml:brush xml:id="br0">
      <inkml:brushProperty name="width" value="0.1" units="cm"/>
      <inkml:brushProperty name="height" value="0.1" units="cm"/>
      <inkml:brushProperty name="color" value="#FF0066"/>
    </inkml:brush>
  </inkml:definitions>
  <inkml:trace contextRef="#ctx0" brushRef="#br0">13 246 2127 0 0,'-2'3'62'0'0,"0"0"-1"0"0,1 0 1 0 0,-1 1-1 0 0,1-1 1 0 0,0 0-1 0 0,0 1 1 0 0,0 0-1 0 0,1-1 0 0 0,-1 1 1 0 0,1-1-1 0 0,0 1 1 0 0,0-1-1 0 0,0 1 1 0 0,0 0-1 0 0,1-1 0 0 0,-1 1 1 0 0,1-1-1 0 0,0 1 1 0 0,0-1-1 0 0,0 1 1 0 0,1-1-1 0 0,-1 0 1 0 0,1 1-1 0 0,3 4 0 0 0,-3-6-15 0 0,0-1 0 0 0,0 1 0 0 0,0-1-1 0 0,-1 1 1 0 0,2-1 0 0 0,-1 0-1 0 0,0 1 1 0 0,0-1 0 0 0,0 0-1 0 0,0 0 1 0 0,1-1 0 0 0,-1 1-1 0 0,0 0 1 0 0,1-1 0 0 0,-1 0 0 0 0,1 1-1 0 0,2-1 1 0 0,6 0 258 0 0,0-1 1 0 0,18-3-1 0 0,9-1 382 0 0,-2 4-203 0 0,0-2 0 0 0,53-11 0 0 0,70-24-93 0 0,-28 5-51 0 0,-84 23-101 0 0,1 1-1 0 0,1 2 0 0 0,50 1 1 0 0,10 9-125 0 0,51-1-88 0 0,14-23 75 0 0,-9 0 200 0 0,-135 19-280 0 0,166-7 168 0 0,29-6-92 0 0,-118 5-53 0 0,-52 9-31 0 0,1 2 0 0 0,-1 3 1 0 0,96 20-1 0 0,-79-12-8 0 0,-31-8 12 0 0,0-1 0 0 0,0-2 0 0 0,71-7 0 0 0,4 2-16 0 0,-89 3 0 0 0,-1 1 0 0 0,31 3 0 0 0,-3 1 0 0 0,-12-3 10 0 0,12 2 32 0 0,0-2 0 0 0,62-8 0 0 0,105-20 44 0 0,127-20 84 0 0,-251 36-170 0 0,189 0 0 0 0,-272 11 0 0 0,345-3 0 0 0,-135-6 0 0 0,156-2 0 0 0,91-27 37 0 0,-443 34-20 0 0,121-7 121 0 0,208 11 0 0 0,-325 1-148 0 0,238-12 72 0 0,-90 1-60 0 0,94 25-2 0 0,-73 1 0 0 0,-65-12 0 0 0,336 15 0 0 0,386 5 128 0 0,-855-24-126 0 0,625-13 178 0 0,-505 4-89 0 0,76-4 127 0 0,-33 12-111 0 0,127-6-9 0 0,-25-4-40 0 0,-163 9-52 0 0,327 4-6 0 0,-139 16 64 0 0,-274-16-64 0 0,205 18 0 0 0,24-5 0 0 0,-189-9 0 0 0,-1 4 0 0 0,69 19 0 0 0,-91-19 0 0 0,146 38 0 0 0,-111-37 0 0 0,1-2 0 0 0,110-3 0 0 0,-110-2 0 0 0,129 22 0 0 0,-136-14 0 0 0,2-3 0 0 0,93 0 0 0 0,-79-11 4 0 0,347-1 56 0 0,-347 4-42 0 0,-1-3 0 0 0,90-15 0 0 0,-146 14-14 0 0,25-6-2 0 0,1 3-1 0 0,1 2 1 0 0,72 4-1 0 0,-88 2 12 0 0,1-1 0 0 0,-1-1 0 0 0,1-2 0 0 0,59-11-1 0 0,41-27-12 0 0,-121 36 0 0 0,28-7 0 0 0,78-12 0 0 0,139 5 0 0 0,-217 19 0 0 0,1 2 0 0 0,0 1 0 0 0,44 11 0 0 0,-2 0 0 0 0,66 16 0 0 0,6 0 0 0 0,-50-14 9 0 0,75 8 25 0 0,-144-22-27 0 0,-1-1 0 0 0,67-6 0 0 0,15-12 32 0 0,-52 6 12 0 0,1 2 0 0 0,88 3 0 0 0,-114 8 3 0 0,1 1-1 0 0,54 14 0 0 0,-64-11 1 0 0,0-2-1 0 0,1-2 0 0 0,0-1 1 0 0,0-2-1 0 0,0-1 0 0 0,0-2 1 0 0,51-11-1 0 0,-42 8 9 0 0,73-1 1 0 0,-60 5-60 0 0,56 2 22 0 0,-73 2-18 0 0,-1-2 0 0 0,0-2 0 0 0,50-9 0 0 0,-39 3-9 0 0,-30 5 6 0 0,0-1 1 0 0,29-8-1 0 0,-15 0 23 0 0,56-13-1 0 0,-77 23-26 0 0,0 0 0 0 0,0 0 0 0 0,-1 1 0 0 0,1 1 0 0 0,0 0 0 0 0,0 0 0 0 0,0 2 0 0 0,19 3 0 0 0,10 7 0 0 0,-19-5 0 0 0,0-1 0 0 0,1-1 0 0 0,38 4 0 0 0,-19-8 0 0 0,-1-1 0 0 0,1-2 0 0 0,78-15 0 0 0,-115 15 6 0 0,0 1-1 0 0,0 1 0 0 0,0-1 1 0 0,0 1-1 0 0,0 0 0 0 0,8 1 1 0 0,-13-1-11 0 0,0 0 1 0 0,0 0 0 0 0,0 1-1 0 0,0-1 1 0 0,0 0-1 0 0,0 0 1 0 0,0 1-1 0 0,0-1 1 0 0,0 0 0 0 0,0 1-1 0 0,-1-1 1 0 0,1 1-1 0 0,0-1 1 0 0,0 1-1 0 0,0-1 1 0 0,-1 1 0 0 0,1 0-1 0 0,0-1 1 0 0,-1 1-1 0 0,1 0 1 0 0,-1 0-1 0 0,1-1 1 0 0,-1 1 0 0 0,1 0-1 0 0,-1 0 1 0 0,1 0-1 0 0,-1 0 1 0 0,0 0-1 0 0,1-1 1 0 0,-1 1 0 0 0,0 0-1 0 0,0 0 1 0 0,0 0-1 0 0,0 0 1 0 0,0 0-1 0 0,0 0 1 0 0,0 0 0 0 0,0 0-1 0 0,0 0 1 0 0,0 0-1 0 0,0 0 1 0 0,-1 0-1 0 0,1 0 1 0 0,0 0 0 0 0,-1-1-1 0 0,0 3 1 0 0,-4 9-154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54.781"/>
    </inkml:context>
    <inkml:brush xml:id="br0">
      <inkml:brushProperty name="width" value="0.1" units="cm"/>
      <inkml:brushProperty name="height" value="0.1" units="cm"/>
      <inkml:brushProperty name="color" value="#FF0066"/>
    </inkml:brush>
  </inkml:definitions>
  <inkml:trace contextRef="#ctx0" brushRef="#br0">1 2 1375 0 0,'74'-1'159'0'0,"-65"1"-97"0"0,0 0 0 0 0,0 1 0 0 0,0 0 0 0 0,0 1 0 0 0,0 0 0 0 0,0 1 0 0 0,0-1 0 0 0,9 6 0 0 0,6 0 13 0 0,-8-3-68 0 0,16 6 97 0 0,0-1 0 0 0,0-1 1 0 0,1-2-1 0 0,0-2 0 0 0,45 3 0 0 0,100-4 1091 0 0,74-7-848 0 0,-215 1-320 0 0,0-2 1 0 0,0-1 0 0 0,39-11 0 0 0,-36 6 93 0 0,1 3 0 0 0,46-3 0 0 0,349 11 87 0 0,-353-1-133 0 0,-50-1-25 0 0,0 1-1 0 0,35 5 1 0 0,29 8-50 0 0,107 20 0 0 0,-163-25 0 0 0,2 3 0 0 0,1-3 0 0 0,0-1 0 0 0,0-2 0 0 0,63-2 0 0 0,151-16 214 0 0,-22 12 131 0 0,-152 3-293 0 0,125-11-1 0 0,-36-12-41 0 0,-129 16 13 0 0,59 1 1 0 0,-25 2-7 0 0,268-34 47 0 0,-285 29-37 0 0,61 1 1 0 0,-61 4-19 0 0,-35 3-4 0 0,1 0 1 0 0,-1 2-1 0 0,35 8 0 0 0,-32-5 6 0 0,-1-1 0 0 0,41 1 0 0 0,-51-6-6 0 0,13 0-3 0 0,0-1 0 0 0,49-7-1 0 0,-59 5-1 0 0,0 1 0 0 0,1 0 0 0 0,40 4 0 0 0,69 15 0 0 0,-88-11 0 0 0,-18-1 0 0 0,0 1 0 0 0,26 10 0 0 0,-28-8 0 0 0,1-1 0 0 0,39 6 0 0 0,-24-10 0 0 0,0-1 0 0 0,0-2 0 0 0,0-2 0 0 0,72-13 0 0 0,-11-7 15 0 0,-61 13-2 0 0,1 0-1 0 0,0 3 0 0 0,55-2 0 0 0,84 15-12 0 0,53-1 0 0 0,-191-8 0 0 0,0 2 0 0 0,0 2 0 0 0,0 2 0 0 0,0 1 0 0 0,47 13 0 0 0,9 7 0 0 0,132 16 0 0 0,-196-39 19 0 0,1-1-1 0 0,-1-2 0 0 0,50-8 1 0 0,-56 5-3 0 0,0 1 1 0 0,-1 1-1 0 0,1 2 1 0 0,1 0 0 0 0,-2 2-1 0 0,36 7 1 0 0,-47-6-7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4:58.252"/>
    </inkml:context>
    <inkml:brush xml:id="br0">
      <inkml:brushProperty name="width" value="0.1" units="cm"/>
      <inkml:brushProperty name="height" value="0.1" units="cm"/>
      <inkml:brushProperty name="color" value="#FF0066"/>
    </inkml:brush>
  </inkml:definitions>
  <inkml:trace contextRef="#ctx0" brushRef="#br0">0 1 2271 0 0,'9'0'44'0'0,"0"1"0"0"0,0 0 0 0 0,-1 1 0 0 0,1-1 0 0 0,0 2 0 0 0,-1-1 0 0 0,16 8-1 0 0,3 4-20 0 0,26 18 0 0 0,-31-18-25 0 0,40 19-1 0 0,-39-24 36 0 0,0-2 0 0 0,1 0-1 0 0,0-1 1 0 0,1-1-1 0 0,34 2 1 0 0,123-6 623 0 0,-86-3-305 0 0,-41 5-280 0 0,0 3 1 0 0,0 2-1 0 0,55 15 1 0 0,13 3-1 0 0,-67-19-57 0 0,1-3 0 0 0,83-4-1 0 0,17 0 21 0 0,-80 3 14 0 0,84 7 213 0 0,-112-3-229 0 0,14 2 50 0 0,0-2 0 0 0,0-3 0 0 0,77-5 0 0 0,-75-3-13 0 0,1 4-1 0 0,91 11 1 0 0,-107-6-49 0 0,40 5 123 0 0,154-3 0 0 0,-125-15-86 0 0,243-2 326 0 0,-264 12-35 0 0,135-16 0 0 0,54-2-196 0 0,-145 12-88 0 0,-85-1-64 0 0,167-23 0 0 0,109-7 64 0 0,-264 33-64 0 0,187-10 0 0 0,-143 4 24 0 0,0 5 0 0 0,133 14 0 0 0,-204-2 67 0 0,-31-5-38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00.960"/>
    </inkml:context>
    <inkml:brush xml:id="br0">
      <inkml:brushProperty name="width" value="0.1" units="cm"/>
      <inkml:brushProperty name="height" value="0.1" units="cm"/>
      <inkml:brushProperty name="color" value="#FF0066"/>
    </inkml:brush>
  </inkml:definitions>
  <inkml:trace contextRef="#ctx0" brushRef="#br0">0 40 2127 0 0,'9'-2'70'0'0,"-3"0"-37"0"0,0 1 0 0 0,1-1 0 0 0,-1 1 0 0 0,1 0 0 0 0,-1 0 0 0 0,1 1 0 0 0,0 0 0 0 0,-1 0 0 0 0,1 1 0 0 0,7 1-1 0 0,14 4-28 0 0,0 2 0 0 0,52 21-1 0 0,-68-23 2 0 0,155 60 43 0 0,-143-62-48 0 0,-20-4 0 0 0,1 1 0 0 0,-1 0 0 0 0,0-1 0 0 0,0 1 0 0 0,8 3 0 0 0,18 8 0 0 0,1-2 0 0 0,1-1 0 0 0,0-1 0 0 0,0-2 0 0 0,55 4 0 0 0,-82-9 0 0 0,63 6 0 0 0,-1-2 0 0 0,1-4 0 0 0,76-7 0 0 0,-35-14 0 0 0,20-3 0 0 0,-40 10 0 0 0,9-1 0 0 0,9 8 0 0 0,-34 2 0 0 0,92-15 0 0 0,133-25 0 0 0,-228 42 0 0 0,-18 1 0 0 0,52-4 0 0 0,-29 2 0 0 0,141-23 0 0 0,-142 11 0 0 0,0 4 0 0 0,1 2 0 0 0,0 4 0 0 0,0 3 0 0 0,75 8 0 0 0,120 5 0 0 0,-84 4 0 0 0,-105-5 0 0 0,355 5 0 0 0,-413-15 0 0 0,251 7 114 0 0,-140-3-45 0 0,75-8 372 0 0,10 0-353 0 0,-131 7-87 0 0,170 10 12 0 0,137 6 333 0 0,-127 0-238 0 0,-203-12-85 0 0,8-2 139 0 0,-1-4 0 0 0,110-10-1 0 0,-129 5-53 0 0,-1 3 0 0 0,65 7 0 0 0,103 22-65 0 0,-215-27-42 0 0,168 11-1 0 0,-143-11 0 0 0,6-1 0 0 0,-20-1 0 0 0,1 1 0 0 0,15 3 0 0 0,55 10 0 0 0,250 34 0 0 0,36-9 0 0 0,-215-26-4 0 0,1-1 62 0 0,-148-9-46 0 0,0-1-1 0 0,0 2 1 0 0,0 0 0 0 0,0 0 0 0 0,0 1 0 0 0,18 9-1 0 0,-15-4-11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26.308"/>
    </inkml:context>
    <inkml:brush xml:id="br0">
      <inkml:brushProperty name="width" value="0.1" units="cm"/>
      <inkml:brushProperty name="height" value="0.1" units="cm"/>
      <inkml:brushProperty name="color" value="#FF0066"/>
    </inkml:brush>
  </inkml:definitions>
  <inkml:trace contextRef="#ctx0" brushRef="#br0">12 74 919 0 0,'-1'-1'139'0'0,"0"-1"-1"0"0,0 1 0 0 0,0-1 0 0 0,-1 1 0 0 0,2-1 0 0 0,-1 0 0 0 0,0 1 0 0 0,0-1 1 0 0,1 0-1 0 0,-1 0 0 0 0,0 1 0 0 0,1-1 0 0 0,0 0 0 0 0,0 0 0 0 0,-1 0 0 0 0,1-2 0 0 0,0 3-68 0 0,1-1 0 0 0,-1 1 0 0 0,0 0 0 0 0,1 0 0 0 0,-1 0 0 0 0,1-1 0 0 0,-1 1 0 0 0,1 0 0 0 0,0 0 0 0 0,-1 0 0 0 0,1 0 0 0 0,0 0 0 0 0,0 0 0 0 0,-1 0 0 0 0,1 0-1 0 0,0 0 1 0 0,0 1 0 0 0,0-1 0 0 0,0 0 0 0 0,0 1 0 0 0,0-1 0 0 0,1 0 0 0 0,-1 1 0 0 0,0-1 0 0 0,0 1 0 0 0,0 0 0 0 0,1-1 0 0 0,-1 1 0 0 0,0 0 0 0 0,0 0 0 0 0,1 0-1 0 0,0 0 1 0 0,6-1-69 0 0,151-14 102 0 0,-131 14-79 0 0,0 1 0 0 0,-1 2 0 0 0,49 9 0 0 0,-47-5-24 0 0,49 5 0 0 0,50 5 220 0 0,-41-8-39 0 0,-24-1-119 0 0,-1-3 1 0 0,1-2 0 0 0,75-9-1 0 0,217-7 385 0 0,-317 14-454 0 0,33 4 39 0 0,0 3-1 0 0,100 23 1 0 0,-1 0-2 0 0,29 5 4 0 0,-1 1 27 0 0,-148-30-50 0 0,0-2 0 0 0,51-2 0 0 0,91-5 0 0 0,-106 1 44 0 0,108-9 7 0 0,60-25-62 0 0,-207 34 0 0 0,0 2 0 0 0,-1 1 0 0 0,84 15 0 0 0,-73-8 0 0 0,105 2 0 0 0,76-31 0 0 0,-60 2 0 0 0,32-5 37 0 0,-5 0-2 0 0,93-17 25 0 0,-237 31-56 0 0,-13 5-4 0 0,0 3 0 0 0,0 1 0 0 0,84 10 0 0 0,-98-6 0 0 0,-32-3 0 0 0,1 0-1 0 0,-1 0 0 0 0,0 0 0 0 0,0 1 0 0 0,1-1 1 0 0,-1 1-1 0 0,0-1 0 0 0,0 1 0 0 0,0 0 0 0 0,0 0 1 0 0,0 0-1 0 0,0 0 0 0 0,0 0 0 0 0,0 1 0 0 0,0-1 1 0 0,0 0-1 0 0,0 1 0 0 0,-1-1 0 0 0,4 4 0 0 0,-3 2-79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27.950"/>
    </inkml:context>
    <inkml:brush xml:id="br0">
      <inkml:brushProperty name="width" value="0.1" units="cm"/>
      <inkml:brushProperty name="height" value="0.1" units="cm"/>
      <inkml:brushProperty name="color" value="#FF0066"/>
    </inkml:brush>
  </inkml:definitions>
  <inkml:trace contextRef="#ctx0" brushRef="#br0">0 61 2759 0 0,'58'-1'762'0'0,"-9"0"-636"0"0,-1 2 0 0 0,74 11 0 0 0,-109-11-67 0 0,0 0 0 0 0,26-1 0 0 0,-15 0 23 0 0,17-1 374 0 0,1-2-1 0 0,54-11 1 0 0,-72 9-421 0 0,4-1 109 0 0,0 1-1 0 0,53-2 1 0 0,12 5-144 0 0,54 1 0 0 0,-80 6 27 0 0,-31-1 37 0 0,71-3 0 0 0,-3-7 225 0 0,87-9 185 0 0,-66 8-244 0 0,-83 6-52 0 0,49-6 0 0 0,-85 6-261 0 0,-1 0 0 0 0,1 0 0 0 0,0 1 0 0 0,0-1 0 0 0,-1 1 0 0 0,1 1 0 0 0,0-1 0 0 0,0 1 0 0 0,-1 0-1 0 0,1 0 1 0 0,0 1 0 0 0,-1 0 0 0 0,1 0 0 0 0,-1 0 0 0 0,0 0 0 0 0,0 1 0 0 0,0 0 0 0 0,0 0 0 0 0,0 1 0 0 0,-1-1 0 0 0,6 6-1 0 0,1 2-2336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29.721"/>
    </inkml:context>
    <inkml:brush xml:id="br0">
      <inkml:brushProperty name="width" value="0.1" units="cm"/>
      <inkml:brushProperty name="height" value="0.1" units="cm"/>
      <inkml:brushProperty name="color" value="#FF0066"/>
    </inkml:brush>
  </inkml:definitions>
  <inkml:trace contextRef="#ctx0" brushRef="#br0">1124 67 1639 0 0,'-201'-2'275'0'0,"133"-2"-230"0"0,33 3-43 0 0,-314-22 158 0 0,267 6 648 0 0,58 11-365 0 0,-1 1 1 0 0,-25-2-1 0 0,13 5-260 0 0,0 2 0 0 0,1 2-1 0 0,-1 1 1 0 0,-40 10 0 0 0,21-1-517 0 0,47-10-1386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34.446"/>
    </inkml:context>
    <inkml:brush xml:id="br0">
      <inkml:brushProperty name="width" value="0.1" units="cm"/>
      <inkml:brushProperty name="height" value="0.1" units="cm"/>
      <inkml:brushProperty name="color" value="#FF0066"/>
    </inkml:brush>
  </inkml:definitions>
  <inkml:trace contextRef="#ctx0" brushRef="#br0">1 44 919 0 0,'5'-20'0'0'0,"-1"9"80"0"0,0 4-80 0 0,-1 3 0 0 0,-1 3 0 0 0,0 2 0 0 0,4 1 96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45.257"/>
    </inkml:context>
    <inkml:brush xml:id="br0">
      <inkml:brushProperty name="width" value="0.1" units="cm"/>
      <inkml:brushProperty name="height" value="0.1" units="cm"/>
      <inkml:brushProperty name="color" value="#FF0066"/>
    </inkml:brush>
  </inkml:definitions>
  <inkml:trace contextRef="#ctx0" brushRef="#br0">1 18 455 0 0,'18'-1'719'0'0,"-13"0"-409"0"0,1 1-1 0 0,-1-1 1 0 0,1 1-1 0 0,-1 1 1 0 0,9 0-1 0 0,-12 0-239 0 0,0-1-1 0 0,1 0 1 0 0,0 1-1 0 0,-1-1 1 0 0,1 0-1 0 0,-1 0 1 0 0,1 0-1 0 0,-1-1 1 0 0,1 1-1 0 0,-1-1 1 0 0,1 1-1 0 0,-1-1 1 0 0,4-2-1 0 0,11-2 241 0 0,-6 3-120 0 0,0 0-1 0 0,0 0 1 0 0,0 1 0 0 0,0 1-1 0 0,19 1 1 0 0,56 12 331 0 0,0 9-376 0 0,-55-13-136 0 0,1-1-1 0 0,34 3 0 0 0,-18-8 64 0 0,0-2-1 0 0,0-2 0 0 0,87-14 1 0 0,-91 9-43 0 0,-1 1 0 0 0,1 3 0 0 0,0 1 0 0 0,0 3-1 0 0,-1 1 1 0 0,45 9 0 0 0,-19-2-11 0 0,0-3 0 0 0,0-4 0 0 0,81-5 0 0 0,-129 1-18 0 0,-18 1 0 0 0,206 1 64 0 0,-26 20-67 0 0,-122-11 37 0 0,127 3-1 0 0,-43-17-34 0 0,100-2 56 0 0,-108 9-43 0 0,113-4-14 0 0,-190-3 2 0 0,70-9 0 0 0,-115 10 0 0 0,1 1 0 0 0,-1 0 0 0 0,0 1 0 0 0,0 1 0 0 0,1 0 0 0 0,-1 1 0 0 0,0 1 0 0 0,21 5 0 0 0,-27-5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5:48.258"/>
    </inkml:context>
    <inkml:brush xml:id="br0">
      <inkml:brushProperty name="width" value="0.1" units="cm"/>
      <inkml:brushProperty name="height" value="0.1" units="cm"/>
      <inkml:brushProperty name="color" value="#FF0066"/>
    </inkml:brush>
  </inkml:definitions>
  <inkml:trace contextRef="#ctx0" brushRef="#br0">1 57 919 0 0,'2'-4'118'0'0,"0"0"-1"0"0,0 0 0 0 0,0 0 0 0 0,1 0 0 0 0,0 0 0 0 0,0 1 0 0 0,0 0 0 0 0,0-1 0 0 0,0 1 0 0 0,5-3 0 0 0,-5 5-77 0 0,-1 0-1 0 0,1 1 0 0 0,-1-1 0 0 0,1 1 0 0 0,-1-1 0 0 0,1 1 0 0 0,-1 0 1 0 0,1 0-1 0 0,0 0 0 0 0,-1 1 0 0 0,1-1 0 0 0,-1 1 0 0 0,1-1 0 0 0,-1 1 0 0 0,0 0 1 0 0,1 0-1 0 0,-1 0 0 0 0,0 0 0 0 0,1 0 0 0 0,-1 0 0 0 0,4 4 0 0 0,4 2-43 0 0,0 1-1 0 0,16 17 1 0 0,-25-25 7 0 0,10 10 112 0 0,0 0-1 0 0,1-1 0 0 0,0 0 1 0 0,1-1-1 0 0,-1-1 1 0 0,21 9-1 0 0,6-1 73 0 0,41 11 0 0 0,-54-20-25 0 0,1-1 1 0 0,-1-1 0 0 0,41-1-1 0 0,10 3 90 0 0,181 11 159 0 0,-201-14-339 0 0,93-7 1 0 0,-93 1-4 0 0,92 6 0 0 0,-89 3-29 0 0,0-2 1 0 0,0-3-1 0 0,1-3 0 0 0,-1-2 1 0 0,0-3-1 0 0,64-16 0 0 0,-78 13-30 0 0,1 2-1 0 0,0 3 0 0 0,0 1 0 0 0,0 2 0 0 0,0 3 0 0 0,64 8 0 0 0,-54-4-9 0 0,1-3 0 0 0,0-2 0 0 0,-1-2 0 0 0,103-19 0 0 0,-108 12 16 0 0,1 1 0 0 0,-1 3 0 0 0,89 3 0 0 0,67 18 248 0 0,-174-16-214 0 0,-1-2 0 0 0,0-1 0 0 0,0-2 0 0 0,0-1-1 0 0,37-12 1 0 0,-27 9 106 0 0,85-5 0 0 0,-78 10 9 0 0,143-6-23 0 0,46-5-14 0 0,12-28 53 0 0,-182 34-113 0 0,1 4 1 0 0,0 3-1 0 0,0 2 0 0 0,137 21 0 0 0,58 5-68 0 0,334 2 64 0 0,-351 3-64 0 0,-155-15 0 0 0,102 2 0 0 0,-54-22 59 0 0,-92 1-57 0 0,0 2-1 0 0,76 8 1 0 0,123 22 30 0 0,-179-25-16 0 0,111-6 0 0 0,-98-5 76 0 0,-1 4-1 0 0,131 12 1 0 0,-74 6-53 0 0,173-4-1 0 0,73-2 26 0 0,-318-8-64 0 0,1-2 0 0 0,81-13 0 0 0,-83 6 0 0 0,32 3 0 0 0,193 13 0 0 0,-191-4 32 0 0,170-16 0 0 0,174 10-32 0 0,-385 4 0 0 0,-13-1 27 0 0,214 12 15 0 0,0 22-47 0 0,-209-24 5 0 0,0-2 0 0 0,1-2 0 0 0,1-3 0 0 0,-1-1 0 0 0,54-6 0 0 0,-43-1 0 0 0,0 2 0 0 0,1 3 0 0 0,82 12 0 0 0,-117-10 0 0 0,198 23 0 0 0,-168-22 0 0 0,113-8 0 0 0,-82 0 0 0 0,171 13 0 0 0,-244-8 0 0 0,56 1 0 0 0,-1-4 0 0 0,115-17 0 0 0,-112 10 0 0 0,-14 3 16 0 0,1 3 0 0 0,-1 2 0 0 0,62 7 0 0 0,56 7-16 0 0,-140-13 0 0 0,-1-2 0 0 0,67-11 0 0 0,-101 13-1 0 0,78-17 23 0 0,1 4 0 0 0,119-4-1 0 0,-120 17-21 0 0,-1-3 0 0 0,0-3 0 0 0,84-18 0 0 0,-125 17 0 0 0,1 1 0 0 0,-1 2 0 0 0,63 2 0 0 0,119 19 0 0 0,-5-1 0 0 0,-105-18 25 0 0,25 1 22 0 0,127 13 17 0 0,-119-7-64 0 0,54 5 0 0 0,-159-6 0 0 0,-1 2 0 0 0,-1 1 0 0 0,43 15 0 0 0,-27-6 0 0 0,0-1 0 0 0,1-3 0 0 0,1-3 0 0 0,-1-1 0 0 0,87-1 0 0 0,-21-10 0 0 0,-65 0 0 0 0,0 2 0 0 0,86 10 0 0 0,-82-1 11 0 0,0-3 0 0 0,0-3-1 0 0,0-2 1 0 0,0-3 0 0 0,113-19-1 0 0,124-21-36 0 0,-257 40 13 0 0,0 2 1 0 0,-1 2-1 0 0,1 1 0 0 0,0 2 0 0 0,64 15 1 0 0,-72-10-86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42.561"/>
    </inkml:context>
    <inkml:brush xml:id="br0">
      <inkml:brushProperty name="width" value="0.1" units="cm"/>
      <inkml:brushProperty name="height" value="0.1" units="cm"/>
      <inkml:brushProperty name="color" value="#FF0066"/>
    </inkml:brush>
  </inkml:definitions>
  <inkml:trace contextRef="#ctx0" brushRef="#br0">1702 145 6503 0 0,'-1'-1'49'0'0,"1"1"0"0"0,-1-1 0 0 0,1 0 0 0 0,-1 0 0 0 0,1 0 0 0 0,-1 0 0 0 0,1 0 0 0 0,-1 0 0 0 0,1 0 0 0 0,0 0 0 0 0,0 0 0 0 0,-1 0 0 0 0,1 0 0 0 0,0 0 0 0 0,0 0 0 0 0,0 0 0 0 0,0 0 0 0 0,0 0 0 0 0,0 0-1 0 0,0 0 1 0 0,1 0 0 0 0,-1 0 0 0 0,0 1 0 0 0,1-3 0 0 0,14-27 415 0 0,-12 26-316 0 0,-1 1 1 0 0,0 0-1 0 0,0-1 1 0 0,-1 1-1 0 0,1-1 1 0 0,-1 0-1 0 0,0 1 1 0 0,1-7-1 0 0,-2 9-42 0 0,0 1-1 0 0,-1 0 1 0 0,1-1 0 0 0,-1 1-1 0 0,1 0 1 0 0,-1-1-1 0 0,1 1 1 0 0,-1 0-1 0 0,1 0 1 0 0,-1-1-1 0 0,1 1 1 0 0,-1 0-1 0 0,1 0 1 0 0,-1 0 0 0 0,1 0-1 0 0,-1 0 1 0 0,1 0-1 0 0,-1 0 1 0 0,0 0-1 0 0,1 0 1 0 0,-1 0-1 0 0,1 0 1 0 0,-1 0-1 0 0,1 0 1 0 0,-2 1 0 0 0,-21 1 1475 0 0,18-1-1213 0 0,-26 4 519 0 0,-38 11 0 0 0,6-1-643 0 0,-27-1 1040 0 0,-139 5-1 0 0,43-18-211 0 0,-24 2-629 0 0,133 0 330 0 0,0-4 1 0 0,0-2-1 0 0,0-4 1 0 0,-127-29-1 0 0,139 21-770 0 0,-62-15 106 0 0,44 2-4526 0 0,62 21-2907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8:40.333"/>
    </inkml:context>
    <inkml:brush xml:id="br0">
      <inkml:brushProperty name="width" value="0.1" units="cm"/>
      <inkml:brushProperty name="height" value="0.1" units="cm"/>
      <inkml:brushProperty name="color" value="#FF0066"/>
    </inkml:brush>
  </inkml:definitions>
  <inkml:trace contextRef="#ctx0" brushRef="#br0">1 1 7367 0 0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8:44.216"/>
    </inkml:context>
    <inkml:brush xml:id="br0">
      <inkml:brushProperty name="width" value="0.1" units="cm"/>
      <inkml:brushProperty name="height" value="0.1" units="cm"/>
      <inkml:brushProperty name="color" value="#FF0066"/>
    </inkml:brush>
  </inkml:definitions>
  <inkml:trace contextRef="#ctx0" brushRef="#br0">1 1 719 0 0,'43'36'92'0'0,"-32"-26"-39"0"0,0 0 1 0 0,0-1 0 0 0,1-1-1 0 0,0 0 1 0 0,21 11 0 0 0,133 40 1028 0 0,-143-52-966 0 0,110 32 57 0 0,-107-34-141 0 0,0 0 0 0 0,0-2 0 0 0,34 1 1 0 0,21-8 518 0 0,118-21-1 0 0,36-2 899 0 0,-51 9-782 0 0,23 0-362 0 0,-160 18-274 0 0,0 2 0 0 0,1 2 0 0 0,47 11 0 0 0,-86-13-27 0 0,0 1 0 0 0,0-1 0 0 0,0 1 0 0 0,9 6 0 0 0,-15-8-1 0 0,0 0 0 0 0,0 1 0 0 0,-1-1 0 0 0,1 1 0 0 0,-1 0 0 0 0,0 0 0 0 0,1 0 0 0 0,-1 0 1 0 0,0 0-1 0 0,0 0 0 0 0,0 1 0 0 0,-1-1 0 0 0,1 1 0 0 0,0-1 0 0 0,-1 1 0 0 0,3 5 0 0 0,-2 3-3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8:43.180"/>
    </inkml:context>
    <inkml:brush xml:id="br0">
      <inkml:brushProperty name="width" value="0.1" units="cm"/>
      <inkml:brushProperty name="height" value="0.1" units="cm"/>
      <inkml:brushProperty name="color" value="#FF0066"/>
    </inkml:brush>
  </inkml:definitions>
  <inkml:trace contextRef="#ctx0" brushRef="#br0">0 10 1439 0 0,'26'5'78'0'0,"0"-2"-1"0"0,0 0 1 0 0,37-2-1 0 0,27 2 67 0 0,-13 8 197 0 0,29 2 47 0 0,-92-13-297 0 0,-1 0 0 0 0,1 0 0 0 0,0-1 0 0 0,-1-1 1 0 0,25-6-1 0 0,82-23 515 0 0,-102 28-497 0 0,0 1 0 0 0,0 1 0 0 0,0 0 0 0 0,33 4-1 0 0,237 8-47 0 0,-237-11-58 0 0,-5 2 29 0 0,1 3-1 0 0,-1 2 1 0 0,81 22-1 0 0,-104-23-29 0 0,77 15-2 0 0,39 11 0 0 0,-116-25 0 0 0,174 46 0 0 0,-165-47 0 0 0,0-1 0 0 0,1-2 0 0 0,-1-1 0 0 0,42-3 0 0 0,112-11 203 0 0,175-14 368 0 0,-244 13-529 0 0,-15 1 34 0 0,144 2 0 0 0,-24 8-30 0 0,-68-1-20 0 0,53-8-26 0 0,42 2 0 0 0,234 36 0 0 0,-238-9 0 0 0,67 11 0 0 0,-150-23 0 0 0,-64-4 0 0 0,105 12 0 0 0,3 1 0 0 0,-147-14 0 0 0,89-9 0 0 0,4-8 0 0 0,187 6 0 0 0,-55 1 33 0 0,-50-1 104 0 0,-173 11-122 0 0,112 15 0 0 0,184 32-15 0 0,-37-17 64 0 0,-104-7-64 0 0,-99-7 0 0 0,-24-3 0 0 0,46 7 0 0 0,-85-11 0 0 0,0-2 0 0 0,60 0 0 0 0,-100-8-117 0 0,-1 1-1 0 0,1 0 0 0 0,0 1 0 0 0,-1 0 1 0 0,1 1-1 0 0,-1 0 0 0 0,0 1 0 0 0,0 1 1 0 0,0 0-1 0 0,-1 1 0 0 0,0 0 1 0 0,18 12-1 0 0,-4 1-1712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8:45.286"/>
    </inkml:context>
    <inkml:brush xml:id="br0">
      <inkml:brushProperty name="width" value="0.1" units="cm"/>
      <inkml:brushProperty name="height" value="0.1" units="cm"/>
      <inkml:brushProperty name="color" value="#FF0066"/>
    </inkml:brush>
  </inkml:definitions>
  <inkml:trace contextRef="#ctx0" brushRef="#br0">0 6 455 0 0,'83'40'778'0'0,"19"8"57"0"0,-87-43-671 0 0,0 0-1 0 0,0-1 1 0 0,0-1-1 0 0,0 0 0 0 0,24 0 1 0 0,139-5 1190 0 0,-50-1-942 0 0,25-1-329 0 0,232-34 0 0 0,-295 28 37 0 0,0 4 0 0 0,115 7 0 0 0,-149-2 75 0 0,-1-2 1 0 0,0-3 0 0 0,-1-3 0 0 0,73-19-1 0 0,-115 25-168 0 0,-1 1-1 0 0,0 1 1 0 0,1 0-1 0 0,-1 1 0 0 0,1 0 1 0 0,-1 0-1 0 0,1 2 1 0 0,-1-1-1 0 0,21 7 0 0 0,-6-1-26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8:50.821"/>
    </inkml:context>
    <inkml:brush xml:id="br0">
      <inkml:brushProperty name="width" value="0.1" units="cm"/>
      <inkml:brushProperty name="height" value="0.1" units="cm"/>
      <inkml:brushProperty name="color" value="#FF0066"/>
    </inkml:brush>
  </inkml:definitions>
  <inkml:trace contextRef="#ctx0" brushRef="#br0">1 6 455 0 0,'7'-2'0'0'0,"4"0"0"0"0,0 0 0 0 0,0 2 0 0 0,2 4 304 0 0,-4-1 16 0 0,-2 1 8 0 0,-3-4 0 0 0,-2 2-328 0 0,1 0 0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8:51.758"/>
    </inkml:context>
    <inkml:brush xml:id="br0">
      <inkml:brushProperty name="width" value="0.1" units="cm"/>
      <inkml:brushProperty name="height" value="0.1" units="cm"/>
      <inkml:brushProperty name="color" value="#FF0066"/>
    </inkml:brush>
  </inkml:definitions>
  <inkml:trace contextRef="#ctx0" brushRef="#br0">1 22 1839 0 0,'5'-22'80'0'0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01.501"/>
    </inkml:context>
    <inkml:brush xml:id="br0">
      <inkml:brushProperty name="width" value="0.1" units="cm"/>
      <inkml:brushProperty name="height" value="0.1" units="cm"/>
      <inkml:brushProperty name="color" value="#FF0066"/>
    </inkml:brush>
  </inkml:definitions>
  <inkml:trace contextRef="#ctx0" brushRef="#br0">69 61 1927 0 0,'-3'3'77'0'0,"0"0"0"0"0,-1-1-1 0 0,1 1 1 0 0,1 0 0 0 0,-1 1-1 0 0,0-1 1 0 0,1 0 0 0 0,-1 1-1 0 0,1-1 1 0 0,-2 6-1 0 0,-14 41 1467 0 0,6-15-1405 0 0,11-34-108 0 0,0 0 0 0 0,1 1 0 0 0,-1-1 0 0 0,0 1 0 0 0,1-1 0 0 0,-1 0 0 0 0,1 1-1 0 0,0-1 1 0 0,-1 1 0 0 0,1-1 0 0 0,0 1 0 0 0,0 0 0 0 0,0-1 0 0 0,0 1 0 0 0,0-1-1 0 0,0 1 1 0 0,0-1 0 0 0,1 1 0 0 0,-1-1 0 0 0,0 1 0 0 0,1-1 0 0 0,0 0 0 0 0,-1 1-1 0 0,1-1 1 0 0,0 1 0 0 0,-1-1 0 0 0,1 0 0 0 0,0 0 0 0 0,0 1 0 0 0,0-1 0 0 0,1 1-1 0 0,1 0 90 0 0,0-1-1 0 0,0 1 0 0 0,0-1 0 0 0,0 0 0 0 0,0 0 0 0 0,0 0 0 0 0,0 0 0 0 0,1 0 1 0 0,-1-1-1 0 0,0 0 0 0 0,0 1 0 0 0,1-1 0 0 0,4-1 0 0 0,50-8 667 0 0,-27 3-412 0 0,31-5-31 0 0,85-28-1 0 0,-71 17-212 0 0,-28 6 8 0 0,83-39 0 0 0,-3 0 389 0 0,-109 48-435 0 0,1 1 0 0 0,0 1-1 0 0,0 1 1 0 0,0 1 0 0 0,1 0-1 0 0,-1 2 1 0 0,32 1 0 0 0,73 15-79 0 0,-87-8 19 0 0,70 2 0 0 0,-64-7-31 0 0,0 2 0 0 0,0 2 0 0 0,0 1 0 0 0,55 18 0 0 0,32 4 0 0 0,69 13 0 0 0,-175-38 0 0 0,0-1 0 0 0,48 0 0 0 0,16 1 0 0 0,-13 1 0 0 0,-50-4 0 0 0,-1 1 0 0 0,33 6 0 0 0,-37-5 0 0 0,1-1 0 0 0,0-1 0 0 0,29-1 0 0 0,-16-1 0 0 0,9 1 5 0 0,-14-1 10 0 0,1 1 0 0 0,0 2 0 0 0,50 8-1 0 0,-68-7-12 0 0,1 0-1 0 0,0-1 0 0 0,-1-1 1 0 0,1-1-1 0 0,0 0 0 0 0,0 0 1 0 0,21-5-1 0 0,-17 2 51 0 0,0 1 0 0 0,-1 1 0 0 0,1 1 1 0 0,23 2-1 0 0,72 13 102 0 0,-80-10-132 0 0,4 2-32 0 0,-19-3 98 0 0,1-1 1 0 0,0-1-1 0 0,0-1 1 0 0,30-1-1 0 0,-43 0-40 0 0,0 0 0 0 0,0 0 0 0 0,0 1-1 0 0,-1-1 1 0 0,9 3 0 0 0,-8-2 52 0 0,-1 0-1 0 0,1 0 1 0 0,-1 0-1 0 0,1-1 1 0 0,-1 0 0 0 0,10-1-1 0 0,-13 1-72 0 0,0-1-1 0 0,1 1 0 0 0,-1-1 1 0 0,0 1-1 0 0,0 0 0 0 0,0 0 0 0 0,0 0 1 0 0,0 0-1 0 0,0 0 0 0 0,0 1 1 0 0,0-1-1 0 0,0 0 0 0 0,0 1 1 0 0,0 0-1 0 0,0-1 0 0 0,0 1 1 0 0,0 0-1 0 0,0 0 0 0 0,0 0 0 0 0,0 0 1 0 0,-1 0-1 0 0,1 1 0 0 0,0-1 1 0 0,-1 0-1 0 0,1 1 0 0 0,-1 0 1 0 0,0-1-1 0 0,1 1 0 0 0,-1 0 0 0 0,0-1 1 0 0,0 1-1 0 0,0 0 0 0 0,0 0 1 0 0,0 0-1 0 0,-1 0 0 0 0,2 2 1 0 0,16 25-1302 0 0,-11-20 512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05.055"/>
    </inkml:context>
    <inkml:brush xml:id="br0">
      <inkml:brushProperty name="width" value="0.1" units="cm"/>
      <inkml:brushProperty name="height" value="0.1" units="cm"/>
      <inkml:brushProperty name="color" value="#FF0066"/>
    </inkml:brush>
  </inkml:definitions>
  <inkml:trace contextRef="#ctx0" brushRef="#br0">9 146 919 0 0,'-1'0'90'0'0,"1"0"-1"0"0,0 0 0 0 0,-1 0 0 0 0,1 0 1 0 0,0 0-1 0 0,0 0 0 0 0,-1 0 0 0 0,1 0 0 0 0,0 0 1 0 0,-1 0-1 0 0,1 0 0 0 0,0 0 0 0 0,-1 0 0 0 0,1 0 1 0 0,0 0-1 0 0,0 0 0 0 0,-1 1 0 0 0,1-1 0 0 0,0 0 1 0 0,0 0-1 0 0,-1 0 0 0 0,1 1 0 0 0,0-1 0 0 0,0 0 1 0 0,-1 0-1 0 0,1 0 0 0 0,0 1 0 0 0,0-1 0 0 0,0 0 1 0 0,0 1-1 0 0,-1-1 0 0 0,1 0 0 0 0,0 1 0 0 0,4 10 642 0 0,-3-9-694 0 0,1 0 1 0 0,0 0-1 0 0,-1-1 0 0 0,1 1 0 0 0,0 0 1 0 0,0-1-1 0 0,0 1 0 0 0,0-1 0 0 0,3 2 0 0 0,26 8 526 0 0,-1-3 0 0 0,1 0 0 0 0,1-2 0 0 0,0-1-1 0 0,41 0 1 0 0,160-11 496 0 0,-135 0-793 0 0,-57 3-253 0 0,46-11-1 0 0,-1 0 37 0 0,231-14 728 0 0,-32 4-114 0 0,13 3-663 0 0,-245 22 21 0 0,92 14 0 0 0,-16-1 1 0 0,76-18 370 0 0,-109-1-240 0 0,-38 6 22 0 0,112 16 0 0 0,-114-8-50 0 0,1-4 0 0 0,65 0 0 0 0,-53-9 8 0 0,106-2 328 0 0,-160 7-445 0 0,0 1 0 0 0,0 0-1 0 0,0 2 1 0 0,28 9 0 0 0,-25-8 3 0 0,0 0 0 0 0,30 5 0 0 0,-25-6-18 0 0,-1 0-1 0 0,0 2 0 0 0,35 13 1 0 0,-37-11 2 0 0,0-1 1 0 0,1-1 0 0 0,-1-1-1 0 0,37 4 1 0 0,81-12 225 0 0,-44 0-32 0 0,45-7-55 0 0,203 7-66 0 0,-91-10-19 0 0,-30-1-48 0 0,-110 16 46 0 0,-41 0-33 0 0,0-2 0 0 0,107-15 0 0 0,-68-5 22 0 0,225-32 106 0 0,-127 26-9 0 0,-71 7 30 0 0,153-1 0 0 0,91 1 50 0 0,53-12 81 0 0,-186 17-278 0 0,-43 7-23 0 0,308 28 0 0 0,-183-19 20 0 0,-246-5 24 0 0,181 7-26 0 0,-7-1 28 0 0,-6-1 11 0 0,-197 2-55 0 0,0 3 1 0 0,84 20-1 0 0,-79-13-2 0 0,1-2 0 0 0,0-3 0 0 0,1-3 0 0 0,63-1 0 0 0,-35-5 34 0 0,266 3 178 0 0,-298-4-199 0 0,-1-3 0 0 0,0-2 0 0 0,60-14 1 0 0,2-1 79 0 0,-84 17-73 0 0,2 2 0 0 0,66 3 0 0 0,69 19 47 0 0,-153-18-66 0 0,192 9 39 0 0,-59-6-16 0 0,-94 2-24 0 0,94 24 0 0 0,-52-9 0 0 0,26 4 0 0 0,55-9 51 0 0,-103-11-38 0 0,92 7 201 0 0,-64-6 887 0 0,-104-7-1086 0 0,0 0 0 0 0,0 0 0 0 0,1 1 0 0 0,-1-1 0 0 0,0 0 0 0 0,0 0 0 0 0,0 0 0 0 0,0 1 0 0 0,1-1 0 0 0,-1 1 0 0 0,0-1 0 0 0,0 1 0 0 0,0-1 1 0 0,0 1-1 0 0,0 0 0 0 0,0-1 0 0 0,0 1 0 0 0,0 0 0 0 0,0 0 0 0 0,-1 0 0 0 0,1 0 0 0 0,0 0 0 0 0,0 1 0 0 0,9 28-3477 0 0,-8-21 1363 0 0,5 12-3200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06.667"/>
    </inkml:context>
    <inkml:brush xml:id="br0">
      <inkml:brushProperty name="width" value="0.1" units="cm"/>
      <inkml:brushProperty name="height" value="0.1" units="cm"/>
      <inkml:brushProperty name="color" value="#FF0066"/>
    </inkml:brush>
  </inkml:definitions>
  <inkml:trace contextRef="#ctx0" brushRef="#br0">0 91 1007 0 0,'21'-11'0'0'0,"1"-4"88"0"0,3-1-88 0 0,-5 3 0 0 0,-5 5 0 0 0,-8 3 0 0 0,-1 3 352 0 0,-1 0 64 0 0,3-1 0 0 0,4-5 8 0 0,5 1-424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08.489"/>
    </inkml:context>
    <inkml:brush xml:id="br0">
      <inkml:brushProperty name="width" value="0.1" units="cm"/>
      <inkml:brushProperty name="height" value="0.1" units="cm"/>
      <inkml:brushProperty name="color" value="#FF0066"/>
    </inkml:brush>
  </inkml:definitions>
  <inkml:trace contextRef="#ctx0" brushRef="#br0">0 0 1375 0 0,'9'1'204'0'0,"0"1"0"0"0,-1 0 0 0 0,1 0 0 0 0,-1 0 0 0 0,1 1 0 0 0,-1 1 0 0 0,0-1 0 0 0,12 9 0 0 0,22 8-85 0 0,-25-13-65 0 0,-10-4-20 0 0,1 0 1 0 0,-1 0 0 0 0,1 0-1 0 0,0-1 1 0 0,0 0 0 0 0,0 0-1 0 0,0-1 1 0 0,0 0 0 0 0,0-1-1 0 0,1 0 1 0 0,10-1-1 0 0,-1-1 22 0 0,1 1 0 0 0,-1 0-1 0 0,0 1 1 0 0,1 1 0 0 0,-1 1-1 0 0,0 1 1 0 0,0 0 0 0 0,0 2-1 0 0,0 0 1 0 0,0 0 0 0 0,16 9-1 0 0,-26-11 13 0 0,-1 0 0 0 0,1-1 0 0 0,-1 0 0 0 0,1 0-1 0 0,0-1 1 0 0,15 0 0 0 0,52-3 548 0 0,-19-1-263 0 0,-8 3-221 0 0,-10 1-75 0 0,0-1 0 0 0,0-2 0 0 0,74-14 0 0 0,63-13 7 0 0,-90 17-64 0 0,-42 8 16 0 0,0 2-1 0 0,1 2 1 0 0,44 5-1 0 0,1 0-13 0 0,152-5 145 0 0,193 42 98 0 0,-337-22-101 0 0,-57-10 24 0 0,74 7 0 0 0,-34-12 0 0 0,2-2-79 0 0,1 4 0 0 0,118 26 0 0 0,-138-19 28 0 0,114 10 0 0 0,66-13 511 0 0,-137-8-262 0 0,234 18 246 0 0,-219-17-54 0 0,-88-5-634 0 0,1 2 0 0 0,-1 1 0 0 0,46 9 1 0 0,-55-6-3439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43.216"/>
    </inkml:context>
    <inkml:brush xml:id="br0">
      <inkml:brushProperty name="width" value="0.1" units="cm"/>
      <inkml:brushProperty name="height" value="0.1" units="cm"/>
      <inkml:brushProperty name="color" value="#FF0066"/>
    </inkml:brush>
  </inkml:definitions>
  <inkml:trace contextRef="#ctx0" brushRef="#br0">1541 180 12383 0 0,'-5'-2'170'0'0,"0"0"0"0"0,-1 0 0 0 0,1 0 0 0 0,0 1 0 0 0,-1 0 0 0 0,1 0 0 0 0,-8-1 0 0 0,-25-5-178 0 0,17 2 371 0 0,-1 1 1 0 0,1 1-1 0 0,-1 1 0 0 0,0 1 0 0 0,-26 1 0 0 0,26 0 218 0 0,-525 18 3813 0 0,486-14-3491 0 0,-92-5 1 0 0,120-2-801 0 0,-1-2 0 0 0,1-1 0 0 0,1-1 0 0 0,-46-17 0 0 0,-56-30 12 0 0,-8-3-3664 0 0,114 48 1979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10.504"/>
    </inkml:context>
    <inkml:brush xml:id="br0">
      <inkml:brushProperty name="width" value="0.1" units="cm"/>
      <inkml:brushProperty name="height" value="0.1" units="cm"/>
      <inkml:brushProperty name="color" value="#FF0066"/>
    </inkml:brush>
  </inkml:definitions>
  <inkml:trace contextRef="#ctx0" brushRef="#br0">0 198 455 0 0,'19'-2'819'0'0,"-1"0"0"0"0,0-1 0 0 0,0-1 0 0 0,25-8 0 0 0,34-7-416 0 0,39 2-276 0 0,61-12-104 0 0,-139 23 82 0 0,1 1 0 0 0,54 0 0 0 0,79 11 265 0 0,-167-5-372 0 0,54-1 311 0 0,0-3 0 0 0,72-11 1 0 0,75-4 418 0 0,-151 17-630 0 0,-18 0-2 0 0,0 2 0 0 0,1 1 0 0 0,42 8 1 0 0,-14 4-2 0 0,1-3 0 0 0,116 4 0 0 0,-173-15-81 0 0,447 9 844 0 0,-276-5-845 0 0,-112-5 33 0 0,58-3 90 0 0,61 0 95 0 0,-61 4-153 0 0,22 0-17 0 0,58-4 49 0 0,62 2 82 0 0,-245 1-143 0 0,37-5 0 0 0,-7 1 2 0 0,143-14 184 0 0,-74 6-129 0 0,-55 7-91 0 0,328-15 226 0 0,-310 19-209 0 0,130-19-1 0 0,-70 4-19 0 0,-72 14 128 0 0,104 8-1 0 0,40 0 19 0 0,13-13-126 0 0,-161 9-16 0 0,92 14 0 0 0,-64-4-10 0 0,133-1-1 0 0,177 18 112 0 0,-152-5-63 0 0,686-16 724 0 0,-311-26-276 0 0,-487 7-451 0 0,-91 6-38 0 0,95 2 0 0 0,-130 5-15 0 0,0 1 0 0 0,0 1 0 0 0,0 0 0 0 0,-1 2 0 0 0,1 0 1 0 0,-1 0-1 0 0,0 2 0 0 0,-1 0 0 0 0,20 12 0 0 0,26 26-692 0 0,-51-36 127 0 0,17 12-732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11.885"/>
    </inkml:context>
    <inkml:brush xml:id="br0">
      <inkml:brushProperty name="width" value="0.1" units="cm"/>
      <inkml:brushProperty name="height" value="0.1" units="cm"/>
      <inkml:brushProperty name="color" value="#FF0066"/>
    </inkml:brush>
  </inkml:definitions>
  <inkml:trace contextRef="#ctx0" brushRef="#br0">0 78 2303 0 0,'1'-1'138'0'0,"-1"1"-1"0"0,1 0 0 0 0,-1-1 0 0 0,1 1 1 0 0,-1 0-1 0 0,1-1 0 0 0,-1 1 0 0 0,1 0 1 0 0,0-1-1 0 0,-1 1 0 0 0,1 0 0 0 0,-1 0 1 0 0,1 0-1 0 0,0 0 0 0 0,-1 0 0 0 0,1 0 1 0 0,0 0-1 0 0,-1 0 0 0 0,1 0 0 0 0,0 0 1 0 0,-1 0-1 0 0,1 0 0 0 0,0 0 0 0 0,0 1 0 0 0,25 0-85 0 0,0 2 60 0 0,1-2-1 0 0,-1-1 1 0 0,0-1-1 0 0,0-1 1 0 0,32-7-1 0 0,58-17 815 0 0,-73 14-593 0 0,1 3 0 0 0,79-8 1 0 0,24 14-110 0 0,30 17-44 0 0,-48-2 56 0 0,180-17-28 0 0,-99-3 306 0 0,-127 11-340 0 0,-1 3 0 0 0,0 4 0 0 0,103 26 0 0 0,44-2 107 0 0,-162-26-226 0 0,82 14 76 0 0,-66-8 28 0 0,144 5-1 0 0,19-35 162 0 0,52-14-64 0 0,124 22 65 0 0,-293 9-274 0 0,-75-1-45 0 0,213 6 33 0 0,-218-2-28 0 0,0 2 0 0 0,0 2-1 0 0,67 21 1 0 0,-74-15-7 0 0,94 26 0 0 0,-117-36 0 0 0,0 0 0 0 0,1-2 0 0 0,-1 0 0 0 0,0-1 0 0 0,26-3 0 0 0,403-28 128 0 0,-387 29-128 0 0,110 13 0 0 0,-161-11 3 0 0,-1 0-1 0 0,1 1 0 0 0,-1 1 0 0 0,0 0 0 0 0,0 0 1 0 0,16 8-1 0 0,-23-10-8 0 0,0 0 1 0 0,0 1-1 0 0,0-1 1 0 0,0 0-1 0 0,-1 1 1 0 0,1-1-1 0 0,0 1 1 0 0,-1-1-1 0 0,1 1 1 0 0,-1 0-1 0 0,0 0 1 0 0,0 0-1 0 0,1-1 1 0 0,-1 1-1 0 0,0 0 1 0 0,-1 1-1 0 0,1-1 1 0 0,0 0-1 0 0,-1 0 1 0 0,1 0-1 0 0,-1 0 1 0 0,1 0-1 0 0,-1 1 1 0 0,0-1-1 0 0,0 0 1 0 0,0 0-1 0 0,0 1 1 0 0,-1-1-1 0 0,1 0 1 0 0,0 0-1 0 0,-1 0 1 0 0,0 1-1 0 0,1-1 1 0 0,-3 2-1 0 0,-5 16-105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14.304"/>
    </inkml:context>
    <inkml:brush xml:id="br0">
      <inkml:brushProperty name="width" value="0.1" units="cm"/>
      <inkml:brushProperty name="height" value="0.1" units="cm"/>
      <inkml:brushProperty name="color" value="#FF0066"/>
    </inkml:brush>
  </inkml:definitions>
  <inkml:trace contextRef="#ctx0" brushRef="#br0">1 198 455 0 0,'8'-2'3578'0'0,"25"-3"-2485"0"0,6 4-132 0 0,39-6-1 0 0,-57 6-641 0 0,1 0 0 0 0,40 4 0 0 0,-42-1-183 0 0,0-1 0 0 0,0-1 0 0 0,36-4-1 0 0,52-13 539 0 0,208-8 0 0 0,-131 22-82 0 0,-27 15-142 0 0,-111-6-436 0 0,-11-4-14 0 0,58-3 0 0 0,-39-3 8 0 0,-32 1 51 0 0,0 1 1 0 0,0 1-1 0 0,37 4 1 0 0,-19 1 2 0 0,0-3-1 0 0,75-6 1 0 0,-51 1 19 0 0,-19 0 57 0 0,52-11 0 0 0,-9 0 109 0 0,194-40 9 0 0,-244 48-153 0 0,0 2-1 0 0,63-1 1 0 0,-51 4-91 0 0,-7 2 47 0 0,69 9 1 0 0,-21-1-62 0 0,-67-6 2 0 0,0 2 0 0 0,30 8 0 0 0,-30-6 0 0 0,50 6 0 0 0,112 0 182 0 0,-98-1-142 0 0,-56-5-4 0 0,1-2 1 0 0,48-1-1 0 0,263-24 193 0 0,-287 21-170 0 0,101 15-1 0 0,-101-8-12 0 0,98 0-1 0 0,-18-19-27 0 0,-97 6-8 0 0,1 2-1 0 0,-1 2 0 0 0,1 2 0 0 0,46 6 0 0 0,25 10-9 0 0,162 4 0 0 0,-98-28 0 0 0,-98 2 0 0 0,86 6 0 0 0,-149 1 1 0 0,200 3 62 0 0,33-33-63 0 0,-120 14 32 0 0,220 2 0 0 0,-170 8-32 0 0,68 1 0 0 0,-85 17 0 0 0,-99-6 0 0 0,0-3 0 0 0,99-6 0 0 0,238-25 0 0 0,-360 24 48 0 0,-20 2 19 0 0,0 0 0 0 0,0-2-1 0 0,-1 0 1 0 0,1-1 0 0 0,29-10-1 0 0,-25 4-49 0 0,-9 3 92 0 0,0 1 1 0 0,1 0-1 0 0,31-6 1 0 0,-41 11-156 0 0,-1 0 0 0 0,1 1 0 0 0,-1 0 0 0 0,1 0 0 0 0,-1 1 1 0 0,0-1-1 0 0,1 1 0 0 0,-1 0 0 0 0,0 1 0 0 0,1-1 0 0 0,-1 1 0 0 0,0 0 0 0 0,0 1 1 0 0,0-1-1 0 0,-1 1 0 0 0,6 3 0 0 0,9 8-3299 0 0,2 1-1137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1.718"/>
    </inkml:context>
    <inkml:brush xml:id="br0">
      <inkml:brushProperty name="width" value="0.1" units="cm"/>
      <inkml:brushProperty name="height" value="0.1" units="cm"/>
      <inkml:brushProperty name="color" value="#FF0066"/>
    </inkml:brush>
  </inkml:definitions>
  <inkml:trace contextRef="#ctx0" brushRef="#br0">0 25 455 0 0,'8'-6'0'0'0,"1"1"0"0"0,2-3 0 0 0,2 5 0 0 0,1 1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2.103"/>
    </inkml:context>
    <inkml:brush xml:id="br0">
      <inkml:brushProperty name="width" value="0.1" units="cm"/>
      <inkml:brushProperty name="height" value="0.1" units="cm"/>
      <inkml:brushProperty name="color" value="#FF0066"/>
    </inkml:brush>
  </inkml:definitions>
  <inkml:trace contextRef="#ctx0" brushRef="#br0">1 67 655 0 0,'11'-17'0'0'0,"-2"6"0"0"0,0 0 0 0 0,-2 4 64 0 0,-3 3-64 0 0,0 3 0 0 0,1-1 0 0 0,4-4 0 0 0,8-1 72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2.505"/>
    </inkml:context>
    <inkml:brush xml:id="br0">
      <inkml:brushProperty name="width" value="0.1" units="cm"/>
      <inkml:brushProperty name="height" value="0.1" units="cm"/>
      <inkml:brushProperty name="color" value="#FF0066"/>
    </inkml:brush>
  </inkml:definitions>
  <inkml:trace contextRef="#ctx0" brushRef="#br0">1 61 6447 0 0,'0'-19'576'0'0,"1"7"-464"0"0,1 6-112 0 0,0 6 0 0 0,2 2 0 0 0,-1-2-96 0 0,5-4 24 0 0,3-3 0 0 0,5 0-144 0 0,4 1-24 0 0,6 4-8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3.174"/>
    </inkml:context>
    <inkml:brush xml:id="br0">
      <inkml:brushProperty name="width" value="0.1" units="cm"/>
      <inkml:brushProperty name="height" value="0.1" units="cm"/>
      <inkml:brushProperty name="color" value="#FF0066"/>
    </inkml:brush>
  </inkml:definitions>
  <inkml:trace contextRef="#ctx0" brushRef="#br0">3 31 1839 0 0,'0'-5'160'0'0,"0"-1"-160"0"0,-2 3 0 0 0,4 3 0 0 0,-2 1 656 0 0,0-2 96 0 0,2-1 16 0 0,-2-4 8 0 0,0 3-576 0 0,3-1-112 0 0,-1 2-24 0 0,0 4-64 0 0,0 2-136 0 0,-1 3-88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3.529"/>
    </inkml:context>
    <inkml:brush xml:id="br0">
      <inkml:brushProperty name="width" value="0.1" units="cm"/>
      <inkml:brushProperty name="height" value="0.1" units="cm"/>
      <inkml:brushProperty name="color" value="#FF0066"/>
    </inkml:brush>
  </inkml:definitions>
  <inkml:trace contextRef="#ctx0" brushRef="#br0">0 43 2759 0 0,'8'-9'248'0'0,"-3"3"-248"0"0,1 1 0 0 0,-3-1 0 0 0,-1 3 480 0 0,0 3 40 0 0,2-2 16 0 0,1 0 0 0 0,6-2-408 0 0,4 1-128 0 0,1 1 64 0 0,4 2-64 0 0,2 4-160 0 0,-2-1-64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4.519"/>
    </inkml:context>
    <inkml:brush xml:id="br0">
      <inkml:brushProperty name="width" value="0.1" units="cm"/>
      <inkml:brushProperty name="height" value="0.1" units="cm"/>
      <inkml:brushProperty name="color" value="#FF0066"/>
    </inkml:brush>
  </inkml:definitions>
  <inkml:trace contextRef="#ctx0" brushRef="#br0">28 132 1375 0 0,'-4'-9'128'0'0,"-3"-2"-128"0"0,0 2 0 0 0,1-4 0 0 0,2-2 448 0 0,4 4 64 0 0,2 2 8 0 0,2 5 8 0 0,0 1-432 0 0,1 1-96 0 0,6-2 0 0 0,4-3 0 0 0,8 0 0 0 0,7-4 0 0 0,5 2 0 0 0,-1 1-1456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25.106"/>
    </inkml:context>
    <inkml:brush xml:id="br0">
      <inkml:brushProperty name="width" value="0.1" units="cm"/>
      <inkml:brushProperty name="height" value="0.1" units="cm"/>
      <inkml:brushProperty name="color" value="#FF0066"/>
    </inkml:brush>
  </inkml:definitions>
  <inkml:trace contextRef="#ctx0" brushRef="#br0">0 119 5983 0 0,'4'-31'536'0'0,"-4"9"-432"0"0,3 4-104 0 0,-1 5 0 0 0,4 7-72 0 0,-3 5-40 0 0,3-1-8 0 0,1-4 0 0 0,8-1 56 0 0,7 0 64 0 0,3 1-104 0 0,12 6-1520 0 0,1 4-296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37:16.054"/>
    </inkml:context>
    <inkml:brush xml:id="br0">
      <inkml:brushProperty name="width" value="0.1" units="cm"/>
      <inkml:brushProperty name="height" value="0.1" units="cm"/>
      <inkml:brushProperty name="color" value="#FFFF00"/>
    </inkml:brush>
  </inkml:definitions>
  <inkml:trace contextRef="#ctx0" brushRef="#br0">371 66 919 0 0,'-1'-1'137'0'0,"-1"0"-1"0"0,0 0 0 0 0,0 0 0 0 0,1 1 0 0 0,-1-1 0 0 0,0 0 0 0 0,0 1 0 0 0,0 0 0 0 0,0-1 0 0 0,0 1 0 0 0,0 0 0 0 0,1 0 0 0 0,-1 0 0 0 0,0 0 0 0 0,0 0 0 0 0,0 0 0 0 0,-3 1 0 0 0,-37 7 2494 0 0,33-5-2388 0 0,-1-1-1 0 0,-1-1 1 0 0,1 0-1 0 0,0 0 1 0 0,0-1 0 0 0,0 0-1 0 0,0-1 1 0 0,-1 0-1 0 0,1 0 1 0 0,-17-6-1 0 0,23 7-141 0 0,1-1-1 0 0,-1 1 0 0 0,1 0 0 0 0,-1 0 1 0 0,1 1-1 0 0,0-1 0 0 0,-1 1 0 0 0,-3 0 1 0 0,6 0-64 0 0,-1-1 1 0 0,0 0 0 0 0,1 1 0 0 0,-1-1-1 0 0,1 1 1 0 0,-1 0 0 0 0,1-1 0 0 0,0 1 0 0 0,-1 0-1 0 0,1 0 1 0 0,-1 0 0 0 0,1 0 0 0 0,0 0-1 0 0,0 0 1 0 0,0 0 0 0 0,0 1 0 0 0,0-1 0 0 0,-2 2-1 0 0,3-2-26 0 0,0-1-1 0 0,0 0 0 0 0,0 0 0 0 0,0 1 1 0 0,0-1-1 0 0,0 0 0 0 0,0 0 0 0 0,-1 1 1 0 0,1-1-1 0 0,0 0 0 0 0,0 0 0 0 0,0 1 1 0 0,0-1-1 0 0,0 0 0 0 0,0 0 0 0 0,0 1 1 0 0,1-1-1 0 0,-1 0 0 0 0,0 0 0 0 0,0 1 1 0 0,0-1-1 0 0,0 0 0 0 0,0 0 0 0 0,0 0 1 0 0,0 1-1 0 0,0-1 0 0 0,1 0 0 0 0,-1 0 1 0 0,0 0-1 0 0,0 1 0 0 0,0-1 0 0 0,0 0 1 0 0,1 0-1 0 0,-1 0 0 0 0,0 0 0 0 0,0 0 1 0 0,1 1-1 0 0,-1-1 0 0 0,0 0 0 0 0,14 0 79 0 0,13-9-44 0 0,11-16-33 0 0,-35 23-11 0 0,-1 0 0 0 0,0 0 0 0 0,1 0 0 0 0,-1-1 0 0 0,0 1 0 0 0,0 0 0 0 0,-1-1 0 0 0,1 1 0 0 0,0-1 0 0 0,-1 0-1 0 0,0 1 1 0 0,3-7 0 0 0,-4 9 4 0 0,0-1 0 0 0,1 0-1 0 0,-1 1 1 0 0,0-1-1 0 0,0 0 1 0 0,0 1-1 0 0,0-1 1 0 0,1 0 0 0 0,-1 0-1 0 0,0 1 1 0 0,0-1-1 0 0,0 0 1 0 0,-1 1-1 0 0,1-1 1 0 0,0 0 0 0 0,0 0-1 0 0,0 1 1 0 0,0-1-1 0 0,-1 0 1 0 0,1 1 0 0 0,0-1-1 0 0,-1 0 1 0 0,1 1-1 0 0,0-1 1 0 0,-1 1-1 0 0,1-1 1 0 0,-1 1 0 0 0,1-1-1 0 0,-1 1 1 0 0,1-1-1 0 0,-1 1 1 0 0,0-1 0 0 0,1 1-1 0 0,-1-1 1 0 0,1 1-1 0 0,-1 0 1 0 0,0 0-1 0 0,1-1 1 0 0,-1 1 0 0 0,0 0-1 0 0,1 0 1 0 0,-1 0-1 0 0,0-1 1 0 0,0 1 0 0 0,1 0-1 0 0,-1 0 1 0 0,0 0-1 0 0,1 0 1 0 0,-1 0-1 0 0,-1 1 1 0 0,-2-1 81 0 0,0 1-1 0 0,1 0 1 0 0,-1 0 0 0 0,0 0-1 0 0,1 1 1 0 0,-1-1 0 0 0,-5 5-1 0 0,5-3-10 0 0,0 0 0 0 0,1 0 0 0 0,0 1 0 0 0,0 0 0 0 0,0 0 0 0 0,0 0 0 0 0,1 0 0 0 0,-1 0 0 0 0,1 0 0 0 0,0 1 0 0 0,0-1 0 0 0,1 1 0 0 0,-1-1 0 0 0,1 1 0 0 0,0 0 0 0 0,0-1 0 0 0,1 1 0 0 0,0 0 0 0 0,0 7 0 0 0,-1-1-33 0 0,2 0 0 0 0,0 1 0 0 0,0-1-1 0 0,1 0 1 0 0,0 0 0 0 0,1 0 0 0 0,5 12 0 0 0,-5-18-28 0 0,-1 0 1 0 0,1 0-1 0 0,1 0 0 0 0,5 7 1 0 0,-8-11-12 0 0,0 0 0 0 0,0 1 1 0 0,0-1-1 0 0,0 0 0 0 0,0 0 0 0 0,0 0 1 0 0,0 0-1 0 0,0 0 0 0 0,0 0 1 0 0,1-1-1 0 0,-1 1 0 0 0,0 0 1 0 0,1-1-1 0 0,-1 1 0 0 0,1-1 0 0 0,-1 1 1 0 0,0-1-1 0 0,1 1 0 0 0,-1-1 1 0 0,1 0-1 0 0,2 0 0 0 0,-4-3-2 0 0,0 0 0 0 0,-1 0 0 0 0,0 0 0 0 0,1 0 0 0 0,-1 0 0 0 0,0 0 0 0 0,-1 0 0 0 0,-1-4 0 0 0,3 7 0 0 0,-10-20 0 0 0,0 0 0 0 0,-1 1 0 0 0,0 1 0 0 0,-28-33 0 0 0,38 50 13 0 0,0 0 0 0 0,0 0 0 0 0,0 0-1 0 0,0-1 1 0 0,0 1 0 0 0,-1 0-1 0 0,1 1 1 0 0,0-1 0 0 0,-1 0 0 0 0,1 0-1 0 0,-1 1 1 0 0,1-1 0 0 0,-1 0 0 0 0,1 1-1 0 0,-1-1 1 0 0,1 1 0 0 0,-1 0 0 0 0,1 0-1 0 0,-1-1 1 0 0,1 1 0 0 0,-1 0 0 0 0,0 0-1 0 0,1 1 1 0 0,-1-1 0 0 0,1 0 0 0 0,-1 0-1 0 0,1 1 1 0 0,-1-1 0 0 0,1 1-1 0 0,-1 0 1 0 0,1-1 0 0 0,-1 1 0 0 0,1 0-1 0 0,-1 0 1 0 0,1-1 0 0 0,0 1 0 0 0,0 0-1 0 0,-1 1 1 0 0,1-1 0 0 0,0 0 0 0 0,0 0-1 0 0,0 0 1 0 0,0 1 0 0 0,1-1 0 0 0,-2 2-1 0 0,-3 5 79 0 0,0 0 1 0 0,1 0-1 0 0,0 0 0 0 0,1 0 0 0 0,0 1 0 0 0,-3 15 0 0 0,4-18-76 0 0,2 0-1 0 0,-1 1 0 0 0,1-1 1 0 0,0 1-1 0 0,0-1 1 0 0,1 1-1 0 0,0-1 0 0 0,0 1 1 0 0,0-1-1 0 0,1 0 0 0 0,0 0 1 0 0,0 0-1 0 0,1 0 1 0 0,0 0-1 0 0,5 9 0 0 0,-5-11-6 0 0,0 0 0 0 0,0 0-1 0 0,0-1 1 0 0,0 1 0 0 0,0-1 0 0 0,1 0-1 0 0,-1 0 1 0 0,1 0 0 0 0,0 0 0 0 0,0-1-1 0 0,0 1 1 0 0,0-1 0 0 0,0 0 0 0 0,0 0-1 0 0,1-1 1 0 0,-1 1 0 0 0,1-1 0 0 0,-1 0-1 0 0,1 0 1 0 0,0-1 0 0 0,-1 1 0 0 0,7-1-1 0 0,3-2-5 0 0,0 0-1 0 0,0-1 1 0 0,0-1-1 0 0,-1 0 1 0 0,1-1-1 0 0,-1 0 1 0 0,0-1-1 0 0,-1 0 0 0 0,1-1 1 0 0,-1-1-1 0 0,0 0 1 0 0,-1 0-1 0 0,0-1 1 0 0,-1-1-1 0 0,0 0 1 0 0,0 0-1 0 0,-1-1 1 0 0,0 0-1 0 0,12-21 1 0 0,-19 29-8 0 0,-1 0 1 0 0,1-1 0 0 0,-1 1-1 0 0,0 0 1 0 0,0 0-1 0 0,0-1 1 0 0,-1 1 0 0 0,1 0-1 0 0,-1-1 1 0 0,0 1 0 0 0,0 0-1 0 0,0-1 1 0 0,0 1 0 0 0,-1-1-1 0 0,1 1 1 0 0,-1 0-1 0 0,0-1 1 0 0,0 1 0 0 0,0 0-1 0 0,0 0 1 0 0,-1 0 0 0 0,1 0-1 0 0,-4-5 1 0 0,3 6 9 0 0,0-1 0 0 0,1 1 0 0 0,-1 0 0 0 0,-1 0 0 0 0,1 0-1 0 0,0 1 1 0 0,0-1 0 0 0,-1 1 0 0 0,1-1 0 0 0,-1 1 0 0 0,1 0 0 0 0,-1-1 0 0 0,0 1 0 0 0,0 1 0 0 0,1-1 0 0 0,-1 0 0 0 0,0 1 0 0 0,0-1 0 0 0,0 1 0 0 0,0 0-1 0 0,1 0 1 0 0,-1 0 0 0 0,0 0 0 0 0,0 1 0 0 0,0-1 0 0 0,0 1 0 0 0,1 0 0 0 0,-4 1 0 0 0,-2 1 67 0 0,0 1-1 0 0,0 0 1 0 0,1 0 0 0 0,-1 1-1 0 0,1 0 1 0 0,0 0 0 0 0,1 1-1 0 0,-1 0 1 0 0,1 0 0 0 0,0 1-1 0 0,1 0 1 0 0,0 0 0 0 0,0 0 0 0 0,0 0-1 0 0,1 1 1 0 0,0 0 0 0 0,-5 13-1 0 0,7-15-14 0 0,0 1-1 0 0,0-1 0 0 0,1 1 1 0 0,-1 0-1 0 0,1-1 1 0 0,1 1-1 0 0,0 0 0 0 0,0 0 1 0 0,0 0-1 0 0,2 8 1 0 0,-1-10-46 0 0,0 0 1 0 0,1 0 0 0 0,-1-1 0 0 0,1 1 0 0 0,0 0 0 0 0,0-1-1 0 0,1 0 1 0 0,0 1 0 0 0,-1-1 0 0 0,1 0 0 0 0,1 0-1 0 0,-1-1 1 0 0,1 1 0 0 0,7 6 0 0 0,-8-8 6 0 0,0 0-1 0 0,0 0 1 0 0,0-1 0 0 0,0 1-1 0 0,0-1 1 0 0,0 1 0 0 0,0-1-1 0 0,1 0 1 0 0,-1-1-1 0 0,1 1 1 0 0,-1 0 0 0 0,1-1-1 0 0,-1 0 1 0 0,0 0 0 0 0,1 0-1 0 0,-1 0 1 0 0,1 0 0 0 0,-1-1-1 0 0,1 1 1 0 0,-1-1 0 0 0,1 0-1 0 0,-1 0 1 0 0,0 0 0 0 0,0-1-1 0 0,0 1 1 0 0,6-4 0 0 0,-2 0-218 0 0,0 0 0 0 0,0 0 0 0 0,13-12 1 0 0,12-20-4412 0 0,-21 23-658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43.822"/>
    </inkml:context>
    <inkml:brush xml:id="br0">
      <inkml:brushProperty name="width" value="0.1" units="cm"/>
      <inkml:brushProperty name="height" value="0.1" units="cm"/>
      <inkml:brushProperty name="color" value="#FF0066"/>
    </inkml:brush>
  </inkml:definitions>
  <inkml:trace contextRef="#ctx0" brushRef="#br0">1965 70 5527 0 0,'-53'0'870'0'0,"16"-5"3684"0"0,-54-15 0 0 0,58 12-4813 0 0,12 3 493 0 0,-12-4-239 0 0,0 2-1 0 0,-1 1 1 0 0,-1 1-1 0 0,1 2 1 0 0,-38 1-1 0 0,-239 33 1773 0 0,-18 0 1694 0 0,-198-27-106 0 0,490-5-3269 0 0,-134 0-401 0 0,97 4-6489 0 0,34 0-514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19:37.362"/>
    </inkml:context>
    <inkml:brush xml:id="br0">
      <inkml:brushProperty name="width" value="0.1" units="cm"/>
      <inkml:brushProperty name="height" value="0.1" units="cm"/>
      <inkml:brushProperty name="color" value="#FF0066"/>
    </inkml:brush>
  </inkml:definitions>
  <inkml:trace contextRef="#ctx0" brushRef="#br0">1054 134 1839 0 0,'-1'-21'4775'0'0,"14"-29"-1899"0"0,-12 46-2643 0 0,1 1-1 0 0,-1-1 1 0 0,1 1-1 0 0,0-1 1 0 0,0 1-1 0 0,0 0 0 0 0,1 0 1 0 0,-1 0-1 0 0,1 0 1 0 0,5-5-1 0 0,-3 5-55 0 0,-1 0-1 0 0,1 1 0 0 0,0-1 1 0 0,0 1-1 0 0,0 0 0 0 0,0 1 1 0 0,1-1-1 0 0,-1 1 0 0 0,0 0 1 0 0,1 0-1 0 0,8 1 0 0 0,8 0 10 0 0,34 4 0 0 0,-32-1-19 0 0,-14-2-120 0 0,-1 1 1 0 0,0 0-1 0 0,0 1 1 0 0,0 0-1 0 0,0 1 1 0 0,-1 0-1 0 0,1 0 0 0 0,-1 0 1 0 0,0 1-1 0 0,0 1 1 0 0,0-1-1 0 0,-1 1 1 0 0,0 1-1 0 0,0-1 0 0 0,-1 1 1 0 0,0 0-1 0 0,0 1 1 0 0,0-1-1 0 0,-1 1 1 0 0,8 17-1 0 0,9 3 273 0 0,-19-25-271 0 0,0 0-1 0 0,0 0 0 0 0,-1 1 1 0 0,1-1-1 0 0,-1 0 0 0 0,1 1 1 0 0,-1 0-1 0 0,-1-1 0 0 0,1 1 1 0 0,1 5-1 0 0,1 6 42 0 0,-2-1 0 0 0,0 0 0 0 0,0 1 0 0 0,-1-1 0 0 0,-2 20 0 0 0,0-6 69 0 0,4 44 0 0 0,-1-47-48 0 0,0-1 1 0 0,-5 41 0 0 0,-1-14-34 0 0,3 59 0 0 0,-1 13 42 0 0,0-68-15 0 0,2-30-23 0 0,-1-1 1 0 0,-6 31-1 0 0,-4 3 58 0 0,-75 299 658 0 0,49-260-612 0 0,20-53-74 0 0,-20 73 0 0 0,10 32-59 0 0,-4 21-31 0 0,-31 23 143 0 0,45-146-149 0 0,-2 17-16 0 0,-17 107 0 0 0,9-33 0 0 0,-21 63 64 0 0,20-91-52 0 0,-3 12 40 0 0,27-101-24 0 0,1 0 0 0 0,1 0 0 0 0,1 25 0 0 0,1-36-16 0 0,1-1-1 0 0,0 1 0 0 0,1-1 0 0 0,0 1 0 0 0,1-1 0 0 0,0 0 1 0 0,0 0-1 0 0,1 0 0 0 0,6 12 0 0 0,1-3 12 0 0,-1 1 0 0 0,-1 1 1 0 0,-1-1-1 0 0,0 1 0 0 0,5 26 0 0 0,6 32 84 0 0,-14-66-63 0 0,0 1 0 0 0,2-1 0 0 0,-1 0 0 0 0,1 0 0 0 0,1-1 0 0 0,16 18 0 0 0,-5-4 24 0 0,-13-18-41 0 0,1 0 0 0 0,0 0 0 0 0,0-1 1 0 0,0 0-1 0 0,11 8 0 0 0,-5-5 20 0 0,12 12-16 0 0,-21-17-20 0 0,1 0 0 0 0,-1 0-1 0 0,1 0 1 0 0,0-1 0 0 0,1 1 0 0 0,-1-1 0 0 0,0 0-1 0 0,9 2 1 0 0,-7-2-11 0 0,1 1-1 0 0,-1 0 1 0 0,0 0-1 0 0,0 0 1 0 0,11 10 0 0 0,-11-9 1 0 0,-1 0 1 0 0,0-1 0 0 0,1 1 0 0 0,0-1 0 0 0,0-1 0 0 0,14 6 0 0 0,-14-6 4 0 0,0 0 0 0 0,0 0 1 0 0,0 1-1 0 0,-1 0 0 0 0,0 0 0 0 0,0 0 1 0 0,0 1-1 0 0,0 0 0 0 0,-1 0 1 0 0,0 0-1 0 0,0 1 0 0 0,0 0 0 0 0,-1 0 1 0 0,1 0-1 0 0,-2 1 0 0 0,6 9 1 0 0,-9-14 4 0 0,0 0 0 0 0,1 0 1 0 0,-1 0-1 0 0,0 1 1 0 0,0-1-1 0 0,0 0 1 0 0,0 0-1 0 0,0 0 1 0 0,-1 1-1 0 0,1-1 1 0 0,-1 0-1 0 0,1 0 1 0 0,-1 0-1 0 0,0 0 1 0 0,0 0-1 0 0,0 0 0 0 0,0 0 1 0 0,0 0-1 0 0,-3 3 1 0 0,1-5 6 0 0,-1-1-1 0 0,1 1 1 0 0,0-1 0 0 0,0 0-1 0 0,0 0 1 0 0,0 0 0 0 0,0 0-1 0 0,-6-4 1 0 0,1 2 4 0 0,7 2-22 0 0,-25-8 22 0 0,1 0-1 0 0,-29-5 0 0 0,41 11-21 0 0,11 2 0 0 0,-1 0 0 0 0,1 1 0 0 0,0-1 0 0 0,-1 0 0 0 0,1 1 0 0 0,-1 0 0 0 0,1-1 0 0 0,-1 1 0 0 0,1 0 0 0 0,-1 0 0 0 0,0 1 0 0 0,1-1 0 0 0,-1 0 0 0 0,1 1 0 0 0,0 0 0 0 0,-1-1 0 0 0,1 1 0 0 0,-1 0 0 0 0,-1 2 0 0 0,-5 3 0 0 0,-3 6 0 0 0,7-1 16 0 0,1 0 0 0 0,0 0 0 0 0,1 0-1 0 0,0 0 1 0 0,1 1 0 0 0,0-1 0 0 0,-1 14 0 0 0,-3 22 176 0 0,3-37-146 0 0,2 1-1 0 0,-1 0 1 0 0,1 0 0 0 0,1-1-1 0 0,0 1 1 0 0,1 0 0 0 0,0 0-1 0 0,0-1 1 0 0,1 1 0 0 0,5 15-1 0 0,3-2-27 0 0,1 0-1 0 0,2-1 0 0 0,0-1 1 0 0,1 0-1 0 0,1-1 0 0 0,1-1 1 0 0,22 22-1 0 0,-27-27-5 0 0,0 0 0 0 0,0 1 0 0 0,-2 0 0 0 0,12 27 0 0 0,-9-18-10 0 0,17 26 0 0 0,-7-15-5 0 0,-16-25 16 0 0,0 0 1 0 0,1 0-1 0 0,0-1 1 0 0,13 13-1 0 0,-10-12-2 0 0,0 0-1 0 0,0 0 1 0 0,-1 1 0 0 0,13 21-1 0 0,8 12 0 0 0,-21-33 4 0 0,0 0-1 0 0,-1 1 1 0 0,9 18-1 0 0,39 119 62 0 0,-44-109-24 0 0,-2 2-1 0 0,-1-1 1 0 0,-3 1-1 0 0,-1 1 1 0 0,-3-1-1 0 0,-1 0 1 0 0,-5 49-1 0 0,-4 69 51 0 0,1 6-14 0 0,3-131-61 0 0,2 0-1 0 0,1 0 1 0 0,2 0 0 0 0,6 40-1 0 0,-3-43-15 0 0,-3 0 0 0 0,0 1 0 0 0,-2-1 0 0 0,-11 64 1 0 0,0 24 21 0 0,10-90-18 0 0,-1-1 1 0 0,-1 1 0 0 0,-1 0-1 0 0,-2-1 1 0 0,-2 0 0 0 0,0-1-1 0 0,-24 49 1 0 0,-13 23 5 0 0,23-48 2 0 0,-39 64 0 0 0,29-61-22 0 0,16-25 32 0 0,-26 34 0 0 0,14-27-11 0 0,0-2 1 0 0,-36 32-1 0 0,9-15-29 0 0,-144 122 133 0 0,95-101-113 0 0,-35 29-13 0 0,96-66 1 0 0,-66 61 0 0 0,97-87 0 0 0,-1 0 0 0 0,0-1 0 0 0,-1-1 0 0 0,1-1 0 0 0,-2 0 0 0 0,1-1 0 0 0,-18 6 0 0 0,-44 22 0 0 0,27-10 0 0 0,32-17 0 0 0,0 1 0 0 0,-33 22 0 0 0,-97 71 0 0 0,99-63 252 0 0,-46 45 0 0 0,81-66-221 0 0,14-16-524 0 0,10-10-1162 0 0,-3 0 476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0:26.481"/>
    </inkml:context>
    <inkml:brush xml:id="br0">
      <inkml:brushProperty name="width" value="0.1" units="cm"/>
      <inkml:brushProperty name="height" value="0.1" units="cm"/>
      <inkml:brushProperty name="color" value="#FF0066"/>
    </inkml:brush>
  </inkml:definitions>
  <inkml:trace contextRef="#ctx0" brushRef="#br0">547 31 919 0 0,'-14'-6'-587'0'0,"-2"-7"7527"0"0,2 1-4045 0 0,11 13-2862 0 0,1 0 0 0 0,-1-1 0 0 0,1 1-1 0 0,-1 0 1 0 0,1 0 0 0 0,0 0 0 0 0,0 0 0 0 0,-1 1-1 0 0,1-1 1 0 0,0 1 0 0 0,-2 1 0 0 0,-9 6 261 0 0,4-7 242 0 0,0 0 0 0 0,0 0 0 0 0,0-1 0 0 0,0 0 0 0 0,0 0 0 0 0,-11-1 0 0 0,-20 1 99 0 0,33 0-418 0 0,0 0-1 0 0,0-1 1 0 0,0 0 0 0 0,0-1-1 0 0,-1 1 1 0 0,1-2 0 0 0,-10-1-1 0 0,15 2-174 0 0,0 1-1 0 0,0 0 1 0 0,-1 0-1 0 0,1 0 1 0 0,0 0-1 0 0,0 0 1 0 0,-1 0 0 0 0,1 1-1 0 0,0-1 1 0 0,0 1-1 0 0,0-1 1 0 0,-1 1-1 0 0,1 0 1 0 0,0 0-1 0 0,0 0 1 0 0,0 0-1 0 0,0 0 1 0 0,1 1-1 0 0,-3 1 1 0 0,1-1 21 0 0,1 0 0 0 0,-1 0 0 0 0,1 1 0 0 0,-1-1 0 0 0,1 1 0 0 0,0 0 1 0 0,0 0-1 0 0,0 0 0 0 0,0 0 0 0 0,1 0 0 0 0,-1 0 0 0 0,0 4 0 0 0,-26 75 22 0 0,11-36 195 0 0,-15 65 0 0 0,27-88-177 0 0,2 1 0 0 0,0-1-1 0 0,1 0 1 0 0,2 1 0 0 0,2 24-1 0 0,43 234 433 0 0,-21-153-390 0 0,-17-78-38 0 0,-2 0 0 0 0,-2 0-1 0 0,-3 0 1 0 0,-7 68 0 0 0,-12 160 896 0 0,7-87-373 0 0,6-81-582 0 0,5 0 1 0 0,26 207-1 0 0,-5-120 46 0 0,2 17 12 0 0,-6-49-74 0 0,1 0 0 0 0,10 85-32 0 0,-28-90 64 0 0,-23 169 0 0 0,20-249-28 0 0,4 1-1 0 0,11 85 1 0 0,0 9-15 0 0,-9-133-34 0 0,-4 217 90 0 0,-27 39-77 0 0,23-134 0 0 0,9 6 0 0 0,0-109 0 0 0,-1 9 4 0 0,-2 0-1 0 0,-13 87 1 0 0,3-95 32 0 0,-15 159 45 0 0,33-16-81 0 0,-3-144 0 0 0,-2 0 0 0 0,-8 82 0 0 0,-12 14 64 0 0,-52 217 0 0 0,33-171-64 0 0,2-8 0 0 0,24-153 0 0 0,1 1 0 0 0,-3 52 0 0 0,0 1 61 0 0,-1 7 6 0 0,11 30-67 0 0,4-112 0 0 0,0-1 0 0 0,1 0 0 0 0,1 0 0 0 0,8 25 0 0 0,-7-28 72 0 0,-1 0-1 0 0,3 31 1 0 0,-5-35-26 0 0,-1 0 0 0 0,2 0 0 0 0,0 0-1 0 0,0-1 1 0 0,2 1 0 0 0,5 12 0 0 0,61 117 330 0 0,-50-91-108 0 0,-11-24-547 0 0,-5-22-1939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16.948"/>
    </inkml:context>
    <inkml:brush xml:id="br0">
      <inkml:brushProperty name="width" value="0.1" units="cm"/>
      <inkml:brushProperty name="height" value="0.1" units="cm"/>
      <inkml:brushProperty name="color" value="#FF0066"/>
    </inkml:brush>
  </inkml:definitions>
  <inkml:trace contextRef="#ctx0" brushRef="#br0">0 36 1375 0 0,'10'-10'128'0'0,"4"0"-128"0"0,1 0 0 0 0,-2 5 0 0 0,-4 5 96 0 0,-4 0 0 0 0,6 0 0 0 0,6 0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18.307"/>
    </inkml:context>
    <inkml:brush xml:id="br0">
      <inkml:brushProperty name="width" value="0.1" units="cm"/>
      <inkml:brushProperty name="height" value="0.1" units="cm"/>
      <inkml:brushProperty name="color" value="#FF0066"/>
    </inkml:brush>
  </inkml:definitions>
  <inkml:trace contextRef="#ctx0" brushRef="#br0">0 48 1375 0 0,'6'-11'128'0'0,"-1"4"-128"0"0,-1 5 0 0 0,0 2 0 0 0,-2 0 160 0 0,1-2 0 0 0,5-2 8 0 0,2-1 0 0 0,3-2-168 0 0,2 1 0 0 0,1 2 0 0 0,-1 4 0 0 0,-4 2 0 0 0,2 2 0 0 0,-2 0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19.038"/>
    </inkml:context>
    <inkml:brush xml:id="br0">
      <inkml:brushProperty name="width" value="0.1" units="cm"/>
      <inkml:brushProperty name="height" value="0.1" units="cm"/>
      <inkml:brushProperty name="color" value="#FF0066"/>
    </inkml:brush>
  </inkml:definitions>
  <inkml:trace contextRef="#ctx0" brushRef="#br0">0 116 2815 0 0,'20'-6'64'0'0,"10"-5"8"0"0,1 0 8 0 0,-7 2 0 0 0,-8 2-80 0 0,-5 5 0 0 0,2 0 0 0 0,11-5 0 0 0,12-6 288 0 0,12 0 32 0 0,5 0 16 0 0,-4 2 0 0 0,-7 4-240 0 0,-7 3-96 0 0,-6 6 88 0 0,-5 4-88 0 0,-6-1 0 0 0,-3 4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19.770"/>
    </inkml:context>
    <inkml:brush xml:id="br0">
      <inkml:brushProperty name="width" value="0.1" units="cm"/>
      <inkml:brushProperty name="height" value="0.1" units="cm"/>
      <inkml:brushProperty name="color" value="#FF0066"/>
    </inkml:brush>
  </inkml:definitions>
  <inkml:trace contextRef="#ctx0" brushRef="#br0">18 28 4143 0 0,'-5'-9'368'0'0,"-2"-1"-296"0"0,3 5-72 0 0,2 1 0 0 0,4 4-264 0 0,0 0 104 0 0,1 2 0 0 0,3 0 40 0 0,3 2 8 0 0,4 3 0 0 0,0-2-1360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20.224"/>
    </inkml:context>
    <inkml:brush xml:id="br0">
      <inkml:brushProperty name="width" value="0.1" units="cm"/>
      <inkml:brushProperty name="height" value="0.1" units="cm"/>
      <inkml:brushProperty name="color" value="#FF0066"/>
    </inkml:brush>
  </inkml:definitions>
  <inkml:trace contextRef="#ctx0" brushRef="#br0">4 99 7831 0 0,'-2'-36'344'0'0,"0"12"72"0"0,2 6-328 0 0,2 5-88 0 0,2 7 0 0 0,1 4 0 0 0,1 2-280 0 0,3 0-72 0 0,6 0-8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28.339"/>
    </inkml:context>
    <inkml:brush xml:id="br0">
      <inkml:brushProperty name="width" value="0.1" units="cm"/>
      <inkml:brushProperty name="height" value="0.1" units="cm"/>
      <inkml:brushProperty name="color" value="#FF0066"/>
    </inkml:brush>
  </inkml:definitions>
  <inkml:trace contextRef="#ctx0" brushRef="#br0">10894 35 5551 0 0,'-14'-27'1152'0'0,"13"27"-1117"0"0,1-1-1 0 0,-1 1 0 0 0,1-1 1 0 0,-1 1-1 0 0,1 0 1 0 0,-1-1-1 0 0,0 1 0 0 0,1 0 1 0 0,-1 0-1 0 0,1-1 0 0 0,-1 1 1 0 0,0 0-1 0 0,1 0 0 0 0,-1 0 1 0 0,1 0-1 0 0,-1 0 0 0 0,0-1 1 0 0,1 1-1 0 0,-1 0 0 0 0,0 1 1 0 0,1-1-1 0 0,-1 0 1 0 0,0 0-1 0 0,1 0 0 0 0,-2 1 1 0 0,-20 7 723 0 0,6-1-82 0 0,9-6-418 0 0,1 0 99 0 0,0 0 0 0 0,0 0 0 0 0,0-1 0 0 0,0 0 0 0 0,-12-1 0 0 0,-26-12 1093 0 0,28 7-1444 0 0,9 5 55 0 0,0 0 1 0 0,1 0-1 0 0,-1 0 0 0 0,0 1 0 0 0,-7 1 0 0 0,-13-1 292 0 0,-72 3 653 0 0,84-3-946 0 0,0 1 0 0 0,0 0 0 0 0,-18 4 0 0 0,5-1-47 0 0,-217 32 1227 0 0,199-29-852 0 0,-86 0-1 0 0,19-2 251 0 0,-197 29-486 0 0,209-21 183 0 0,-105-2 0 0 0,125-4-199 0 0,12-1-46 0 0,21-3-58 0 0,-88 16 0 0 0,-29 5 57 0 0,68-13-50 0 0,70-6-7 0 0,-1-2 0 0 0,0-1 0 0 0,-52-3 0 0 0,67 0-19 0 0,0 2 0 0 0,0-1 1 0 0,0 1-1 0 0,-14 4 0 0 0,-28 1 39 0 0,-188-1 86 0 0,201-4-132 0 0,-47-4-1 0 0,-49 2 136 0 0,23 2 17 0 0,-8-3-73 0 0,-32-2 86 0 0,33 7-139 0 0,26 1 64 0 0,66-5-74 0 0,18 0-11 0 0,1 1-1 0 0,-1 0 0 0 0,1 1 1 0 0,-22 4-1 0 0,-69 18 86 0 0,-122 12 0 0 0,64-26-7 0 0,89-7-31 0 0,-80 2 49 0 0,99-1-25 0 0,28-2-3 0 0,-1 0-1 0 0,-26 7 0 0 0,7 1-35 0 0,0-2 0 0 0,0-1 0 0 0,-1-3 0 0 0,1-1 0 0 0,-1-3 0 0 0,-50-6 0 0 0,-45-8 21 0 0,57 11-66 0 0,51 3 30 0 0,-62-9 0 0 0,5-1-18 0 0,54 7-10 0 0,-5 2 0 0 0,1 2 0 0 0,-47 5 0 0 0,-16 0 0 0 0,-17 2 0 0 0,18 1 64 0 0,80-6-64 0 0,-1 1 0 0 0,1 0 0 0 0,-1 2 0 0 0,-38 13 0 0 0,10-2 0 0 0,21-8 0 0 0,2 0 0 0 0,-34 6 0 0 0,50-13 0 0 0,-8 2 0 0 0,0 0 0 0 0,-30-1 0 0 0,20-2 62 0 0,-40 5 0 0 0,-11 0 30 0 0,-54-2-20 0 0,47 4-72 0 0,1-7 69 0 0,64 2-37 0 0,-1-2-1 0 0,1 0 0 0 0,0-1 0 0 0,0-2 0 0 0,-32-6 0 0 0,42 6-31 0 0,0 2 0 0 0,0-1 0 0 0,0 2 0 0 0,1 0 0 0 0,-14 1 0 0 0,-4 0 0 0 0,-113-12 0 0 0,41 2 0 0 0,59 8 0 0 0,25 1 0 0 0,-1 0 0 0 0,1-2 0 0 0,0 0 0 0 0,0 0 0 0 0,-22-7 0 0 0,35 8 0 0 0,-1 0 0 0 0,1 0 0 0 0,-1 1 0 0 0,1 0 0 0 0,-1 0 0 0 0,1 0 0 0 0,-1 0 0 0 0,-4 2 0 0 0,-21 0 0 0 0,17-3 3 0 0,2 1 7 0 0,1-1 0 0 0,-1 0 1 0 0,1-1-1 0 0,0 0 0 0 0,-20-7 0 0 0,23 7-10 0 0,-1 0 0 0 0,1 1 0 0 0,0 0 0 0 0,-1 0 0 0 0,1 0 0 0 0,0 1 0 0 0,-1 1 0 0 0,-8 0 0 0 0,7 0 0 0 0,-1-1 0 0 0,0 0 0 0 0,0 0 0 0 0,-10-2 0 0 0,-82-12 0 0 0,30 5 0 0 0,27 5 0 0 0,-83 1 0 0 0,82 3 0 0 0,13 0 19 0 0,2-1 39 0 0,-44 6 1 0 0,3 6-59 0 0,27-4 0 0 0,-80 4 0 0 0,72-14 119 0 0,-72-12-1 0 0,73 8 0 0 0,-13 2-98 0 0,1 2 0 0 0,-128 13 0 0 0,-3 0-3 0 0,121-13 71 0 0,-91-16 0 0 0,96 9-51 0 0,-33-1 94 0 0,74 8-131 0 0,-28 2 0 0 0,44 1 0 0 0,-48 1 3 0 0,-97-4 58 0 0,-196-8 331 0 0,111 13 377 0 0,121-11-379 0 0,64 3-301 0 0,18 1-246 0 0,38 5-3 0 0,-1 0-1 0 0,1-1 1 0 0,0 1 0 0 0,0 0 0 0 0,0 0 0 0 0,-1 1 0 0 0,1-1 0 0 0,0 0-1 0 0,0 0 1 0 0,0 1 0 0 0,-1-1 0 0 0,1 0 0 0 0,0 1 0 0 0,0-1-1 0 0,0 1 1 0 0,0 0 0 0 0,0-1 0 0 0,0 1 0 0 0,0 0 0 0 0,0-1-1 0 0,0 1 1 0 0,0 0 0 0 0,1 0 0 0 0,-2 1 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2:45.945"/>
    </inkml:context>
    <inkml:brush xml:id="br0">
      <inkml:brushProperty name="width" value="0.1" units="cm"/>
      <inkml:brushProperty name="height" value="0.1" units="cm"/>
      <inkml:brushProperty name="color" value="#FF0066"/>
    </inkml:brush>
  </inkml:definitions>
  <inkml:trace contextRef="#ctx0" brushRef="#br0">3676 78 7135 0 0,'-2'0'86'0'0,"0"1"0"0"0,0 0 0 0 0,0-1 0 0 0,1 1 0 0 0,-1 0 0 0 0,0 0 0 0 0,0 0-1 0 0,1 0 1 0 0,-1 1 0 0 0,0-1 0 0 0,1 0 0 0 0,0 1 0 0 0,-1-1 0 0 0,-2 4 0 0 0,3-1-58 0 0,-1 0 1 0 0,0 0-1 0 0,1 1 1 0 0,0-1-1 0 0,-2 8 1 0 0,3-10-46 0 0,0-1 14 0 0,0-1 0 0 0,0 1 0 0 0,0-1 0 0 0,0 1-1 0 0,0-1 1 0 0,-1 1 0 0 0,1-1 0 0 0,0 1 0 0 0,0-1 0 0 0,0 0 0 0 0,-1 1-1 0 0,1-1 1 0 0,0 1 0 0 0,-1-1 0 0 0,1 0 0 0 0,0 1 0 0 0,-1-1 0 0 0,1 1 0 0 0,0-1-1 0 0,-1 0 1 0 0,1 0 0 0 0,-1 1 0 0 0,1-1 0 0 0,0 0 0 0 0,-1 1 0 0 0,-16-3 937 0 0,10 1-238 0 0,5 1-385 0 0,1 0 0 0 0,-1-1 0 0 0,0 1 0 0 0,1 0 0 0 0,-1-1 0 0 0,0 1 0 0 0,1-1 0 0 0,-1 0 0 0 0,1 0 0 0 0,-1 1 0 0 0,1-1 0 0 0,0 0 0 0 0,-1 0 0 0 0,1 0 0 0 0,-2-3 0 0 0,2 4-261 0 0,1 0-1 0 0,0 0 1 0 0,-1-1-1 0 0,1 1 1 0 0,0 0-1 0 0,-1 0 1 0 0,1-1 0 0 0,0 1-1 0 0,-1 0 1 0 0,1 0-1 0 0,0 0 1 0 0,-1 0-1 0 0,1 0 1 0 0,-1 0-1 0 0,1 0 1 0 0,0 0-1 0 0,-1-1 1 0 0,1 1-1 0 0,-1 1 1 0 0,1-1 0 0 0,0 0-1 0 0,-1 0 1 0 0,1 0-1 0 0,-1 0 1 0 0,-9-2 102 0 0,0-6 97 0 0,5 4-125 0 0,1 1 0 0 0,-1-1 1 0 0,0 1-1 0 0,0-1 0 0 0,0 2 1 0 0,0-1-1 0 0,0 0 1 0 0,-1 1-1 0 0,1 0 0 0 0,-1 0 1 0 0,0 1-1 0 0,-8-2 0 0 0,-101 1 1796 0 0,90 0-1703 0 0,-19-2 242 0 0,-54 2 1 0 0,31 2-23 0 0,0-3-1 0 0,0-3 1 0 0,-80-18-1 0 0,-89-9 143 0 0,213 31-518 0 0,0 2-1 0 0,0 0 1 0 0,1 2-1 0 0,-1 0 1 0 0,-29 8-1 0 0,30-6-23 0 0,0-1 1 0 0,-36 1-1 0 0,0 0-13 0 0,19-2 8 0 0,-77-6 0 0 0,5 0-32 0 0,-13 2 24 0 0,65 0 80 0 0,-61 5 0 0 0,-360 30 424 0 0,392-30-407 0 0,-102-9 0 0 0,51 0 90 0 0,-7 5 114 0 0,-143-7 577 0 0,67-11 66 0 0,191 16-842 0 0,17 0-143 0 0,-1 2-1 0 0,1 0 1 0 0,0 0-1 0 0,-1 1 1 0 0,-14 3-1 0 0,27-3-160 0 0,0 1-1 0 0,0 0 0 0 0,0-1 0 0 0,0 1 0 0 0,0 0 0 0 0,0 0 0 0 0,0 0 1 0 0,0 1-1 0 0,1-1 0 0 0,-1 0 0 0 0,0 1 0 0 0,1-1 0 0 0,-3 3 0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3:27.469"/>
    </inkml:context>
    <inkml:brush xml:id="br0">
      <inkml:brushProperty name="width" value="0.1" units="cm"/>
      <inkml:brushProperty name="height" value="0.1" units="cm"/>
      <inkml:brushProperty name="color" value="#FF0066"/>
    </inkml:brush>
  </inkml:definitions>
  <inkml:trace contextRef="#ctx0" brushRef="#br0">1 0 11055 0 0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56.690"/>
    </inkml:context>
    <inkml:brush xml:id="br0">
      <inkml:brushProperty name="width" value="0.1" units="cm"/>
      <inkml:brushProperty name="height" value="0.1" units="cm"/>
      <inkml:brushProperty name="color" value="#FF0066"/>
    </inkml:brush>
  </inkml:definitions>
  <inkml:trace contextRef="#ctx0" brushRef="#br0">1293 30 4143 0 0,'-22'-5'184'0'0,"8"2"1360"0"0,1 0 0 0 0,-17-7 0 0 0,21 7-1223 0 0,-2 1-1 0 0,1 1 1 0 0,0 0-1 0 0,0 0 1 0 0,0 1-1 0 0,0 0 1 0 0,-14 2-1 0 0,21-2-145 0 0,-17 4 791 0 0,-1 0 0 0 0,1 1-1 0 0,1 1 1 0 0,-1 1 0 0 0,1 0 0 0 0,-20 12 0 0 0,-57 20 445 0 0,52-27-715 0 0,1-2 0 0 0,-2-3-1 0 0,1-1 1 0 0,-57 0 0 0 0,-179-16 1367 0 0,232 6-2008 0 0,-67-2 435 0 0,101 7-965 0 0,1 0 0 0 0,-1 1 0 0 0,1 0 0 0 0,-1 1 0 0 0,1 1 0 0 0,-19 7 1 0 0,2 3-1128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3:28.984"/>
    </inkml:context>
    <inkml:brush xml:id="br0">
      <inkml:brushProperty name="width" value="0.1" units="cm"/>
      <inkml:brushProperty name="height" value="0.1" units="cm"/>
      <inkml:brushProperty name="color" value="#FF0066"/>
    </inkml:brush>
  </inkml:definitions>
  <inkml:trace contextRef="#ctx0" brushRef="#br0">1 80 2415 0 0,'7'-21'104'0'0,"1"1"24"0"0,1 4-128 0 0,-2 3 0 0 0,0 8 0 0 0,-3 3 0 0 0,-2 0 0 0 0,1 2 0 0 0,5 2 0 0 0,5-2 0 0 0,5 3-80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3:45.345"/>
    </inkml:context>
    <inkml:brush xml:id="br0">
      <inkml:brushProperty name="width" value="0.1" units="cm"/>
      <inkml:brushProperty name="height" value="0.1" units="cm"/>
      <inkml:brushProperty name="color" value="#FF0066"/>
    </inkml:brush>
  </inkml:definitions>
  <inkml:trace contextRef="#ctx0" brushRef="#br0">3298 1559 5527 0 0,'-30'2'122'0'0,"23"-1"1068"0"0,-1 0 1 0 0,1-1 0 0 0,0 0-1 0 0,0 0 1 0 0,0 0 0 0 0,-11-3-1 0 0,-1-6-936 0 0,18 9-86 0 0,0-1 0 0 0,0 0 1 0 0,-1 1-1 0 0,1-1 0 0 0,0 1 0 0 0,0-1 0 0 0,-1 1 0 0 0,1-1 0 0 0,0 1 1 0 0,-1 0-1 0 0,1 0 0 0 0,-1 0 0 0 0,-1 0 0 0 0,2-1-61 0 0,1 1 1 0 0,-1 0-1 0 0,1 0 0 0 0,-1 0 0 0 0,1 0 0 0 0,-1 0 1 0 0,1 0-1 0 0,-1 0 0 0 0,1 0 0 0 0,-1 0 0 0 0,1 0 1 0 0,-1 0-1 0 0,1 1 0 0 0,-1-1 0 0 0,1 0 0 0 0,-1 0 1 0 0,1 0-1 0 0,0 1 0 0 0,-1-1 0 0 0,1 0 0 0 0,-1 0 1 0 0,1 1-1 0 0,0-1 0 0 0,-1 0 0 0 0,0 1 0 0 0,6 10 929 0 0,-4-10-925 0 0,-1 0 0 0 0,1 0-1 0 0,0 0 1 0 0,0 0 0 0 0,-1 1-1 0 0,1-1 1 0 0,0 0-1 0 0,-1 1 1 0 0,0-1 0 0 0,1 0-1 0 0,-1 1 1 0 0,0-1 0 0 0,0 1-1 0 0,1-1 1 0 0,-1 1 0 0 0,-1 2-1 0 0,-9 29 2449 0 0,10-33-2529 0 0,0 1 1 0 0,0-1 0 0 0,0 1-1 0 0,0-1 1 0 0,0 0-1 0 0,0 1 1 0 0,1-1-1 0 0,-1 0 1 0 0,0 1 0 0 0,0-1-1 0 0,1 1 1 0 0,-1-1-1 0 0,0 0 1 0 0,0 1-1 0 0,1-1 1 0 0,-1 0 0 0 0,0 0-1 0 0,1 1 1 0 0,-1-1-1 0 0,0 0 1 0 0,1 0-1 0 0,-1 1 1 0 0,0-1 0 0 0,1 0-1 0 0,-1 0 1 0 0,1 0-1 0 0,-1 0 1 0 0,0 0-1 0 0,1 1 1 0 0,-1-1 0 0 0,1 0-1 0 0,-1 0 1 0 0,1 0-1 0 0,-1 0 1 0 0,0 0-1 0 0,2-1 1 0 0,13 6 1330 0 0,-13-6-1320 0 0,-1 0 0 0 0,0 0 0 0 0,1 1 0 0 0,-1-1 0 0 0,0 0 0 0 0,0 0 0 0 0,0 0 0 0 0,1-1 0 0 0,-1 1 0 0 0,0 0 0 0 0,-1 0 0 0 0,1 0 0 0 0,0-1 0 0 0,0 1 0 0 0,0-1 0 0 0,0-1-1 0 0,15-30-75 0 0,-8 3 123 0 0,1-1 0 0 0,1 1 0 0 0,18-34 0 0 0,-24 53-70 0 0,-1 1 0 0 0,0-1 0 0 0,-1 0 1 0 0,0 0-1 0 0,0 0 0 0 0,-1 0 0 0 0,-1 0 0 0 0,0 0 0 0 0,-2-20 0 0 0,0 15 8 0 0,2 1 0 0 0,0-1-1 0 0,1 0 1 0 0,3-17-1 0 0,22-108-16 0 0,12-50 57 0 0,-32 164-50 0 0,-2 0 0 0 0,0-1 0 0 0,-1-51 0 0 0,-6 30-18 0 0,2-22 68 0 0,1-36-66 0 0,-2 45 0 0 0,2 49 0 0 0,1 6 0 0 0,-1 1 0 0 0,0-1 0 0 0,0 0 0 0 0,0 1 0 0 0,-1-1 0 0 0,0 1 0 0 0,0-1 0 0 0,-1 1 0 0 0,-3-9 0 0 0,-5 3 25 0 0,9 11-19 0 0,0-1-1 0 0,0 1 1 0 0,0 0-1 0 0,0-1 0 0 0,0 1 1 0 0,0-1-1 0 0,0 1 1 0 0,0-1-1 0 0,1 0 0 0 0,-1 1 1 0 0,1-1-1 0 0,-1 0 1 0 0,1 0-1 0 0,-1 1 0 0 0,1-1 1 0 0,0 0-1 0 0,0 0 1 0 0,0-1-1 0 0,0-6-5 0 0,-1 0 0 0 0,0 1 0 0 0,-1-1 0 0 0,0 1 0 0 0,0-1 0 0 0,-1 1 0 0 0,0 0 0 0 0,0 0 0 0 0,-1 0 0 0 0,-8-12 0 0 0,7 13 19 0 0,0 1 0 0 0,-1 0 0 0 0,-10-9 0 0 0,-10-10 33 0 0,20 18-40 0 0,0 1 0 0 0,-1 0-1 0 0,0 0 1 0 0,-1 1 0 0 0,1 0 0 0 0,-1 0 0 0 0,0 0 0 0 0,-13-4-1 0 0,-9-3 44 0 0,-32-7 0 0 0,60 18-55 0 0,-38-12 13 0 0,28 8-5 0 0,1 1-1 0 0,-1 1 0 0 0,0 0 0 0 0,0 1 1 0 0,0 0-1 0 0,-15-1 0 0 0,-50 8 123 0 0,0 3 0 0 0,-146 33 0 0 0,-46 8 192 0 0,232-45-335 0 0,-132 8 10 0 0,88-8 21 0 0,1 3 1 0 0,-1 3-1 0 0,-101 28 0 0 0,129-25 1913 0 0,22-4-2416 0 0,1-2 0 0 0,-1-1 0 0 0,-61 3 0 0 0,-23-1 485 0 0,68-3 0 0 0,-85 18 0 0 0,107-20 0 0 0,-89 5 0 0 0,83-9 714 0 0,0-1 0 0 0,-43-9 0 0 0,-15-9-2224 0 0,62 14 1189 0 0,-42-4 0 0 0,-12-2 363 0 0,56 7-45 0 0,-19-6-28 0 0,-68-6 1 0 0,-1 0 932 0 0,12 2 23 0 0,79 14-1498 0 0,-34 3 1 0 0,5 0-110 0 0,44-2 682 0 0,0 1 0 0 0,0 0 0 0 0,0 0 0 0 0,0 0 0 0 0,0 1 0 0 0,-11 4 0 0 0,18-5-2 0 0,-1-1 0 0 0,1 0 0 0 0,0 1 0 0 0,0-1 0 0 0,-1 0 0 0 0,1 1 0 0 0,0-1 0 0 0,0 1 0 0 0,0-1 0 0 0,0 0 0 0 0,0 1 0 0 0,0-1 0 0 0,-1 1 0 0 0,1-1 0 0 0,0 1 0 0 0,0-1 0 0 0,0 0 0 0 0,0 1 0 0 0,1-1 0 0 0,-1 1 0 0 0,0-1 0 0 0,0 1 0 0 0,0-1 0 0 0,0 0 0 0 0,0 1 0 0 0,0-1 0 0 0,1 1 0 0 0,-1-1 0 0 0,0 0 0 0 0,0 1 0 0 0,1-1 0 0 0,-1 1 2 0 0,2-5 0 0 0,-2 3 0 0 0,2 1-1 0 0,-1 0 0 0 0,1 1 0 0 0,0 0 0 0 0,-1-1 0 0 0,1 1 0 0 0,0 0-1 0 0,-1 0 1 0 0,1 0 0 0 0,-1 0 0 0 0,1 0 0 0 0,-1 0 0 0 0,1 0 0 0 0,-1 1 0 0 0,0-1 0 0 0,0 0 0 0 0,1 1 0 0 0,-1-1-1 0 0,0 1 1 0 0,-1-1 0 0 0,1 1 0 0 0,0 0 0 0 0,0-1 0 0 0,0 3 0 0 0,17 48-34 0 0,-15-41 32 0 0,6 17 3 0 0,-2 1 0 0 0,0 0 0 0 0,-2 0 0 0 0,-1 0 0 0 0,-2 0 0 0 0,-1 45 0 0 0,-1-45 0 0 0,1 0 0 0 0,1-1 0 0 0,2 1 0 0 0,8 33 0 0 0,-11-59 0 0 0,2 25 0 0 0,0 1 0 0 0,-2 0 0 0 0,-4 46 0 0 0,2 38 0 0 0,4-57 0 0 0,-2 1 0 0 0,-2-1 0 0 0,-3 0 0 0 0,-20 98 0 0 0,21-139 0 0 0,1 0 0 0 0,0 0 0 0 0,1 16 0 0 0,1-30 0 0 0,3 3 0 0 0,17 1 0 0 0,46 5 0 0 0,20-8 0 0 0,-7 1 0 0 0,-35 1 0 0 0,48 1 0 0 0,6 3 0 0 0,-12-3 0 0 0,-8 2-20 0 0,-62-6-73 0 0,0 1 19 0 0,62 6 61 0 0,16 2 13 0 0,-3-5 0 0 0,12-4 0 0 0,-10-3 0 0 0,-2 1 0 0 0,-3 2 0 0 0,-2 3 0 0 0,-58-3-1 0 0,46 5-51 0 0,-1 4 41 0 0,19 4 11 0 0,4 1 0 0 0,5-1 0 0 0,3-2 0 0 0,-3-3 0 0 0,-14-7 0 0 0,-2-4 0 0 0,-7-3 0 0 0,-17 2 19 0 0,-48 3 266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3:57.169"/>
    </inkml:context>
    <inkml:brush xml:id="br0">
      <inkml:brushProperty name="width" value="0.1" units="cm"/>
      <inkml:brushProperty name="height" value="0.1" units="cm"/>
      <inkml:brushProperty name="color" value="#FF0066"/>
    </inkml:brush>
  </inkml:definitions>
  <inkml:trace contextRef="#ctx0" brushRef="#br0">3283 1403 2759 0 0,'-3'2'126'0'0,"-1"-1"0"0"0,1 1 0 0 0,-1-1 0 0 0,1 1 0 0 0,-11 20 9462 0 0,15-21-9451 0 0,0-1-1 0 0,1 1 0 0 0,-1-1 1 0 0,0 0-1 0 0,0 1 0 0 0,0-1 1 0 0,0 0-1 0 0,0 0 0 0 0,0 0 1 0 0,0 0-1 0 0,0 0 0 0 0,1 0 1 0 0,0 0-1 0 0,58-3 2049 0 0,-53 1-1399 0 0,0 1 0 0 0,0-1 0 0 0,0 0 0 0 0,0-1 0 0 0,0 1 0 0 0,6-5-1 0 0,-12 6-740 0 0,0 0-1 0 0,0 0 0 0 0,1 0 1 0 0,-1 0-1 0 0,-1 0 0 0 0,1 0 1 0 0,0 0-1 0 0,0 0 0 0 0,0-1 1 0 0,-1 1-1 0 0,1 0 0 0 0,0-1 1 0 0,-1 1-1 0 0,1-1 0 0 0,-1 1 1 0 0,0 0-1 0 0,1-1 0 0 0,-1 1 1 0 0,0-1-1 0 0,0 1 0 0 0,0-3 1 0 0,-3-32 690 0 0,2 16-629 0 0,0 0-1 0 0,1 0 1 0 0,3-22-1 0 0,0-19 173 0 0,-5 38-120 0 0,0 1-1 0 0,-6-26 0 0 0,-3-25 155 0 0,9 40-221 0 0,2-1 0 0 0,1 0 1 0 0,1 1-1 0 0,7-34 0 0 0,-3 24-27 0 0,0-44 0 0 0,-4 44 0 0 0,8-44 0 0 0,-9 75-24 0 0,0-1 0 0 0,-1 0-1 0 0,-1 0 1 0 0,0 1 0 0 0,0-1 0 0 0,-1 0 0 0 0,-1 1-1 0 0,0-1 1 0 0,-6-12 0 0 0,4 6 27 0 0,0 0 1 0 0,-4-30-1 0 0,9 44-57 0 0,-1 0 0 0 0,1 0 0 0 0,-1 0 0 0 0,0 1 0 0 0,-1-1 0 0 0,1 0 0 0 0,-1 1 0 0 0,1-1-1 0 0,-1 1 1 0 0,-1 0 0 0 0,1-1 0 0 0,-1 1 0 0 0,1 0 0 0 0,-1 0 0 0 0,0 1 0 0 0,-1-1 0 0 0,1 1 0 0 0,-1-1 0 0 0,1 1 0 0 0,-1 0 0 0 0,0 1 0 0 0,0-1 0 0 0,0 1-1 0 0,-1-1 1 0 0,1 1 0 0 0,-1 0 0 0 0,1 1 0 0 0,-9-3 0 0 0,-8-3 54 0 0,2 0 26 0 0,0 1 0 0 0,0 1 0 0 0,-21-3 0 0 0,-91-19 61 0 0,5 1 34 0 0,77 21-116 0 0,0 2-1 0 0,-1 2 1 0 0,-93 10 0 0 0,129-8-64 0 0,-1 0 0 0 0,0-1 0 0 0,0-1 0 0 0,1 0 0 0 0,-24-5 0 0 0,-68-25 16 0 0,73 21-19 0 0,-31-5 46 0 0,48 13-28 0 0,0-1 0 0 0,0-1 0 0 0,-26-11 0 0 0,27 9-20 0 0,-1 1 0 0 0,0 0 0 0 0,-1 0 0 0 0,1 2 0 0 0,-1 0 0 0 0,0 1 0 0 0,1 1 0 0 0,-1 0 0 0 0,-24 3 0 0 0,-188-2 283 0 0,85-11-161 0 0,-65-2 65 0 0,-98 33 109 0 0,138-8-225 0 0,100-9-78 0 0,30-1 7 0 0,1 2 0 0 0,-64 14 0 0 0,39 1 4 0 0,35-10 8 0 0,0-1 0 0 0,-1-1 0 0 0,0-1 0 0 0,-52 3 0 0 0,57-8 23 0 0,-37 7 0 0 0,38-4-38 0 0,-39 2 0 0 0,21-4 3 0 0,31 0 0 0 0,-1-2 0 0 0,1 1 0 0 0,-19-3 0 0 0,14 1 0 0 0,1 1 0 0 0,-1 0 0 0 0,0 0 0 0 0,1 1 0 0 0,-24 6 0 0 0,24-5 0 0 0,-2 0-3 0 0,14-2-1 0 0,0 0 1 0 0,-1 0 0 0 0,1 0-1 0 0,0 1 1 0 0,0-1 0 0 0,0 0-1 0 0,0 1 1 0 0,0 0-1 0 0,0 0 1 0 0,0-1 0 0 0,0 1-1 0 0,1 0 1 0 0,-1 0 0 0 0,0 1-1 0 0,0-1 1 0 0,1 0-1 0 0,-3 2 1 0 0,3-2 3 0 0,-1 1 0 0 0,2-2 0 0 0,0 0 0 0 0,0 0 0 0 0,0 0 0 0 0,-1 0 0 0 0,1 0 0 0 0,0 0 0 0 0,0 1 0 0 0,0-1 0 0 0,0 0 0 0 0,0 0 0 0 0,0 0 0 0 0,0 0 0 0 0,0 0 0 0 0,-1 0 0 0 0,1 0 0 0 0,0 0 0 0 0,0 0 0 0 0,0 0 0 0 0,0 1 0 0 0,0-1 0 0 0,0 0 0 0 0,-1 0 0 0 0,1 0 0 0 0,0 0 0 0 0,0 0 0 0 0,0 0 0 0 0,0 0 0 0 0,0 0 0 0 0,0 0 0 0 0,-1 0 0 0 0,1 0 0 0 0,0 0 0 0 0,0 0 0 0 0,0 0 0 0 0,0 0 0 0 0,0 0 0 0 0,-1-1 0 0 0,1 1 0 0 0,0 0 0 0 0,0 0 0 0 0,0 0 0 0 0,0 0 0 0 0,0 0 0 0 0,0 0 0 0 0,0 0 0 0 0,-1 0 0 0 0,1 0 0 0 0,0 0 0 0 0,0-1 0 0 0,0 1 0 0 0,0 0 0 0 0,0 0 0 0 0,0 0 0 0 0,0 0 0 0 0,0 0 0 0 0,0 0 0 0 0,0-1 0 0 0,0 1 0 0 0,-1 0 0 0 0,1 0 0 0 0,0 0 0 0 0,0 0 0 0 0,0 0 0 0 0,0 0 0 0 0,0 0 0 0 0,0 0 0 0 0,0 0 0 0 0,0 0 0 0 0,0 0 0 0 0,-1 0 0 0 0,1-1 0 0 0,0 1 0 0 0,0 0 0 0 0,0 0 0 0 0,0 0 0 0 0,0 0 0 0 0,0 0 0 0 0,0 0 0 0 0,-1 0 0 0 0,1 0 0 0 0,0 0 0 0 0,0 0 0 0 0,0 0 0 0 0,0 0 0 0 0,0 0 0 0 0,0 0 0 0 0,0 0 0 0 0,0 1 0 0 0,-1-1 0 0 0,1 0 0 0 0,0 0 0 0 0,0 0 0 0 0,0 0 0 0 0,0 0 0 0 0,0 0 0 0 0,0 0 0 0 0,0 0 0 0 0,0 0 0 0 0,0 0 0 0 0,-1 0 0 0 0,1 0 0 0 0,0 0 0 0 0,0 1 0 0 0,0-1 0 0 0,0 0 0 0 0,9 18-64 0 0,26 65 11 0 0,-23-34 34 0 0,-2 2 0 0 0,-2-1 1 0 0,2 76-1 0 0,-7-85 19 0 0,-2 1 0 0 0,-1-1 0 0 0,-11 70 0 0 0,3-52 0 0 0,3 0 0 0 0,3 71 0 0 0,2-116 0 0 0,0-2-7 0 0,1 1 1 0 0,0-1-1 0 0,0 0 0 0 0,1 0 0 0 0,1 0 1 0 0,0 0-1 0 0,1 0 0 0 0,0-1 0 0 0,1 1 1 0 0,0-1-1 0 0,1 0 0 0 0,0-1 0 0 0,1 1 1 0 0,0-1-1 0 0,0-1 0 0 0,1 1 1 0 0,1-1-1 0 0,11 10 0 0 0,-12-12 4 0 0,0 0-9 0 0,1 0 0 0 0,-1-1 0 0 0,1 0 0 0 0,0-1-1 0 0,17 8 1 0 0,-8-6-36 0 0,40 14 24 0 0,-28-11-24 0 0,47 13 23 0 0,8-4-39 0 0,-47-12 8 0 0,45 4 34 0 0,-40-6-20 0 0,67 5 31 0 0,-8-1 0 0 0,-60-6-31 0 0,61-1 31 0 0,-71-1 9 0 0,50-4-49 0 0,-10-1 40 0 0,19 0 11 0 0,22-1-60 0 0,-31 1 36 0 0,21 1-24 0 0,-12-1 24 0 0,-54 2-24 0 0,49-6 36 0 0,26-2-48 0 0,-41 3 48 0 0,16 2 12 0 0,-13 2-11 0 0,-38 3-31 0 0,65 3 31 0 0,0-2 11 0 0,-8 1 0 0 0,-3-1 0 0 0,0-2 0 0 0,20 2 0 0 0,3 3 0 0 0,-2-3 0 0 0,1-13 0 0 0,-5-8 0 0 0,-14-9 0 0 0,-33 8 11 0 0,-49 17 18 0 0,-6 12-1866 0 0,23 32 850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20.500"/>
    </inkml:context>
    <inkml:brush xml:id="br0">
      <inkml:brushProperty name="width" value="0.1" units="cm"/>
      <inkml:brushProperty name="height" value="0.1" units="cm"/>
      <inkml:brushProperty name="color" value="#FF0066"/>
    </inkml:brush>
  </inkml:definitions>
  <inkml:trace contextRef="#ctx0" brushRef="#br0">92 0 2671 0 0,'3'1'76'0'0,"0"0"0"0"0,0-1 0 0 0,0 1-1 0 0,-1 0 1 0 0,1 1 0 0 0,0-1 0 0 0,-1 0-1 0 0,1 1 1 0 0,-1-1 0 0 0,0 1 0 0 0,1 0-1 0 0,-1 0 1 0 0,0 0 0 0 0,0 0 0 0 0,0 0-1 0 0,0 1 1 0 0,1 2 0 0 0,3 1 79 0 0,16 19 302 0 0,-11-14-317 0 0,-1 1 1 0 0,14 20 0 0 0,-21-28-136 0 0,-1 0 0 0 0,0 0 0 0 0,0 0-1 0 0,0 0 1 0 0,0 1 0 0 0,-1-1 0 0 0,0 1 0 0 0,0-1 0 0 0,0 1 0 0 0,0 0 0 0 0,-1-1 0 0 0,0 10 0 0 0,-1-6 86 0 0,-2 22 863 0 0,4-29-925 0 0,0-1 0 0 0,0 0-1 0 0,-1 0 1 0 0,1 1 0 0 0,0-1 0 0 0,0 0 0 0 0,0 0-1 0 0,0 0 1 0 0,-1 0 0 0 0,1 0 0 0 0,0 0 0 0 0,0 0-1 0 0,0 0 1 0 0,0-1 0 0 0,-1 1 0 0 0,1 0-1 0 0,0 0 1 0 0,0-1 0 0 0,0 1 0 0 0,-1 0 0 0 0,1-1-1 0 0,0 1 1 0 0,-1-1 0 0 0,1 1 0 0 0,0-1 0 0 0,-1 1-1 0 0,1-1 1 0 0,0 1 0 0 0,0-2 0 0 0,19-19 54 0 0,-15 12-64 0 0,0 0 0 0 0,0-1 0 0 0,-1 1 1 0 0,0-1-1 0 0,0 0 0 0 0,-1 0 0 0 0,3-17 1 0 0,-5 16-6 0 0,2 1 1 0 0,-1 0 0 0 0,1 0 0 0 0,1 1-1 0 0,0-1 1 0 0,0 1 0 0 0,10-16 0 0 0,-14 25-15 0 0,1 1 0 0 0,-1-1 1 0 0,0 0-1 0 0,1 0 0 0 0,-1 0 1 0 0,0 0-1 0 0,0 1 0 0 0,1-1 1 0 0,-1 0-1 0 0,0 0 0 0 0,1 1 1 0 0,-1-1-1 0 0,0 0 0 0 0,0 0 1 0 0,0 1-1 0 0,1-1 0 0 0,-1 0 1 0 0,0 1-1 0 0,0-1 0 0 0,0 0 1 0 0,0 1-1 0 0,0-1 0 0 0,0 0 1 0 0,1 1-1 0 0,-1-1 0 0 0,0 0 1 0 0,0 1-1 0 0,0-1 0 0 0,0 1 1 0 0,0-1-1 0 0,0 0 0 0 0,0 1 1 0 0,-1-1-1 0 0,1 1 0 0 0,3 18-1 0 0,1 35 41 0 0,-2-43-24 0 0,0 0 0 0 0,-2 0 0 0 0,1 0 0 0 0,-1 0 0 0 0,-1 0 0 0 0,-2 15 0 0 0,-1-7 76 0 0,2-1-1 0 0,-1 1 1 0 0,2 0-1 0 0,1 0 1 0 0,0 0-1 0 0,6 37 0 0 0,-5-6 341 0 0,9-89 702 0 0,-6 13-1085 0 0,-2 0 0 0 0,-1-40 0 0 0,-1 58-40 0 0,-1 0-1 0 0,0 1 1 0 0,0-1-1 0 0,-1 0 1 0 0,0 0-1 0 0,0 0 1 0 0,-1 1 0 0 0,0-1-1 0 0,-1 1 1 0 0,1 0-1 0 0,-1 0 1 0 0,-7-9-1 0 0,9 14-14 0 0,1 1-1 0 0,0 0 1 0 0,-1-1 0 0 0,1 1-1 0 0,-1 0 1 0 0,1 0-1 0 0,-1 0 1 0 0,1 0 0 0 0,-1 0-1 0 0,0 1 1 0 0,0-1-1 0 0,1 0 1 0 0,-1 1-1 0 0,0-1 1 0 0,0 1 0 0 0,0 0-1 0 0,1 0 1 0 0,-1 0-1 0 0,0 0 1 0 0,0 0-1 0 0,0 0 1 0 0,0 0 0 0 0,0 0-1 0 0,1 1 1 0 0,-1-1-1 0 0,0 1 1 0 0,0-1-1 0 0,0 1 1 0 0,-2 1 0 0 0,-6 3-55 0 0,1 1 0 0 0,-1-1 0 0 0,1 2 0 0 0,-8 7 0 0 0,-1-1-2 0 0,-1 1 25 0 0,0 1 0 0 0,1 0 0 0 0,1 1 0 0 0,1 1-1 0 0,-29 37 1 0 0,36-42 48 0 0,1 1 1 0 0,1 0-1 0 0,-1 0 0 0 0,2 1 1 0 0,0 0-1 0 0,1 0 0 0 0,0 1 0 0 0,1-1 1 0 0,1 1-1 0 0,-3 21 0 0 0,6-33 8 0 0,0-1 0 0 0,0 0 0 0 0,0 1-1 0 0,0-1 1 0 0,0 0 0 0 0,1 0 0 0 0,-1 1 0 0 0,1-1-1 0 0,-1 0 1 0 0,1 0 0 0 0,0 0 0 0 0,0 0-1 0 0,0 0 1 0 0,0 0 0 0 0,0 0 0 0 0,2 3 0 0 0,-2-4 4 0 0,0 0 1 0 0,0-1 0 0 0,0 1 0 0 0,0 0 0 0 0,1 0 0 0 0,-1-1-1 0 0,0 1 1 0 0,0-1 0 0 0,1 1 0 0 0,-1-1 0 0 0,0 1-1 0 0,0-1 1 0 0,1 0 0 0 0,-1 0 0 0 0,0 1 0 0 0,1-1 0 0 0,-1 0-1 0 0,0 0 1 0 0,1 0 0 0 0,-1-1 0 0 0,0 1 0 0 0,1 0-1 0 0,-1 0 1 0 0,0-1 0 0 0,1 1 0 0 0,-1-1 0 0 0,0 1 0 0 0,2-2-1 0 0,29-14 138 0 0,-1-2 0 0 0,0-1 0 0 0,-2-2 0 0 0,0-1 0 0 0,42-41 0 0 0,-67 60-188 0 0,0 0 0 0 0,-1-1 0 0 0,1 0-1 0 0,-1 0 1 0 0,1 0 0 0 0,-1 0-1 0 0,0-1 1 0 0,-1 1 0 0 0,1-1 0 0 0,-1 1-1 0 0,0-1 1 0 0,0 0 0 0 0,-1 0 0 0 0,3-9-1 0 0,-4 13 0 0 0,-1 0 0 0 0,1 0 1 0 0,0 1-1 0 0,0-1 0 0 0,-1 0 0 0 0,1 0 0 0 0,-1 0 0 0 0,1 1 0 0 0,0-1 0 0 0,-1 0 0 0 0,0 0 0 0 0,1 1 0 0 0,-1-1 0 0 0,1 0 0 0 0,-1 1 1 0 0,0-1-1 0 0,1 1 0 0 0,-1-1 0 0 0,0 1 0 0 0,0-1 0 0 0,1 1 0 0 0,-1 0 0 0 0,0-1 0 0 0,0 1 0 0 0,0 0 0 0 0,1-1 0 0 0,-1 1 0 0 0,0 0 1 0 0,0 0-1 0 0,0 0 0 0 0,0 0 0 0 0,0 0 0 0 0,0 0 0 0 0,1 0 0 0 0,-2 0 0 0 0,-36 4-431 0 0,34-4 451 0 0,-5 2-14 0 0,-1 0 1 0 0,1 1-1 0 0,0 0 0 0 0,0 0 1 0 0,0 1-1 0 0,0 0 1 0 0,1 1-1 0 0,0 0 0 0 0,0 0 1 0 0,0 1-1 0 0,0 0 1 0 0,1 0-1 0 0,0 1 1 0 0,0-1-1 0 0,-10 15 0 0 0,15-17 28 0 0,0 1 0 0 0,0-1 0 0 0,0 0 0 0 0,1 1 0 0 0,-1-1 0 0 0,1 1 0 0 0,0-1 0 0 0,0 1 0 0 0,1 0 0 0 0,0 0 0 0 0,-1-1 0 0 0,2 1 0 0 0,-1 0 0 0 0,0-1 0 0 0,1 1 0 0 0,0 0 0 0 0,0-1 0 0 0,0 1 0 0 0,3 5 0 0 0,0 1 37 0 0,1-1 0 0 0,-1 0-1 0 0,2 0 1 0 0,-1 0 0 0 0,2 0 0 0 0,-1-1 0 0 0,8 8 0 0 0,-11-14-16 0 0,0 0-1 0 0,0 0 1 0 0,1-1-1 0 0,-1 1 1 0 0,0-1-1 0 0,1 0 1 0 0,-1 0 0 0 0,1 0-1 0 0,0-1 1 0 0,-1 1-1 0 0,1-1 1 0 0,0 0-1 0 0,0 0 1 0 0,4 0 0 0 0,-6 0-7 0 0,0-1 1 0 0,-1 0 0 0 0,1 0 0 0 0,-1 0 0 0 0,1-1 0 0 0,-1 1-1 0 0,1 0 1 0 0,-1-1 0 0 0,1 1 0 0 0,-1 0 0 0 0,1-1 0 0 0,-1 0-1 0 0,1 1 1 0 0,-1-1 0 0 0,0 0 0 0 0,1 0 0 0 0,-1 0 0 0 0,0 0 0 0 0,0 0-1 0 0,0 0 1 0 0,1 0 0 0 0,-1 0 0 0 0,0 0 0 0 0,-1-1 0 0 0,1 1-1 0 0,0 0 1 0 0,0-1 0 0 0,0 1 0 0 0,-1 0 0 0 0,1-1 0 0 0,-1 1-1 0 0,1-1 1 0 0,-1 1 0 0 0,0-1 0 0 0,1 0 0 0 0,-1 1 0 0 0,0-1 0 0 0,0-2-1 0 0,2-53 198 0 0,-1 34-161 0 0,0-1-1 0 0,9-43 1 0 0,-8 40-281 0 0,-3 28 215 0 0,1-1-1 0 0,0 0 1 0 0,0 1-1 0 0,0-1 0 0 0,0 0 1 0 0,-1 1-1 0 0,1-1 1 0 0,0 0-1 0 0,0 0 0 0 0,0 1 1 0 0,-1-1-1 0 0,1 0 0 0 0,0 0 1 0 0,0 0-1 0 0,-1 1 1 0 0,1-1-1 0 0,0 0 0 0 0,-1 0 1 0 0,1 0-1 0 0,0 0 1 0 0,-1 0-1 0 0,1 0 0 0 0,0 1 1 0 0,-1-1-1 0 0,1 0 0 0 0,0 0 1 0 0,-1 0-1 0 0,1 0 1 0 0,0 0-1 0 0,-1 0 0 0 0,1 0 1 0 0,0 0-1 0 0,-1-1 1 0 0,1 1-1 0 0,0 0 0 0 0,0 0 1 0 0,-1 0-1 0 0,1 0 0 0 0,0 0 1 0 0,-1 0-1 0 0,1-1 1 0 0,0 1-1 0 0,-1 0 0 0 0,1 0 1 0 0,0 0-1 0 0,0-1 0 0 0,0 1 1 0 0,-1 0-1 0 0,1 0 1 0 0,0-1-1 0 0,0 1 0 0 0,0 0 1 0 0,-1-1-1 0 0,1 1 1 0 0,0 0-1 0 0,0-1 0 0 0,0 1 1 0 0,0 0-1 0 0,0-1 0 0 0,0 1 1 0 0,0 0-1 0 0,0-1 1 0 0,0 1-1 0 0,0 0 0 0 0,0-1 1 0 0,0 1-1 0 0,0 0 1 0 0,0-1-1 0 0,0 1 0 0 0,-21 19-149 0 0,14-13 100 0 0,0 0-1 0 0,0 1 0 0 0,1 0 0 0 0,-8 10 0 0 0,0 5 162 0 0,1 1-1 0 0,0 0 1 0 0,-11 31-1 0 0,20-43-53 0 0,0 0-1 0 0,1 0 0 0 0,0 1 0 0 0,1-1 0 0 0,0 1 1 0 0,1-1-1 0 0,0 1 0 0 0,1 0 0 0 0,2 20 0 0 0,-1-30-7 0 0,-1 1-1 0 0,1-1 0 0 0,0 1 0 0 0,-1-1 1 0 0,1 0-1 0 0,0 0 0 0 0,0 1 0 0 0,0-1 0 0 0,1 0 1 0 0,-1 0-1 0 0,1 0 0 0 0,-1 0 0 0 0,1 0 1 0 0,2 2-1 0 0,-3-4-11 0 0,0 1 0 0 0,0 0 0 0 0,0-1 0 0 0,0 1-1 0 0,0-1 1 0 0,0 1 0 0 0,0-1 0 0 0,0 0 0 0 0,0 1 0 0 0,0-1 0 0 0,0 0 0 0 0,0 0 0 0 0,0 0 0 0 0,0 0 0 0 0,1 0 0 0 0,-1 0-1 0 0,0 0 1 0 0,0 0 0 0 0,0 0 0 0 0,0 0 0 0 0,0-1 0 0 0,0 1 0 0 0,1 0 0 0 0,-1-1 0 0 0,0 1 0 0 0,0-1 0 0 0,0 1 0 0 0,0-1-1 0 0,0 0 1 0 0,1 0 0 0 0,7-7 25 0 0,0 1 0 0 0,0-1-1 0 0,0 0 1 0 0,-1-1-1 0 0,0 0 1 0 0,-1-1 0 0 0,0 1-1 0 0,-1-1 1 0 0,0-1 0 0 0,9-20-1 0 0,-8 15-36 0 0,-1 0-1 0 0,0-1 0 0 0,3-21 1 0 0,-8 34-53 0 0,0 0 1 0 0,0 0 0 0 0,-1 0-1 0 0,1 0 1 0 0,-1-1-1 0 0,0 1 1 0 0,-1 0 0 0 0,1 0-1 0 0,-1 0 1 0 0,0 0-1 0 0,0 0 1 0 0,0 0 0 0 0,0 0-1 0 0,-1 0 1 0 0,1 1-1 0 0,-1-1 1 0 0,0 0 0 0 0,0 1-1 0 0,-1-1 1 0 0,-2-3-1 0 0,4 6 19 0 0,0 0 0 0 0,0 0 0 0 0,0 1-1 0 0,0-1 1 0 0,0 0 0 0 0,0 0-1 0 0,0 1 1 0 0,0-1 0 0 0,0 1 0 0 0,0-1-1 0 0,0 1 1 0 0,0-1 0 0 0,0 1 0 0 0,-1 0-1 0 0,1-1 1 0 0,0 1 0 0 0,0 0 0 0 0,-1 0-1 0 0,1 0 1 0 0,0 0 0 0 0,0 0 0 0 0,-2 0-1 0 0,0 1 6 0 0,1 0 1 0 0,0 0-1 0 0,0 0 0 0 0,0 0 0 0 0,0 0 1 0 0,0 0-1 0 0,1 1 0 0 0,-1-1 0 0 0,0 0 0 0 0,1 1 1 0 0,-3 2-1 0 0,-3 5-13 0 0,0 0 0 0 0,1 0 0 0 0,-9 20 1 0 0,14-28 16 0 0,-7 19 26 0 0,0 1 0 0 0,1 0-1 0 0,1 1 1 0 0,0-1 0 0 0,2 1 0 0 0,1 0-1 0 0,1 1 1 0 0,0-1 0 0 0,2 0 0 0 0,4 41-1 0 0,-3-60 2 0 0,-1 0-1 0 0,1 0 1 0 0,-1 0-1 0 0,1 0 0 0 0,0 0 1 0 0,0 0-1 0 0,0-1 1 0 0,1 1-1 0 0,2 5 1 0 0,-4-8-6 0 0,1 0 0 0 0,-1 1-1 0 0,0-1 1 0 0,1 0 0 0 0,-1 1 0 0 0,0-1 0 0 0,1 0 0 0 0,-1 0 0 0 0,0 1 0 0 0,1-1 0 0 0,-1 0 0 0 0,1 0 0 0 0,-1 0 0 0 0,1 0 0 0 0,-1 1 0 0 0,0-1 0 0 0,1 0 0 0 0,-1 0 0 0 0,1 0 0 0 0,-1 0 0 0 0,1 0 0 0 0,-1 0-1 0 0,1 0 1 0 0,-1 0 0 0 0,1 0 0 0 0,0-1 22 0 0,0 0 1 0 0,0 1-1 0 0,1-1 0 0 0,-1 0 0 0 0,0 1 0 0 0,0-1 0 0 0,-1 0 1 0 0,1 0-1 0 0,0 0 0 0 0,0 0 0 0 0,0 0 0 0 0,-1 0 0 0 0,2-2 1 0 0,12-22 143 0 0,-2-1 0 0 0,-1 0 1 0 0,12-39-1 0 0,-15 38-23 0 0,2 0 1 0 0,1 1-1 0 0,22-40 0 0 0,-25 47-195 0 0,-10 14 8 0 0,-8 9 9 0 0,3 1 7 0 0,0 0 1 0 0,1 1 0 0 0,0 0-1 0 0,0 0 1 0 0,0 1 0 0 0,1 0 0 0 0,-5 7-1 0 0,-18 21-34 0 0,12-18 51 0 0,8-8 0 0 0,0 0 0 0 0,-1 0 0 0 0,0-1 0 0 0,-13 9 0 0 0,21-16 4 0 0,1-1 0 0 0,-1 1 0 0 0,0-1 1 0 0,0 1-1 0 0,1-1 0 0 0,-1 1 0 0 0,1-1 0 0 0,-1 1 0 0 0,0 0 0 0 0,1-1 0 0 0,-1 1 0 0 0,1 0 0 0 0,-1 0 0 0 0,1-1 0 0 0,0 1 0 0 0,-1 0 0 0 0,1 0 0 0 0,0 0 0 0 0,-1 0 1 0 0,1-1-1 0 0,0 1 0 0 0,0 0 0 0 0,0 0 0 0 0,0 0 0 0 0,0 0 0 0 0,0 0 0 0 0,0 0 0 0 0,0-1 0 0 0,0 1 0 0 0,0 0 0 0 0,1 0 0 0 0,-1 0 0 0 0,0 0 0 0 0,1 1 0 0 0,0 0-126 0 0,-1 1 0 0 0,1-1 0 0 0,-1 0-1 0 0,1 1 1 0 0,-1-1 0 0 0,0 1 0 0 0,0-1-1 0 0,0 1 1 0 0,-1-1 0 0 0,1 3 0 0 0,-4 6-1156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23.882"/>
    </inkml:context>
    <inkml:brush xml:id="br0">
      <inkml:brushProperty name="width" value="0.1" units="cm"/>
      <inkml:brushProperty name="height" value="0.1" units="cm"/>
      <inkml:brushProperty name="color" value="#FF0066"/>
    </inkml:brush>
  </inkml:definitions>
  <inkml:trace contextRef="#ctx0" brushRef="#br0">0 2 1207 0 0,'26'0'0'0'0,"-8"-2"104"0"0,-1 4-104 0 0,-4-2 0 0 0,-2 0 0 0 0,-6 0 0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24.285"/>
    </inkml:context>
    <inkml:brush xml:id="br0">
      <inkml:brushProperty name="width" value="0.1" units="cm"/>
      <inkml:brushProperty name="height" value="0.1" units="cm"/>
      <inkml:brushProperty name="color" value="#FF0066"/>
    </inkml:brush>
  </inkml:definitions>
  <inkml:trace contextRef="#ctx0" brushRef="#br0">0 4 1927 0 0,'15'-1'80'0'0,"-6"-1"24"0"0,0 2-104 0 0,-3 0 0 0 0,-3 0 0 0 0,-1 0 0 0 0,2 0 0 0 0,1 0 0 0 0,3 2 64 0 0,3-2-64 0 0,2 1-88 0 0,-2 1-40 0 0,-2 0 0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24.657"/>
    </inkml:context>
    <inkml:brush xml:id="br0">
      <inkml:brushProperty name="width" value="0.1" units="cm"/>
      <inkml:brushProperty name="height" value="0.1" units="cm"/>
      <inkml:brushProperty name="color" value="#FF0066"/>
    </inkml:brush>
  </inkml:definitions>
  <inkml:trace contextRef="#ctx0" brushRef="#br0">0 54 4895 0 0,'13'-22'216'0'0,"-4"9"40"0"0,0 4-256 0 0,-3 3 0 0 0,-1 3 0 0 0,-1 5 0 0 0,1-1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25.402"/>
    </inkml:context>
    <inkml:brush xml:id="br0">
      <inkml:brushProperty name="width" value="0.1" units="cm"/>
      <inkml:brushProperty name="height" value="0.1" units="cm"/>
      <inkml:brushProperty name="color" value="#FF0066"/>
    </inkml:brush>
  </inkml:definitions>
  <inkml:trace contextRef="#ctx0" brushRef="#br0">0 312 455 0 0,'33'-24'0'0'0,"4"-4"0"0"0,1-1 0 0 0,1-2 0 0 0,5 2 384 0 0,-4 7 32 0 0,-7 7 0 0 0,-13 8 8 0 0,-2 1-304 0 0,8 1-120 0 0,18-8 88 0 0,20-5-88 0 0,15-4 0 0 0,5-2 0 0 0,-6 2 0 0 0,-6 6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45.255"/>
    </inkml:context>
    <inkml:brush xml:id="br0">
      <inkml:brushProperty name="width" value="0.1" units="cm"/>
      <inkml:brushProperty name="height" value="0.1" units="cm"/>
      <inkml:brushProperty name="color" value="#FF0066"/>
    </inkml:brush>
  </inkml:definitions>
  <inkml:trace contextRef="#ctx0" brushRef="#br0">147 245 7711 0 0,'0'-1'61'0'0,"1"0"0"0"0,-1 1 0 0 0,1-1 0 0 0,0 0-1 0 0,0 0 1 0 0,-1 0 0 0 0,1 1 0 0 0,0-1-1 0 0,0 0 1 0 0,0 1 0 0 0,0-1 0 0 0,0 0 0 0 0,0 1-1 0 0,0-1 1 0 0,0 1 0 0 0,0 0 0 0 0,0-1 0 0 0,0 1-1 0 0,0 0 1 0 0,0 0 0 0 0,3-1 270 0 0,5 0-104 0 0,34-7-182 0 0,15-3-278 0 0,6-1-164 0 0,-34 6 275 0 0,-22 4 2 0 0,1 0 20 0 0,29-5 94 0 0,-28 5 200 0 0,-3 0-130 0 0,22-5 6 0 0,-22 5 15 0 0,33-8 48 0 0,-32 7-69 0 0,-2 1 0 0 0,17-9 4 0 0,-17 8 16 0 0,-4 3-71 0 0,0 0-1 0 0,0-1 0 0 0,0 1 1 0 0,0-1-1 0 0,0 1 0 0 0,0-1 1 0 0,0 0-1 0 0,0 1 1 0 0,0-1-1 0 0,0 0 0 0 0,3-2 1 0 0,0 0 14 0 0,1 0 60 0 0,-1 1-6 0 0,30-13 79 0 0,-33 14 152 0 0,1 1-292 0 0,0 0 0 0 0,0-1 0 0 0,0 1 0 0 0,0-1 0 0 0,0 1 0 0 0,0-1 0 0 0,0 0-1 0 0,0-1 1 0 0,5-1 0 0 0,0-1 13 0 0,31-7 100 0 0,-20 12-140 0 0,14 2-63 0 0,-28-2 251 0 0,-6 1-112 0 0,-9 0 25 0 0,-34-6 710 0 0,-60 12 160 0 0,56-7-966 0 0,-1-2 0 0 0,0-2 0 0 0,1-2 0 0 0,-76-18 0 0 0,-53-4-180 0 0,150 23 380 0 0,1 0-1 0 0,-44-14 0 0 0,65 14-369 0 0,11 1-18 0 0,13 1 35 0 0,78 5 144 0 0,-24-3-33 0 0,24-1 88 0 0,-52 4 24 0 0,25-1 80 0 0,-59-2-84 0 0,1 0-10 0 0,58-2 36 0 0,-17-1 6 0 0,-10 3-80 0 0,23 2 38 0 0,-14 2-33 0 0,-26-2 22 0 0,34 5-33 0 0,-13-4 1 0 0,-38-3 42 0 0,3 1 1 0 0,3 2-45 0 0,43 2 83 0 0,-5-3 225 0 0,14 1-69 0 0,-64-2-88 0 0,8 0-88 0 0,-8-1-58 0 0,107 8 500 0 0,-103-9-97 0 0,-13 0 98 0 0,-15-1 73 0 0,-25 5-284 0 0,-80-5 1 0 0,-5-1-18 0 0,108 2-155 0 0,0-1 0 0 0,0 0 0 0 0,-26-7 0 0 0,20 3-74 0 0,-16-2-55 0 0,-1 1 1 0 0,0 3 0 0 0,0 2 0 0 0,0 2-1 0 0,-74 8 1 0 0,107-6-38 0 0,0 0-1 0 0,1 1 0 0 0,0 0 1 0 0,-1 1-1 0 0,-21 9 0 0 0,62 1 35 0 0,-20-11 2 0 0,2 1-8 0 0,25-2 64 0 0,-22-1-52 0 0,16-1 72 0 0,46-3 0 0 0,-29-1 2 0 0,8 1-13 0 0,34-6 116 0 0,-1 0-1313 0 0,-32 6-5122 0 0,-32 3 2384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48.343"/>
    </inkml:context>
    <inkml:brush xml:id="br0">
      <inkml:brushProperty name="width" value="0.1" units="cm"/>
      <inkml:brushProperty name="height" value="0.1" units="cm"/>
      <inkml:brushProperty name="color" value="#FF0066"/>
    </inkml:brush>
  </inkml:definitions>
  <inkml:trace contextRef="#ctx0" brushRef="#br0">10042 42 2759 0 0,'-9'-4'984'0'0,"1"1"-1"0"0,-1 1 1 0 0,1-1-1 0 0,-13 0 0 0 0,-10-4-300 0 0,17 4-269 0 0,0 2 0 0 0,0-1-1 0 0,-1 2 1 0 0,1-1-1 0 0,0 2 1 0 0,-28 4 0 0 0,-29 1 477 0 0,26-4-288 0 0,1 3-1 0 0,-50 10 1 0 0,-25 3 274 0 0,54-10-211 0 0,-151 8-372 0 0,92-7-202 0 0,-1 0 300 0 0,-20-4 368 0 0,-65-3-542 0 0,153-4-140 0 0,-161-3 62 0 0,-25 11 620 0 0,119-3-607 0 0,55 1-73 0 0,-94-9-1 0 0,47-10 232 0 0,-79-5-35 0 0,-88 12 189 0 0,229 6-378 0 0,-3-2-72 0 0,-1 3 0 0 0,-76 8 0 0 0,-124 27 249 0 0,132-16-264 0 0,-77 7 0 0 0,163-25 59 0 0,-70-9 0 0 0,-17 0 31 0 0,-63 2-69 0 0,-82 3 94 0 0,77-2 234 0 0,-3-1 6 0 0,-201 0-291 0 0,125-17 408 0 0,50-1-472 0 0,189 24 12 0 0,11 0 12 0 0,0 0-1 0 0,0-2 0 0 0,0 0 0 0 0,-26-8 0 0 0,19 2 9 0 0,-48-6 0 0 0,33 11-32 0 0,-1 2 0 0 0,0 1 0 0 0,1 3 0 0 0,-66 11 0 0 0,-68-1 283 0 0,72-7-150 0 0,5 1-133 0 0,-115 12 0 0 0,136-7 59 0 0,-122 0-1 0 0,181-11 42 0 0,-35-4 0 0 0,-59-7 115 0 0,10 2-171 0 0,77 6-26 0 0,-1 1-1 0 0,1 2 0 0 0,-41 3 1 0 0,-91 21-24 0 0,93-14 250 0 0,-138 1 0 0 0,-82-10-63 0 0,-83 12-170 0 0,300-14-11 0 0,-108-14 0 0 0,123 9 39 0 0,-89 2 0 0 0,110 5 11 0 0,-213-16 738 0 0,82 2-360 0 0,106 11-452 0 0,31 2-22 0 0,1-1-1 0 0,0-1 1 0 0,-33-7 0 0 0,46 4-5901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7:57.369"/>
    </inkml:context>
    <inkml:brush xml:id="br0">
      <inkml:brushProperty name="width" value="0.1" units="cm"/>
      <inkml:brushProperty name="height" value="0.1" units="cm"/>
      <inkml:brushProperty name="color" value="#FF0066"/>
    </inkml:brush>
  </inkml:definitions>
  <inkml:trace contextRef="#ctx0" brushRef="#br0">2011 36 9215 0 0,'-108'-27'3886'0'0,"99"25"-3896"0"0,0 0 1 0 0,0 0 0 0 0,0 1 0 0 0,0 0-1 0 0,-1 1 1 0 0,1 0 0 0 0,-14 1-1 0 0,-68 15 1144 0 0,29-3-319 0 0,-244 20 2803 0 0,98-13-2220 0 0,132-16-1183 0 0,0-2 0 0 0,-138-17 0 0 0,-33 0 2044 0 0,63 25-1192 0 0,115-5-794 0 0,0-2 1 0 0,-75-7-1 0 0,95-4-1667 0 0,28 2-123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4:52.077"/>
    </inkml:context>
    <inkml:brush xml:id="br0">
      <inkml:brushProperty name="width" value="0.1" units="cm"/>
      <inkml:brushProperty name="height" value="0.1" units="cm"/>
      <inkml:brushProperty name="color" value="#FF0066"/>
    </inkml:brush>
  </inkml:definitions>
  <inkml:trace contextRef="#ctx0" brushRef="#br0">4378 138 919 0 0,'-5'-1'642'0'0,"-1"0"-1"0"0,0 1 1 0 0,0-1-1 0 0,0 1 0 0 0,-8 1 1 0 0,9 0-50 0 0,-1-1 0 0 0,1 0 0 0 0,0 0 0 0 0,-1 0 0 0 0,1-1 1 0 0,-7-1-1 0 0,-17-7-95 0 0,22 6-274 0 0,0 0 1 0 0,0 1 0 0 0,-1 0 0 0 0,1 0-1 0 0,0 1 1 0 0,-1 0 0 0 0,1 0 0 0 0,-1 1 0 0 0,-7 0-1 0 0,9 0-51 0 0,-1-1-1 0 0,1 0 0 0 0,0-1 1 0 0,0 1-1 0 0,0-1 0 0 0,0-1 1 0 0,1 1-1 0 0,-9-5 0 0 0,4 3 87 0 0,-3-2-55 0 0,0 1 1 0 0,0 1-1 0 0,0 0 0 0 0,-15-1 0 0 0,-58-21 1549 0 0,80 25-1681 0 0,-6-1 67 0 0,1 0 0 0 0,0-1 0 0 0,0 0-1 0 0,-17-7 1 0 0,26 9-113 0 0,0 1-1 0 0,0-1 1 0 0,0 1 0 0 0,0-1-1 0 0,0 1 1 0 0,0 0-1 0 0,-1 0 1 0 0,1 0-1 0 0,0 0 1 0 0,0 0-1 0 0,0 0 1 0 0,0 1 0 0 0,-4 0-1 0 0,3 0 7 0 0,0 0 0 0 0,1-1 0 0 0,-1 0 0 0 0,0 1 0 0 0,0-1 0 0 0,0 0 0 0 0,1 0 0 0 0,-5-1 0 0 0,-13-3 144 0 0,0 2 0 0 0,0 0 0 0 0,-40 2 0 0 0,-3-1 62 0 0,-162-6 723 0 0,203 7-839 0 0,0 1-1 0 0,-37 8 0 0 0,38-6-11 0 0,8-1-57 0 0,-2 0 29 0 0,1 1 0 0 0,-26 7 1 0 0,-81 43 379 0 0,107-47-401 0 0,0-1 0 0 0,-1-1 0 0 0,0 0 0 0 0,0-1 0 0 0,0-1 1 0 0,0 0-1 0 0,0-1 0 0 0,0-1 0 0 0,0 0 0 0 0,-26-4 0 0 0,31 3-21 0 0,0 1-1 0 0,0 0 0 0 0,-1 0 1 0 0,1 1-1 0 0,-13 3 1 0 0,-14 1 39 0 0,4-1-42 0 0,23-3-24 0 0,1 1 0 0 0,-1-2-1 0 0,-16 1 1 0 0,16-2-10 0 0,-2 0 16 0 0,-1 1 0 0 0,0-2 0 0 0,1 1 0 0 0,-1-2 0 0 0,1 0 0 0 0,0 0 0 0 0,0-1 0 0 0,0-1 0 0 0,-18-9 0 0 0,22 11 53 0 0,-1 0 0 0 0,0 0 0 0 0,0 1 0 0 0,0 0 0 0 0,0 1 0 0 0,-1 0 0 0 0,1 0 1 0 0,-13 1-1 0 0,-4-1 923 0 0,0 0-703 0 0,-37-5-1830 0 0,45 4 1544 0 0,0 1 0 0 0,0 0-1 0 0,0 2 1 0 0,-32 4 0 0 0,-24 0 128 0 0,-93-14 223 0 0,66 2-197 0 0,-59 5 2794 0 0,143 2-3167 0 0,1 1-1 0 0,-33 6 0 0 0,-6 1-1246 0 0,-335 17 1093 0 0,306-21 2927 0 0,-70 9-745 0 0,117-7-1820 0 0,-107 21-582 0 0,108-20-454 0 0,0-1-1 0 0,-51 0 1 0 0,21-1 1139 0 0,24-3 0 0 0,0-2 0 0 0,0-2-1 0 0,0-2 1 0 0,-45-9-1 0 0,34 0-236 0 0,-90-33 0 0 0,90 27-2490 0 0,34 12-5284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05.506"/>
    </inkml:context>
    <inkml:brush xml:id="br0">
      <inkml:brushProperty name="width" value="0.1" units="cm"/>
      <inkml:brushProperty name="height" value="0.1" units="cm"/>
      <inkml:brushProperty name="color" value="#FF0066"/>
    </inkml:brush>
  </inkml:definitions>
  <inkml:trace contextRef="#ctx0" brushRef="#br0">1 103 455 0 0,'7'-20'0'0'0,"0"-1"0"0"0,2 1 0 0 0,2 6 0 0 0,2 1 192 0 0,-2 4 0 0 0,-2 3 0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06.899"/>
    </inkml:context>
    <inkml:brush xml:id="br0">
      <inkml:brushProperty name="width" value="0.1" units="cm"/>
      <inkml:brushProperty name="height" value="0.1" units="cm"/>
      <inkml:brushProperty name="color" value="#FF0066"/>
    </inkml:brush>
  </inkml:definitions>
  <inkml:trace contextRef="#ctx0" brushRef="#br0">0 77 1375 0 0,'20'3'62'0'0,"0"-1"0"0"0,0 0 0 0 0,26-2 0 0 0,6 0 266 0 0,-20 0-239 0 0,42-5-1 0 0,-14 1-49 0 0,236-25-581 0 0,-20 1 60 0 0,-199 24 480 0 0,234-10-37 0 0,-215 14 24 0 0,119 15-1 0 0,-106 4 16 0 0,16 2 0 0 0,-45-14 0 0 0,96-3 0 0 0,-64-5 405 0 0,53-4 348 0 0,-106-1-747 0 0,-30 2 47 0 0,0 2 0 0 0,40 1 0 0 0,-3 7 159 0 0,114 3-67 0 0,-143-6-60 0 0,1 0-1 0 0,60 16 0 0 0,-45-9-41 0 0,-38-6-43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14.650"/>
    </inkml:context>
    <inkml:brush xml:id="br0">
      <inkml:brushProperty name="width" value="0.1" units="cm"/>
      <inkml:brushProperty name="height" value="0.1" units="cm"/>
      <inkml:brushProperty name="color" value="#FF0066"/>
    </inkml:brush>
  </inkml:definitions>
  <inkml:trace contextRef="#ctx0" brushRef="#br0">1 90 919 0 0,'5'-18'80'0'0,"-1"-1"-80"0"0,2 3 0 0 0,-5 1 0 0 0,1 3 224 0 0,0 2 24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21.671"/>
    </inkml:context>
    <inkml:brush xml:id="br0">
      <inkml:brushProperty name="width" value="0.1" units="cm"/>
      <inkml:brushProperty name="height" value="0.1" units="cm"/>
      <inkml:brushProperty name="color" value="#FF0066"/>
    </inkml:brush>
  </inkml:definitions>
  <inkml:trace contextRef="#ctx0" brushRef="#br0">0 92 1839 0 0,'49'-12'303'0'0,"1"3"-1"0"0,0 1 1 0 0,0 3-1 0 0,75 2 0 0 0,-90 7-278 0 0,0 1 1 0 0,50 14-1 0 0,-50-10 46 0 0,155 45 731 0 0,-134-42-532 0 0,1-2-1 0 0,111 3 1 0 0,117-20-19 0 0,-168-6-35 0 0,158-38-1 0 0,-31 4-3 0 0,-214 44-199 0 0,-1 2 1 0 0,1 1-1 0 0,55 6 0 0 0,23 2 11 0 0,-76-8-23 0 0,434-7 0 0 0,-282 4 0 0 0,47-3 0 0 0,151-16 0 0 0,-203 24 106 0 0,-54 1-30 0 0,-121-3-76 0 0,592 26 10 0 0,-528-21 69 0 0,1-3-1 0 0,130-12 0 0 0,-173 7-66 0 0,107-4 147 0 0,-65 5-106 0 0,0-3 0 0 0,74-15 1 0 0,-9-3 111 0 0,-114 22-140 0 0,0 0 0 0 0,0 1 0 0 0,-1 1 0 0 0,1 0 0 0 0,20 5-1 0 0,-4 0-13 0 0,-24-4-1 0 0,0-1 1 0 0,-1 2 0 0 0,20 6 0 0 0,1 3-3 0 0,1 0 0 0 0,1-2 1 0 0,-1-2-1 0 0,2-1 0 0 0,-1-1 1 0 0,1-2-1 0 0,0-1 0 0 0,51-3 0 0 0,-39-3-8 0 0,52 4 0 0 0,-93 0-151 0 0,1-1 0 0 0,-1 2 0 0 0,0-1 0 0 0,0 1 0 0 0,1-1 0 0 0,-1 1-1 0 0,0 1 1 0 0,0-1 0 0 0,-1 1 0 0 0,1 0 0 0 0,-1 0 0 0 0,1 0 0 0 0,7 7-1 0 0,-7-2-2060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29.297"/>
    </inkml:context>
    <inkml:brush xml:id="br0">
      <inkml:brushProperty name="width" value="0.1" units="cm"/>
      <inkml:brushProperty name="height" value="0.1" units="cm"/>
      <inkml:brushProperty name="color" value="#FF0066"/>
    </inkml:brush>
  </inkml:definitions>
  <inkml:trace contextRef="#ctx0" brushRef="#br0">1 17 1375 0 0,'2'-6'128'0'0,"0"1"-128"0"0,1-1 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34.559"/>
    </inkml:context>
    <inkml:brush xml:id="br0">
      <inkml:brushProperty name="width" value="0.1" units="cm"/>
      <inkml:brushProperty name="height" value="0.1" units="cm"/>
      <inkml:brushProperty name="color" value="#FF0066"/>
    </inkml:brush>
  </inkml:definitions>
  <inkml:trace contextRef="#ctx0" brushRef="#br0">1 101 4607 0 0,'20'-20'200'0'0,"2"0"48"0"0,0 2-248 0 0,2-3 0 0 0,-2 9 0 0 0,-4 4 0 0 0,-3 8 0 0 0,-5-1 0 0 0,3 1 0 0 0,6 1 0 0 0,10-1 0 0 0,6 2 0 0 0,7 2 0 0 0,0 3-2016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42.667"/>
    </inkml:context>
    <inkml:brush xml:id="br0">
      <inkml:brushProperty name="width" value="0.1" units="cm"/>
      <inkml:brushProperty name="height" value="0.1" units="cm"/>
      <inkml:brushProperty name="color" value="#FF0066"/>
    </inkml:brush>
  </inkml:definitions>
  <inkml:trace contextRef="#ctx0" brushRef="#br0">0 76 2271 0 0,'8'1'126'0'0,"-1"0"0"0"0,0-1-1 0 0,0 1 1 0 0,0-1-1 0 0,0-1 1 0 0,0 1-1 0 0,0-1 1 0 0,0-1-1 0 0,9-2 1 0 0,14-1 189 0 0,-10 2-249 0 0,-1 1 0 0 0,1 1 0 0 0,-1 1 0 0 0,1 1 0 0 0,-1 0 0 0 0,31 7-1 0 0,41 5-65 0 0,-10-2 0 0 0,-41-3 16 0 0,0-1 0 0 0,1-2 0 0 0,77-2 0 0 0,-102-3 15 0 0,0 1 0 0 0,0 0-1 0 0,0 1 1 0 0,0 0 0 0 0,23 8-1 0 0,-3 1 62 0 0,42 20 0 0 0,-47-17-92 0 0,-19-7 0 0 0,1-1 0 0 0,1-1 0 0 0,-1 0 0 0 0,1-1 0 0 0,23 4 0 0 0,23-3 462 0 0,111-7-1 0 0,-52-1-128 0 0,19-6-236 0 0,-63 3-58 0 0,-32 0-39 0 0,0-1 0 0 0,56-17 0 0 0,-11 2 0 0 0,-77 20 0 0 0,-1-1 2 0 0,0 1 0 0 0,1 0 1 0 0,-1 1-1 0 0,16 0 0 0 0,202-2 51 0 0,-168-2-53 0 0,260-7 0 0 0,32 4 121 0 0,-189 0-106 0 0,91 7-15 0 0,-131 2 0 0 0,-55-3 52 0 0,-1-3-1 0 0,1-2 0 0 0,-1-4 0 0 0,84-24 0 0 0,-97 22-5 0 0,2 2-1 0 0,105-8 0 0 0,115 22 91 0 0,-205 6-136 0 0,-47-5 0 0 0,42 1 0 0 0,-35-3 0 0 0,0 2 0 0 0,-1 1 0 0 0,31 8 0 0 0,-22-4 0 0 0,-32-8 0 0 0,19 5 0 0 0,0-1 0 0 0,0-1 0 0 0,28 0 0 0 0,-50-4 6 0 0,1 0 0 0 0,-1 0 0 0 0,0 0 0 0 0,0 1-1 0 0,1 0 1 0 0,-1-1 0 0 0,0 2 0 0 0,0-1 0 0 0,0 0 0 0 0,5 3-1 0 0,-5-1-5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8:54.873"/>
    </inkml:context>
    <inkml:brush xml:id="br0">
      <inkml:brushProperty name="width" value="0.1" units="cm"/>
      <inkml:brushProperty name="height" value="0.1" units="cm"/>
      <inkml:brushProperty name="color" value="#FF0066"/>
    </inkml:brush>
  </inkml:definitions>
  <inkml:trace contextRef="#ctx0" brushRef="#br0">391 225 2415 0 0,'-5'-3'34'0'0,"-1"-1"-1"0"0,0 1 1 0 0,0 0-1 0 0,0 1 1 0 0,0-1-1 0 0,-12-2 1 0 0,-11-5-37 0 0,-50-13 91 0 0,32 10-48 0 0,-17-1-40 0 0,-3-2 0 0 0,61 14 16 0 0,1 0-1 0 0,0 0 1 0 0,0-1-1 0 0,0 0 1 0 0,0 0-1 0 0,-5-5 1 0 0,10 8-14 0 0,-1-1 1 0 0,0 1 0 0 0,1 0-1 0 0,-1-1 1 0 0,0 1 0 0 0,1-1-1 0 0,-1 1 1 0 0,1-1 0 0 0,-1 0-1 0 0,1 1 1 0 0,-1-1 0 0 0,1 1-1 0 0,-1-1 1 0 0,1 0 0 0 0,0 0-1 0 0,-1 1 1 0 0,1-1 0 0 0,0 0-1 0 0,-1 1 1 0 0,1-1 0 0 0,0 0-1 0 0,0 0 1 0 0,0 0 0 0 0,0 1-1 0 0,0-1 1 0 0,0 0 0 0 0,0 0-1 0 0,0 1 1 0 0,0-1 0 0 0,0 0-1 0 0,0 0 1 0 0,1 0 0 0 0,-1 1-1 0 0,0-1 1 0 0,1 0 0 0 0,-1 1-1 0 0,0-1 1 0 0,1 0 0 0 0,-1 1-1 0 0,1-1 1 0 0,-1 0 0 0 0,1 1-1 0 0,-1-1 1 0 0,1 1 0 0 0,-1-1-1 0 0,1 1 1 0 0,-1-1-1 0 0,1 1 1 0 0,0-1 0 0 0,0 1-1 0 0,-1 0 1 0 0,1-1 0 0 0,0 1-1 0 0,1-1 1 0 0,9-3 73 0 0,0 0-1 0 0,1 1 1 0 0,-1 0-1 0 0,1 1 1 0 0,0 0-1 0 0,15 0 1 0 0,23-4 188 0 0,160-29 751 0 0,-96 27-713 0 0,157 9 0 0 0,-101 2-94 0 0,435 29 709 0 0,-590-30-923 0 0,53 5 41 0 0,72-2 0 0 0,-101-4-36 0 0,1 1-1 0 0,55 12 0 0 0,-52-7 32 0 0,73 3-1 0 0,-88-10 69 0 0,0 0-1 0 0,0 2 1 0 0,0 1 0 0 0,0 2 0 0 0,41 11-1 0 0,-68-16-91 0 0,0 1 0 0 0,1-1 0 0 0,-1 1 0 0 0,1-1 0 0 0,-1 0 0 0 0,1 0 0 0 0,-1 0 0 0 0,0 0-1 0 0,1 0 1 0 0,-1 0 0 0 0,1 0 0 0 0,1-1 0 0 0,-3-2 175 0 0,-11-2-15 0 0,-54-10-16 0 0,46 12-121 0 0,-29-9 0 0 0,8 1-28 0 0,-48-7 0 0 0,42 9 61 0 0,45 9-73 0 0,1 0 0 0 0,-1-1 0 0 0,0 1 0 0 0,0 0 0 0 0,1 0 0 0 0,-1 0 0 0 0,0 0-1 0 0,0 0 1 0 0,1 0 0 0 0,-1 0 0 0 0,0 0 0 0 0,0 0 0 0 0,1 0 0 0 0,-1 0 0 0 0,0 0 0 0 0,0 0-1 0 0,1 1 1 0 0,-1-1 0 0 0,0 0 0 0 0,1 0 0 0 0,-1 1 0 0 0,0-1 0 0 0,1 1 0 0 0,-1-1 0 0 0,0 1-1 0 0,1-1 1 0 0,-1 1 0 0 0,1-1 0 0 0,-1 1 0 0 0,1-1 0 0 0,-1 1 0 0 0,1-1 0 0 0,-1 1 0 0 0,1 0-1 0 0,0-1 1 0 0,-1 1 0 0 0,1 0 0 0 0,0 0 0 0 0,-1-1 0 0 0,1 1 0 0 0,0 0 0 0 0,0 0 0 0 0,0-1-1 0 0,0 1 1 0 0,0 0 0 0 0,0 0 0 0 0,0 1 0 0 0,0 5-2656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29:57.218"/>
    </inkml:context>
    <inkml:brush xml:id="br0">
      <inkml:brushProperty name="width" value="0.1" units="cm"/>
      <inkml:brushProperty name="height" value="0.1" units="cm"/>
      <inkml:brushProperty name="color" value="#FF0066"/>
    </inkml:brush>
  </inkml:definitions>
  <inkml:trace contextRef="#ctx0" brushRef="#br0">172 42 1639 0 0,'91'-9'121'0'0,"25"-4"54"0"0,-111 12-175 0 0,15-4 0 0 0,0 2 0 0 0,0 0 0 0 0,1 1 0 0 0,-1 2 0 0 0,33 1 0 0 0,-52-1 1 0 0,-1 0 0 0 0,1 0-1 0 0,-1 0 1 0 0,1 0 0 0 0,-1 0-1 0 0,1 0 1 0 0,-1 0 0 0 0,1 0-1 0 0,-1 0 1 0 0,1 0 0 0 0,-1 1-1 0 0,1-1 1 0 0,-1 0 0 0 0,1 0-1 0 0,-1 0 1 0 0,1 0 0 0 0,-1 1-1 0 0,1-1 1 0 0,-1 0 0 0 0,0 1-1 0 0,1-1 1 0 0,-1 0 0 0 0,1 1-1 0 0,-1-1 1 0 0,0 0-1 0 0,0 1 1 0 0,1 0 0 0 0,-14 4 41 0 0,-25 1 39 0 0,15-8-27 0 0,1 0 0 0 0,-24-5 1 0 0,20 2-30 0 0,-27-1 0 0 0,23 4 19 0 0,0 2-1 0 0,0 1 1 0 0,1 1 0 0 0,-1 2-1 0 0,1 1 1 0 0,0 1 0 0 0,-46 16-1 0 0,71-20-35 0 0,-1 0-1 0 0,1 0 0 0 0,0 1 0 0 0,0 0 0 0 0,0 0 0 0 0,0 0 0 0 0,0 0 0 0 0,-5 7 0 0 0,3-4-7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07.107"/>
    </inkml:context>
    <inkml:brush xml:id="br0">
      <inkml:brushProperty name="width" value="0.1" units="cm"/>
      <inkml:brushProperty name="height" value="0.1" units="cm"/>
      <inkml:brushProperty name="color" value="#FF0066"/>
    </inkml:brush>
  </inkml:definitions>
  <inkml:trace contextRef="#ctx0" brushRef="#br0">1852 74 4143 0 0,'-5'-13'-400'0'0,"2"3"1522"0"0,0 0 1 0 0,-1 0 0 0 0,0 0 0 0 0,-7-10 0 0 0,10 25-960 0 0,-1 1 0 0 0,0-1 0 0 0,0 1 0 0 0,0-1 0 0 0,-1 0 0 0 0,1 0 0 0 0,-1 0 0 0 0,-1 0 0 0 0,1-1 0 0 0,-6 7 0 0 0,8-10-49 0 0,-1 1 1 0 0,0-1-1 0 0,1 1 1 0 0,-1-1-1 0 0,0 0 0 0 0,0 1 1 0 0,0-1-1 0 0,0 0 1 0 0,0-1-1 0 0,0 1 0 0 0,0 0 1 0 0,0 0-1 0 0,0-1 0 0 0,0 1 1 0 0,-1-1-1 0 0,1 0 1 0 0,0 0-1 0 0,0 0 0 0 0,0 0 1 0 0,-1 0-1 0 0,1 0 1 0 0,0 0-1 0 0,0-1 0 0 0,0 1 1 0 0,0-1-1 0 0,0 1 1 0 0,-1-1-1 0 0,1 0 0 0 0,0 0 1 0 0,0 0-1 0 0,1 0 0 0 0,-1-1 1 0 0,-3-1-1 0 0,2 1 90 0 0,0 0 0 0 0,0 1 0 0 0,0-1-1 0 0,0 1 1 0 0,0-1 0 0 0,0 1 0 0 0,0 0 0 0 0,-1 1-1 0 0,1-1 1 0 0,0 0 0 0 0,-1 1 0 0 0,1 0 0 0 0,-1 0-1 0 0,1 0 1 0 0,0 0 0 0 0,-6 1 0 0 0,-5 2 136 0 0,0 1 0 0 0,-23 9 1 0 0,-1 0 85 0 0,-4-4 1 0 0,-1-1 0 0 0,-65 3-1 0 0,-89-6 958 0 0,188-5-1321 0 0,-188-11 854 0 0,-3 0-232 0 0,169 11-559 0 0,-408 9 1730 0 0,402-6-1840 0 0,1 2 0 0 0,0 1 0 0 0,-38 12 0 0 0,-3 9-2987 0 0,48-15-5497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0:08.239"/>
    </inkml:context>
    <inkml:brush xml:id="br0">
      <inkml:brushProperty name="width" value="0.1" units="cm"/>
      <inkml:brushProperty name="height" value="0.1" units="cm"/>
      <inkml:brushProperty name="color" value="#FF0066"/>
    </inkml:brush>
  </inkml:definitions>
  <inkml:trace contextRef="#ctx0" brushRef="#br0">1 1 919 0 0,'52'7'370'0'0,"0"-1"0"0"0,77-3-1 0 0,-13-1 10 0 0,-10 8-379 0 0,-73-5 0 0 0,1-2 0 0 0,-1-1 0 0 0,67-5 0 0 0,-47-4 232 0 0,1 2-1 0 0,75 4 0 0 0,-113 3-221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0:50.381"/>
    </inkml:context>
    <inkml:brush xml:id="br0">
      <inkml:brushProperty name="width" value="0.1" units="cm"/>
      <inkml:brushProperty name="height" value="0.1" units="cm"/>
      <inkml:brushProperty name="color" value="#FF0066"/>
    </inkml:brush>
  </inkml:definitions>
  <inkml:trace contextRef="#ctx0" brushRef="#br0">1327 0 943 0 0,'-11'1'13'0'0,"0"1"0"0"0,0 0 0 0 0,0 0 0 0 0,-18 8 0 0 0,-8 1 10 0 0,-11 0 8 0 0,0-2 0 0 0,-1-1 0 0 0,-67 0 0 0 0,4-9 283 0 0,67-4-36 0 0,20 2-99 0 0,1 1 0 0 0,-1 1 0 0 0,-46 4 0 0 0,1 8-163 0 0,-1-3 0 0 0,0-3 0 0 0,-78-5 0 0 0,98 0 13 0 0,35 0 63 0 0,-33-2 1 0 0,-17-12 34 0 0,49 9-66 0 0,0 1 0 0 0,0 1 0 0 0,-31-2-1 0 0,39 7-60 0 0,7-1 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0:57.216"/>
    </inkml:context>
    <inkml:brush xml:id="br0">
      <inkml:brushProperty name="width" value="0.1" units="cm"/>
      <inkml:brushProperty name="height" value="0.1" units="cm"/>
      <inkml:brushProperty name="color" value="#FF0066"/>
    </inkml:brush>
  </inkml:definitions>
  <inkml:trace contextRef="#ctx0" brushRef="#br0">0 45 2815 0 0,'15'-11'128'0'0,"5"-4"24"0"0,7-3-152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00.613"/>
    </inkml:context>
    <inkml:brush xml:id="br0">
      <inkml:brushProperty name="width" value="0.1" units="cm"/>
      <inkml:brushProperty name="height" value="0.1" units="cm"/>
      <inkml:brushProperty name="color" value="#FF0066"/>
    </inkml:brush>
  </inkml:definitions>
  <inkml:trace contextRef="#ctx0" brushRef="#br0">1 7 2271 0 0,'20'-3'265'0'0,"1"1"0"0"0,0 0 0 0 0,0 2-1 0 0,0 1 1 0 0,38 6 0 0 0,-27-3-238 0 0,428 16 1237 0 0,-265-16-922 0 0,-151 1-272 0 0,13-1 6 0 0,-20-4-8 0 0,-35 0-63 0 0,0 0-1 0 0,0 0 1 0 0,0 0 0 0 0,0 1-1 0 0,0-1 1 0 0,0 0-1 0 0,0 1 1 0 0,0 0-1 0 0,0-1 1 0 0,0 1-1 0 0,0 0 1 0 0,0 0-1 0 0,-1 0 1 0 0,4 3-1 0 0,-4-4-7 0 0,-1 1 0 0 0,0-1-1 0 0,0 1 1 0 0,0-1-1 0 0,0 1 1 0 0,0-1 0 0 0,0 1-1 0 0,0-1 1 0 0,0 1-1 0 0,0-1 1 0 0,0 1-1 0 0,0-1 1 0 0,0 1 0 0 0,0-1-1 0 0,0 1 1 0 0,0-1-1 0 0,-1 1 1 0 0,1-1 0 0 0,0 1-1 0 0,-1 0 1 0 0,1 1-250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03.108"/>
    </inkml:context>
    <inkml:brush xml:id="br0">
      <inkml:brushProperty name="width" value="0.1" units="cm"/>
      <inkml:brushProperty name="height" value="0.1" units="cm"/>
      <inkml:brushProperty name="color" value="#FF0066"/>
    </inkml:brush>
  </inkml:definitions>
  <inkml:trace contextRef="#ctx0" brushRef="#br0">0 1 1839 0 0,'4'1'24'0'0,"-1"-1"-1"0"0,1 1 0 0 0,0-1 0 0 0,0 1 0 0 0,-1-1 0 0 0,7-1 0 0 0,8 1 3 0 0,206 10 671 0 0,-169-8-542 0 0,133-8 407 0 0,-136 1-311 0 0,0 3 1 0 0,1 2 0 0 0,73 10-1 0 0,-66 0-219 0 0,115 4 0 0 0,-18-19-32 0 0,87 3 0 0 0,-231 3 0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21.493"/>
    </inkml:context>
    <inkml:brush xml:id="br0">
      <inkml:brushProperty name="width" value="0.1" units="cm"/>
      <inkml:brushProperty name="height" value="0.1" units="cm"/>
      <inkml:brushProperty name="color" value="#FF0066"/>
    </inkml:brush>
  </inkml:definitions>
  <inkml:trace contextRef="#ctx0" brushRef="#br0">2723 84 2671 0 0,'-21'-12'272'0'0,"18"10"-265"0"0,0 0-1 0 0,1 1 0 0 0,-1-1 0 0 0,0 1 1 0 0,0-1-1 0 0,0 1 0 0 0,0 0 0 0 0,-3-1 0 0 0,-32-5 5 0 0,12 1 40 0 0,0 2 1 0 0,-43-3 0 0 0,-233-12 1475 0 0,182 9-1105 0 0,36 7-184 0 0,-165 18-1 0 0,131-5-133 0 0,36-8-82 0 0,-105-11 0 0 0,-51 1 16 0 0,-178 5-38 0 0,291-4 0 0 0,0 5 0 0 0,-208 25 0 0 0,304-20-19 0 0,14-2 8 0 0,0 1 0 0 0,0 1 1 0 0,0 0-1 0 0,-24 9 0 0 0,33-10-164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29.915"/>
    </inkml:context>
    <inkml:brush xml:id="br0">
      <inkml:brushProperty name="width" value="0.1" units="cm"/>
      <inkml:brushProperty name="height" value="0.1" units="cm"/>
      <inkml:brushProperty name="color" value="#FF0066"/>
    </inkml:brush>
  </inkml:definitions>
  <inkml:trace contextRef="#ctx0" brushRef="#br0">19 58 1983 0 0,'-4'-6'88'0'0,"1"-1"16"0"0,-3-1-104 0 0,2 1 0 0 0,3 3 0 0 0,1 3 0 0 0,0-1 0 0 0,0 0 88 0 0,0-2-88 0 0,1-1 80 0 0,3-1-80 0 0,0 3 0 0 0,3 1 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32.790"/>
    </inkml:context>
    <inkml:brush xml:id="br0">
      <inkml:brushProperty name="width" value="0.1" units="cm"/>
      <inkml:brushProperty name="height" value="0.1" units="cm"/>
      <inkml:brushProperty name="color" value="#FF0066"/>
    </inkml:brush>
  </inkml:definitions>
  <inkml:trace contextRef="#ctx0" brushRef="#br0">1 26 1839 0 0,'3'-9'80'0'0,"-1"1"16"0"0,2 5-96 0 0,-1-1 0 0 0,1 2 0 0 0,0 2 0 0 0,-1 2 0 0 0,5-2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33.232"/>
    </inkml:context>
    <inkml:brush xml:id="br0">
      <inkml:brushProperty name="width" value="0.1" units="cm"/>
      <inkml:brushProperty name="height" value="0.1" units="cm"/>
      <inkml:brushProperty name="color" value="#FF0066"/>
    </inkml:brush>
  </inkml:definitions>
  <inkml:trace contextRef="#ctx0" brushRef="#br0">0 12 1983 0 0,'6'-6'0'0'0,"-1"2"88"0"0,1 3-24 0 0,-3 2-64 0 0,1 5 0 0 0,0-4 0 0 0,5 1 0 0 0,6-1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1:37.168"/>
    </inkml:context>
    <inkml:brush xml:id="br0">
      <inkml:brushProperty name="width" value="0.1" units="cm"/>
      <inkml:brushProperty name="height" value="0.1" units="cm"/>
      <inkml:brushProperty name="color" value="#FF0066"/>
    </inkml:brush>
  </inkml:definitions>
  <inkml:trace contextRef="#ctx0" brushRef="#br0">11 43 1375 0 0,'0'-1'217'0'0,"0"0"0"0"0,0-1-1 0 0,0 1 1 0 0,0 0-1 0 0,0 0 1 0 0,-1 0-1 0 0,1 0 1 0 0,0 0-1 0 0,-1 0 1 0 0,1 0-1 0 0,-1 1 1 0 0,1-1-1 0 0,-1 0 1 0 0,1 0-1 0 0,-2-1 1 0 0,-3-11 1302 0 0,6 13-1492 0 0,0-1 0 0 0,-1 1-1 0 0,1 0 1 0 0,0 0 0 0 0,0-1-1 0 0,0 1 1 0 0,0 0 0 0 0,-1 0-1 0 0,1 0 1 0 0,0 0-1 0 0,0 0 1 0 0,0 0 0 0 0,0 0-1 0 0,0 0 1 0 0,-1 0 0 0 0,1 0-1 0 0,0 0 1 0 0,0 0 0 0 0,0 1-1 0 0,0-1 1 0 0,-1 0-1 0 0,1 1 1 0 0,0-1 0 0 0,0 1-1 0 0,28 10 524 0 0,-23-9-516 0 0,1-1-1 0 0,-1 1 0 0 0,0-1 1 0 0,1-1-1 0 0,-1 1 0 0 0,1-1 1 0 0,-1 0-1 0 0,1 0 0 0 0,-1-1 1 0 0,10-1-1 0 0,32-1 148 0 0,-17 7-117 0 0,51 12 0 0 0,8 3-52 0 0,96-3 234 0 0,-54-6-86 0 0,140 31 314 0 0,-247-37-406 0 0,-1-2 0 0 0,1 0-1 0 0,41-3 1 0 0,-17 0-56 0 0,31-3 104 0 0,111-19 1 0 0,-113 12-19 0 0,-8 4 1 0 0,77 4 1 0 0,-128 3-97 0 0,67 2-3 0 0,-42 0 0 0 0,-1-2 0 0 0,0-1 0 0 0,80-14 0 0 0,7-10 352 0 0,41-9 208 0 0,-148 26-452 0 0,-19 6-60 0 0,1 0 1 0 0,-1 0 0 0 0,1 1-1 0 0,0 0 1 0 0,-1 0 0 0 0,10 0-1 0 0,-12 1 19 0 0,-3 1-54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07.745"/>
    </inkml:context>
    <inkml:brush xml:id="br0">
      <inkml:brushProperty name="width" value="0.1" units="cm"/>
      <inkml:brushProperty name="height" value="0.1" units="cm"/>
      <inkml:brushProperty name="color" value="#FF0066"/>
    </inkml:brush>
  </inkml:definitions>
  <inkml:trace contextRef="#ctx0" brushRef="#br0">1283 92 8751 0 0,'-10'-6'637'0'0,"-1"1"-1"0"0,1 0 0 0 0,-1 0 1 0 0,0 1-1 0 0,-1 0 0 0 0,1 1 1 0 0,-13-1-1 0 0,-12 6 1398 0 0,31-1-1927 0 0,-1-1 0 0 0,1 1 1 0 0,-1-1-1 0 0,1 0 0 0 0,-11-1 0 0 0,-115-14 2188 0 0,71 10-1424 0 0,-271-1 2755 0 0,-19-3-1274 0 0,293 3-1381 0 0,-36-5-769 0 0,30 5-3190 0 0,45 5 1523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2:29.697"/>
    </inkml:context>
    <inkml:brush xml:id="br0">
      <inkml:brushProperty name="width" value="0.1" units="cm"/>
      <inkml:brushProperty name="height" value="0.1" units="cm"/>
      <inkml:brushProperty name="color" value="#FF0066"/>
    </inkml:brush>
  </inkml:definitions>
  <inkml:trace contextRef="#ctx0" brushRef="#br0">1 93 455 0 0,'11'-16'0'0'0,"2"-2"0"0"0,-1-1 0 0 0,1 5 0 0 0,4 1 160 0 0,-4 5 0 0 0,-4 3-8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2:30.362"/>
    </inkml:context>
    <inkml:brush xml:id="br0">
      <inkml:brushProperty name="width" value="0.1" units="cm"/>
      <inkml:brushProperty name="height" value="0.1" units="cm"/>
      <inkml:brushProperty name="color" value="#FF0066"/>
    </inkml:brush>
  </inkml:definitions>
  <inkml:trace contextRef="#ctx0" brushRef="#br0">1 31 4143 0 0,'16'-16'368'0'0,"-3"5"-296"0"0,-6 7-72 0 0,-5 4 0 0 0,0 2-520 0 0,0-2-120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2:33.161"/>
    </inkml:context>
    <inkml:brush xml:id="br0">
      <inkml:brushProperty name="width" value="0.1" units="cm"/>
      <inkml:brushProperty name="height" value="0.1" units="cm"/>
      <inkml:brushProperty name="color" value="#FF0066"/>
    </inkml:brush>
  </inkml:definitions>
  <inkml:trace contextRef="#ctx0" brushRef="#br0">0 41 455 0 0,'2'-13'0'0'0,"0"1"0"0"0,1 4 0 0 0,1 3 0 0 0,-2 3 64 0 0,0 2-64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2:33.842"/>
    </inkml:context>
    <inkml:brush xml:id="br0">
      <inkml:brushProperty name="width" value="0.1" units="cm"/>
      <inkml:brushProperty name="height" value="0.1" units="cm"/>
      <inkml:brushProperty name="color" value="#FF0066"/>
    </inkml:brush>
  </inkml:definitions>
  <inkml:trace contextRef="#ctx0" brushRef="#br0">30 175 2759 0 0,'-4'-8'97'0'0,"0"1"-41"0"0,0-1-1 0 0,1 1 1 0 0,0-1-1 0 0,0 0 1 0 0,1 0-1 0 0,0 0 0 0 0,1 0 1 0 0,-1 0-1 0 0,1 0 1 0 0,1-13-1 0 0,0 16 74 0 0,1-1 0 0 0,-1 1 0 0 0,1-1 0 0 0,0 1 0 0 0,1-1 0 0 0,3-8-1 0 0,-4 13-113 0 0,-1-1-1 0 0,1 1 0 0 0,0 0 1 0 0,-1 0-1 0 0,1-1 0 0 0,0 1 1 0 0,0 0-1 0 0,0 0 1 0 0,0 0-1 0 0,0 0 0 0 0,0 0 1 0 0,0 0-1 0 0,0 1 0 0 0,1-1 1 0 0,-1 0-1 0 0,0 1 0 0 0,0-1 1 0 0,1 0-1 0 0,-1 1 0 0 0,1 0 1 0 0,-1-1-1 0 0,0 1 0 0 0,1 0 1 0 0,-1-1-1 0 0,1 1 0 0 0,-1 0 1 0 0,0 0-1 0 0,1 0 0 0 0,-1 1 1 0 0,1-1-1 0 0,2 1 0 0 0,7 2-49 0 0,0 1-1 0 0,-1 0 1 0 0,1 1-1 0 0,-1 0 0 0 0,1 1 1 0 0,10 9-1 0 0,1-1-135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2:34.481"/>
    </inkml:context>
    <inkml:brush xml:id="br0">
      <inkml:brushProperty name="width" value="0.1" units="cm"/>
      <inkml:brushProperty name="height" value="0.1" units="cm"/>
      <inkml:brushProperty name="color" value="#FF0066"/>
    </inkml:brush>
  </inkml:definitions>
  <inkml:trace contextRef="#ctx0" brushRef="#br0">0 25 1839 0 0,'57'-6'160'0'0,"-19"1"-160"0"0,-1-1 0 0 0,-11 3 0 0 0,-10 1 224 0 0,-7 2 0 0 0,4 0 8 0 0,11-2 0 0 0,14 2-232 0 0,12 0 0 0 0,3 5 0 0 0,-2 1 0 0 0,-5 1 0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2:39.276"/>
    </inkml:context>
    <inkml:brush xml:id="br0">
      <inkml:brushProperty name="width" value="0.1" units="cm"/>
      <inkml:brushProperty name="height" value="0.1" units="cm"/>
      <inkml:brushProperty name="color" value="#FF0066"/>
    </inkml:brush>
  </inkml:definitions>
  <inkml:trace contextRef="#ctx0" brushRef="#br0">1 102 3767 0 0,'3'-6'128'0'0,"0"0"-1"0"0,0 0 0 0 0,1 0 1 0 0,0 0-1 0 0,0 1 0 0 0,0-1 1 0 0,1 1-1 0 0,0 0 0 0 0,0 0 1 0 0,0 1-1 0 0,0 0 0 0 0,1 0 1 0 0,0 0-1 0 0,0 0 0 0 0,7-2 1 0 0,-5 2-36 0 0,-1 1 0 0 0,1 0-1 0 0,1 1 1 0 0,-1 0 0 0 0,0 0 0 0 0,0 1 0 0 0,1 0 0 0 0,-1 0 0 0 0,0 1 0 0 0,1 0 0 0 0,-1 0 0 0 0,10 3-1 0 0,143 33 261 0 0,-128-27-204 0 0,0-1-1 0 0,38 4 1 0 0,11 1 111 0 0,-44-7-149 0 0,38 2 1 0 0,151 18 275 0 0,-147-14-371 0 0,109 2 0 0 0,33-3 363 0 0,-65-2-233 0 0,-122-7-136 0 0,195 1 360 0 0,-86-13 47 0 0,-30 0-261 0 0,-41 7-131 0 0,0 0 31 0 0,1-3 0 0 0,104-21 0 0 0,-119 13 37 0 0,0 2-1 0 0,0 4 0 0 0,89-3 1 0 0,-146 11-92 0 0,129 1 69 0 0,235-29 0 0 0,-312 19 17 0 0,0 2-1 0 0,1 2 0 0 0,0 3 1 0 0,93 8-1 0 0,-39 4-1 0 0,111-5-1 0 0,-70-3-69 0 0,67-3 47 0 0,-90 0 6 0 0,3-1-67 0 0,128 4 0 0 0,216 31 64 0 0,-304-28-48 0 0,183 15 32 0 0,-41 1-48 0 0,-64-8 0 0 0,-131 3 0 0 0,52 4 0 0 0,203-25 103 0 0,-306 3-88 0 0,88 8-4 0 0,-57-1-12 0 0,694-9 129 0 0,-641 2-129 0 0,84-3 184 0 0,-171 4-107 0 0,0 4 0 0 0,75 12-1 0 0,51 2-36 0 0,-18-11 25 0 0,258 41 0 0 0,-355-37-42 0 0,0-3-1 0 0,87-3 0 0 0,-103-3-21 0 0,1 2 0 0 0,0 3 0 0 0,69 16 0 0 0,-95-15 7 0 0,0-2 0 0 0,1-2 0 0 0,39 0-1 0 0,103-12 42 0 0,-50 1-59 0 0,-76 6 110 0 0,0-3 0 0 0,0-2-1 0 0,74-20 1 0 0,-124 28-112 0 0,0-1 0 0 0,-1 0 0 0 0,1 1 0 0 0,0-1 0 0 0,-1 0 0 0 0,1 1 0 0 0,0-1 0 0 0,0 0 0 0 0,-1 1 0 0 0,1-1 0 0 0,0 1 0 0 0,0-1 0 0 0,0 1 0 0 0,0-1 0 0 0,-1 0 0 0 0,1 1-1 0 0,0-1 1 0 0,0 1 0 0 0,0-1 0 0 0,0 1 0 0 0,0-1 0 0 0,0 1 0 0 0,0-1 0 0 0,0 1 0 0 0,0-1 0 0 0,1 0 0 0 0,-1 1 0 0 0,0-1 0 0 0,0 1 0 0 0,0-1 0 0 0,0 1 0 0 0,1-1 0 0 0,-1 0 0 0 0,0 1 0 0 0,0-1 0 0 0,1 0 0 0 0,-1 1 0 0 0,0-1 0 0 0,1 0 0 0 0,-1 1 0 0 0,0-1 0 0 0,1 0 0 0 0,-1 1 0 0 0,0-1 0 0 0,1 0 0 0 0,-1 0 0 0 0,1 0 0 0 0,-1 1 0 0 0,1-1 0 0 0,-1 0-1 0 0,0 0 1 0 0,1 0 0 0 0,-1 0 0 0 0,1 0 0 0 0,-1 0 0 0 0,1 0 0 0 0,-1 0 0 0 0,1 0 0 0 0,-1 0 0 0 0,0 0 0 0 0,1 0 0 0 0,-1 0 0 0 0,1 0 0 0 0,-1 0 0 0 0,1-1 0 0 0,-1 1 0 0 0,0 0 0 0 0,1 0 0 0 0,0-1 0 0 0,-8 10-1166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4:00.435"/>
    </inkml:context>
    <inkml:brush xml:id="br0">
      <inkml:brushProperty name="width" value="0.1" units="cm"/>
      <inkml:brushProperty name="height" value="0.1" units="cm"/>
      <inkml:brushProperty name="color" value="#FF0066"/>
    </inkml:brush>
  </inkml:definitions>
  <inkml:trace contextRef="#ctx0" brushRef="#br0">3456 2776 12551 0 0,'-19'-1'992'0'0,"11"1"-582"0"0,0 0 1 0 0,0 0-1 0 0,-13 2 1 0 0,21-1-382 0 0,0-1 0 0 0,-1 0 0 0 0,1 0 1 0 0,0 0-1 0 0,-1 0 0 0 0,1 1 0 0 0,0-1 1 0 0,-1 0-1 0 0,1 0 0 0 0,0 0 0 0 0,-1 0 1 0 0,1 0-1 0 0,0 0 0 0 0,-1 0 0 0 0,1 0 1 0 0,0 0-1 0 0,-1 0 0 0 0,1 0 0 0 0,0 0 1 0 0,-1 0-1 0 0,1 0 0 0 0,-1 0 0 0 0,1 0 1 0 0,0-1-1 0 0,0 1 0 0 0,-1 0 0 0 0,1 0 1 0 0,0 0-1 0 0,-1 0 0 0 0,1-1 0 0 0,0 1 1 0 0,0 0-1 0 0,-1 0 0 0 0,1-1 0 0 0,0 1 1 0 0,0 0-1 0 0,-1 0 0 0 0,1-1 0 0 0,0 1 1 0 0,0 0-1 0 0,0-1 0 0 0,0 1 0 0 0,0 0 1 0 0,-1-1-1 0 0,1 1 0 0 0,0 0 0 0 0,0-1 1 0 0,0 1-1 0 0,0 0 0 0 0,0-1 0 0 0,0 1 1 0 0,0 0-1 0 0,0-1 0 0 0,0 1 0 0 0,0 0 1 0 0,0-1-1 0 0,0 1 0 0 0,1 0 0 0 0,-1-1 1 0 0,0 1-1 0 0,0 0 0 0 0,0-1 0 0 0,0 1 1 0 0,0 0-1 0 0,1-1 0 0 0,15-26 508 0 0,-10 18-214 0 0,14-23 762 0 0,-16 26-787 0 0,0 0 0 0 0,0 0 0 0 0,0 0 0 0 0,-1 0 0 0 0,0-1 0 0 0,0 1 0 0 0,-1-1 1 0 0,0 0-1 0 0,0 1 0 0 0,-1-1 0 0 0,1 0 0 0 0,-1-10 0 0 0,-1 16-290 0 0,0-6 389 0 0,0-1 0 0 0,1 1 0 0 0,-1-1 0 0 0,3-7 0 0 0,-2 12-324 0 0,0-1 0 0 0,0 1 0 0 0,1 0 0 0 0,0 0 0 0 0,-1 0 0 0 0,1 0 0 0 0,0 0 0 0 0,0 1 0 0 0,0-1 0 0 0,1 1 0 0 0,3-5 0 0 0,100-97 233 0 0,-53 50-172 0 0,-45 44-55 0 0,0 0-1 0 0,0-1 1 0 0,-1 0-1 0 0,0 0 1 0 0,-1 0-1 0 0,-1-1 1 0 0,1 0-1 0 0,-2 0 0 0 0,0 0 1 0 0,3-16-1 0 0,0 3 222 0 0,-1 11-233 0 0,1 0 1 0 0,-1 0-1 0 0,2 0 0 0 0,0 1 1 0 0,1 0-1 0 0,15-18 1 0 0,-15 21-57 0 0,0 0 0 0 0,-1-1 0 0 0,-1 0 1 0 0,0-1-1 0 0,0 0 0 0 0,-1 0 1 0 0,-1 0-1 0 0,9-27 0 0 0,-8 5 103 0 0,-1-1 0 0 0,-1 0 0 0 0,-2 0 0 0 0,-1 0-1 0 0,-8-65 1 0 0,-17-136 490 0 0,18 159-421 0 0,-2 15-116 0 0,-3 1 1 0 0,-2 0 0 0 0,-3 1 0 0 0,-31-78-1 0 0,16 55-106 0 0,-48-141 441 0 0,33 38-338 0 0,36 150-15 0 0,-1 1 0 0 0,-19-39 0 0 0,22 59-33 0 0,0 0-1 0 0,-1 0 1 0 0,0 1-1 0 0,-2 0 1 0 0,0 1-1 0 0,-22-22 1 0 0,24 26-7 0 0,0 1 0 0 0,-1 0 0 0 0,0 0 1 0 0,-1 1-1 0 0,0 1 0 0 0,-13-7 0 0 0,-14-4 29 0 0,1 2 1 0 0,-2 2-1 0 0,0 1 1 0 0,-60-10-1 0 0,-103-14-4 0 0,19 3-4 0 0,113 24-17 0 0,1 3 0 0 0,-1 3-1 0 0,0 3 1 0 0,-125 16 0 0 0,110-5-13 0 0,-33 6 0 0 0,-133 52 0 0 0,176-46 0 0 0,-60 14 0 0 0,-17 4 0 0 0,50-4 0 0 0,2 4 0 0 0,2 5 0 0 0,-114 71 0 0 0,167-92 0 0 0,-1-1 0 0 0,-1-3 0 0 0,-2-2 0 0 0,-74 20 0 0 0,112-36 0 0 0,-31 7 0 0 0,1 2 0 0 0,0 2 0 0 0,-76 37 0 0 0,100-42-9 0 0,0 1 1 0 0,1 0-1 0 0,0 1 1 0 0,1 1-1 0 0,0 0 1 0 0,-20 22-1 0 0,-3 15-41 0 0,2 1 0 0 0,-40 78-1 0 0,63-106 38 0 0,2 0 0 0 0,0 1-1 0 0,1 1 1 0 0,2-1 0 0 0,0 1-1 0 0,2 1 1 0 0,-4 26 0 0 0,5-1 6 0 0,2 0 0 0 0,2 0 0 0 0,6 50 0 0 0,28 148-40 0 0,-26-216 45 0 0,1-1 1 0 0,1 0-1 0 0,1-1 1 0 0,15 30-1 0 0,66 113-53 0 0,-65-127 54 0 0,-1-1 1 0 0,2-2 0 0 0,2 0 0 0 0,2-2 0 0 0,2-1 0 0 0,1-2 0 0 0,2-1 0 0 0,81 63 0 0 0,-88-81-12 0 0,1-2 1 0 0,0-1-1 0 0,1-1 1 0 0,1-2-1 0 0,63 18 0 0 0,-30-15 14 0 0,1-4 0 0 0,71 5 0 0 0,-69-14-23 0 0,1-4 1 0 0,98-13-1 0 0,32-2 19 0 0,-151 15 2 0 0,303-21 0 0 0,-269 9 0 0 0,145-18 0 0 0,-184 27 0 0 0,11 3 0 0 0,91-7 0 0 0,-103 4 0 0 0,42-4 0 0 0,108-24 0 0 0,234-70 136 0 0,-375 91-751 0 0,0 3 0 0 0,99-3 0 0 0,-145 11 381 0 0,16-1-975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8.147"/>
    </inkml:context>
    <inkml:brush xml:id="br0">
      <inkml:brushProperty name="width" value="0.1" units="cm"/>
      <inkml:brushProperty name="height" value="0.1" units="cm"/>
      <inkml:brushProperty name="color" value="#FF0066"/>
    </inkml:brush>
  </inkml:definitions>
  <inkml:trace contextRef="#ctx0" brushRef="#br0">2386 53 4895 0 0,'-7'0'88'0'0,"1"-1"-1"0"0,-1 0 1 0 0,1 0-1 0 0,-1 0 1 0 0,1 0-1 0 0,0-1 1 0 0,0 0-1 0 0,0 0 1 0 0,0-1-1 0 0,0 0 1 0 0,0 0-1 0 0,-9-7 1 0 0,11 7 204 0 0,0 1 1 0 0,0-1-1 0 0,0 1 1 0 0,-1 0-1 0 0,1 0 0 0 0,-1 0 1 0 0,0 0-1 0 0,0 1 1 0 0,1 0-1 0 0,-1 0 1 0 0,0 0-1 0 0,0 1 1 0 0,0 0-1 0 0,0 0 1 0 0,0 0-1 0 0,0 0 1 0 0,0 1-1 0 0,0-1 0 0 0,0 1 1 0 0,0 1-1 0 0,1-1 1 0 0,-1 1-1 0 0,0 0 1 0 0,1 0-1 0 0,-7 4 1 0 0,2-1-100 0 0,0 0 0 0 0,-1 0 0 0 0,0-1 0 0 0,0-1 0 0 0,0 1 0 0 0,0-1 0 0 0,0-1 0 0 0,-1 0 0 0 0,1-1 1 0 0,-1 0-1 0 0,1 0 0 0 0,-1-1 0 0 0,1 0 0 0 0,-1-1 0 0 0,1 0 0 0 0,-13-4 0 0 0,-26-2 392 0 0,0 2-1 0 0,-92 1 1 0 0,-101 22-224 0 0,67-3 308 0 0,-362 23 1557 0 0,169-11-1247 0 0,106-16-983 0 0,189-9-438 0 0,28-2-2953 0 0,31 0 354 0 0,-14 0-3858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9.465"/>
    </inkml:context>
    <inkml:brush xml:id="br0">
      <inkml:brushProperty name="width" value="0.1" units="cm"/>
      <inkml:brushProperty name="height" value="0.1" units="cm"/>
      <inkml:brushProperty name="color" value="#FF0066"/>
    </inkml:brush>
  </inkml:definitions>
  <inkml:trace contextRef="#ctx0" brushRef="#br0">3100 157 12319 0 0,'-5'-4'118'0'0,"1"0"-1"0"0,-1 1 1 0 0,0-1-1 0 0,0 1 0 0 0,0 0 1 0 0,0 0-1 0 0,0 0 1 0 0,-1 1-1 0 0,1 0 1 0 0,-1 0-1 0 0,-10-2 1 0 0,4 2-103 0 0,1 1 0 0 0,-1 0 0 0 0,1 1 0 0 0,-1 0 0 0 0,-14 3 0 0 0,6-1 49 0 0,0-2 0 0 0,0 0-1 0 0,0-1 1 0 0,0-1 0 0 0,0-1-1 0 0,0 0 1 0 0,-29-10 0 0 0,28 8 357 0 0,-1 0 1 0 0,0 2 0 0 0,-43-1-1 0 0,-68 10 630 0 0,99-4-790 0 0,-80 7 693 0 0,-132 4 2 0 0,-51-1-387 0 0,61-1 298 0 0,116-12-198 0 0,-130-17 0 0 0,-117-34 421 0 0,344 48-1008 0 0,-63-10 181 0 0,-26-5 154 0 0,-158-6-1 0 0,213 24-952 0 0,0 2 1 0 0,0 2-1 0 0,-71 14 0 0 0,91-8-1297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4:10.765"/>
    </inkml:context>
    <inkml:brush xml:id="br0">
      <inkml:brushProperty name="width" value="0.1" units="cm"/>
      <inkml:brushProperty name="height" value="0.1" units="cm"/>
      <inkml:brushProperty name="color" value="#FF0066"/>
    </inkml:brush>
  </inkml:definitions>
  <inkml:trace contextRef="#ctx0" brushRef="#br0">5972 2046 6335 0 0,'-19'3'394'0'0,"0"-1"0"0"0,-27 1 0 0 0,40-3-356 0 0,0-1-1 0 0,0 1 1 0 0,0-1 0 0 0,1 0-1 0 0,-1-1 1 0 0,0 1-1 0 0,1-1 1 0 0,-1 0 0 0 0,1 0-1 0 0,0-1 1 0 0,-1 0-1 0 0,-5-4 1 0 0,5 3 23 0 0,0 1 1 0 0,0 0-1 0 0,0 0 0 0 0,-1 0 0 0 0,1 1 1 0 0,-10-3-1 0 0,-32-9 8034 0 0,47 15-7963 0 0,5 15 1636 0 0,19 27-2042 0 0,-19-37 685 0 0,-1 1-292 0 0,1 0 0 0 0,1-1 0 0 0,-1 0 0 0 0,1 0 0 0 0,0 0 1 0 0,0 0-1 0 0,1-1 0 0 0,0 0 0 0 0,0 0 0 0 0,0 0 0 0 0,0-1 0 0 0,1 0 0 0 0,-1 0 0 0 0,1-1 0 0 0,0 0 0 0 0,0 0 0 0 0,1-1 0 0 0,-1 1 0 0 0,1-1 0 0 0,-1-1 0 0 0,1 0 0 0 0,-1 0 0 0 0,11 0 1 0 0,22 1-29 0 0,48 5 427 0 0,0-5 1 0 0,89-8-1 0 0,109-50-167 0 0,-238 44-310 0 0,124-25 650 0 0,-164 36-668 0 0,-1-1 0 0 0,0 0 0 0 0,0 0-1 0 0,0-1 1 0 0,-1 1 0 0 0,1-2 0 0 0,-1 1 0 0 0,1-1 0 0 0,-1 0 0 0 0,0 0 0 0 0,0-1 0 0 0,-1 1 0 0 0,1-1 0 0 0,-1-1-1 0 0,0 1 1 0 0,-1-1 0 0 0,1 0 0 0 0,-1 0 0 0 0,0 0 0 0 0,-1 0 0 0 0,6-14 0 0 0,3-18 96 0 0,-1 0 1 0 0,-3-1 0 0 0,0 0 0 0 0,1-43-1 0 0,5-26 77 0 0,28-309-57 0 0,-43 350-36 0 0,-2 0-1 0 0,-3 0 1 0 0,-16-75-1 0 0,8 59-56 0 0,-17-170-46 0 0,29 235 36 0 0,-1-1 1 0 0,-1 1-1 0 0,0 0 0 0 0,-1 0 0 0 0,-2 0 1 0 0,1 1-1 0 0,-2-1 0 0 0,-1 2 0 0 0,0-1 0 0 0,0 1 1 0 0,-2 1-1 0 0,0 0 0 0 0,-1 0 0 0 0,0 1 1 0 0,-1 1-1 0 0,-21-17 0 0 0,25 24-26 0 0,0 0 1 0 0,0 0-1 0 0,-17-7 0 0 0,-7-4 24 0 0,-123-67 321 0 0,130 73-289 0 0,0 2 1 0 0,-1 0 0 0 0,0 1-1 0 0,-36-5 1 0 0,-88-1 33 0 0,-182 5 0 0 0,131 7-28 0 0,-111 0 56 0 0,124-1-55 0 0,-83 4 96 0 0,74 23-94 0 0,89-10-7 0 0,-116 1 0 0 0,72-13 36 0 0,-152 22 0 0 0,19-5-11 0 0,-1-22-1 0 0,66 0-32 0 0,14-3-48 0 0,-57 0-13 0 0,253 7 7 0 0,-562-10 63 0 0,169-11-11 0 0,1 1-63 0 0,130 12 5 0 0,23 2 0 0 0,-18 5 65 0 0,112 5-66 0 0,123-5 1 0 0,-1 2 0 0 0,1 1 0 0 0,-62 14 0 0 0,86-14 0 0 0,0 0 0 0 0,0 0 0 0 0,0 1 0 0 0,0 0 0 0 0,1 1 0 0 0,-11 7 0 0 0,15-9 0 0 0,0 0 0 0 0,0 0 0 0 0,0 0 0 0 0,1 1 0 0 0,-1 0 0 0 0,1-1 0 0 0,0 1 0 0 0,0 1 0 0 0,0-1 0 0 0,1 0 0 0 0,0 1 0 0 0,-1-1 0 0 0,-2 10 0 0 0,0 12-14 0 0,1 0 0 0 0,1 1 0 0 0,1 0 0 0 0,2 39 0 0 0,17 109 26 0 0,-10-116-18 0 0,-5-38 7 0 0,39 501-66 0 0,-58-251 65 0 0,1-67 0 0 0,11-153 0 0 0,3-39 0 0 0,0 0 0 0 0,1 0 0 0 0,0 0 0 0 0,1 0 0 0 0,3 24 0 0 0,-2-32-2 0 0,1 0 0 0 0,-1-1 0 0 0,1 1 0 0 0,0 0 0 0 0,0-1 0 0 0,0 1 0 0 0,0-1 0 0 0,1 0 0 0 0,-1 0 0 0 0,1 0 0 0 0,0 0 1 0 0,0 0-1 0 0,0 0 0 0 0,0-1 0 0 0,1 0 0 0 0,-1 1 0 0 0,1-1 0 0 0,-1 0 0 0 0,1-1 0 0 0,0 1 0 0 0,6 1 0 0 0,8 3-8 0 0,1-1 0 0 0,0-1-1 0 0,24 1 1 0 0,-26-2 22 0 0,-8-1-12 0 0,25 2-53 0 0,54-1 31 0 0,-64-2 14 0 0,108-1-37 0 0,12-7 45 0 0,-83 5 0 0 0,40-1 0 0 0,7 2-11 0 0,-8 0-31 0 0,-1 1 31 0 0,5 3 11 0 0,5 0 0 0 0,7-1 0 0 0,13-1 0 0 0,2 1 0 0 0,-4 4 0 0 0,6 0 0 0 0,7-2 0 0 0,5 0 0 0 0,12 0 0 0 0,-3 3 0 0 0,-3 1 0 0 0,7-2 0 0 0,9-3 0 0 0,4 6 0 0 0,-13 6-11 0 0,-3 0-31 0 0,9-2 31 0 0,7-2 11 0 0,-6-2 0 0 0,-12-2 0 0 0,-9-6 0 0 0,1-5 0 0 0,-2 2 0 0 0,-15 0 0 0 0,-13 2 0 0 0,58 4 0 0 0,-106-2 101 0 0,1 4 1 0 0,106 22-1 0 0,-130-12-8 0 0,-34-12-84 0 0,-1 0-1 0 0,1-1 1 0 0,0 0 0 0 0,13 2-1 0 0,-21-5-126 0 0,0 0-1 0 0,1 0 1 0 0,-1-1 0 0 0,0 1-1 0 0,0 0 1 0 0,0-1 0 0 0,0 0-1 0 0,0 1 1 0 0,0-1-1 0 0,0 0 1 0 0,0 0 0 0 0,0 0-1 0 0,0 0 1 0 0,0-1 0 0 0,3-2-1 0 0,12-15-7125 0 0,-2-5-1266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08.193"/>
    </inkml:context>
    <inkml:brush xml:id="br0">
      <inkml:brushProperty name="width" value="0.1" units="cm"/>
      <inkml:brushProperty name="height" value="0.1" units="cm"/>
      <inkml:brushProperty name="color" value="#FF0066"/>
    </inkml:brush>
  </inkml:definitions>
  <inkml:trace contextRef="#ctx0" brushRef="#br0">1447 87 455 0 0,'-15'-13'-123'0'0,"2"1"2566"0"0,-2 0 0 0 0,1 1 0 0 0,-19-11-1 0 0,27 20-1884 0 0,1-1-1 0 0,-1 1 1 0 0,1 0-1 0 0,-1 0 1 0 0,0 0 0 0 0,1 1-1 0 0,-8-1 1 0 0,8 1-841 0 0,0 1 0 0 0,0 0 0 0 0,0 1 0 0 0,1-1 0 0 0,-1 1 0 0 0,-5 1 0 0 0,-10 5 350 0 0,1 1-1 0 0,-1 0 0 0 0,1 2 1 0 0,1 0-1 0 0,-18 13 1 0 0,12-7 21 0 0,-48 22 1 0 0,46-29 376 0 0,1-1-1 0 0,-1 0 0 0 0,0-2 1 0 0,0-1-1 0 0,-1-2 0 0 0,0 0 1 0 0,1-2-1 0 0,-1 0 1 0 0,0-2-1 0 0,-42-7 0 0 0,-9-8 1287 0 0,0-3-1 0 0,-93-36 1 0 0,134 43-1300 0 0,-72-15 1 0 0,91 24-564 0 0,0 1 1 0 0,0 1-1 0 0,0 1 1 0 0,0 0 0 0 0,0 1-1 0 0,-25 5 1 0 0,4 3-1457 0 0,-4 0-483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4:19.443"/>
    </inkml:context>
    <inkml:brush xml:id="br0">
      <inkml:brushProperty name="width" value="0.1" units="cm"/>
      <inkml:brushProperty name="height" value="0.1" units="cm"/>
      <inkml:brushProperty name="color" value="#FF0066"/>
    </inkml:brush>
  </inkml:definitions>
  <inkml:trace contextRef="#ctx0" brushRef="#br0">5224 2162 2759 0 0,'-5'-4'3410'0'0,"6"-2"-3093"0"0,1 1 0 0 0,0-1 0 0 0,1 0 0 0 0,-1 1 1 0 0,1 0-1 0 0,0 0 0 0 0,0 0 0 0 0,7-9 0 0 0,-2 3 35 0 0,-8 11-282 0 0,0-1-1 0 0,1 0 1 0 0,-1 1-1 0 0,0-1 1 0 0,1 0-1 0 0,-1 1 0 0 0,1-1 1 0 0,-1 1-1 0 0,1-1 1 0 0,0 1-1 0 0,-1-1 1 0 0,1 1-1 0 0,-1-1 1 0 0,1 1-1 0 0,0 0 0 0 0,-1-1 1 0 0,1 1-1 0 0,0 0 1 0 0,-1-1-1 0 0,1 1 1 0 0,0 0-1 0 0,0 0 1 0 0,-1 0-1 0 0,1 0 0 0 0,0 0 1 0 0,0 0-1 0 0,0 0 1 0 0,-1 0-1 0 0,1 0 1 0 0,0 0-1 0 0,0 0 0 0 0,-1 0 1 0 0,1 0-1 0 0,0 1 1 0 0,-1-1-1 0 0,1 0 1 0 0,0 1-1 0 0,-1-1 1 0 0,1 0-1 0 0,0 1 0 0 0,-1-1 1 0 0,1 1-1 0 0,0-1 1 0 0,-1 1-1 0 0,1-1 1 0 0,-1 1-1 0 0,1-1 1 0 0,-1 1-1 0 0,0 0 0 0 0,1-1 1 0 0,0 2-1 0 0,1 1 403 0 0,0 0 0 0 0,-1 0-1 0 0,1 0 1 0 0,0 0 0 0 0,-1 0 0 0 0,0 0-1 0 0,0 0 1 0 0,0 0 0 0 0,0 1 0 0 0,0 4 1062 0 0,8-5 454 0 0,-8-3-1927 0 0,-1 1 0 0 0,1-1 0 0 0,0 1 0 0 0,0-1 0 0 0,0 1 0 0 0,0-1 0 0 0,0 0 0 0 0,0 1-1 0 0,0-1 1 0 0,-1 0 0 0 0,1 0 0 0 0,0 0 0 0 0,0 1 0 0 0,0-1 0 0 0,0 0 0 0 0,2-1 0 0 0,77-17 2492 0 0,-73 15-2455 0 0,-1 0 1 0 0,0 0-1 0 0,0 0 1 0 0,0-1-1 0 0,0 0 0 0 0,0 0 1 0 0,-1 0-1 0 0,0-1 0 0 0,0 0 1 0 0,0 0-1 0 0,0 0 0 0 0,7-12 1 0 0,-4 3 57 0 0,1 0 0 0 0,-2-1 0 0 0,0 0 0 0 0,7-21 0 0 0,-8 11-72 0 0,-1 0-1 0 0,-1 0 1 0 0,-2-1 0 0 0,0 1 0 0 0,-3-40-1 0 0,5-51 308 0 0,1 78-317 0 0,2 0-1 0 0,2 1 1 0 0,14-37-1 0 0,47-105-101 0 0,-40 109 98 0 0,-25 57-60 0 0,-1 0-1 0 0,0 0 1 0 0,-1 0 0 0 0,-1 0-1 0 0,0-1 1 0 0,0 0 0 0 0,-1-15-1 0 0,-3-4 75 0 0,-9-57 0 0 0,2 19 82 0 0,3-134 0 0 0,6 175-175 0 0,0 15 22 0 0,-1 0-1 0 0,0 0 1 0 0,-1 0 0 0 0,-1 0-1 0 0,0 0 1 0 0,-1 1 0 0 0,-1-1-1 0 0,0 1 1 0 0,0 0 0 0 0,-2 1-1 0 0,0-1 1 0 0,0 1 0 0 0,-1 0-1 0 0,-1 1 1 0 0,-10-12 0 0 0,6 9 6 0 0,-1 1 0 0 0,0 0 0 0 0,-1 1 1 0 0,0 1-1 0 0,-1 0 0 0 0,0 1 0 0 0,-1 1 0 0 0,0 1 1 0 0,-26-11-1 0 0,-122-35 308 0 0,43 17-281 0 0,92 28-9 0 0,-22-9-17 0 0,0 2 0 0 0,0 2 0 0 0,-63-8 0 0 0,17 11-7 0 0,-472-35 124 0 0,452 44-79 0 0,-44 1-63 0 0,5 6 64 0 0,-149 8-54 0 0,247-10 58 0 0,-101-10-1 0 0,6 0 13 0 0,-55 14-75 0 0,161-5 14 0 0,-65-2 36 0 0,74-3-16 0 0,-1 0 0 0 0,1-3 0 0 0,-48-14 0 0 0,48 12-13 0 0,0 1 1 0 0,-1 2-1 0 0,0 2 0 0 0,0 1 1 0 0,-79 6-1 0 0,63-1-21 0 0,-65 7 0 0 0,-186 27 0 0 0,132-18 0 0 0,-10 1 0 0 0,104-11 0 0 0,-98-2 0 0 0,14-2 0 0 0,-292 33 0 0 0,413-31 0 0 0,-53 15 0 0 0,75-16-11 0 0,-1 1 1 0 0,1 1-1 0 0,1 1 0 0 0,-1 1 1 0 0,-22 14-1 0 0,31-15 4 0 0,-1 1 1 0 0,2 1-1 0 0,-1 0 0 0 0,1 0 0 0 0,1 1 1 0 0,-12 15-1 0 0,18-19 6 0 0,-1 0-1 0 0,2 1 1 0 0,-1 0 0 0 0,1 0-1 0 0,0 1 1 0 0,1-1 0 0 0,0 1 0 0 0,0 0-1 0 0,1 0 1 0 0,0 0 0 0 0,0 0-1 0 0,0 11 1 0 0,2 14-8 0 0,1 0-1 0 0,1 0 1 0 0,9 43-1 0 0,30 99-56 0 0,-8-40 42 0 0,-19-61 24 0 0,4 97 0 0 0,-9 79 0 0 0,-6-126 0 0 0,-2-81 0 0 0,0 6 0 0 0,1-1 0 0 0,3 1 0 0 0,19 87 0 0 0,-18-116-11 0 0,0-1 1 0 0,18 36-1 0 0,-19-46 7 0 0,0-2 1 0 0,1 1-1 0 0,0 0 1 0 0,1-1-1 0 0,0 0 1 0 0,0-1-1 0 0,0 0 1 0 0,10 8-1 0 0,4 3 6 0 0,-9-9-6 0 0,-1 1-1 0 0,23 13 0 0 0,-16-14-43 0 0,62 27 36 0 0,-43-22 12 0 0,1 0 0 0 0,42 7 0 0 0,-28-12-41 0 0,1-2-1 0 0,91 0 1 0 0,-80-5 29 0 0,18 1 12 0 0,32 5-53 0 0,-33-4 42 0 0,274-17 11 0 0,-342 12 0 0 0,41-3 0 0 0,31 2 0 0 0,3 4 0 0 0,-6-1 0 0 0,1 1 0 0 0,-7 2 0 0 0,-17-3 0 0 0,16 0 0 0 0,-13-3 0 0 0,29-3 0 0 0,8-1 0 0 0,-7 3 0 0 0,-6 3 0 0 0,-3-1 0 0 0,0 1 0 0 0,3 3 0 0 0,1 2 0 0 0,4 1 0 0 0,4 0 0 0 0,-5 1 0 0 0,2 3 0 0 0,19 2 0 0 0,-16-6 0 0 0,36-1 0 0 0,-88-4-11 0 0,11-1-31 0 0,33 2 31 0 0,11-1 11 0 0,-1 1 0 0 0,-10-1 0 0 0,3 0 0 0 0,3-2 0 0 0,49-4 0 0 0,-84 1 0 0 0,91-11 0 0 0,-90 9 0 0 0,31-4 0 0 0,44-5 0 0 0,366-42 0 0 0,-484 56 0 0 0,52-2 0 0 0,-62 3 0 0 0,0 0 0 0 0,0 1 0 0 0,-1-1 0 0 0,1 1 0 0 0,0 1 0 0 0,0-1 0 0 0,-1 1 0 0 0,11 4 0 0 0,-13-3-54 0 0,1 0 0 0 0,-1 0 0 0 0,1 1 0 0 0,-1-1 0 0 0,0 1 0 0 0,0-1 0 0 0,-1 1 0 0 0,1 0 0 0 0,-1 0 0 0 0,0 0 0 0 0,0 0 0 0 0,0 0 0 0 0,0 1 0 0 0,-1-1 0 0 0,0 1 0 0 0,1 4 0 0 0,7 19-9586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0.874"/>
    </inkml:context>
    <inkml:brush xml:id="br0">
      <inkml:brushProperty name="width" value="0.1" units="cm"/>
      <inkml:brushProperty name="height" value="0.1" units="cm"/>
      <inkml:brushProperty name="color" value="#FF0066"/>
    </inkml:brush>
  </inkml:definitions>
  <inkml:trace contextRef="#ctx0" brushRef="#br0">6462 273 7999 0 0,'-7'-13'1172'0'0,"6"11"-1074"0"0,1 0 0 0 0,-1 1 0 0 0,0-1 0 0 0,1 0 0 0 0,-1 0-1 0 0,1 0 1 0 0,0 0 0 0 0,0 0 0 0 0,-1 0 0 0 0,1 0 0 0 0,1 0-1 0 0,-1 0 1 0 0,0 0 0 0 0,1-3 0 0 0,10-32 16 0 0,-3 11-52 0 0,-6 18-22 0 0,-1-1 0 0 0,0 1 0 0 0,0-1 0 0 0,-1 1-1 0 0,0-1 1 0 0,0 1 0 0 0,-1-1 0 0 0,0 1 0 0 0,-1-1-1 0 0,-3-9 1 0 0,4 15 82 0 0,0-1 0 0 0,-1 0 0 0 0,0 1 0 0 0,0 0 0 0 0,0-1 0 0 0,0 1 0 0 0,-1 0 0 0 0,1 0 0 0 0,-1 0 0 0 0,1 1 0 0 0,-1-1 0 0 0,0 1 0 0 0,0-1 0 0 0,-1 1 0 0 0,1 0 0 0 0,0 0 0 0 0,-1 0 0 0 0,1 1 0 0 0,-1-1 0 0 0,1 1 0 0 0,-1 0 0 0 0,0 0 0 0 0,0 0 0 0 0,-5 0 0 0 0,-8-1 351 0 0,1 1 0 0 0,0 1 0 0 0,-1 1 0 0 0,-23 4 0 0 0,-67 17 508 0 0,42-7-592 0 0,29-9-240 0 0,0-2-1 0 0,0-1 1 0 0,0-2 0 0 0,0-2 0 0 0,0-1-1 0 0,-68-13 1 0 0,72 10-66 0 0,-1 2-1 0 0,0 0 1 0 0,0 2-1 0 0,0 2 1 0 0,0 1-1 0 0,-33 7 1 0 0,-189 51 407 0 0,79-14 10 0 0,-69-6-12 0 0,73-15-312 0 0,63-8-53 0 0,-45 9 18 0 0,-134 25-217 0 0,234-45 57 0 0,1-3 0 0 0,-1-1 0 0 0,-77-9 0 0 0,-79-1 19 0 0,60 6 0 0 0,-26-2 62 0 0,-8 0 4 0 0,54 2-31 0 0,-227 26 1 0 0,311-19-35 0 0,-410 25 527 0 0,86-30 0 0 0,-90-31-458 0 0,154 7 121 0 0,177 19 39 0 0,-155 14 0 0 0,-95 39 665 0 0,322-35-1628 0 0,-60 20-1 0 0,90-24-823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2.517"/>
    </inkml:context>
    <inkml:brush xml:id="br0">
      <inkml:brushProperty name="width" value="0.1" units="cm"/>
      <inkml:brushProperty name="height" value="0.1" units="cm"/>
      <inkml:brushProperty name="color" value="#FF0066"/>
    </inkml:brush>
  </inkml:definitions>
  <inkml:trace contextRef="#ctx0" brushRef="#br0">1702 33 10511 0 0,'-36'1'1058'0'0,"30"-2"-1016"0"0,0 1-1 0 0,0 0 0 0 0,0 0 0 0 0,-10 2 0 0 0,-26 7 506 0 0,-59 9 1207 0 0,87-16-1435 0 0,1-2 0 0 0,-1 0-1 0 0,1 0 1 0 0,0-1 0 0 0,-24-5 0 0 0,-126-25 1891 0 0,79 19-1305 0 0,-1 3-1 0 0,0 5 0 0 0,-106 6 1 0 0,74 5-556 0 0,-1 5 1 0 0,2 6-1 0 0,-224 63 1 0 0,299-69-1743 0 0,2-2-454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3.159"/>
    </inkml:context>
    <inkml:brush xml:id="br0">
      <inkml:brushProperty name="width" value="0.1" units="cm"/>
      <inkml:brushProperty name="height" value="0.1" units="cm"/>
      <inkml:brushProperty name="color" value="#FF0066"/>
    </inkml:brush>
  </inkml:definitions>
  <inkml:trace contextRef="#ctx0" brushRef="#br0">1709 3 9671 0 0,'-40'-2'1451'0'0,"-1"2"0"0"0,-62 8 0 0 0,25-1-860 0 0,6-2-165 0 0,-71 2-168 0 0,-182 9 2858 0 0,113-2-1524 0 0,-195-12 715 0 0,204-4-1583 0 0,146 0-2833 0 0,29 0-13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4.096"/>
    </inkml:context>
    <inkml:brush xml:id="br0">
      <inkml:brushProperty name="width" value="0.1" units="cm"/>
      <inkml:brushProperty name="height" value="0.1" units="cm"/>
      <inkml:brushProperty name="color" value="#FF0066"/>
    </inkml:brush>
  </inkml:definitions>
  <inkml:trace contextRef="#ctx0" brushRef="#br0">2618 9 7367 0 0,'-4'-2'113'0'0,"-1"0"-1"0"0,0 1 0 0 0,0 0 1 0 0,-1 0-1 0 0,1 0 0 0 0,-10 1 0 0 0,-6 2 2985 0 0,-15 4-2444 0 0,-148 27 2555 0 0,170-31-3028 0 0,0-1 0 0 0,1 0 1 0 0,-1 0-1 0 0,-14-2 0 0 0,-36 2 633 0 0,-3 8 154 0 0,-1-3 1 0 0,-1-3 0 0 0,-68-6-1 0 0,-237-8-725 0 0,212 16 2303 0 0,-8-3 1253 0 0,-87-14-6576 0 0,148 5 3231 0 0,-40-2 375 0 0,-140-6-135 0 0,213 15-3395 0 0,-136 17-1 0 0,167-9-5017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4.989"/>
    </inkml:context>
    <inkml:brush xml:id="br0">
      <inkml:brushProperty name="width" value="0.1" units="cm"/>
      <inkml:brushProperty name="height" value="0.1" units="cm"/>
      <inkml:brushProperty name="color" value="#FF0066"/>
    </inkml:brush>
  </inkml:definitions>
  <inkml:trace contextRef="#ctx0" brushRef="#br0">1353 1 5063 0 0,'-14'0'1311'0'0,"1"1"0"0"0,0 1-1 0 0,-1 0 1 0 0,1 1 0 0 0,-24 9-1 0 0,30-11-1114 0 0,0 0-1 0 0,0 0 1 0 0,0 0-1 0 0,0-1 1 0 0,0 0-1 0 0,0-1 1 0 0,-10-1-1 0 0,-7-1 505 0 0,-27 1 150 0 0,0 2-1 0 0,0 3 0 0 0,1 1 1 0 0,0 3-1 0 0,-67 18 0 0 0,70-15-493 0 0,-1-1 0 0 0,-1-3 1 0 0,-53 1-1 0 0,-147-12 1310 0 0,211 3-1640 0 0,6 0-24 0 0,0-1 0 0 0,0-2 0 0 0,0-1 0 0 0,1-2-1 0 0,-34-12 1 0 0,34 8-2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3:45.830"/>
    </inkml:context>
    <inkml:brush xml:id="br0">
      <inkml:brushProperty name="width" value="0.1" units="cm"/>
      <inkml:brushProperty name="height" value="0.1" units="cm"/>
      <inkml:brushProperty name="color" value="#FF0066"/>
    </inkml:brush>
  </inkml:definitions>
  <inkml:trace contextRef="#ctx0" brushRef="#br0">2970 269 7831 0 0,'-53'3'2071'0'0,"1"-3"1"0"0,0-2-1 0 0,-65-11 0 0 0,1-12-1900 0 0,66 14 797 0 0,1 2 1 0 0,-1 2-1 0 0,-70 0 0 0 0,-154 15 1300 0 0,116-1-1465 0 0,24-3-732 0 0,-41 2 278 0 0,-184-17 0 0 0,248-5-4 0 0,-118-33-1 0 0,5 1-29 0 0,115 28-297 0 0,-356-52-2422 0 0,393 65 313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00:34:49.796"/>
    </inkml:context>
    <inkml:brush xml:id="br0">
      <inkml:brushProperty name="width" value="0.1" units="cm"/>
      <inkml:brushProperty name="height" value="0.1" units="cm"/>
      <inkml:brushProperty name="color" value="#FF0066"/>
    </inkml:brush>
  </inkml:definitions>
  <inkml:trace contextRef="#ctx0" brushRef="#br0">1825 248 2471 0 0,'-1'-1'23'0'0,"1"0"-1"0"0,0 1 1 0 0,0-1-1 0 0,-1 0 1 0 0,1 0-1 0 0,0 1 1 0 0,0-1-1 0 0,0 0 1 0 0,0 0-1 0 0,0 1 1 0 0,0-1-1 0 0,0 0 1 0 0,0 0-1 0 0,0 0 1 0 0,0 1-1 0 0,1-1 1 0 0,-1 0-1 0 0,0 0 0 0 0,0 1 1 0 0,1-1-1 0 0,-1 0 1 0 0,0 1-1 0 0,1-1 1 0 0,-1 0-1 0 0,1 1 1 0 0,-1-1-1 0 0,1 1 1 0 0,-1-1-1 0 0,1 0 1 0 0,-1 1-1 0 0,1 0 1 0 0,0-1-1 0 0,-1 1 1 0 0,2-1-1 0 0,0-1 50 0 0,0 0-1 0 0,0 0 1 0 0,1 0 0 0 0,-1 1 0 0 0,1-1-1 0 0,-1 1 1 0 0,1-1 0 0 0,3 0-1 0 0,3-1 57 0 0,0 0 0 0 0,0-1 0 0 0,0 1 0 0 0,0-2-1 0 0,-1 1 1 0 0,9-7 0 0 0,-9 6-10 0 0,-1 0 0 0 0,1 1 0 0 0,1-1 0 0 0,-1 2 0 0 0,0-1-1 0 0,16-3 1 0 0,-9 8 987 0 0,-15-1-1020 0 0,0 1-1 0 0,1-1 1 0 0,-1 0-1 0 0,0 0 1 0 0,0 0-1 0 0,1 1 1 0 0,-1-1-1 0 0,0 0 1 0 0,0 0 0 0 0,0 1-1 0 0,0-1 1 0 0,0 0-1 0 0,1 0 1 0 0,-1 1-1 0 0,0-1 1 0 0,0 0-1 0 0,0 0 1 0 0,0 1-1 0 0,0-1 1 0 0,0 0 0 0 0,0 1-1 0 0,0-1 1 0 0,0 0-1 0 0,0 0 1 0 0,0 1-1 0 0,0-1 1 0 0,0 0-1 0 0,0 1 1 0 0,-1 0 55 0 0,1 0 0 0 0,0-1 0 0 0,-1 1 0 0 0,1 0-1 0 0,-1 0 1 0 0,0-1 0 0 0,1 1 0 0 0,-1 0 0 0 0,0-1 0 0 0,1 1 0 0 0,-1 0 0 0 0,0-1-1 0 0,0 1 1 0 0,1-1 0 0 0,-1 0 0 0 0,0 1 0 0 0,0-1 0 0 0,0 1 0 0 0,0-1 0 0 0,0 0-1 0 0,1 0 1 0 0,-1 0 0 0 0,0 1 0 0 0,0-1 0 0 0,0 0 0 0 0,-2 0 0 0 0,-78-2 2540 0 0,62 1-2576 0 0,0 1 0 0 0,0 1 1 0 0,0 1-1 0 0,-20 4 1 0 0,-18 2 369 0 0,-164 16 1481 0 0,-23 2-838 0 0,60-8-1030 0 0,-179 7 600 0 0,256-24-127 0 0,-210 30 0 0 0,276-24-481 0 0,-8 2 132 0 0,-1-2 0 0 0,-50 1 0 0 0,83-11-235 0 0,25-3-28 0 0,29-3-24 0 0,128 1 92 0 0,-59 4-8 0 0,13-1-8 0 0,-64 3 0 0 0,132-11 0 0 0,209-16 128 0 0,-334 26-116 0 0,39 0 36 0 0,6 0-25 0 0,58-3 30 0 0,28-9 0 0 0,1-1 18 0 0,-92 12-6 0 0,-80 4-56 0 0,114-1 4 0 0,-114 2 13 0 0,0 0 0 0 0,1-2-1 0 0,-1-1 1 0 0,27-5 0 0 0,-49 7-20 0 0,0 0 0 0 0,0 0 0 0 0,0 0 0 0 0,0 0 0 0 0,0 0 0 0 0,0 0 0 0 0,0 0 0 0 0,0 0 0 0 0,0 0-1 0 0,0 0 1 0 0,0 0 0 0 0,0 0 0 0 0,0 0 0 0 0,1-1 0 0 0,-1 1 0 0 0,0 0 0 0 0,0 0 0 0 0,0 0 0 0 0,0 0 0 0 0,0 0 0 0 0,0 0 0 0 0,0 0 0 0 0,0 0 0 0 0,0 0-1 0 0,0 0 1 0 0,0 0 0 0 0,0-1 0 0 0,0 1 0 0 0,0 0 0 0 0,0 0 0 0 0,0 0 0 0 0,0 0 0 0 0,0 0 0 0 0,0 0 0 0 0,0 0 0 0 0,0 0 0 0 0,0 0 0 0 0,0 0-1 0 0,0 0 1 0 0,0-1 0 0 0,0 1 0 0 0,-1 0 0 0 0,1 0 0 0 0,0 0 0 0 0,0 0 0 0 0,0 0 0 0 0,0 0 0 0 0,0 0 0 0 0,0 0 0 0 0,0 0 0 0 0,0 0 0 0 0,0 0 0 0 0,0 0-1 0 0,0 0 1 0 0,0 0 0 0 0,0 0 0 0 0,0 0 0 0 0,-1 0 0 0 0,1 0 0 0 0,0 0 0 0 0,0 0 0 0 0,0 0 0 0 0,0 0 0 0 0,-10-7 175 0 0,-13-3-34 0 0,-15-1-107 0 0,0 2 0 0 0,0 1 0 0 0,-1 2 0 0 0,-61-2 0 0 0,-212-8-40 0 0,79 3 0 0 0,188 11 1 0 0,-133-6 31 0 0,-202 18-1 0 0,351-8-28 0 0,-1 0 15 0 0,-49 10-1 0 0,72-10-15 0 0,0 0 0 0 0,0 0 0 0 0,0 0 0 0 0,0 1 0 0 0,0 0 0 0 0,1 0 0 0 0,-1 1 0 0 0,1 0 0 0 0,0 0 0 0 0,0 1 0 0 0,1-1 0 0 0,-7 8 0 0 0,11-12-4 0 0,0 1 0 0 0,0 0 0 0 0,0 0 0 0 0,1 0 0 0 0,-1 0-1 0 0,0 0 1 0 0,1 0 0 0 0,-1 1 0 0 0,1-1 0 0 0,-1 0 0 0 0,1 0 0 0 0,-1 0 0 0 0,1 1 0 0 0,0-1-1 0 0,0 0 1 0 0,-1 0 0 0 0,1 0 0 0 0,0 1 0 0 0,0-1 0 0 0,0 0 0 0 0,1 0 0 0 0,-1 1 0 0 0,0-1-1 0 0,1 2 1 0 0,0-1-7 0 0,0 0 0 0 0,0 0 0 0 0,1-1 0 0 0,-1 1 0 0 0,0 0 0 0 0,1 0 0 0 0,0-1 0 0 0,-1 1-1 0 0,1-1 1 0 0,0 1 0 0 0,0-1 0 0 0,2 2 0 0 0,7 2-39 0 0,0 0 0 0 0,0 0 0 0 0,21 5 0 0 0,-31-9 47 0 0,28 6-15 0 0,0-2-1 0 0,0 0 1 0 0,55 0-1 0 0,90-10 27 0 0,-151 4-14 0 0,35-3 4 0 0,37-1 0 0 0,4 1 0 0 0,0 1 0 0 0,40-3 0 0 0,-41 2 0 0 0,-29 3 0 0 0,48-2 0 0 0,13 0 0 0 0,-4 1 0 0 0,-95 1 0 0 0,105-5 0 0 0,100-25 0 0 0,-164 18 0 0 0,43-4 0 0 0,-2 1 0 0 0,27-2 0 0 0,-36 6-4 0 0,-17 4 101 0 0,106-26-1 0 0,-192 34-90 0 0,0 0 0 0 0,0 0 0 0 0,0 0-1 0 0,0 0 1 0 0,1-1 0 0 0,-1 1-1 0 0,0-1 1 0 0,0 1 0 0 0,0-1 0 0 0,0 1-1 0 0,0-1 1 0 0,0 1 0 0 0,0-1-1 0 0,0 0 1 0 0,-1 0 0 0 0,1 1-1 0 0,2-3 1 0 0,-4 2 0 0 0,1 1-1 0 0,0-1 1 0 0,0 1 0 0 0,0-1-1 0 0,0 1 1 0 0,0-1-1 0 0,0 1 1 0 0,-1 0-1 0 0,1-1 1 0 0,0 1 0 0 0,0-1-1 0 0,-1 1 1 0 0,1-1-1 0 0,0 1 1 0 0,0 0-1 0 0,-1-1 1 0 0,1 1 0 0 0,-1-1-1 0 0,1 1 1 0 0,0 0-1 0 0,-1 0 1 0 0,1-1-1 0 0,-1 1 1 0 0,1 0 0 0 0,-1 0-1 0 0,0-1 1 0 0,-44-16 234 0 0,39 15-230 0 0,-29-7-11 0 0,-1 0 0 0 0,0 3 0 0 0,-72-5-1 0 0,-113 13-28 0 0,80 2 20 0 0,-21-7 104 0 0,33 0 99 0 0,-134 14 0 0 0,-14 13-28 0 0,-52 6-146 0 0,-112 3-150 0 0,364-30 74 0 0,1-2-6 0 0,50-2 64 0 0,-1 1 0 0 0,0 2-1 0 0,-37 6 1 0 0,63-8-5 0 0,0 0 1 0 0,0 0-1 0 0,0 0 0 0 0,0 0 0 0 0,0 0 0 0 0,0 1 1 0 0,0-1-1 0 0,0 0 0 0 0,0 1 0 0 0,0-1 1 0 0,0 1-1 0 0,0-1 0 0 0,1 1 0 0 0,-1-1 0 0 0,0 1 1 0 0,0-1-1 0 0,0 1 0 0 0,1 0 0 0 0,-1 0 1 0 0,0-1-1 0 0,1 1 0 0 0,-1 0 0 0 0,0 1 0 0 0,1-1-6 0 0,0 0 0 0 0,0 0 1 0 0,1 0-1 0 0,-1-1 0 0 0,0 1 0 0 0,1 0 0 0 0,-1 0 0 0 0,1-1 0 0 0,-1 1 0 0 0,1 0 0 0 0,0-1 0 0 0,-1 1 0 0 0,1 0 0 0 0,-1-1 0 0 0,1 1 0 0 0,0-1 0 0 0,0 1 0 0 0,-1-1 0 0 0,1 1 0 0 0,1 0 0 0 0,7 3-59 0 0,0 0 0 0 0,0 0 0 0 0,15 4 0 0 0,14 1-29 0 0,122 26-60 0 0,-101-28 158 0 0,67 8 0 0 0,-11-1-11 0 0,-68-10-31 0 0,69 4 31 0 0,4-7 11 0 0,6-3 0 0 0,8-4 0 0 0,-3 4 0 0 0,-11 3 0 0 0,8 1-53 0 0,18-2 42 0 0,-93-1 11 0 0,12 1 0 0 0,40 1 0 0 0,7-1 0 0 0,-10-2 0 0 0,37-2 0 0 0,103-27 0 0 0,-126 13 0 0 0,-19 3 76 0 0,-96 15-74 0 0,-1 0 1 0 0,1 0-1 0 0,-1 0 0 0 0,1 0 0 0 0,-1 0 0 0 0,0 0 0 0 0,1 0 1 0 0,-1 0-1 0 0,1 0 0 0 0,-1-1 0 0 0,0 1 0 0 0,1 0 1 0 0,-1 0-1 0 0,1 0 0 0 0,-1-1 0 0 0,0 1 0 0 0,1 0 1 0 0,-1 0-1 0 0,0-1 0 0 0,1 1 0 0 0,-1 0 0 0 0,0-1 1 0 0,1 1-1 0 0,-1 0 0 0 0,0-1 0 0 0,0 1 0 0 0,0 0 0 0 0,1-1 1 0 0,-1 1-1 0 0,0 0 0 0 0,0-1 0 0 0,0 1 0 0 0,0-1 1 0 0,1 0-1 0 0,-12-10 62 0 0,-23-7 79 0 0,2 6-137 0 0,0 1 0 0 0,0 2-1 0 0,-1 1 1 0 0,0 1 0 0 0,-40-2-1 0 0,-172 3-199 0 0,175 7 146 0 0,-763 42 97 0 0,560-22 173 0 0,-195 19 88 0 0,211-16-219 0 0,-229 31-26 0 0,481-54-66 0 0,-270 48-16 0 0,242-42 6 0 0,-135 33-138 0 0,41-3-66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08.589"/>
    </inkml:context>
    <inkml:brush xml:id="br0">
      <inkml:brushProperty name="width" value="0.1" units="cm"/>
      <inkml:brushProperty name="height" value="0.1" units="cm"/>
      <inkml:brushProperty name="color" value="#FF0066"/>
    </inkml:brush>
  </inkml:definitions>
  <inkml:trace contextRef="#ctx0" brushRef="#br0">2109 52 15375 0 0,'0'0'29'0'0,"0"-1"0"0"0,-1 1 0 0 0,1-1-1 0 0,0 1 1 0 0,-1-1 0 0 0,1 1 0 0 0,0-1-1 0 0,-1 1 1 0 0,1 0 0 0 0,-1-1 0 0 0,1 1 0 0 0,-1 0-1 0 0,1-1 1 0 0,-1 1 0 0 0,1 0 0 0 0,-1-1-1 0 0,1 1 1 0 0,-1 0 0 0 0,1 0 0 0 0,-1 0 0 0 0,0 0-1 0 0,0 0 1 0 0,-20-5 806 0 0,12 4-644 0 0,-8-3-129 0 0,-1 0 0 0 0,0 2-1 0 0,0 0 1 0 0,0 1 0 0 0,0 0 0 0 0,-20 3-1 0 0,-1 8-647 0 0,31-8 441 0 0,0 0 0 0 0,1 0 0 0 0,-1-1 0 0 0,0 1 0 0 0,-15-1 0 0 0,-1-4 398 0 0,-1 0 0 0 0,-42-13 0 0 0,17 3 638 0 0,13 8-212 0 0,0 1 1 0 0,0 2 0 0 0,-1 1-1 0 0,-64 8 1 0 0,50 0-530 0 0,-95 26 0 0 0,94-19-56 0 0,-86 12 0 0 0,69-23 132 0 0,0-3 0 0 0,-83-10 0 0 0,53 3-32 0 0,-364-27 1830 0 0,436 32-2273 0 0,0 2-1 0 0,-34 3 1 0 0,23 2-307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17.724"/>
    </inkml:context>
    <inkml:brush xml:id="br0">
      <inkml:brushProperty name="width" value="0.1" units="cm"/>
      <inkml:brushProperty name="height" value="0.1" units="cm"/>
      <inkml:brushProperty name="color" value="#FF0066"/>
    </inkml:brush>
  </inkml:definitions>
  <inkml:trace contextRef="#ctx0" brushRef="#br0">35 68 8319 0 0,'-9'-9'368'0'0,"1"-1"80"0"0,1 1-360 0 0,2 0-88 0 0,1 4 0 0 0,2 1 0 0 0,2 2 0 0 0,0 0 0 0 0,2-1-96 0 0,-2-3 96 0 0,2 3-416 0 0,-2-3-16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18.423"/>
    </inkml:context>
    <inkml:brush xml:id="br0">
      <inkml:brushProperty name="width" value="0.1" units="cm"/>
      <inkml:brushProperty name="height" value="0.1" units="cm"/>
      <inkml:brushProperty name="color" value="#FF0066"/>
    </inkml:brush>
  </inkml:definitions>
  <inkml:trace contextRef="#ctx0" brushRef="#br0">3820 5 6911 0 0,'-15'0'604'0'0,"-16"1"-4"0"0,9 5 4839 0 0,-2 7-2748 0 0,22-10-2815 0 0,0-1 0 0 0,0 1 0 0 0,0-1 0 0 0,0 1 0 0 0,1 0 0 0 0,-1 0 0 0 0,1-1 0 0 0,-2 7 0 0 0,0-4-36 0 0,2-2 29 0 0,0-1 1 0 0,-1 0 0 0 0,1 0 0 0 0,-1 0 0 0 0,0 0 0 0 0,0 0 0 0 0,0 0 0 0 0,0-1-1 0 0,0 1 1 0 0,0 0 0 0 0,0-1 0 0 0,0 0 0 0 0,-1 1 0 0 0,1-1 0 0 0,0 0-1 0 0,-1 0 1 0 0,1-1 0 0 0,-1 1 0 0 0,1 0 0 0 0,-1-1 0 0 0,0 0 0 0 0,-2 1 0 0 0,-9 0 423 0 0,-1 0 0 0 0,-26-3 0 0 0,27 1-109 0 0,-68-7 1688 0 0,45 4-919 0 0,1 1 1 0 0,-43 3-1 0 0,-33 2-358 0 0,72-2-594 0 0,24-2 6 0 0,0 0-1 0 0,1-1 0 0 0,-1 0 1 0 0,1-1-1 0 0,-18-8 0 0 0,-10-2 20 0 0,-4 4 407 0 0,-1 1 0 0 0,1 3-1 0 0,-56-1 1 0 0,26 2-8 0 0,19 4-398 0 0,0 3-1 0 0,0 2 0 0 0,-64 13 1 0 0,14-2 77 0 0,-2-1 94 0 0,-6 1 157 0 0,-117 0-1 0 0,122-14 134 0 0,-147 20-1 0 0,-187 44 425 0 0,239-51-484 0 0,104-11-143 0 0,-441 2 1142 0 0,444-17-1784 0 0,50 5 139 0 0,14 3 189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21.839"/>
    </inkml:context>
    <inkml:brush xml:id="br0">
      <inkml:brushProperty name="width" value="0.1" units="cm"/>
      <inkml:brushProperty name="height" value="0.1" units="cm"/>
      <inkml:brushProperty name="color" value="#FF0066"/>
    </inkml:brush>
  </inkml:definitions>
  <inkml:trace contextRef="#ctx0" brushRef="#br0">3211 4 11887 0 0,'-3'0'288'0'0,"1"-1"-207"0"0,0 1 1 0 0,0-1-1 0 0,0 1 0 0 0,1-1 0 0 0,-1 1 0 0 0,0 0 0 0 0,0 0 1 0 0,0 0-1 0 0,0 0 0 0 0,0 0 0 0 0,-3 1 0 0 0,3 0-63 0 0,1 0-1 0 0,0 0 0 0 0,0 0 0 0 0,0 0 1 0 0,0 0-1 0 0,0 0 0 0 0,0 0 1 0 0,0 0-1 0 0,0 0 0 0 0,0 0 1 0 0,0 1-1 0 0,0-1 0 0 0,1 0 1 0 0,-1 1-1 0 0,1-1 0 0 0,-1 0 0 0 0,1 1 1 0 0,-1-1-1 0 0,1 1 0 0 0,0-1 1 0 0,0 1-1 0 0,0-1 0 0 0,0 1 1 0 0,0 2-1 0 0,-2 25-29 0 0,2-22-136 0 0,0-4-70 0 0,0 0 184 0 0,0 0-1 0 0,1 0 0 0 0,-1 1 0 0 0,1-1 0 0 0,-1 0 0 0 0,3 4 0 0 0,-2-4-9 0 0,0 0 0 0 0,-1 0 0 0 0,1 0 0 0 0,0 0 0 0 0,-1 0 0 0 0,0 0-1 0 0,0 5 1 0 0,-3-12 278 0 0,0 1 0 0 0,0 0 0 0 0,0-1 0 0 0,-1 1 0 0 0,-7-4-1 0 0,9 5 35 0 0,-5-3 140 0 0,0 0 0 0 0,0 1 0 0 0,0 0 0 0 0,0 1 0 0 0,-1 0 0 0 0,1 0 0 0 0,-1 0 0 0 0,0 1 0 0 0,0 0 0 0 0,0 1 0 0 0,0 0 0 0 0,-10-1 0 0 0,-10 2 72 0 0,1 2 1 0 0,-37 6-1 0 0,33-4-464 0 0,-35 1 0 0 0,24-5 128 0 0,-203-10 1904 0 0,159 4-1683 0 0,-1 4 1 0 0,-148 15-1 0 0,62 4-288 0 0,-242 11 854 0 0,63-7-10 0 0,37 0-450 0 0,-18-31-38 0 0,182 3-279 0 0,93 3-834 0 0,-77-14 1 0 0,8-10-8773 0 0,62 11 3492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1:48.531"/>
    </inkml:context>
    <inkml:brush xml:id="br0">
      <inkml:brushProperty name="width" value="0.1" units="cm"/>
      <inkml:brushProperty name="height" value="0.1" units="cm"/>
      <inkml:brushProperty name="color" value="#FFFF00"/>
    </inkml:brush>
  </inkml:definitions>
  <inkml:trace contextRef="#ctx0" brushRef="#br0">2480 176 6391 0 0,'-44'-9'832'0'0,"43"9"-760"0"0,2 0-71 0 0,-1 0 0 0 0,1 1 0 0 0,-1-1-1 0 0,1 1 1 0 0,-1-1 0 0 0,1 0-1 0 0,-1 1 1 0 0,0-1 0 0 0,1 1 0 0 0,-1-1-1 0 0,0 1 1 0 0,0-1 0 0 0,1 1-1 0 0,-1-1 1 0 0,0 1 0 0 0,0 0 0 0 0,0-1-1 0 0,0 1 1 0 0,1-1 0 0 0,-1 1 0 0 0,0-1-1 0 0,0 1 1 0 0,0 0 0 0 0,0-1-1 0 0,0 1 1 0 0,0-1 0 0 0,-1 1 0 0 0,1 1-1 0 0,-2 16-29 0 0,1-15 144 0 0,0-1 0 0 0,1 0 0 0 0,-2 0-1 0 0,1 0 1 0 0,0 0 0 0 0,0 0-1 0 0,-1 0 1 0 0,1 0 0 0 0,-1 0 0 0 0,1 0-1 0 0,-1-1 1 0 0,0 1 0 0 0,0 0 0 0 0,0-1-1 0 0,0 0 1 0 0,0 1 0 0 0,0-1-1 0 0,0 0 1 0 0,0 0 0 0 0,0 0 0 0 0,0-1-1 0 0,-1 1 1 0 0,1 0 0 0 0,0-1-1 0 0,-1 1 1 0 0,1-1 0 0 0,-3 0 0 0 0,-2 1 283 0 0,1 0 1 0 0,-1-1 0 0 0,0 0-1 0 0,1 0 1 0 0,-1-1-1 0 0,1 0 1 0 0,-1 0 0 0 0,-11-4-1 0 0,17 5-292 0 0,0-1 0 0 0,-1 1 0 0 0,1-1 0 0 0,-1 1 0 0 0,1-1 0 0 0,-1 1-1 0 0,1 0 1 0 0,-1 0 0 0 0,1 0 0 0 0,-1 0 0 0 0,0 0 0 0 0,1 0 0 0 0,-1 0 0 0 0,1 0-1 0 0,-1 0 1 0 0,-1 1 0 0 0,-1-1-31 0 0,0 0 0 0 0,0-1 0 0 0,-1 1 0 0 0,1-1 0 0 0,0 0 0 0 0,0-1 0 0 0,0 1 0 0 0,0-1 0 0 0,0 1 0 0 0,0-1 1 0 0,0 0-1 0 0,-5-5 0 0 0,-4 0 117 0 0,-74-34 453 0 0,-29-14 286 0 0,103 49-887 0 0,0 0 0 0 0,0 1-1 0 0,0 1 1 0 0,-27-5 0 0 0,-57-4 247 0 0,79 12-273 0 0,-260-14 190 0 0,250 13-196 0 0,-1 0 0 0 0,0-2 0 0 0,1-1 0 0 0,-1-1 0 0 0,-30-12 0 0 0,47 16-13 0 0,-1-1 0 0 0,1 1 1 0 0,-1 1-1 0 0,-14 0 0 0 0,-15-1 65 0 0,20 1-40 0 0,0 0-1 0 0,-36 5 0 0 0,32-2-17 0 0,13 0-6 0 0,1 1 0 0 0,0 0 0 0 0,0 0 0 0 0,-18 9 0 0 0,-1 0 0 0 0,-154 52 175 0 0,153-54-23 0 0,0-1 1 0 0,-1-2-1 0 0,-47 5 0 0 0,-72 8 555 0 0,125-14-526 0 0,1 1 0 0 0,0 0 1 0 0,-42 21-1 0 0,42-16-79 0 0,-1-1-1 0 0,-48 13 1 0 0,63-21-94 0 0,1 0 1 0 0,-1-1 0 0 0,0-1 0 0 0,0 0-1 0 0,0-1 1 0 0,0 0 0 0 0,0-1 0 0 0,0 0-1 0 0,-16-4 1 0 0,25 5-370 0 0,1-1-1 0 0,0 1 1 0 0,-1-1-1 0 0,1 0 1 0 0,0 0-1 0 0,-1 0 1 0 0,1 0-1 0 0,0 0 1 0 0,0-1-1 0 0,0 1 1 0 0,0 0-1 0 0,0-1 1 0 0,0 0-1 0 0,0 1 1 0 0,1-1-1 0 0,-1 0 1 0 0,1 0-1 0 0,-1 0 1 0 0,1 0-1 0 0,0 0 1 0 0,-1-1-1 0 0,1 1 1 0 0,-1-3-1 0 0,2-7-4514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8:23.805"/>
    </inkml:context>
    <inkml:brush xml:id="br0">
      <inkml:brushProperty name="width" value="0.1" units="cm"/>
      <inkml:brushProperty name="height" value="0.1" units="cm"/>
      <inkml:brushProperty name="color" value="#FF0066"/>
    </inkml:brush>
  </inkml:definitions>
  <inkml:trace contextRef="#ctx0" brushRef="#br0">5987 97 8751 0 0,'-9'-12'609'0'0,"0"1"1"0"0,-19-18-1 0 0,17 19 981 0 0,7 6-1462 0 0,-1 0 0 0 0,0 1 0 0 0,0 0 0 0 0,0 0 0 0 0,0 0 0 0 0,0 1 0 0 0,-1 0 0 0 0,1 0-1 0 0,-1 0 1 0 0,0 1 0 0 0,0 0 0 0 0,1 0 0 0 0,-8-1 0 0 0,-15 1-84 0 0,-41 2-1 0 0,44 0 391 0 0,-98 12 1212 0 0,40-2-742 0 0,-291 55 1408 0 0,330-56-2079 0 0,-117 22 612 0 0,-136-6 295 0 0,145-20-989 0 0,-237-20 0 0 0,315 6-89 0 0,-192-15 76 0 0,-322 42 184 0 0,535-16-311 0 0,-218 22 63 0 0,91-6-73 0 0,113-17 84 0 0,1-3 1 0 0,-74-10-1 0 0,-30 0 306 0 0,-58 10-315 0 0,-241 32 1 0 0,249-11 98 0 0,172-19-34 0 0,0-1 0 0 0,-75-11-1 0 0,-7-11-38 0 0,-125-17 183 0 0,-50-1 219 0 0,266 36-552 0 0,-257-20-1309 0 0,229 23-198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45.992"/>
    </inkml:context>
    <inkml:brush xml:id="br0">
      <inkml:brushProperty name="width" value="0.1" units="cm"/>
      <inkml:brushProperty name="height" value="0.1" units="cm"/>
      <inkml:brushProperty name="color" value="#FF0066"/>
    </inkml:brush>
  </inkml:definitions>
  <inkml:trace contextRef="#ctx0" brushRef="#br0">1800 88 7367 0 0,'-16'-3'844'0'0,"0"1"-1"0"0,0 0 0 0 0,0 1 0 0 0,-1 1 0 0 0,1 1 1 0 0,0 0-1 0 0,-1 1 0 0 0,1 1 0 0 0,-23 7 0 0 0,22-4-816 0 0,-1 0-1 0 0,0-2 1 0 0,0 0-1 0 0,-1-1 1 0 0,1 0-1 0 0,-1-2 1 0 0,-27 0-1 0 0,-14-8 1196 0 0,2-3 1 0 0,-62-17-1 0 0,-60-10 185 0 0,140 30-1205 0 0,-79-10 758 0 0,-230-3 0 0 0,287 24-904 0 0,-105 18 1 0 0,115-13-42 0 0,-37 7-98 0 0,-41 6-3704 0 0,114-20 2129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57.907"/>
    </inkml:context>
    <inkml:brush xml:id="br0">
      <inkml:brushProperty name="width" value="0.1" units="cm"/>
      <inkml:brushProperty name="height" value="0.1" units="cm"/>
      <inkml:brushProperty name="color" value="#FF0066"/>
    </inkml:brush>
  </inkml:definitions>
  <inkml:trace contextRef="#ctx0" brushRef="#br0">2457 1554 4143 0 0,'-15'5'1779'0'0,"2"1"-1"0"0,-24 14 0 0 0,32-16-1168 0 0,1-1-1 0 0,-1 0 1 0 0,1 1-1 0 0,0 0 1 0 0,-6 7-1 0 0,-3 14-1353 0 0,14-19 1525 0 0,1-1-1 0 0,-1 1 1 0 0,1-1 0 0 0,1 0-1 0 0,-1 1 1 0 0,5 7-1 0 0,-2-8-471 0 0,-1 0 0 0 0,1 0 0 0 0,0 0 0 0 0,0-1 0 0 0,0 0 0 0 0,1 0 0 0 0,-1 0 0 0 0,1-1-1 0 0,0 1 1 0 0,0-1 0 0 0,0-1 0 0 0,9 3 0 0 0,9-5 2876 0 0,-22-1-3046 0 0,0 1 1 0 0,1 0-1 0 0,-1 0 0 0 0,1 0 0 0 0,-1 0 0 0 0,1 0 0 0 0,-1 0 0 0 0,0 0 0 0 0,4 2 0 0 0,-3 0-54 0 0,5-3 107 0 0,-14-21 474 0 0,-11-12 185 0 0,15 30-787 0 0,-1 1 0 0 0,1-1 0 0 0,0 0 0 0 0,0 1 0 0 0,1-1-1 0 0,-1 0 1 0 0,1 0 0 0 0,0 0 0 0 0,0 0 0 0 0,0 0 0 0 0,0 0 0 0 0,1-1 0 0 0,-1 1 0 0 0,1 0-1 0 0,0 0 1 0 0,1 0 0 0 0,0-8 0 0 0,26-46 91 0 0,-22 50-156 0 0,0-1 0 0 0,-1 1 0 0 0,0-1 0 0 0,-1 0 0 0 0,0 0-1 0 0,0-1 1 0 0,-1 1 0 0 0,0 0 0 0 0,1-14 0 0 0,-2 15 26 0 0,1 0 1 0 0,0 0-1 0 0,0 0 1 0 0,1 1-1 0 0,0-1 1 0 0,0 1-1 0 0,1 0 0 0 0,0 0 1 0 0,0 0-1 0 0,9-11 1 0 0,8-16 382 0 0,-18 31-405 0 0,-1-1 0 0 0,0 0 1 0 0,0 0-1 0 0,0 0 0 0 0,0-1 0 0 0,-1 1 0 0 0,1 0 0 0 0,-1-1 1 0 0,0 1-1 0 0,-1 0 0 0 0,1-1 0 0 0,-1 1 0 0 0,0-1 0 0 0,0 1 1 0 0,0-1-1 0 0,-1 1 0 0 0,1-1 0 0 0,-1 1 0 0 0,0-1 0 0 0,0 1 1 0 0,-1 0-1 0 0,1-1 0 0 0,-4-4 0 0 0,-8-19 42 0 0,1-1-1 0 0,2 0 1 0 0,0-1 0 0 0,2 0-1 0 0,-6-45 1 0 0,14 49 26 0 0,0 0 0 0 0,7-44 0 0 0,-2 25-48 0 0,0 0-5 0 0,19-81 0 0 0,-21 118-13 0 0,-1 0 0 0 0,0-1 0 0 0,-1 1-1 0 0,0 0 1 0 0,0-1 0 0 0,-1 1 0 0 0,0-1 0 0 0,0 1 0 0 0,-1 0 0 0 0,-3-17-1 0 0,-7-3 21 0 0,-2-11 25 0 0,9-11-50 0 0,4 42 0 0 0,0-1 0 0 0,-1 0 0 0 0,0 1 0 0 0,0-1 0 0 0,-1 1 0 0 0,0-1 0 0 0,-6-13 0 0 0,4 16 18 0 0,-1 1 1 0 0,0 0-1 0 0,0 0 0 0 0,0 0 1 0 0,0 1-1 0 0,-1 0 0 0 0,0 0 1 0 0,0 0-1 0 0,0 1 0 0 0,0 0 1 0 0,-12-4-1 0 0,-3 0 26 0 0,3 0-20 0 0,0 1 0 0 0,0 1 0 0 0,0 1 0 0 0,-1 0 0 0 0,-35-2 0 0 0,-123-7 1072 0 0,134 12-1474 0 0,-50-10 0 0 0,38 3 222 0 0,-95-10 156 0 0,65 5 0 0 0,-3 0 0 0 0,2 7 0 0 0,0-4 0 0 0,-95-25 0 0 0,71 16 45 0 0,48 9-26 0 0,-36-8-19 0 0,-4-1 0 0 0,-116-8 0 0 0,-28 3 0 0 0,196 21 0 0 0,-56 4 0 0 0,39-1 0 0 0,47-2 0 0 0,0 2 0 0 0,-32 4 0 0 0,46-3 0 0 0,0 0 0 0 0,0 0 0 0 0,0 1 0 0 0,0 0 0 0 0,0 0 0 0 0,1 1 0 0 0,-1-1 0 0 0,1 1 0 0 0,0 0 0 0 0,0 1 0 0 0,0-1 0 0 0,-8 9 0 0 0,11-11-1 0 0,1 1-1 0 0,-1 0 1 0 0,1 0-1 0 0,0 0 1 0 0,0 0-1 0 0,0 0 1 0 0,0 1 0 0 0,1-1-1 0 0,-1 0 1 0 0,0 0-1 0 0,1 1 1 0 0,0-1-1 0 0,-1 0 1 0 0,1 5-1 0 0,3 37-32 0 0,0-22 26 0 0,15 190 8 0 0,-14-176 0 0 0,2-1 0 0 0,13 46 0 0 0,8 41 0 0 0,-3 173 0 0 0,-30-103 0 0 0,1-106 0 0 0,2-45 0 0 0,-2 1 0 0 0,-13 49 0 0 0,17-85 0 0 0,0 0 0 0 0,0 0 0 0 0,0 0 0 0 0,1 0 0 0 0,0 0 0 0 0,0 0 0 0 0,0 0 0 0 0,1 1 0 0 0,0-1 0 0 0,0 0 0 0 0,1 0 0 0 0,-1-1 0 0 0,1 1 0 0 0,1 0 0 0 0,-1 0 0 0 0,1-1 0 0 0,4 7 0 0 0,-5-10 0 0 0,0-1 0 0 0,0 1 0 0 0,0-1 0 0 0,0 0 0 0 0,0 0 0 0 0,0 0 0 0 0,0 0 0 0 0,1 0 0 0 0,-1 0 0 0 0,0-1 0 0 0,1 1 0 0 0,-1-1 0 0 0,4 1 0 0 0,22 8 0 0 0,-7 3 0 0 0,0-1 0 0 0,1 0 0 0 0,37 11 0 0 0,-26-9 0 0 0,-1 1 0 0 0,0 1 0 0 0,35 23 0 0 0,36 18 0 0 0,-32-26 0 0 0,2-2 0 0 0,79 18 0 0 0,-113-37 0 0 0,1-2 0 0 0,0-2 0 0 0,58 1 0 0 0,121-13 0 0 0,-30 0 0 0 0,-165 8-289 0 0,0 1 0 0 0,0 2 1 0 0,-1 0-1 0 0,38 13 0 0 0,-31-9-23 0 0,-20-7-2367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0:02.157"/>
    </inkml:context>
    <inkml:brush xml:id="br0">
      <inkml:brushProperty name="width" value="0.1" units="cm"/>
      <inkml:brushProperty name="height" value="0.1" units="cm"/>
      <inkml:brushProperty name="color" value="#FF0066"/>
    </inkml:brush>
  </inkml:definitions>
  <inkml:trace contextRef="#ctx0" brushRef="#br0">6795 1814 1375 0 0,'-4'4'850'0'0,"0"-1"0"0"0,-1 1 0 0 0,0-1 0 0 0,0 1 0 0 0,0-1 0 0 0,0-1 0 0 0,0 1 0 0 0,-6 1 0 0 0,33-38 2092 0 0,-22 33-2803 0 0,1 1 0 0 0,0-1 0 0 0,-1 0 1 0 0,1 1-1 0 0,0-1 0 0 0,-1 0 0 0 0,1 1 0 0 0,0-1 0 0 0,0 1 0 0 0,0-1 0 0 0,-1 1 0 0 0,1 0 0 0 0,0-1 0 0 0,0 1 0 0 0,0 0 0 0 0,0 0 0 0 0,0-1 0 0 0,0 1 0 0 0,0 0 0 0 0,0 0 0 0 0,0 0 0 0 0,-1 0 0 0 0,1 0 0 0 0,0 0 0 0 0,2 1 0 0 0,-1 0 86 0 0,1 0-1 0 0,-1 0 0 0 0,1 0 0 0 0,-1 0 0 0 0,0 0 0 0 0,1 1 0 0 0,-1-1 0 0 0,0 1 0 0 0,3 2 0 0 0,1 2-110 0 0,0 1-1 0 0,-1-1 0 0 0,1 1 1 0 0,-1 0-1 0 0,5 11 0 0 0,-9-17-26 0 0,-1-1 1 0 0,0 0-1 0 0,0 1 0 0 0,0-1 0 0 0,0 0 0 0 0,1 1 1 0 0,-1-1-1 0 0,0 0 0 0 0,0 1 0 0 0,1-1 1 0 0,-1 0-1 0 0,0 0 0 0 0,1 0 0 0 0,-1 1 0 0 0,0-1 1 0 0,1 0-1 0 0,-1 0 0 0 0,0 0 0 0 0,1 0 0 0 0,-1 1 1 0 0,0-1-1 0 0,1 0 0 0 0,-1 0 0 0 0,0 0 1 0 0,1 0-1 0 0,-1 0 0 0 0,1 0 0 0 0,-1 0 0 0 0,0 0 1 0 0,1 0-1 0 0,-1 0 0 0 0,0 0 0 0 0,1 0 0 0 0,-1-1 1 0 0,1 1-1 0 0,-1 0 0 0 0,0 0 0 0 0,1 0 0 0 0,-1 0 1 0 0,0-1-1 0 0,0 1 0 0 0,1 0 0 0 0,-1 0 1 0 0,0 0-1 0 0,1-1 0 0 0,-1 1 0 0 0,0 0 0 0 0,0-1 1 0 0,1 1-1 0 0,-1 0 0 0 0,0-1 0 0 0,0 1 0 0 0,0 0 1 0 0,0-1-1 0 0,1 1 0 0 0,-1 0 0 0 0,0-1 1 0 0,0 1-1 0 0,2-3-147 0 0,-1 0 0 0 0,1 1 1 0 0,-1-1-1 0 0,0 0 0 0 0,0 0 1 0 0,0 0-1 0 0,1-3 0 0 0,-2-6 633 0 0,0 0-1 0 0,-1 1 1 0 0,0-1-1 0 0,-1 0 1 0 0,0 1 0 0 0,-1 0-1 0 0,-6-17 1 0 0,0-6-1291 0 0,-12-31 324 0 0,15 50 270 0 0,0 0-1 0 0,2 0 1 0 0,0-1 0 0 0,1 1 0 0 0,-2-22 0 0 0,5 4 133 0 0,2 0 0 0 0,1-1 0 0 0,2 1-1 0 0,13-45 1 0 0,-14 59 30 0 0,0 1 1 0 0,-2-1-1 0 0,0 0 0 0 0,-1 0 0 0 0,-1 0 0 0 0,0 1 1 0 0,-2-1-1 0 0,0 0 0 0 0,-1 0 0 0 0,-1 1 1 0 0,-7-20-1 0 0,1 8-31 0 0,-1-3 93 0 0,-13-64 0 0 0,23 85-90 0 0,-1 0-1 0 0,2 0 1 0 0,0 0 0 0 0,0 0 0 0 0,1 0-1 0 0,0 0 1 0 0,1 0 0 0 0,0 0-1 0 0,6-14 1 0 0,6-9 185 0 0,29-52 0 0 0,-25 53-64 0 0,18-46-1 0 0,-35 77-158 0 0,0-1 1 0 0,-1 1 0 0 0,1-1-1 0 0,-1 0 1 0 0,0 1 0 0 0,0-1-1 0 0,0 1 1 0 0,0-1 0 0 0,-1 1-1 0 0,0-1 1 0 0,1 1 0 0 0,-1-1-1 0 0,-1 1 1 0 0,1-1 0 0 0,0 1-1 0 0,-1 0 1 0 0,0 0 0 0 0,-2-4-1 0 0,0 0 68 0 0,-1 1 0 0 0,1 0-1 0 0,-1 0 1 0 0,0 0 0 0 0,-1 1 0 0 0,0 0-1 0 0,-10-8 1 0 0,14 12-21 0 0,0 0-1 0 0,-1 0 0 0 0,1 0 1 0 0,-1 0-1 0 0,1 0 1 0 0,-1 0-1 0 0,0 1 1 0 0,1-1-1 0 0,-1 1 1 0 0,1 0-1 0 0,-1 0 0 0 0,0 0 1 0 0,-4 1-1 0 0,-39 8 167 0 0,10-1-111 0 0,-24-2 124 0 0,0-3-1 0 0,-70-5 0 0 0,49 0-23 0 0,54 2-139 0 0,0-1 1 0 0,1-1-1 0 0,-45-10 0 0 0,41 5-28 0 0,-1 2 0 0 0,1 1 1 0 0,-1 1-1 0 0,0 1 0 0 0,-37 4 0 0 0,-152 27 7 0 0,59-5 113 0 0,-300 8 0 0 0,-278-78 11 0 0,625 34-120 0 0,-186-30 15 0 0,160 8 2 0 0,-123-24 56 0 0,-164-11 252 0 0,326 52-344 0 0,-119-3 0 0 0,-13-2 7 0 0,-43 0 338 0 0,262 22-345 0 0,-324-12 64 0 0,289 7 75 0 0,-91-23-1 0 0,109 20-125 0 0,-1 2-1 0 0,-1 1 1 0 0,1 2-1 0 0,-1 1 1 0 0,-50 4-1 0 0,-43 7 56 0 0,49-3-70 0 0,-89-3 0 0 0,48-4 2 0 0,71 2 0 0 0,-1-3 0 0 0,-68-9 0 0 0,8-2 0 0 0,66 9 0 0 0,-42-9 0 0 0,1-3 0 0 0,-154-11 0 0 0,226 26 0 0 0,0 1 0 0 0,1 1 0 0 0,-1 0 0 0 0,0 0 0 0 0,1 1 0 0 0,-1 0 0 0 0,1 1 0 0 0,0 0 0 0 0,0 0 0 0 0,0 1 0 0 0,0 1 0 0 0,1 0 0 0 0,-1 0 0 0 0,1 1 0 0 0,0 0 0 0 0,-10 9 0 0 0,5-3 0 0 0,0 0 0 0 0,-22 25 0 0 0,31-32 0 0 0,1 1 0 0 0,0 0 0 0 0,0 0 0 0 0,1 0 0 0 0,0 0 0 0 0,0 1 0 0 0,0-1 0 0 0,-1 9 0 0 0,0 2-3 0 0,1 0 0 0 0,1 1 1 0 0,1-1-1 0 0,0 1 0 0 0,1 0 0 0 0,4 26 0 0 0,3 3-19 0 0,15 54 0 0 0,-6-46 22 0 0,11 55 0 0 0,-25-96 0 0 0,-1 1 0 0 0,0-1 0 0 0,-1 0 0 0 0,0 1 0 0 0,-1-1 0 0 0,-3 15 0 0 0,-16 56 0 0 0,11-53 0 0 0,2 1 0 0 0,-5 52 0 0 0,9-41 0 0 0,-1 1 0 0 0,-20 79 0 0 0,16-83 0 0 0,1 0 0 0 0,-3 65 0 0 0,9-92 0 0 0,0 6 0 0 0,-1 13 0 0 0,2 53 0 0 0,1-77 0 0 0,1 1 0 0 0,0-1 0 0 0,0 1 0 0 0,1-1 0 0 0,0 0 0 0 0,8 15 0 0 0,-6-12 0 0 0,14 36-16 0 0,-13-30-12 0 0,16 31 0 0 0,-18-43 28 0 0,0 0 0 0 0,0 0 0 0 0,0 0 0 0 0,1-1 0 0 0,0 1 0 0 0,0-1 0 0 0,0-1 0 0 0,10 8 0 0 0,-7-7-3 0 0,0 0 1 0 0,1-1-1 0 0,0 0 1 0 0,0 0-1 0 0,0-1 0 0 0,0 0 1 0 0,0-1-1 0 0,1 0 1 0 0,-1-1-1 0 0,19 1 0 0 0,7-2-20 0 0,59-7-1 0 0,-15 0 36 0 0,3 3-12 0 0,-9 4-11 0 0,-40 0-31 0 0,45 1 31 0 0,17 3 11 0 0,-7-1 0 0 0,-38-2 0 0 0,39-1 0 0 0,6-6 0 0 0,-1-2-11 0 0,0 2-31 0 0,-4 5 31 0 0,8 6 11 0 0,1 3 0 0 0,2 1 0 0 0,3 3 0 0 0,-49-1 0 0 0,38 13 0 0 0,-1 1 0 0 0,-1 1 0 0 0,11 0 0 0 0,5-14 0 0 0,-6-8 0 0 0,44-4 0 0 0,-98 0 0 0 0,63 7 0 0 0,1 6 0 0 0,-7 0 0 0 0,-1-5 0 0 0,2-6 0 0 0,7-2 0 0 0,4-4 0 0 0,6 4 0 0 0,-1 3 0 0 0,-14 3 0 0 0,6 3 0 0 0,15 2-11 0 0,1-7-31 0 0,-24-5 31 0 0,-7-5 11 0 0,18-2-53 0 0,-19 3 42 0 0,15 5 11 0 0,0 5 0 0 0,7 5 0 0 0,5-2 0 0 0,-39-5-11 0 0,-49-3-31 0 0,58-3 31 0 0,-3-3 11 0 0,4-2 0 0 0,27-6 0 0 0,0-1 0 0 0,-10 6 0 0 0,-14 5 0 0 0,-9 8 73 0 0,11 5 799 0 0,-97-8 90 0 0,12 0-806 0 0,7 1-176 0 0,53 2-834 0 0,-72-4 577 0 0,1 0-1 0 0,0-1 0 0 0,-1 1 1 0 0,1-1-1 0 0,-1 0 0 0 0,1 0 1 0 0,-1 0-1 0 0,5-3 0 0 0,13-10-7833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00.841"/>
    </inkml:context>
    <inkml:brush xml:id="br0">
      <inkml:brushProperty name="width" value="0.1" units="cm"/>
      <inkml:brushProperty name="height" value="0.1" units="cm"/>
      <inkml:brushProperty name="color" value="#FF0066"/>
    </inkml:brush>
  </inkml:definitions>
  <inkml:trace contextRef="#ctx0" brushRef="#br0">38 139 7999 0 0,'-7'-3'207'0'0,"-15"-10"344"0"0,21 13-551 0 0,0-1 1 0 0,1 1-1 0 0,-1-1 0 0 0,1 1 0 0 0,-1-1 1 0 0,1 0-1 0 0,-1 1 0 0 0,1-1 1 0 0,-1 0-1 0 0,1 1 0 0 0,-1-1 1 0 0,1 0-1 0 0,0 1 0 0 0,-1-1 0 0 0,1 0 1 0 0,0 0-1 0 0,0 0 0 0 0,0 1 1 0 0,0-1-1 0 0,0 0 0 0 0,0 0 1 0 0,0 0-1 0 0,0 1 0 0 0,0-1 0 0 0,0-1 1 0 0,3-8-402 0 0,0 0 0 0 0,1 0 0 0 0,0 0-1 0 0,0 1 1 0 0,1 0 0 0 0,1 0 0 0 0,-1 0 0 0 0,1 0 0 0 0,10-10 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01.695"/>
    </inkml:context>
    <inkml:brush xml:id="br0">
      <inkml:brushProperty name="width" value="0.1" units="cm"/>
      <inkml:brushProperty name="height" value="0.1" units="cm"/>
      <inkml:brushProperty name="color" value="#FF0066"/>
    </inkml:brush>
  </inkml:definitions>
  <inkml:trace contextRef="#ctx0" brushRef="#br0">1948 178 7711 0 0,'-1'0'40'0'0,"0"1"0"0"0,0-1-1 0 0,0 1 1 0 0,0-1-1 0 0,0 1 1 0 0,0-1 0 0 0,0 0-1 0 0,-1 0 1 0 0,1 1 0 0 0,0-1-1 0 0,0 0 1 0 0,0 0-1 0 0,-1 0 1 0 0,1 0 0 0 0,0-1-1 0 0,0 1 1 0 0,0 0 0 0 0,0 0-1 0 0,-1-1 1 0 0,1 1-1 0 0,0-1 1 0 0,0 1 0 0 0,0-1-1 0 0,0 1 1 0 0,0-1 0 0 0,0 0-1 0 0,0 1 1 0 0,0-1-1 0 0,0 0 1 0 0,1 0 0 0 0,-1 0-1 0 0,0 0 1 0 0,0 0 0 0 0,1 0-1 0 0,-1 0 1 0 0,0 0-1 0 0,1 0 1 0 0,-1 0 0 0 0,1 0-1 0 0,-1 0 1 0 0,1 0 0 0 0,0 0-1 0 0,0 0 1 0 0,-1-1-1 0 0,1 1 1 0 0,0-2 0 0 0,0-2 57 0 0,-1-1 0 0 0,1 1 0 0 0,1-1 0 0 0,-1 0 0 0 0,1 1 0 0 0,0-1 0 0 0,3-10 0 0 0,14-22-8 0 0,-10 22-89 0 0,-9 13 84 0 0,-7 5 112 0 0,-5 4 204 0 0,-84 34 2338 0 0,94-39-2518 0 0,0-1 1 0 0,-1 1 0 0 0,1 0-1 0 0,-1-1 1 0 0,1 0 0 0 0,-1 0-1 0 0,1 0 1 0 0,-1 0 0 0 0,1 0-1 0 0,-1-1 1 0 0,1 0 0 0 0,-1 1-1 0 0,1-1 1 0 0,-1-1 0 0 0,1 1-1 0 0,-4-2 1 0 0,2 1-117 0 0,-1 0 0 0 0,1 0 0 0 0,-1 1 0 0 0,0-1-1 0 0,-8 1 1 0 0,-11-1 424 0 0,1 0 1 0 0,-35-8-1 0 0,35 5-110 0 0,-1 1 0 0 0,-33-1 0 0 0,-2 3 235 0 0,-109-18-1 0 0,140 17-310 0 0,1 1 1 0 0,-35 2-1 0 0,-16 0 223 0 0,-41-4 35 0 0,-34-7 339 0 0,1 7-1 0 0,-185 19 1 0 0,143-13-1038 0 0,112-6-3246 0 0,53 2-5355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03.030"/>
    </inkml:context>
    <inkml:brush xml:id="br0">
      <inkml:brushProperty name="width" value="0.1" units="cm"/>
      <inkml:brushProperty name="height" value="0.1" units="cm"/>
      <inkml:brushProperty name="color" value="#FF0066"/>
    </inkml:brush>
  </inkml:definitions>
  <inkml:trace contextRef="#ctx0" brushRef="#br0">2159 27 3223 0 0,'-13'-1'678'0'0,"0"0"-1"0"0,0 0 0 0 0,0 1 0 0 0,-17 3 0 0 0,16-2 99 0 0,0 0 0 0 0,0-1 1 0 0,-21-2-1 0 0,-3-11 2301 0 0,32 11-2975 0 0,0-1 1 0 0,-1 1 0 0 0,1 0 0 0 0,0 0 0 0 0,-12-1-1 0 0,-8 3 948 0 0,-1 2-1 0 0,1 0 0 0 0,-1 2 1 0 0,-43 11-1 0 0,9-2-818 0 0,-106 23 672 0 0,-76 13 364 0 0,141-37-312 0 0,-133 0 0 0 0,-102-20 886 0 0,304 6-1737 0 0,-111 0 341 0 0,70 3-502 0 0,0-4-1 0 0,-88-14 1 0 0,147 14-3079 0 0,0-1 0 0 0,-28-10 0 0 0,11-2-2560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04.323"/>
    </inkml:context>
    <inkml:brush xml:id="br0">
      <inkml:brushProperty name="width" value="0.1" units="cm"/>
      <inkml:brushProperty name="height" value="0.1" units="cm"/>
      <inkml:brushProperty name="color" value="#FF0066"/>
    </inkml:brush>
  </inkml:definitions>
  <inkml:trace contextRef="#ctx0" brushRef="#br0">2695 110 9295 0 0,'-10'-2'476'0'0,"5"1"-396"0"0,0 0 0 0 0,-1 0-1 0 0,1 0 1 0 0,0-1-1 0 0,-1 0 1 0 0,-5-3 0 0 0,9 3-38 0 0,-1-1 0 0 0,1 1-1 0 0,-1-1 1 0 0,1 0 0 0 0,0 0 0 0 0,0 0 0 0 0,0 0 0 0 0,1 0 0 0 0,-1-1 0 0 0,1 1 0 0 0,0-1 0 0 0,0 1 0 0 0,0 0 0 0 0,0-1 0 0 0,0 0 0 0 0,1 1 0 0 0,0-1-1 0 0,-1 1 1 0 0,2-8 0 0 0,-2 10-21 0 0,1 1-1 0 0,-1-1 0 0 0,0 0 0 0 0,1 1 1 0 0,-1-1-1 0 0,0 1 0 0 0,0-1 0 0 0,1 1 1 0 0,-1-1-1 0 0,0 1 0 0 0,0 0 0 0 0,0-1 1 0 0,0 1-1 0 0,1 0 0 0 0,-1 0 0 0 0,0-1 0 0 0,0 1 1 0 0,0 0-1 0 0,0 0 0 0 0,0 0 0 0 0,0 0 1 0 0,0 0-1 0 0,0 0 0 0 0,0 1 0 0 0,-1-1 1 0 0,-28 3 1328 0 0,-20 6-108 0 0,-96 21 2546 0 0,101-20-3443 0 0,0-1 0 0 0,-1-3 0 0 0,0-1 0 0 0,-91-4 0 0 0,-110 9 1556 0 0,156-4-1344 0 0,-220 0 1143 0 0,115-5 765 0 0,170 0-2490 0 0,-403 3-140 0 0,0-32 1179 0 0,326 10-3095 0 0,-38-25-6429 0 0,67 14 2512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20.790"/>
    </inkml:context>
    <inkml:brush xml:id="br0">
      <inkml:brushProperty name="width" value="0.1" units="cm"/>
      <inkml:brushProperty name="height" value="0.1" units="cm"/>
      <inkml:brushProperty name="color" value="#FF0066"/>
    </inkml:brush>
  </inkml:definitions>
  <inkml:trace contextRef="#ctx0" brushRef="#br0">2047 28 8983 0 0,'0'0'407'0'0,"-4"-2"-6"0"0,-39-15 31 0 0,35 15-155 0 0,1 0 0 0 0,-2 0 1 0 0,1 1-1 0 0,0 0 0 0 0,0 1 0 0 0,0 0 0 0 0,0 0 0 0 0,0 1 0 0 0,-15 2 0 0 0,1 2-129 0 0,1-1 0 0 0,-1-1 1 0 0,0-2-1 0 0,-31 0 0 0 0,22-1-94 0 0,-8 2-44 0 0,-295-1 5010 0 0,125-7-4238 0 0,19 1 514 0 0,59 2 118 0 0,0 6 0 0 0,-225 32 0 0 0,235-24-556 0 0,103-10-1785 0 0,0-2 0 0 0,0 0-1 0 0,-1-1 1 0 0,-24-6 0 0 0,-14-9-4523 0 0,7 1-286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21.749"/>
    </inkml:context>
    <inkml:brush xml:id="br0">
      <inkml:brushProperty name="width" value="0.1" units="cm"/>
      <inkml:brushProperty name="height" value="0.1" units="cm"/>
      <inkml:brushProperty name="color" value="#FF0066"/>
    </inkml:brush>
  </inkml:definitions>
  <inkml:trace contextRef="#ctx0" brushRef="#br0">5055 0 12031 0 0,'0'0'920'0'0,"-3"1"-629"0"0,-10 1-159 0 0,-79 21 1501 0 0,87-21-1546 0 0,-35-1 248 0 0,18-1-261 0 0,-245 11 2518 0 0,252-9-2238 0 0,0 0 0 0 0,1 1 0 0 0,-23 7 0 0 0,-6 2 204 0 0,1-2-148 0 0,34-8-345 0 0,-25 6 194 0 0,-53 5 40 0 0,60-11-282 0 0,-47 0-17 0 0,-36-4 0 0 0,-117 6 0 0 0,169 0 0 0 0,-133 17 351 0 0,95-7 304 0 0,-173 1 0 0 0,109-9-628 0 0,76-2-10 0 0,-440 24 882 0 0,-194-4 110 0 0,567-17-843 0 0,75-2 52 0 0,0-3-1 0 0,-77-8 1 0 0,-35-20 292 0 0,-26-3-72 0 0,85 17-204 0 0,-202 5 0 0 0,253 11-552 0 0,-127 6 48 0 0,136-8-3086 0 0,-1-2-3314 0 0,4-2 764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2:33.785"/>
    </inkml:context>
    <inkml:brush xml:id="br0">
      <inkml:brushProperty name="width" value="0.1" units="cm"/>
      <inkml:brushProperty name="height" value="0.1" units="cm"/>
      <inkml:brushProperty name="color" value="#FFFF00"/>
    </inkml:brush>
  </inkml:definitions>
  <inkml:trace contextRef="#ctx0" brushRef="#br0">1906 160 455 0 0,'-3'-42'4241'0'0,"1"32"-3585"0"0,1-1-1 0 0,1 1 1 0 0,1-20-1 0 0,-1 23-482 0 0,1 3 369 0 0,0-1 0 0 0,-1 1 0 0 0,1-1 0 0 0,-1 0 1 0 0,0 1-1 0 0,-2-8 0 0 0,2 12-441 0 0,0-1 0 0 0,0 0 0 0 0,0 1-1 0 0,-1-1 1 0 0,1 1 0 0 0,0-1 0 0 0,-1 1 0 0 0,1-1 0 0 0,0 1-1 0 0,-1-1 1 0 0,1 1 0 0 0,0-1 0 0 0,-1 1 0 0 0,1 0 0 0 0,-1-1-1 0 0,1 1 1 0 0,-1-1 0 0 0,1 1 0 0 0,-1 0 0 0 0,1 0 0 0 0,-2-1 0 0 0,1 1-11 0 0,-1 0 0 0 0,1-1 0 0 0,0 1 0 0 0,-1 0 0 0 0,1 1 0 0 0,-1-1 0 0 0,1 0 0 0 0,0 0 0 0 0,-1 0 1 0 0,1 1-1 0 0,-1-1 0 0 0,1 1 0 0 0,-2 0 0 0 0,-51 29 1121 0 0,43-23-1091 0 0,-1-1-1 0 0,1 1 1 0 0,-1-2 0 0 0,-22 8-1 0 0,10-8 266 0 0,-1-1 0 0 0,-26 1 0 0 0,28-3-36 0 0,0 1-1 0 0,-38 9 0 0 0,-146 46-166 0 0,7-15 175 0 0,150-35-224 0 0,28-6-42 0 0,0 0 0 0 0,-1-2 0 0 0,1-1 0 0 0,-27-4-1 0 0,-10 0 176 0 0,43 4-242 0 0,1-1 0 0 0,0-1 0 0 0,-1 0 0 0 0,1-1 0 0 0,0 0 0 0 0,1-2 0 0 0,-1 1 0 0 0,1-2 0 0 0,0 0 0 0 0,-18-13 0 0 0,18 13-10 0 0,1 1 1 0 0,-1 1-1 0 0,0 0 0 0 0,0 1 0 0 0,0 0 1 0 0,-1 1-1 0 0,1 0 0 0 0,-26 0 0 0 0,-118-7 50 0 0,92 7 158 0 0,0 3 0 0 0,-1 3 0 0 0,-78 13 0 0 0,144-16-435 0 0,-27 6 830 0 0,15 0-1937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38.571"/>
    </inkml:context>
    <inkml:brush xml:id="br0">
      <inkml:brushProperty name="width" value="0.1" units="cm"/>
      <inkml:brushProperty name="height" value="0.1" units="cm"/>
      <inkml:brushProperty name="color" value="#FF0066"/>
    </inkml:brush>
  </inkml:definitions>
  <inkml:trace contextRef="#ctx0" brushRef="#br0">2477 174 9151 0 0,'-3'-1'132'0'0,"0"0"0"0"0,1 0 0 0 0,-1 0-1 0 0,0 1 1 0 0,0-1 0 0 0,0 1-1 0 0,0 0 1 0 0,0-1 0 0 0,0 1 0 0 0,0 0-1 0 0,0 1 1 0 0,0-1 0 0 0,0 1 0 0 0,0-1-1 0 0,0 1 1 0 0,0 0 0 0 0,0 0-1 0 0,1 0 1 0 0,-1 0 0 0 0,0 0 0 0 0,1 1-1 0 0,-5 2 1 0 0,-5 3 449 0 0,12-8-539 0 0,1 0 1 0 0,0 0-1 0 0,-1 0 1 0 0,1 0-1 0 0,-1 0 1 0 0,1 0-1 0 0,-1 0 1 0 0,1 0-1 0 0,-1-1 1 0 0,0 1-1 0 0,0 0 0 0 0,1 0 1 0 0,-1 0-1 0 0,0 0 1 0 0,0-1-1 0 0,0 1 1 0 0,0 0-1 0 0,-1 0 1 0 0,1 0-1 0 0,0 0 1 0 0,0 0-1 0 0,-1-1 1 0 0,1 1-1 0 0,0 0 0 0 0,-1 0 1 0 0,1 0-1 0 0,-1 0 1 0 0,0 0-1 0 0,1 0 1 0 0,-1 0-1 0 0,-1-1 1 0 0,-5-2 348 0 0,1 0 0 0 0,-1 1 0 0 0,0 0 0 0 0,0 1 0 0 0,0-1 0 0 0,-1 1 0 0 0,1 1 0 0 0,-1-1 0 0 0,-8 0 0 0 0,5 1-103 0 0,1-1-1 0 0,-1 0 1 0 0,1-1-1 0 0,-11-4 1 0 0,-137-51 1266 0 0,126 46-1282 0 0,-1 2 0 0 0,0 1 0 0 0,-1 1 0 0 0,1 3 0 0 0,-2 0 0 0 0,-62 1 0 0 0,-68 16 345 0 0,109-6-578 0 0,-79 0 1 0 0,33-6 368 0 0,-117 16 0 0 0,134-6-218 0 0,15-1 203 0 0,-113 0 0 0 0,-169-38 622 0 0,241 18-754 0 0,-6 6 15 0 0,77 5-741 0 0,1-2-1 0 0,-56-9 1 0 0,69 4-875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39.635"/>
    </inkml:context>
    <inkml:brush xml:id="br0">
      <inkml:brushProperty name="width" value="0.1" units="cm"/>
      <inkml:brushProperty name="height" value="0.1" units="cm"/>
      <inkml:brushProperty name="color" value="#FF0066"/>
    </inkml:brush>
  </inkml:definitions>
  <inkml:trace contextRef="#ctx0" brushRef="#br0">1420 308 15375 0 0,'-87'-16'1691'0'0,"79"14"-1504"0"0,0 0 1 0 0,0-1 0 0 0,0 1-1 0 0,-10-6 1 0 0,16 6-200 0 0,0 1 0 0 0,0 0 1 0 0,0-1-1 0 0,0 0 0 0 0,0 1 1 0 0,0-1-1 0 0,0 0 0 0 0,1 0 1 0 0,-1 0-1 0 0,1 0 0 0 0,-1-1 1 0 0,1 1-1 0 0,0 0 1 0 0,0-1-1 0 0,0 1 0 0 0,0 0 1 0 0,-1-5-1 0 0,1 1-31 0 0,-1 0 0 0 0,0 1 0 0 0,0-1 0 0 0,-1 1 0 0 0,1 0 0 0 0,-1 0 0 0 0,0 0 0 0 0,0 0 0 0 0,-1 0 0 0 0,0 0 0 0 0,-7-6 0 0 0,4 5 170 0 0,0 0 1 0 0,-1 0 0 0 0,0 1-1 0 0,0 0 1 0 0,0 1-1 0 0,-16-6 1 0 0,0 2 593 0 0,-2 1 0 0 0,1 1-1 0 0,0 2 1 0 0,-36-3 0 0 0,-56 1 1157 0 0,-77-10-980 0 0,46-7 451 0 0,-246-9 1 0 0,363 31-2262 0 0,-51-9 1 0 0,66 7-741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40.539"/>
    </inkml:context>
    <inkml:brush xml:id="br0">
      <inkml:brushProperty name="width" value="0.1" units="cm"/>
      <inkml:brushProperty name="height" value="0.1" units="cm"/>
      <inkml:brushProperty name="color" value="#FF0066"/>
    </inkml:brush>
  </inkml:definitions>
  <inkml:trace contextRef="#ctx0" brushRef="#br0">2328 79 12815 0 0,'-11'-7'222'0'0,"1"0"-1"0"0,-1 0 0 0 0,-1 1 1 0 0,1 1-1 0 0,-1 0 0 0 0,0 1 1 0 0,0 0-1 0 0,0 1 0 0 0,-18-3 1 0 0,11 2-76 0 0,6 2-115 0 0,1 1 0 0 0,0 1-1 0 0,-1 0 1 0 0,-23 3-1 0 0,3 0 233 0 0,-294 24 5049 0 0,277-27-4917 0 0,-51-6-1 0 0,-20 0 208 0 0,-75 10 225 0 0,-199-8 1140 0 0,19-5-457 0 0,15 3-1056 0 0,301-2-1269 0 0,20-1-6040 0 0,11 2-1472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42.482"/>
    </inkml:context>
    <inkml:brush xml:id="br0">
      <inkml:brushProperty name="width" value="0.1" units="cm"/>
      <inkml:brushProperty name="height" value="0.1" units="cm"/>
      <inkml:brushProperty name="color" value="#FF0066"/>
    </inkml:brush>
  </inkml:definitions>
  <inkml:trace contextRef="#ctx0" brushRef="#br0">7012 281 2759 0 0,'-15'-2'4237'0'0,"15"2"-4159"0"0,1-1 10 0 0,0 0-1 0 0,0 1 1 0 0,-1-1-1 0 0,1 0 1 0 0,0 0-1 0 0,-1 0 1 0 0,1 0-1 0 0,-1 0 1 0 0,1 0-1 0 0,-1 0 1 0 0,1 0-1 0 0,-1 0 1 0 0,0 0-1 0 0,1 0 1 0 0,-1 0-1 0 0,0 0 1 0 0,0 0-1 0 0,0-1 1 0 0,0 1-1 0 0,0 0 1 0 0,0 0-1 0 0,0 0 1 0 0,0 0-1 0 0,0 0 1 0 0,-1 0-1 0 0,1 0 1 0 0,0 0-1 0 0,-1 0 1 0 0,1 0-1 0 0,-1 0 1 0 0,1 0 0 0 0,-1 0-1 0 0,0 0 1 0 0,1 0-1 0 0,-1 0 1 0 0,0 0-1 0 0,1 0 1 0 0,-1 1-1 0 0,0-1 1 0 0,0 0-1 0 0,0 0 1 0 0,0 1-1 0 0,0-1 1 0 0,0 1-1 0 0,0-1 1 0 0,0 1-1 0 0,0-1 1 0 0,0 1-1 0 0,0 0 1 0 0,0-1-1 0 0,0 1 1 0 0,0 0-1 0 0,0 0 1 0 0,-2 0-1 0 0,-7-1 175 0 0,0 1 0 0 0,1 0 0 0 0,-1 1 0 0 0,0 0 0 0 0,0 1-1 0 0,0 0 1 0 0,1 0 0 0 0,-1 1 0 0 0,-11 5 0 0 0,-9 6 103 0 0,-42 26 1 0 0,46-24-280 0 0,-49 21 1 0 0,54-29 316 0 0,0-2 0 0 0,0-1-1 0 0,0-1 1 0 0,-1-1 0 0 0,-23 1 0 0 0,-111-4 1080 0 0,141 0-1756 0 0,-135-14 1336 0 0,-4 1-540 0 0,-434 14 1121 0 0,-48-11-576 0 0,384 6-993 0 0,73 4-78 0 0,-36-9 3 0 0,-73 10 67 0 0,116 3 69 0 0,119-5-23 0 0,1-3 0 0 0,0-3 1 0 0,-75-17-1 0 0,-257-42 439 0 0,319 55-524 0 0,0-3 0 0 0,1-2 0 0 0,-86-34 0 0 0,107 36 25 0 0,0 2 1 0 0,-69-9-1 0 0,-91 1 134 0 0,147 18-131 0 0,25 2-16 0 0,-44-7 0 0 0,-472-67 485 0 0,453 72-331 0 0,-116 12 0 0 0,-65 0 114 0 0,123-15 437 0 0,-216 20-1 0 0,298-8-736 0 0,-1-3-1 0 0,1-3 0 0 0,-135-16 1 0 0,156 10-1872 0 0,23 6-31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44.800"/>
    </inkml:context>
    <inkml:brush xml:id="br0">
      <inkml:brushProperty name="width" value="0.1" units="cm"/>
      <inkml:brushProperty name="height" value="0.1" units="cm"/>
      <inkml:brushProperty name="color" value="#FF0066"/>
    </inkml:brush>
  </inkml:definitions>
  <inkml:trace contextRef="#ctx0" brushRef="#br0">3759 111 5063 0 0,'-26'-35'1746'0'0,"25"32"-1565"0"0,-1-1 0 0 0,0 1 0 0 0,0 0 1 0 0,0 0-1 0 0,0 0 0 0 0,-1 0 0 0 0,1 0 1 0 0,-1 0-1 0 0,0 1 0 0 0,0-1 1 0 0,0 1-1 0 0,0 0 0 0 0,0 0 0 0 0,-1 0 1 0 0,1 0-1 0 0,0 0 0 0 0,-1 1 1 0 0,0-1-1 0 0,1 1 0 0 0,-7-1 0 0 0,-45-5 1322 0 0,-94-9 1908 0 0,124 15-2938 0 0,0 1 1 0 0,0 1-1 0 0,-50 9 0 0 0,-166 37 168 0 0,-102-4 661 0 0,-3-26 322 0 0,322-16-1526 0 0,-19 0 100 0 0,-236 14 873 0 0,201-7-690 0 0,-118 26 0 0 0,-245 50 744 0 0,-5-27-65 0 0,235-31-567 0 0,-315 14-570 0 0,429-36-2723 0 0,54 1 1128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0:06.694"/>
    </inkml:context>
    <inkml:brush xml:id="br0">
      <inkml:brushProperty name="width" value="0.1" units="cm"/>
      <inkml:brushProperty name="height" value="0.1" units="cm"/>
      <inkml:brushProperty name="color" value="#FF0066"/>
    </inkml:brush>
  </inkml:definitions>
  <inkml:trace contextRef="#ctx0" brushRef="#br0">3958 1752 2303 0 0,'0'9'8863'0'0,"6"2"-7838"0"0,-3-7-851 0 0,-2-3-1 0 0,1 0 0 0 0,-1 0 0 0 0,0 0 0 0 0,0 1 0 0 0,0-1 0 0 0,0 0 0 0 0,0 0 0 0 0,-1 1 0 0 0,4 20 9112 0 0,-3-27-9056 0 0,1 1 0 0 0,-1 0 0 0 0,1 0 0 0 0,-1 0 0 0 0,1 0 0 0 0,0 1 0 0 0,1-1 0 0 0,-1 0 0 0 0,4-3 0 0 0,7-12-143 0 0,-9 11-28 0 0,0 0 1 0 0,-1 0-1 0 0,1 0 0 0 0,-1 0 0 0 0,-1 0 0 0 0,0-1 1 0 0,0 1-1 0 0,-1-1 0 0 0,0 0 0 0 0,0 1 1 0 0,-1-1-1 0 0,0 0 0 0 0,0 1 0 0 0,-1-1 0 0 0,0 0 1 0 0,-1 1-1 0 0,-4-15 0 0 0,4 15 74 0 0,0 1 0 0 0,1-1-1 0 0,0 0 1 0 0,0 1 0 0 0,1-1 0 0 0,0 0-1 0 0,0 1 1 0 0,1-1 0 0 0,2-11 0 0 0,3-6 49 0 0,15-37 1 0 0,-12 38-100 0 0,7-28 0 0 0,-9 18 28 0 0,-1 0-1 0 0,-1 0 0 0 0,-2 0 1 0 0,-2 0-1 0 0,-1-1 0 0 0,-1 1 1 0 0,-7-38-1 0 0,6 65-81 0 0,1 0 1 0 0,0 0-1 0 0,1 0 0 0 0,-1 0 1 0 0,1 0-1 0 0,1 0 0 0 0,-1 0 1 0 0,1 0-1 0 0,0 1 0 0 0,1-1 1 0 0,0 0-1 0 0,0 0 0 0 0,0 1 1 0 0,1 0-1 0 0,6-12 0 0 0,10-13-17 0 0,6-10-11 0 0,-7 5 0 0 0,-16 30 1 0 0,0 0 0 0 0,0-1 0 0 0,-1 1-1 0 0,0-1 1 0 0,0 1 0 0 0,0-1 0 0 0,-1 0 0 0 0,0 1 0 0 0,0-1-1 0 0,-1 0 1 0 0,0 1 0 0 0,0-1 0 0 0,-1 1 0 0 0,1-1 0 0 0,-6-11-1 0 0,-3-4 64 0 0,-1 1 0 0 0,-1 0-1 0 0,-16-20 1 0 0,-1-4 4 0 0,22 32-57 0 0,1 0-1 0 0,0 0 1 0 0,1 0 0 0 0,0-1-1 0 0,-5-25 1 0 0,8 30-8 0 0,-2-1 0 0 0,0 1 0 0 0,0 0 0 0 0,0 0 0 0 0,-1 1 0 0 0,-1-1 0 0 0,1 1 0 0 0,-1 0 0 0 0,-1 0 0 0 0,0 1 0 0 0,0 0 0 0 0,-9-7 0 0 0,-3-2 96 0 0,-1 1 0 0 0,0 1 1 0 0,-39-19-1 0 0,42 25-98 0 0,-3-3 29 0 0,-1 1 0 0 0,0 0 0 0 0,-1 2 0 0 0,-40-10 0 0 0,-330-36 151 0 0,262 42-117 0 0,-133-29 0 0 0,225 35-64 0 0,1 1 0 0 0,-57 2 0 0 0,-78 9 0 0 0,144-4 0 0 0,-188 19 21 0 0,115-9 0 0 0,-153-1 1 0 0,84-21-3 0 0,-154 0 101 0 0,210 13-60 0 0,0-5 1 0 0,-123-17-1 0 0,-31-9-22 0 0,132 15 52 0 0,106 10-88 0 0,-17-3 13 0 0,0 3 1 0 0,0 1-1 0 0,-91 9 1 0 0,112-3-8 0 0,0 1 0 0 0,0 1 0 0 0,-48 18 0 0 0,66-21-6 0 0,1 1 0 0 0,-1 0 0 0 0,1 0 0 0 0,0 0-1 0 0,0 1 1 0 0,0 0 0 0 0,0 0 0 0 0,1 1 0 0 0,0 0 0 0 0,0 0 0 0 0,1 0 0 0 0,-1 1-1 0 0,1-1 1 0 0,1 1 0 0 0,0 1 0 0 0,-6 10 0 0 0,4 0-4 0 0,1 0-1 0 0,1 1 1 0 0,0-1 0 0 0,1 1 0 0 0,1 0-1 0 0,1 0 1 0 0,1 19 0 0 0,19 135-31 0 0,-2-33 20 0 0,-11 104 13 0 0,1 9 0 0 0,-1-149 0 0 0,-3-24 0 0 0,4 0 0 0 0,17 83 0 0 0,-17-137 0 0 0,4 13 0 0 0,-8-31 0 0 0,-1-1 0 0 0,2 1 0 0 0,-1-1 0 0 0,7 10 0 0 0,26 27-12 0 0,-35-43 8 0 0,1 0 0 0 0,-1 1 0 0 0,0-1 0 0 0,1 0 0 0 0,-1 1 0 0 0,1-1 0 0 0,-1 0 0 0 0,1 0 0 0 0,0 0 0 0 0,-1-1 0 0 0,4 2 0 0 0,60 24-8 0 0,-42-19 12 0 0,37 5 0 0 0,28-2 0 0 0,-2-7 0 0 0,-10-1 0 0 0,-2-3-11 0 0,9 1-31 0 0,22 1 31 0 0,-15 0 11 0 0,-3 2 0 0 0,-7 1 0 0 0,-6 0 0 0 0,-2-1 0 0 0,0 2 0 0 0,8 1 0 0 0,26 0 0 0 0,10-8 0 0 0,-13-5 0 0 0,-5-5 0 0 0,-8-1 0 0 0,-5-2 0 0 0,5-3 0 0 0,1 0 0 0 0,0 2 0 0 0,5 0 0 0 0,7 3 0 0 0,8 3 0 0 0,-1 1 0 0 0,-5-4 0 0 0,1-1 0 0 0,-1 1 0 0 0,-2 3 0 0 0,-5 9 0 0 0,-70 2 0 0 0,35 6 0 0 0,28 15 0 0 0,-10 7 0 0 0,-16-4-19 0 0,-52-19-73 0 0,-1-2-13 0 0,38 11 1 0 0,-37-11-187 0 0,0-4-783 0 0,39-1-345 0 0,-39 1-69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24.067"/>
    </inkml:context>
    <inkml:brush xml:id="br0">
      <inkml:brushProperty name="width" value="0.1" units="cm"/>
      <inkml:brushProperty name="height" value="0.1" units="cm"/>
      <inkml:brushProperty name="color" value="#FF0066"/>
    </inkml:brush>
  </inkml:definitions>
  <inkml:trace contextRef="#ctx0" brushRef="#br0">2171 203 9583 0 0,'-26'0'1000'0'0,"25"0"-987"0"0,1 0 0 0 0,0 0-1 0 0,-1 0 1 0 0,1 0 0 0 0,-1 0 0 0 0,1 0-1 0 0,0 0 1 0 0,-1 0 0 0 0,1-1-1 0 0,-1 1 1 0 0,1 0 0 0 0,0 0 0 0 0,-1 0-1 0 0,1 0 1 0 0,-1-1 0 0 0,1 1-1 0 0,0 0 1 0 0,-1 0 0 0 0,1-1-1 0 0,0 1 1 0 0,0 0 0 0 0,-1-1 0 0 0,1 1-1 0 0,0 0 1 0 0,0-1 0 0 0,-1 1-1 0 0,1 0 1 0 0,0-1 0 0 0,0 1 0 0 0,0-1-1 0 0,-1 0 1 0 0,1 1 68 0 0,0-1 159 0 0,-4-13 280 0 0,3 9-442 0 0,1 5-27 0 0,-1-1 0 0 0,1 1 0 0 0,0 0 0 0 0,0-1 0 0 0,0 1 0 0 0,-1 0 0 0 0,1-1 0 0 0,0 1 0 0 0,-1 0 0 0 0,1-1 0 0 0,0 1 0 0 0,-1 0 1 0 0,1 0-1 0 0,0-1 0 0 0,-1 1 0 0 0,1 0 0 0 0,0 0 0 0 0,-1 0 0 0 0,1-1 0 0 0,-1 1 0 0 0,1 0 0 0 0,0 0 0 0 0,-1 0 0 0 0,1 0 0 0 0,-1 0 0 0 0,1 0 0 0 0,0 0 1 0 0,-1 0-1 0 0,1 0 0 0 0,-1 0 0 0 0,1 0 0 0 0,-1 0 0 0 0,-20 5 1964 0 0,-2-2 237 0 0,4-7-491 0 0,8 1-1292 0 0,0 1 1 0 0,0 1-1 0 0,-15-1 0 0 0,-2 0-376 0 0,-42-7-1 0 0,12 1 308 0 0,48 7-310 0 0,-60-6 509 0 0,-101 2-1 0 0,140 4-491 0 0,0-1 1 0 0,0-2-1 0 0,1-1 0 0 0,-1-1 1 0 0,-39-15-1 0 0,-24-3 61 0 0,40 13 121 0 0,0 4 0 0 0,-78-2 0 0 0,-112 13 561 0 0,-27-2 161 0 0,-83-15-290 0 0,336 13-1059 0 0,1-2 0 0 0,0 0-1 0 0,0-1 1 0 0,0 0-1 0 0,-28-10 1 0 0,16 0-1409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59:25.512"/>
    </inkml:context>
    <inkml:brush xml:id="br0">
      <inkml:brushProperty name="width" value="0.1" units="cm"/>
      <inkml:brushProperty name="height" value="0.1" units="cm"/>
      <inkml:brushProperty name="color" value="#FF0066"/>
    </inkml:brush>
  </inkml:definitions>
  <inkml:trace contextRef="#ctx0" brushRef="#br0">5946 196 6911 0 0,'-8'-1'946'0'0,"1"1"0"0"0,-1-1-1 0 0,1 1 1 0 0,-1 1-1 0 0,1 0 1 0 0,-9 1 0 0 0,-18 2 114 0 0,-101 6 324 0 0,63-2-582 0 0,-146 7 3282 0 0,-355-21-1 0 0,321-16-3505 0 0,5 6-473 0 0,88 18-170 0 0,-132-2 146 0 0,-10-27 238 0 0,143 11-141 0 0,48 5-67 0 0,28 1-24 0 0,-139 2 1 0 0,101 15-56 0 0,-187 5 53 0 0,-209 11-21 0 0,352-20-64 0 0,98-4 0 0 0,-306-26 76 0 0,-55-14 524 0 0,420 40-592 0 0,-270-11 311 0 0,-66 3 54 0 0,85-23 142 0 0,191 22-462 0 0,52 8-484 0 0,0-1 0 0 0,0-1 0 0 0,-29-11 0 0 0,25 7-509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0:14.119"/>
    </inkml:context>
    <inkml:brush xml:id="br0">
      <inkml:brushProperty name="width" value="0.1" units="cm"/>
      <inkml:brushProperty name="height" value="0.1" units="cm"/>
      <inkml:brushProperty name="color" value="#FF0066"/>
    </inkml:brush>
  </inkml:definitions>
  <inkml:trace contextRef="#ctx0" brushRef="#br0">1666 1925 8287 0 0,'-8'-2'407'0'0,"-1"1"-1"0"0,1 0 0 0 0,0 1 0 0 0,0 0 0 0 0,0 0 0 0 0,-1 1 0 0 0,-8 2 1 0 0,-27 0 547 0 0,35-3-281 0 0,-1-2-1 0 0,1 1 0 0 0,0-1 0 0 0,0-1 0 0 0,-12-4 1 0 0,-19-5 1088 0 0,18 6-1170 0 0,1-1 0 0 0,-35-17 0 0 0,36 15-112 0 0,0 1 0 0 0,0 0 0 0 0,-25-5 0 0 0,3 4 339 0 0,24 4-655 0 0,-1 1 1 0 0,0 1 0 0 0,-30-2-1 0 0,37 4-74 0 0,0 0 0 0 0,0-1-1 0 0,1-1 1 0 0,-1 0 0 0 0,0-1 0 0 0,1 0 0 0 0,0 0-1 0 0,-14-8 1 0 0,12 5-18 0 0,0 1 1 0 0,0 1-1 0 0,-1 0 0 0 0,0 1 0 0 0,-20-4 1 0 0,15 4 9 0 0,1 0-1 0 0,0-1 1 0 0,0-1 0 0 0,0 0 0 0 0,1-2-1 0 0,0 0 1 0 0,-21-13 0 0 0,31 17-61 0 0,-1 0 34 0 0,-1 0-1 0 0,0 0 1 0 0,0 1-1 0 0,0 1 1 0 0,-1-1-1 0 0,-16-1 1 0 0,-59 1 212 0 0,15 1-176 0 0,32 1 199 0 0,-1 1 1 0 0,0 3-1 0 0,-65 11 0 0 0,99-13-274 0 0,1 0-1 0 0,0 0 1 0 0,-1 1-1 0 0,1-1 1 0 0,0 1-1 0 0,0 0 0 0 0,0 0 1 0 0,0 0-1 0 0,0 0 1 0 0,-6 6-1 0 0,51-9 110 0 0,147-18 84 0 0,-158 17-172 0 0,0 1 0 0 0,0 2 0 0 0,0 1 0 0 0,46 10 0 0 0,-42-7-4 0 0,0 0 1 0 0,0-3-1 0 0,38 0 0 0 0,17-5-26 0 0,96 11-1 0 0,-63-1-5 0 0,6-12 11 0 0,-96 2 18 0 0,0 1 0 0 0,1 1 1 0 0,55 7-1 0 0,16 17 56 0 0,-68-14-72 0 0,0-1 1 0 0,1-2-1 0 0,56 3 1 0 0,26-16 96 0 0,-75 3-12 0 0,72 2 0 0 0,-93 4-101 0 0,1 0 27 0 0,33-1 0 0 0,-48-2-20 0 0,0 0-1 0 0,-1-1 1 0 0,1 1 0 0 0,0-2 0 0 0,-1 1 0 0 0,0-1-1 0 0,11-5 1 0 0,1-1 25 0 0,41-11 1 0 0,-44 15-4 0 0,-1 0 1 0 0,1-1 0 0 0,-1-1-1 0 0,17-10 1 0 0,-9 1 194 0 0,39-36 1 0 0,-49 37-191 0 0,-1 0 1 0 0,-1 0-1 0 0,0-1 1 0 0,19-35-1 0 0,-19 28 2 0 0,-1-1 0 0 0,-1 1 0 0 0,-1-2 0 0 0,-1 1 1 0 0,-1-1-1 0 0,-1 0 0 0 0,-2-1 0 0 0,0 0 0 0 0,-2 1 0 0 0,0-1 0 0 0,-4-39 0 0 0,-11-136 410 0 0,-6-65-99 0 0,9 203-260 0 0,-29-101 0 0 0,-5-29 4 0 0,7 15-88 0 0,36 174 11 0 0,-1 0-1 0 0,0 0 1 0 0,0 0-1 0 0,-1 1 1 0 0,1-1-1 0 0,-1 1 1 0 0,1-1-1 0 0,-1 1 1 0 0,0 0-1 0 0,0 0 1 0 0,-1 0 0 0 0,1 0-1 0 0,-1 0 1 0 0,1 1-1 0 0,-1 0 1 0 0,0 0-1 0 0,0 0 1 0 0,0 0-1 0 0,0 0 1 0 0,0 1-1 0 0,-7-2 1 0 0,-177 17-11 0 0,59-13 69 0 0,-99-1 1 0 0,149 1-21 0 0,-98 13 0 0 0,87-6-30 0 0,-84 5-21 0 0,-98 9 68 0 0,197-11-66 0 0,33-5 0 0 0,-66 3 0 0 0,-116-6 0 0 0,181-1 0 0 0,-24 0 0 0 0,-107 18 0 0 0,135-14 2 0 0,0-2-1 0 0,-40-1 1 0 0,-13 1-71 0 0,83-4 70 0 0,1 1 0 0 0,-1 0 0 0 0,1 1 0 0 0,0 0 0 0 0,-14 6 0 0 0,18-7-6 0 0,0 1 0 0 0,1 0 1 0 0,-1 0-1 0 0,1 1 0 0 0,0-1 1 0 0,0 1-1 0 0,0 0 0 0 0,0-1 1 0 0,0 1-1 0 0,1 1 1 0 0,-1-1-1 0 0,1 0 0 0 0,0 1 1 0 0,-3 4-1 0 0,1 2 5 0 0,0 0 0 0 0,0 1 1 0 0,1 0-1 0 0,0 0 0 0 0,1 0 0 0 0,0 0 1 0 0,0 15-1 0 0,4 82-22 0 0,1-61-22 0 0,12 134 44 0 0,-3-57 0 0 0,7 32 0 0 0,2 43 0 0 0,-26 165 0 0 0,2-304 0 0 0,1-25 0 0 0,-8 45 0 0 0,8-73-162 0 0,0 1 1 0 0,0-1-1 0 0,-1 0 0 0 0,-5 9 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7:37.674"/>
    </inkml:context>
    <inkml:brush xml:id="br0">
      <inkml:brushProperty name="width" value="0.35" units="cm"/>
      <inkml:brushProperty name="height" value="2.1" units="cm"/>
      <inkml:brushProperty name="color" value="#66CC00"/>
      <inkml:brushProperty name="inkEffects" value="pencil"/>
    </inkml:brush>
  </inkml:definitions>
  <inkml:trace contextRef="#ctx0" brushRef="#br0">7792 1683 2303 186280 77145,'-1'0'96'0'0,"-2"2"32"0"0,-3 1-128 0 0,-2 1 0 0 0,2 0 1208 0 0,0-1 1688 0 0,1 0-1424 0 0,2 0-1128 0 0,-1 0-168 0 0,1 1-112 0 0,0 0-64 0 0,1-1 0 0 0,1 1 160 0 0,1-1 40 0 0,1 0 416 0 0,0 0 576 0 0,-1-2 120 0 0,1 1 136 0 0,-1-1-176 0 0,0-1-768 0 0,1 0-8 0 0,-1 0 376 0 0,0 0-520 0 0,0 0-8 0 0,0 0 304 0 0,0-2-352 0 0,1 1 0 0 0,0-1 0 0 0,0 0 40 0 0,-1-1 8 0 0,1 0 0 0 0,0-1 0 0 0,0 1 0 0 0,0-1 0 0 0,0-1 0 0 0,1-1 280 0 0,1-2-96 0 0,1-1-264 0 0,0 0-80 0 0,2 0 136 0 0,0-1-160 0 0,1 0-32 0 0,0-1 120 0 0,1-2-24 0 0,1 0-16 0 0,-1-1-8 0 0,-1 1-104 0 0,-1 1 0 0 0,-1 0 128 0 0,0 1-88 0 0,-2 2 0 0 0,-1-1 0 0 0,0 1-16 0 0,-1 0-8 0 0,0-1 0 0 0,0-1 0 0 0,0-1-8 0 0,0 0 0 0 0,1-1 0 0 0,-1 0 0 0 0,0 1 8 0 0,0 0 0 0 0,0 0 0 0 0,0 2 0 0 0,-1 0-16 0 0,1 1-8 0 0,-1 0 0 0 0,0 2 0 0 0,0 0-24 0 0,0 0-64 0 0,0 1 96 0 0,1 0-32 0 0,-1 0-64 0 0,1 0 64 0 0,0 0-64 0 0,0-3 64 0 0,0 0 0 0 0,0 0-64 0 0,1 1 64 0 0,-1-1-64 0 0,0 1 64 0 0,-1 0-64 0 0,1 1 64 0 0,0-1-64 0 0,-1-1 80 0 0,1-1 0 0 0,1-1-80 0 0,-1 0 72 0 0,0-1-8 0 0,0-1 0 0 0,-1 1-64 0 0,0 0 0 0 0,0 2 72 0 0,-1 1-72 0 0,0 0 64 0 0,0 0-64 0 0,0-1 0 0 0,0 0 0 0 0,2-3 64 0 0,0 0-64 0 0,0-1 0 0 0,1-1 0 0 0,0-1 0 0 0,1 1 0 0 0,-1-1 0 0 0,1 1 0 0 0,-1-1 0 0 0,0 2 0 0 0,-1-1 0 0 0,0 1 0 0 0,-1-2 64 0 0,1 0-64 0 0,-1 0 0 0 0,0-2 0 0 0,0 0 64 0 0,0-2 0 0 0,0 2-64 0 0,0 3 0 0 0,0 0 0 0 0,0 2 0 0 0,1 2 0 0 0,-1 1 0 0 0,0 0 0 0 0,0 1 0 0 0,0 1 0 0 0,0 1 0 0 0,0-2 0 0 0,0 0 0 0 0,0 1 64 0 0,0 0-64 0 0,-1 1 0 0 0,0-2 0 0 0,-2 0 0 0 0,1 0 0 0 0,-1 0 0 0 0,1 1 64 0 0,0-1-64 0 0,0 1 0 0 0,-1 0 0 0 0,1 0 64 0 0,-1-1-64 0 0,0-2 64 0 0,0-1-64 0 0,-1 1 0 0 0,0 1 0 0 0,1 1 0 0 0,-1 0 64 0 0,0 0-64 0 0,1 0 0 0 0,-1 1 0 0 0,0 0 0 0 0,0 1 0 0 0,1 0 64 0 0,-1-1-64 0 0,0-3 64 485-2,-2 0-64-485 2,-2-2 0 0 0,0-1 0 490 8,-1 0 64-490-8,-1 0-64 0 0,0 1 0 0 0,1 1 72 528-6,0 2-72-528 6,1 2 0 0 0,-2 0 72 0 0,0 0-72 491 6,-2 0 0-491-6,2 0 64 0 0,0 2-64 0 0,1-1 0 0 0,0 0 64 527-7,-1 0-64-527 7,0 0 0 0 0,0 0 64 0 0,1 0-64 491 3,-1 1 0-491-3,0 0 72 0 0,-1 0-72 0 0,0 1 0 0 0,-1-1 64 0 0,-1 1-64 535 1,0-1 0-535-1,0 1 0 0 0,0 0 0 0 0,0 0 0 0 0,0 1 0 0 0,0 1 0 0 0,-1 0 0 0 0,0 2 0 0 0,0-1 0 492 1,-1 0 0-492-1,-1 1 0 0 0,0-1 0 0 0,0 1 0 0 0,0-1 64 0 0,0 1-64 534-1,0 0 80-534 1,0-1-80 0 0,1 1 0 0 0,0-1 64 492-1,0 0-64-492 1,-1 0 0 0 0,1 0 0 0 0,0-1 0 0 0,0 1 0 0 0,-1 0 0 0 0,1 0 64 492-2,-3 0-64-492 2,-3 0 0 0 0,0 1 0 0 0,0-1 0 0 0,0 0 0 492-2,0 0 64-492 2,2 0-64 0 0,2 1 0 0 0,1-1 0 0 0,0 1 0 0 0,-3-2 0 0 0,0 1 0 0 0,1 0 0 544 4,-3 0 0-544-4,0 1 0 0 0,0 1 0 0 0,-4 0 0 0 0,-1 0 0 0 0,0 1 0 492-4,1 0 0-492 4,1 0 0 0 0,1 1 0 0 0,0 0 0 0 0,-3-1 0 0 0,0 1 0 0 0,1-2 0 545 2,-1 0 0-545-2,1-1 64 0 0,3-1-64 0 0,1 0 0 0 0,2 0 0 0 0,0 0 0 0 0,2-1 0 0 0,0 0 0 0 0,2 1 0 0 0,0 0 0 0 0,0 0 0 0 0,0 1 0 0 0,-1 0 0 0 0,-1 1 0 0 0,-3 0 0 502 3,-5 1 0-502-3,-1 1 0 0 0,0 0 0 0 0,2 1 0 0 0,2 0 0 0 0,-2 1 0 0 0,-4 1 0 0 0,0-1 0 0 0,1 0 0 491-7,-3-1 0-491 7,-2-1 0 0 0,-2-2 0 0 0,1-1 0 0 0,4 0 0 0 0,1-2 0 0 0,-2-1 0 503 2,-2 0 0-503-2,0 0 0 0 0,3 1 0 0 0,3 0 0 0 0,2 1 0 0 0,2 1 0 0 0,1 1 0 0 0,2 0 0 0 0,0 1 0 0 0,1-1 0 0 0,1 1 0 0 0,-5 0 0 0 0,-3 1 0 0 0,-1 0 64 0 0,1 0-64 0 0,3-1 0 0 0,2 1 0 0 0,-1 0 0 503 0,0 0 0-503 0,1-1 0 0 0,2-1 0 0 0,1 0 0 0 0,0 0 0 0 0,-2-1 0 0 0,-1-1 0 0 0,0 0 0 0 0,0 1 0 503 0,1-1 0-503 0,0 2 0 0 0,1-1 0 0 0,-2 0 0 0 0,0 0 0 0 0,-1 1 0 0 0,0 0 0 0 0,0 0 0 0 0,0 0 0 0 0,2 0 0 0 0,0 0 0 0 0,-2-1 0 0 0,0 1 0 0 0,0 0 0 0 0,1-1 0 0 0,-3 0 0 0 0,-2 0 0 0 0,0-1 0 0 0,2 1 0 0 0,-1-1 0 0 0,0 1 0 0 0,3-1 0 0 0,-1 2 64 0 0,-1-1-64 0 0,2 2 0 0 0,-1 0 0 0 0,3 1 0 0 0,0 0 0 0 0,1 1 0 0 0,-2 1 0 0 0,-5 0 0 0 0,-5 0 0 0 0,-1 0 0 0 0,3-1 0 0 0,2-1 0 0 0,3-1 0 0 0,-1-1 0 517 8,1-1 0-517-8,0 0 0 0 0,1-1 0 0 0,2 0 0 0 0,-2-1 0 0 0,0 1 0 0 0,2-1 0 0 0,-2 1 0 0 0,2 0 0 0 0,1 1 0 0 0,0-1 64 0 0,-4 2-64 0 0,-1-1 0 0 0,0 0 0 0 0,3 1 0 0 0,-1-1 0 0 0,1 0 0 0 0,2 0 0 0 0,-1 1 0 0 0,0-1 0 0 0,0 1 0 0 0,2 0 64 0 0,1 1-64 0 0,-1 0 0 0 0,-2 0 0 0 0,-4 1 0 0 0,-5-1 0 0 0,0 1 0 0 0,1 0 0 0 0,1-1 0 0 0,2 0 0 0 0,2 0 0 0 0,2-1 0 0 0,-2 0 0 0 0,1 0 0 0 0,0 0 0 0 0,-1-1 0 0 0,-1 1 0 0 0,1-2 0 0 0,3 1 0 0 0,1 0 0 0 0,2-1 0 503-3,0 2 0-503 3,1-1 0 0 0,0 1 64 0 0,-3 0-64 0 0,-2 0 0 0 0,1 0 0 0 0,-1 1 0 0 0,2-1 0 0 0,0 1 0 0 0,2 0 0 0 0,-4 0 0 0 0,-5 1 0 0 0,-1-1 0 0 0,0 0 0 0 0,2 1 0 0 0,2-2 0 0 0,-2 1 0 0 0,-3 1 0 0 0,1-1 0 0 0,-1 0 0 504-3,0 1 0-504 3,-4-1 0 0 0,-1 0 0 0 0,1 0 0 0 0,2-1 0 0 0,2 1 0 0 0,1 0 0 0 0,2 0 0 0 0,1-1 0 0 0,2 0 0 0 0,-3 0 0 0 0,-3-1 0 0 0,-1 0 0 0 0,1-1 0 0 0,2 0 72 0 0,1 0-72 0 0,2 0 64 0 0,1 0-64 0 0,-5 1 0 0 0,-4-1 0 517 5,0 2 0-517-5,3 0 0 0 0,3 0 0 0 0,3 1 0 0 0,0 0 0 0 0,-2 0 0 0 0,1 0 0 0 0,-1 0 0 0 0,2 0 0 0 0,2-1 0 0 0,1-1 0 0 0,2 0 0 0 0,1 0 0 0 0,1-1 0 0 0,1 0 0 0 0,1 0 0 0 0,1 0 0 0 0,-1 0 0 0 0,-1 0 0 0 0,0 0 0 0 0,-2-1 0 0 0,-2 1 0 0 0,1 0 0 0 0,-1 0 0 0 0,1 0 0 0 0,1 0 0 0 0,3 1 0 0 0,0 0 0 0 0,3 0 0 0 0,0 0 0 0 0,-1 0 0 0 0,1-1 0 0 0,0 0 0 0 0,1 0 0 0 0,-2 0 0 0 0,0-1 0 0 0,0 1 0 0 0,2 0 0 0 0,0 0 0 0 0,2 0 0 0 0,0 1 0 0 0,0 0 0 0 0,0 0 0 0 0,-1-1 0 0 0,1 0 0 0 0,-1 0 352 0 0,-1 0 128 0 0,1 0 24 0 0,-1 0 112 0 0,-1 0-616 0 0,0 0 0 0 0,-1 1-368 0 0,-1-1-624 0 0,-1 0 480 0 0,2 1 408 0 0,0-1 104 0 0,1 1 0 0 0,2 0 0 0 0,0 0 0 0 0,2 0 0 0 0,-2 1 0 0 0,0 0 0 0 0,-1 0 0 0 0,-3 0 0 0 0,1 1 0 0 0,-1 0 0 0 0,2 0 0 0 0,0 0 0 0 0,2 0 0 0 0,0 0 0 0 0,1 0 0 0 0,0 1 0 0 0,-1-1 0 0 0,0 0 0 0 0,0 0 0 0 0,0 1 0 0 0,0-1 0 0 0,-2 0 0 0 0,-1-1 0 0 0,0 1 0 0 0,2-1 0 0 0,1 0 0 0 0,1 0 0 0 0,-1 0 0 0 0,0 0 0 0 0,-2-1 0 0 0,0 0 0 0 0,0 0 0 0 0,0 0 0 0 0,-2 0 0 0 0,1 1 0 0 0,1-1 0 0 0,1-1 0 0 0,1 1 0 0 0,1 0 0 0 0,1 1 0 0 0,0-1 0 0 0,0 0 0 0 0,1 1 0 0 0,0-1 0 0 0,0 1 0 0 0,-1-1 0 0 0,0 1 0 0 0,0-1 0 0 0,0 1 0 0 0,0-1 0 0 0,0 1 0 0 0,0-1 0 0 0,0 0 0 0 0,1 0 0 0 0,-1 1 0 0 0,-1 0 0 0 0,1 0 0 0 0,0-1 0 0 0,1 1 0 0 0,0-1 0 0 0,-1 0 0 0 0,0 0 0 0 0,-1-1 0 0 0,-1 0 0 0 0,1 0 0 0 0,0 0 0 0 0,1 0 0 0 0,0 0 0 0 0,1 0 0 0 0,0 1 0 0 0,0 0 0 0 0,-1 1 0 0 0,1 0 0 0 0,-1 0 0 0 0,-2 0 0 0 0,0 0 0 0 0,0 0 0 0 0,-1 1 0 0 0,-2-1 0 0 0,0 1 0 0 0,0-1 368 0 0,0 1 112 0 0,2-1 32 0 0,-1-1-312 0 0,0 0-1176 0 0,-2 0 368 0 0,-1-1 608 0 0,2 1 0 0 0,0-1 0 0 0,3 1 0 0 0,0 1 0 0 0,2 0 0 0 0,0-1 0 0 0,0 2 0 0 0,-1-1 0 0 0,1 1 0 0 0,0-1 0 0 0,0 1 0 0 0,0-1 0 0 0,0 1 0 0 0,0-1 0 0 0,0 1 0 0 0,0 1 0 0 0,-1-1 0 0 0,1 1 0 0 0,1-1 0 0 0,-1 0 0 0 0,0 0 0 0 0,0 0 0 0 0,0 0 0 0 0,0 1 0 0 0,0-1 0 0 0,1 1 0 0 0,-1 0 0 0 0,0 1 0 0 0,1 0 0 0 0,-2 0 0 0 0,-1 1 0 0 0,-3-1 0 0 0,-2-1 0 0 0,1 0 0 0 0,-3 0 0 0 0,1 0 0 0 0,1-1 0 0 0,0 0 0 0 0,1-1 0 0 0,-2 1 0 0 0,-1-1 0 0 0,0 0 0 0 0,0 0 0 0 0,0 0 0 0 0,0 0 0 0 0,2-1 0 0 0,0 0 0 0 0,-2 0 0 0 0,0-1 0 0 0,0-1 0 0 0,-1 1 0 0 0,-1-1 0 0 0,-1 0 0 0 0,1 0 0 0 0,1 1 0 0 0,-1-1 0 0 0,1 0 0 0 0,2 1 0 0 0,0 1 0 0 0,2-1 0 0 0,-2 1 0 0 0,1 0 0 0 0,0 0 0 0 0,0 0 0 0 0,1 0 0 0 0,0 0 0 0 0,2-1 0 0 0,0 1 0 0 0,2 0 0 0 0,-1 0 0 0 0,0-1 0 0 0,-3 1 0 0 0,0-1 0 0 0,0 0 0 0 0,0 0 0 0 0,0 0 0 0 0,0 1 0 0 0,0-1 0 0 0,-2 0 0 0 0,-1 0 0 0 0,1 1 0 0 0,1 0 0 0 0,2-1 0 0 0,2 1 0 0 0,1 0 0 0 0,0 0 0 0 0,1 0 0 0 0,1 0 0 0 0,-1 1 0 0 0,0 0 0 0 0,1 0 0 0 0,0 1 0 0 0,0-1 0 0 0,0 1 0 0 0,0 0 0 0 0,0 0 0 0 0,0 1 0 0 0,-1 0 0 0 0,-1 1 0 0 0,0 1 0 0 0,0 0 0 0 0,0 1 0 0 0,1 1 0 0 0,1 2 0 0 0,0 1 0 0 0,1 1 0 0 0,0 4-64 0 0,1 1 64 0 0,-1 0 0 0 0,0 4 0 0 0,1 0 0 0 0,1 2 0 0 0,-1 0 0 0 0,1 0 0 0 0,0 1 0 0 0,0-1 0 0 0,0-1 0 0 0,0-1-64 0 0,0 0 64 0 0,0-2 0 0 0,0 0 0 0 0,1 1 0 0 0,-1 2 0 0 0,2 2 0 0 0,-1 1 0 0 0,2-1 0 0 0,0-1 0 0 0,0 0 0 0 0,1 0 0 0 0,0 2 0 0 0,1 5 0 0 0,-1 3 0 0 0,1 2 0 0 0,0-1 0 0 0,-1-5 0 0 0,1-3 0 0 0,-1-5 0 0 0,1-2 0 0 0,-1-2 0 0 0,0-1 0 0 0,1 0 0 0 0,-1-1 0 0 0,1 1 0 0 0,0 2 0 0 0,0 3 0 0 0,0 0 0 0 0,0-2 0 0 0,1 1 0 0 0,0 0 0 0 0,0 0 0 0 0,-1-1 0 0 0,0 1 0 0 0,0-1 0 0 0,-1-2 0 0 0,1 1 0 0 0,-1 0 0 0 0,2-2 0 0 0,-1 0 0 0 0,0-2 0 0 0,0-1 0 0 0,-1 1 0 0 0,0 0 0 0 0,0-1 0 0 0,0 1 0 0 0,0 0 0 0 0,0 2 0 0 0,0 0 0 0 0,0 0 0 0 0,1 1 0 0 0,0 1 0 0 0,0-1 0 0 0,1-1 0 0 0,-1-2 0 0 0,2 1 0 0 0,0 0 0 0 0,1-1 0 0 0,2 1 0 0 0,2 1-64 0 0,2 0 64 0 0,0 1 0 0 0,2 0 0 0 0,-2-1 0 0 0,-1-1 0 0 0,-1-3 0 0 0,-2 0 0 0 0,0 0 0 0 0,1 1 0 0 0,2 2 0 0 0,1 0 0 0 0,2 0 0 0 0,1 1 0 0 0,2-1 0 0 0,-2 0 0 0 0,-1-2 0 0 0,0-1 0 0 0,-1 0 0 0 0,-1-1 0 0 0,-2-1 0 0 0,1 0 0 0 0,-2-2 0 0 0,1 1 0 0 0,1-2 0 0 0,0 1 0 0 0,0 0 0 0 0,3 1 0 0 0,1 1 0 0 0,0-2 0 0 0,-1 0 0 0 0,0-1-64 0 0,2-1 64 0 0,2 0 0 0 0,1 0 0 0 0,-1-1 0 0 0,1 0 0 0 0,1-1 0 0 0,-1 0 0 0 0,-1 0 0 0 0,-2 0 0 0 0,-1-1 0 0 0,3 0 0 0 0,0 1 0 0 0,1-1 0 0 0,2 1 0 0 0,2-1 0 0 0,-1 0 0 0 0,2 0 0 0 0,1 0 0 0 0,0 0 0 0 0,-1-1 0 0 0,0 1 0 0 0,2-2 0 0 0,0 0 0 0 0,-1-1 0 0 0,0 1 0 0 0,1 0 0 0 0,-3-1 0 0 0,3 1 0 0 0,0 0 0 0 0,-1 1 0 0 0,-2 0 0 0 0,-1 0 0 0 0,-1 0 0 0 0,-1 1 0 0 0,-1 0 0 0 0,0-1 0 0 0,0 1 0 0 0,1-1 0 0 0,3 1 0 0 0,1-1 0 0 0,0 0 0 0 0,-1 0 0 0 0,0 0 0 0 0,2-1 0 0 0,2 0 0 0 0,0 1 0 0 0,0 1 0 0 0,-1-1 0 0 0,0 1 0 0 0,-1-1 0 0 0,0 0 0 0 0,0 0 0 0 0,4-1 0 0 0,4 0-64 0 0,1 0 64 0 0,-1 0 0 0 0,0 1 0 0 0,-1 0 0 0 0,-2 1 0 0 0,1 1 0 0 0,-2 0 0 0 0,-1 0 0 0 0,-3 0 0 0 0,-2 0 0 0 0,2 0 0 0 0,0 0 0 0 0,-2 0 0 0 0,0-1 0 0 0,-1 1 0 0 0,3-1 0 0 0,4-2 0 0 0,1 1 0 0 0,1-2 0 0 0,-2 1 0 0 0,-2-1 0 0 0,-1 0 0 0 0,-1 0 0 0 0,2 0 0 0 0,-1 0 0 0 0,0 0 0 0 0,-1 1 0 0 0,-2 0 0 0 0,2 2 0 0 0,2 0 0 0 0,0 1 0 0 0,-3 0 0 0 0,-2 0 0 0 0,-1 1 0 0 0,-2-1 0 0 0,0 0 0 0 0,3 1 0 0 0,5-1 0 0 0,4 1 0 0 0,3 0 0 0 0,2 0 0 0 0,1 0 0 0 0,-3 0 0 0 0,-3 0 0 0 0,-3-1 0 0 0,-3 1 0 0 0,-2-2 0 0 0,-3 0 0 0 0,0 0 0 0 0,2-1 0 0 0,1 0 0 0 0,0-1 0 0 0,0 1 0 0 0,-1-1 0 0 0,2 0 0 0 0,5-1 0 0 0,2 1 0 0 0,1-1 0 0 0,-2 2 0 0 0,-4 0 0 0 0,-2 1 0 0 0,-3 1 0 0 0,-3 0 0 0 0,-2 0 0 0 0,-2-1 0 0 0,0 1 0 0 0,-1-1 0 0 0,4-1 0 0 0,5 1 0 0 0,2-1 0 0 0,-1 0 0 0 0,-1-1 0 0 0,-1 1 0 0 0,-3-2 0 0 0,0 1 0 0 0,0-1 0 0 0,3 0 0 0 0,-1 0 0 0 0,-2 0 0 0 0,1 0 0 0 0,-2 1 0 0 0,-1 1 0 0 0,-1 0 0 0 0,-1 1 0 0 0,1 0 0 0 0,1 0 0 0 0,1 0 0 0 0,1 1 0 0 0,0-1 0 0 0,0 0 0 0 0,1 0 0 0 0,3-1 0 0 0,0-1 0 0 0,0 0 0 0 0,-1 0 0 0 0,0 0 0 0 0,-1 0 0 0 0,-1 0 0 0 0,-1 0 0 0 0,0 0 0 0 0,-1 0 0 0 0,-1 1 0 0 0,-1-1 0 0 0,0 1 0 0 0,2 0 0 0 0,1 0 0 0 0,-1 0 0 0 0,4 0 0 0 0,2-2 0 0 0,4 0 0 0 0,0-1 0 0 0,-2-1 0 0 0,-1 1 0 0 0,-4-1 0 0 0,2 0 0 0 0,1 0 0 0 0,2 0 0 0 0,-1 1 0 0 0,-3 2 0 0 0,-2 0 0 0 0,-2 2 0 0 0,-1 1 0 0 0,-2 0 0 0 0,0 0 0 0 0,0 0 0 0 0,2 1 0 0 0,1 0 0 0 0,1 0 0 0 0,0-2 0 0 0,0 1 0 0 0,0-2 0 0 0,-1 0 0 0 0,3-1 0 0 0,4 0 0 0 0,4-1 0 0 0,2 0 0 0 0,-1 1 0 0 0,-3-1 0 0 0,0 2 0 0 0,0 0 0 0 0,1 0 0 0 0,2 2 0 0 0,2-1 0 0 0,-1 1 0 0 0,-2-1 0 0 0,1 0 0 0 0,-1-1 0 0 0,-2-1 0 0 0,1-2 0 0 0,0 0 0 0 0,-3-1 0 0 0,-1 0 0 0 0,-1 0 0 0 0,-2 1 0 0 0,-1 0 0 0 0,-1 0 0 0 0,0 2 0 0 0,3-1 0 0 0,1 0 0 0 0,1 1 0 0 0,-1-1 0 0 0,0 0 0 0 0,1 1 0 0 0,2-1 0 0 0,2 0 0 0 0,3-1 0 0 0,-1 0 0 0 0,-2 1 0 0 0,0-1 0 0 0,1-1 0 0 0,1 0 0 0 0,0-1 0 0 0,-2-1 0 0 0,-3 1 0 0 0,-4 0 0 0 0,-1 1 0 0 0,-2 1 0 0 0,-1 0 0 0 0,3 2 0 0 0,1 0 0 0 0,-1 1 0 0 0,0 0 0 0 0,-1 0 0 0 0,-1 1 0 0 0,0 0 0 0 0,3-1 0 0 0,0 1 0 0 0,-1 0 0 0 0,3 0 0 0 0,1 0 0 0 0,4 1 0 0 0,2 0 0 0 0,0-1 0 0 0,-2 1 0 0 0,-1-1 0 0 0,-2 0 0 0 0,3-1 0 0 0,2-1 0 0 0,3 0 0 0 0,0 0 0 0 0,-2-1 0 0 0,-1 0 0 0 0,-1 0 0 0 0,-3-1 0 0 0,-2 1 0 0 0,-2 0 0 0 0,-2 0 0 0 0,0 1 0 0 0,-1-1 0 0 0,0 1 0 0 0,3-1 0 0 0,3 0 0 0 0,0 0 0 0 0,3-1 0 0 0,0 1 0 0 0,-1 0 0 0 0,2 0 0 0 0,1 0 0 0 0,3 1 0 0 0,-3 0 0 0 0,-4 0 0 0 0,1 2 0 0 0,0-1 0 0 0,0 1 0 0 0,-3 0 0 0 0,2-1 0 0 0,-2 1 0 0 0,-1 0 0 0 0,-1-1 0 0 0,3-1 0 0 0,-2 1 0 0 0,-1-1 0 0 0,-3 1 0 0 0,-1-1 0 0 0,-2 1 0 0 0,-1 0 0 0 0,0 0 0 0 0,0-1 0 0 0,-1 1 0 0 0,0-1 0 0 0,2 0 0 0 0,-1 0 0 0 0,0 0 0-517-5,2 0 0 517 5,1 0 0 0 0,-1 0 0 0 0,-1 0 0 0 0,0 1 0 0 0,-1-1 0 0 0,1 1 0 0 0,3-1 0 0 0,0 0 0 0 0,1-1 0 0 0,-2 1 0 0 0,1 0 0 0 0,-2 0 0 0 0,-1 0 0 0 0,2 0 0 0 0,1 0 0 0 0,-1 1 0 0 0,3 1 0 0 0,0 0 0 0 0,0 1 0 0 0,3-1 0 0 0,1 2 0 0 0,1-1 0 0 0,0-1 0 0 0,1 0 0 0 0,4 0 0 0 0,3-2 0-504 3,-1 0 0 504-3,-1-1 0 0 0,-6 0 0 0 0,-7 1 0 0 0,-7 0 0 0 0,12-2 0 0 0,5 0 0 0 0,1-1 0 0 0,0 1 0 0 0,-3-1 0 0 0,-2 1 0 0 0,-2 0 0 0 0,-2 1 0 0 0,3-1 0 0 0,5-1 0 0 0,3 0 0-503 3,-1 0 0 503-3,-2 1 0 0 0,-3 0 0 0 0,-3 0 0 0 0,-1 0 0 0 0,-1 1 0 0 0,-2-1 0 0 0,-1 1 0 0 0,0-1 0 0 0,-2 0 0 0 0,-2 1 0 0 0,-2 1 0 0 0,-3 0 0 0 0,-1 0 0 0 0,-2 0 64 0 0,-2 1-64 0 0,0 0 0 0 0,-1 0 0 0 0,-1 0 64 0 0,0 0-64 0 0,-1 1 0 0 0,0 0 0 0 0,1 0 0 0 0,-1 0 0 0 0,1 0 0 0 0,0 0 0 0 0,1 1-88 0 0,1 0 0 0 0,11 1-3552 0 0,2-1-22487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3:07.826"/>
    </inkml:context>
    <inkml:brush xml:id="br0">
      <inkml:brushProperty name="width" value="0.1" units="cm"/>
      <inkml:brushProperty name="height" value="0.1" units="cm"/>
      <inkml:brushProperty name="color" value="#FFFF00"/>
    </inkml:brush>
  </inkml:definitions>
  <inkml:trace contextRef="#ctx0" brushRef="#br0">2293 99 5527 0 0,'-55'-8'1465'0'0,"31"7"2844"0"0,22 1-4261 0 0,1 0 0 0 0,0 0 1 0 0,-1-1-1 0 0,1 1 0 0 0,0 0 1 0 0,0-1-1 0 0,-1 1 0 0 0,1-1 1 0 0,0 1-1 0 0,0-1 0 0 0,0 1 0 0 0,0-1 1 0 0,-1 0-1 0 0,1 0 0 0 0,0 0 1 0 0,0 1-1 0 0,1-1 0 0 0,-1 0 1 0 0,0 0-1 0 0,0 0 0 0 0,0-1 1 0 0,0-1-1 0 0,0 2-92 0 0,0 0 0 0 0,0-1 1 0 0,0 1-1 0 0,0 0 0 0 0,0 0 0 0 0,0-1 1 0 0,-1 1-1 0 0,1 0 0 0 0,0 0 0 0 0,-1 0 1 0 0,1 1-1 0 0,0-1 0 0 0,-2-1 0 0 0,-12 4 159 0 0,14-1-73 0 0,0-1 1 0 0,0 1-1 0 0,-1-1 0 0 0,1 0 0 0 0,0 1 0 0 0,0-1 0 0 0,0 0 1 0 0,0 0-1 0 0,-1 0 0 0 0,1 0 0 0 0,0 0 0 0 0,0 0 1 0 0,0 0-1 0 0,0 0 0 0 0,-1-1 0 0 0,-1 0 0 0 0,-31-23 2117 0 0,30 21-1939 0 0,0-1 0 0 0,0 1-1 0 0,-1 0 1 0 0,1 0 0 0 0,-1 1 0 0 0,0-1-1 0 0,1 1 1 0 0,-1 0 0 0 0,0 0 0 0 0,-6-1-1 0 0,-13 0-142 0 0,1 2 0 0 0,-1 1 0 0 0,0 0-1 0 0,-43 8 1 0 0,44-6-30 0 0,-1-1-1 0 0,0-1 0 0 0,1 0 1 0 0,-46-8-1 0 0,56 6-8 0 0,0 1 0 0 0,0 0 0 0 0,0 1 0 0 0,0 0 0 0 0,0 1-1 0 0,0 1 1 0 0,0 0 0 0 0,0 1 0 0 0,-16 6 0 0 0,-6 4 235 0 0,-63 35 0 0 0,48-22-206 0 0,15-12 111 0 0,-1-1 0 0 0,0-1 0 0 0,-1-2 0 0 0,-45 6-1 0 0,36-7 63 0 0,1 2 0 0 0,-49 17-1 0 0,47-8-12 0 0,0-3-1 0 0,-1-2 0 0 0,-96 17 1 0 0,109-29 21 0 0,1-2 1 0 0,0-1-1 0 0,0-1 1 0 0,0-3-1 0 0,0 0 1 0 0,0-2 0 0 0,0-2-1 0 0,-36-13 1 0 0,21 5 108 0 0,-1 3 0 0 0,-78-11 1 0 0,26 18-2514 0 0,82 6 985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7:52.753"/>
    </inkml:context>
    <inkml:brush xml:id="br0">
      <inkml:brushProperty name="width" value="0.35" units="cm"/>
      <inkml:brushProperty name="height" value="2.1" units="cm"/>
      <inkml:brushProperty name="color" value="#66CC00"/>
      <inkml:brushProperty name="inkEffects" value="pencil"/>
    </inkml:brush>
  </inkml:definitions>
  <inkml:trace contextRef="#ctx0" brushRef="#br0">7680 512 1839 196018 79387,'-1'0'80'0'0,"-2"0"16"0"0,-2-1-96 0 0,-2 0 0 0 0,1 0 0 0 0,1-1 1160 0 0,0 1 216 0 0,2 0 32 0 0,0 1 16 0 0,0-1-1112 0 0,0-1-224 0 0,-1 1-88 0 0,0-1 64 0 0,0-1-64 0 0,-1 0-96 0 0,0 0 16 0 0,0-1 8 0 0,-1 0 72 0 0,1-1 0 0 0,-1-1 80 0 0,0 0-80 0 0,0 1 384 0 0,-2-2 456 0 0,0 0-416 0 0,1 1 240 0 0,1 1 40 0 0,0 0 16 0 0,1 2 0 0 0,0 0-576 0 0,1 2-144 0 0,1 0 0 0 0,0 1 0 0 0,0 0 0 0 0,0 0 0 0 0,0 1 928 0 0,0 1 152 0 0,1-1 32 0 0,0 0 8 0 0,1 1-640 0 0,1-1-120 0 0,-1 0-24 0 0,0-1 216 0 0,1 1-344 0 0,-1 0-8 0 0,1-1 160 0 0,0 0-72 0 0,0 0-144 0 0,0 1 56 0 0,0-1 16 0 0,-1 0 0 0 0,-2 0 272 0 0,-1 0 88 0 0,-2 0-288 0 0,0 1-16 0 0,-1 0 0 0 0,1 0 0 0 0,0-1 0 0 0,0 1-16 0 0,0 0 0 0 0,0 0 0 0 0,1-1 224 0 0,2 0-272 0 0,0 0 0 0 0,1-1 0 0 0,0-1-96 0 0,1 0 72 0 0,1-1-96 0 0,0 0-8 0 0,0 0 0 0 0,-1 0-16 0 0,0 1 0 0 0,-1 0 0 0 0,0 0 96 0 0,-2 1-64 0 0,-1-1 0 0 0,0 1 0 0 0,-2-1 24 0 0,-1 0 136 0 0,-1 1-128 0 0,0 0 0 0 0,-3 0 144 0 0,-1 1-24 0 0,0 0-144 0 0,2 1 0 0 0,0 0 80 0 0,1-1-40 0 0,0 0-72 0 0,1-1-8 0 0,1 1-64 0 0,2 0 64 0 0,0 0-64 0 0,1 1 64 0 0,0-1-64 0 0,-1-1 128 0 0,-1 0 0 0 0,-2 0 32 0 0,-1-1-64 0 0,1 0 0 0 0,0 1 0 0 0,1-1-32 0 0,0 2 0 0 0,1-1 0 0 0,0 1 0 0 0,0 0 0 0 0,0 0-64 0 0,0 0 96 0 0,0 0-32 0 0,1 0-64 0 0,-1 0 96 0 0,0-1-96 0 0,0 0 96 0 0,-1 1-96 0 0,1-1 0 0 0,-1 0 0 0 0,2 0 0 0 0,0 0 0 0 0,0 0 0 0 0,1-1 0 0 0,1 1 0 0 0,-1 0 0 0 0,0 0 0 0 0,-1 0 0 0 0,0 0 0 0 0,0 0 0 0 0,-1 0 0 0 0,0 0 0 0 0,-2 0 0 0 0,-1 0 0 0 0,1 0 0 0 0,-2-1 0 0 0,-1 1 0 0 0,0-1 0 0 0,-1-1 0 0 0,0 1 0 0 0,0-1 0 0 0,1 0 0 0 0,0 0 0 0 0,1 1 0 0 0,1-1 0 560 1,-1 1 0-560-1,1 0 152 0 0,0 0 8 0 0,0 1 8 0 0,0 0 0 0 0,1-1-168 0 0,0 1 0 0 0,0 0 0 0 0,0 0 64 0 0,-1 0-64 0 0,-1-1 0 0 0,-3 1 0 0 0,0 0 72 0 0,0 0-72 0 0,0 1 72 0 0,-1 0-72 0 0,2 0 0 0 0,0 0 72 0 0,1 1-72 0 0,1 1 0 0 0,-1-1 0 0 0,1 1 64 0 0,-1 0-64 0 0,2 0 0 0 0,-1 1 0 0 0,2-1 0 0 0,-1 1 0 0 0,-1 0 0 0 0,-1 0 0 0 0,0 0 0 0 0,0 0 0 0 0,-1 0 0 0 0,-1 0 0 0 0,-2-1 0 0 0,1 1 0 0 0,-1-1 0 0 0,-2 1 0 0 0,0 0 0 0 0,1-1 0 493-6,1 1 0-493 6,2-1 0 0 0,1 1 0 0 0,1-1 0 0 0,-2 1 0 0 0,0-1 0 0 0,-1 0 0 0 0,1 0 0 0 0,1-1 0 0 0,0-1 0 0 0,0 0 0 0 0,-3-1 0 0 0,0 1 0 0 0,-1-1 0 0 0,-2 1 0 0 0,-2 0 0 0 0,1 0 0 0 0,-2 0 0 0 0,0 0 0 0 0,1 0 0 0 0,0-1 0 0 0,-2 0 0 0 0,1 0 0 0 0,-2 1 0 458 6,1 0 0-458-6,-1-1 0 0 0,0 0 0 0 0,2 0 0 0 0,2-1 0 0 0,3 1 0 0 0,1-2 0 0 0,0 1 0 0 0,-4-1 0 0 0,-2-1 0 0 0,-4 0 0 561-2,0 0 0-561 2,1 0 0 0 0,0 0 0 0 0,-1 0 0 0 0,-4 0 0 0 0,-4 1 0 0 0,-3 0 0 0 0,-3-1 0 0 0,-3 1 0 0 0,4-1 0 0 0,2 1 0 0 0,2 0 0 0 0,0-1 104 0 0,3 0 8 0 0,2 0 0 0 0,4 1 0 458 4,2 0-112-458-4,3 1 64 0 0,1-1-64 0 0,-2 1 0 0 0,-5 1 0 0 0,-4-1 64 0 0,-1 0-64 0 0,2 2 0 0 0,2-1 0 0 0,3 1 0 0 0,-1 1 0 0 0,0-1 0 510 1,2 0 0-510-1,2 0 0 0 0,0 0 0 0 0,1 0 0 510-1,0-1 0-510 1,-1 1 0 0 0,1-1 0 0 0,-4-1 0 510-1,-4 0 64-510 1,-6-1-64 509-3,0 0 0-509 3,2-1 0 0 0,0 1 0 0 0,0-1 0 0 0,2 0 0 510-3,3 0 0-510 3,1 1 0 0 0,1 1 0 0 0,3 0 0 529 5,-2 0 0-529-5,-2 0 0 0 0,-1 0 0 0 0,2 1 0 0 0,-1-1 0 0 0,-2 0 0 0 0,2 0 0 0 0,3 0 0 0 0,-1 0 0 0 0,0-1 0 0 0,-2 1 64 0 0,-3 0-64 0 0,-1 1 0 0 0,2 0 0 0 0,3 1 0 0 0,2 0 0 0 0,3 0 0 0 0,1 0 0 0 0,2-1 0 0 0,0 1 0 0 0,0 0 0 0 0,-3-1 0 0 0,-4 0 0 0 0,1 0 0 0 0,0 1 0 0 0,3-1 0 0 0,2 0 0 0 0,-2 0 0 0 0,-3-1 0 0 0,-1 0 0 0 0,2-1 0 0 0,-2 1 0 0 0,-2 0 0 0 0,1-1 0 0 0,2 2 0 0 0,-1-1 0 0 0,2 0 0 0 0,1 1 0 0 0,1-1 0 0 0,1 0 0 0 0,1 1 0 0 0,0-1 0 0 0,0 0 0 0 0,1 1 0 0 0,0 0 0 0 0,1 0 0 0 0,-1 0 0 0 0,0 1 0 0 0,1-1 0 0 0,-1 0 0 0 0,-2 1 0 0 0,-2-1 0 509-5,-1 0 0-509 5,-3 0 0 0 0,1 0 0 0 0,1 0 0 0 0,-1-1 0 0 0,-1-1 0 0 0,-1 0 0 0 0,-1 0 0 0 0,0-1 0 0 0,2 0 0 0 0,4 0 0 0 0,-2 1 0 0 0,0-1 0 0 0,-3 1 0 0 0,1 1 0 0 0,1 0 0 0 0,0 0 64 530 4,-2 0-64-530-4,1 0 0 0 0,3 2 0 0 0,2-1 0 531 3,2 0 0-531-3,-2 1 0 0 0,0-2 0 0 0,0 1 0 0 0,-3-2 0 0 0,-1 0 0 0 0,1 0 0 0 0,0-1 0 508-8,1 0 0-508 8,-4 1 0 0 0,-5-2 0 0 0,1 1 0 0 0,1 0 0 0 0,3 0 0 0 0,2 1 0 0 0,3 0 0 0 0,1 1 0 0 0,1-1 64 0 0,2 1-64 482 5,0 1 0-482-5,1 0 0 0 0,1-1 0 0 0,-1 1 0 0 0,-4-1 0 0 0,-3-1 0 0 0,-3 0 0 0 0,0 0 0 0 0,2 0 0 0 0,2-1 0 0 0,3 2 0 0 0,0-1 0 0 0,-2 1 0 0 0,1-1 0 531 0,2 1 0-531 0,2 0 0 0 0,2 1 0 0 0,0-1 0 0 0,1 1 0 0 0,1 0 0 0 0,-1 0 0 0 0,-1 0 0 0 0,0 0 0 0 0,-1 1 0 0 0,-1-1 0 0 0,-3 1 0 0 0,-2 0 0 0 0,0 1 0 0 0,-3-1 0 0 0,-1 1 0 0 0,2-1 0 0 0,3 1 0 0 0,1 0 0 0 0,0-1 0 0 0,2 1 0 0 0,1-1 0 0 0,1-1 0 0 0,0 0 0 0 0,3-1 0 0 0,1 0 0 0 0,0-1 0 0 0,1 0 0 0 0,0 0 0 0 0,0 0 0 0 0,-1 0 0 0 0,0-1 0 0 0,0 0 0 0 0,-3 0 0 0 0,-3-1 0 0 0,-5-1 0 0 0,-4 2 0 0 0,-3 1 64 0 0,-1 0-64 0 0,1 2 0 0 0,0 1 64 0 0,4 1-64 0 0,4 1 0 0 0,4-1 0 0 0,2 2 0 0 0,3-1 0 0 0,-1 1 0 0 0,-1 0 0 0 0,-2 0 0 0 0,0-1 0 0 0,0 0 0 0 0,0 0 0 0 0,2 0 0 0 0,1 0 0 0 0,-3 0 0 0 0,0 1 0 0 0,1-1 0 0 0,-1 1 0 0 0,2-1 0 0 0,0 0 0 0 0,1 0 0 0 0,-2 1 0 0 0,0 0 0 0 0,1 0 0 0 0,-2 1 0 0 0,1 1 0 0 0,1-1 0 0 0,0 1 0 0 0,1-1 0 0 0,0 0 0 0 0,0 0 0 0 0,0 0 0 0 0,-1 1 0 0 0,1 0 0 0 0,-1 0 0 0 0,1 0 0 0 0,0 0 0 0 0,0 0 0 0 0,0-1 0 0 0,-2 2 0 0 0,-4 0 0 0 0,-2 1 0 0 0,-1-1 0 0 0,3-1 0 0 0,2-1 0 0 0,2 1 0 0 0,2-1 0 0 0,1 0 0 0 0,2 0 0 0 0,1-1 0 0 0,1 0 0 0 0,1 0 0 0 0,-1 1 0 0 0,0-1 0 0 0,0 1 0 0 0,1 0 0 0 0,0 0 0 0 0,0 0 0 0 0,-1 1 0 0 0,0-1 0 0 0,-1 1 0 0 0,0 1 0 0 0,0-1 0 0 0,0 2 0 0 0,0 1 0 0 0,1 0 0 0 0,2 0 0 0 0,-1 2 0 0 0,0-1 0 0 0,1 1 0 0 0,1 0 0 0 0,1-1 0 0 0,-1 2 0 0 0,0 3 0 0 0,0 1 0 0 0,1 0 0 0 0,0 2 0 0 0,1 0 0 0 0,0 0 0 0 0,0 1 0 0 0,0 1 0 0 0,0-1 0 0 0,0 1 0 0 0,-1 3-64 0 0,-1 1 64 0 0,-1 1 0 0 0,-1 3 0 0 0,-1 4 0 0 0,0 2 0 0 0,0-3 0 0 0,0 2 0 0 0,1 4-64 0 0,1-1 64 0 0,2-2 0 0 0,0-3 0 0 0,0-3 0 0 0,1-2 0 0 0,-1-1 0 0 0,0 0 0 0 0,-1 0 0 0 0,1 1 0 0 0,-1 1 0 0 0,-2 6 0 0 0,-2 7 0 0 0,0 1 0 0 0,1 0 0 0 0,0 2 0 0 0,2-1 0 0 0,2-4 0 0 0,2-2 0 0 0,1-5 0 0 0,2-2 0 0 0,1-4 0 0 0,1 2 0 0 0,0 0 0 0 0,1-2 0 0 0,0 1 0 0 0,1 2 0 0 0,1 1 0 0 0,0-2-64 0 0,0-3 64 0 0,0-4 0 0 0,1-2 0 0 0,-1-2 0 0 0,2 0 0 0 0,0-2 0 0 0,0 0 0 0 0,1 0 0 0 0,1 1 0 0 0,1-1 0 0 0,2 0 0 0 0,0-1 0 0 0,-1-3 0 0 0,-3-2 0 0 0,12 5 0 0 0,2 1 0 0 0,-2-2 0 0 0,11 2 0 0 0,1 0 0 0 0,-5-2 0 0 0,8 2 0 0 0,-1-1 0 0 0,-7-2 0 0 0,-8-4 0 0 0,6 4-80 0 0,0-1 80 0 0,-5-1-64 0 0,8 1 64 0 0,0-1 0 0 0,8 3 0 0 0,-1-2 0 0 0,-7-1 0 0 0,-8-3 0 0 0,10 0 0 0 0,0 0-64 0 0,-5-2 64 0 0,-7-1 0 0 0,9 1 0 0 0,-1-1 0 0 0,15 1 0 0 0,0 0-64 0 0,-7 0 64 0 0,6 0 0 0 0,12 1 0 0 0,-3 0 0 0 0,5 0 0-531 0,-7 0 0 531 0,5-3 0 0 0,-6 0-64 0 0,7-4 64-482-5,12-3 0 482 5,-4-1 0-508 8,6-2-64 27-15,-9 0 64 481 7,-13 2 0 0 0,3 0 0 0 0,-6 2 0-509 6,-11 1 0 509-6,7 2 0 0 0,-3 1 0 0 0,-8 1 0 0 0,8 2 0 0 0,-2 0 0 0 0,-6 0 0 0 0,8 1 0-530-4,-2-1 0 530 4,-6 0 0 0 0,10 0 0 0 0,0-1 0 0 0,-7 0 0 0 0,10-1-64 0 0,20 1 0-510 4,0-1 0 510-4,10 2 64-529-6,7 2 0 529 6,-10 0-64 0 0,2 3 64 0 0,-12 1 0 0 0,1 2 0 0 0,-10 0 0 0 0,5 2 0 0 0,-7-2 0 0 0,-12-2 0 0 0,7-1 0 0 0,15 0 0 0 0,-1-2 0 0 0,-10-2 0 0 0,8 0 0 0 0,-4 0 0-509 2,4-1 0 509-2,-7 0 0 0 0,-11 0-64 0 0,8 1 64 0 0,-5 1 0 0 0,-7-1 0 0 0,8 2 0 0 0,-1 1 0 0 0,-9-1 0 0 0,10 2 0 0 0,-3 0 0-459-2,11 1 0 459 2,-2-1 0 0 0,14 0 0 0 0,13 1 0 0 0,11-2 0 0 0,-9-1-64 0 0,-1-2 64 0 0,-14 0 0 0 0,-2-2 0-510 1,-11 0 0 510-1,3-2 0 0 0,-9 1-64 0 0,-9-1 64 0 0,12-1 0 0 0,-1 0 0 0 0,-8 0 0 0 0,15 0 0 0 0,-1 0 0 0 0,8 1 0 0 0,-5 1-64-509 0,6 0 64 509 0,8 2 0 0 0,-7 0 0 0 0,2 0 0 0 0,-9 0 0 0 0,-14 0 0 0 0,10 0 0 0 0,-4 0 0 0 0,14-2 0 0 0,-2-1 0 0 0,-12 0 0 0 0,11-1 0 0 0,-4 0 0 0 0,5 0-64 0 0,-6 2 64 0 0,3 1 0 0 0,-8 1 0 0 0,-10 0 0 0 0,7 2 0 0 0,-4 1 0-510-1,11 1 0 510 1,-3 1 0 0 0,-10-2 0-509-1,9 1 0 509 1,-2-1 0 0 0,11 0 0 0 0,-3-1 0 0 0,14-2 0 0 0,-5-2 0 0 0,5-1 0 0 0,-9 0 0 0 0,1-1 0 0 0,-9 0 0 0 0,7-1 0 0 0,-7 0 0 0 0,-11 1 0 0 0,5-1 0 0 0,-3 0 0 0 0,-9 1 0 0 0,7-2 0 0 0,-3 1 0-492 7,12-1 0 492-7,3 0 0 0 0,0 0 0 0 0,-5 0 0 0 0,-6 1 0 0 0,-6 0 0 0 0,-5 3 0 0 0,-3 0 0 0 0,-5 1 0 0 0,15 4-1704 0 0,19 3-14768 0 0,-1 2 4969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7:57.306"/>
    </inkml:context>
    <inkml:brush xml:id="br0">
      <inkml:brushProperty name="width" value="0.35" units="cm"/>
      <inkml:brushProperty name="height" value="2.1" units="cm"/>
      <inkml:brushProperty name="color" value="#66CC00"/>
      <inkml:brushProperty name="inkEffects" value="pencil"/>
    </inkml:brush>
  </inkml:definitions>
  <inkml:trace contextRef="#ctx0" brushRef="#br0">9490 1385 919 195501 78761,'-4'1'80'0'0,"-4"0"-80"0"0,-3 2 2160 0 0,-1 1 3072 0 0,0 1-2072 0 0,1 1-3160 0 0,0 2 0 0 0,-1 2 0 0 0,-1 3 0 0 0,2 0 0 0 0,0 0 0 0 0,2-1 96 0 0,-1 0 328 0 0,-1 0 408 0 0,1-2-408 0 0,-1-2 72 0 0,1-2 16 0 0,1-1 0 0 0,-4 0 384 0 0,-4 1-168 0 0,-1-1-368 0 0,-2 0-56 0 0,0 1-16 0 0,-1 0 0 0 0,1 1 0 0 0,-1 0-64 0 0,2 0-8 0 0,-1 0-8 0 0,1 0 0 0 0,1 0-16 0 0,-4 0 176 0 0,1-2-184 0 0,-1 0 0 0 0,0-1 0 0 0,1 0 0 0 0,-4-1 168 0 0,-7 0-16 0 0,-3 1-168 0 0,-1 0 0 0 0,0 0 0 0 0,1 0 0 0 0,0 0 0 0 0,0-1-16 0 0,1 1-8 0 0,1-1 0 0 0,1 1 0 0 0,2-2-16 0 0,0 0-8 0 0,2 0 0 0 0,-3-2 128 0 0,-5-1 8 0 0,-1 0-128 0 0,1-1-64 0 0,3-1 0 0 0,2 1-64 0 0,3 0 96 0 0,1 0-32 0 0,1 1 0 0 0,0 0-64 0 0,-7 0 96 0 0,-9 0-8 0 0,-4 1-8 0 0,-1 1-16 0 0,-5-1 32 0 0,-4 2 32 0 0,-4 0-32 0 0,2 0-32 0 0,5 1-64 0 0,5 0 0 0 0,5 0 0 0 0,-2 2 64 0 0,-7 2-64 0 0,-1-1 64 0 0,1 1 16 0 0,1 0 0 0 0,1-1 0 0 0,-9 2 128 0 0,-12 0 56 0 0,-1 0-128 0 0,3 1 0 0 0,-2 0 136 0 0,4 0-136 0 0,5 1-56 0 0,-1 0 48 0 0,3 0-64 0 0,5-1-64 0 0,4 0 0 0 0,4-2 0 0 0,1 0 64 0 0,0-2-64 0 0,-6-1 0 0 0,-1 0 0 0 0,1-2 0 0 0,-3 1 0 0 0,1 0 0 0 0,4 0 0 0 0,4-1 64 0 0,4 2-64 0 0,-3-1 0 0 0,-1 2 0 0 0,3-1 0 0 0,-5 1 0 0 0,-9-1 0 0 0,-1 0 0 0 0,2-2 0 0 0,4-1 0 0 0,5-1 0 0 0,-1-2 0 0 0,2-2 64 0 0,4-1-64 0 0,2 0 0 0 0,3 0 0 0 0,-4 0 64 0 0,-7-1-64 0 0,-1 1 64 0 0,3 0-64 0 0,3 1 0 0 0,2 1 0 0 0,-5 0 64 0 0,-1 0-64 0 0,0 0 0 0 0,2 0 0 0 0,2 0 0 0 0,3-1 64 0 0,2 1-64 0 0,1-1 0 0 0,1 0 0 0 0,0-1 0 0 0,0 2 0 0 0,-5-1 0 0 0,-8 0 0 529 3,-7 0 0-529-3,0 1 0 0 0,3 0 0 480 4,-2 0 0-480-4,-5-1 0 529 1,0 0 0-529-1,4 0 0 0 0,1-1 0 529 0,3 0 0-529 0,6 0 64 0 0,0 0-64 0 0,2 0 0 481 1,5 1 0-481-1,0 0 0 0 0,-2-1 0 0 0,0 0 0 0 0,4 1 0 529-1,4-1 0-529 1,3 1 64 0 0,-3-1-64 0 0,-6 0 0 0 0,-3-1 0 0 0,2 0 0 0 0,-4-1 64 0 0,-4-1-64 0 0,2-1 0 0 0,4 2 64 0 0,3-1-64 529-3,2 0 0-529 3,4 0 64 0 0,4 0-64 0 0,5 1 64 0 0,3 1-64 0 0,2 0 64 0 0,1 1-64 0 0,0 0 0 0 0,1 0 0 0 0,-4-1 0 0 0,-1 0 64 0 0,0 1-64 0 0,-5-1 0 0 0,-1 1 0 0 0,2 0 64 0 0,-3 1-64 0 0,0 0 0 0 0,1 0 0 481-1,-4 0 0-481 1,-2 1 0 0 0,2 1 0 0 0,0-1 0 0 0,1 0 0 0 0,2 1 0 0 0,0 0 0 0 0,0 1 0 0 0,1-1 0 0 0,-4 1 64 0 0,-1 0-64 0 0,0-1 64 481-1,2 2-64-481 1,0-1 0 0 0,2 0 64 0 0,1 1-64 0 0,-3 0 80 0 0,-5 1 0 0 0,-5 0-80 0 0,2-1 64 0 0,4 1-64 0 0,1 0 0 0 0,-3 0 0 0 0,2-1 0 0 0,1 0 0 0 0,0 0 0 0 0,0-1 0 0 0,3-1 0 0 0,-3 1 0 0 0,1-1 0 0 0,3 0 0 547 3,-2 1 0-547-3,2-1 0 0 0,1 1 64 0 0,3-1-64 0 0,1 1 0 0 0,-3-1 0 0 0,-4 1 0 0 0,-1 1 0 0 0,2-1 0 0 0,1 1 0 0 0,3 0 0 0 0,1 1 0 0 0,3-1 0 0 0,-2 0 0 481-3,0-1 0-481 3,0-1 0 0 0,1 0 0 0 0,0 1 0 0 0,-5-1 64 0 0,-6 0-64 0 0,-7 0 72 0 0,-1 1-72 0 0,3 0 0 0 0,3 1 64 0 0,4 0-64 0 0,4 1 0 0 0,2 1 0 0 0,-2 0 0 0 0,-1 1 0 0 0,1 0 0 500 6,0-1 0-500-6,0 0 0 0 0,-6 1 0 0 0,-2-1 0 0 0,0 0 0 0 0,1 0 0 0 0,2-1 0 0 0,1 1 0 0 0,1-1 0 0 0,-1 1 64 528-9,-1-1-64-528 9,-1 1 0 0 0,0 0 0 0 0,-9 2 0 0 0,-7 1 0 0 0,0 1 0 0 0,5 0 0 0 0,1 0 0 0 0,0 0 0 0 0,1 0 0 0 0,5 0 0 0 0,6-1 0 0 0,7-1 0 0 0,5 0 0 0 0,5-2 0 0 0,3 0 0 0 0,2-2 0 0 0,1 1 0 0 0,1-2 0 0 0,1 0 0 0 0,1-1 0 0 0,3 0 0 0 0,1-1 0 0 0,1-1 0 0 0,2 0 0 0 0,1-1 0 0 0,0 0 0 0 0,0 0 0 0 0,0-1 64 0 0,1 0-64 0 0,0-3 64 0 0,1-3 0 0 0,1-3 16 0 0,1-1-80 0 0,-1 0 64 0 0,0 0-64 0 0,1 1 0 0 0,-2 1 72 0 0,0 0-72 0 0,0 2 0 0 0,0 0 0 0 0,-1-1 0 0 0,0 0 0 0 0,0-1 64 0 0,-1-1-64 0 0,0-2 0 0 0,0 0 0 0 0,-1 1 0 0 0,0-1 0 0 0,-1 1 64 0 0,0 1-64 0 0,-1-4 0 0 0,-1-5 64 0 0,-1-2-64 0 0,0 0 0 0 0,1 1 0 0 0,-1 0 0 0 0,1 2 64 0 0,0 0-64 0 0,0 1 0 0 0,1 1 0 0 0,0-4 0 0 0,0 0 0 0 0,-1 0 0 0 0,1 1 0 0 0,1 2 0 0 0,-1-2 0 0 0,1-3 0 0 0,-1-3 0 0 0,0-1 0 0 0,-1 2 0 0 0,0 3 0 0 0,1 3 0 0 0,-1 1 0 0 0,0 3 0 0 0,0 1 0 0 0,0 1 64 0 0,-1-4-64 0 0,0-1 0 0 0,0 0 0 0 0,1 1 0 0 0,-1 2 0 0 0,1 1 0 0 0,0 1 0 0 0,1-2 0 0 0,-1-3 0 0 0,1-4 0 0 0,2-1 0 0 0,0 1 0 0 0,0 3 0 0 0,1 3 0 0 0,0 3 0 0 0,1 1-64 0 0,0 0 64 0 0,0 1 0 0 0,0 3 0 0 0,0 1 0 0 0,0 3 0 0 0,0 0 0 501 4,0 1 0 46-5,-1 1 0-46 3,1 0 0-501-2,0-1 0 0 0,0 1 0 0 0,1-1 0 0 0,0 1 0 0 0,0 0-64 501 1,0 1 64-501-1,1 0 0 0 0,0 1 0 0 0,1-1 0 0 0,0 1 0 0 0,1 0-72 502 0,0 0 72-502 0,1-1 0 0 0,0-1 0 0 0,1 0 0 0 0,1-1 0 0 0,0 1 0 547-5,0 0 0-547 5,0 1 0 0 0,1 0 0 0 0,-1 0 0 0 0,-1 1 0 0 0,1 0 0 524 7,0 1 0-524-7,2 0-64 0 0,1 0 64 0 0,1 1 0 0 0,2 2 0 0 0,3 1 0 0 0,5 2-64 0 0,2-1 64 0 0,-1 1 0 0 0,-1 0 0 0 0,-2 0 0 0 0,0 0 0 0 0,-1-1 0 0 0,4 0 0 0 0,2 1 0 0 0,0-1 0 0 0,-2 0 0 0 0,0 0 0 0 0,2 0 0 0 0,4 1 0 501-2,1 0 0-501 2,-1 0 0 0 0,2 0-64 0 0,2 0 64 0 0,3 0 0 0 0,0-1 0 0 0,-2-1 0 0 0,1-1 0 0 0,-1-1 0 0 0,-2 0 0 0 0,-4-1 0 0 0,-2 1 0 0 0,2 0 0 0 0,4 0 0 0 0,5 1 0 0 0,2 1 0 0 0,0 0 0 0 0,3 0 0 0 0,2 0-64 0 0,4 0 64 0 0,-5 0 0 0 0,-10-1 0 0 0,5 0 0 0 0,3-1 0 0 0,-1-1 0 0 0,-3 0 0 0 0,-1 0 0 0 0,4 0 0 0 0,2 0 0 0 0,0 0 0 0 0,-2 0 0 0 0,-1 0 0 0 0,7 0 0 0 0,10 0 0 0 0,2 0 0 0 0,-8 0 0 0 0,3 1 0 0 0,-9 0 0 0 0,3 1-64 0 0,-8-1 64 0 0,4 1 0 0 0,1 0 0 0 0,1-1 0 0 0,0 0 0 0 0,-1 0 0 0 0,0-2 0 0 0,-1-1 0 0 0,1 1 0 0 0,10-2 0 0 0,3-1 0 0 0,1 1 0 0 0,-10 1 0 0 0,3 0 0 0 0,-9 1 0 0 0,3 2 0 0 0,-7 0 0 0 0,10 2 0 0 0,16 1 0 0 0,4 0 0 0 0,-3 0 0 0 0,-6-1 0 0 0,-6 0 0 0 0,-5-1 0 0 0,-10-1 0 0 0,5 0 0 0 0,10 0 0 0 0,-4-1 0 0 0,3 1 0 0 0,-7 0 0 0 0,2 0 0 0 0,-1 0 0 0 0,4-2 0 0 0,0 0 0 0 0,-3 0 0 0 0,3-1 0 0 0,4-1 0 0 0,-1 1 0 0 0,-3 0 0 0 0,2 1 0 0 0,-1 1 0 0 0,-3 1 0 0 0,-4 1 0 0 0,-9 1 0 0 0,-11 0 0 0 0,8 0 0 0 0,3 0 0 0 0,13 1 0 0 0,8-1 0 0 0,5-1 0 0 0,-3-1 0 0 0,-7 0 0 0 0,-8-1 0 0 0,-7 0 0 0 0,-6-1 0 0 0,-2 1 0 0 0,-3 1 0 0 0,0 0 0 0 0,-1 1 0 0 0,1 0 0 0 0,-1 0 0 0 0,1 1 0 0 0,5 0 0 0 0,5 1 0 0 0,6 0 0 0 0,3 1 0 0 0,-2 0 0 0 0,-5 0 0 0 0,-3-1 0 0 0,-4-1 0 0 0,-3 0 0 0 0,-3-1 0 0 0,0-1 0 0 0,-2 0 0 0 0,0 0 0 0 0,0 0 0 0 0,0-1 0 0 0,-1 1 0 0 0,0 0 0 0 0,-1 0 0 0 0,4 0 0 0 0,4 1 0 0 0,1-1 0 0 0,1 1 0 0 0,-2-1 0 0 0,0 1 0 0 0,0 0 0 0 0,-6 0 0 0 0,8 1 0 0 0,4 0 0 0 0,-5 0 0 0 0,6 1 0 0 0,2 0 0 0 0,-2-1 0 0 0,-6-1 0 0 0,5 0 0 0 0,2-1 0 0 0,-1 0 0 0 0,-2 0 0 0 0,-1 0 0 0 0,-2-1 0 0 0,3 0 0 0 0,8 0 0 0 0,0-1 0 0 0,0 1 0 0 0,-2 1 0 0 0,-1 0 0 0 0,-2 2 0 0 0,-7 0 0 0 0,9 1 0 0 0,4 0 0 0 0,11 2 0 0 0,2 1 0 0 0,-3 0 0 0 0,-4-1 0 0 0,-4 0 0 0 0,5-1 0 0 0,7-1 0 0 0,2-2 0 0 0,-4 0 0 0 0,-3-1 0 0 0,11-1 0 0 0,1 0 0 0 0,-4 0 0 0 0,-8 0 0 0 0,5 0 0 0 0,5-1 0 0 0,2 1 0 0 0,-3 1 0 0 0,-7-1 0 0 0,-1 0 0 0 0,-3 1 0 0 0,-4 0 0 0 0,3 0 0 0 0,5 0 0 0 0,-2 1 0 0 0,-8 1 0 0 0,-13 0 0 0 0,5 1 0 0 0,-4 0 0 0 0,-7 0 0 0 0,10 1 0 0 0,0 0 0 0 0,-7-1 0 0 0,11 1 0 0 0,6-1 0 0 0,5 0 0 0 0,1 0 0 0 0,0 0 0 0 0,-5 1 0 0 0,-6-1 0 0 0,-3 2 0 0 0,0-1 0 0 0,1 2 0 0 0,2 1 0 0 0,1 1 0 0 0,1-1 0 0 0,1 1 0 0 0,-3-2 0 0 0,-6-1 0 0 0,-1-1 0 0 0,0-2-80 0 0,1-1 80 0 0,-3-1 0 0 0,-3-1 0 0 0,-2 0 0 0 0,0-1-64 0 0,-3 0 64 0 0,-3 1 0 0 0,-2 1 0 0 0,-2 0 0 0 0,-2 0 0 0 0,0 0 0 0 0,1 1 0 0 0,0 0 0 0 0,0 1 0 0 0,1-1 0 0 0,-1 2 0 0 0,-1 0 0 0 0,-1 0 0 0 0,1 1 0 0 0,-1 1 0 0 0,-3 0 0 0 0,-1 0 0 0 0,-3 1 0 0 0,-1 0 0 0 0,-1 2 0 0 0,-1 1 0 0 0,-1 1 0 0 0,0 1 0 0 0,0 1 0 0 0,-1 4 0 0 0,1 3 0 0 0,0 1 0 0 0,-1 4 0 0 0,0 7 0 0 0,0 5 0 0 0,-2 5 0 0 0,0 5 0 0 0,-2-2 0 0 0,-1-4 0 0 0,0-4 0 0 0,0-3 0 0 0,-1 1 0 0 0,1 0 0 0 0,0 0 0 0 0,0-1 0 0 0,2-1 0 0 0,-1 4 0 0 0,2-1 0 0 0,0 0 0 0 0,1-2 0 0 0,0-1 0 0 0,0 0 0 0 0,0-1 0 0 0,0 4 0 0 0,0 8 0 0 0,0 6 0 0 0,-1-1 0 0 0,-1-3 0 0 0,1-2 0 0 0,0-3 0 0 0,0-6 0 0 0,-1 2 0 0 0,1 2 0 0 0,-1 2 0 0 0,0 1 0 0 0,0-2 0 0 0,1-4 0 0 0,0-7 0 0 0,2-3 0 0 0,-1-3 64 0 0,1-4-64 0 0,1-2 0 0 0,-1-4 0 0 0,1-1 0 0 0,-1-1 0 0 0,1-2 0 0 0,0 1 64 0 0,-1-1-64 0 0,0-1 0 0 0,0 2 0 0 0,0 0 0 0 0,0 1 0 0 0,-1-1 0 0 0,1 0 0 0 0,-2-1 0 0 0,1-1 0 0 0,0 1-464 0 0,1 0-632 0 0,4 0-14512 0 0,1-1 4697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8:29.646"/>
    </inkml:context>
    <inkml:brush xml:id="br0">
      <inkml:brushProperty name="width" value="0.35" units="cm"/>
      <inkml:brushProperty name="height" value="2.1" units="cm"/>
      <inkml:brushProperty name="color" value="#66CC00"/>
      <inkml:brushProperty name="inkEffects" value="pencil"/>
    </inkml:brush>
  </inkml:definitions>
  <inkml:trace contextRef="#ctx0" brushRef="#br0">25720 2126 7367 200256 84097,'0'0'656'0'0,"-2"0"-528"0"0,-3 0 1040 0 0,-2 1 208 0 0,1-1 32 0 0,-2 2 344 0 0,-1 0-1576 0 0,-2 0-8 0 0,1 0 72 0 0,0-1-120 0 0,3 0-120 0 0,0-2 0 0 0,1-2 104 0 0,-1 0 216 0 0,-3-1 272 0 0,-5-1 368 0 0,-6 1 48 0 0,-8 1 48 0 0,-4 1-528 0 0,-1 2-112 0 0,-4 2 376 0 0,-4 2-120 0 0,-5 2-168 0 0,1 2-256 0 0,3 0-72 0 0,-2 1 144 0 0,3 1-160 0 0,2-1-40 0 0,5-2-16 0 0,2 0 0 0 0,2-2 0 0 0,0-1-32 0 0,-5 0 56 0 0,-4-1-64 0 0,-1-1 16 0 0,-5-1 80 0 0,-9-2-8 0 0,-1-2-80 0 0,2 0 0 0 0,-2-2 80 0 0,-6 0 8 0 0,-7 0 32 0 0,1 1-72 0 0,5 1 0 0 0,5 3 0 0 0,5 1-32 0 0,-4 1 72 0 0,-9 1-80 0 0,-8 0-8 0 0,-7 0-72 0 0,-1-1 0 0 0,5-1 64 0 0,10-1-64 0 0,8 0 64 0 0,7 1-64 0 0,5 1 64 613-2,3 0-64-91 3,3 0 88-522-1,-1 1-88 522 0,-8 1 96 0 0,-3 0-16-522 0,1-1-80 0 0,1 0 80 522-1,3-1-80-522 1,4 0 0 0 0,1-1 0 0 0,-3-1 64 0 0,-6 0 8 433 3,-7-1-72-433-3,1 1 0 0 0,4-1 0 610-6,4 1 64-610 6,4 1-64 0 0,-4 1 64 434 2,-8 0 0 128 5,-7 1 0-562-7,0-1-64 0 0,6-1 88 0 0,2 0 40 0 0,5-1-64 0 0,6 0-64 0 0,6 0 0 0 0,5 0 0 0 0,3 0 64 0 0,1 1-64 0 0,0 0 0 522-3,-1 0 0-522 3,1 0 0 521-4,0 1 0-521 4,-6 1 0 564 5,-12-1 0-43-10,-13 1 64-521 5,-3 0 0 564 4,1-2-64-564-4,-1 1 80 0 0,-2 1 64 0 0,3-1-144 0 0,8 1 96 0 0,5 0-32 434-1,6 0-64-434 1,4 0 0 0 0,2 0 0 0 0,-6-1 64 0 0,-3 0-64 0 0,0-1 72 0 0,1-1-72 0 0,-1 0 64 0 0,2 0-64 0 0,1 0 64 0 0,-4 0-64 0 0,-3 1 72 0 0,1 0-72 0 0,-7 2 72 0 0,-8 1-72 0 0,-9 2 72 0 0,0 2-72 0 0,5 1 72 0 0,6-1-72 0 0,4 1 0 0 0,-4 1 0 0 0,-8 2 64 0 0,-9 1 0 0 0,3 0-64 0 0,6-2 64 0 0,7-2-64 0 0,8-1 64 0 0,5-3-64 0 0,5-1 64 0 0,2-2-64 0 0,0-2 64 0 0,-8-1-64 0 0,-3 0 64 0 0,0-1-64 0 0,4 0 0 0 0,3 1 0 0 0,-5-1 0 0 0,0-1 0 0 0,1 1 0 0 0,-5-2 0 0 0,1 1 0 0 0,2-1 0 0 0,5 1 0 0 0,2 1 0 0 0,2 1 0 0 0,0 0 0 0 0,-7 0 0 0 0,-2 1 0 0 0,1 1 0 0 0,2-1 0 566 3,4 0 0-566-3,-3 0 0 0 0,0 0 0 0 0,2-1 0 0 0,3 0 0 0 0,3 0 0 0 0,-4-1 0 0 0,-7-1 0 0 0,0-1 0 519-7,1-1 0-519 7,-3 0 0 0 0,1-1 0 0 0,3 1 0 0 0,-2-1 0 0 0,-3 0 0 481 7,-3-1 64 37-15,2 1-64-518 8,4 1 0 0 0,6 0 0 566 1,4 1 0-566-1,-2 0 72 0 0,0 0-72 483 5,1 1 80-483-5,1 0-80 0 0,3 1 64 0 0,0 1-64 566 0,1 1 0-566 0,-8 0 64 0 0,-1 1-64 0 0,1-1 0 0 0,-6 0 64 0 0,-5 0-64 0 0,2-1 0 0 0,4 0 64 432-4,4-1-64-432 4,5 0 0 0 0,2 1 0 485 4,3-1 0-485-4,0 1 0 0 0,-1 0 64 566-2,-9 1-64-566 2,-13-1 64 0 0,-11 1-64 0 0,-1-1 0 0 0,6-1 0 0 0,7 1 64 0 0,6-1-64 0 0,5 0 0 0 0,3-1 0 0 0,4 1 0 0 0,2 0 64 0 0,1 1-64 0 0,-1-1 0 0 0,-4 0 0 485 3,-4 0 0-485-3,-14-1 64 565-3,-6 1-64-565 3,0 0 0 0 0,4 0 64 0 0,4 2-64 0 0,3 0 64 0 0,3 2-64 0 0,2 1 64 0 0,1 1-64 0 0,1 0 0 0 0,0 2 72 0 0,0-1-72 0 0,-1 0 0 0 0,-1 0 0 0 0,1-1 0 0 0,0-1 0 0 0,2-1 0 0 0,-7-2 0 0 0,0-1 64 0 0,0 1-64 0 0,-5 0 0 0 0,0 0 0 0 0,2 0 0 0 0,4 1 0 0 0,2-1 0 0 0,2 0 64 0 0,2 1-64 0 0,0-1 0 0 0,0-1 0 0 0,-7 1 0 0 0,-8 1 72 0 0,-6 2 8 0 0,-6 3-80 0 0,-2 2 0 0 0,5 0 96 0 0,7 0-96 0 0,10-2 96 0 0,6 0-96 0 0,0-2 0 0 0,-6 1 64 0 0,-6-1-64 0 0,2 1 64 0 0,4 0-64 0 0,7-1 0 0 0,6 1 0 0 0,-3 0 0 0 0,-4 1 0 0 0,-4 0 64 0 0,-3-2-64 0 0,-5-1 64 0 0,-4-2-64 486 2,-4-3 0 0-1,4 0 0-486-1,6-1 0 0 0,2 0 0 564-4,5 1 64-564 4,6 0-64 486 0,5 2 0-486 0,5 0 0 0 0,2 0 0 0 0,0 2 0 0 0,0 0 0 486 1,-1 0 0-486-1,-7 1 64 622 1,-10 1-64-136-1,-2 0 0-486 0,1 0 0 486-1,3-1 0-486 1,4 1 0 0 0,1-1 0 0 0,3 1 0 0 0,-5 0 0 0 0,-1 0 0 0 0,1 0 0 0 0,-6 0 0 0 0,-2 0 0 485-2,1-1 0-485 2,2 0 0 0 0,3-1 0 0 0,-8-1 0 0 0,-1 1 0 0 0,1-2 0 548 6,2 0 0-548-6,3-1 0 0 0,-4-1 0 0 0,-7-2-72 0 0,-9-2 72 0 0,-8-2 0 0 0,2-1 0 0 0,6-1-64 0 0,-3 0 64 0 0,-7 0 0 0 0,-7 0-64 0 0,5 0 64 0 0,9 3 0 0 0,3 0 0 0 0,-1 2 0 0 0,-4 1 0 0 0,4 0 0 0 0,7 2 0 485-3,4 0 0-485 3,5 2-64 0 0,-8 0 64 0 0,-1 2 0 0 0,3 1 0 0 0,3 0 0 0 0,4 1 0 0 0,-8-1 0 0 0,-1 1 0 0 0,1-1-72 0 0,-8 0 72 0 0,-3 0-72 0 0,1-1 72 0 0,-6 0 0 0 0,2-2-64 0 0,5-1 64 0 0,-2-3 0 0 0,3-1-64 0 0,5-1 64 0 0,5-1 0 0 0,5-1 0 0 0,4-1 0 0 0,1 1 0 0 0,-8-1 0 0 0,-2 0 0 0 0,0 1 0 0 0,2 1 0 0 0,3-1 0 0 0,2 1 0 0 0,1 0 0 0 0,1 0 0 0 0,0 0 0 0 0,1 1 0 0 0,-1 1 0 0 0,-10 0 0 0 0,-5 0-64 0 0,0 0 64 0 0,1 1 0 0 0,3-1 0 0 0,-6 0 0 0 0,-2 1 0 0 0,4-1 0 0 0,3 1 0 0 0,6 2 0 0 0,3 0 0 0 0,2 1 0 0 0,1 0 0 0 0,0 1 0 0 0,-2-1 0 0 0,0 1 0 0 0,-1-1 0 0 0,1 1 0 0 0,1 0 0 0 0,1 0 0 0 0,1 0-64 0 0,0 1 64 0 0,1 1 0 0 0,0 0-72 0 0,0 1 72 0 0,-1 0 0 0 0,0-2 0 0 0,-2 1 0 0 0,-1-2 0 0 0,0-1 0 0 0,0-1 0 0 0,2-1 0 0 0,-7-2 0 0 0,-2-1 0 0 0,2 0 0 0 0,3 2 0 0 0,4 0 0 0 0,1 1 0 0 0,1 1 0 0 0,0 0 0 0 0,-1 2 0 0 0,-9 0 0 0 0,-3 0 0 0 0,2 1 0 0 0,3 0 0 0 0,5 1 0 0 0,4 1 0 0 0,3-1 0 0 0,1 1 0 0 0,2 0 0 0 0,-8 1 0 0 0,-4-1 0 0 0,0 0 0 0 0,0-1 0 0 0,3-2 0 0 0,1-1 0 0 0,2-1 0 0 0,-4-1 0 0 0,-8 0 0 0 0,-1 0 0 0 0,3 2 0 0 0,-2 1 0 0 0,-6 2 0 0 0,-7 0 64 0 0,-8 1-64 0 0,4-1 0 0 0,7-2 0 0 0,8 0 0 0 0,7-2 0 0 0,5 0 0 0 0,4 0 0 0 0,3-1 0 0 0,-1 1 0 0 0,0 1 0 0 0,0 2 0 0 0,0 0 0 0 0,0 2 0 0 0,-1 1 0 0 0,-1 1 64 0 0,1 0-64 0 0,0 0 0 0 0,3 0 0 0 0,1 0 0 0 0,1-2 0 0 0,3 1 0 0 0,1-1 0 0 0,1 0 0 0 0,-6 1 0 0 0,-9 1 0 0 0,-3 2 0 0 0,2-1 0 0 0,3 0-72 0 0,2 0 72 0 0,-9 1 0 0 0,-11 0 0 0 0,-2 1 0 0 0,4-1 0 0 0,-2 1 0 0 0,5 2 0 0 0,6-1 0 0 0,6 1 0 0 0,4 0 0 0 0,5-1 0 0 0,3-1 0 0 0,3-1 64 0 0,1 0-64 0 0,2-2 0 0 0,0-1 0 0 0,-9-2 0 0 0,-4 0 0 0 0,-2 0 0 0 0,0-1 0 0 0,2 0 0 0 0,1 0 0 0 0,2-1 0 0 0,-4 0-64 0 0,-1-1 64 0 0,1 0 0 0 0,3-2 0 0 0,3 0 0 0 0,3-1 0 0 0,3 0 0 0 0,2 0 0 0 0,1-1 0-485 3,-5-1 0 485-3,-6-1 0-548-6,-2-1 0 548 6,1 0 0 0 0,2 1 0 0 0,4 1-64 0 0,4 1 64-485 2,4 0 0 485-2,-3 1 0-486 1,-3 0 0 486-1,0 0 0 0 0,3 0 0 0 0,2 1 0 0 0,3 0 0-486 0,3 1 0 486 0,2 0 64-486 1,3 0-64 486-1,0-1 0 0 0,2-1 0-486-1,0-2 0 486 1,1 0 0-564 6,2-1 0 564-6,-2-2 0-487-1,0-1 0 487 1,0-1 0 0 0,-2-2 0-486-2,0-1 0 486 2,0-2 0 0 0,-2-3 0 0 0,-2-7 0-486-2,-2-4 0 486 2,2-3 0-565 3,3 2 80 565-3,4 2-80 0 0,4 2 80 0 0,2-5-16-486-3,1-6-64 486 3,3-3 0 0 0,1 0 0 0 0,2-1 0 0 0,2 1 0 0 0,0-1 0-485-3,1 0 0 485 3,1-3 0 0 0,0-2 0 0 0,1-12 0 0 0,1-4 0 0 0,0-2 0 0 0,-2 3 0 0 0,0 5 72 0 0,0 3-72 0 0,0 5 64 0 0,-1 4-64 0 0,0 3 72 0 0,0 1-72 0 0,-1 2 80 0 0,-1 1-80 0 0,1 1 0 0 0,0 0 0 0 0,-1-1 0 0 0,1-2 0 0 0,-1-1 72 0 0,0-1-72 0 0,0 0 64 0 0,0 1-64 0 0,1 0 0 0 0,0-3 64 0 0,1 0-64 0 0,1 4 0 0 0,2 4 0 0 0,2 4 0 0 0,0 5 0 0 0,2 3 0 0 0,1 2 0 0 0,2 1 0 0 0,1 1 0 0 0,2 2 0 0 0,5-1-64 0 0,3 1 64 0 0,4 2 0 0 0,-3 5-88 0 0,8 0 24 0 0,0 2 64 0 0,-5 4-80 0 0,8 0 80 0 0,0 2-80 0 0,7 2 80 0 0,-3 1 0 0 0,7 3 0 0 0,-5 0-64 0 0,8 4 64 0 0,-4 0 0 0 0,-8-1 0 0 0,6 2 0 0 0,-2 0 0 0 0,10 1 0 0 0,-2 0 0 0 0,7 1 0 0 0,-5-2 0 0 0,5 1 0 0 0,-7-1 0 0 0,6 2 0 0 0,11 3 0 0 0,15 0-64 0 0,15 1 64 0 0,12-4 0 0 0,24-5 0 0 0,10-3-64 0 0,-17-2 64 0 0,-11-1 0 0 0,-23-1 0 0 0,-8 1 0 0 0,-18 2 0 0 0,-2 0 0 0 0,10 2 0 0 0,15 1 0 0 0,-7 1 0 0 0,6 0 0 0 0,-12 0 0 0 0,5 0 0 0 0,12 0 0 0 0,14 0 0 0 0,-11-2 0 0 0,4 0 0 0 0,-14-1 0 0 0,5 0 0 0 0,10 1 0 0 0,-10 0 0 0 0,2 1 0 0 0,-13 0-64 0 0,4 1 64 0 0,-11-1 0 0 0,8-2 0 0 0,4-1 0 0 0,3 0 0 0 0,-1 0 0 0 0,9 0 0 0 0,13 1 0 0 0,12-1 0 0 0,0-1 0 0 0,-6 0 0 0 0,-8-1 0 0 0,-9-1 0 0 0,19-1 0 0 0,3 0 0 0 0,-3-2 0 0 0,-7-1 0 0 0,-5-2 0 0 0,10-2-64 0 0,16-2 64 0 0,14-3 0-1050-2,12-4-64 535 11,-7-1 64 32-14,-11 1 0 483 5,-15 1 0 0 0,-13 3 0 0 0,-12 2-64 0 0,-8 2 64-566-1,5-1 0 566 1,1 0 0 0 0,0 1 0-434 3,13-1 0 434-3,3 2 0 0 0,-16 1 0-566-2,12 1 0 566 2,1 2 0 0 0,-17 2 0 0 0,2-1 0 0 0,0 0 0 0 0,-2 1 0 0 0,-3-1 0 0 0,12-1 0-434 2,17-2 0 434-2,15-2 0 0 0,1-1 0-566-2,-9 1 0 566 2,1-1 0 0 0,-7-1 0 0 0,-24 3 384 0 0,-3 0 96 0 0,-17 1 24 0 0,5 2 0-434 1,31 0-1792 434-1,10 1 680 0 0,11 2 608 0 0,-17 0 0 0 0,-2 2 0-565-4,5 0 0 565 4,-16 1 0 0 0,-1 1 0 0 0,-17 0 0 0 0,4 1 0 0 0,-14-1 0 0 0,18 0 0 0 0,6 0-72-520 5,14 0 72 520-5,17 2 0 0 0,1 0 0 0 0,-7 1-64 0 0,-10-1 64 0 0,-12 0 0 0 0,-22-1 0 0 0,2-1-64 0 0,-12 0 64 0 0,7 1 0 0 0,20 0 0 0 0,7 0 0 0 0,1 0 0 0 0,-18-1 0 0 0,3-2 0 0 0,13 0 0 0 0,-10-1 0 0 0,20 1 0 0 0,-7 0 0 0 0,4 1 0 0 0,12-1 0 0 0,13 0 0 0 0,14 0-64 0 0,13-1-8 0 0,10-1 8 0 0,-11-1-16 0 0,-9-2 80 0 0,-29 1 0 0 0,6 1-64 0 0,-19 0 64 0 0,0 1 0 0 0,-4 1 0 0 0,5 1 0 0 0,9 3 0 0 0,7 2 0 0 0,-16 1 0 0 0,-1 1 0 0 0,7 3 0 0 0,8 1 0 0 0,6 1 0 0 0,-17-2 0 0 0,-4-1 0 0 0,6-1 0 0 0,8-1 0 0 0,6 0 0 0 0,-19 0 0 0 0,-6 0 0 0 0,0 2 0 0 0,1 0 0 0 0,4 2 0 0 0,-18-2 0 0 0,-2 0 0 0 0,-16-2 0 0 0,-2 2 0 0 0,5 1 0 0 0,5 3 0 0 0,5 0 0 0 0,-11-1 0 0 0,-1 0 0 0 0,-13-3 0 0 0,0-1 0 0 0,9 0 0 0 0,-7-2 0 0 0,5 1 0 0 0,8 1 0 0 0,6 1 0 0 0,6 2 0 0 0,4 1 0 0 0,-13-2 0 0 0,-19-1 0 0 0,1 1 0 0 0,-9-1 0 0 0,-13-2 0 0 0,10 2 0 0 0,-3 0 0 0 0,14 3 0 0 0,-4-1 0 0 0,-10-1 0-434 0,6 2 0 434 0,-5-1 0 0 0,-10-1 0 0 0,8 2 0 0 0,-3-1 0 0 0,12 3 0 0 0,-3-2 0 0 0,-9-2 0 0 0,9 1 0 0 0,-3-1 0 0 0,10 1 0 0 0,-4-1 0 0 0,-11-2 0 0 0,9 1 0-564-5,-4-1 0 564 5,11 0 0 0 0,-5 0 0 0 0,-9-1 0 0 0,3 1 0 0 0,-4-1 0 0 0,-10-1 0 0 0,7 2 0 0 0,14 5 0 0 0,-2-1 0 0 0,-8-1 0-434-1,6 2 0 434 1,-5 0 0 0 0,-9-3 0 0 0,10 2 0 0 0,12 2 0 0 0,-3-1 0 0 0,6 0 0 0 0,-6-3 0 0 0,1-1 0 0 0,6-2 0 0 0,9 0 0 0 0,8-1 0 0 0,-8-1 0 0 0,-16-1 0 0 0,6 0 0 0 0,11 0 0 0 0,-7-1 0 0 0,4 1 0 0 0,5-1 0 0 0,-9-1 0 0 0,2-1 0 0 0,6 0 0 0 0,-9-1 0 0 0,3 0 0 0 0,9 0 0 0 0,11 2 0 0 0,-7 0 0 0 0,3 0 0 0 0,9-2 0 0 0,-12 0 0 0 0,3-2 0 0 0,-13-1 0 0 0,2-2 0 0 0,-10 1 0 0 0,4-2 0 0 0,-7 0 0 0 0,6-1 0 0 0,-6 1 0 0 0,9 0 0 0 0,15-2 0 0 0,-7 0 0 0 0,2 1 0 0 0,-12 1 0 0 0,3 0 0 0 0,-11 2 0 0 0,6 0 0 0 0,-8 2 0 0 0,6 0 0 0 0,16 0 0 0 0,-6 1 0 0 0,8-1 0 0 0,-9 0 0 0 0,3-2 0 0 0,10-2 0 0 0,11-4 0 0 0,-10 0 0 0 0,3-1 0 0 0,-13 2 0 0 0,4 0 0 0 0,-12 1 0 0 0,5 0 0 0 0,-9 2 0 0 0,5-1 0 0 0,-9 1 0 0 0,3 1 0 0 0,-9 1 0 0 0,5 0 0 0 0,11 0 0 0 0,11 1 0 0 0,-8 0 0 0 0,4 0 0 0 0,-11 1 0 0 0,2 1 0 0 0,-10 0 0 0 0,3 0 0 0 0,8 1 0 0 0,-7 0 0 0 0,3-1 0 0 0,7 1 0 0 0,-7-1 0 0 0,1 0 0 0 0,-11 1 0 0 0,4-1 0 0 0,-9 0 0 0 0,6 1 0 0 0,-7 0 0 0 0,6 0 0 0 0,-6 0 0 0 0,4 0 0 0 0,-6 0 0 0 0,2 2 0 0 0,-6-1 0 0 0,5 0 0 0 0,8 0 0 0 0,17 0 0 0 0,-2 0 0 0 0,2-1 0 0 0,-10 1 0 0 0,0-1 0 0 0,-9 0 0 0 0,2 0 0 0 0,6 0 0 0 0,-7-1 0 0 0,3 0 0 0 0,-9 1 0 0 0,2-2 0 0 0,-7 1 0 0 0,4-1 0 0 0,7-1 0 0 0,-4-1 0 0 0,4 0 0 0 0,-7-1 0 0 0,3 1 0 0 0,9-1 0 0 0,8-1 0 0 0,-6 2 0 0 0,-14 1 0 0 0,4 1 0 0 0,-6 1 0 0 0,4 2 0 0 0,-6 0 0 0 0,6 0 0 0 0,-6 1 0 0 0,-9 0 0 0 0,3 0 0 0 0,-3-1 0 0 0,-8 0 64 0 0,-7 1-64 0 0,10-1 0 0 0,4 0 0 0 0,1 0 0 0 0,-3 0 0 0 0,-2 1 0 0 0,-3-1 0 0 0,-2 0 0 0 0,-1 1 0 0 0,-2 0 0 0 0,-1 1 0 0 0,-2 0 0 0 0,0 1 64 0 0,-1 0-64 0 0,-1 1 0 0 0,0 3 64 0 0,1 1-64 0 0,-1 1 0 0 0,0 2 64 0 0,-3-2-64 0 0,-2-1 0 0 0,-3-3 64 0 0,7 8-64 0 0,3 3 0 0 0,-3-3 0 0 0,7 9 0 0 0,5 10 0 0 0,0-1 0 0 0,1 4 0 0 0,3 8 0 0 0,-4-4 0 0 0,0 2 64 0 0,-4-5-64 0 0,-2 3 0 0 0,-3 7 0 0 0,-3 7 64 0 0,-5 0-64 0 0,-5-3 96 0 0,-5-4-96 0 0,-3-4 96 0 0,-7 1 8 0 0,-5 4 32 0 0,-5 5-72 0 0,-2 3-64 0 0,1 3-128 0 0,4-3-48 0 0,6-6-8 0 0,10-1-16672 0 0,5-9 5009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08:32.669"/>
    </inkml:context>
    <inkml:brush xml:id="br0">
      <inkml:brushProperty name="width" value="0.35" units="cm"/>
      <inkml:brushProperty name="height" value="2.1" units="cm"/>
      <inkml:brushProperty name="color" value="#66CC00"/>
      <inkml:brushProperty name="inkEffects" value="pencil"/>
    </inkml:brush>
  </inkml:definitions>
  <inkml:trace contextRef="#ctx0" brushRef="#br0">10481 530 10511 205384 79506,'-1'-1'464'0'0,"-3"-1"208"0"0,-1-1-672 0 0,0-1 0 0 0,0 0 72 0 0,2 1 56 0 0,1-1-64 0 0,1-2-64 0 0,2-2 0 0 0,1-3 64 0 0,1 0-64 0 0,2-3 0 0 0,1 0 0 0 0,-1 1 96 0 0,0 1 0 0 0,-2 1 0 0 0,0 2 0 0 0,-2 0 320 0 0,-1 1 552 0 0,-2-1 72 0 0,-2-1 56 0 0,-3 1-192 0 0,-2 1-280 0 0,-4 0-320 0 0,0 1-88 0 0,-3 2 168 0 0,-6 0 0 0 0,-1 2-192 0 0,0 1 0 0 0,-2 1 176 0 0,1 1-200 0 0,0 1 0 0 0,-2 0 168 0 0,-1 1-168 0 0,0 1 0 0 0,0-1 0 0 0,0-1-168 0 0,0 1 0 0 0,-1-1 0 0 0,0 0 0 0 0,-1-1 208 0 0,0 0 8 0 0,-1 0 0 0 0,0-1 0 0 0,-2-1-24 0 0,-7-1 192 0 0,-12 0 8 0 0,-9-2 8 0 0,-8 1-72 0 0,-2 0-120 0 0,5 1-104 0 0,7 0-32 0 0,2-1 56 0 0,0 0-64 0 0,-2-2 16 0 0,-3-1 0 0 0,3-1 16 0 0,3 0-96 0 0,3 0 96 0 0,3 2-8 0 0,2 0 0 537-2,0 2 0-537 2,1-1 0 537-3,0 2 24-537 3,0 0 8 0 0,0 0 0 0 0,0 0 0 513 10,-1 1-24-513-10,0 0 0 0 0,0 0 0 0 0,-8-1 0 0 0,-1-1-24 0 0,0 0-72 0 0,1-1 64 489-1,1 0-64-489 1,0 0 0 0 0,1-1 0 0 0,-8-1 0 0 0,-11-1 0 0 0,-9 0 0 0 0,0 0 0 0 0,5 1 0 0 0,7 0 0 0 0,6 2 0 0 0,-5 1 64 0 0,0 1 32 0 0,2 1-32 0 0,-2-1 32 0 0,-4 0-32 536-5,1 1-64-536 5,6-1 0 0 0,-2 0 64 0 0,2 1-64 0 0,6 0 0 0 0,5 0 0 0 0,2 0 0 0 0,2 0 0 0 0,1 0 0 0 0,1-1 0 0 0,0 1 0 0 0,-1-2 0 0 0,-1 0 0 0 0,-1 0 0 0 0,0 0 0 0 0,-7-1 0 0 0,-2 0 0 0 0,0 1 0 0 0,4 0 0 0 0,2 2 80 0 0,3-1-80 0 0,0 1 88 0 0,-8-2-8 0 0,-3 0-80 0 0,1-1 0 0 0,-4 0 64 0 0,1-1-64 0 0,3 1 0 0 0,-5 1 0 0 0,0 1 0 0 0,4 3 0 0 0,3 0 0 0 0,3 1 0 0 0,1 2 0 0 0,1-1 0 0 0,2 0 72 0 0,1 1-72 0 0,1-2 64 0 0,2 0-64 0 0,-1-2 0 0 0,2 1 0 0 0,-1-2 64 0 0,2 0-64 0 0,-8 0 0 0 0,-9-2 0 0 0,-10 1 64 0 0,-10-1 0 0 0,0 1-64 0 0,6 0 96 0 0,7 0-32 0 0,7 2 8 0 0,7-1 0 0 0,7 1 0 0 0,3 1 0 0 0,3 0-72 0 0,1 1 64 0 0,1 0-64 0 0,0 0 64 0 0,0 1-64 0 0,-8 0 0 0 0,-10 1 64 0 0,-11 0-64 0 0,-1 0 0 0 0,5-2 0 0 0,6 0 0 0 0,6 0 64 0 0,4 0-64 0 0,3 0 0 0 0,2 1 64 0 0,2-1-64 0 0,-6 3 64 0 0,-2 1 0 0 0,1 2-64 0 0,-7 1 64 0 0,-11 2 0 0 0,-1 0 0 0 0,3 0-64 0 0,7-2 0 0 0,7 0 72 0 0,5-1-72 0 0,4 0 0 0 0,1 0 0 0 0,1 1 0 0 0,0 0 0 0 0,0-1 0 0 0,-6 1 0 0 0,-9 0 0 0 0,-9 1 0 0 0,-3 0 0 0 0,4-1 0 0 0,-2-1 0 0 0,2 0 64 0 0,5-2-64 0 0,5 0 0 0 0,4-1 0 0 0,3-1 0 0 0,3-1 0 0 0,-6-1 0 0 0,-7-1 64 0 0,-1 0-64 0 0,1 0 0 0 0,3-1 0 0 0,2 0 0 0 0,2 0 0 0 0,1 1 0 0 0,-6 1 0 0 0,-1 0 0 0 0,3 1 0 0 0,3 0 0 0 0,4 1 0 0 0,-3 1 0 0 0,-5 2 0 0 0,0 0 0 0 0,3 0 0 0 0,5 0 0 0 0,5-1 0 0 0,-3 0 0 0 0,0-1 0 0 0,3-2 0 0 0,1 0 0 0 0,4-2 0 0 0,-2-1 0 0 0,1-1 0 0 0,3-1 0 0 0,4 0 0 0 0,2-2 0 0 0,-2-1 0 0 0,1-1 0 0 0,0-1 0 0 0,-3-1 0 0 0,-4-1-64 0 0,0 0 64 0 0,2 1 0 0 0,-1 2 0 0 0,3 0 0 0 0,3 2 0 0 0,4 2 0 0 0,2 1 0 0 0,0 2 0 0 0,0 1 0 0 0,1 1 0 0 0,-1 3 0 0 0,0 0 0 0 0,1 2 0 0 0,4 0 0 0 0,1 2 0 0 0,2 2 0 0 0,1 2 0 0 0,2 1 0 0 0,2 4-64 0 0,2 0 64 0 0,2 2-72 0 0,1 0 72 0 0,2 1 0 0 0,2 5-72 0 0,3 3 72 0 0,1 2 0 0 0,0 1-64 0 0,2 0 64 0 0,0 0 0 0 0,2 1 0 0 0,0 1 0 0 0,1 1 0 0 0,0 2 0 0 0,-1 1 0 0 0,0 1 0 0 0,-1 0 0 0 0,1 7 0 0 0,-2 4 0 0 0,0-1 0 0 0,-1-2 0 0 0,-1-2 0 0 0,-1-1 0 0 0,-1-3 0 0 0,0 5 0 0 0,-1 5 0 0 0,1 3 0 0 0,0-4 0 0 0,1-5 0 0 0,0-8 0 0 0,1-5 0 0 0,0-5 0 0 0,1-3 0 0 0,1 0 0 0 0,3-1 0 0 0,0-3 0 0 0,0-4 0 0 0,-3-6 0 0 0,-1-3 0 0 0,9 7 0 0 0,2 2-64 0 0,-1-2 64 0 0,10 3 0 0 0,1-1-64 0 0,-4-4 64 0 0,9 0 0 0 0,-1-3 0 0 0,-5-2 0 0 0,9-1-64 0 0,-2 0 64 0 0,-5-3 0 0 0,10 1 0 0 0,-1 0 0 0 0,-7-1 0 0 0,13 1 0 0 0,-1 1 0 0 0,15 1 0 0 0,-2 1 0 0 0,5 2 0 0 0,-6-1-64 0 0,2 1 64 0 0,-8-1 0 0 0,2-1 0 0 0,-7 0 0 0 0,4-1 0 0 0,-5-1 0 0 0,7-1 0 0 0,12-1-64 0 0,-4-1 64 0 0,6-2 0 0 0,-6-1 0 0 0,7-1-64 0 0,-8-2 64 0 0,6 1 0 0 0,-8 0 0 0 0,4-1 0 0 0,-8 0 0 0 0,4 0 0 0 0,-6 1 0 0 0,3-1 0 0 0,-5 1 0 0 0,5-1 0 0 0,11 0 0 0 0,-4 1 0 0 0,6 0 0 0 0,10-1 0 0 0,10 2 0 0 0,-10 0 0 0 0,0 1 0 0 0,4 2 0 0 0,-11-1 0 0 0,1 1 0 0 0,-10 0 0 0 0,3 0 0 0 0,-8-1-64 0 0,8 0 64 0 0,-7 1 0 0 0,9-1 0 0 0,-5 1 0 0 0,7 0 0 0 0,-7 1 0-562-4,5 0 0 25 9,11 1 0 1-1,-7 0 0 536-4,5-1 0-489-2,-9 0 0 489 2,5 0 0 0 0,-8-1 0 0 0,9 0 0-537 2,-7-1 0 537-2,7-1 0 0 0,13 1 0 0 0,-7-1 0 0 0,3 0 0 0 0,-11 0 0-488-3,4 1 0 488 3,-11-1 0 0 0,7 0 0 0 0,15 1 0 0 0,-6-1 0 0 0,4 1 0 0 0,-11 1 0 0 0,4-1 0 0 0,-10 1 0 0 0,4 0 0 0 0,-9-1 0 0 0,6-1 0 0 0,-7 1 0 0 0,8-1 0 0 0,-5-1 0 0 0,9 0 0 0 0,-6 0 0 0 0,9 0 0 0 0,-9-1 0 0 0,8 0 0 0 0,-9 0 0 0 0,5 0 0 0 0,-7 1 0 0 0,4-1 0 0 0,12 0 0-536 1,14 0 0 536-1,12 2 0 0 0,-11 0 0 0 0,-3 2 0 0 0,3 1 0 0 0,-14 1 0 0 0,0 1 0 0 0,6 2 0 0 0,-10 0 0 0 0,3 1 0 0 0,-10-1 0 0 0,6 1 0 0 0,-10-2 0 0 0,6 0 0 0 0,-9-1 0 0 0,7 0 0 0 0,-8-1 0 0 0,6 0 0 0 0,13-1 0 0 0,-7-1 0 0 0,6-1-64 0 0,-8 0 64 0 0,6-1 0 0 0,-8 1 0 0 0,4 0 0 0 0,11 0 0 0 0,13 0 0 0 0,-10 0 0 0 0,2-1 0 0 0,-14-1 0 0 0,4-1 0 0 0,14-1 0 0 0,-7 0 0 0 0,5 0 0 0 0,8-2 0 0 0,-12 1 0 0 0,2-1 0 0 0,8 0-64 0 0,-10 0 64 0 0,2 0 0 0 0,-12 1 0 0 0,2 1 0 0 0,8 1 0 0 0,-10 1 0 0 0,1 2 0 0 0,-11 0 0 0 0,2 1 0 0 0,-10 1 0 0 0,4 1 0 0 0,11 2 0-488-5,-7-1 0 488 5,7 1 0 0 0,-8-1 0 0 0,4 0 0 0 0,-8-1 0 0 0,2-1 0 0 0,9 0 0 0 0,-8-2 0 0 0,2-1 0 0 0,-10-1 0 0 0,8-1-64 0 0,15-3 64 0 0,-6 0 0 0 0,-14 1 0 0 0,2 0 0 0 0,7 0 0 0 0,-8 1 0 0 0,2 1 0 0 0,-9 2 0 0 0,-13 0 0 0 0,-12 1 0 0 0,-11 0 0 0 0,-7 1 0 0 0,11-1 0 0 0,2 0 0 0 0,-2 1 0 0 0,-3-1 64 0 0,-5 0-64 0 0,-4 0 64 0 0,-2 0-64 0 0,-2 0 0 0 0,-1 0 72 0 0,-1 0-72-464 4,0 0 64 464-4,7-5-64 0 0,2-4 0 0 0,-4-4 64 0 0,-6-6-64 0 0,-5-3 64 0 0,-3-3-64 0 0,-3-1 0 0 0,-1-3 0 0 0,-2-3 64-537-2,0-4-64 537 2,-4-13 0 0 0,-2-8 64 0 0,1-4-64 0 0,0-3 0 0 0,2 0 0 0 0,1 0 0 0 0,1 0 128 0 0,-2-8 104 0 0,0-2-120 0 0,2 3-8 0 0,2 5 0 0 0,1 6 0 0 0,1 6 0 0 0,0 6-104 0 0,-4 0 64 0 0,-2 3-64 0 0,-2 5 0 0 0,-6 5-72 0 0,-6 2-160 0 0,-7 6-232 0 0,-1 7-840 0 0,0 10-1208 0 0,7 6-21223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11:56.370"/>
    </inkml:context>
    <inkml:brush xml:id="br0">
      <inkml:brushProperty name="width" value="0.1" units="cm"/>
      <inkml:brushProperty name="height" value="0.1" units="cm"/>
      <inkml:brushProperty name="color" value="#FFC114"/>
    </inkml:brush>
  </inkml:definitions>
  <inkml:trace contextRef="#ctx0" brushRef="#br0">2767 1570 1839 0 0,'3'-2'4320'0'0,"3"-3"-3524"0"0,-6 35 6095 0 0,1-29-6691 0 0,0-1-1 0 0,-1 0 0 0 0,1 0 0 0 0,-1 0 0 0 0,1 0 0 0 0,0 0 0 0 0,-1 0 0 0 0,1 0 1 0 0,-1 0-1 0 0,1 0 0 0 0,0 0 0 0 0,-1 0 0 0 0,1 0 0 0 0,-1 0 0 0 0,1 0 1 0 0,-1-1-1 0 0,1 1 0 0 0,0 0 0 0 0,-1 0 0 0 0,4-4 1593 0 0,-3 4-1593 0 0,-1-1 1 0 0,0 1-1 0 0,1-1 0 0 0,-1 1 0 0 0,0-1 0 0 0,1 0 0 0 0,-1 0-36 0 0,0 0 1 0 0,0 1-1 0 0,0-1 0 0 0,0 0 0 0 0,1 1 1 0 0,-1-1-1 0 0,0 1 0 0 0,0-1 0 0 0,1 0 1 0 0,-1 1-1 0 0,0-1 0 0 0,1 1 0 0 0,-1-1 1 0 0,1 1-1 0 0,-1-1 0 0 0,1 1 0 0 0,-1-1 0 0 0,1 1 1 0 0,-1 0-1 0 0,2-1 0 0 0,-2 0-117 0 0,1 1 0 0 0,0 0-1 0 0,-1-1 1 0 0,1 1 0 0 0,-1-1 0 0 0,1 1 0 0 0,-1-1-1 0 0,1 1 1 0 0,-1-1 0 0 0,1 1 0 0 0,-1-1-1 0 0,0 1 1 0 0,1-1 0 0 0,-1 0 0 0 0,0 1-1 0 0,1-1 1 0 0,-1 0 0 0 0,0 1 0 0 0,0-1-1 0 0,0 0 1 0 0,0 1 0 0 0,0-1 0 0 0,1 0-1 0 0,-1 1 1 0 0,0-1 0 0 0,0 0 0 0 0,-1 0 0 0 0,1 1-1 0 0,0-1 1 0 0,0 0 0 0 0,-2-6 106 0 0,0 0 0 0 0,1 1-1 0 0,0-1 1 0 0,0 0 0 0 0,0 0 0 0 0,1 1 0 0 0,0-1 0 0 0,1 0 0 0 0,-1 0 0 0 0,1 0 0 0 0,1 1 0 0 0,2-11-1 0 0,-1 2-44 0 0,0 0-1 0 0,-1-1 0 0 0,-1 1 0 0 0,0-1 1 0 0,-3-22-1 0 0,1-2 211 0 0,2 28-289 0 0,1-1 0 0 0,0 1 1 0 0,1-1-1 0 0,0 1 0 0 0,9-23 0 0 0,2-7 118 0 0,-11 35-127 0 0,0-1 0 0 0,1 0 0 0 0,0 1 1 0 0,0 0-1 0 0,7-10 0 0 0,-6 12-4 0 0,-1-1-1 0 0,-1 0 1 0 0,1 0-1 0 0,-1 0 0 0 0,0 0 1 0 0,-1 0-1 0 0,1-1 1 0 0,2-10-1 0 0,-2-7-14 0 0,-1 0 0 0 0,-1 0 0 0 0,-4-43 0 0 0,3 49 71 0 0,0 0 0 0 0,0 0 0 0 0,2 0 0 0 0,4-24-1 0 0,-2 23 12 0 0,-2 1-1 0 0,0-1 1 0 0,-1-32-1 0 0,-4 2-56 0 0,3 30-4 0 0,-1-1-1 0 0,-1 1 1 0 0,-1 0-1 0 0,-7-27 1 0 0,4 25-10 0 0,2 0 1 0 0,0-1-1 0 0,-1-31 0 0 0,-1-6 8 0 0,4 51-13 0 0,0 1 1 0 0,0-1-1 0 0,-1 0 0 0 0,-6-12 0 0 0,6 14 4 0 0,0 0 0 0 0,1 0-1 0 0,-1 0 1 0 0,1 0-1 0 0,0 0 1 0 0,1-1-1 0 0,0 1 1 0 0,-1-9-1 0 0,-6-52 2 0 0,8 65-11 0 0,0 0 0 0 0,0 0 0 0 0,0 0 0 0 0,-1 0 0 0 0,1 0 0 0 0,-1 0 0 0 0,0 0 0 0 0,1 0 0 0 0,-1 0 0 0 0,0 0 0 0 0,0 1 0 0 0,0-1 0 0 0,0 0 0 0 0,0 1 0 0 0,-1-1 0 0 0,1 0 0 0 0,-1 1 0 0 0,1 0 0 0 0,-1-1 0 0 0,1 1 0 0 0,-1 0 0 0 0,-3-2 0 0 0,-19-21 0 0 0,20 21 24 0 0,0 0 1 0 0,0 0-1 0 0,0 0 1 0 0,0 0-1 0 0,0 1 1 0 0,-1 0-1 0 0,0 0 0 0 0,1 0 1 0 0,-9-2-1 0 0,-49-7-32 0 0,38 7 71 0 0,-4 1-24 0 0,-1 2 0 0 0,-54 3 1 0 0,15 0-41 0 0,57-1 1 0 0,-1 0 0 0 0,1 1 0 0 0,-13 3 0 0 0,13-2 0 0 0,1-1 0 0 0,-1 0 0 0 0,-13 0 0 0 0,4-4 11 0 0,0 0-1 0 0,0-1 1 0 0,0-1 0 0 0,0-2-1 0 0,-26-9 1 0 0,46 15-11 0 0,-8-2 0 0 0,0 1 0 0 0,1 0 0 0 0,-1 0 0 0 0,0 1 0 0 0,1 0 0 0 0,-1 0 0 0 0,0 1 0 0 0,-9 2 0 0 0,7-2 0 0 0,0 0 0 0 0,-1 0 0 0 0,-16-1 0 0 0,13-1 0 0 0,1 1 0 0 0,0 1 0 0 0,-1 0 0 0 0,1 1 0 0 0,0 0 0 0 0,0 1 0 0 0,0 1 0 0 0,-18 7 0 0 0,13-5 0 0 0,-1 0 0 0 0,-36 6 0 0 0,32-12 0 0 0,-1 0 0 0 0,1-1 0 0 0,0-1 0 0 0,0-2 0 0 0,0 0 0 0 0,1-1 0 0 0,-41-15 0 0 0,15 7 0 0 0,-1 2 0 0 0,-98-9 0 0 0,133 19 0 0 0,1 2 0 0 0,-1-1 0 0 0,0 2 0 0 0,1 0 0 0 0,0 0 0 0 0,-1 1 0 0 0,1 1 0 0 0,-17 7 0 0 0,-6 1 0 0 0,3-4 0 0 0,1-2 0 0 0,-1-1 0 0 0,0-2 0 0 0,-39 0 0 0 0,-25 2 0 0 0,78-3 0 0 0,-34 11 0 0 0,-3-1 0 0 0,22-8 0 0 0,-68-2 0 0 0,57-3 0 0 0,30 2 0 0 0,1 0 0 0 0,-24 6 0 0 0,10-1 0 0 0,-18-10 0 0 0,33 6 0 0 0,1-1 0 0 0,-1 0 0 0 0,1-1 0 0 0,-1-1 0 0 0,-15-2 0 0 0,20 2 0 0 0,-6 0 0 0 0,0 0 0 0 0,1 1 0 0 0,-1 1 0 0 0,1 0 0 0 0,-1 1 0 0 0,1 0 0 0 0,-1 1 0 0 0,-22 8 0 0 0,33-10 0 0 0,0 1 0 0 0,0-1 0 0 0,0 1 0 0 0,0-1 0 0 0,0 1 0 0 0,1 0 0 0 0,-1 0 0 0 0,1 0 0 0 0,-1 1 0 0 0,1-1 0 0 0,0 0 0 0 0,-1 1 0 0 0,1 0 0 0 0,1-1 0 0 0,-1 1 0 0 0,0 0 0 0 0,-2 6 0 0 0,2-1 0 0 0,0 1 0 0 0,1-1 0 0 0,0 1 0 0 0,0 0 0 0 0,1 15 0 0 0,-10 107-52 0 0,4-82 40 0 0,5-34 12 0 0,0 1 0 0 0,-1-1 0 0 0,0 0 0 0 0,-1 0 0 0 0,0-1 0 0 0,-11 27 0 0 0,11-32 0 0 0,0 1 0 0 0,1 0 0 0 0,-1 1 0 0 0,2-1 0 0 0,0 0 0 0 0,0 1 0 0 0,1 16 0 0 0,1-15 0 0 0,-2-1 0 0 0,1 1 0 0 0,-1-1 0 0 0,-1 0 0 0 0,0 1 0 0 0,-5 12 0 0 0,-5 20 0 0 0,1-1 0 0 0,2 2 0 0 0,-5 85 0 0 0,14-127 0 0 0,-22 205 0 0 0,21-196 0 0 0,1 0 0 0 0,0 1 0 0 0,5 21 0 0 0,-3-21 0 0 0,-1-1 0 0 0,0 1 0 0 0,-1 20 0 0 0,-1 22 0 0 0,1-50 0 0 0,0 1 0 0 0,1-1 0 0 0,0 0 0 0 0,0 0 0 0 0,0 0 0 0 0,1 0 0 0 0,0 0 0 0 0,3 7 0 0 0,2-1 0 0 0,0 0 0 0 0,1 0 0 0 0,13 14 0 0 0,-17-21 0 0 0,1 0 0 0 0,-1 0 0 0 0,1 0 0 0 0,0-1 0 0 0,0 1 0 0 0,0-1 0 0 0,0-1 0 0 0,1 1 0 0 0,10 3 0 0 0,67 23 0 0 0,-45-19 0 0 0,-22-5 0 0 0,0-1 0 0 0,1-1 0 0 0,-1 0 0 0 0,22 0 0 0 0,49 4 0 0 0,0 0 0 0 0,-39-6-54 0 0,-3 0 51 0 0,1-2-1 0 0,51-8 1 0 0,-20-7-66 0 0,-41 7 71 0 0,58-5 1 0 0,-56 13-3 0 0,-22 1 0 0 0,0-1 0 0 0,0-1 0 0 0,-1 0 0 0 0,18-5 0 0 0,-7 0 0 0 0,0 1 0 0 0,0 1 0 0 0,1 2 0 0 0,50-2 0 0 0,-37 6 0 0 0,63-3 0 0 0,-83 2 0 0 0,1 0 0 0 0,0 2 0 0 0,40 7 0 0 0,-40-4 0 0 0,1-2 0 0 0,0-1 0 0 0,35 0 0 0 0,-22-5 0 0 0,0 2 0 0 0,0 2 0 0 0,48 5 0 0 0,54 8 0 0 0,-54-8 0 0 0,-70-5 0 0 0,0 0 0 0 0,1 0 0 0 0,-1-1 0 0 0,1-1 0 0 0,-1 0 0 0 0,24-6 0 0 0,4-1 0 0 0,1 1 0 0 0,62-2 0 0 0,-78 8 0 0 0,19-1 0 0 0,-1 3 0 0 0,58 8 0 0 0,-96-9 0 0 0,1 0 0 0 0,-1 0 0 0 0,1-1 0 0 0,-1 1 0 0 0,7-3 0 0 0,22-2 0 0 0,-34 5 2 0 0,0 1-1 0 0,0-1 1 0 0,-1 0 0 0 0,1 1-1 0 0,0-1 1 0 0,0 0 0 0 0,0 1-1 0 0,0-1 1 0 0,-1 1 0 0 0,1-1-1 0 0,0 1 1 0 0,0 0 0 0 0,-1-1-1 0 0,1 1 1 0 0,0 0-1 0 0,-1-1 1 0 0,1 1 0 0 0,-1 0-1 0 0,1 0 1 0 0,0 1 0 0 0,10 21-393 0 0,-6-13-969 0 0,1 0-1134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0:12.127"/>
    </inkml:context>
    <inkml:brush xml:id="br0">
      <inkml:brushProperty name="width" value="0.1" units="cm"/>
      <inkml:brushProperty name="height" value="0.1" units="cm"/>
      <inkml:brushProperty name="color" value="#FFFF00"/>
    </inkml:brush>
  </inkml:definitions>
  <inkml:trace contextRef="#ctx0" brushRef="#br0">361 1287 5983 0 0,'-17'4'645'0'0,"17"-4"-656"0"0,-1 1 0 0 0,1-1 0 0 0,-1 0 0 0 0,1 1 0 0 0,-1-1 0 0 0,1 0-1 0 0,-1 1 1 0 0,0-1 0 0 0,1 0 0 0 0,-1 0 0 0 0,1 0 0 0 0,-1 0 0 0 0,0 0 0 0 0,1 0-1 0 0,-1 0 1 0 0,0 0 0 0 0,1 0 0 0 0,-1 0 0 0 0,0 0 0 0 0,1 0 0 0 0,-1 0 0 0 0,1 0-1 0 0,-1 0 1 0 0,0-1 0 0 0,1 1 0 0 0,-1 0 0 0 0,1 0 0 0 0,-1-1 0 0 0,1 1 0 0 0,-1 0-1 0 0,1-1 1 0 0,-1 1 0 0 0,1-1 0 0 0,-1 1 0 0 0,1-1 0 0 0,-1 1 0 0 0,1-1-1 0 0,0 1 1 0 0,-1-1 0 0 0,1 1 0 0 0,0-1 0 0 0,-1 1 0 0 0,1-1 0 0 0,0 0 0 0 0,0 1-1 0 0,0-1 1 0 0,-1 1 0 0 0,1-1 0 0 0,0 0 0 0 0,0 1 0 0 0,0-1 0 0 0,0 0 0 0 0,0-1-1 0 0,-2-4-540 0 0,0-8 1618 0 0,3 14-995 0 0,-1 0 0 0 0,0 0 0 0 0,1-1 0 0 0,-1 1 0 0 0,0 0 0 0 0,1 0 0 0 0,-1 0 0 0 0,1 0 0 0 0,-1 0 0 0 0,0-1 0 0 0,1 1 0 0 0,-1 0 0 0 0,1 0 0 0 0,-1 0 0 0 0,0 0 0 0 0,1 0 0 0 0,-1 0 0 0 0,1 0 0 0 0,-1 0 0 0 0,0 1 0 0 0,1-1 0 0 0,-1 0 0 0 0,1 0 0 0 0,-1 0 0 0 0,0 0 0 0 0,1 0 0 0 0,-1 1 0 0 0,0-1 0 0 0,1 0 0 0 0,-1 0 0 0 0,0 1 0 0 0,1-1 0 0 0,-1 0 0 0 0,0 0 0 0 0,0 1 0 0 0,1-1 0 0 0,-1 1 0 0 0,26 21 2681 0 0,-23-19-2598 0 0,0 1-1 0 0,0-1 1 0 0,0-1 0 0 0,0 1-1 0 0,1 0 1 0 0,-1-1-1 0 0,1 0 1 0 0,0 0 0 0 0,5 3-1 0 0,-7-5 5 0 0,-1 1-1 0 0,1 0 1 0 0,-1 0 0 0 0,1 0-1 0 0,-1 0 1 0 0,0 0-1 0 0,1 0 1 0 0,-1 0 0 0 0,0 0-1 0 0,0 1 1 0 0,0-1-1 0 0,0 0 1 0 0,0 1-1 0 0,1 2 1 0 0,6 6 1670 0 0,-7-10-1597 0 0,1 0-1 0 0,0 0 0 0 0,-1 0 0 0 0,1 0 1 0 0,0 0-1 0 0,-1 0 0 0 0,1 0 1 0 0,0-1-1 0 0,-1 1 0 0 0,1 0 1 0 0,-1-1-1 0 0,1 0 0 0 0,-1 1 1 0 0,1-1-1 0 0,-1 0 0 0 0,1 0 1 0 0,-1 1-1 0 0,2-3 0 0 0,-4-2 1623 0 0,1 4-1816 0 0,-1 1 0 0 0,1-1 1 0 0,0 1-1 0 0,0-1 1 0 0,0 1-1 0 0,0-1 1 0 0,0 0-1 0 0,0 1 0 0 0,0-1 1 0 0,0 1-1 0 0,0-1 1 0 0,0 1-1 0 0,0-1 1 0 0,0 1-1 0 0,0-1 0 0 0,0 1 1 0 0,0-1-1 0 0,0 1 1 0 0,1-1-1 0 0,-1 1 1 0 0,0-1-1 0 0,0 1 0 0 0,1-1 1 0 0,3-7 53 0 0,-1 1 0 0 0,-1 0 0 0 0,1-1 1 0 0,-1 1-1 0 0,0-1 0 0 0,-1 0 0 0 0,0 0 0 0 0,0 0 1 0 0,-1 0-1 0 0,0 0 0 0 0,0 1 0 0 0,-2-12 0 0 0,0 8-29 0 0,-1 0-1 0 0,0 1 0 0 0,0-1 1 0 0,-1 1-1 0 0,-1-1 0 0 0,0 1 1 0 0,0 1-1 0 0,-9-13 0 0 0,-8-8 36 0 0,17 25-73 0 0,0 0 1 0 0,1 0-1 0 0,0 0 1 0 0,0-1-1 0 0,1 0 1 0 0,0 0-1 0 0,0 0 1 0 0,0 0-1 0 0,0 0 1 0 0,1-1-1 0 0,0 1 1 0 0,1-1-1 0 0,-1 1 1 0 0,0-14-1 0 0,3-2-7 0 0,2 0 0 0 0,0 0 0 0 0,7-26 0 0 0,-3 21-19 0 0,2-35 0 0 0,-7 50 2 0 0,1 0 0 0 0,0 0 0 0 0,0 0 0 0 0,1 1 0 0 0,1-1 0 0 0,6-10 0 0 0,-5 10 0 0 0,-1 0 0 0 0,0-1 0 0 0,-1 1 0 0 0,5-26 0 0 0,20-146 128 0 0,-30 150-128 0 0,0 30 0 0 0,1 0 0 0 0,-1 0 0 0 0,1 0 0 0 0,0 1 0 0 0,0-1 0 0 0,0 0 0 0 0,1 0 0 0 0,-1 0 0 0 0,1 0 0 0 0,0 1 0 0 0,0-1 0 0 0,0 0 0 0 0,3-4 0 0 0,-1 0 0 0 0,0 0 0 0 0,-1 0 0 0 0,0 0 0 0 0,0 0 0 0 0,0-10 0 0 0,2-43 0 0 0,-4 60 4 0 0,0 0-1 0 0,0 0 1 0 0,-1-1 0 0 0,1 1-1 0 0,-1 0 1 0 0,1 0 0 0 0,-1 0-1 0 0,1-1 1 0 0,-1 1 0 0 0,0 0-1 0 0,1 0 1 0 0,-1 0 0 0 0,0 0 0 0 0,0 0-1 0 0,0 0 1 0 0,0 0 0 0 0,0 0-1 0 0,-2-1 1 0 0,2 1 0 0 0,-1 0 1 0 0,1 0-1 0 0,0 0 1 0 0,-1 0-1 0 0,1-1 1 0 0,0 1-1 0 0,0 0 1 0 0,0-1-1 0 0,0 1 1 0 0,0-1-1 0 0,1 0 1 0 0,-2-2-1 0 0,-2-15-4 0 0,3 14 0 0 0,1 0 0 0 0,-1 0 0 0 0,-1 0 0 0 0,1 0 0 0 0,-1 0 0 0 0,0 1 0 0 0,0-1 0 0 0,-3-5 0 0 0,4 9 4 0 0,-1-1 0 0 0,1 1 0 0 0,-1 0 1 0 0,1-1-1 0 0,-1 1 0 0 0,0 0 0 0 0,1 0 0 0 0,-1 0 0 0 0,0 0 0 0 0,0 0 0 0 0,0 1 1 0 0,0-1-1 0 0,0 0 0 0 0,0 1 0 0 0,0 0 0 0 0,0-1 0 0 0,0 1 0 0 0,-2 0 1 0 0,0 0 1 0 0,1-1 0 0 0,-1 0 0 0 0,1 1 0 0 0,-1-1 0 0 0,1-1 1 0 0,-1 1-1 0 0,-3-2 0 0 0,-16-13-6 0 0,18 12 0 0 0,0 0 0 0 0,-1 0 0 0 0,1 1 0 0 0,-1 0 0 0 0,-11-5 0 0 0,12 6 0 0 0,1 1 0 0 0,-1-1 0 0 0,0 1 0 0 0,1 0 0 0 0,-1 0 0 0 0,0 0 0 0 0,0 1 0 0 0,0 0 0 0 0,1 0 0 0 0,-1 0 0 0 0,0 1 0 0 0,0-1 0 0 0,0 1 0 0 0,1 0 0 0 0,-1 1 0 0 0,1-1 0 0 0,-1 1 0 0 0,1 0 0 0 0,-1 0 0 0 0,1 0 0 0 0,0 0 0 0 0,0 1 0 0 0,0 0 0 0 0,-5 4 0 0 0,7-5 0 0 0,-1 0 0 0 0,1-1 0 0 0,0 1 0 0 0,-1-1 0 0 0,1 0 0 0 0,-1 0 0 0 0,0 1 0 0 0,1-2 0 0 0,-1 1 0 0 0,0 0 0 0 0,1 0 0 0 0,-1-1 0 0 0,0 0 0 0 0,0 1 0 0 0,0-1 0 0 0,1 0 0 0 0,-6-1 0 0 0,-7-1 0 0 0,0 0 0 0 0,-18-6 0 0 0,-4-1 0 0 0,26 9 84 0 0,8 0-164 0 0,0 0-1 0 0,1 0 1 0 0,-1 0-1 0 0,0 0 1 0 0,0 0 0 0 0,1 0-1 0 0,-1-1 1 0 0,0 0-1 0 0,1 1 1 0 0,-1-1 0 0 0,1 0-1 0 0,-4-2 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0:17.150"/>
    </inkml:context>
    <inkml:brush xml:id="br0">
      <inkml:brushProperty name="width" value="0.1" units="cm"/>
      <inkml:brushProperty name="height" value="0.1" units="cm"/>
      <inkml:brushProperty name="color" value="#FFC114"/>
    </inkml:brush>
  </inkml:definitions>
  <inkml:trace contextRef="#ctx0" brushRef="#br0">7895 1529 5063 0 0,'-27'1'-291'0'0,"20"0"1204"0"0,-1-1 0 0 0,1 1-1 0 0,0-1 1 0 0,-1 0-1 0 0,1-1 1 0 0,0 0 0 0 0,0 0-1 0 0,-8-3 1 0 0,23-15-75 0 0,-6 14-663 0 0,0-1 12 0 0,0 1 0 0 0,-1-1-1 0 0,0 0 1 0 0,0 0 0 0 0,-1 0-1 0 0,1 1 1 0 0,-2-12-1 0 0,1 10 127 0 0,-1 1-1 0 0,1 0 1 0 0,1 0-1 0 0,0 0 0 0 0,-1 0 1 0 0,4-12-1 0 0,4-4 1008 0 0,8-19 184 0 0,-14 38-1442 0 0,0-1 0 0 0,-1 1 0 0 0,0 0 0 0 0,1 0-1 0 0,-1-1 1 0 0,0 1 0 0 0,-1-1 0 0 0,1 1 0 0 0,-1-1-1 0 0,1 0 1 0 0,-1 1 0 0 0,-1-6 0 0 0,0 1 212 0 0,-1 0 0 0 0,0 0-1 0 0,-6-14 1 0 0,1 2 294 0 0,2 2-142 0 0,1 0 1 0 0,1 0 0 0 0,0 0-1 0 0,0-34 1 0 0,4 32-299 0 0,1-1 0 0 0,1 1 0 0 0,7-24 0 0 0,-5 24-109 0 0,-2-1-1 0 0,1 1 0 0 0,-1-25 0 0 0,-2-13 381 0 0,1 24-240 0 0,-7-62-1 0 0,-14 3 323 0 0,11 61-197 0 0,-5-40-1 0 0,11 49-271 0 0,0-3 9 0 0,-1 1 0 0 0,-11-44 0 0 0,7 45-16 0 0,3 11 3 0 0,0-1 1 0 0,0 1-1 0 0,-1 0 1 0 0,-1 0-1 0 0,0 1 1 0 0,-12-18-1 0 0,10 18 0 0 0,1-1 1 0 0,0 1-1 0 0,-8-23 1 0 0,9 21-2 0 0,0 1 1 0 0,-1-1-1 0 0,-9-12 1 0 0,14 23 1 0 0,-1 1 1 0 0,0-1-1 0 0,0 1 0 0 0,-1-1 1 0 0,1 1-1 0 0,0 0 0 0 0,-1 0 1 0 0,0 0-1 0 0,-6-2 0 0 0,2 1 19 0 0,-1 1-1 0 0,0-1 0 0 0,-11-1 1 0 0,1 4-11 0 0,0 1-1 0 0,0 0 1 0 0,1 2 0 0 0,-1 0 0 0 0,1 1-1 0 0,-33 12 1 0 0,31-10-17 0 0,-16 4 16 0 0,1-2 0 0 0,-1-1 0 0 0,-62 4 0 0 0,9-6 16 0 0,-104 17 0 0 0,158-16-33 0 0,-1-3 0 0 0,-60-1-1 0 0,-72-13 50 0 0,13 0-28 0 0,5 5 40 0 0,6-1-21 0 0,-187 15 1 0 0,47 11 42 0 0,96-7-47 0 0,128-8-19 0 0,0-3 0 0 0,-1-3 0 0 0,-66-10 0 0 0,-226-22-15 0 0,256 28 9 0 0,-435-8 235 0 0,390 17-216 0 0,-132 8 6 0 0,166-1-35 0 0,-115-4 0 0 0,-60 1 0 0 0,1-1 0 0 0,213-8 0 0 0,-72-3 0 0 0,-176 15 0 0 0,244-6 0 0 0,-140-10 0 0 0,-8 0 0 0 0,52 8 0 0 0,139-4 0 0 0,1-1 0 0 0,0-1 0 0 0,-49-13 0 0 0,35 5 0 0 0,-1 3 0 0 0,-66-6 0 0 0,-74-16 0 0 0,124 18 0 0 0,-91-6 0 0 0,-57 16 0 0 0,123 4 0 0 0,64-1 13 0 0,0 1 0 0 0,0 1 0 0 0,0 0 0 0 0,-28 9 0 0 0,40-9-9 0 0,1 1-1 0 0,0 0 1 0 0,0 0 0 0 0,0 1-1 0 0,0 0 1 0 0,0 1 0 0 0,1-1-1 0 0,0 1 1 0 0,0 1 0 0 0,0 0-1 0 0,1 0 1 0 0,0 0-1 0 0,-7 9 1 0 0,-8 18-47 0 0,3 0 0 0 0,0 1 0 0 0,3 1 0 0 0,-16 47 0 0 0,17-43 6 0 0,-3 12 34 0 0,2 2 1 0 0,2-1-1 0 0,-6 59 1 0 0,-6 163-52 0 0,19-182 54 0 0,4-71-7 0 0,1 1 0 0 0,1-1 0 0 0,1 1 0 0 0,1-1 1 0 0,7 32-1 0 0,-6-44 0 0 0,0 1 0 0 0,0 0 0 0 0,1-1 0 0 0,0 0 0 0 0,1 1 0 0 0,0-2 0 0 0,1 1 0 0 0,-1-1 0 0 0,2 1 0 0 0,-1-2 0 0 0,1 1 0 0 0,0-1 0 0 0,14 11 0 0 0,-3-5-13 0 0,0-2-1 0 0,1 0 0 0 0,0-1 0 0 0,41 15 0 0 0,-25-13 9 0 0,71 13 0 0 0,-82-22-30 0 0,71 11 20 0 0,19-2-20 0 0,-25-6 20 0 0,-53-5-20 0 0,59 3 31 0 0,18 5 0 0 0,10 0-31 0 0,4-3 31 0 0,-17-3 11 0 0,12-3 0 0 0,5-2 0 0 0,-15 2-11 0 0,-67 0-31 0 0,65 2 31 0 0,0-1 11 0 0,0-1 0 0 0,-6-1 0 0 0,-3-1 0 0 0,29 1 0 0 0,-4 1-11 0 0,-83 2-31 0 0,48 3 31 0 0,23 2 11 0 0,-1 3 0 0 0,2 1 0 0 0,26 5 0 0 0,6 2 0 0 0,-24-6 0 0 0,-3-6 0 0 0,-23-4-11 0 0,-55-4-31 0 0,69-6 31 0 0,7-3 11 0 0,0 1 0 0 0,4 1 0 0 0,3 1 0 0 0,-9 1 0 0 0,-13 4 0 0 0,2 5 0 0 0,10 7 0 0 0,27 7 0 0 0,-23-3 0 0 0,-8-3 0 0 0,-11-5 0 0 0,4-1 0 0 0,36 0 0 0 0,14 7 0 0 0,-22 1-93 0 0,-22-1-383 0 0,-63-6-134 0 0,52 5-1664 0 0,-75-8-6585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0:18.137"/>
    </inkml:context>
    <inkml:brush xml:id="br0">
      <inkml:brushProperty name="width" value="0.1" units="cm"/>
      <inkml:brushProperty name="height" value="0.1" units="cm"/>
      <inkml:brushProperty name="color" value="#FFC114"/>
    </inkml:brush>
  </inkml:definitions>
  <inkml:trace contextRef="#ctx0" brushRef="#br0">1 0 2527 0 0,'3'2'0'0'0,"3"0"112"0"0,-1 0-32 0 0,-1-2-8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0:21.406"/>
    </inkml:context>
    <inkml:brush xml:id="br0">
      <inkml:brushProperty name="width" value="0.1" units="cm"/>
      <inkml:brushProperty name="height" value="0.1" units="cm"/>
      <inkml:brushProperty name="color" value="#FFC114"/>
    </inkml:brush>
  </inkml:definitions>
  <inkml:trace contextRef="#ctx0" brushRef="#br0">9619 1517 8983 0 0,'-22'4'1855'0'0,"20"-4"-1805"0"0,0 1 0 0 0,0-1 0 0 0,0 0 0 0 0,0 0-1 0 0,0 1 1 0 0,0-1 0 0 0,0 1 0 0 0,1 0-1 0 0,-1 0 1 0 0,0-1 0 0 0,0 1 0 0 0,0 0 0 0 0,-2 3-1 0 0,4-5-69 0 0,0 1-1 0 0,0 0 1 0 0,0 0-1 0 0,0 0 1 0 0,0 0-1 0 0,0 0 1 0 0,0 0-1 0 0,0 0 1 0 0,1 0-1 0 0,-1 0 1 0 0,0-1-1 0 0,0 1 1 0 0,0 0-1 0 0,0 0 1 0 0,0 0-1 0 0,0 0 1 0 0,0 0-1 0 0,0 0 1 0 0,0 0-1 0 0,0-1 1 0 0,0 1-1 0 0,0 0 1 0 0,0 0-1 0 0,0 0 1 0 0,0 0-1 0 0,0 0 1 0 0,-1 0-1 0 0,1 0 1 0 0,0 0-1 0 0,0-1 1 0 0,0 1 0 0 0,0 0-1 0 0,0 0 1 0 0,0 0-1 0 0,0 0 1 0 0,0 0-1 0 0,0 0 1 0 0,0 0-1 0 0,0 0 1 0 0,0 0-1 0 0,-1 0 1 0 0,1 0-1 0 0,0 0 1 0 0,0-1-1 0 0,0 1 1 0 0,0 0-1 0 0,0 0 1 0 0,0 0-1 0 0,0 0 1 0 0,0 0-1 0 0,-1 0 1 0 0,1 0-1 0 0,-11-2 729 0 0,-13 2 1317 0 0,-1 6-1827 0 0,11-3-65 0 0,1 1-1 0 0,0 0 1 0 0,0 1-1 0 0,0 1 1 0 0,-22 12-1 0 0,29-14 116 0 0,0-1 0 0 0,0 0-1 0 0,-1 0 1 0 0,1-1 0 0 0,0 0-1 0 0,-1 0 1 0 0,-11 2 0 0 0,-51 1 1986 0 0,40-4-1344 0 0,-29 3-79 0 0,-89 16 0 0 0,96-10-587 0 0,0-3 0 0 0,-80 0 0 0 0,-104-13 746 0 0,201 5-732 0 0,-29-2 27 0 0,-191-12-7 0 0,206 12-73 0 0,-1 2 0 0 0,1 2 0 0 0,-1 2 0 0 0,1 3 1 0 0,0 1-1 0 0,-72 21 0 0 0,65-13-85 0 0,-1-3 0 0 0,-1-2 1 0 0,0-2-1 0 0,-84-1 0 0 0,-315 20 464 0 0,452-27-564 0 0,-72 4 49 0 0,-1-4 1 0 0,-84-9-1 0 0,62 3-33 0 0,0 5 0 0 0,-1 4 0 0 0,-190 32 0 0 0,-162 13 69 0 0,415-45-79 0 0,-30-2 112 0 0,0-3-1 0 0,-124-20 1 0 0,-3 5 59 0 0,160 12-112 0 0,0 2-1 0 0,0 0 1 0 0,0 3-1 0 0,0 0 1 0 0,-49 9-1 0 0,45-5-21 0 0,0-2 1 0 0,0-1-1 0 0,-73-8 0 0 0,89 5-40 0 0,-40-3 13 0 0,-1 1 0 0 0,0 4 0 0 0,-93 11 0 0 0,73 4-11 0 0,-55 7-15 0 0,118-21 21 0 0,1 0 1 0 0,-1-2-1 0 0,1 0 1 0 0,-1-1-1 0 0,-24-6 1 0 0,-15-7 72 0 0,-1 3 0 0 0,0 2 0 0 0,-89-4 0 0 0,-172 2-84 0 0,-2 17 0 0 0,117 18 0 0 0,165-17 0 0 0,-76 10 32 0 0,-150 1 0 0 0,-42 1 96 0 0,261-13-117 0 0,-1-3-1 0 0,1-1 1 0 0,-1-3 0 0 0,1-2-1 0 0,-51-10 1 0 0,-167-31 362 0 0,228 41-336 0 0,-64 3-1 0 0,55 1-26 0 0,-315 9-74 0 0,315-8 64 0 0,-52-6 0 0 0,52 1 0 0 0,-49 3 0 0 0,59 4 0 0 0,1 1 0 0 0,-51 13 0 0 0,65-12 8 0 0,0-1 0 0 0,0 0 0 0 0,-1-2 0 0 0,1 0 0 0 0,-1-2 0 0 0,0-1 0 0 0,-32-4 0 0 0,50 4-3 0 0,0-1-1 0 0,0 1 1 0 0,1-1-1 0 0,-1 0 1 0 0,0 0-1 0 0,1 0 1 0 0,-1-1 0 0 0,1 0-1 0 0,0 1 1 0 0,0-2-1 0 0,0 1 1 0 0,0 0-1 0 0,1-1 1 0 0,-1 0 0 0 0,1 0-1 0 0,0 0 1 0 0,0 0-1 0 0,0 0 1 0 0,1 0-1 0 0,-1-1 1 0 0,1 0 0 0 0,-2-5-1 0 0,-3-11 31 0 0,0-1 0 0 0,1 0 1 0 0,-4-38-1 0 0,5 29-25 0 0,-1-1 17 0 0,1-1 0 0 0,2 1 1 0 0,1-1-1 0 0,4-55 0 0 0,53-457 117 0 0,-54 504-144 0 0,-1 1 0 0 0,-8-52 0 0 0,4 52 0 0 0,1-1 0 0 0,4-49 0 0 0,-1 87-3 0 0,0 0 0 0 0,1 1 1 0 0,-1-1-1 0 0,1 0 0 0 0,0 0 0 0 0,0 0 0 0 0,0 1 1 0 0,0-1-1 0 0,0 0 0 0 0,0 1 0 0 0,1-1 0 0 0,0 1 0 0 0,-1 0 1 0 0,1-1-1 0 0,0 1 0 0 0,0 0 0 0 0,0 0 0 0 0,0 0 1 0 0,0 0-1 0 0,1 1 0 0 0,-1-1 0 0 0,1 0 0 0 0,-1 1 0 0 0,1 0 1 0 0,4-2-1 0 0,2 0-15 0 0,1 1 0 0 0,0 0-1 0 0,-1 0 1 0 0,1 1 0 0 0,0 0 0 0 0,13 1 0 0 0,113-10-46 0 0,-65 3 64 0 0,62-7-18 0 0,-61 5-5 0 0,109 1 0 0 0,-124 8 23 0 0,36 0-53 0 0,296-14 1 0 0,-99 1 29 0 0,440 27-40 0 0,-677-12 62 0 0,305-17 1 0 0,-219 5 0 0 0,487-69-64 0 0,-12 20 64 0 0,-580 57 0 0 0,148-5 0 0 0,-129 7 0 0 0,222-13 0 0 0,-142-5 0 0 0,181-13 0 0 0,-267 30 0 0 0,21 5 0 0 0,2 3 0 0 0,1 3 0 0 0,13 3-53 0 0,-26-4 42 0 0,424 31-53 0 0,-437-38 64 0 0,568 17 0 0 0,-425-11 0 0 0,80 0 0 0 0,-75-4 0 0 0,-38-1 0 0 0,-16-3 0 0 0,224-29 0 0 0,-99-5 0 0 0,127-23 0 0 0,-106 5 0 0 0,-194 35 0 0 0,-38 6 0 0 0,0 2 0 0 0,85-3 0 0 0,-117 12-4 0 0,153 6 14 0 0,-153-3-20 0 0,1 0 0 0 0,-2 1 0 0 0,1 1 0 0 0,-1 1 0 0 0,1 1 0 0 0,20 10 0 0 0,-38-15 10 0 0,0 0 0 0 0,0 0 0 0 0,0 1 0 0 0,-1-1 0 0 0,1 1 0 0 0,-1-1 0 0 0,0 1 0 0 0,0 0 0 0 0,0 0 0 0 0,0 0 0 0 0,0 0 0 0 0,-1 0 0 0 0,1 0 0 0 0,-1 0 0 0 0,0 1 0 0 0,1 3 0 0 0,2 9 0 0 0,0 1 0 0 0,1 17 0 0 0,-4-25 0 0 0,5 71 1 0 0,-5 112 0 0 0,-2-89 50 0 0,-5 198 40 0 0,0-218-58 0 0,-26 134 1 0 0,26-197 12 0 0,0 0 1 0 0,-13 27 0 0 0,-1 0 2 0 0,19-44-256 0 0,0 1 0 0 0,0 0 1 0 0,1 0-1 0 0,-1 0 0 0 0,1 0 0 0 0,0 0 0 0 0,1 7 0 0 0,0 0-1474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01.832"/>
    </inkml:context>
    <inkml:brush xml:id="br0">
      <inkml:brushProperty name="width" value="0.1" units="cm"/>
      <inkml:brushProperty name="height" value="0.1" units="cm"/>
      <inkml:brushProperty name="color" value="#FFFF00"/>
    </inkml:brush>
  </inkml:definitions>
  <inkml:trace contextRef="#ctx0" brushRef="#br0">0 18 5239 0 0,'2'-3'224'0'0,"-2"-1"64"0"0,0 0-288 0 0,0 1 0 0 0,4 3 0 0 0,-3-2 0 0 0,1 2 64 0 0,0 0-64 0 0,3-2 0 0 0,3 2 0 0 0,1 0 0 0 0,2 0-152 0 0,4 0 24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3:23.981"/>
    </inkml:context>
    <inkml:brush xml:id="br0">
      <inkml:brushProperty name="width" value="0.1" units="cm"/>
      <inkml:brushProperty name="height" value="0.1" units="cm"/>
      <inkml:brushProperty name="color" value="#FFFF00"/>
    </inkml:brush>
  </inkml:definitions>
  <inkml:trace contextRef="#ctx0" brushRef="#br0">1739 34 919 0 0,'-7'0'7317'0'0,"7"0"-7116"0"0,12-10 320 0 0,-4 4 106 0 0,-8 6-526 0 0,0-1-1 0 0,0 1 1 0 0,0-1 0 0 0,1 1 0 0 0,-1 0 0 0 0,0-1 0 0 0,0 1 0 0 0,0-1 0 0 0,0 1 0 0 0,0-1 0 0 0,0 1-1 0 0,0-1 1 0 0,0 1 0 0 0,0-1 0 0 0,0 1 0 0 0,-1-1 0 0 0,1 1 0 0 0,0 0 0 0 0,0-1 0 0 0,0 1 0 0 0,0-1 0 0 0,-1 1-1 0 0,1 0 1 0 0,0-1 0 0 0,-1 1 0 0 0,1-1 0 0 0,0 1 0 0 0,0 0 0 0 0,-1-1 0 0 0,1 1 0 0 0,-1 0 0 0 0,1 0-1 0 0,0-1 1 0 0,-1 1 0 0 0,1 0 0 0 0,-1 0 0 0 0,1 0 0 0 0,0-1 0 0 0,-1 1 0 0 0,-2-1 150 0 0,0 1 0 0 0,0-1 1 0 0,0 1-1 0 0,0 0 0 0 0,0 0 1 0 0,1 0-1 0 0,-5 0 1 0 0,-5 2 261 0 0,0 0 1 0 0,-22 7 0 0 0,-25 19-175 0 0,46-21-310 0 0,-1 0 0 0 0,0-1 0 0 0,-25 8 1 0 0,27-12 28 0 0,0-1 0 0 0,1 0 1 0 0,-1-1-1 0 0,-20-2 0 0 0,18 1 75 0 0,-1 0 0 0 0,-20 3 0 0 0,-18 1 254 0 0,1-1 0 0 0,-98-11-1 0 0,61 2-58 0 0,-79-2 291 0 0,-313 22 0 0 0,239 19 1191 0 0,225-31-2188 0 0,0 0-1 0 0,0-2 1 0 0,0 0 0 0 0,-22-4-1 0 0,4-2-641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05.848"/>
    </inkml:context>
    <inkml:brush xml:id="br0">
      <inkml:brushProperty name="width" value="0.1" units="cm"/>
      <inkml:brushProperty name="height" value="0.1" units="cm"/>
      <inkml:brushProperty name="color" value="#FFFF00"/>
    </inkml:brush>
  </inkml:definitions>
  <inkml:trace contextRef="#ctx0" brushRef="#br0">5191 23 3223 0 0,'-17'-7'-162'0'0,"12"4"1699"0"0,0 2 0 0 0,0-1 1 0 0,0 0-1 0 0,-1 1 0 0 0,-10-1 1 0 0,20 3-1145 0 0,5 2-301 0 0,-13-7 859 0 0,2 3-699 0 0,-1 0 1 0 0,1 1-1 0 0,0-1 1 0 0,0 1-1 0 0,-1-1 1 0 0,1 1-1 0 0,0 0 1 0 0,0 0-1 0 0,-1 0 0 0 0,1 0 1 0 0,0 0-1 0 0,-1 1 1 0 0,-1 0-1 0 0,-31 8 1213 0 0,35-9-1458 0 0,-12 3 343 0 0,1-1 1 0 0,0 1-1 0 0,-1-2 0 0 0,1 0 0 0 0,-1 0 1 0 0,1-1-1 0 0,-1 0 0 0 0,-16-3 0 0 0,-78 0 1393 0 0,66 4-1486 0 0,6 0-47 0 0,-55 10 0 0 0,-14 2 13 0 0,-274 5 1070 0 0,85-15-864 0 0,186-4-277 0 0,38 2-101 0 0,-138-4 173 0 0,91 4 59 0 0,-202 26-1 0 0,183-20-140 0 0,49-5-81 0 0,-10 1-21 0 0,-29 2 37 0 0,18 6 43 0 0,-187 10 46 0 0,73-7 38 0 0,206-13-211 0 0,-65 4 71 0 0,-154-8 0 0 0,100-2-66 0 0,73 4 30 0 0,-85-11-1 0 0,-68-12 31 0 0,88 13-41 0 0,25-3-17 0 0,-44-3 0 0 0,90 14 0 0 0,1 3 0 0 0,-63 8 0 0 0,-106 24 0 0 0,216-31 0 0 0,-72 10 0 0 0,38-6 0 0 0,1 1 0 0 0,-54 16 0 0 0,48-9 0 0 0,43-12-1 0 0,0 0-1 0 0,0 0 1 0 0,0 0-1 0 0,1 0 1 0 0,-1 0 0 0 0,0 0-1 0 0,0 0 1 0 0,1 1-1 0 0,-1-1 1 0 0,0 1 0 0 0,1 0-1 0 0,0-1 1 0 0,-1 1-1 0 0,1 0 1 0 0,0 0 0 0 0,0-1-1 0 0,0 1 1 0 0,0 0-1 0 0,-1 3 1 0 0,-13 43-34 0 0,14-42 34 0 0,0-2 1 0 0,0 1 0 0 0,1-1 0 0 0,0 0 0 0 0,0 1 0 0 0,1 6 0 0 0,-1 5 0 0 0,15-31 400 0 0,-14 14-399 0 0,0 0 1 0 0,-1-1-1 0 0,1 1 0 0 0,0 0 1 0 0,-1 0-1 0 0,1-1 0 0 0,0 1 1 0 0,0 0-1 0 0,0 0 0 0 0,0 0 1 0 0,0 0-1 0 0,0 0 0 0 0,1 0 1 0 0,-1 0-1 0 0,0 1 0 0 0,0-1 1 0 0,1 0-1 0 0,-1 1 0 0 0,0-1 1 0 0,1 1-1 0 0,-1-1 0 0 0,1 1 1 0 0,-1-1-1 0 0,0 1 0 0 0,1 0 1 0 0,-1 0-1 0 0,1 0 0 0 0,-1 0 1 0 0,1 0-1 0 0,-1 0 0 0 0,1 0 1 0 0,-1 1-1 0 0,1-1 0 0 0,-1 0 1 0 0,0 1-1 0 0,1-1 0 0 0,-1 1 1 0 0,0-1-1 0 0,1 1 0 0 0,-1 0 1 0 0,0 0-1 0 0,0 0 0 0 0,1-1 1 0 0,-1 1-1 0 0,0 0 0 0 0,0 0 1 0 0,1 2-1 0 0,4 6-15 0 0,0 0 0 0 0,0 0 0 0 0,-2 0 0 0 0,1 0 0 0 0,-1 1 1 0 0,0 0-1 0 0,-1 0 0 0 0,3 13 0 0 0,2 39 9 0 0,0 85-1 0 0,-5-57 6 0 0,-2-46 0 0 0,-1 6 0 0 0,0-6 0 0 0,0 1 0 0 0,3 13 0 0 0,-1-8 0 0 0,0-2 0 0 0,2 40 0 0 0,-8 107 0 0 0,0-145-11 0 0,1-28 24 0 0,2 0-1 0 0,0 0 1 0 0,2-1-1 0 0,0 1 1 0 0,6 32-1 0 0,-3-34-12 0 0,0-5 0 0 0,0 0 0 0 0,11 29 0 0 0,3 1 11 0 0,-11-24 31 0 0,12 34-31 0 0,12 0-11 0 0,-26-45 0 0 0,-4-9 0 0 0,-1-1 0 0 0,1 1 0 0 0,0 0 0 0 0,0 0 0 0 0,-1 0 0 0 0,1 0 0 0 0,0 0 0 0 0,0-1 0 0 0,0 1 0 0 0,0 0 0 0 0,0-1 0 0 0,0 1 0 0 0,0-1 0 0 0,0 1 0 0 0,0-1 0 0 0,2 1 0 0 0,8 6 0 0 0,53 30 0 0 0,9 7 0 0 0,-54-35 0 0 0,37 15 0 0 0,-31-16 0 0 0,33 6 0 0 0,22-4 0 0 0,-41-7 0 0 0,39-3 0 0 0,-31-1 53 0 0,99-10-42 0 0,-95 4-11 0 0,9 0 0 0 0,12-2 0 0 0,-15 0 0 0 0,2 1 0 0 0,18-1 0 0 0,1 0 0 0 0,70-15 0 0 0,-108 15 0 0 0,22-2 0 0 0,6-1 0 0 0,0 0 0 0 0,6 2 0 0 0,2 4 0 0 0,6-1 0 0 0,2-1 0 0 0,-1 1 0 0 0,-14-2 0 0 0,3-2 0 0 0,3 0 0 0 0,-3 2 0 0 0,-3 2 0 0 0,-1-1 0 0 0,12 2 0 0 0,0 4 0 0 0,3 2 0 0 0,-2-1 0 0 0,-1-2 0 0 0,5 2 0 0 0,2 0 0 0 0,-4 2 0 0 0,-8 0 0 0 0,-3 0 0 0 0,19 1 53 0 0,-26-1-42 0 0,15-2-11 0 0,-2 1 0 0 0,1 0 0 0 0,1-2 0 0 0,-2-1 0 0 0,-3 1 11 0 0,5-3 31 0 0,-1-1-31 0 0,4 0-11 0 0,0-3 0 0 0,43-6 0 0 0,-103 13 0 0 0,56-8 0 0 0,-15 0 0 0 0,5 1 0 0 0,-4-1 0 0 0,-42 8 0 0 0,-14 2 3 0 0,-1-1-1 0 0,1 0 1 0 0,14-4 0 0 0,-10 5 39 0 0,46 3-31 0 0,9-2-11 0 0,-12-5 0 0 0,-30-1 0 0 0,-24 5 0 0 0,25-8 0 0 0,34-13 0 0 0,7-6 11 0 0,-66 26-9 0 0,1 0 1 0 0,-1 1-1 0 0,1-1 0 0 0,-1 0 1 0 0,1 1-1 0 0,-1 0 1 0 0,1-1-1 0 0,-1 1 1 0 0,1 0-1 0 0,0 0 0 0 0,-1 1 1 0 0,1-1-1 0 0,-1 1 1 0 0,1-1-1 0 0,-1 1 1 0 0,1 0-1 0 0,-1-1 0 0 0,0 1 1 0 0,1 1-1 0 0,-1-1 1 0 0,4 3-1 0 0,-9-8 5 0 0,0-1 0 0 0,0 0 0 0 0,0 1 0 0 0,0-1 0 0 0,0 0-1 0 0,1 0 1 0 0,0 0 0 0 0,0-1 0 0 0,1 1 0 0 0,-2-6 0 0 0,-9-67 122 0 0,7 36-89 0 0,3 30-20 0 0,1-1-1 0 0,0 0 1 0 0,1 0-1 0 0,1 0 1 0 0,0 0-1 0 0,4-17 1 0 0,1 3-19 0 0,19-48 0 0 0,-22 65-2 0 0,-1 0-1 0 0,0 0 1 0 0,-1 0 0 0 0,0 0 0 0 0,0-18-1 0 0,-1 14 31 0 0,0 1 0 0 0,5-24 0 0 0,3 3 11 0 0,-2-1 0 0 0,-1-1-1 0 0,0-55 1 0 0,-6 69-20 0 0,0-1 0 0 0,-2 1-1 0 0,-1-1 1 0 0,0 1 0 0 0,-2 0-1 0 0,-14-37 1 0 0,7 29 12 0 0,2 0 0 0 0,1-1 0 0 0,-11-55 0 0 0,13 14 35 0 0,-11-56 47 0 0,12 84-101 0 0,6 30-13 0 0,-1 0-1 0 0,-1 1 1 0 0,-6-19-1 0 0,-13-26 129 0 0,20 54-124 0 0,1 3 636 0 0,6 6-1391 0 0,-2-2-86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09.561"/>
    </inkml:context>
    <inkml:brush xml:id="br0">
      <inkml:brushProperty name="width" value="0.1" units="cm"/>
      <inkml:brushProperty name="height" value="0.1" units="cm"/>
      <inkml:brushProperty name="color" value="#FFC114"/>
    </inkml:brush>
  </inkml:definitions>
  <inkml:trace contextRef="#ctx0" brushRef="#br0">1 13 1495 0 0,'5'-2'64'0'0,"0"-2"16"0"0,1 1-80 0 0,-2-1 0 0 0,-1 4 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12.141"/>
    </inkml:context>
    <inkml:brush xml:id="br0">
      <inkml:brushProperty name="width" value="0.1" units="cm"/>
      <inkml:brushProperty name="height" value="0.1" units="cm"/>
      <inkml:brushProperty name="color" value="#FFC114"/>
    </inkml:brush>
  </inkml:definitions>
  <inkml:trace contextRef="#ctx0" brushRef="#br0">5175 1868 919 0 0,'-1'2'231'0'0,"1"-1"0"0"0,-1 0 0 0 0,0 1 0 0 0,0-1 0 0 0,1 1 0 0 0,-1-1 0 0 0,0 0 0 0 0,0 1 0 0 0,0-1 0 0 0,0 0 0 0 0,-1 0 0 0 0,1 0 0 0 0,0 0 0 0 0,0 0 0 0 0,-1 0 0 0 0,1 0 0 0 0,-1 0 0 0 0,1-1 0 0 0,0 1 0 0 0,-1 0 0 0 0,1-1 0 0 0,-1 1 0 0 0,-2-1 0 0 0,2 0 32 0 0,0 0 0 0 0,0-1 0 0 0,0 1 0 0 0,0-1 0 0 0,1 0 0 0 0,-1 1-1 0 0,0-1 1 0 0,1 0 0 0 0,-1 0 0 0 0,1 0 0 0 0,-1 0 0 0 0,1-1-1 0 0,-1 1 1 0 0,1 0 0 0 0,0-1 0 0 0,-1 1 0 0 0,1 0 0 0 0,0-1 0 0 0,0 0-1 0 0,-1-1 1 0 0,-18-6 6801 0 0,37 42-4212 0 0,-15-28-2689 0 0,0 1-1 0 0,0-1 1 0 0,0 1-1 0 0,-1 0 0 0 0,0 0 1 0 0,1 8-1 0 0,3 16-44 0 0,-5-29-97 0 0,0-1 1 0 0,0 0 0 0 0,0 1-1 0 0,0-1 1 0 0,0 0-1 0 0,0 0 1 0 0,0 1-1 0 0,0-1 1 0 0,0 0-1 0 0,0 1 1 0 0,1-1 0 0 0,-1 0-1 0 0,0 0 1 0 0,0 1-1 0 0,0-1 1 0 0,0 0-1 0 0,1 0 1 0 0,-1 1-1 0 0,0-1 1 0 0,0 0 0 0 0,1 0-1 0 0,-1 0 1 0 0,0 0-1 0 0,0 1 1 0 0,1-1-1 0 0,-1 0 1 0 0,0 0 0 0 0,1 0-1 0 0,-1 0 1 0 0,0 0-1 0 0,1 0 1 0 0,-1 0-1 0 0,1 0 45 0 0,-1 0 0 0 0,0 0 0 0 0,0-1-1 0 0,1 1 1 0 0,-1 0 0 0 0,0 0 0 0 0,0-1 0 0 0,0 1-1 0 0,0 0 1 0 0,0-1 0 0 0,1 1 0 0 0,-1 0-1 0 0,0 0 1 0 0,0-1 0 0 0,0 1 0 0 0,0 0 0 0 0,0-1-1 0 0,0 1 1 0 0,0 0 0 0 0,0-1 0 0 0,0 1-1 0 0,0 0 1 0 0,0-1 0 0 0,0 1 0 0 0,0 0 0 0 0,-1 0-1 0 0,1-1 1 0 0,0 1 0 0 0,0 0 0 0 0,0-1-1 0 0,0 1 1 0 0,0 0 0 0 0,-1 0 0 0 0,1-1 0 0 0,0 1-1 0 0,0 0 1 0 0,-4-8-74 0 0,1-1 0 0 0,0 1 0 0 0,1-1-1 0 0,-1 1 1 0 0,2-1 0 0 0,-1 0 0 0 0,1-8 0 0 0,2-66 222 0 0,0 34-190 0 0,-5-77 580 0 0,2-63 103 0 0,3 179-705 0 0,4-298 540 0 0,-5 255-476 0 0,2-1 1 0 0,16-91-1 0 0,-16 134-65 0 0,0-19 20 0 0,-1 1 0 0 0,-1 0-1 0 0,-2 0 1 0 0,-7-40 0 0 0,-2-31 67 0 0,-10-57-88 0 0,10 89 0 0 0,6 2 0 0 0,6 53 0 0 0,-1 1 0 0 0,-1-1 0 0 0,0 0 0 0 0,-1 1 0 0 0,0 0 0 0 0,-1-1 0 0 0,-1 1 0 0 0,-6-17 0 0 0,7 26 6 0 0,1-1-1 0 0,0 1 1 0 0,-1 0-1 0 0,0 1 1 0 0,0-1-1 0 0,0 0 1 0 0,0 1 0 0 0,0 0-1 0 0,0 0 1 0 0,0 0-1 0 0,-1 0 1 0 0,1 0-1 0 0,-1 1 1 0 0,0-1 0 0 0,1 1-1 0 0,-1 0 1 0 0,0 0-1 0 0,0 0 1 0 0,0 1-1 0 0,0-1 1 0 0,0 1 0 0 0,1 0-1 0 0,-6 1 1 0 0,-5-1-5 0 0,0 2 1 0 0,1 0 0 0 0,-1 0 0 0 0,1 1-1 0 0,-18 7 1 0 0,8-3 2 0 0,-1-1 0 0 0,0 0-1 0 0,-47 3 1 0 0,-76-6-105 0 0,-2 1 1659 0 0,79-1-1802 0 0,0-4 0 0 0,-101-14 1 0 0,-29-1-378 0 0,-203-9 632 0 0,206 10 79 0 0,-52-6 17 0 0,119-2-107 0 0,-7-1 0 0 0,55 15 6 0 0,-260-17 52 0 0,-174 28-58 0 0,194 16 0 0 0,161-5 0 0 0,-48-11 0 0 0,135-4 0 0 0,0 3 0 0 0,-83 12 0 0 0,74 1 0 0 0,-195 22 0 0 0,27-14 0 0 0,232-21-4 0 0,10-1-6 0 0,0 0 1 0 0,0 1 0 0 0,0 1 0 0 0,0-1-1 0 0,-12 5 1 0 0,0 0-4 0 0,18-6 13 0 0,1 1 0 0 0,-1-1 0 0 0,1 1 0 0 0,0-1 0 0 0,-1 1 0 0 0,1 0 0 0 0,0 0 0 0 0,-1 0 0 0 0,1 1 0 0 0,0-1 1 0 0,0 0-1 0 0,0 1 0 0 0,0 0 0 0 0,0-1 0 0 0,0 1 0 0 0,-2 3 0 0 0,-1 4 0 0 0,0 0 0 0 0,1 1 0 0 0,0 0 0 0 0,0 0 0 0 0,1 0 0 0 0,1 0 0 0 0,-1 0 0 0 0,2 1 0 0 0,-1 10 0 0 0,-7 27 0 0 0,2-6-9 0 0,2 0 1 0 0,1 0-1 0 0,2 50 1 0 0,2-45-2 0 0,-1 0 0 0 0,-11 55 0 0 0,-22 100 10 0 0,29-156 0 0 0,1 0 0 0 0,5 66 0 0 0,4 21 0 0 0,-4-63 0 0 0,14 89 0 0 0,-14-150 0 0 0,0-1 0 0 0,1 0 0 0 0,1 0 0 0 0,-1 0 0 0 0,1 0 0 0 0,1 0 0 0 0,4 8 0 0 0,-5-12 0 0 0,-1 0 0 0 0,1-1 0 0 0,0 1 0 0 0,1-1 0 0 0,-1 0 0 0 0,0 0 0 0 0,1 0 0 0 0,0 0 0 0 0,0 0 0 0 0,0-1 0 0 0,0 0 0 0 0,0 0 0 0 0,0 0 0 0 0,6 2 0 0 0,3 2 0 0 0,1-2 0 0 0,33 1 0 0 0,27-1 0 0 0,11-2 0 0 0,17 0 0 0 0,-2-1 0 0 0,-10 3 0 0 0,4 3 0 0 0,7-5 0 0 0,14-4 0 0 0,-19-7 0 0 0,-8-3 0 0 0,-6 0 0 0 0,-6 2 0 0 0,10 5 0 0 0,26 5 0 0 0,0 7 0 0 0,9 2 0 0 0,0 0 0 0 0,-8-2 0 0 0,-5-5 0 0 0,5 1 0 0 0,0 1 0 0 0,3 5 0 0 0,2 3 0 0 0,-6 1 0 0 0,-4-1 0 0 0,3-3 0 0 0,7 0 0 0 0,4 2 0 0 0,0 2 0 0 0,-24-1 0 0 0,12 2 0 0 0,-1-2 0 0 0,-14-5 0 0 0,29-4 0 0 0,6-5 0 0 0,-29-4 0 0 0,-12-3 0 0 0,-7-2 0 0 0,8 0 0 0 0,1 7 0 0 0,10 7 0 0 0,13-1 11 0 0,-95-3 31 0 0,46-1-19 0 0,-35 0 36 0 0,26-1 6 0 0,-42 2 63 0 0,1 0-64 0 0,71-2 91 0 0,-82 3-184 0 0,-1 1 1 0 0,1-1-1 0 0,0 1 0 0 0,-1 0 1 0 0,1 0-1 0 0,-1 1 1 0 0,1-1-1 0 0,4 3 0 0 0,5-7-997 0 0,42-14-308 0 0,-52 15 1208 0 0,-1 1-1 0 0,1 0 0 0 0,0-1 1 0 0,-1 1-1 0 0,0-1 0 0 0,1 0 1 0 0,-1 0-1 0 0,0 0 0 0 0,0 0 1 0 0,3-3-1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15.251"/>
    </inkml:context>
    <inkml:brush xml:id="br0">
      <inkml:brushProperty name="width" value="0.1" units="cm"/>
      <inkml:brushProperty name="height" value="0.1" units="cm"/>
      <inkml:brushProperty name="color" value="#FFC114"/>
    </inkml:brush>
  </inkml:definitions>
  <inkml:trace contextRef="#ctx0" brushRef="#br0">0 181 6767 0 0,'13'-21'696'0'0,"31"-104"-6"0"0,-41 117-300 0 0,9-19 9574 0 0,-11 38-9690 0 0,1-1 1 0 0,0 0-1 0 0,1 0 0 0 0,0 0 0 0 0,1 0 0 0 0,0-1 0 0 0,8 14 0 0 0,1 5 876 0 0,6 20-236 0 0,-2 2-1 0 0,16 75 1 0 0,-30-108-841 0 0,0 1 0 0 0,-1 0 0 0 0,-1 0 0 0 0,-1 31 0 0 0,-1-40 19 0 0,0 0 0 0 0,-1 0 0 0 0,0 0 1 0 0,0 0-1 0 0,-1 0 0 0 0,0-1 1 0 0,-1 0-1 0 0,0 1 0 0 0,0-1 1 0 0,0-1-1 0 0,-8 11 0 0 0,-33 40 1283 0 0,49-61-1059 0 0,-3 2-301 0 0,0 1 1 0 0,0-1 0 0 0,0 0 0 0 0,0 0 0 0 0,0 0 0 0 0,0 0 0 0 0,0 0 0 0 0,0 0 0 0 0,0 0-1 0 0,-1 0 1 0 0,1 0 0 0 0,0 0 0 0 0,-1 0 0 0 0,1 0 0 0 0,-1 0 0 0 0,1-1 0 0 0,-1 1 0 0 0,1 0-1 0 0,-1 0 1 0 0,0-1 0 0 0,1-1 0 0 0,-2 2-16 0 0,1 1-1 0 0,0-1 1 0 0,0 1-1 0 0,-1-1 1 0 0,1 1 0 0 0,0-1-1 0 0,-1 1 1 0 0,1 0-1 0 0,0-1 1 0 0,-1 1-1 0 0,1-1 1 0 0,-1 1 0 0 0,1 0-1 0 0,-1 0 1 0 0,1-1-1 0 0,-1 1 1 0 0,1 0-1 0 0,-1 0 1 0 0,1-1 0 0 0,-1 1-1 0 0,1 0 1 0 0,-1 0-1 0 0,1 0 1 0 0,-1 0 0 0 0,1 0-1 0 0,-2 0 1 0 0,-7-2-2426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16.096"/>
    </inkml:context>
    <inkml:brush xml:id="br0">
      <inkml:brushProperty name="width" value="0.1" units="cm"/>
      <inkml:brushProperty name="height" value="0.1" units="cm"/>
      <inkml:brushProperty name="color" value="#FFC114"/>
    </inkml:brush>
  </inkml:definitions>
  <inkml:trace contextRef="#ctx0" brushRef="#br0">740 477 11431 0 0,'-7'-7'244'0'0,"0"0"1"0"0,0 0-1 0 0,0 1 0 0 0,-11-6 0 0 0,-17-16 227 0 0,25 19-344 0 0,2 2 119 0 0,0 0 0 0 0,0-1 0 0 0,1 0 0 0 0,0 0 0 0 0,0-1 1 0 0,1 1-1 0 0,0-2 0 0 0,1 1 0 0 0,-9-19 0 0 0,12 21-220 0 0,0 1 1 0 0,-1 0-1 0 0,0 0 0 0 0,0 0 0 0 0,-1 0 0 0 0,1 0 0 0 0,-1 1 1 0 0,0 0-1 0 0,-6-6 0 0 0,6 8 3 0 0,1 0 1 0 0,-1 0 0 0 0,0 1-1 0 0,0-1 1 0 0,0 1-1 0 0,0 0 1 0 0,-1 1 0 0 0,1-1-1 0 0,0 1 1 0 0,-1-1-1 0 0,1 1 1 0 0,-1 0-1 0 0,0 1 1 0 0,-6-1 0 0 0,-1 1 158 0 0,1 0 1 0 0,0 1 0 0 0,0 0-1 0 0,0 1 1 0 0,0 0 0 0 0,0 0-1 0 0,0 2 1 0 0,0-1-1 0 0,1 1 1 0 0,0 1 0 0 0,-12 6-1 0 0,8-2-38 0 0,1 0-1 0 0,0 1 0 0 0,0 0 0 0 0,1 2 0 0 0,0-1 0 0 0,-19 26 0 0 0,9-5-89 0 0,2 0 1 0 0,2 1 0 0 0,0 1-1 0 0,3 1 1 0 0,-22 69-1 0 0,26-66 133 0 0,2 0-1 0 0,2 1 1 0 0,2 0-1 0 0,-1 80 1 0 0,9-44 176 0 0,21 125 1 0 0,-20-176-339 0 0,25 118 460 0 0,-24-124-363 0 0,1 0 0 0 0,1-1 0 0 0,0 0 0 0 0,1 0 0 0 0,19 28 0 0 0,-19-35-71 0 0,0 1 0 0 0,1-2 0 0 0,0 1 0 0 0,0-1 0 0 0,1-1 0 0 0,0 0 0 0 0,0 0 0 0 0,1-1 0 0 0,0 0 0 0 0,1-1-1 0 0,-1 0 1 0 0,1-1 0 0 0,0 0 0 0 0,0-1 0 0 0,1 0 0 0 0,23 3 0 0 0,-17-4 13 0 0,1-1 0 0 0,-1-1 0 0 0,0-1 0 0 0,1-1 0 0 0,-1 0-1 0 0,0-1 1 0 0,0-2 0 0 0,0 1 0 0 0,0-2 0 0 0,0-1 0 0 0,-1 0 0 0 0,0-2 0 0 0,0 1 0 0 0,-1-2 0 0 0,0-1-1 0 0,-1 0 1 0 0,0-1 0 0 0,25-21 0 0 0,-16 9 14 0 0,-1 0-1 0 0,-1-1 0 0 0,-1-2 1 0 0,-1 0-1 0 0,-1-1 1 0 0,24-44-1 0 0,82-188 347 0 0,-108 215-375 0 0,-3 0 1 0 0,-2-1-1 0 0,-2-1 0 0 0,7-54 1 0 0,-13 42 61 0 0,-1 0 1 0 0,-7-83 0 0 0,-1 104 49 0 0,-1 0 0 0 0,-1 0 0 0 0,-2 0 0 0 0,-24-65 0 0 0,25 87-88 0 0,0 0 0 0 0,0 0 0 0 0,-1 1 0 0 0,-1 0 0 0 0,0 1 0 0 0,-1 0 1 0 0,-1 0-1 0 0,-21-19 0 0 0,24 25-55 0 0,0 0 0 0 0,-1 1 0 0 0,0 0 0 0 0,0 1 0 0 0,0 0 0 0 0,0 0 0 0 0,-1 1 0 0 0,0 0 1 0 0,0 1-1 0 0,0 0 0 0 0,0 1 0 0 0,-1 0 0 0 0,1 0 0 0 0,-18 0 0 0 0,3 3-19 0 0,0 1 0 0 0,0 1 0 0 0,1 1 0 0 0,-1 1 0 0 0,1 1 0 0 0,-41 16 0 0 0,29-6-9 0 0,2 1 1 0 0,0 1-1 0 0,-55 41 0 0 0,12 3-1451 0 0,3 4 0 0 0,-97 111 0 0 0,87-83-7512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20.048"/>
    </inkml:context>
    <inkml:brush xml:id="br0">
      <inkml:brushProperty name="width" value="0.1" units="cm"/>
      <inkml:brushProperty name="height" value="0.1" units="cm"/>
      <inkml:brushProperty name="color" value="#FFC114"/>
    </inkml:brush>
  </inkml:definitions>
  <inkml:trace contextRef="#ctx0" brushRef="#br0">268 288 2303 0 0,'-9'-1'446'0'0,"-1"0"0"0"0,0 1 0 0 0,1 0 0 0 0,-1 1 0 0 0,0 0 0 0 0,1 1 0 0 0,-11 2 0 0 0,1 0 1338 0 0,19-4-1763 0 0,-1 1-1 0 0,0-1 1 0 0,1 0-1 0 0,-1 0 1 0 0,0 0-1 0 0,0 0 1 0 0,1 0-1 0 0,-1 0 1 0 0,0 0-1 0 0,1 0 1 0 0,-1 0-1 0 0,0 0 0 0 0,0 0 1 0 0,1 0-1 0 0,-1 0 1 0 0,0 0-1 0 0,1-1 1 0 0,-1 1-1 0 0,0 0 1 0 0,1 0-1 0 0,-1-1 1 0 0,1 1-1 0 0,-1 0 1 0 0,0-1-1 0 0,1 1 1 0 0,-1-1-1 0 0,1 1 0 0 0,-1-1 1 0 0,1 1-1 0 0,-1-1 1 0 0,1 1-1 0 0,0-1 1 0 0,-1 0-1 0 0,0-1 250 0 0,1 0 0 0 0,0 0 0 0 0,0 0 0 0 0,0 0 0 0 0,0 0 0 0 0,0 0 0 0 0,0 0-1 0 0,0 0 1 0 0,0 0 0 0 0,1 0 0 0 0,1-3 0 0 0,2-6 1233 0 0,0 0-1 0 0,1 0 1 0 0,6-11 0 0 0,-8 16-1189 0 0,0-1 0 0 0,-1 1 1 0 0,0-1-1 0 0,0 1 0 0 0,1-14 0 0 0,1-1 119 0 0,-3 14-350 0 0,1 0 0 0 0,0 0 0 0 0,1 0-1 0 0,0 0 1 0 0,0 1 0 0 0,0-1 0 0 0,1 1 0 0 0,0 0-1 0 0,0 0 1 0 0,1 0 0 0 0,-1 1 0 0 0,1-1 0 0 0,1 1-1 0 0,10-8 1 0 0,-9 8 4 0 0,1 1 1 0 0,-1-1-1 0 0,1 2 0 0 0,0-1 0 0 0,0 1 1 0 0,0 1-1 0 0,1-1 0 0 0,-1 1 0 0 0,1 1 0 0 0,-1 0 1 0 0,1 0-1 0 0,10 0 0 0 0,-13 1-76 0 0,0 1 0 0 0,0-1 0 0 0,0 1-1 0 0,-1 0 1 0 0,1 1 0 0 0,0-1 0 0 0,-1 1-1 0 0,1 0 1 0 0,-1 1 0 0 0,0-1 0 0 0,0 1 0 0 0,10 6-1 0 0,-8-3 30 0 0,-1 0-1 0 0,1 0 0 0 0,-1 1 0 0 0,0-1 0 0 0,-1 1 0 0 0,0 1 0 0 0,9 14 0 0 0,-7-6 23 0 0,1 1 0 0 0,-2 0 0 0 0,0 0 0 0 0,-1 0 0 0 0,-1 1-1 0 0,-1 0 1 0 0,3 35 0 0 0,-7-19 121 0 0,-2 0 1 0 0,-1 0-1 0 0,-2 0 0 0 0,-1-1 1 0 0,-13 39-1 0 0,14-53-126 0 0,-1-1-1 0 0,-1 0 1 0 0,-1-1-1 0 0,0 0 1 0 0,-2 0-1 0 0,0-1 1 0 0,0 0-1 0 0,-2-1 1 0 0,1 0-1 0 0,-2-1 1 0 0,0 0 0 0 0,-1-1-1 0 0,0-1 1 0 0,-18 10-1 0 0,8-4 8 0 0,-62 37 187 0 0,76-49-229 0 0,0-1 0 0 0,-1 0 0 0 0,1 0 0 0 0,-1-1 0 0 0,0-1 0 0 0,-13 2 0 0 0,20-4-16 0 0,-1-1 0 0 0,0 0 0 0 0,1-1 0 0 0,-1 1-1 0 0,1-1 1 0 0,-1 0 0 0 0,1-1 0 0 0,-1 1 0 0 0,1-1 0 0 0,0 0-1 0 0,0 0 1 0 0,0-1 0 0 0,-6-3 0 0 0,9 5-4 0 0,0 0 0 0 0,-1-1 0 0 0,1 1 0 0 0,0-1 1 0 0,0 1-1 0 0,0-1 0 0 0,0 0 0 0 0,1 0 0 0 0,-1 0 1 0 0,0 0-1 0 0,1 0 0 0 0,-1-1 0 0 0,1 1 0 0 0,0 0 0 0 0,0-1 1 0 0,0 1-1 0 0,0 0 0 0 0,0-1 0 0 0,0 0 0 0 0,1 1 1 0 0,-1-1-1 0 0,1 1 0 0 0,0-1 0 0 0,-1 0 0 0 0,1 1 0 0 0,0-1 1 0 0,1 0-1 0 0,-1 1 0 0 0,1-4 0 0 0,1 3-8 0 0,-1-1-1 0 0,1 1 1 0 0,0 0 0 0 0,0 0-1 0 0,0 0 1 0 0,1 0-1 0 0,-1 0 1 0 0,1 0 0 0 0,0 0-1 0 0,0 1 1 0 0,0 0-1 0 0,0-1 1 0 0,0 1 0 0 0,0 0-1 0 0,0 0 1 0 0,1 1-1 0 0,-1-1 1 0 0,1 1 0 0 0,5-2-1 0 0,4-1-18 0 0,0 1-1 0 0,0 0 0 0 0,1 1 1 0 0,15-1-1 0 0,-14 2 33 0 0,0 1 0 0 0,0 0 1 0 0,0 1-1 0 0,-1 0 0 0 0,1 1 0 0 0,0 1 0 0 0,-1 0 1 0 0,0 1-1 0 0,1 1 0 0 0,-2 0 0 0 0,1 1 0 0 0,-1 0 1 0 0,1 1-1 0 0,-2 1 0 0 0,1 0 0 0 0,-1 1 0 0 0,13 12 0 0 0,-2 2 169 0 0,-15-15-30 0 0,0 1 0 0 0,0-1-1 0 0,1-1 1 0 0,0 1 0 0 0,1-1 0 0 0,-1-1 0 0 0,17 9 0 0 0,-23-15-96 0 0,0 1-1 0 0,-1-1 1 0 0,1 1 0 0 0,-1-1-1 0 0,1 0 1 0 0,0 0 0 0 0,-1 0-1 0 0,1 0 1 0 0,0-1-1 0 0,-1 1 1 0 0,1-1 0 0 0,-1 1-1 0 0,1-1 1 0 0,-1 0 0 0 0,1 0-1 0 0,-1 0 1 0 0,4-2 0 0 0,-6 3-62 0 0,1-1 0 0 0,0 0 0 0 0,0 1 1 0 0,0-1-1 0 0,-1 0 0 0 0,1 1 0 0 0,0-1 1 0 0,0 0-1 0 0,-1 0 0 0 0,1 1 1 0 0,-1-1-1 0 0,1 0 0 0 0,-1 0 0 0 0,1 0 1 0 0,-1 0-1 0 0,1 0 0 0 0,-1 0 1 0 0,0 0-1 0 0,0 0 0 0 0,0 0 0 0 0,1 0 1 0 0,-1 0-1 0 0,0 0 0 0 0,0 0 1 0 0,0 0-1 0 0,0 0 0 0 0,0 0 0 0 0,-1 0 1 0 0,1 0-1 0 0,0 0 0 0 0,0 0 1 0 0,-1 0-1 0 0,1 0 0 0 0,-1 0 0 0 0,1 0 1 0 0,-1 0-1 0 0,1 0 0 0 0,-1 1 0 0 0,1-1 1 0 0,-1 0-1 0 0,0 0 0 0 0,1 1 1 0 0,-1-1-1 0 0,0 0 0 0 0,0 1 0 0 0,-1-2 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28:20.905"/>
    </inkml:context>
    <inkml:brush xml:id="br0">
      <inkml:brushProperty name="width" value="0.1" units="cm"/>
      <inkml:brushProperty name="height" value="0.1" units="cm"/>
      <inkml:brushProperty name="color" value="#FFC114"/>
    </inkml:brush>
  </inkml:definitions>
  <inkml:trace contextRef="#ctx0" brushRef="#br0">904 141 7135 0 0,'-3'-11'106'0'0,"-1"1"-1"0"0,0 0 0 0 0,-1 0 0 0 0,0 1 1 0 0,0 0-1 0 0,-1-1 0 0 0,0 2 0 0 0,-9-11 0 0 0,10 15-45 0 0,1 0 0 0 0,-1 0 0 0 0,0 0 0 0 0,0 0-1 0 0,0 1 1 0 0,0 0 0 0 0,-1 0 0 0 0,0 1 0 0 0,1-1 0 0 0,-1 1-1 0 0,0 0 1 0 0,0 1 0 0 0,0 0 0 0 0,0-1 0 0 0,-12 1-1 0 0,3 0 434 0 0,-1 0 0 0 0,0 1 0 0 0,0 1 1 0 0,0 1-1 0 0,1 0 0 0 0,-1 1 0 0 0,1 1 0 0 0,-1 0 0 0 0,1 1 0 0 0,1 0 0 0 0,-1 2 0 0 0,1-1 0 0 0,-16 11 0 0 0,-2 5-262 0 0,0 1-1 0 0,2 1 1 0 0,1 2 0 0 0,1 1-1 0 0,-42 51 1 0 0,44-41-58 0 0,2 1 1 0 0,2 1-1 0 0,1 1 1 0 0,2 1-1 0 0,-15 48 1 0 0,-53 221 1055 0 0,74-254-1095 0 0,7-32-80 0 0,-37 182 144 0 0,40-183-176 0 0,0 0 0 0 0,2 1-1 0 0,1 0 1 0 0,1-1 0 0 0,1 1 0 0 0,9 39 0 0 0,-9-54 28 0 0,2 1 0 0 0,-1-1 1 0 0,1 0-1 0 0,1 0 0 0 0,-1-1 0 0 0,1 1 0 0 0,1-1 0 0 0,0 0 0 0 0,0 0 1 0 0,1-1-1 0 0,-1 0 0 0 0,2 0 0 0 0,-1 0 0 0 0,1-1 0 0 0,0 0 0 0 0,0-1 0 0 0,0 0 1 0 0,1 0-1 0 0,0-1 0 0 0,0 0 0 0 0,0 0 0 0 0,1-1 0 0 0,-1 0 0 0 0,1-1 1 0 0,-1 0-1 0 0,1-1 0 0 0,0 0 0 0 0,0 0 0 0 0,15-1 0 0 0,5-3 51 0 0,-1-1 0 0 0,1-1 0 0 0,-2-1 1 0 0,1-2-1 0 0,-1-1 0 0 0,0-1 0 0 0,0-1 0 0 0,-1-2 0 0 0,-1-1 0 0 0,47-32 0 0 0,-38 20-25 0 0,-1-1 1 0 0,-2-2-1 0 0,0-1 0 0 0,-2-2 0 0 0,-2-1 0 0 0,45-67 0 0 0,-59 78-39 0 0,-1-1-1 0 0,-1-1 1 0 0,-1 0-1 0 0,-2-1 0 0 0,0 0 1 0 0,8-40-1 0 0,-11 29 42 0 0,-1 0-1 0 0,-2 0 1 0 0,-2-1 0 0 0,-3-41-1 0 0,-1-60 486 0 0,-3-44 338 0 0,5 171-870 0 0,-1 1 0 0 0,0-1-1 0 0,0 1 1 0 0,-1 0 0 0 0,0 0 0 0 0,-1 0 0 0 0,-6-12-1 0 0,9 19-37 0 0,-1 1 0 0 0,0-1 0 0 0,1 1-1 0 0,-1 0 1 0 0,0-1 0 0 0,0 1-1 0 0,-1 0 1 0 0,1 0 0 0 0,0 1 0 0 0,-1-1-1 0 0,1 0 1 0 0,-1 1 0 0 0,1-1 0 0 0,-1 1-1 0 0,0 0 1 0 0,1 0 0 0 0,-1 0-1 0 0,0 0 1 0 0,0 1 0 0 0,0-1 0 0 0,0 1-1 0 0,0-1 1 0 0,0 1 0 0 0,0 0 0 0 0,0 0-1 0 0,0 1 1 0 0,0-1 0 0 0,1 0-1 0 0,-7 3 1 0 0,0 0-416 0 0,0 0 0 0 0,1 1 1 0 0,0 0-1 0 0,-1 0 0 0 0,2 1 0 0 0,-1 0 0 0 0,0 1 1 0 0,-6 6-1 0 0,-17 14-7480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06.256"/>
    </inkml:context>
    <inkml:brush xml:id="br0">
      <inkml:brushProperty name="width" value="0.1" units="cm"/>
      <inkml:brushProperty name="height" value="0.1" units="cm"/>
      <inkml:brushProperty name="color" value="#FFC114"/>
    </inkml:brush>
  </inkml:definitions>
  <inkml:trace contextRef="#ctx0" brushRef="#br0">9392 66 919 0 0,'-9'19'16'0'0,"-7"-4"6099"0"0,-21-7-5972 0 0,36-8-85 0 0,1 0 1 0 0,-1 0 0 0 0,0 1 0 0 0,1-1-1 0 0,-1 0 1 0 0,0 0 0 0 0,1-1 0 0 0,-1 1-1 0 0,0 0 1 0 0,1 0 0 0 0,-1 0 0 0 0,0 0-1 0 0,1 0 1 0 0,-1-1 0 0 0,0 1-1 0 0,1 0 1 0 0,-1-1 0 0 0,1 1 0 0 0,-1 0-1 0 0,1-1 1 0 0,-1 1 0 0 0,1-1 0 0 0,-1 1-1 0 0,1-1 1 0 0,-1 1 0 0 0,1-1-1 0 0,-1 1 1 0 0,1-1 0 0 0,0 1 0 0 0,-1-1-1 0 0,1 0 1 0 0,0 1 0 0 0,0-1 0 0 0,-1 0-1 0 0,1 1 1 0 0,0-1 0 0 0,0 0 0 0 0,0 1-1 0 0,0-1 1 0 0,0 0 0 0 0,0 1-1 0 0,0-2 1 0 0,3-37 2264 0 0,-1 24-1550 0 0,-2 14-753 0 0,0-2 180 0 0,0-1-1 0 0,0 1 1 0 0,-1-1-1 0 0,1 1 1 0 0,0 0-1 0 0,-3-7 1 0 0,3 10-164 0 0,0-1 0 0 0,0 1-1 0 0,-1 0 1 0 0,1-1 0 0 0,0 1 0 0 0,0 0 0 0 0,0-1 0 0 0,-1 1-1 0 0,1 0 1 0 0,0 0 0 0 0,-1-1 0 0 0,1 1 0 0 0,0 0 0 0 0,0 0 0 0 0,-1 0-1 0 0,1-1 1 0 0,0 1 0 0 0,-1 0 0 0 0,1 0 0 0 0,-1 0 0 0 0,1 0-1 0 0,0 0 1 0 0,-1 0 0 0 0,1 0 0 0 0,-1 0 0 0 0,-15 6 788 0 0,6 3-332 0 0,0 1 1 0 0,0-1-1 0 0,1 1 0 0 0,-10 13 0 0 0,13-14-448 0 0,-1-1-1 0 0,1 0 1 0 0,-2 0-1 0 0,1-1 1 0 0,-1 0-1 0 0,0 0 1 0 0,-16 9 0 0 0,21-15-7 0 0,0 0-1 0 0,-1 0 1 0 0,1 0 0 0 0,-1 0 0 0 0,1-1 0 0 0,-1 1 0 0 0,1-1 0 0 0,-1 0 0 0 0,1 0 0 0 0,-1-1 0 0 0,-5 0 0 0 0,-44-12 1031 0 0,22 5-477 0 0,-45-12-308 0 0,51 12-255 0 0,0 1 0 0 0,-29-3 0 0 0,-285-4 846 0 0,230 10-546 0 0,-30 1 91 0 0,-36 19-345 0 0,67-4-76 0 0,-233 16 2 0 0,262-20 0 0 0,-63 2 0 0 0,-6-3 72 0 0,130-5-63 0 0,0 0 0 0 0,0 0-1 0 0,-32 11 1 0 0,30-8 1 0 0,-1 0-1 0 0,-32 3 1 0 0,-59-7 104 0 0,-23 2 76 0 0,102 1-107 0 0,-1 2-1 0 0,-34 12 1 0 0,29-8 1 0 0,-41 6 0 0 0,28-9-84 0 0,3 0 0 0 0,0-1 0 0 0,-54-3 0 0 0,49-2 37 0 0,-83 11 1 0 0,-32 1 23 0 0,104-12-24 0 0,-148-7 214 0 0,153 1 17 0 0,-121 4 0 0 0,16 20 1601 0 0,-238 46-3690 0 0,311-52 2055 0 0,-1-4 0 0 0,-132-3-1 0 0,-139-21 117 0 0,302 11-284 0 0,-1 2 1 0 0,-116 11 0 0 0,131-7 93 0 0,-88-7 0 0 0,59 0-155 0 0,62 4-5 0 0,-175-2 0 0 0,-142 18 200 0 0,54-21-200 0 0,192 1 11 0 0,45 4 2 0 0,0 1 0 0 0,0 2 1 0 0,-79 15-1 0 0,94-14-13 0 0,0 0 0 0 0,0-2 0 0 0,0 0 0 0 0,-34-5 0 0 0,14 2 0 0 0,-96 2 0 0 0,-25 0 0 0 0,127-5 124 0 0,-62-14-1 0 0,21 3-18 0 0,41 11-43 0 0,-78 2 0 0 0,-6 0-58 0 0,50-5-15 0 0,6 0 113 0 0,0 3-1 0 0,-105 6 0 0 0,-43 29 275 0 0,30-2-90 0 0,137-24-27 0 0,-91-2-1 0 0,128-3-258 0 0,-127-12 453 0 0,119 9-669 0 0,1 0 0 0 0,-1-1 0 0 0,1-1 0 0 0,-37-17 0 0 0,33 11-758 0 0,-18-8-6242 0 0,5 3-1303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07.696"/>
    </inkml:context>
    <inkml:brush xml:id="br0">
      <inkml:brushProperty name="width" value="0.1" units="cm"/>
      <inkml:brushProperty name="height" value="0.1" units="cm"/>
      <inkml:brushProperty name="color" value="#FFC114"/>
    </inkml:brush>
  </inkml:definitions>
  <inkml:trace contextRef="#ctx0" brushRef="#br0">4808 225 2303 0 0,'-2'-2'167'0'0,"-30"-23"8817"0"0,-4 1-7665 0 0,18 13-1245 0 0,14 8-73 0 0,0 1-1 0 0,0 0 0 0 0,0 0 0 0 0,0 0 0 0 0,-1 1 1 0 0,1-1-1 0 0,-1 1 0 0 0,1 0 0 0 0,-1 0 1 0 0,1 1-1 0 0,-1-1 0 0 0,0 1 0 0 0,1 0 1 0 0,-1 0-1 0 0,-4 1 0 0 0,-6 0 18 0 0,-42-1 480 0 0,-166 5 3486 0 0,-19 2-1091 0 0,-45 5-1522 0 0,-59 15-1113 0 0,146-25 1168 0 0,165-5-1043 0 0,0 0 0 0 0,1-3 0 0 0,-59-16 0 0 0,38 7 154 0 0,-104-15 1 0 0,-60 7 235 0 0,208 22-741 0 0,-102-4-221 0 0,-1 4-1 0 0,-123 14 1 0 0,174-6 586 0 0,12-1-694 0 0,-1-2 0 0 0,0-2-1 0 0,-71-6 1 0 0,-334-61 1033 0 0,358 56-741 0 0,47 5 204 0 0,-62-13-1 0 0,62 8-74 0 0,-1 2-1 0 0,1 2 1 0 0,-68 2-1 0 0,-161 22 36 0 0,102-5-31 0 0,-121 6-93 0 0,265-22-3104 0 0,22 1-1888 0 0,-9-1-3329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09.230"/>
    </inkml:context>
    <inkml:brush xml:id="br0">
      <inkml:brushProperty name="width" value="0.1" units="cm"/>
      <inkml:brushProperty name="height" value="0.1" units="cm"/>
      <inkml:brushProperty name="color" value="#FFC114"/>
    </inkml:brush>
  </inkml:definitions>
  <inkml:trace contextRef="#ctx0" brushRef="#br0">1978 163 3679 0 0,'0'0'284'0'0,"-3"1"-186"0"0,-11 0 312 0 0,-20-3 11554 0 0,33 0-12146 0 0,-7-25-213 0 0,8 24 368 0 0,-18-19 1135 0 0,11 18-736 0 0,0 1 1 0 0,0 0-1 0 0,-1 0 0 0 0,1 1 0 0 0,0-1 1 0 0,-15-1-1 0 0,-53-5 355 0 0,63 8-656 0 0,-121-4 3425 0 0,110 3-3405 0 0,-36-4 78 0 0,-50-2-1422 0 0,12 6 1750 0 0,-164-4 52 0 0,148 1-173 0 0,-85 0 1027 0 0,140 0-172 0 0,-179-4-1838 0 0,95 9 1172 0 0,0-1 118 0 0,118 2-752 0 0,3 1 118 0 0,-38-3 0 0 0,52 0-583 0 0,1 0 0 0 0,-1 0 0 0 0,0-1 0 0 0,0 0 0 0 0,-9-4 0 0 0,-5-5-8291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4:43.426"/>
    </inkml:context>
    <inkml:brush xml:id="br0">
      <inkml:brushProperty name="width" value="0.1" units="cm"/>
      <inkml:brushProperty name="height" value="0.1" units="cm"/>
      <inkml:brushProperty name="color" value="#FFFF00"/>
    </inkml:brush>
  </inkml:definitions>
  <inkml:trace contextRef="#ctx0" brushRef="#br0">1327 28 5527 0 0,'0'-2'139'0'0,"-1"1"0"0"0,1-1 0 0 0,-1 0 0 0 0,1 1 0 0 0,-1-1 0 0 0,0 0 0 0 0,0 1 0 0 0,0-1 0 0 0,0 1-1 0 0,0-1 1 0 0,0 1 0 0 0,0-1 0 0 0,0 1 0 0 0,0 0 0 0 0,-1 0 0 0 0,-1-2 0 0 0,2 3-10 0 0,0 0 1 0 0,0 0-1 0 0,-1 0 1 0 0,1 0-1 0 0,0 1 0 0 0,0-1 1 0 0,0 0-1 0 0,0 1 1 0 0,0-1-1 0 0,0 1 1 0 0,0-1-1 0 0,0 1 0 0 0,0-1 1 0 0,0 1-1 0 0,0 0 1 0 0,0-1-1 0 0,1 1 1 0 0,-1 0-1 0 0,0 0 0 0 0,0 0 1 0 0,1 0-1 0 0,-1 0 1 0 0,0 0-1 0 0,1-1 1 0 0,-1 3-1 0 0,-6 11 8 0 0,6-12-134 0 0,1 0 1 0 0,-1-1-1 0 0,1 1 0 0 0,-1-1 1 0 0,0 1-1 0 0,0-1 0 0 0,0 1 1 0 0,0-1-1 0 0,0 0 1 0 0,0 1-1 0 0,-2 1 0 0 0,2-3 25 0 0,0-1-1 0 0,-1 1 1 0 0,1-1-1 0 0,0 0 1 0 0,0 1-1 0 0,0-1 1 0 0,0 0-1 0 0,0 0 1 0 0,0 1-1 0 0,0-1 1 0 0,1 0 0 0 0,-1 0-1 0 0,0 0 1 0 0,0 0-1 0 0,1 0 1 0 0,-2-1-1 0 0,0-1 195 0 0,-1 0-34 0 0,-1 1 1 0 0,0 0-1 0 0,1 0 1 0 0,-1 0-1 0 0,0 0 1 0 0,0 1-1 0 0,-1-1 1 0 0,1 1-1 0 0,0 0 1 0 0,0 0-1 0 0,-1 1 1 0 0,1-1 0 0 0,-8 1-1 0 0,-6 1 502 0 0,0 1 1 0 0,-18 3-1 0 0,6 0 190 0 0,-16 2 209 0 0,-75 23-1 0 0,28-5-513 0 0,29-4 671 0 0,47-14-938 0 0,0-1 0 0 0,-25 5-1 0 0,-20-2-282 0 0,-1-3 0 0 0,0-3-1 0 0,0-3 1 0 0,0-2 0 0 0,1-3-1 0 0,-1-3 1 0 0,-64-16 0 0 0,105 19-978 0 0,-30-1 1 0 0,11 3-830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10.475"/>
    </inkml:context>
    <inkml:brush xml:id="br0">
      <inkml:brushProperty name="width" value="0.1" units="cm"/>
      <inkml:brushProperty name="height" value="0.1" units="cm"/>
      <inkml:brushProperty name="color" value="#FFC114"/>
    </inkml:brush>
  </inkml:definitions>
  <inkml:trace contextRef="#ctx0" brushRef="#br0">1144 142 3679 0 0,'-34'-11'3874'0'0,"-6"-15"1580"0"0,15 10-5066 0 0,-46-21 0 0 0,56 33-54 0 0,1 0 0 0 0,-1 1 1 0 0,0 1-1 0 0,0 0 0 0 0,1 1 0 0 0,-1 1 0 0 0,-30 3 0 0 0,33-3 95 0 0,-43 6 1719 0 0,-62 13 1 0 0,38-4-1014 0 0,1-4 0 0 0,-2-3 1 0 0,-80-3-1 0 0,143-7-1101 0 0,-1 0 0 0 0,1-1 0 0 0,-1 0 0 0 0,1-2 0 0 0,0 0 0 0 0,-22-10 0 0 0,25 8-901 0 0,-1 0 0 0 0,1-1 0 0 0,0-1 0 0 0,-12-10 0 0 0,7 2-7056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24.849"/>
    </inkml:context>
    <inkml:brush xml:id="br0">
      <inkml:brushProperty name="width" value="0.1" units="cm"/>
      <inkml:brushProperty name="height" value="0.1" units="cm"/>
      <inkml:brushProperty name="color" value="#FFC114"/>
    </inkml:brush>
  </inkml:definitions>
  <inkml:trace contextRef="#ctx0" brushRef="#br0">4018 326 11719 0 0,'-8'1'660'0'0,"4"-1"-571"0"0,0 0-1 0 0,0 0 0 0 0,0 0 1 0 0,0-1-1 0 0,0 1 0 0 0,0-1 1 0 0,-5-1-1 0 0,6 1-86 0 0,1-1 0 0 0,0 1 0 0 0,0 0 0 0 0,-1 0 0 0 0,1-1 0 0 0,0 1 1 0 0,0-1-1 0 0,0 0 0 0 0,1 0 0 0 0,-1 0 0 0 0,0 0 0 0 0,1 0 0 0 0,-1 0 0 0 0,1 0 0 0 0,0 0 0 0 0,-1 0 0 0 0,1-1 0 0 0,0 1 1 0 0,0 0-1 0 0,1-1 0 0 0,-1 1 0 0 0,1-1 0 0 0,-1 1 0 0 0,1-1 0 0 0,-1-2 0 0 0,1 0-143 0 0,-1 0 1 0 0,-1 0-1 0 0,1 1 0 0 0,-1-1 0 0 0,-2-5 0 0 0,3 8 194 0 0,-1 1-1 0 0,1-1 1 0 0,0 0 0 0 0,-1 0-1 0 0,1 1 1 0 0,-1-1-1 0 0,0 1 1 0 0,1-1-1 0 0,-1 1 1 0 0,0 0-1 0 0,0 0 1 0 0,0 0 0 0 0,0 0-1 0 0,0 0 1 0 0,0 0-1 0 0,0 0 1 0 0,0 1-1 0 0,-1-1 1 0 0,-2 0 0 0 0,-3 1 349 0 0,1-1 0 0 0,-1 1 0 0 0,1 1 1 0 0,-9 1-1 0 0,5-1 143 0 0,-66 9 1346 0 0,-24 2-603 0 0,56-12-903 0 0,0-1 0 0 0,0-2 0 0 0,-53-12 0 0 0,56 8-131 0 0,-29-6 144 0 0,-91-5 1 0 0,82 10 36 0 0,0-3 0 0 0,-118-33 1 0 0,23 5-91 0 0,27 15-294 0 0,-47-9 49 0 0,159 26-63 0 0,0 1-1 0 0,-1 3 1 0 0,0 0-1 0 0,-58 5 1 0 0,-146 27 237 0 0,217-25-224 0 0,-297 18 274 0 0,299-22-307 0 0,-205-4 473 0 0,-59 3 669 0 0,-248 42-99 0 0,457-33-735 0 0,45-4-218 0 0,1 0 0 0 0,-1-2 0 0 0,1-2 0 0 0,-61-6 0 0 0,67-2-1899 0 0,2-3-4199 0 0,-4-5-2647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30.654"/>
    </inkml:context>
    <inkml:brush xml:id="br0">
      <inkml:brushProperty name="width" value="0.1" units="cm"/>
      <inkml:brushProperty name="height" value="0.1" units="cm"/>
      <inkml:brushProperty name="color" value="#FFC114"/>
    </inkml:brush>
  </inkml:definitions>
  <inkml:trace contextRef="#ctx0" brushRef="#br0">6056 34 10591 0 0,'0'0'819'0'0,"-5"-1"-534"0"0,-33-2 5139 0 0,26 4-5698 0 0,-38 7 1074 0 0,40-5-743 0 0,-2 0 17 0 0,1-1 0 0 0,0 0 0 0 0,-1 0 1 0 0,-16-1-1 0 0,19-2-154 0 0,-52-12 165 0 0,12 1 215 0 0,11 3 163 0 0,23 4-173 0 0,0 2 0 0 0,0 0 0 0 0,-1 0 0 0 0,1 2 0 0 0,0 0 0 0 0,-24 1 0 0 0,-20 4 261 0 0,46-4-430 0 0,-20 4-21 0 0,-9 2-80 0 0,-73 11 691 0 0,-201 5 1 0 0,-8-7-111 0 0,90 16-414 0 0,-39 5 18 0 0,67-10-67 0 0,-180 14 241 0 0,-484 60 355 0 0,751-78-677 0 0,-93 12-61 0 0,-301-25 548 0 0,430-14-304 0 0,-492-23 405 0 0,398 36-430 0 0,5-1 61 0 0,-164 0 212 0 0,235-3-351 0 0,49-2-14 0 0,-96-9-1 0 0,133 5-334 0 0,-1-1 0 0 0,1 0 0 0 0,1-1 1 0 0,-1 0-1 0 0,0-1 0 0 0,1-1 0 0 0,0-1 0 0 0,1 0 1 0 0,-1 0-1 0 0,-23-19 0 0 0,-1-9-1768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32.425"/>
    </inkml:context>
    <inkml:brush xml:id="br0">
      <inkml:brushProperty name="width" value="0.1" units="cm"/>
      <inkml:brushProperty name="height" value="0.1" units="cm"/>
      <inkml:brushProperty name="color" value="#FFC114"/>
    </inkml:brush>
  </inkml:definitions>
  <inkml:trace contextRef="#ctx0" brushRef="#br0">1331 15 8751 0 0,'0'0'794'0'0,"-3"-2"-652"0"0,-11-8 3101 0 0,-4 8-2996 0 0,14 2-330 0 0,0 3-292 0 0,-15 9 1047 0 0,15-9 147 0 0,-1-1-382 0 0,-1-1-1 0 0,1 2 1 0 0,0-1 0 0 0,-8 5-1 0 0,3-2-98 0 0,-60 26 1018 0 0,27-16-227 0 0,-1-2 0 0 0,1-2 0 0 0,-75 10 0 0 0,86-19-774 0 0,-1-1-1 0 0,1-2 1 0 0,-37-5 0 0 0,22 2-27 0 0,-357-55 479 0 0,193 24-10267 0 0,137 22 3794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38.623"/>
    </inkml:context>
    <inkml:brush xml:id="br0">
      <inkml:brushProperty name="width" value="0.1" units="cm"/>
      <inkml:brushProperty name="height" value="0.1" units="cm"/>
      <inkml:brushProperty name="color" value="#FFC114"/>
    </inkml:brush>
  </inkml:definitions>
  <inkml:trace contextRef="#ctx0" brushRef="#br0">2565 75 3223 0 0,'-16'-8'7395'0'0,"1"-2"-6536"0"0,14 5-863 0 0,-1 1-27 0 0,-13-17 12 0 0,12 18 169 0 0,0 1 0 0 0,0-1 0 0 0,0 1 0 0 0,0 0 0 0 0,-1 0 0 0 0,1 0 0 0 0,-1 0 0 0 0,0 0 0 0 0,1 1 0 0 0,-1-1 0 0 0,0 1 0 0 0,0 0 0 0 0,0 1 0 0 0,0-1 1 0 0,0 1-1 0 0,0-1 0 0 0,0 1 0 0 0,0 0 0 0 0,0 0 0 0 0,0 1 0 0 0,-7 1 0 0 0,-11 2 1182 0 0,1 1 0 0 0,-36 14 0 0 0,47-16-1223 0 0,-46 19 565 0 0,-57 19-1079 0 0,81-31 316 0 0,-17 4 66 0 0,44-14 48 0 0,-19 4 79 0 0,5-5 187 0 0,-34 1 566 0 0,42 0-763 0 0,-43-1 196 0 0,45 0 104 0 0,0 1 0 0 0,1 0 0 0 0,-1 1 1 0 0,-15 3-1 0 0,-3 1-320 0 0,7 2-63 0 0,-2 3-27 0 0,-37 9-1 0 0,29-10-14 0 0,-1 0 61 0 0,0-1-1 0 0,0-1 1 0 0,-41 2-1 0 0,-96 1 705 0 0,97-8-346 0 0,43-3-263 0 0,6-4-37 0 0,-17-3 168 0 0,-60-22 0 0 0,68 19-194 0 0,-1 1 0 0 0,0 1 0 0 0,-1 2 0 0 0,-51-4 0 0 0,23 11 87 0 0,0 3 0 0 0,1 3 1 0 0,-118 26-1 0 0,95-11-31 0 0,-80 16 134 0 0,138-33-297 0 0,0-1-1 0 0,-1-1 1 0 0,0-2-1 0 0,-36-3 1 0 0,23-4-1450 0 0,4-9-4231 0 0,-2-8-2204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44.061"/>
    </inkml:context>
    <inkml:brush xml:id="br0">
      <inkml:brushProperty name="width" value="0.1" units="cm"/>
      <inkml:brushProperty name="height" value="0.1" units="cm"/>
      <inkml:brushProperty name="color" value="#FFC114"/>
    </inkml:brush>
  </inkml:definitions>
  <inkml:trace contextRef="#ctx0" brushRef="#br0">3665 558 5983 0 0,'-2'0'209'0'0,"1"-1"-1"0"0,-1 1 1 0 0,1-1-1 0 0,-1 1 0 0 0,1-1 1 0 0,-1 0-1 0 0,1 1 1 0 0,0-1-1 0 0,-1 0 1 0 0,1 0-1 0 0,0 0 0 0 0,0 0 1 0 0,0 0-1 0 0,0-1 1 0 0,0 1-1 0 0,0 0 0 0 0,0 0 1 0 0,0-1-1 0 0,0 1 1 0 0,0 0-1 0 0,1-1 0 0 0,-1 1 1 0 0,1-1-1 0 0,-1 1 1 0 0,1-1-1 0 0,-1 1 1 0 0,1-1-1 0 0,0 1 0 0 0,0-1 1 0 0,0 0-1 0 0,0 1 1 0 0,0-1-1 0 0,0-2 0 0 0,-2-20-654 0 0,1 21 569 0 0,0 0 0 0 0,1 0 0 0 0,-1 0 1 0 0,0 0-1 0 0,-1 0 0 0 0,1 0 0 0 0,-1 0 0 0 0,1 1 0 0 0,-1-1 0 0 0,0 1 0 0 0,0-1 0 0 0,0 1 0 0 0,0-1 0 0 0,0 1 0 0 0,0 0 0 0 0,-1 0 0 0 0,1 0 0 0 0,-1 0 0 0 0,0 1 0 0 0,1-1 0 0 0,-1 1 1 0 0,0-1-1 0 0,0 1 0 0 0,-4-1 0 0 0,-5-1 290 0 0,-1 1 1 0 0,1 0 0 0 0,0 1-1 0 0,-24 1 1 0 0,27 0-183 0 0,-6-2 70 0 0,0-1-1 0 0,0 0 0 0 0,0-1 1 0 0,1 0-1 0 0,-15-8 1 0 0,24 11-301 0 0,-42-23 508 0 0,36 18-260 0 0,-1 0 1 0 0,1 0-1 0 0,-15-4 0 0 0,-11 1 592 0 0,-78-10 0 0 0,12 4-376 0 0,100 15-451 0 0,-373-59 1094 0 0,19 19-603 0 0,-135-31 296 0 0,352 54-401 0 0,-158 3 0 0 0,118 8-330 0 0,-569-23 1288 0 0,666 27-1026 0 0,-52-3-18 0 0,111 2-329 0 0,0 0 0 0 0,1-1 0 0 0,-36-12 0 0 0,12-6-1971 0 0,21 11-206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3:46.569"/>
    </inkml:context>
    <inkml:brush xml:id="br0">
      <inkml:brushProperty name="width" value="0.1" units="cm"/>
      <inkml:brushProperty name="height" value="0.1" units="cm"/>
      <inkml:brushProperty name="color" value="#FFC114"/>
    </inkml:brush>
  </inkml:definitions>
  <inkml:trace contextRef="#ctx0" brushRef="#br0">4197 383 6911 0 0,'-2'1'37'0'0,"-1"0"0"0"0,0-1 0 0 0,1 0 0 0 0,-1 1 0 0 0,0-1 0 0 0,1 0 0 0 0,-1-1-1 0 0,0 1 1 0 0,1 0 0 0 0,-5-2 0 0 0,3 2 558 0 0,1-1 0 0 0,0 1 0 0 0,-1-1 0 0 0,1 1 0 0 0,-1 0 0 0 0,-4 1 0 0 0,-4 2-292 0 0,0-1 0 0 0,0 0 0 0 0,0 0 1 0 0,0-1-1 0 0,0-1 0 0 0,0 0 0 0 0,0-1 0 0 0,0 0 0 0 0,0 0 0 0 0,0-2 1 0 0,0 1-1 0 0,0-2 0 0 0,-12-4 0 0 0,-208-96 4433 0 0,205 91-4623 0 0,11 7-68 0 0,1 1 0 0 0,-1 1 0 0 0,0 0 0 0 0,-20-2 0 0 0,-5-1-46 0 0,-258-73 2557 0 0,-5 0-2093 0 0,214 61-233 0 0,-167-13 1 0 0,180 31-95 0 0,-123 13 0 0 0,106-7-133 0 0,-155-9 0 0 0,58-3 650 0 0,-366 24 168 0 0,290 10 49 0 0,95-7 652 0 0,86-14-1376 0 0,0-4-1 0 0,-1-3 1 0 0,1-5-1 0 0,1-3 1 0 0,-115-26-1 0 0,94 11-2877 0 0,44 11 983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4:17.772"/>
    </inkml:context>
    <inkml:brush xml:id="br0">
      <inkml:brushProperty name="width" value="0.1" units="cm"/>
      <inkml:brushProperty name="height" value="0.1" units="cm"/>
      <inkml:brushProperty name="color" value="#FFFF00"/>
    </inkml:brush>
  </inkml:definitions>
  <inkml:trace contextRef="#ctx0" brushRef="#br0">11117 1851 2303 0 0,'-3'3'944'0'0,"-1"-1"-1"0"0,1 1 1 0 0,0 0-1 0 0,0 0 0 0 0,0 0 1 0 0,-4 6-1 0 0,-2 1-785 0 0,8-8 2 0 0,-1-1 1 0 0,1 0-1 0 0,-1 0 1 0 0,1 0-1 0 0,-1 0 0 0 0,0 0 1 0 0,1 0-1 0 0,-1-1 1 0 0,-3 2-1 0 0,-16 1 4738 0 0,19 24 1294 0 0,3-26-6107 0 0,-1 1-1 0 0,0-1 1 0 0,1 1-1 0 0,-1-1 1 0 0,1 1-1 0 0,-1-1 1 0 0,1 1-1 0 0,0-1 1 0 0,0 0-1 0 0,-1 1 1 0 0,1-1-1 0 0,0 0 1 0 0,0 0-1 0 0,0 0 1 0 0,0 0-1 0 0,1 0 1 0 0,-1 0-1 0 0,0 0 1 0 0,0 0-1 0 0,1 0 1 0 0,-1 0-1 0 0,0-1 1 0 0,3 2-1 0 0,0 0 57 0 0,0-1-1 0 0,0 1 1 0 0,0-1-1 0 0,0 0 1 0 0,0 0-1 0 0,0-1 1 0 0,7 1-1 0 0,-6-1 84 0 0,1 0-1 0 0,-1 0 1 0 0,1-1-1 0 0,0 0 1 0 0,-1 0-1 0 0,8-2 1 0 0,-11 2-181 0 0,0 0-1 0 0,1 0 1 0 0,-1 0 0 0 0,0-1 0 0 0,0 1 0 0 0,0-1 0 0 0,0 1 0 0 0,0-1-1 0 0,-1 1 1 0 0,1-1 0 0 0,0 0 0 0 0,-1 0 0 0 0,1 0 0 0 0,-1 0 0 0 0,0 0-1 0 0,0 0 1 0 0,1-3 0 0 0,7-18 207 0 0,-2 0 0 0 0,-1-1 0 0 0,5-42 0 0 0,-6 34-74 0 0,12-43 0 0 0,0 23-58 0 0,3-8-32 0 0,-3 0 0 0 0,17-110 0 0 0,-8 32-9 0 0,-2 23-18 0 0,-20 90-55 0 0,1-7 16 0 0,-2 0 0 0 0,0-49 0 0 0,-26-127 155 0 0,16 160-158 0 0,-6-21 36 0 0,-23-70-1 0 0,15 64-29 0 0,-18-83 41 0 0,37 151-64 0 0,0 1 0 0 0,-1 0 0 0 0,0 0 0 0 0,0-1 0 0 0,0 2 0 0 0,-1-1 0 0 0,0 0 0 0 0,0 1 0 0 0,-1 0 0 0 0,-6-7 0 0 0,-7-5 0 0 0,-30-20 0 0 0,37 28 0 0 0,-4 1 9 0 0,1 0 0 0 0,-2 1 0 0 0,1 1 0 0 0,-1 0 0 0 0,1 1 0 0 0,-34-7 0 0 0,22 6-8 0 0,-16-3 6 0 0,0 1-1 0 0,-74-2 1 0 0,-87 10 37 0 0,-31-1-33 0 0,155-1-1 0 0,0 3 1 0 0,1 3 0 0 0,-1 4-1 0 0,-117 27 1 0 0,135-22-11 0 0,-77 6 0 0 0,103-17 0 0 0,0-1 0 0 0,0-2 0 0 0,-58-9 0 0 0,-24-14 15 0 0,71 13-5 0 0,0 2 0 0 0,-1 3 0 0 0,1 1-1 0 0,-62 1 1 0 0,-220 41-10 0 0,209-20 0 0 0,-32-3 144 0 0,-235-6 0 0 0,238-11 12 0 0,-237-11-104 0 0,142-15 68 0 0,142 14-72 0 0,-176-3 0 0 0,-335 18 133 0 0,454-5-163 0 0,-142 0 25 0 0,212 7-32 0 0,-122 20 0 0 0,75 0 292 0 0,-243 8 1 0 0,136-21-1009 0 0,-57 0 1684 0 0,156-21-1202 0 0,-27 0-355 0 0,-165 31 578 0 0,-43-7 310 0 0,352-12-313 0 0,-114 2-108 0 0,-108-2-85 0 0,28-11 196 0 0,5 12 0 0 0,88 1 0 0 0,85-2 0 0 0,-141 3 0 0 0,-120 10 0 0 0,160-4 0 0 0,110-6-8 0 0,5-1-20 0 0,-55 11 0 0 0,75-12 17 0 0,0 1-1 0 0,-1-1 1 0 0,0-1 0 0 0,-11 0 0 0 0,5-1 3 0 0,-57 5 8 0 0,59-3-71 0 0,9-1 70 0 0,0 0 0 0 0,0 1 0 0 0,0-2 0 0 0,-1 1 0 0 0,1-1 0 0 0,0 1 0 0 0,0-1 0 0 0,-7-3 0 0 0,10 4 1 0 0,2 1-12 0 0,0 0 8 0 0,0-1-1 0 0,0 1 1 0 0,0-1-1 0 0,0 0 1 0 0,0 1-1 0 0,0-1 1 0 0,0 0-1 0 0,1 1 1 0 0,-1-1-1 0 0,0 0 1 0 0,0 0-1 0 0,0 1 1 0 0,1-1-1 0 0,-1 0 1 0 0,0 1-1 0 0,0-1 1 0 0,1 0-1 0 0,-1 0 1 0 0,0 0-1 0 0,1 1 1 0 0,-1-1-1 0 0,0 0 1 0 0,0 0-1 0 0,1 0 1 0 0,-1 0-1 0 0,0 0 1 0 0,1 1-1 0 0,0-1 1 0 0,-1 0 4 0 0,0 0 0 0 0,0 0 0 0 0,1 0 0 0 0,-1 0 0 0 0,0 0 1 0 0,0 0-1 0 0,1 0 0 0 0,-1 0 0 0 0,0 0 0 0 0,0 0 0 0 0,0 1 0 0 0,1-1 0 0 0,-1 0 1 0 0,0 0-1 0 0,0 0 0 0 0,0 0 0 0 0,1 1 0 0 0,-1-1 0 0 0,0 0 0 0 0,0 0 0 0 0,0 0 1 0 0,0 0-1 0 0,1 1 0 0 0,-1-1 0 0 0,0 0 0 0 0,0 0 0 0 0,0 1 0 0 0,0-1 0 0 0,0 0 1 0 0,0 0-1 0 0,0 1 0 0 0,0-1 0 0 0,0 0 0 0 0,0 0 0 0 0,0 1 0 0 0,0-1 0 0 0,0 0 1 0 0,0 0-1 0 0,0 1 0 0 0,0-1 0 0 0,0 0 0 0 0,0 0 0 0 0,0 1 0 0 0,0-1 0 0 0,0 0 1 0 0,0 0-1 0 0,-1 0 0 0 0,1 1 0 0 0,0 0-4 0 0,0 1-1 0 0,1-1 1 0 0,-1 0 0 0 0,0 0-1 0 0,1 1 1 0 0,-1-1 0 0 0,1 0-1 0 0,-1 0 1 0 0,1 0 0 0 0,0 1-1 0 0,-1-1 1 0 0,1 0 0 0 0,0 0-1 0 0,0 0 1 0 0,0 0 0 0 0,0 0-1 0 0,0 0 1 0 0,0-1 0 0 0,0 1-1 0 0,0 0 1 0 0,1 0 0 0 0,1 1 0 0 0,-1 0-1 0 0,0 0 1 0 0,0 0 0 0 0,0 0 0 0 0,0 1 0 0 0,-1-1 0 0 0,4 5 0 0 0,-6-4 4 0 0,8 8 0 0 0,-7-9 0 0 0,-2 2 0 0 0,-1 1 0 0 0,1-1 0 0 0,0 1 0 0 0,0 0 0 0 0,1-1 0 0 0,-1 1 0 0 0,1 0 0 0 0,0 0 0 0 0,0 0 0 0 0,1 10 0 0 0,-4 11 0 0 0,-5 11 0 0 0,4-17 0 0 0,0 0 0 0 0,1 0 0 0 0,1 0 0 0 0,1 1 0 0 0,1-1 0 0 0,2 32 0 0 0,1-24 0 0 0,-7-20 0 0 0,0-3 0 0 0,4-3 0 0 0,1-1 0 0 0,0-1 0 0 0,-1 0 0 0 0,1 0 0 0 0,0 1 0 0 0,0-1 0 0 0,0 0 0 0 0,0 0 0 0 0,0 0 0 0 0,0 1 0 0 0,0-1 0 0 0,0 0 0 0 0,0 0 0 0 0,-1 0 0 0 0,1 0 0 0 0,0 1 0 0 0,0-1 0 0 0,0 0 0 0 0,0 0 0 0 0,0 0 0 0 0,-1 0 0 0 0,1 0 0 0 0,0 1 0 0 0,0-1 0 0 0,0 0 0 0 0,-1 0 0 0 0,1 0 0 0 0,0 0 0 0 0,0 0 0 0 0,0 0 0 0 0,-1 0 0 0 0,1 0 0 0 0,0 0 0 0 0,0 0 0 0 0,-1 0 0 0 0,1 0 0 0 0,0 0 0 0 0,0 0 0 0 0,0 0 0 0 0,-1 0 0 0 0,-23-2 0 0 0,23 3 0 0 0,-5-2 0 0 0,6-1 0 0 0,0 0 0 0 0,-2 1 0 0 0,0 1 0 0 0,0-1 0 0 0,-4-3 0 0 0,5 4 0 0 0,1 0 0 0 0,0 0 0 0 0,0 0 0 0 0,0 0 0 0 0,0-1 0 0 0,0 1 0 0 0,0 0 0 0 0,0 0 0 0 0,0 0 0 0 0,0 0 0 0 0,-1-1 0 0 0,1 1 0 0 0,0 0 0 0 0,0 0 0 0 0,0 0 0 0 0,0 0 0 0 0,0 0 0 0 0,-1 0 0 0 0,1 0 0 0 0,0-1 0 0 0,0 1 0 0 0,0 0 0 0 0,0 0 0 0 0,-1 0 0 0 0,1 0 0 0 0,0 0 0 0 0,0 0 0 0 0,0 0 0 0 0,-1 0 0 0 0,1 0 0 0 0,0 0 0 0 0,0 0 0 0 0,0 0 0 0 0,-1 0 0 0 0,1 0 0 0 0,0 0 0 0 0,0 0 0 0 0,0 0 0 0 0,0 0 0 0 0,-1 1 0 0 0,1-1 0 0 0,0 0 0 0 0,0 0 0 0 0,0 0 0 0 0,0 0 0 0 0,-1 0 0 0 0,1 0 0 0 0,0 0 0 0 0,0 1 0 0 0,0-1 0 0 0,0 0 0 0 0,2-6 0 0 0,0 0 0 0 0,0 0 0 0 0,1 0 0 0 0,0 0 0 0 0,0 0 0 0 0,5-7 0 0 0,6 3 12 0 0,-12 10-7 0 0,-1-1 1 0 0,1 0-1 0 0,0 0 1 0 0,-1 0-1 0 0,1 0 1 0 0,-1 0 0 0 0,1 0-1 0 0,-1-1 1 0 0,0 1-1 0 0,1 0 1 0 0,-1-1-1 0 0,0 1 1 0 0,0-1-1 0 0,0 1 1 0 0,0-1-1 0 0,0 0 1 0 0,0 1-1 0 0,0-1 1 0 0,-1 0-1 0 0,2-3 1 0 0,-2 4-6 0 0,1-1 0 0 0,-1 0 0 0 0,1 0 0 0 0,0 0 0 0 0,0 0 0 0 0,0 1 0 0 0,0-1 0 0 0,0 0 0 0 0,0 1 0 0 0,0-1 0 0 0,0 0 0 0 0,1 1 0 0 0,-1 0 0 0 0,3-2 0 0 0,-3 2 0 0 0,0 0 0 0 0,1-1 0 0 0,-1 1 0 0 0,0 0 0 0 0,0 0 0 0 0,0-1 0 0 0,0 1 0 0 0,0 0 0 0 0,0-1 0 0 0,-1 1 0 0 0,1-1 0 0 0,0 0 0 0 0,0-1 0 0 0,-1-9-12 0 0,0 0-1 0 0,-1 1 1 0 0,0-1 0 0 0,-1 0-1 0 0,0 1 1 0 0,-7-19 0 0 0,7 26 9 0 0,0-1 1 0 0,0 1 0 0 0,-1-1-1 0 0,1 1 1 0 0,-1 0 0 0 0,0 0-1 0 0,-1 0 1 0 0,1 0 0 0 0,-1 1-1 0 0,1-1 1 0 0,-1 1 0 0 0,0 0 0 0 0,0 0-1 0 0,0 0 1 0 0,-1 1 0 0 0,1-1-1 0 0,-7-2 1 0 0,-16-3 2 0 0,0 0 0 0 0,0 2 0 0 0,-38-5 0 0 0,35 7 0 0 0,1-1 0 0 0,-50-16 0 0 0,43 9 0 0 0,1 1 0 0 0,-2 2 0 0 0,1 2 0 0 0,-55-4 0 0 0,55 10 0 0 0,-71 10 0 0 0,-11-1 0 0 0,61-5 0 0 0,1 3 0 0 0,0 1 0 0 0,0 4 0 0 0,-59 18 0 0 0,96-24 0 0 0,7-2 0 0 0,-1 0 0 0 0,1 1 0 0 0,-16 8 0 0 0,24-10 0 0 0,-1 1 0 0 0,1 0 0 0 0,0 0 0 0 0,0 0 0 0 0,0 1 0 0 0,0-1 0 0 0,1 1 0 0 0,-1 0 0 0 0,1 0 0 0 0,0 0 0 0 0,-4 8 0 0 0,-1 1 0 0 0,1 1 0 0 0,1-1 0 0 0,0 1 0 0 0,1 0 0 0 0,0 0 0 0 0,1 0 0 0 0,0 1 0 0 0,2 0 0 0 0,0-1 0 0 0,0 1 0 0 0,1 0 0 0 0,1 0 0 0 0,2 16 0 0 0,29 340 0 0 0,-22-253 0 0 0,-4-75 0 0 0,-3 0 0 0 0,-1 1 0 0 0,-1-1 0 0 0,-10 58 0 0 0,8-90 0 0 0,0 0 0 0 0,1 1 0 0 0,0-1 0 0 0,1 0 0 0 0,0 1 0 0 0,1-1 0 0 0,0 0 0 0 0,1 0 0 0 0,0 1 0 0 0,7 19 0 0 0,-2-16-16 0 0,13 20-59 0 0,-19-33 70 0 0,0 0-1 0 0,0 0 0 0 0,0 0 0 0 0,1-1 0 0 0,-1 1 0 0 0,0-1 0 0 0,1 1 0 0 0,-1-1 1 0 0,4 2-1 0 0,-2 0-1 0 0,13 11-7 0 0,0-1 0 0 0,1 0-1 0 0,36 19 1 0 0,-19-19 2 0 0,-16-8 12 0 0,0 2 1 0 0,26 14-1 0 0,27 13 0 0 0,17 0 0 0 0,1-7 0 0 0,-4-6 0 0 0,-3 1 0 0 0,21 9-53 0 0,-26-7 42 0 0,17 0 11 0 0,6-6 0 0 0,-10-14 0 0 0,-3-6 0 0 0,-8-4 0 0 0,0 1 0 0 0,1 4 0 0 0,4-2 0 0 0,4-1 0 0 0,8-1 0 0 0,5-4 0 0 0,0-4 0 0 0,-10 2 0 0 0,-9 7 0 0 0,1 4 0 0 0,6 5 0 0 0,7 0 0 0 0,6-1 0 0 0,-11-5 0 0 0,-65 1-7 0 0,50-6-39 0 0,-9-3 35 0 0,24-6 11 0 0,6 1 0 0 0,-1 5 0 0 0,-1 5 0 0 0,7 4 0 0 0,6 1 0 0 0,-21-2 0 0 0,-4-3 0 0 0,18-2 0 0 0,7 1 0 0 0,3 0 0 0 0,-7 0 0 0 0,-12 0 0 0 0,15 0 0 0 0,2 2 0 0 0,-1 6 0 0 0,-7 2 0 0 0,0 2 0 0 0,9 3 0 0 0,15 3 0 0 0,-3-1 0 0 0,-13 0 0 0 0,-8 1 0 0 0,3 4 0 0 0,2 1 0 0 0,4-4 0 0 0,-79-10-8 0 0,-9-1-15 0 0,36-1 1 0 0,21 0 11 0 0,13-1 11 0 0,17-2 0 0 0,5 4 0 0 0,3 2 0 0 0,3 5 0 0 0,9 0 0 0 0,-7-6 0 0 0,-4-2 0 0 0,2 0 0 0 0,0 3 0 0 0,-1 5 0 0 0,3 2 0 0 0,-2-3 0 0 0,-12 0 0 0 0,5 3 0 0 0,3-1 0 0 0,0-1 0 0 0,6-5 0 0 0,-20-4 0 0 0,-9-2 0 0 0,-9 0 0 0 0,1 2 0 0 0,10 3 0 0 0,8 1-11 0 0,-65-2-31 0 0,42 5 31 0 0,20 2 11 0 0,3-2 0 0 0,-6-3 0 0 0,14-3 0 0 0,-11 1 0 0 0,13 3 0 0 0,7 5 0 0 0,3 1 0 0 0,-4 5 0 0 0,-12 6 0 0 0,-4 3 0 0 0,2-6 0 0 0,8-9 0 0 0,6-5 0 0 0,-2-4 0 0 0,-15 0 0 0 0,-10 0 0 0 0,9-2 0 0 0,9-2 0 0 0,32-2 0 0 0,-137 4 0 0 0,28-2 0 0 0,0 2 0 0 0,60 6 0 0 0,-76-4 13 0 0,41 8 38 0 0,30 7-64 0 0,-16-7-175 0 0,-58-9 61 0 0,2-1 20 0 0,61-3 86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39:06.466"/>
    </inkml:context>
    <inkml:brush xml:id="br0">
      <inkml:brushProperty name="width" value="0.1" units="cm"/>
      <inkml:brushProperty name="height" value="0.1" units="cm"/>
      <inkml:brushProperty name="color" value="#FF0066"/>
    </inkml:brush>
  </inkml:definitions>
  <inkml:trace contextRef="#ctx0" brushRef="#br0">11602 1977 919 0 0,'7'-7'6416'0'0,"-6"8"-6431"0"0,-1-1-1 0 0,1 1 1 0 0,-1-1-1 0 0,1 1 1 0 0,-1-1-1 0 0,1 1 0 0 0,-1 0 1 0 0,1-1-1 0 0,-1 1 1 0 0,0 0-1 0 0,1-1 1 0 0,-1 1-1 0 0,0 0 1 0 0,0-1-1 0 0,1 1 0 0 0,-1 0 1 0 0,0 0-1 0 0,0 0 1 0 0,0-1-1 0 0,0 1 1 0 0,0 0-1 0 0,0 0 0 0 0,0-1 1 0 0,0 1-1 0 0,0 0 1 0 0,0 0-1 0 0,-1-1 1 0 0,1 1-1 0 0,0 0 0 0 0,-1 0 1 0 0,1 0-1 0 0,-14 28-721 0 0,10-21 628 0 0,1-1 95 0 0,-1 2-84 0 0,1 0 0 0 0,-2-1 0 0 0,1 0 0 0 0,-1 0-1 0 0,0 0 1 0 0,-8 8 0 0 0,13-16 90 0 0,0 0 0 0 0,0 1 0 0 0,0-1 0 0 0,0 0 0 0 0,0 0-1 0 0,0 0 1 0 0,-1 1 0 0 0,1-1 0 0 0,0 0 0 0 0,0 0 0 0 0,0 0 0 0 0,0 0 0 0 0,-1 0-1 0 0,1 1 1 0 0,0-1 0 0 0,0 0 0 0 0,0 0 0 0 0,-1 0 0 0 0,1 0 0 0 0,0 0 0 0 0,0 0 0 0 0,0 0-1 0 0,-1 0 1 0 0,1 0 0 0 0,0 0 0 0 0,0 0 0 0 0,-1 0 0 0 0,1 0 0 0 0,0 0 0 0 0,0 0-1 0 0,0 0 1 0 0,-1 0 0 0 0,1 0 0 0 0,0 0 0 0 0,0 0 0 0 0,0 0 0 0 0,-1 0 0 0 0,1-1 0 0 0,-2-8 1884 0 0,6-13 2104 0 0,8 3-8 0 0,-11 19-3886 0 0,-1-1-1 0 0,1 1 0 0 0,-1 0 0 0 0,1 0 0 0 0,-1-1 1 0 0,0 1-1 0 0,1 0 0 0 0,-1 0 0 0 0,1-1 0 0 0,-1 1 0 0 0,1 0 1 0 0,0 0-1 0 0,-1 0 0 0 0,1 0 0 0 0,-1 0 0 0 0,1 0 0 0 0,-1 0 1 0 0,1 0-1 0 0,-1 0 0 0 0,1 0 0 0 0,-1 0 0 0 0,1 0 1 0 0,-1 0-1 0 0,1 1 0 0 0,-1-1 0 0 0,1 0 0 0 0,-1 0 0 0 0,1 0 1 0 0,-1 1-1 0 0,1-1 0 0 0,-1 0 0 0 0,1 1 0 0 0,-1-1 1 0 0,0 0-1 0 0,1 1 0 0 0,-1-1 0 0 0,1 1 0 0 0,-1-3 279 0 0,0 1 1 0 0,0-1-1 0 0,0 0 0 0 0,1 0 0 0 0,-1 0 1 0 0,0 0-1 0 0,1 0 0 0 0,-1 0 0 0 0,1 1 1 0 0,0-1-1 0 0,0 0 0 0 0,0 1 0 0 0,0-1 0 0 0,1-2 1 0 0,24-41-329 0 0,-16 26 383 0 0,31-49 45 0 0,23-47 70 0 0,-62 111-522 0 0,10-21 171 0 0,11-35 1 0 0,-20 51-133 0 0,0-1-1 0 0,-1 0 0 0 0,-1 0 1 0 0,0-1-1 0 0,0 1 0 0 0,-1 0 0 0 0,0-11 1 0 0,-2 7 36 0 0,1-1 0 0 0,1 1-1 0 0,0 0 1 0 0,1 0 0 0 0,1 0 0 0 0,0 0 0 0 0,1 0 0 0 0,1 0 0 0 0,0 1 0 0 0,0-1 0 0 0,7-12-1 0 0,-3 7-68 0 0,-1 0 0 0 0,-1 0 0 0 0,-1-1 0 0 0,-1 0-1 0 0,3-27 1 0 0,-2 15 68 0 0,-1-1 1 0 0,-1 0-1 0 0,-2 0 1 0 0,-5-47-1 0 0,-1-5-88 0 0,3 35 15 0 0,-4-175 40 0 0,7 221-53 0 0,-1 0 0 0 0,0 0 0 0 0,0 0 0 0 0,0 0 0 0 0,0-1 0 0 0,-1 1 0 0 0,0 0 0 0 0,0 0 0 0 0,0 0 0 0 0,0 0 0 0 0,-1 0 0 0 0,1 0 0 0 0,-1 1 0 0 0,0-1 0 0 0,0 0 0 0 0,-1 1 0 0 0,1 0 0 0 0,-6-6 0 0 0,-12-11 64 0 0,-1 0 0 0 0,-39-27 0 0 0,52 41-59 0 0,0-1 1 0 0,1 0-1 0 0,0 0 0 0 0,1 0 0 0 0,0-1 1 0 0,0 0-1 0 0,-9-17 0 0 0,7 12 2 0 0,0 1 1 0 0,-12-15-1 0 0,-7-3 18 0 0,-43-44 78 0 0,57 62-95 0 0,-1 0 0 0 0,0 1 0 0 0,-1 0 0 0 0,0 1 0 0 0,0 1 0 0 0,-1 0 0 0 0,-32-12 0 0 0,-19 0-8 0 0,-73-14 0 0 0,103 27 0 0 0,-85-13 0 0 0,26 8 32 0 0,-149-41 0 0 0,203 43 21 0 0,11 4-50 0 0,0 2 0 0 0,-1 1-1 0 0,-52 1 1 0 0,-97 13-2 0 0,112-4-2 0 0,-112-5 1 0 0,121-4 9 0 0,-107 9-1 0 0,-58 23 39 0 0,165-22-47 0 0,-84-2 0 0 0,48-3 0 0 0,-5 1 0 0 0,5 0 0 0 0,-148 22 0 0 0,187-18 0 0 0,-87 1 0 0 0,14-1 0 0 0,75-3 0 0 0,6 0 0 0 0,-50 9 0 0 0,70-9 0 0 0,-1-1 0 0 0,0-2 0 0 0,1-1 0 0 0,-50-7 0 0 0,2 1 0 0 0,-99-4 70 0 0,-103-4-76 0 0,-83 14 6 0 0,159 0 0 0 0,83-1 0 0 0,-154 9 0 0 0,196-5 0 0 0,-19 1 0 0 0,49-7 0 0 0,-94-19 0 0 0,119 19 0 0 0,-45-3 0 0 0,-10-1 0 0 0,-65-7 64 0 0,17 11 16 0 0,87 4-5 0 0,-31-8 36 0 0,52 4-88 0 0,0 1 1 0 0,-33 1-1 0 0,-96 4 75 0 0,13-1-68 0 0,-196 7 162 0 0,120-7 0 0 0,91-4-192 0 0,-92 2 0 0 0,178 4 0 0 0,-37 8 0 0 0,43-6 0 0 0,0-1 0 0 0,-46 1 0 0 0,32-4 19 0 0,24-1-4 0 0,-1-1 0 0 0,-20-1 0 0 0,21-3 41 0 0,-1 0-1 0 0,-28-11 1 0 0,23 7-31 0 0,9 3-25 0 0,-1 0 0 0 0,0 2 0 0 0,0-1 0 0 0,0 2 0 0 0,0 0 0 0 0,0 1 0 0 0,-24 1 0 0 0,26 1 0 0 0,-1-1 0 0 0,-23-1 0 0 0,-80-22 64 0 0,44 12-64 0 0,51 7 13 0 0,-37-9 38 0 0,12 2-51 0 0,31 7 0 0 0,-1 0 0 0 0,0 0 0 0 0,1 2 0 0 0,-35-1 0 0 0,38 2 0 0 0,-12 2 0 0 0,14 1 0 0 0,1-1 0 0 0,-1 0 0 0 0,-14-1 0 0 0,12-1 0 0 0,-7 1 0 0 0,-22 1 0 0 0,-14 3 0 0 0,-7 2 0 0 0,-3-3 0 0 0,-15 13 0 0 0,58-13 10 0 0,0-1 1 0 0,-41-1-1 0 0,38-1 23 0 0,-100-4-33 0 0,85 8 53 0 0,31-3-37 0 0,0 1 0 0 0,0-2 0 0 0,-11 0 0 0 0,-40-2 88 0 0,-83 7 0 0 0,-42 0-89 0 0,-41-12 109 0 0,40-3-92 0 0,169 9-32 0 0,-26-1 0 0 0,-1 1 0 0 0,-53 7 0 0 0,-30 10 0 0 0,80-8 32 0 0,-98 1 0 0 0,99-12 1249 0 0,33 1-1617 0 0,1 1-1 0 0,0 1 1 0 0,-13 0 0 0 0,12 2 336 0 0,1-2 0 0 0,0 1 0 0 0,-22-4 0 0 0,-99-10 50 0 0,83 10-36 0 0,-139-12 39 0 0,170 14-43 0 0,10-1-10 0 0,0 2 0 0 0,0-1 1 0 0,1 2-1 0 0,-1-1 0 0 0,-13 3 0 0 0,-3-4 989 0 0,3-1-85 0 0,-8 3-1368 0 0,0-1-1 0 0,-37-5 0 0 0,50 3 94 0 0,-105-9 371 0 0,55 8-62 0 0,59 3 60 0 0,0 0 2 0 0,6-1 0 0 0,0 1 0 0 0,1 0 0 0 0,-1 0 0 0 0,0 0 0 0 0,0 1 0 0 0,1-1 0 0 0,-1 1 0 0 0,1-1 0 0 0,-1 1 0 0 0,0 0 0 0 0,1 0 0 0 0,0 0 0 0 0,-5 3 0 0 0,0 0-5 0 0,0 0 1 0 0,1 1-1 0 0,-1 0 1 0 0,1 0-1 0 0,0 1 1 0 0,-9 9-1 0 0,12-11 2 0 0,0 1 1 0 0,1-1-1 0 0,-1 1 0 0 0,1 0 1 0 0,0 0-1 0 0,0 0 0 0 0,0 0 1 0 0,1 0-1 0 0,0 0 0 0 0,0 0 1 0 0,-1 7-1 0 0,-5 64-13 0 0,3 1 0 0 0,3-1 0 0 0,13 106 0 0 0,2-99 16 0 0,-6-44 0 0 0,-2 1 0 0 0,-2-1 0 0 0,-1 1 0 0 0,-3 41 0 0 0,-24 168 0 0 0,20-223 0 0 0,-10 40 0 0 0,14-65 0 0 0,0-1 0 0 0,-1 1 0 0 0,1 0 0 0 0,0 0 0 0 0,-1-1 0 0 0,1 1 0 0 0,0 0 0 0 0,0-1 0 0 0,0 1 0 0 0,0 0 0 0 0,-1 0 0 0 0,1-1 0 0 0,0 1 0 0 0,0 0 0 0 0,1 0 0 0 0,-1-1 0 0 0,0 1 0 0 0,0 0 0 0 0,0-1 0 0 0,0 1 0 0 0,1 0 0 0 0,-1 0 0 0 0,0-1 0 0 0,0 1 0 0 0,1 0 0 0 0,-1-1 0 0 0,1 1 0 0 0,-1-1 0 0 0,1 1 0 0 0,-1 0 0 0 0,1 0 0 0 0,-13 13 0 0 0,8-10 0 0 0,0 1 0 0 0,1-1 0 0 0,0 1 0 0 0,0 0 0 0 0,1 0 0 0 0,-1 0 0 0 0,1 0 0 0 0,0 0 0 0 0,0 0 0 0 0,1 1 0 0 0,-1-1 0 0 0,1 1 0 0 0,0 10 0 0 0,0 7 0 0 0,1 0 0 0 0,3 25 0 0 0,-1-29 0 0 0,11 81 0 0 0,-7-66 0 0 0,4 68 0 0 0,-10-99 0 0 0,-1 21 0 0 0,2 0 0 0 0,0 0 1 0 0,7 31-1 0 0,-6-48-1 0 0,0 0 1 0 0,0 0-1 0 0,0 0 0 0 0,1-1 0 0 0,0 1 1 0 0,1-1-1 0 0,-1 1 0 0 0,1-1 0 0 0,1 0 1 0 0,-1-1-1 0 0,1 1 0 0 0,0-1 1 0 0,0 0-1 0 0,0 0 0 0 0,8 6 0 0 0,-1-2-45 0 0,2 1 38 0 0,29 6 9 0 0,24 4-1 0 0,-39-15 0 0 0,29 4 0 0 0,27-4 0 0 0,4 3 0 0 0,10 1 0 0 0,14 1 0 0 0,-4-6 0 0 0,-8-4 0 0 0,-3-3 0 0 0,-12 1 0 0 0,1-1 0 0 0,6 1 0 0 0,2 1 0 0 0,4-3 0 0 0,9-7 0 0 0,-1-7 0 0 0,-13-1-16 0 0,-15 3-64 0 0,-47 12 0 0 0,47-1 64 0 0,13 7 16 0 0,11 10 0 0 0,-7 4 0 0 0,-3-3 0 0 0,2 0 0 0 0,2 1 0 0 0,-10 2 0 0 0,4 0 0 0 0,10 5 0 0 0,5-3 0 0 0,6-2 0 0 0,-10-3 0 0 0,-8-2 0 0 0,-7-2 0 0 0,0 3 0 0 0,-2 2 0 0 0,11 1 0 0 0,-65-11 0 0 0,67 5 0 0 0,-22-9 0 0 0,17 0 0 0 0,-2-1 0 0 0,-7 1 0 0 0,7 0 0 0 0,-4 2 0 0 0,12-6 0 0 0,-62 3 0 0 0,-14 0 0 0 0,1-1 0 0 0,-1-1 0 0 0,22-6 0 0 0,-10 3 0 0 0,50-3 0 0 0,15 1 0 0 0,-11 2 0 0 0,1-1 0 0 0,-2-2 0 0 0,5-2 0 0 0,51-2 0 0 0,-84 9 0 0 0,122-3 0 0 0,-107 9 0 0 0,14 5 0 0 0,-1 1 0 0 0,8-7 0 0 0,-53 0 0 0 0,55-1 0 0 0,-89-1 0 0 0,24 0 0 0 0,34 2 0 0 0,-33 0 0 0 0,53 3 0 0 0,5 4 0 0 0,-4 0 0 0 0,2 1 0 0 0,-15 2 0 0 0,-35-7 0 0 0,-27-3 0 0 0,106 6 0 0 0,115 1 0 0 0,-201-6 0 0 0,47 2 0 0 0,13 1 0 0 0,-3 2 0 0 0,-12-1-11 0 0,-61-5-5 0 0,107 5-17 0 0,-100-6 29 0 0,35 1 4 0 0,44 2 0 0 0,6 1 0 0 0,-7 1 0 0 0,-7-7 0 0 0,6-1 0 0 0,4 2 0 0 0,7 2 0 0 0,10 1 0 0 0,-12-1 0 0 0,-6 2 0 0 0,-6-5 0 0 0,-2-2 0 0 0,4-5 0 0 0,0 5 0 0 0,3 1 0 0 0,11 1 0 0 0,-2 1-11 0 0,-7-1-31 0 0,5-6 31 0 0,3 3 11 0 0,1-2 0 0 0,4 1 0 0 0,1 4 0 0 0,-11 4 0 0 0,-5-2 0 0 0,-3 6 0 0 0,3 0 0 0 0,13 0 0 0 0,-9-2 0 0 0,-11-8 0 0 0,2-8 0 0 0,-10-4 0 0 0,-4 0 0 0 0,-9 0 11 0 0,-54 11 15 0 0,43-5-1 0 0,-41 8-23 0 0,134-15 61 0 0,-90 11-62 0 0,33-1-1 0 0,-60 0 0 0 0,-30 8 847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02.351"/>
    </inkml:context>
    <inkml:brush xml:id="br0">
      <inkml:brushProperty name="width" value="0.1" units="cm"/>
      <inkml:brushProperty name="height" value="0.1" units="cm"/>
      <inkml:brushProperty name="color" value="#FF0066"/>
    </inkml:brush>
  </inkml:definitions>
  <inkml:trace contextRef="#ctx0" brushRef="#br0">5558 210 455 0 0,'-15'-6'6646'0'0,"10"2"-5542"0"0,4 4-1076 0 0,1 0 0 0 0,0 0-1 0 0,-1 0 1 0 0,1 0 0 0 0,0 0 0 0 0,0 0-1 0 0,-1 0 1 0 0,1 0 0 0 0,0-1 0 0 0,-1 1-1 0 0,1 0 1 0 0,0 0 0 0 0,0 0-1 0 0,-1 0 1 0 0,1-1 0 0 0,0 1 0 0 0,0 0-1 0 0,-1 0 1 0 0,1 0 0 0 0,0-1 0 0 0,0 1-1 0 0,0 0 1 0 0,-1 0 0 0 0,1-1 0 0 0,0 1-1 0 0,0 0 1 0 0,0-1 0 0 0,0 1-1 0 0,0 0 1 0 0,0 0 0 0 0,0-1 0 0 0,0 1-1 0 0,-1 0 1 0 0,1-1 0 0 0,0 1 0 0 0,0-1-1 0 0,3-6 68 0 0,-1 0 0 0 0,1 0-1 0 0,0 0 1 0 0,1 1 0 0 0,4-9-1 0 0,-5 12-208 0 0,0-2-2 0 0,8-13 44 0 0,-9 14 130 0 0,-1 0 18 0 0,1-11 48 0 0,-1 12 650 0 0,-3 0-326 0 0,-5-7 49 0 0,5 8 182 0 0,-1 2 79 0 0,-1-1-415 0 0,0 1-1 0 0,-1 0 0 0 0,1 0 0 0 0,-1 0 0 0 0,1 1 1 0 0,0 0-1 0 0,0 0 0 0 0,-1 0 0 0 0,1 0 0 0 0,0 0 1 0 0,-8 5-1 0 0,8-4-10 0 0,-1 1-11 0 0,-24 12 367 0 0,0-2 0 0 0,-1 0-1 0 0,-56 14 1 0 0,48-19-187 0 0,-1-3 0 0 0,-54 2-1 0 0,38-3-257 0 0,50-4-208 0 0,-1 0 0 0 0,1 0 0 0 0,0 0 0 0 0,-1-1 0 0 0,1 1 0 0 0,0-1 0 0 0,0 0 0 0 0,-9-4 0 0 0,11 4-14 0 0,-17-5 48 0 0,-51-17 182 0 0,15 6 38 0 0,-9 6 355 0 0,-97-5-1 0 0,88 10-507 0 0,-27 0-137 0 0,-58-6-70 0 0,-66-32 207 0 0,117 20 112 0 0,84 20-164 0 0,-1 1 1 0 0,0 1-1 0 0,0 1 0 0 0,-42 5 0 0 0,-98 22 289 0 0,105-15 102 0 0,-83 6 0 0 0,115-15-219 0 0,-2 0-135 0 0,-7 1-27 0 0,1-1-26 0 0,-17 3-54 0 0,41-5-15 0 0,-21-2 1 0 0,-49-4-2 0 0,53 2 56 0 0,0 2 0 0 0,0 1 1 0 0,0 1-1 0 0,-47 6 0 0 0,1 9-43 0 0,44-9-11 0 0,-1 1-13 0 0,-28 7-44 0 0,49-13 47 0 0,-137 21 55 0 0,82-14 0 0 0,0 2 1 0 0,-76 24-1 0 0,114-27-33 0 0,-1-2 0 0 0,1 0 0 0 0,-1-2 0 0 0,-34-1 0 0 0,-27 4 3 0 0,-95 10-15 0 0,109-13 35 0 0,-77-7 1 0 0,14-1 10 0 0,96 6-42 0 0,-1 1 0 0 0,-72 14-1 0 0,64-8 38 0 0,0-1-1 0 0,-1-3 1 0 0,0-3-1 0 0,-55-5 1 0 0,9 3 307 0 0,-134 15 1 0 0,-20 0-169 0 0,223-15-247 0 0,-1-1 1 0 0,1-1-1 0 0,0-2 0 0 0,-31-9 0 0 0,-113-46-4575 0 0,129 42-4070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2:44:54.978"/>
    </inkml:context>
    <inkml:brush xml:id="br0">
      <inkml:brushProperty name="width" value="0.1" units="cm"/>
      <inkml:brushProperty name="height" value="0.1" units="cm"/>
      <inkml:brushProperty name="color" value="#FFFF00"/>
    </inkml:brush>
  </inkml:definitions>
  <inkml:trace contextRef="#ctx0" brushRef="#br0">1868 29 5351 0 0,'-5'-21'1135'0'0,"2"13"-343"0"0,2 14 281 0 0,-1-3-929 0 0,1 0-1 0 0,-1 0 1 0 0,0 0-1 0 0,0 0 0 0 0,0 0 1 0 0,0-1-1 0 0,-1 1 0 0 0,1-1 1 0 0,-1 1-1 0 0,1-1 1 0 0,-5 3-1 0 0,-3 4 168 0 0,-8 9 134 0 0,0-1-1 0 0,-21 15 0 0 0,30-27-295 0 0,1 1 0 0 0,-1-2 0 0 0,0 1 0 0 0,0-1 0 0 0,-1 0 0 0 0,1-1 1 0 0,-20 5-1 0 0,-63 6 1020 0 0,-98 4 0 0 0,125-13-969 0 0,39-1-145 0 0,-1-2 1 0 0,1-2 0 0 0,-1 0-1 0 0,1-1 1 0 0,-31-6 0 0 0,-12-5 417 0 0,0 4 1 0 0,-105 1-1 0 0,118 6-235 0 0,-201-10 1234 0 0,249 11-1437 0 0,-70 0 439 0 0,-83 11 1 0 0,74-5-166 0 0,59-6-538 0 0,0 2 1 0 0,-41 8-1 0 0,51-4-680 0 0,4 1-61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15.817"/>
    </inkml:context>
    <inkml:brush xml:id="br0">
      <inkml:brushProperty name="width" value="0.1" units="cm"/>
      <inkml:brushProperty name="height" value="0.1" units="cm"/>
      <inkml:brushProperty name="color" value="#FF0066"/>
    </inkml:brush>
  </inkml:definitions>
  <inkml:trace contextRef="#ctx0" brushRef="#br0">1246 272 8207 0 0,'-7'-4'448'0'0,"7"4"-444"0"0,-1 0 0 0 0,0 0 0 0 0,1 0 0 0 0,-1 0 1 0 0,1 0-1 0 0,-1-1 0 0 0,0 1 0 0 0,1 0 0 0 0,-1 0 0 0 0,1-1 0 0 0,-1 1 0 0 0,1 0 0 0 0,-1-1 0 0 0,1 1 0 0 0,0-1 0 0 0,-1 1 0 0 0,1 0 0 0 0,-1-1 0 0 0,1 1 0 0 0,0-1 0 0 0,-1 1 0 0 0,1-1 0 0 0,0 0 0 0 0,0 1 0 0 0,-1-1 0 0 0,1 1 0 0 0,0-1 0 0 0,0 1 0 0 0,0-1 0 0 0,0 0 0 0 0,0 1 1 0 0,-1-1-1 0 0,1 1 0 0 0,0-1 0 0 0,1 0 0 0 0,-1 0 0 0 0,21-50-1174 0 0,-9 33 829 0 0,-8 12 403 0 0,0 1 0 0 0,-1-1 0 0 0,-3-12 7661 0 0,-42 16-5773 0 0,-96-32-185 0 0,64 14-1282 0 0,49 15-268 0 0,0 2 0 0 0,-1 0 1 0 0,-32 2-1 0 0,-24-3 138 0 0,36 0-99 0 0,0 2-1 0 0,-65 5 0 0 0,66-1-253 0 0,-61-6 0 0 0,61 2 0 0 0,-308-27 1384 0 0,340 28-1317 0 0,10 1-48 0 0,0-1 0 0 0,0 1 0 0 0,-1 0 0 0 0,1-1-1 0 0,0 0 1 0 0,0 1 0 0 0,0-1 0 0 0,0-1 0 0 0,-3 0 0 0 0,4 0-19 0 0,2 1-8 0 0,1 0-1 0 0,-1 1 1 0 0,1-1-1 0 0,-1 0 1 0 0,1 1-1 0 0,-1-1 1 0 0,1 0-1 0 0,-1 1 1 0 0,1-1 0 0 0,-1 1-1 0 0,1-1 1 0 0,0 1-1 0 0,-1-1 1 0 0,1 1-1 0 0,0 0 1 0 0,0-1-1 0 0,-1 1 1 0 0,1 0-1 0 0,0-1 1 0 0,0 1 0 0 0,-1 0-1 0 0,1 0 1 0 0,1 0-1 0 0,25-9-240 0 0,-26 9 242 0 0,17-3-18 0 0,0 0 0 0 0,0 1-1 0 0,0 2 1 0 0,32 1-1 0 0,-5 0 4 0 0,-3 0 22 0 0,48 2 0 0 0,-5-4-11 0 0,-34-1-31 0 0,90-1 31 0 0,199 5 11 0 0,-139 4 0 0 0,-299 11 395 0 0,-252 4-425 0 0,212-20-25 0 0,-146-2 57 0 0,213-2-2 0 0,-134 13 0 0 0,231-18-200 0 0,25-2 0 0 0,66 6 199 0 0,-72 5-10 0 0,42 2-51 0 0,-20 1 64 0 0,22 1-2 0 0,-20-1 0 0 0,0-2 0 0 0,102-12 0 0 0,-284 7 800 0 0,-118 27-697 0 0,139-12-78 0 0,59-9-25 0 0,0-3 0 0 0,-37-3 0 0 0,-8 0 0 0 0,53 2-16 0 0,-1 2 0 0 0,1 1 0 0 0,-35 7 0 0 0,116 4-319 0 0,54 1 185 0 0,-85-11 96 0 0,54 7 30 0 0,-40-6-18 0 0,60 8 31 0 0,17 3 11 0 0,-66-10 0 0 0,71-2 0 0 0,-112-3 1 0 0,37-2 63 0 0,50-7 0 0 0,-91 8-135 0 0,2 1 391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19.894"/>
    </inkml:context>
    <inkml:brush xml:id="br0">
      <inkml:brushProperty name="width" value="0.1" units="cm"/>
      <inkml:brushProperty name="height" value="0.1" units="cm"/>
      <inkml:brushProperty name="color" value="#FF0066"/>
    </inkml:brush>
  </inkml:definitions>
  <inkml:trace contextRef="#ctx0" brushRef="#br0">2811 173 919 0 0,'-21'-4'7799'0'0,"4"-3"-3686"0"0,16 7-3849 0 0,1-2-170 0 0,-2 1 151 0 0,1-1 1 0 0,0 0 0 0 0,0 0-1 0 0,-1 1 1 0 0,1-1 0 0 0,-1 1-1 0 0,1-1 1 0 0,-1 1 0 0 0,0 0-1 0 0,1-1 1 0 0,-1 1 0 0 0,0 0-1 0 0,0 0 1 0 0,0 0 0 0 0,0 1 0 0 0,0-1-1 0 0,0 0 1 0 0,0 1 0 0 0,-3-1-1 0 0,-33-1 1260 0 0,-36 12 115 0 0,47-5-1106 0 0,0-2-1 0 0,-50 0 0 0 0,16-7-78 0 0,-15-1 192 0 0,-127 7 0 0 0,45 7 58 0 0,-11 1 109 0 0,-378 10 238 0 0,472-24-802 0 0,0-3 1 0 0,1-4-1 0 0,1-2 1 0 0,-93-30-1 0 0,82 19-208 0 0,0 5-1 0 0,-1 3 1 0 0,-168-10 0 0 0,66 13-2348 0 0,120 7-679 0 0,13 2-5423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2:51.156"/>
    </inkml:context>
    <inkml:brush xml:id="br0">
      <inkml:brushProperty name="width" value="0.1" units="cm"/>
      <inkml:brushProperty name="height" value="0.1" units="cm"/>
      <inkml:brushProperty name="color" value="#FF0066"/>
    </inkml:brush>
  </inkml:definitions>
  <inkml:trace contextRef="#ctx0" brushRef="#br0">1561 30 919 0 0,'6'-3'67'0'0,"0"1"83"0"0,40-22 14937 0 0,-59 33-14039 0 0,-325 2 2208 0 0,139-6-1868 0 0,52-3-464 0 0,88-2-716 0 0,-31 2 5 0 0,3 7 222 0 0,0-3 0 0 0,0-5 0 0 0,-113-12 0 0 0,37 6 454 0 0,23 1-771 0 0,131 2-118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2:52.168"/>
    </inkml:context>
    <inkml:brush xml:id="br0">
      <inkml:brushProperty name="width" value="0.1" units="cm"/>
      <inkml:brushProperty name="height" value="0.1" units="cm"/>
      <inkml:brushProperty name="color" value="#FF0066"/>
    </inkml:brush>
  </inkml:definitions>
  <inkml:trace contextRef="#ctx0" brushRef="#br0">4111 65 10103 0 0,'-1'-2'117'0'0,"-1"1"0"0"0,1 0 0 0 0,-1-1 0 0 0,1 1 0 0 0,-1 0 0 0 0,0 0 0 0 0,0 0 0 0 0,1 0-1 0 0,-1 0 1 0 0,0 0 0 0 0,0 0 0 0 0,0 1 0 0 0,0-1 0 0 0,0 1 0 0 0,0-1 0 0 0,0 1 0 0 0,0 0 0 0 0,0 0-1 0 0,0 0 1 0 0,0 0 0 0 0,0 0 0 0 0,0 0 0 0 0,0 1 0 0 0,-3 0 0 0 0,-8 2 421 0 0,1 1 0 0 0,-24 9 0 0 0,3 0-283 0 0,2-7 603 0 0,-1-1 0 0 0,0-2 0 0 0,0-1 0 0 0,-47-3-1 0 0,-46 4 1109 0 0,-173 22-405 0 0,-188-17-553 0 0,328-8-856 0 0,-38-2 16 0 0,71-7-105 0 0,0 6-1 0 0,-131 13 1 0 0,13 2 226 0 0,72-6-54 0 0,-40 11-40 0 0,-143 6 423 0 0,300-23-401 0 0,1-2-1 0 0,-91-16 0 0 0,-104-36 552 0 0,105 20-622 0 0,18 6-1108 0 0,-45-10-8716 0 0,94 24 3734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35.889"/>
    </inkml:context>
    <inkml:brush xml:id="br0">
      <inkml:brushProperty name="width" value="0.1" units="cm"/>
      <inkml:brushProperty name="height" value="0.1" units="cm"/>
      <inkml:brushProperty name="color" value="#FF0066"/>
    </inkml:brush>
  </inkml:definitions>
  <inkml:trace contextRef="#ctx0" brushRef="#br0">3062 1730 5615 0 0,'-4'-6'6768'0'0,"84"-9"-4638"0"0,41-6-1209 0 0,-98 18-653 0 0,0 2-1 0 0,0 1 1 0 0,0 1 0 0 0,38 5 0 0 0,-47-4-26 0 0,0 0 0 0 0,28-2 0 0 0,-37-1-156 0 0,1 1 0 0 0,-1-1 0 0 0,1 0 1 0 0,-1 0-1 0 0,1 0 0 0 0,-1-1 0 0 0,0 0 1 0 0,1 0-1 0 0,-1 0 0 0 0,7-5 0 0 0,-10 5 4 0 0,0 0 1 0 0,0 0-1 0 0,0 0 0 0 0,-1 0 0 0 0,1-1 0 0 0,-1 1 1 0 0,0 0-1 0 0,0-1 0 0 0,0 1 0 0 0,0-1 0 0 0,0 1 1 0 0,0-1-1 0 0,0-4 0 0 0,5-44 692 0 0,-3 20-507 0 0,21-148 1023 0 0,-22 144-1036 0 0,-1-1 0 0 0,-2 0 0 0 0,-5-36-1 0 0,3 38 99 0 0,2 1 0 0 0,4-54-1 0 0,0 4-295 0 0,5-42-32 0 0,-4 74 67 0 0,-1-53-1 0 0,-20-76 414 0 0,10 119-417 0 0,4 23-48 0 0,1 16-29 0 0,0 0 1 0 0,-6-24-1 0 0,7 41-10 0 0,0-1 1 0 0,-1 1-1 0 0,0 0 0 0 0,0-1 0 0 0,0 1 1 0 0,-1 0-1 0 0,0 0 0 0 0,0 1 0 0 0,0-1 1 0 0,0 1-1 0 0,-1-1 0 0 0,0 1 0 0 0,-5-5 0 0 0,-6 0 89 0 0,1 1 0 0 0,-1 0 0 0 0,0 2 0 0 0,-1-1 0 0 0,0 2-1 0 0,0 0 1 0 0,-23-4 0 0 0,-86-6 171 0 0,61 0-202 0 0,35 8-3 0 0,1 1 1 0 0,-1 1-1 0 0,-44-2 1 0 0,-112-1 162 0 0,-45 1 105 0 0,-310-1 2 0 0,351 0-271 0 0,188 8-62 0 0,-340-23 339 0 0,217 7-203 0 0,37 7-81 0 0,-90-23-1 0 0,153 26-41 0 0,0 2 0 0 0,-1 1-1 0 0,1 1 1 0 0,-26 1 0 0 0,-99 15 51 0 0,110-11-49 0 0,0-2 0 0 0,-71-6 0 0 0,0 0 4 0 0,43 5-4 0 0,15-2 23 0 0,1 3-1 0 0,-95 13 1 0 0,142-13-38 0 0,-11 2 0 0 0,1 0 0 0 0,-23 9 0 0 0,33-11 0 0 0,0 1 0 0 0,0 0 0 0 0,0 1 0 0 0,0-1 0 0 0,0 1 0 0 0,0 0 0 0 0,1 0 0 0 0,-1 0 0 0 0,1 0 0 0 0,0 0 0 0 0,0 1 0 0 0,-4 5 0 0 0,-2 6 9 0 0,2 1 0 0 0,0-1-1 0 0,1 1 1 0 0,0 0 0 0 0,1 0 0 0 0,1 1 0 0 0,-3 22-1 0 0,-4 123-20 0 0,9-113 18 0 0,0 86-6 0 0,2-60 27 0 0,-14 119-1 0 0,-5-91 38 0 0,8-46-30 0 0,1 1 1 0 0,4 0 0 0 0,0 67 0 0 0,6-99-32 0 0,0-17 4 0 0,0 0 0 0 0,0 0 0 0 0,1 0-1 0 0,0 0 1 0 0,1 0 0 0 0,0 0 0 0 0,0 0-1 0 0,6 15 1 0 0,-5-17-7 0 0,0 0 0 0 0,1-1 0 0 0,0 0 0 0 0,0 0 0 0 0,0 0 0 0 0,0 0 0 0 0,1-1 0 0 0,0 1 0 0 0,0-1 0 0 0,0-1 0 0 0,1 1 0 0 0,0-1 0 0 0,0 0 0 0 0,10 6 0 0 0,13 4 8 0 0,2-2 0 0 0,-1 0 0 0 0,2-2-1 0 0,-1-2 1 0 0,45 7 0 0 0,164 7 9 0 0,-115-21 42 0 0,200-24-1 0 0,-186 15 101 0 0,-147 15 690 0 0,1-4-2129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2:45.580"/>
    </inkml:context>
    <inkml:brush xml:id="br0">
      <inkml:brushProperty name="width" value="0.1" units="cm"/>
      <inkml:brushProperty name="height" value="0.1" units="cm"/>
      <inkml:brushProperty name="color" value="#FF0066"/>
    </inkml:brush>
  </inkml:definitions>
  <inkml:trace contextRef="#ctx0" brushRef="#br0">3941 58 455 0 0,'12'-13'660'0'0,"14"-14"2894"0"0,-24 26-3375 0 0,-1 0-1 0 0,1-1 1 0 0,0 1-1 0 0,0 0 1 0 0,0 0-1 0 0,0 0 1 0 0,0 0 0 0 0,0 0-1 0 0,0 1 1 0 0,0-1-1 0 0,0 0 1 0 0,17-5 7305 0 0,-22 15-6341 0 0,3-6-1035 0 0,0 0 0 0 0,0 1-1 0 0,0-1 1 0 0,0 0 0 0 0,-1 0 0 0 0,1 0-1 0 0,-1 0 1 0 0,0 0 0 0 0,0 0 0 0 0,0 0-1 0 0,-1-1 1 0 0,1 1 0 0 0,-1 0-1 0 0,1 0 1 0 0,-5 4 0 0 0,3-4 177 0 0,-1 0 0 0 0,0 0 0 0 0,0 0 0 0 0,-1 0 0 0 0,1-1 0 0 0,-1 0 0 0 0,1 1 0 0 0,-1-2 0 0 0,-6 3 0 0 0,3 0-53 0 0,0-1 0 0 0,0 2 1 0 0,0-1-1 0 0,1 1 0 0 0,0 1 0 0 0,0-1 1 0 0,0 1-1 0 0,-8 9 0 0 0,-7 6-45 0 0,17-18-155 0 0,0-1 0 0 0,-1 1 0 0 0,0-1 0 0 0,0 0 1 0 0,0 0-1 0 0,0-1 0 0 0,0 0 0 0 0,0 0 0 0 0,0 0 0 0 0,0-1 1 0 0,-7 0-1 0 0,0 1 100 0 0,-108 12 500 0 0,49-4 435 0 0,-143-1 1 0 0,159-11-1023 0 0,26 3 7 0 0,1-2 1 0 0,0-1 0 0 0,-39-8 0 0 0,-131-30 155 0 0,141 29-42 0 0,-1 3 0 0 0,-1 2 0 0 0,-109 1 0 0 0,-33 16-95 0 0,0 0 138 0 0,147-10-182 0 0,-10-1 103 0 0,1 2-1 0 0,-107 17 1 0 0,52 0-130 0 0,72-12 0 0 0,-75 5 26 0 0,-31 5 12 0 0,-145 18 82 0 0,245-29-112 0 0,6-3 48 0 0,-1-3 1 0 0,-52-6-1 0 0,45 2 21 0 0,-58 2 0 0 0,-111-2 375 0 0,57 0-35 0 0,133 3-272 0 0,-67-13 0 0 0,21 3-27 0 0,67 10-934 0 0,1 0 1 0 0,-1-1-1 0 0,1 0 0 0 0,-18-8 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2:46.451"/>
    </inkml:context>
    <inkml:brush xml:id="br0">
      <inkml:brushProperty name="width" value="0.1" units="cm"/>
      <inkml:brushProperty name="height" value="0.1" units="cm"/>
      <inkml:brushProperty name="color" value="#FF0066"/>
    </inkml:brush>
  </inkml:definitions>
  <inkml:trace contextRef="#ctx0" brushRef="#br0">1320 121 7023 0 0,'-8'-2'202'0'0,"-1"2"0"0"0,1-1-1 0 0,-13 2 1 0 0,17-1-172 0 0,-1 1 1 0 0,1-1-1 0 0,0 0 0 0 0,-1 0 0 0 0,1-1 1 0 0,0 1-1 0 0,-1-1 0 0 0,1 0 1 0 0,0 0-1 0 0,0 0 0 0 0,-1-1 0 0 0,1 1 1 0 0,0-1-1 0 0,0 0 0 0 0,1 0 0 0 0,-5-4 1 0 0,-8-5 710 0 0,-2-1 1 0 0,1 2-1 0 0,-1 0 0 0 0,0 1 1 0 0,-1 1-1 0 0,0 1 1 0 0,0 0-1 0 0,-1 2 0 0 0,-31-6 1 0 0,16 7 416 0 0,0 0 0 0 0,0 3 0 0 0,0 0 1 0 0,-60 8-1 0 0,23 6 164 0 0,-76 23 0 0 0,79-18-463 0 0,-82 12-1 0 0,111-24-1006 0 0,0-2 0 0 0,-1-2-1 0 0,1-1 1 0 0,-78-10 0 0 0,89 3-711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06.331"/>
    </inkml:context>
    <inkml:brush xml:id="br0">
      <inkml:brushProperty name="width" value="0.1" units="cm"/>
      <inkml:brushProperty name="height" value="0.1" units="cm"/>
      <inkml:brushProperty name="color" value="#FF0066"/>
    </inkml:brush>
  </inkml:definitions>
  <inkml:trace contextRef="#ctx0" brushRef="#br0">2445 194 7367 0 0,'-2'-1'568'0'0,"-13"-4"608"0"0,-4-1 2800 0 0,17 5-3894 0 0,0 0 0 0 0,1 0 1 0 0,-1 0-1 0 0,0 0 0 0 0,1 0 0 0 0,0 0 0 0 0,-1 0 0 0 0,1-1 0 0 0,0 1 0 0 0,-1 0 0 0 0,1-1 0 0 0,0 0 0 0 0,0 1 0 0 0,0-1 0 0 0,0 1 0 0 0,1-1 0 0 0,-1 0 0 0 0,0 0 1 0 0,1 0-1 0 0,-1 1 0 0 0,0-5 0 0 0,1 3 16 0 0,-1 1 1 0 0,0-1-1 0 0,0 0 1 0 0,0 0-1 0 0,0 0 1 0 0,-1 1-1 0 0,1-1 0 0 0,-1 1 1 0 0,1-1-1 0 0,-1 1 1 0 0,0 0-1 0 0,0-1 1 0 0,-4-2-1 0 0,1 1 124 0 0,0 0-1 0 0,0 1 0 0 0,0 0 1 0 0,0 0-1 0 0,-1 0 1 0 0,1 1-1 0 0,-1 0 0 0 0,0 0 1 0 0,1 0-1 0 0,-1 1 1 0 0,0-1-1 0 0,0 2 0 0 0,0-1 1 0 0,0 1-1 0 0,-1-1 1 0 0,1 2-1 0 0,0-1 0 0 0,0 1 1 0 0,-12 2-1 0 0,-28 9 612 0 0,-52 4 0 0 0,74-13-749 0 0,0-2 0 0 0,0-1 1 0 0,-1-1-1 0 0,-25-4 0 0 0,-44-16 391 0 0,-7-2 74 0 0,-57-4 353 0 0,-32-3-498 0 0,130 27-365 0 0,-1 2 0 0 0,1 2-1 0 0,-67 11 1 0 0,50-3 298 0 0,-87-3-1 0 0,-96-6 496 0 0,198 4-694 0 0,-1 3 1 0 0,-69 17-1 0 0,67-8-37 0 0,13-2-203 0 0,-56 6 0 0 0,102-19-111 0 0,0-1-1 0 0,0 0 1 0 0,-1 0-1 0 0,1 0 1 0 0,0-1-1 0 0,0 0 1 0 0,0 0-1 0 0,0 0 1 0 0,0-1-1 0 0,0 0 1 0 0,0 0-1 0 0,-8-5 0 0 0,-7-11-1963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08.079"/>
    </inkml:context>
    <inkml:brush xml:id="br0">
      <inkml:brushProperty name="width" value="0.1" units="cm"/>
      <inkml:brushProperty name="height" value="0.1" units="cm"/>
      <inkml:brushProperty name="color" value="#FF0066"/>
    </inkml:brush>
  </inkml:definitions>
  <inkml:trace contextRef="#ctx0" brushRef="#br0">3196 290 6503 0 0,'-60'-6'5456'0'0,"54"7"-5224"0"0,1 0 0 0 0,-1 0 0 0 0,1 0 0 0 0,-1 0 0 0 0,1 1 0 0 0,-1 0 0 0 0,-6 4 0 0 0,7-4 176 0 0,-1 1 0 0 0,1-1 0 0 0,-1 0 1 0 0,1-1-1 0 0,-1 1 0 0 0,0-1 0 0 0,-8 1 1 0 0,-25-5 566 0 0,0 0 0 0 0,-68-17-1 0 0,77 12-673 0 0,-2 2 0 0 0,1 2 0 0 0,-1 0-1 0 0,1 2 1 0 0,-40 3 0 0 0,49 1-150 0 0,-45 6 178 0 0,-1-4-1 0 0,-91-4 1 0 0,1-13 609 0 0,-176-38 0 0 0,326 49-935 0 0,-256-53 1603 0 0,71 31-1979 0 0,10 1 44 0 0,68 5 915 0 0,-147-3 1 0 0,-1 0 189 0 0,-2 0 32 0 0,131 12-1162 0 0,90 3-2956 0 0,0-1-4347 0 0,8 0 1458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8T23:43:10.488"/>
    </inkml:context>
    <inkml:brush xml:id="br0">
      <inkml:brushProperty name="width" value="0.1" units="cm"/>
      <inkml:brushProperty name="height" value="0.1" units="cm"/>
      <inkml:brushProperty name="color" value="#FF0066"/>
    </inkml:brush>
  </inkml:definitions>
  <inkml:trace contextRef="#ctx0" brushRef="#br0">2653 191 1375 0 0,'-6'2'616'0'0,"-8"-1"5070"0"0,2-4-671 0 0,9-3-5596 0 0,3 3 464 0 0,0 1 1212 0 0,-7 3 550 0 0,3 0-1282 0 0,-30 6 2633 0 0,-60 3 0 0 0,-7 2-387 0 0,90-11-2869 0 0,-52 11 322 0 0,0-3 0 0 0,-70 1 0 0 0,-35-2 534 0 0,-1 1-121 0 0,114-12-204 0 0,-70-12-1 0 0,-36-2 196 0 0,-200-23 422 0 0,250 16-561 0 0,31 6-77 0 0,-10 0 9 0 0,-459-70 1341 0 0,406 73-2416 0 0,82 2-7409 0 0,27 4-377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994497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00496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555989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28022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03542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4419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53076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97817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3267898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1195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850631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58100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311295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163649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343417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335210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3636715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472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202715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902914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4015409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498764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04728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9/8/2022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9/8/2022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customXml" Target="../ink/ink184.xml"/><Relationship Id="rId13" Type="http://schemas.openxmlformats.org/officeDocument/2006/relationships/image" Target="../media/image189.png"/><Relationship Id="rId3" Type="http://schemas.openxmlformats.org/officeDocument/2006/relationships/image" Target="../media/image1.jpg"/><Relationship Id="rId7" Type="http://schemas.openxmlformats.org/officeDocument/2006/relationships/image" Target="../media/image186.png"/><Relationship Id="rId12" Type="http://schemas.openxmlformats.org/officeDocument/2006/relationships/customXml" Target="../ink/ink18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ustomXml" Target="../ink/ink183.xml"/><Relationship Id="rId11" Type="http://schemas.openxmlformats.org/officeDocument/2006/relationships/image" Target="../media/image188.png"/><Relationship Id="rId5" Type="http://schemas.openxmlformats.org/officeDocument/2006/relationships/image" Target="../media/image185.png"/><Relationship Id="rId15" Type="http://schemas.openxmlformats.org/officeDocument/2006/relationships/image" Target="../media/image190.png"/><Relationship Id="rId10" Type="http://schemas.openxmlformats.org/officeDocument/2006/relationships/customXml" Target="../ink/ink185.xml"/><Relationship Id="rId4" Type="http://schemas.openxmlformats.org/officeDocument/2006/relationships/customXml" Target="../ink/ink182.xml"/><Relationship Id="rId9" Type="http://schemas.openxmlformats.org/officeDocument/2006/relationships/image" Target="../media/image187.png"/><Relationship Id="rId14" Type="http://schemas.openxmlformats.org/officeDocument/2006/relationships/customXml" Target="../ink/ink187.xml"/></Relationships>
</file>

<file path=ppt/slides/_rels/slide11.xml.rels><?xml version="1.0" encoding="UTF-8" standalone="yes"?>
<Relationships xmlns="http://schemas.openxmlformats.org/package/2006/relationships"><Relationship Id="rId8" Type="http://schemas.openxmlformats.org/officeDocument/2006/relationships/customXml" Target="../ink/ink190.xml"/><Relationship Id="rId13" Type="http://schemas.openxmlformats.org/officeDocument/2006/relationships/image" Target="../media/image195.png"/><Relationship Id="rId18" Type="http://schemas.openxmlformats.org/officeDocument/2006/relationships/customXml" Target="../ink/ink195.xml"/><Relationship Id="rId26" Type="http://schemas.openxmlformats.org/officeDocument/2006/relationships/customXml" Target="../ink/ink199.xml"/><Relationship Id="rId3" Type="http://schemas.openxmlformats.org/officeDocument/2006/relationships/image" Target="../media/image1.jpg"/><Relationship Id="rId21" Type="http://schemas.openxmlformats.org/officeDocument/2006/relationships/image" Target="../media/image199.png"/><Relationship Id="rId7" Type="http://schemas.openxmlformats.org/officeDocument/2006/relationships/image" Target="../media/image192.png"/><Relationship Id="rId12" Type="http://schemas.openxmlformats.org/officeDocument/2006/relationships/customXml" Target="../ink/ink192.xml"/><Relationship Id="rId17" Type="http://schemas.openxmlformats.org/officeDocument/2006/relationships/image" Target="../media/image197.png"/><Relationship Id="rId25" Type="http://schemas.openxmlformats.org/officeDocument/2006/relationships/image" Target="../media/image201.png"/><Relationship Id="rId2" Type="http://schemas.openxmlformats.org/officeDocument/2006/relationships/notesSlide" Target="../notesSlides/notesSlide11.xml"/><Relationship Id="rId16" Type="http://schemas.openxmlformats.org/officeDocument/2006/relationships/customXml" Target="../ink/ink194.xml"/><Relationship Id="rId20" Type="http://schemas.openxmlformats.org/officeDocument/2006/relationships/customXml" Target="../ink/ink196.xml"/><Relationship Id="rId29" Type="http://schemas.openxmlformats.org/officeDocument/2006/relationships/image" Target="../media/image203.png"/><Relationship Id="rId1" Type="http://schemas.openxmlformats.org/officeDocument/2006/relationships/slideLayout" Target="../slideLayouts/slideLayout1.xml"/><Relationship Id="rId6" Type="http://schemas.openxmlformats.org/officeDocument/2006/relationships/customXml" Target="../ink/ink189.xml"/><Relationship Id="rId11" Type="http://schemas.openxmlformats.org/officeDocument/2006/relationships/image" Target="../media/image194.png"/><Relationship Id="rId24" Type="http://schemas.openxmlformats.org/officeDocument/2006/relationships/customXml" Target="../ink/ink198.xml"/><Relationship Id="rId5" Type="http://schemas.openxmlformats.org/officeDocument/2006/relationships/image" Target="../media/image191.png"/><Relationship Id="rId15" Type="http://schemas.openxmlformats.org/officeDocument/2006/relationships/image" Target="../media/image196.png"/><Relationship Id="rId23" Type="http://schemas.openxmlformats.org/officeDocument/2006/relationships/image" Target="../media/image200.png"/><Relationship Id="rId28" Type="http://schemas.openxmlformats.org/officeDocument/2006/relationships/customXml" Target="../ink/ink200.xml"/><Relationship Id="rId10" Type="http://schemas.openxmlformats.org/officeDocument/2006/relationships/customXml" Target="../ink/ink191.xml"/><Relationship Id="rId19" Type="http://schemas.openxmlformats.org/officeDocument/2006/relationships/image" Target="../media/image198.png"/><Relationship Id="rId4" Type="http://schemas.openxmlformats.org/officeDocument/2006/relationships/customXml" Target="../ink/ink188.xml"/><Relationship Id="rId9" Type="http://schemas.openxmlformats.org/officeDocument/2006/relationships/image" Target="../media/image193.png"/><Relationship Id="rId14" Type="http://schemas.openxmlformats.org/officeDocument/2006/relationships/customXml" Target="../ink/ink193.xml"/><Relationship Id="rId22" Type="http://schemas.openxmlformats.org/officeDocument/2006/relationships/customXml" Target="../ink/ink197.xml"/><Relationship Id="rId27" Type="http://schemas.openxmlformats.org/officeDocument/2006/relationships/image" Target="../media/image202.png"/></Relationships>
</file>

<file path=ppt/slides/_rels/slide12.xml.rels><?xml version="1.0" encoding="UTF-8" standalone="yes"?>
<Relationships xmlns="http://schemas.openxmlformats.org/package/2006/relationships"><Relationship Id="rId8" Type="http://schemas.openxmlformats.org/officeDocument/2006/relationships/customXml" Target="../ink/ink203.xml"/><Relationship Id="rId3" Type="http://schemas.openxmlformats.org/officeDocument/2006/relationships/image" Target="../media/image1.jpg"/><Relationship Id="rId7" Type="http://schemas.openxmlformats.org/officeDocument/2006/relationships/image" Target="../media/image20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02.xml"/><Relationship Id="rId11" Type="http://schemas.openxmlformats.org/officeDocument/2006/relationships/image" Target="../media/image207.png"/><Relationship Id="rId5" Type="http://schemas.openxmlformats.org/officeDocument/2006/relationships/image" Target="../media/image204.png"/><Relationship Id="rId10" Type="http://schemas.openxmlformats.org/officeDocument/2006/relationships/customXml" Target="../ink/ink204.xml"/><Relationship Id="rId4" Type="http://schemas.openxmlformats.org/officeDocument/2006/relationships/customXml" Target="../ink/ink201.xml"/><Relationship Id="rId9" Type="http://schemas.openxmlformats.org/officeDocument/2006/relationships/image" Target="../media/image206.png"/></Relationships>
</file>

<file path=ppt/slides/_rels/slide13.xml.rels><?xml version="1.0" encoding="UTF-8" standalone="yes"?>
<Relationships xmlns="http://schemas.openxmlformats.org/package/2006/relationships"><Relationship Id="rId13" Type="http://schemas.openxmlformats.org/officeDocument/2006/relationships/customXml" Target="../ink/ink209.xml"/><Relationship Id="rId18" Type="http://schemas.openxmlformats.org/officeDocument/2006/relationships/image" Target="../media/image215.png"/><Relationship Id="rId26" Type="http://schemas.openxmlformats.org/officeDocument/2006/relationships/image" Target="../media/image219.png"/><Relationship Id="rId3" Type="http://schemas.openxmlformats.org/officeDocument/2006/relationships/image" Target="../media/image1.jpg"/><Relationship Id="rId21" Type="http://schemas.openxmlformats.org/officeDocument/2006/relationships/customXml" Target="../ink/ink213.xml"/><Relationship Id="rId34" Type="http://schemas.openxmlformats.org/officeDocument/2006/relationships/image" Target="../media/image223.png"/><Relationship Id="rId7" Type="http://schemas.openxmlformats.org/officeDocument/2006/relationships/customXml" Target="../ink/ink206.xml"/><Relationship Id="rId12" Type="http://schemas.openxmlformats.org/officeDocument/2006/relationships/image" Target="../media/image212.png"/><Relationship Id="rId17" Type="http://schemas.openxmlformats.org/officeDocument/2006/relationships/customXml" Target="../ink/ink211.xml"/><Relationship Id="rId25" Type="http://schemas.openxmlformats.org/officeDocument/2006/relationships/customXml" Target="../ink/ink215.xml"/><Relationship Id="rId33" Type="http://schemas.openxmlformats.org/officeDocument/2006/relationships/customXml" Target="../ink/ink219.xml"/><Relationship Id="rId2" Type="http://schemas.openxmlformats.org/officeDocument/2006/relationships/notesSlide" Target="../notesSlides/notesSlide13.xml"/><Relationship Id="rId16" Type="http://schemas.openxmlformats.org/officeDocument/2006/relationships/image" Target="../media/image214.png"/><Relationship Id="rId20" Type="http://schemas.openxmlformats.org/officeDocument/2006/relationships/image" Target="../media/image216.png"/><Relationship Id="rId29" Type="http://schemas.openxmlformats.org/officeDocument/2006/relationships/customXml" Target="../ink/ink217.xml"/><Relationship Id="rId1" Type="http://schemas.openxmlformats.org/officeDocument/2006/relationships/slideLayout" Target="../slideLayouts/slideLayout1.xml"/><Relationship Id="rId6" Type="http://schemas.openxmlformats.org/officeDocument/2006/relationships/image" Target="../media/image209.png"/><Relationship Id="rId11" Type="http://schemas.openxmlformats.org/officeDocument/2006/relationships/customXml" Target="../ink/ink208.xml"/><Relationship Id="rId24" Type="http://schemas.openxmlformats.org/officeDocument/2006/relationships/image" Target="../media/image218.png"/><Relationship Id="rId32" Type="http://schemas.openxmlformats.org/officeDocument/2006/relationships/image" Target="../media/image222.png"/><Relationship Id="rId5" Type="http://schemas.openxmlformats.org/officeDocument/2006/relationships/customXml" Target="../ink/ink205.xml"/><Relationship Id="rId15" Type="http://schemas.openxmlformats.org/officeDocument/2006/relationships/customXml" Target="../ink/ink210.xml"/><Relationship Id="rId23" Type="http://schemas.openxmlformats.org/officeDocument/2006/relationships/customXml" Target="../ink/ink214.xml"/><Relationship Id="rId28" Type="http://schemas.openxmlformats.org/officeDocument/2006/relationships/image" Target="../media/image220.png"/><Relationship Id="rId10" Type="http://schemas.openxmlformats.org/officeDocument/2006/relationships/image" Target="../media/image211.png"/><Relationship Id="rId19" Type="http://schemas.openxmlformats.org/officeDocument/2006/relationships/customXml" Target="../ink/ink212.xml"/><Relationship Id="rId31" Type="http://schemas.openxmlformats.org/officeDocument/2006/relationships/customXml" Target="../ink/ink218.xml"/><Relationship Id="rId4" Type="http://schemas.openxmlformats.org/officeDocument/2006/relationships/image" Target="../media/image208.png"/><Relationship Id="rId9" Type="http://schemas.openxmlformats.org/officeDocument/2006/relationships/customXml" Target="../ink/ink207.xml"/><Relationship Id="rId14" Type="http://schemas.openxmlformats.org/officeDocument/2006/relationships/image" Target="../media/image213.png"/><Relationship Id="rId22" Type="http://schemas.openxmlformats.org/officeDocument/2006/relationships/image" Target="../media/image217.png"/><Relationship Id="rId27" Type="http://schemas.openxmlformats.org/officeDocument/2006/relationships/customXml" Target="../ink/ink216.xml"/><Relationship Id="rId30" Type="http://schemas.openxmlformats.org/officeDocument/2006/relationships/image" Target="../media/image221.png"/><Relationship Id="rId8" Type="http://schemas.openxmlformats.org/officeDocument/2006/relationships/image" Target="../media/image210.png"/></Relationships>
</file>

<file path=ppt/slides/_rels/slide14.xml.rels><?xml version="1.0" encoding="UTF-8" standalone="yes"?>
<Relationships xmlns="http://schemas.openxmlformats.org/package/2006/relationships"><Relationship Id="rId8" Type="http://schemas.openxmlformats.org/officeDocument/2006/relationships/customXml" Target="../ink/ink222.xml"/><Relationship Id="rId13" Type="http://schemas.openxmlformats.org/officeDocument/2006/relationships/image" Target="../media/image228.png"/><Relationship Id="rId3" Type="http://schemas.openxmlformats.org/officeDocument/2006/relationships/image" Target="../media/image1.jpg"/><Relationship Id="rId7" Type="http://schemas.openxmlformats.org/officeDocument/2006/relationships/image" Target="../media/image225.png"/><Relationship Id="rId12" Type="http://schemas.openxmlformats.org/officeDocument/2006/relationships/customXml" Target="../ink/ink224.xml"/><Relationship Id="rId17" Type="http://schemas.openxmlformats.org/officeDocument/2006/relationships/image" Target="../media/image230.png"/><Relationship Id="rId2" Type="http://schemas.openxmlformats.org/officeDocument/2006/relationships/notesSlide" Target="../notesSlides/notesSlide14.xml"/><Relationship Id="rId16" Type="http://schemas.openxmlformats.org/officeDocument/2006/relationships/customXml" Target="../ink/ink226.xml"/><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7.png"/><Relationship Id="rId5" Type="http://schemas.openxmlformats.org/officeDocument/2006/relationships/image" Target="../media/image224.png"/><Relationship Id="rId15" Type="http://schemas.openxmlformats.org/officeDocument/2006/relationships/image" Target="../media/image229.png"/><Relationship Id="rId10" Type="http://schemas.openxmlformats.org/officeDocument/2006/relationships/customXml" Target="../ink/ink223.xml"/><Relationship Id="rId4" Type="http://schemas.openxmlformats.org/officeDocument/2006/relationships/customXml" Target="../ink/ink220.xml"/><Relationship Id="rId9" Type="http://schemas.openxmlformats.org/officeDocument/2006/relationships/image" Target="../media/image226.png"/><Relationship Id="rId14" Type="http://schemas.openxmlformats.org/officeDocument/2006/relationships/customXml" Target="../ink/ink22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5.png"/><Relationship Id="rId18" Type="http://schemas.openxmlformats.org/officeDocument/2006/relationships/customXml" Target="../ink/ink234.xml"/><Relationship Id="rId3" Type="http://schemas.openxmlformats.org/officeDocument/2006/relationships/image" Target="../media/image1.jpg"/><Relationship Id="rId21" Type="http://schemas.openxmlformats.org/officeDocument/2006/relationships/image" Target="../media/image239.png"/><Relationship Id="rId7" Type="http://schemas.openxmlformats.org/officeDocument/2006/relationships/image" Target="../media/image232.png"/><Relationship Id="rId12" Type="http://schemas.openxmlformats.org/officeDocument/2006/relationships/customXml" Target="../ink/ink231.xml"/><Relationship Id="rId17" Type="http://schemas.openxmlformats.org/officeDocument/2006/relationships/image" Target="../media/image237.png"/><Relationship Id="rId2" Type="http://schemas.openxmlformats.org/officeDocument/2006/relationships/notesSlide" Target="../notesSlides/notesSlide16.xml"/><Relationship Id="rId16" Type="http://schemas.openxmlformats.org/officeDocument/2006/relationships/customXml" Target="../ink/ink233.xml"/><Relationship Id="rId20" Type="http://schemas.openxmlformats.org/officeDocument/2006/relationships/customXml" Target="../ink/ink235.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4.png"/><Relationship Id="rId5" Type="http://schemas.openxmlformats.org/officeDocument/2006/relationships/image" Target="../media/image231.png"/><Relationship Id="rId15" Type="http://schemas.openxmlformats.org/officeDocument/2006/relationships/image" Target="../media/image236.png"/><Relationship Id="rId10" Type="http://schemas.openxmlformats.org/officeDocument/2006/relationships/customXml" Target="../ink/ink230.xml"/><Relationship Id="rId19" Type="http://schemas.openxmlformats.org/officeDocument/2006/relationships/image" Target="../media/image238.png"/><Relationship Id="rId4" Type="http://schemas.openxmlformats.org/officeDocument/2006/relationships/customXml" Target="../ink/ink227.xml"/><Relationship Id="rId9" Type="http://schemas.openxmlformats.org/officeDocument/2006/relationships/image" Target="../media/image233.png"/><Relationship Id="rId14" Type="http://schemas.openxmlformats.org/officeDocument/2006/relationships/customXml" Target="../ink/ink232.xml"/></Relationships>
</file>

<file path=ppt/slides/_rels/slide17.xml.rels><?xml version="1.0" encoding="UTF-8" standalone="yes"?>
<Relationships xmlns="http://schemas.openxmlformats.org/package/2006/relationships"><Relationship Id="rId8" Type="http://schemas.openxmlformats.org/officeDocument/2006/relationships/customXml" Target="../ink/ink238.xml"/><Relationship Id="rId13" Type="http://schemas.openxmlformats.org/officeDocument/2006/relationships/image" Target="../media/image244.png"/><Relationship Id="rId3" Type="http://schemas.openxmlformats.org/officeDocument/2006/relationships/image" Target="../media/image1.jpg"/><Relationship Id="rId7" Type="http://schemas.openxmlformats.org/officeDocument/2006/relationships/image" Target="../media/image241.png"/><Relationship Id="rId12" Type="http://schemas.openxmlformats.org/officeDocument/2006/relationships/customXml" Target="../ink/ink240.xml"/><Relationship Id="rId17" Type="http://schemas.openxmlformats.org/officeDocument/2006/relationships/image" Target="../media/image246.png"/><Relationship Id="rId2" Type="http://schemas.openxmlformats.org/officeDocument/2006/relationships/notesSlide" Target="../notesSlides/notesSlide17.xml"/><Relationship Id="rId16" Type="http://schemas.openxmlformats.org/officeDocument/2006/relationships/customXml" Target="../ink/ink242.xml"/><Relationship Id="rId1" Type="http://schemas.openxmlformats.org/officeDocument/2006/relationships/slideLayout" Target="../slideLayouts/slideLayout1.xml"/><Relationship Id="rId6" Type="http://schemas.openxmlformats.org/officeDocument/2006/relationships/customXml" Target="../ink/ink237.xml"/><Relationship Id="rId11" Type="http://schemas.openxmlformats.org/officeDocument/2006/relationships/image" Target="../media/image243.png"/><Relationship Id="rId5" Type="http://schemas.openxmlformats.org/officeDocument/2006/relationships/image" Target="../media/image240.png"/><Relationship Id="rId15" Type="http://schemas.openxmlformats.org/officeDocument/2006/relationships/image" Target="../media/image245.png"/><Relationship Id="rId10" Type="http://schemas.openxmlformats.org/officeDocument/2006/relationships/customXml" Target="../ink/ink239.xml"/><Relationship Id="rId4" Type="http://schemas.openxmlformats.org/officeDocument/2006/relationships/customXml" Target="../ink/ink236.xml"/><Relationship Id="rId9" Type="http://schemas.openxmlformats.org/officeDocument/2006/relationships/image" Target="../media/image242.png"/><Relationship Id="rId14" Type="http://schemas.openxmlformats.org/officeDocument/2006/relationships/customXml" Target="../ink/ink241.xml"/></Relationships>
</file>

<file path=ppt/slides/_rels/slide18.xml.rels><?xml version="1.0" encoding="UTF-8" standalone="yes"?>
<Relationships xmlns="http://schemas.openxmlformats.org/package/2006/relationships"><Relationship Id="rId8" Type="http://schemas.openxmlformats.org/officeDocument/2006/relationships/image" Target="../media/image249.png"/><Relationship Id="rId13" Type="http://schemas.openxmlformats.org/officeDocument/2006/relationships/customXml" Target="../ink/ink247.xml"/><Relationship Id="rId3" Type="http://schemas.openxmlformats.org/officeDocument/2006/relationships/image" Target="../media/image1.jpg"/><Relationship Id="rId7" Type="http://schemas.openxmlformats.org/officeDocument/2006/relationships/customXml" Target="../ink/ink244.xml"/><Relationship Id="rId12" Type="http://schemas.openxmlformats.org/officeDocument/2006/relationships/image" Target="../media/image25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8.png"/><Relationship Id="rId11" Type="http://schemas.openxmlformats.org/officeDocument/2006/relationships/customXml" Target="../ink/ink246.xml"/><Relationship Id="rId5" Type="http://schemas.openxmlformats.org/officeDocument/2006/relationships/customXml" Target="../ink/ink243.xml"/><Relationship Id="rId10" Type="http://schemas.openxmlformats.org/officeDocument/2006/relationships/image" Target="../media/image250.png"/><Relationship Id="rId4" Type="http://schemas.openxmlformats.org/officeDocument/2006/relationships/image" Target="../media/image247.png"/><Relationship Id="rId9" Type="http://schemas.openxmlformats.org/officeDocument/2006/relationships/customXml" Target="../ink/ink245.xml"/><Relationship Id="rId14" Type="http://schemas.openxmlformats.org/officeDocument/2006/relationships/image" Target="../media/image252.png"/></Relationships>
</file>

<file path=ppt/slides/_rels/slide19.xml.rels><?xml version="1.0" encoding="UTF-8" standalone="yes"?>
<Relationships xmlns="http://schemas.openxmlformats.org/package/2006/relationships"><Relationship Id="rId8" Type="http://schemas.openxmlformats.org/officeDocument/2006/relationships/customXml" Target="../ink/ink250.xml"/><Relationship Id="rId13" Type="http://schemas.openxmlformats.org/officeDocument/2006/relationships/image" Target="../media/image257.png"/><Relationship Id="rId18" Type="http://schemas.openxmlformats.org/officeDocument/2006/relationships/customXml" Target="../ink/ink255.xml"/><Relationship Id="rId26" Type="http://schemas.openxmlformats.org/officeDocument/2006/relationships/customXml" Target="../ink/ink259.xml"/><Relationship Id="rId3" Type="http://schemas.openxmlformats.org/officeDocument/2006/relationships/image" Target="../media/image1.jpg"/><Relationship Id="rId21" Type="http://schemas.openxmlformats.org/officeDocument/2006/relationships/image" Target="../media/image261.png"/><Relationship Id="rId7" Type="http://schemas.openxmlformats.org/officeDocument/2006/relationships/image" Target="../media/image254.png"/><Relationship Id="rId12" Type="http://schemas.openxmlformats.org/officeDocument/2006/relationships/customXml" Target="../ink/ink252.xml"/><Relationship Id="rId17" Type="http://schemas.openxmlformats.org/officeDocument/2006/relationships/image" Target="../media/image259.png"/><Relationship Id="rId25" Type="http://schemas.openxmlformats.org/officeDocument/2006/relationships/image" Target="../media/image263.png"/><Relationship Id="rId2" Type="http://schemas.openxmlformats.org/officeDocument/2006/relationships/notesSlide" Target="../notesSlides/notesSlide19.xml"/><Relationship Id="rId16" Type="http://schemas.openxmlformats.org/officeDocument/2006/relationships/customXml" Target="../ink/ink254.xml"/><Relationship Id="rId20" Type="http://schemas.openxmlformats.org/officeDocument/2006/relationships/customXml" Target="../ink/ink256.xml"/><Relationship Id="rId29" Type="http://schemas.openxmlformats.org/officeDocument/2006/relationships/image" Target="../media/image265.png"/><Relationship Id="rId1" Type="http://schemas.openxmlformats.org/officeDocument/2006/relationships/slideLayout" Target="../slideLayouts/slideLayout1.xml"/><Relationship Id="rId6" Type="http://schemas.openxmlformats.org/officeDocument/2006/relationships/customXml" Target="../ink/ink249.xml"/><Relationship Id="rId11" Type="http://schemas.openxmlformats.org/officeDocument/2006/relationships/image" Target="../media/image256.png"/><Relationship Id="rId24" Type="http://schemas.openxmlformats.org/officeDocument/2006/relationships/customXml" Target="../ink/ink258.xml"/><Relationship Id="rId5" Type="http://schemas.openxmlformats.org/officeDocument/2006/relationships/image" Target="../media/image253.png"/><Relationship Id="rId15" Type="http://schemas.openxmlformats.org/officeDocument/2006/relationships/image" Target="../media/image258.png"/><Relationship Id="rId23" Type="http://schemas.openxmlformats.org/officeDocument/2006/relationships/image" Target="../media/image262.png"/><Relationship Id="rId28" Type="http://schemas.openxmlformats.org/officeDocument/2006/relationships/customXml" Target="../ink/ink260.xml"/><Relationship Id="rId10" Type="http://schemas.openxmlformats.org/officeDocument/2006/relationships/customXml" Target="../ink/ink251.xml"/><Relationship Id="rId19" Type="http://schemas.openxmlformats.org/officeDocument/2006/relationships/image" Target="../media/image260.png"/><Relationship Id="rId4" Type="http://schemas.openxmlformats.org/officeDocument/2006/relationships/customXml" Target="../ink/ink248.xml"/><Relationship Id="rId9" Type="http://schemas.openxmlformats.org/officeDocument/2006/relationships/image" Target="../media/image255.png"/><Relationship Id="rId14" Type="http://schemas.openxmlformats.org/officeDocument/2006/relationships/customXml" Target="../ink/ink253.xml"/><Relationship Id="rId22" Type="http://schemas.openxmlformats.org/officeDocument/2006/relationships/customXml" Target="../ink/ink257.xml"/><Relationship Id="rId27" Type="http://schemas.openxmlformats.org/officeDocument/2006/relationships/image" Target="../media/image26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3" Type="http://schemas.openxmlformats.org/officeDocument/2006/relationships/image" Target="../media/image270.png"/><Relationship Id="rId18" Type="http://schemas.openxmlformats.org/officeDocument/2006/relationships/customXml" Target="../ink/ink268.xml"/><Relationship Id="rId26" Type="http://schemas.openxmlformats.org/officeDocument/2006/relationships/customXml" Target="../ink/ink272.xml"/><Relationship Id="rId39" Type="http://schemas.openxmlformats.org/officeDocument/2006/relationships/image" Target="../media/image283.png"/><Relationship Id="rId21" Type="http://schemas.openxmlformats.org/officeDocument/2006/relationships/image" Target="../media/image274.png"/><Relationship Id="rId34" Type="http://schemas.openxmlformats.org/officeDocument/2006/relationships/customXml" Target="../ink/ink276.xml"/><Relationship Id="rId7" Type="http://schemas.openxmlformats.org/officeDocument/2006/relationships/image" Target="../media/image267.png"/><Relationship Id="rId2" Type="http://schemas.openxmlformats.org/officeDocument/2006/relationships/notesSlide" Target="../notesSlides/notesSlide20.xml"/><Relationship Id="rId16" Type="http://schemas.openxmlformats.org/officeDocument/2006/relationships/customXml" Target="../ink/ink267.xml"/><Relationship Id="rId20" Type="http://schemas.openxmlformats.org/officeDocument/2006/relationships/customXml" Target="../ink/ink269.xml"/><Relationship Id="rId29" Type="http://schemas.openxmlformats.org/officeDocument/2006/relationships/image" Target="../media/image278.png"/><Relationship Id="rId41" Type="http://schemas.openxmlformats.org/officeDocument/2006/relationships/image" Target="../media/image284.png"/><Relationship Id="rId1" Type="http://schemas.openxmlformats.org/officeDocument/2006/relationships/slideLayout" Target="../slideLayouts/slideLayout1.xml"/><Relationship Id="rId6" Type="http://schemas.openxmlformats.org/officeDocument/2006/relationships/customXml" Target="../ink/ink262.xml"/><Relationship Id="rId11" Type="http://schemas.openxmlformats.org/officeDocument/2006/relationships/image" Target="../media/image269.png"/><Relationship Id="rId24" Type="http://schemas.openxmlformats.org/officeDocument/2006/relationships/customXml" Target="../ink/ink271.xml"/><Relationship Id="rId32" Type="http://schemas.openxmlformats.org/officeDocument/2006/relationships/customXml" Target="../ink/ink275.xml"/><Relationship Id="rId37" Type="http://schemas.openxmlformats.org/officeDocument/2006/relationships/image" Target="../media/image282.png"/><Relationship Id="rId40" Type="http://schemas.openxmlformats.org/officeDocument/2006/relationships/customXml" Target="../ink/ink279.xml"/><Relationship Id="rId5" Type="http://schemas.openxmlformats.org/officeDocument/2006/relationships/image" Target="../media/image266.png"/><Relationship Id="rId15" Type="http://schemas.openxmlformats.org/officeDocument/2006/relationships/image" Target="../media/image271.png"/><Relationship Id="rId23" Type="http://schemas.openxmlformats.org/officeDocument/2006/relationships/image" Target="../media/image275.png"/><Relationship Id="rId28" Type="http://schemas.openxmlformats.org/officeDocument/2006/relationships/customXml" Target="../ink/ink273.xml"/><Relationship Id="rId36" Type="http://schemas.openxmlformats.org/officeDocument/2006/relationships/customXml" Target="../ink/ink277.xml"/><Relationship Id="rId10" Type="http://schemas.openxmlformats.org/officeDocument/2006/relationships/customXml" Target="../ink/ink264.xml"/><Relationship Id="rId19" Type="http://schemas.openxmlformats.org/officeDocument/2006/relationships/image" Target="../media/image273.png"/><Relationship Id="rId31" Type="http://schemas.openxmlformats.org/officeDocument/2006/relationships/image" Target="../media/image279.png"/><Relationship Id="rId4" Type="http://schemas.openxmlformats.org/officeDocument/2006/relationships/customXml" Target="../ink/ink261.xml"/><Relationship Id="rId9" Type="http://schemas.openxmlformats.org/officeDocument/2006/relationships/image" Target="../media/image268.png"/><Relationship Id="rId14" Type="http://schemas.openxmlformats.org/officeDocument/2006/relationships/customXml" Target="../ink/ink266.xml"/><Relationship Id="rId22" Type="http://schemas.openxmlformats.org/officeDocument/2006/relationships/customXml" Target="../ink/ink270.xml"/><Relationship Id="rId27" Type="http://schemas.openxmlformats.org/officeDocument/2006/relationships/image" Target="../media/image277.png"/><Relationship Id="rId30" Type="http://schemas.openxmlformats.org/officeDocument/2006/relationships/customXml" Target="../ink/ink274.xml"/><Relationship Id="rId35" Type="http://schemas.openxmlformats.org/officeDocument/2006/relationships/image" Target="../media/image281.png"/><Relationship Id="rId8" Type="http://schemas.openxmlformats.org/officeDocument/2006/relationships/customXml" Target="../ink/ink263.xml"/><Relationship Id="rId3" Type="http://schemas.openxmlformats.org/officeDocument/2006/relationships/image" Target="../media/image1.jpg"/><Relationship Id="rId12" Type="http://schemas.openxmlformats.org/officeDocument/2006/relationships/customXml" Target="../ink/ink265.xml"/><Relationship Id="rId17" Type="http://schemas.openxmlformats.org/officeDocument/2006/relationships/image" Target="../media/image272.png"/><Relationship Id="rId25" Type="http://schemas.openxmlformats.org/officeDocument/2006/relationships/image" Target="../media/image276.png"/><Relationship Id="rId33" Type="http://schemas.openxmlformats.org/officeDocument/2006/relationships/image" Target="../media/image280.png"/><Relationship Id="rId38" Type="http://schemas.openxmlformats.org/officeDocument/2006/relationships/customXml" Target="../ink/ink278.xml"/></Relationships>
</file>

<file path=ppt/slides/_rels/slide21.xml.rels><?xml version="1.0" encoding="UTF-8" standalone="yes"?>
<Relationships xmlns="http://schemas.openxmlformats.org/package/2006/relationships"><Relationship Id="rId13" Type="http://schemas.openxmlformats.org/officeDocument/2006/relationships/image" Target="../media/image289.png"/><Relationship Id="rId18" Type="http://schemas.openxmlformats.org/officeDocument/2006/relationships/customXml" Target="../ink/ink287.xml"/><Relationship Id="rId26" Type="http://schemas.openxmlformats.org/officeDocument/2006/relationships/customXml" Target="../ink/ink291.xml"/><Relationship Id="rId39" Type="http://schemas.openxmlformats.org/officeDocument/2006/relationships/image" Target="../media/image302.png"/><Relationship Id="rId21" Type="http://schemas.openxmlformats.org/officeDocument/2006/relationships/image" Target="../media/image293.png"/><Relationship Id="rId34" Type="http://schemas.openxmlformats.org/officeDocument/2006/relationships/customXml" Target="../ink/ink295.xml"/><Relationship Id="rId42" Type="http://schemas.openxmlformats.org/officeDocument/2006/relationships/customXml" Target="../ink/ink299.xml"/><Relationship Id="rId47" Type="http://schemas.openxmlformats.org/officeDocument/2006/relationships/image" Target="../media/image306.png"/><Relationship Id="rId7" Type="http://schemas.openxmlformats.org/officeDocument/2006/relationships/image" Target="../media/image286.png"/><Relationship Id="rId2" Type="http://schemas.openxmlformats.org/officeDocument/2006/relationships/notesSlide" Target="../notesSlides/notesSlide21.xml"/><Relationship Id="rId16" Type="http://schemas.openxmlformats.org/officeDocument/2006/relationships/customXml" Target="../ink/ink286.xml"/><Relationship Id="rId29" Type="http://schemas.openxmlformats.org/officeDocument/2006/relationships/image" Target="../media/image297.png"/><Relationship Id="rId1" Type="http://schemas.openxmlformats.org/officeDocument/2006/relationships/slideLayout" Target="../slideLayouts/slideLayout1.xml"/><Relationship Id="rId6" Type="http://schemas.openxmlformats.org/officeDocument/2006/relationships/customXml" Target="../ink/ink281.xml"/><Relationship Id="rId11" Type="http://schemas.openxmlformats.org/officeDocument/2006/relationships/image" Target="../media/image288.png"/><Relationship Id="rId24" Type="http://schemas.openxmlformats.org/officeDocument/2006/relationships/customXml" Target="../ink/ink290.xml"/><Relationship Id="rId32" Type="http://schemas.openxmlformats.org/officeDocument/2006/relationships/customXml" Target="../ink/ink294.xml"/><Relationship Id="rId37" Type="http://schemas.openxmlformats.org/officeDocument/2006/relationships/image" Target="../media/image301.png"/><Relationship Id="rId40" Type="http://schemas.openxmlformats.org/officeDocument/2006/relationships/customXml" Target="../ink/ink298.xml"/><Relationship Id="rId45" Type="http://schemas.openxmlformats.org/officeDocument/2006/relationships/image" Target="../media/image305.png"/><Relationship Id="rId5" Type="http://schemas.openxmlformats.org/officeDocument/2006/relationships/image" Target="../media/image285.png"/><Relationship Id="rId15" Type="http://schemas.openxmlformats.org/officeDocument/2006/relationships/image" Target="../media/image290.png"/><Relationship Id="rId23" Type="http://schemas.openxmlformats.org/officeDocument/2006/relationships/image" Target="../media/image294.png"/><Relationship Id="rId28" Type="http://schemas.openxmlformats.org/officeDocument/2006/relationships/customXml" Target="../ink/ink292.xml"/><Relationship Id="rId36" Type="http://schemas.openxmlformats.org/officeDocument/2006/relationships/customXml" Target="../ink/ink296.xml"/><Relationship Id="rId10" Type="http://schemas.openxmlformats.org/officeDocument/2006/relationships/customXml" Target="../ink/ink283.xml"/><Relationship Id="rId19" Type="http://schemas.openxmlformats.org/officeDocument/2006/relationships/image" Target="../media/image292.png"/><Relationship Id="rId31" Type="http://schemas.openxmlformats.org/officeDocument/2006/relationships/image" Target="../media/image298.png"/><Relationship Id="rId44" Type="http://schemas.openxmlformats.org/officeDocument/2006/relationships/customXml" Target="../ink/ink300.xml"/><Relationship Id="rId4" Type="http://schemas.openxmlformats.org/officeDocument/2006/relationships/customXml" Target="../ink/ink280.xml"/><Relationship Id="rId9" Type="http://schemas.openxmlformats.org/officeDocument/2006/relationships/image" Target="../media/image287.png"/><Relationship Id="rId14" Type="http://schemas.openxmlformats.org/officeDocument/2006/relationships/customXml" Target="../ink/ink285.xml"/><Relationship Id="rId22" Type="http://schemas.openxmlformats.org/officeDocument/2006/relationships/customXml" Target="../ink/ink289.xml"/><Relationship Id="rId27" Type="http://schemas.openxmlformats.org/officeDocument/2006/relationships/image" Target="../media/image296.png"/><Relationship Id="rId30" Type="http://schemas.openxmlformats.org/officeDocument/2006/relationships/customXml" Target="../ink/ink293.xml"/><Relationship Id="rId35" Type="http://schemas.openxmlformats.org/officeDocument/2006/relationships/image" Target="../media/image300.png"/><Relationship Id="rId43" Type="http://schemas.openxmlformats.org/officeDocument/2006/relationships/image" Target="../media/image304.png"/><Relationship Id="rId8" Type="http://schemas.openxmlformats.org/officeDocument/2006/relationships/customXml" Target="../ink/ink282.xml"/><Relationship Id="rId3" Type="http://schemas.openxmlformats.org/officeDocument/2006/relationships/image" Target="../media/image1.jpg"/><Relationship Id="rId12" Type="http://schemas.openxmlformats.org/officeDocument/2006/relationships/customXml" Target="../ink/ink284.xml"/><Relationship Id="rId17" Type="http://schemas.openxmlformats.org/officeDocument/2006/relationships/image" Target="../media/image291.png"/><Relationship Id="rId25" Type="http://schemas.openxmlformats.org/officeDocument/2006/relationships/image" Target="../media/image295.png"/><Relationship Id="rId33" Type="http://schemas.openxmlformats.org/officeDocument/2006/relationships/image" Target="../media/image299.png"/><Relationship Id="rId38" Type="http://schemas.openxmlformats.org/officeDocument/2006/relationships/customXml" Target="../ink/ink297.xml"/><Relationship Id="rId46" Type="http://schemas.openxmlformats.org/officeDocument/2006/relationships/customXml" Target="../ink/ink301.xml"/><Relationship Id="rId20" Type="http://schemas.openxmlformats.org/officeDocument/2006/relationships/customXml" Target="../ink/ink288.xml"/><Relationship Id="rId41" Type="http://schemas.openxmlformats.org/officeDocument/2006/relationships/image" Target="../media/image303.png"/></Relationships>
</file>

<file path=ppt/slides/_rels/slide22.xml.rels><?xml version="1.0" encoding="UTF-8" standalone="yes"?>
<Relationships xmlns="http://schemas.openxmlformats.org/package/2006/relationships"><Relationship Id="rId8" Type="http://schemas.openxmlformats.org/officeDocument/2006/relationships/customXml" Target="../ink/ink304.xml"/><Relationship Id="rId13" Type="http://schemas.openxmlformats.org/officeDocument/2006/relationships/image" Target="../media/image311.png"/><Relationship Id="rId3" Type="http://schemas.openxmlformats.org/officeDocument/2006/relationships/image" Target="../media/image1.jpg"/><Relationship Id="rId7" Type="http://schemas.openxmlformats.org/officeDocument/2006/relationships/image" Target="../media/image308.png"/><Relationship Id="rId12" Type="http://schemas.openxmlformats.org/officeDocument/2006/relationships/customXml" Target="../ink/ink306.xml"/><Relationship Id="rId17" Type="http://schemas.openxmlformats.org/officeDocument/2006/relationships/image" Target="../media/image313.png"/><Relationship Id="rId2" Type="http://schemas.openxmlformats.org/officeDocument/2006/relationships/notesSlide" Target="../notesSlides/notesSlide22.xml"/><Relationship Id="rId16" Type="http://schemas.openxmlformats.org/officeDocument/2006/relationships/customXml" Target="../ink/ink308.xml"/><Relationship Id="rId1" Type="http://schemas.openxmlformats.org/officeDocument/2006/relationships/slideLayout" Target="../slideLayouts/slideLayout1.xml"/><Relationship Id="rId6" Type="http://schemas.openxmlformats.org/officeDocument/2006/relationships/customXml" Target="../ink/ink303.xml"/><Relationship Id="rId11" Type="http://schemas.openxmlformats.org/officeDocument/2006/relationships/image" Target="../media/image310.png"/><Relationship Id="rId5" Type="http://schemas.openxmlformats.org/officeDocument/2006/relationships/image" Target="../media/image307.png"/><Relationship Id="rId15" Type="http://schemas.openxmlformats.org/officeDocument/2006/relationships/image" Target="../media/image312.png"/><Relationship Id="rId10" Type="http://schemas.openxmlformats.org/officeDocument/2006/relationships/customXml" Target="../ink/ink305.xml"/><Relationship Id="rId4" Type="http://schemas.openxmlformats.org/officeDocument/2006/relationships/customXml" Target="../ink/ink302.xml"/><Relationship Id="rId9" Type="http://schemas.openxmlformats.org/officeDocument/2006/relationships/image" Target="../media/image309.png"/><Relationship Id="rId14" Type="http://schemas.openxmlformats.org/officeDocument/2006/relationships/customXml" Target="../ink/ink307.xml"/></Relationships>
</file>

<file path=ppt/slides/_rels/slide23.xml.rels><?xml version="1.0" encoding="UTF-8" standalone="yes"?>
<Relationships xmlns="http://schemas.openxmlformats.org/package/2006/relationships"><Relationship Id="rId8" Type="http://schemas.openxmlformats.org/officeDocument/2006/relationships/customXml" Target="../ink/ink311.xml"/><Relationship Id="rId13" Type="http://schemas.openxmlformats.org/officeDocument/2006/relationships/image" Target="../media/image317.png"/><Relationship Id="rId18" Type="http://schemas.openxmlformats.org/officeDocument/2006/relationships/customXml" Target="../ink/ink316.xml"/><Relationship Id="rId26" Type="http://schemas.openxmlformats.org/officeDocument/2006/relationships/customXml" Target="../ink/ink320.xml"/><Relationship Id="rId3" Type="http://schemas.openxmlformats.org/officeDocument/2006/relationships/image" Target="../media/image1.jpg"/><Relationship Id="rId21" Type="http://schemas.openxmlformats.org/officeDocument/2006/relationships/image" Target="../media/image321.png"/><Relationship Id="rId7" Type="http://schemas.openxmlformats.org/officeDocument/2006/relationships/image" Target="../media/image314.png"/><Relationship Id="rId12" Type="http://schemas.openxmlformats.org/officeDocument/2006/relationships/customXml" Target="../ink/ink313.xml"/><Relationship Id="rId17" Type="http://schemas.openxmlformats.org/officeDocument/2006/relationships/image" Target="../media/image319.png"/><Relationship Id="rId25" Type="http://schemas.openxmlformats.org/officeDocument/2006/relationships/image" Target="../media/image323.png"/><Relationship Id="rId2" Type="http://schemas.openxmlformats.org/officeDocument/2006/relationships/notesSlide" Target="../notesSlides/notesSlide23.xml"/><Relationship Id="rId16" Type="http://schemas.openxmlformats.org/officeDocument/2006/relationships/customXml" Target="../ink/ink315.xml"/><Relationship Id="rId20" Type="http://schemas.openxmlformats.org/officeDocument/2006/relationships/customXml" Target="../ink/ink317.xml"/><Relationship Id="rId1" Type="http://schemas.openxmlformats.org/officeDocument/2006/relationships/slideLayout" Target="../slideLayouts/slideLayout1.xml"/><Relationship Id="rId6" Type="http://schemas.openxmlformats.org/officeDocument/2006/relationships/customXml" Target="../ink/ink310.xml"/><Relationship Id="rId11" Type="http://schemas.openxmlformats.org/officeDocument/2006/relationships/image" Target="../media/image316.png"/><Relationship Id="rId24" Type="http://schemas.openxmlformats.org/officeDocument/2006/relationships/customXml" Target="../ink/ink319.xml"/><Relationship Id="rId5" Type="http://schemas.openxmlformats.org/officeDocument/2006/relationships/image" Target="../media/image285.png"/><Relationship Id="rId15" Type="http://schemas.openxmlformats.org/officeDocument/2006/relationships/image" Target="../media/image318.png"/><Relationship Id="rId23" Type="http://schemas.openxmlformats.org/officeDocument/2006/relationships/image" Target="../media/image322.png"/><Relationship Id="rId10" Type="http://schemas.openxmlformats.org/officeDocument/2006/relationships/customXml" Target="../ink/ink312.xml"/><Relationship Id="rId19" Type="http://schemas.openxmlformats.org/officeDocument/2006/relationships/image" Target="../media/image320.png"/><Relationship Id="rId4" Type="http://schemas.openxmlformats.org/officeDocument/2006/relationships/customXml" Target="../ink/ink309.xml"/><Relationship Id="rId9" Type="http://schemas.openxmlformats.org/officeDocument/2006/relationships/image" Target="../media/image315.png"/><Relationship Id="rId14" Type="http://schemas.openxmlformats.org/officeDocument/2006/relationships/customXml" Target="../ink/ink314.xml"/><Relationship Id="rId22" Type="http://schemas.openxmlformats.org/officeDocument/2006/relationships/customXml" Target="../ink/ink318.xml"/><Relationship Id="rId27" Type="http://schemas.openxmlformats.org/officeDocument/2006/relationships/image" Target="../media/image324.png"/></Relationships>
</file>

<file path=ppt/slides/_rels/slide24.xml.rels><?xml version="1.0" encoding="UTF-8" standalone="yes"?>
<Relationships xmlns="http://schemas.openxmlformats.org/package/2006/relationships"><Relationship Id="rId13" Type="http://schemas.openxmlformats.org/officeDocument/2006/relationships/image" Target="../media/image329.png"/><Relationship Id="rId18" Type="http://schemas.openxmlformats.org/officeDocument/2006/relationships/customXml" Target="../ink/ink328.xml"/><Relationship Id="rId26" Type="http://schemas.openxmlformats.org/officeDocument/2006/relationships/customXml" Target="../ink/ink332.xml"/><Relationship Id="rId39" Type="http://schemas.openxmlformats.org/officeDocument/2006/relationships/image" Target="../media/image342.png"/><Relationship Id="rId21" Type="http://schemas.openxmlformats.org/officeDocument/2006/relationships/image" Target="../media/image333.png"/><Relationship Id="rId34" Type="http://schemas.openxmlformats.org/officeDocument/2006/relationships/customXml" Target="../ink/ink336.xml"/><Relationship Id="rId7" Type="http://schemas.openxmlformats.org/officeDocument/2006/relationships/image" Target="../media/image326.png"/><Relationship Id="rId2" Type="http://schemas.openxmlformats.org/officeDocument/2006/relationships/notesSlide" Target="../notesSlides/notesSlide24.xml"/><Relationship Id="rId16" Type="http://schemas.openxmlformats.org/officeDocument/2006/relationships/customXml" Target="../ink/ink327.xml"/><Relationship Id="rId20" Type="http://schemas.openxmlformats.org/officeDocument/2006/relationships/customXml" Target="../ink/ink329.xml"/><Relationship Id="rId29" Type="http://schemas.openxmlformats.org/officeDocument/2006/relationships/image" Target="../media/image337.png"/><Relationship Id="rId41" Type="http://schemas.openxmlformats.org/officeDocument/2006/relationships/image" Target="../media/image343.png"/><Relationship Id="rId1" Type="http://schemas.openxmlformats.org/officeDocument/2006/relationships/slideLayout" Target="../slideLayouts/slideLayout1.xml"/><Relationship Id="rId6" Type="http://schemas.openxmlformats.org/officeDocument/2006/relationships/customXml" Target="../ink/ink322.xml"/><Relationship Id="rId11" Type="http://schemas.openxmlformats.org/officeDocument/2006/relationships/image" Target="../media/image328.png"/><Relationship Id="rId24" Type="http://schemas.openxmlformats.org/officeDocument/2006/relationships/customXml" Target="../ink/ink331.xml"/><Relationship Id="rId32" Type="http://schemas.openxmlformats.org/officeDocument/2006/relationships/customXml" Target="../ink/ink335.xml"/><Relationship Id="rId37" Type="http://schemas.openxmlformats.org/officeDocument/2006/relationships/image" Target="../media/image341.png"/><Relationship Id="rId40" Type="http://schemas.openxmlformats.org/officeDocument/2006/relationships/customXml" Target="../ink/ink339.xml"/><Relationship Id="rId5" Type="http://schemas.openxmlformats.org/officeDocument/2006/relationships/image" Target="../media/image325.png"/><Relationship Id="rId15" Type="http://schemas.openxmlformats.org/officeDocument/2006/relationships/image" Target="../media/image330.png"/><Relationship Id="rId23" Type="http://schemas.openxmlformats.org/officeDocument/2006/relationships/image" Target="../media/image334.png"/><Relationship Id="rId28" Type="http://schemas.openxmlformats.org/officeDocument/2006/relationships/customXml" Target="../ink/ink333.xml"/><Relationship Id="rId36" Type="http://schemas.openxmlformats.org/officeDocument/2006/relationships/customXml" Target="../ink/ink337.xml"/><Relationship Id="rId10" Type="http://schemas.openxmlformats.org/officeDocument/2006/relationships/customXml" Target="../ink/ink324.xml"/><Relationship Id="rId19" Type="http://schemas.openxmlformats.org/officeDocument/2006/relationships/image" Target="../media/image332.png"/><Relationship Id="rId31" Type="http://schemas.openxmlformats.org/officeDocument/2006/relationships/image" Target="../media/image338.png"/><Relationship Id="rId4" Type="http://schemas.openxmlformats.org/officeDocument/2006/relationships/customXml" Target="../ink/ink321.xml"/><Relationship Id="rId9" Type="http://schemas.openxmlformats.org/officeDocument/2006/relationships/image" Target="../media/image327.png"/><Relationship Id="rId14" Type="http://schemas.openxmlformats.org/officeDocument/2006/relationships/customXml" Target="../ink/ink326.xml"/><Relationship Id="rId22" Type="http://schemas.openxmlformats.org/officeDocument/2006/relationships/customXml" Target="../ink/ink330.xml"/><Relationship Id="rId27" Type="http://schemas.openxmlformats.org/officeDocument/2006/relationships/image" Target="../media/image336.png"/><Relationship Id="rId30" Type="http://schemas.openxmlformats.org/officeDocument/2006/relationships/customXml" Target="../ink/ink334.xml"/><Relationship Id="rId35" Type="http://schemas.openxmlformats.org/officeDocument/2006/relationships/image" Target="../media/image340.png"/><Relationship Id="rId8" Type="http://schemas.openxmlformats.org/officeDocument/2006/relationships/customXml" Target="../ink/ink323.xml"/><Relationship Id="rId3" Type="http://schemas.openxmlformats.org/officeDocument/2006/relationships/image" Target="../media/image1.jpg"/><Relationship Id="rId12" Type="http://schemas.openxmlformats.org/officeDocument/2006/relationships/customXml" Target="../ink/ink325.xml"/><Relationship Id="rId17" Type="http://schemas.openxmlformats.org/officeDocument/2006/relationships/image" Target="../media/image331.png"/><Relationship Id="rId25" Type="http://schemas.openxmlformats.org/officeDocument/2006/relationships/image" Target="../media/image335.png"/><Relationship Id="rId33" Type="http://schemas.openxmlformats.org/officeDocument/2006/relationships/image" Target="../media/image339.png"/><Relationship Id="rId38" Type="http://schemas.openxmlformats.org/officeDocument/2006/relationships/customXml" Target="../ink/ink338.xml"/></Relationships>
</file>

<file path=ppt/slides/_rels/slide25.xml.rels><?xml version="1.0" encoding="UTF-8" standalone="yes"?>
<Relationships xmlns="http://schemas.openxmlformats.org/package/2006/relationships"><Relationship Id="rId8" Type="http://schemas.openxmlformats.org/officeDocument/2006/relationships/customXml" Target="../ink/ink342.xml"/><Relationship Id="rId13" Type="http://schemas.openxmlformats.org/officeDocument/2006/relationships/image" Target="../media/image348.png"/><Relationship Id="rId3" Type="http://schemas.openxmlformats.org/officeDocument/2006/relationships/image" Target="../media/image1.jpg"/><Relationship Id="rId7" Type="http://schemas.openxmlformats.org/officeDocument/2006/relationships/image" Target="../media/image345.png"/><Relationship Id="rId12" Type="http://schemas.openxmlformats.org/officeDocument/2006/relationships/customXml" Target="../ink/ink344.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341.xml"/><Relationship Id="rId11" Type="http://schemas.openxmlformats.org/officeDocument/2006/relationships/image" Target="../media/image347.png"/><Relationship Id="rId5" Type="http://schemas.openxmlformats.org/officeDocument/2006/relationships/image" Target="../media/image344.png"/><Relationship Id="rId15" Type="http://schemas.openxmlformats.org/officeDocument/2006/relationships/image" Target="../media/image349.png"/><Relationship Id="rId10" Type="http://schemas.openxmlformats.org/officeDocument/2006/relationships/customXml" Target="../ink/ink343.xml"/><Relationship Id="rId4" Type="http://schemas.openxmlformats.org/officeDocument/2006/relationships/customXml" Target="../ink/ink340.xml"/><Relationship Id="rId9" Type="http://schemas.openxmlformats.org/officeDocument/2006/relationships/image" Target="../media/image346.png"/><Relationship Id="rId14" Type="http://schemas.openxmlformats.org/officeDocument/2006/relationships/customXml" Target="../ink/ink345.xml"/></Relationships>
</file>

<file path=ppt/slides/_rels/slide26.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54.png"/><Relationship Id="rId18" Type="http://schemas.openxmlformats.org/officeDocument/2006/relationships/customXml" Target="../ink/ink353.xml"/><Relationship Id="rId26" Type="http://schemas.openxmlformats.org/officeDocument/2006/relationships/customXml" Target="../ink/ink357.xml"/><Relationship Id="rId3" Type="http://schemas.openxmlformats.org/officeDocument/2006/relationships/image" Target="../media/image1.jpg"/><Relationship Id="rId21" Type="http://schemas.openxmlformats.org/officeDocument/2006/relationships/image" Target="../media/image358.png"/><Relationship Id="rId7" Type="http://schemas.openxmlformats.org/officeDocument/2006/relationships/image" Target="../media/image351.png"/><Relationship Id="rId12" Type="http://schemas.openxmlformats.org/officeDocument/2006/relationships/customXml" Target="../ink/ink350.xml"/><Relationship Id="rId17" Type="http://schemas.openxmlformats.org/officeDocument/2006/relationships/image" Target="../media/image356.png"/><Relationship Id="rId25" Type="http://schemas.openxmlformats.org/officeDocument/2006/relationships/image" Target="../media/image360.png"/><Relationship Id="rId2" Type="http://schemas.openxmlformats.org/officeDocument/2006/relationships/notesSlide" Target="../notesSlides/notesSlide26.xml"/><Relationship Id="rId16" Type="http://schemas.openxmlformats.org/officeDocument/2006/relationships/customXml" Target="../ink/ink352.xml"/><Relationship Id="rId20" Type="http://schemas.openxmlformats.org/officeDocument/2006/relationships/customXml" Target="../ink/ink354.xml"/><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3.png"/><Relationship Id="rId24" Type="http://schemas.openxmlformats.org/officeDocument/2006/relationships/customXml" Target="../ink/ink356.xml"/><Relationship Id="rId5" Type="http://schemas.openxmlformats.org/officeDocument/2006/relationships/image" Target="../media/image350.png"/><Relationship Id="rId15" Type="http://schemas.openxmlformats.org/officeDocument/2006/relationships/image" Target="../media/image355.png"/><Relationship Id="rId23" Type="http://schemas.openxmlformats.org/officeDocument/2006/relationships/image" Target="../media/image359.png"/><Relationship Id="rId10" Type="http://schemas.openxmlformats.org/officeDocument/2006/relationships/customXml" Target="../ink/ink349.xml"/><Relationship Id="rId19" Type="http://schemas.openxmlformats.org/officeDocument/2006/relationships/image" Target="../media/image357.png"/><Relationship Id="rId4" Type="http://schemas.openxmlformats.org/officeDocument/2006/relationships/customXml" Target="../ink/ink346.xml"/><Relationship Id="rId9" Type="http://schemas.openxmlformats.org/officeDocument/2006/relationships/image" Target="../media/image352.png"/><Relationship Id="rId14" Type="http://schemas.openxmlformats.org/officeDocument/2006/relationships/customXml" Target="../ink/ink351.xml"/><Relationship Id="rId22" Type="http://schemas.openxmlformats.org/officeDocument/2006/relationships/customXml" Target="../ink/ink355.xml"/><Relationship Id="rId27" Type="http://schemas.openxmlformats.org/officeDocument/2006/relationships/image" Target="../media/image361.png"/></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hyperlink" Target="https://www.matsati.com/index.php/hermeneutics/#Principle5" TargetMode="External"/><Relationship Id="rId13" Type="http://schemas.openxmlformats.org/officeDocument/2006/relationships/customXml" Target="../ink/ink5.xml"/><Relationship Id="rId18" Type="http://schemas.openxmlformats.org/officeDocument/2006/relationships/image" Target="../media/image10.png"/><Relationship Id="rId3" Type="http://schemas.openxmlformats.org/officeDocument/2006/relationships/image" Target="../media/image1.jpg"/><Relationship Id="rId21" Type="http://schemas.openxmlformats.org/officeDocument/2006/relationships/customXml" Target="../ink/ink9.xml"/><Relationship Id="rId7" Type="http://schemas.openxmlformats.org/officeDocument/2006/relationships/hyperlink" Target="https://www.matsati.com/index.php/hermeneutics/#Principle4" TargetMode="External"/><Relationship Id="rId12" Type="http://schemas.openxmlformats.org/officeDocument/2006/relationships/image" Target="../media/image7.png"/><Relationship Id="rId17" Type="http://schemas.openxmlformats.org/officeDocument/2006/relationships/customXml" Target="../ink/ink7.xml"/><Relationship Id="rId2" Type="http://schemas.openxmlformats.org/officeDocument/2006/relationships/notesSlide" Target="../notesSlides/notesSlide4.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hyperlink" Target="https://www.matsati.com/index.php/hermeneutics/#Principle3" TargetMode="External"/><Relationship Id="rId11" Type="http://schemas.openxmlformats.org/officeDocument/2006/relationships/customXml" Target="../ink/ink4.xml"/><Relationship Id="rId24" Type="http://schemas.openxmlformats.org/officeDocument/2006/relationships/image" Target="../media/image13.png"/><Relationship Id="rId5" Type="http://schemas.openxmlformats.org/officeDocument/2006/relationships/hyperlink" Target="https://www.matsati.com/index.php/hermeneutics/#Principle2" TargetMode="Externa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hyperlink" Target="https://www.matsati.com/index.php/hermeneutics/#Principle7" TargetMode="External"/><Relationship Id="rId19" Type="http://schemas.openxmlformats.org/officeDocument/2006/relationships/customXml" Target="../ink/ink8.xml"/><Relationship Id="rId4" Type="http://schemas.openxmlformats.org/officeDocument/2006/relationships/hyperlink" Target="https://www.matsati.com/index.php/hermeneutics/#Principle1" TargetMode="External"/><Relationship Id="rId9" Type="http://schemas.openxmlformats.org/officeDocument/2006/relationships/hyperlink" Target="https://www.matsati.com/index.php/hermeneutics/#Principle6" TargetMode="External"/><Relationship Id="rId14" Type="http://schemas.openxmlformats.org/officeDocument/2006/relationships/image" Target="../media/image8.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customXml" Target="../ink/ink13.xml"/><Relationship Id="rId13" Type="http://schemas.openxmlformats.org/officeDocument/2006/relationships/image" Target="../media/image18.png"/><Relationship Id="rId18" Type="http://schemas.openxmlformats.org/officeDocument/2006/relationships/customXml" Target="../ink/ink18.xml"/><Relationship Id="rId26" Type="http://schemas.openxmlformats.org/officeDocument/2006/relationships/customXml" Target="../ink/ink22.xml"/><Relationship Id="rId3" Type="http://schemas.openxmlformats.org/officeDocument/2006/relationships/image" Target="../media/image1.jp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15.xml"/><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customXml" Target="../ink/ink17.xml"/><Relationship Id="rId20" Type="http://schemas.openxmlformats.org/officeDocument/2006/relationships/customXml" Target="../ink/ink19.xml"/><Relationship Id="rId29"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customXml" Target="../ink/ink12.xml"/><Relationship Id="rId11" Type="http://schemas.openxmlformats.org/officeDocument/2006/relationships/image" Target="../media/image17.png"/><Relationship Id="rId24" Type="http://schemas.openxmlformats.org/officeDocument/2006/relationships/customXml" Target="../ink/ink21.xml"/><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28" Type="http://schemas.openxmlformats.org/officeDocument/2006/relationships/customXml" Target="../ink/ink23.xml"/><Relationship Id="rId10" Type="http://schemas.openxmlformats.org/officeDocument/2006/relationships/customXml" Target="../ink/ink14.xml"/><Relationship Id="rId19" Type="http://schemas.openxmlformats.org/officeDocument/2006/relationships/image" Target="../media/image21.png"/><Relationship Id="rId31" Type="http://schemas.openxmlformats.org/officeDocument/2006/relationships/image" Target="../media/image27.png"/><Relationship Id="rId4" Type="http://schemas.openxmlformats.org/officeDocument/2006/relationships/customXml" Target="../ink/ink11.xml"/><Relationship Id="rId9" Type="http://schemas.openxmlformats.org/officeDocument/2006/relationships/image" Target="../media/image16.png"/><Relationship Id="rId14" Type="http://schemas.openxmlformats.org/officeDocument/2006/relationships/customXml" Target="../ink/ink16.xml"/><Relationship Id="rId22" Type="http://schemas.openxmlformats.org/officeDocument/2006/relationships/customXml" Target="../ink/ink20.xml"/><Relationship Id="rId27" Type="http://schemas.openxmlformats.org/officeDocument/2006/relationships/image" Target="../media/image25.png"/><Relationship Id="rId30" Type="http://schemas.openxmlformats.org/officeDocument/2006/relationships/customXml" Target="../ink/ink24.xml"/></Relationships>
</file>

<file path=ppt/slides/_rels/slide6.xml.rels><?xml version="1.0" encoding="UTF-8" standalone="yes"?>
<Relationships xmlns="http://schemas.openxmlformats.org/package/2006/relationships"><Relationship Id="rId117" Type="http://schemas.openxmlformats.org/officeDocument/2006/relationships/image" Target="../media/image84.png"/><Relationship Id="rId21" Type="http://schemas.openxmlformats.org/officeDocument/2006/relationships/image" Target="../media/image36.png"/><Relationship Id="rId42" Type="http://schemas.openxmlformats.org/officeDocument/2006/relationships/customXml" Target="../ink/ink44.xml"/><Relationship Id="rId63" Type="http://schemas.openxmlformats.org/officeDocument/2006/relationships/image" Target="../media/image57.png"/><Relationship Id="rId84" Type="http://schemas.openxmlformats.org/officeDocument/2006/relationships/customXml" Target="../ink/ink65.xml"/><Relationship Id="rId138" Type="http://schemas.openxmlformats.org/officeDocument/2006/relationships/customXml" Target="../ink/ink92.xml"/><Relationship Id="rId159" Type="http://schemas.openxmlformats.org/officeDocument/2006/relationships/image" Target="../media/image105.png"/><Relationship Id="rId170" Type="http://schemas.openxmlformats.org/officeDocument/2006/relationships/customXml" Target="../ink/ink108.xml"/><Relationship Id="rId191" Type="http://schemas.openxmlformats.org/officeDocument/2006/relationships/image" Target="../media/image121.png"/><Relationship Id="rId205" Type="http://schemas.openxmlformats.org/officeDocument/2006/relationships/image" Target="../media/image128.png"/><Relationship Id="rId107" Type="http://schemas.openxmlformats.org/officeDocument/2006/relationships/image" Target="../media/image79.png"/><Relationship Id="rId11" Type="http://schemas.openxmlformats.org/officeDocument/2006/relationships/image" Target="../media/image31.png"/><Relationship Id="rId32" Type="http://schemas.openxmlformats.org/officeDocument/2006/relationships/customXml" Target="../ink/ink39.xml"/><Relationship Id="rId53" Type="http://schemas.openxmlformats.org/officeDocument/2006/relationships/image" Target="../media/image52.png"/><Relationship Id="rId74" Type="http://schemas.openxmlformats.org/officeDocument/2006/relationships/customXml" Target="../ink/ink60.xml"/><Relationship Id="rId128" Type="http://schemas.openxmlformats.org/officeDocument/2006/relationships/customXml" Target="../ink/ink87.xml"/><Relationship Id="rId149" Type="http://schemas.openxmlformats.org/officeDocument/2006/relationships/image" Target="../media/image100.png"/><Relationship Id="rId5" Type="http://schemas.openxmlformats.org/officeDocument/2006/relationships/image" Target="../media/image28.png"/><Relationship Id="rId95" Type="http://schemas.openxmlformats.org/officeDocument/2006/relationships/image" Target="../media/image73.png"/><Relationship Id="rId160" Type="http://schemas.openxmlformats.org/officeDocument/2006/relationships/customXml" Target="../ink/ink103.xml"/><Relationship Id="rId181" Type="http://schemas.openxmlformats.org/officeDocument/2006/relationships/image" Target="../media/image116.png"/><Relationship Id="rId22" Type="http://schemas.openxmlformats.org/officeDocument/2006/relationships/customXml" Target="../ink/ink34.xml"/><Relationship Id="rId43" Type="http://schemas.openxmlformats.org/officeDocument/2006/relationships/image" Target="../media/image47.png"/><Relationship Id="rId64" Type="http://schemas.openxmlformats.org/officeDocument/2006/relationships/customXml" Target="../ink/ink55.xml"/><Relationship Id="rId118" Type="http://schemas.openxmlformats.org/officeDocument/2006/relationships/customXml" Target="../ink/ink82.xml"/><Relationship Id="rId139" Type="http://schemas.openxmlformats.org/officeDocument/2006/relationships/image" Target="../media/image95.png"/><Relationship Id="rId85" Type="http://schemas.openxmlformats.org/officeDocument/2006/relationships/image" Target="../media/image68.png"/><Relationship Id="rId150" Type="http://schemas.openxmlformats.org/officeDocument/2006/relationships/customXml" Target="../ink/ink98.xml"/><Relationship Id="rId171" Type="http://schemas.openxmlformats.org/officeDocument/2006/relationships/image" Target="../media/image111.png"/><Relationship Id="rId192" Type="http://schemas.openxmlformats.org/officeDocument/2006/relationships/customXml" Target="../ink/ink119.xml"/><Relationship Id="rId206" Type="http://schemas.openxmlformats.org/officeDocument/2006/relationships/customXml" Target="../ink/ink126.xml"/><Relationship Id="rId12" Type="http://schemas.openxmlformats.org/officeDocument/2006/relationships/customXml" Target="../ink/ink29.xml"/><Relationship Id="rId33" Type="http://schemas.openxmlformats.org/officeDocument/2006/relationships/image" Target="../media/image42.png"/><Relationship Id="rId108" Type="http://schemas.openxmlformats.org/officeDocument/2006/relationships/customXml" Target="../ink/ink77.xml"/><Relationship Id="rId129" Type="http://schemas.openxmlformats.org/officeDocument/2006/relationships/image" Target="../media/image90.png"/><Relationship Id="rId54" Type="http://schemas.openxmlformats.org/officeDocument/2006/relationships/customXml" Target="../ink/ink50.xml"/><Relationship Id="rId75" Type="http://schemas.openxmlformats.org/officeDocument/2006/relationships/image" Target="../media/image63.png"/><Relationship Id="rId96" Type="http://schemas.openxmlformats.org/officeDocument/2006/relationships/customXml" Target="../ink/ink71.xml"/><Relationship Id="rId140" Type="http://schemas.openxmlformats.org/officeDocument/2006/relationships/customXml" Target="../ink/ink93.xml"/><Relationship Id="rId161" Type="http://schemas.openxmlformats.org/officeDocument/2006/relationships/image" Target="../media/image106.png"/><Relationship Id="rId182" Type="http://schemas.openxmlformats.org/officeDocument/2006/relationships/customXml" Target="../ink/ink114.xml"/><Relationship Id="rId6" Type="http://schemas.openxmlformats.org/officeDocument/2006/relationships/customXml" Target="../ink/ink26.xml"/><Relationship Id="rId23" Type="http://schemas.openxmlformats.org/officeDocument/2006/relationships/image" Target="../media/image37.png"/><Relationship Id="rId119" Type="http://schemas.openxmlformats.org/officeDocument/2006/relationships/image" Target="../media/image85.png"/><Relationship Id="rId44" Type="http://schemas.openxmlformats.org/officeDocument/2006/relationships/customXml" Target="../ink/ink45.xml"/><Relationship Id="rId65" Type="http://schemas.openxmlformats.org/officeDocument/2006/relationships/image" Target="../media/image58.png"/><Relationship Id="rId86" Type="http://schemas.openxmlformats.org/officeDocument/2006/relationships/customXml" Target="../ink/ink66.xml"/><Relationship Id="rId130" Type="http://schemas.openxmlformats.org/officeDocument/2006/relationships/customXml" Target="../ink/ink88.xml"/><Relationship Id="rId151" Type="http://schemas.openxmlformats.org/officeDocument/2006/relationships/image" Target="../media/image101.png"/><Relationship Id="rId172" Type="http://schemas.openxmlformats.org/officeDocument/2006/relationships/customXml" Target="../ink/ink109.xml"/><Relationship Id="rId193" Type="http://schemas.openxmlformats.org/officeDocument/2006/relationships/image" Target="../media/image122.png"/><Relationship Id="rId207" Type="http://schemas.openxmlformats.org/officeDocument/2006/relationships/image" Target="../media/image129.png"/><Relationship Id="rId13" Type="http://schemas.openxmlformats.org/officeDocument/2006/relationships/image" Target="../media/image32.png"/><Relationship Id="rId109" Type="http://schemas.openxmlformats.org/officeDocument/2006/relationships/image" Target="../media/image80.png"/><Relationship Id="rId34" Type="http://schemas.openxmlformats.org/officeDocument/2006/relationships/customXml" Target="../ink/ink40.xml"/><Relationship Id="rId55" Type="http://schemas.openxmlformats.org/officeDocument/2006/relationships/image" Target="../media/image53.png"/><Relationship Id="rId76" Type="http://schemas.openxmlformats.org/officeDocument/2006/relationships/customXml" Target="../ink/ink61.xml"/><Relationship Id="rId97" Type="http://schemas.openxmlformats.org/officeDocument/2006/relationships/image" Target="../media/image74.png"/><Relationship Id="rId120" Type="http://schemas.openxmlformats.org/officeDocument/2006/relationships/customXml" Target="../ink/ink83.xml"/><Relationship Id="rId141" Type="http://schemas.openxmlformats.org/officeDocument/2006/relationships/image" Target="../media/image96.png"/><Relationship Id="rId7" Type="http://schemas.openxmlformats.org/officeDocument/2006/relationships/image" Target="../media/image29.png"/><Relationship Id="rId162" Type="http://schemas.openxmlformats.org/officeDocument/2006/relationships/customXml" Target="../ink/ink104.xml"/><Relationship Id="rId183" Type="http://schemas.openxmlformats.org/officeDocument/2006/relationships/image" Target="../media/image117.png"/><Relationship Id="rId24" Type="http://schemas.openxmlformats.org/officeDocument/2006/relationships/customXml" Target="../ink/ink35.xml"/><Relationship Id="rId45" Type="http://schemas.openxmlformats.org/officeDocument/2006/relationships/image" Target="../media/image48.png"/><Relationship Id="rId66" Type="http://schemas.openxmlformats.org/officeDocument/2006/relationships/customXml" Target="../ink/ink56.xml"/><Relationship Id="rId87" Type="http://schemas.openxmlformats.org/officeDocument/2006/relationships/image" Target="../media/image69.png"/><Relationship Id="rId110" Type="http://schemas.openxmlformats.org/officeDocument/2006/relationships/customXml" Target="../ink/ink78.xml"/><Relationship Id="rId131" Type="http://schemas.openxmlformats.org/officeDocument/2006/relationships/image" Target="../media/image91.png"/><Relationship Id="rId61" Type="http://schemas.openxmlformats.org/officeDocument/2006/relationships/image" Target="../media/image56.png"/><Relationship Id="rId82" Type="http://schemas.openxmlformats.org/officeDocument/2006/relationships/customXml" Target="../ink/ink64.xml"/><Relationship Id="rId152" Type="http://schemas.openxmlformats.org/officeDocument/2006/relationships/customXml" Target="../ink/ink99.xml"/><Relationship Id="rId173" Type="http://schemas.openxmlformats.org/officeDocument/2006/relationships/image" Target="../media/image112.png"/><Relationship Id="rId194" Type="http://schemas.openxmlformats.org/officeDocument/2006/relationships/customXml" Target="../ink/ink120.xml"/><Relationship Id="rId199" Type="http://schemas.openxmlformats.org/officeDocument/2006/relationships/image" Target="../media/image125.png"/><Relationship Id="rId203" Type="http://schemas.openxmlformats.org/officeDocument/2006/relationships/image" Target="../media/image127.png"/><Relationship Id="rId208" Type="http://schemas.openxmlformats.org/officeDocument/2006/relationships/customXml" Target="../ink/ink127.xml"/><Relationship Id="rId19" Type="http://schemas.openxmlformats.org/officeDocument/2006/relationships/image" Target="../media/image35.png"/><Relationship Id="rId14" Type="http://schemas.openxmlformats.org/officeDocument/2006/relationships/customXml" Target="../ink/ink30.xml"/><Relationship Id="rId30" Type="http://schemas.openxmlformats.org/officeDocument/2006/relationships/customXml" Target="../ink/ink38.xml"/><Relationship Id="rId35" Type="http://schemas.openxmlformats.org/officeDocument/2006/relationships/image" Target="../media/image43.png"/><Relationship Id="rId56" Type="http://schemas.openxmlformats.org/officeDocument/2006/relationships/customXml" Target="../ink/ink51.xml"/><Relationship Id="rId77" Type="http://schemas.openxmlformats.org/officeDocument/2006/relationships/image" Target="../media/image64.png"/><Relationship Id="rId100" Type="http://schemas.openxmlformats.org/officeDocument/2006/relationships/customXml" Target="../ink/ink73.xml"/><Relationship Id="rId105" Type="http://schemas.openxmlformats.org/officeDocument/2006/relationships/image" Target="../media/image78.png"/><Relationship Id="rId126" Type="http://schemas.openxmlformats.org/officeDocument/2006/relationships/customXml" Target="../ink/ink86.xml"/><Relationship Id="rId147" Type="http://schemas.openxmlformats.org/officeDocument/2006/relationships/image" Target="../media/image99.png"/><Relationship Id="rId168" Type="http://schemas.openxmlformats.org/officeDocument/2006/relationships/customXml" Target="../ink/ink107.xml"/><Relationship Id="rId8" Type="http://schemas.openxmlformats.org/officeDocument/2006/relationships/customXml" Target="../ink/ink27.xml"/><Relationship Id="rId51" Type="http://schemas.openxmlformats.org/officeDocument/2006/relationships/image" Target="../media/image51.png"/><Relationship Id="rId72" Type="http://schemas.openxmlformats.org/officeDocument/2006/relationships/customXml" Target="../ink/ink59.xml"/><Relationship Id="rId93" Type="http://schemas.openxmlformats.org/officeDocument/2006/relationships/image" Target="../media/image72.png"/><Relationship Id="rId98" Type="http://schemas.openxmlformats.org/officeDocument/2006/relationships/customXml" Target="../ink/ink72.xml"/><Relationship Id="rId121" Type="http://schemas.openxmlformats.org/officeDocument/2006/relationships/image" Target="../media/image86.png"/><Relationship Id="rId142" Type="http://schemas.openxmlformats.org/officeDocument/2006/relationships/customXml" Target="../ink/ink94.xml"/><Relationship Id="rId163" Type="http://schemas.openxmlformats.org/officeDocument/2006/relationships/image" Target="../media/image107.png"/><Relationship Id="rId184" Type="http://schemas.openxmlformats.org/officeDocument/2006/relationships/customXml" Target="../ink/ink115.xml"/><Relationship Id="rId189" Type="http://schemas.openxmlformats.org/officeDocument/2006/relationships/image" Target="../media/image120.png"/><Relationship Id="rId3" Type="http://schemas.openxmlformats.org/officeDocument/2006/relationships/image" Target="../media/image1.jpg"/><Relationship Id="rId25" Type="http://schemas.openxmlformats.org/officeDocument/2006/relationships/image" Target="../media/image38.png"/><Relationship Id="rId46" Type="http://schemas.openxmlformats.org/officeDocument/2006/relationships/customXml" Target="../ink/ink46.xml"/><Relationship Id="rId67" Type="http://schemas.openxmlformats.org/officeDocument/2006/relationships/image" Target="../media/image59.png"/><Relationship Id="rId116" Type="http://schemas.openxmlformats.org/officeDocument/2006/relationships/customXml" Target="../ink/ink81.xml"/><Relationship Id="rId137" Type="http://schemas.openxmlformats.org/officeDocument/2006/relationships/image" Target="../media/image94.png"/><Relationship Id="rId158" Type="http://schemas.openxmlformats.org/officeDocument/2006/relationships/customXml" Target="../ink/ink102.xml"/><Relationship Id="rId20" Type="http://schemas.openxmlformats.org/officeDocument/2006/relationships/customXml" Target="../ink/ink33.xml"/><Relationship Id="rId41" Type="http://schemas.openxmlformats.org/officeDocument/2006/relationships/image" Target="../media/image46.png"/><Relationship Id="rId62" Type="http://schemas.openxmlformats.org/officeDocument/2006/relationships/customXml" Target="../ink/ink54.xml"/><Relationship Id="rId83" Type="http://schemas.openxmlformats.org/officeDocument/2006/relationships/image" Target="../media/image67.png"/><Relationship Id="rId88" Type="http://schemas.openxmlformats.org/officeDocument/2006/relationships/customXml" Target="../ink/ink67.xml"/><Relationship Id="rId111" Type="http://schemas.openxmlformats.org/officeDocument/2006/relationships/image" Target="../media/image81.png"/><Relationship Id="rId132" Type="http://schemas.openxmlformats.org/officeDocument/2006/relationships/customXml" Target="../ink/ink89.xml"/><Relationship Id="rId153" Type="http://schemas.openxmlformats.org/officeDocument/2006/relationships/image" Target="../media/image102.png"/><Relationship Id="rId174" Type="http://schemas.openxmlformats.org/officeDocument/2006/relationships/customXml" Target="../ink/ink110.xml"/><Relationship Id="rId179" Type="http://schemas.openxmlformats.org/officeDocument/2006/relationships/image" Target="../media/image115.png"/><Relationship Id="rId195" Type="http://schemas.openxmlformats.org/officeDocument/2006/relationships/image" Target="../media/image123.png"/><Relationship Id="rId209" Type="http://schemas.openxmlformats.org/officeDocument/2006/relationships/image" Target="../media/image130.png"/><Relationship Id="rId190" Type="http://schemas.openxmlformats.org/officeDocument/2006/relationships/customXml" Target="../ink/ink118.xml"/><Relationship Id="rId204" Type="http://schemas.openxmlformats.org/officeDocument/2006/relationships/customXml" Target="../ink/ink125.xml"/><Relationship Id="rId15" Type="http://schemas.openxmlformats.org/officeDocument/2006/relationships/image" Target="../media/image33.png"/><Relationship Id="rId36" Type="http://schemas.openxmlformats.org/officeDocument/2006/relationships/customXml" Target="../ink/ink41.xml"/><Relationship Id="rId57" Type="http://schemas.openxmlformats.org/officeDocument/2006/relationships/image" Target="../media/image54.png"/><Relationship Id="rId106" Type="http://schemas.openxmlformats.org/officeDocument/2006/relationships/customXml" Target="../ink/ink76.xml"/><Relationship Id="rId127" Type="http://schemas.openxmlformats.org/officeDocument/2006/relationships/image" Target="../media/image89.png"/><Relationship Id="rId10" Type="http://schemas.openxmlformats.org/officeDocument/2006/relationships/customXml" Target="../ink/ink28.xml"/><Relationship Id="rId31" Type="http://schemas.openxmlformats.org/officeDocument/2006/relationships/image" Target="../media/image41.png"/><Relationship Id="rId52" Type="http://schemas.openxmlformats.org/officeDocument/2006/relationships/customXml" Target="../ink/ink49.xml"/><Relationship Id="rId73" Type="http://schemas.openxmlformats.org/officeDocument/2006/relationships/image" Target="../media/image62.png"/><Relationship Id="rId78" Type="http://schemas.openxmlformats.org/officeDocument/2006/relationships/customXml" Target="../ink/ink62.xml"/><Relationship Id="rId94" Type="http://schemas.openxmlformats.org/officeDocument/2006/relationships/customXml" Target="../ink/ink70.xml"/><Relationship Id="rId99" Type="http://schemas.openxmlformats.org/officeDocument/2006/relationships/image" Target="../media/image75.png"/><Relationship Id="rId101" Type="http://schemas.openxmlformats.org/officeDocument/2006/relationships/image" Target="../media/image76.png"/><Relationship Id="rId122" Type="http://schemas.openxmlformats.org/officeDocument/2006/relationships/customXml" Target="../ink/ink84.xml"/><Relationship Id="rId143" Type="http://schemas.openxmlformats.org/officeDocument/2006/relationships/image" Target="../media/image97.png"/><Relationship Id="rId148" Type="http://schemas.openxmlformats.org/officeDocument/2006/relationships/customXml" Target="../ink/ink97.xml"/><Relationship Id="rId164" Type="http://schemas.openxmlformats.org/officeDocument/2006/relationships/customXml" Target="../ink/ink105.xml"/><Relationship Id="rId169" Type="http://schemas.openxmlformats.org/officeDocument/2006/relationships/image" Target="../media/image110.png"/><Relationship Id="rId185" Type="http://schemas.openxmlformats.org/officeDocument/2006/relationships/image" Target="../media/image118.png"/><Relationship Id="rId4" Type="http://schemas.openxmlformats.org/officeDocument/2006/relationships/customXml" Target="../ink/ink25.xml"/><Relationship Id="rId9" Type="http://schemas.openxmlformats.org/officeDocument/2006/relationships/image" Target="../media/image30.png"/><Relationship Id="rId180" Type="http://schemas.openxmlformats.org/officeDocument/2006/relationships/customXml" Target="../ink/ink113.xml"/><Relationship Id="rId26" Type="http://schemas.openxmlformats.org/officeDocument/2006/relationships/customXml" Target="../ink/ink36.xml"/><Relationship Id="rId47" Type="http://schemas.openxmlformats.org/officeDocument/2006/relationships/image" Target="../media/image49.png"/><Relationship Id="rId68" Type="http://schemas.openxmlformats.org/officeDocument/2006/relationships/customXml" Target="../ink/ink57.xml"/><Relationship Id="rId89" Type="http://schemas.openxmlformats.org/officeDocument/2006/relationships/image" Target="../media/image70.png"/><Relationship Id="rId112" Type="http://schemas.openxmlformats.org/officeDocument/2006/relationships/customXml" Target="../ink/ink79.xml"/><Relationship Id="rId133" Type="http://schemas.openxmlformats.org/officeDocument/2006/relationships/image" Target="../media/image92.png"/><Relationship Id="rId154" Type="http://schemas.openxmlformats.org/officeDocument/2006/relationships/customXml" Target="../ink/ink100.xml"/><Relationship Id="rId175" Type="http://schemas.openxmlformats.org/officeDocument/2006/relationships/image" Target="../media/image113.png"/><Relationship Id="rId196" Type="http://schemas.openxmlformats.org/officeDocument/2006/relationships/customXml" Target="../ink/ink121.xml"/><Relationship Id="rId200" Type="http://schemas.openxmlformats.org/officeDocument/2006/relationships/customXml" Target="../ink/ink123.xml"/><Relationship Id="rId16" Type="http://schemas.openxmlformats.org/officeDocument/2006/relationships/customXml" Target="../ink/ink31.xml"/><Relationship Id="rId37" Type="http://schemas.openxmlformats.org/officeDocument/2006/relationships/image" Target="../media/image44.png"/><Relationship Id="rId58" Type="http://schemas.openxmlformats.org/officeDocument/2006/relationships/customXml" Target="../ink/ink52.xml"/><Relationship Id="rId79" Type="http://schemas.openxmlformats.org/officeDocument/2006/relationships/image" Target="../media/image65.png"/><Relationship Id="rId102" Type="http://schemas.openxmlformats.org/officeDocument/2006/relationships/customXml" Target="../ink/ink74.xml"/><Relationship Id="rId123" Type="http://schemas.openxmlformats.org/officeDocument/2006/relationships/image" Target="../media/image87.png"/><Relationship Id="rId144" Type="http://schemas.openxmlformats.org/officeDocument/2006/relationships/customXml" Target="../ink/ink95.xml"/><Relationship Id="rId90" Type="http://schemas.openxmlformats.org/officeDocument/2006/relationships/customXml" Target="../ink/ink68.xml"/><Relationship Id="rId165" Type="http://schemas.openxmlformats.org/officeDocument/2006/relationships/image" Target="../media/image108.png"/><Relationship Id="rId186" Type="http://schemas.openxmlformats.org/officeDocument/2006/relationships/customXml" Target="../ink/ink116.xml"/><Relationship Id="rId27" Type="http://schemas.openxmlformats.org/officeDocument/2006/relationships/image" Target="../media/image39.png"/><Relationship Id="rId48" Type="http://schemas.openxmlformats.org/officeDocument/2006/relationships/customXml" Target="../ink/ink47.xml"/><Relationship Id="rId69" Type="http://schemas.openxmlformats.org/officeDocument/2006/relationships/image" Target="../media/image60.png"/><Relationship Id="rId113" Type="http://schemas.openxmlformats.org/officeDocument/2006/relationships/image" Target="../media/image82.png"/><Relationship Id="rId134" Type="http://schemas.openxmlformats.org/officeDocument/2006/relationships/customXml" Target="../ink/ink90.xml"/><Relationship Id="rId80" Type="http://schemas.openxmlformats.org/officeDocument/2006/relationships/customXml" Target="../ink/ink63.xml"/><Relationship Id="rId155" Type="http://schemas.openxmlformats.org/officeDocument/2006/relationships/image" Target="../media/image103.png"/><Relationship Id="rId176" Type="http://schemas.openxmlformats.org/officeDocument/2006/relationships/customXml" Target="../ink/ink111.xml"/><Relationship Id="rId197" Type="http://schemas.openxmlformats.org/officeDocument/2006/relationships/image" Target="../media/image124.png"/><Relationship Id="rId201" Type="http://schemas.openxmlformats.org/officeDocument/2006/relationships/image" Target="../media/image126.png"/><Relationship Id="rId17" Type="http://schemas.openxmlformats.org/officeDocument/2006/relationships/image" Target="../media/image34.png"/><Relationship Id="rId38" Type="http://schemas.openxmlformats.org/officeDocument/2006/relationships/customXml" Target="../ink/ink42.xml"/><Relationship Id="rId59" Type="http://schemas.openxmlformats.org/officeDocument/2006/relationships/image" Target="../media/image55.png"/><Relationship Id="rId103" Type="http://schemas.openxmlformats.org/officeDocument/2006/relationships/image" Target="../media/image77.png"/><Relationship Id="rId124" Type="http://schemas.openxmlformats.org/officeDocument/2006/relationships/customXml" Target="../ink/ink85.xml"/><Relationship Id="rId70" Type="http://schemas.openxmlformats.org/officeDocument/2006/relationships/customXml" Target="../ink/ink58.xml"/><Relationship Id="rId91" Type="http://schemas.openxmlformats.org/officeDocument/2006/relationships/image" Target="../media/image71.png"/><Relationship Id="rId145" Type="http://schemas.openxmlformats.org/officeDocument/2006/relationships/image" Target="../media/image98.png"/><Relationship Id="rId166" Type="http://schemas.openxmlformats.org/officeDocument/2006/relationships/customXml" Target="../ink/ink106.xml"/><Relationship Id="rId187" Type="http://schemas.openxmlformats.org/officeDocument/2006/relationships/image" Target="../media/image119.png"/><Relationship Id="rId1" Type="http://schemas.openxmlformats.org/officeDocument/2006/relationships/slideLayout" Target="../slideLayouts/slideLayout1.xml"/><Relationship Id="rId28" Type="http://schemas.openxmlformats.org/officeDocument/2006/relationships/customXml" Target="../ink/ink37.xml"/><Relationship Id="rId49" Type="http://schemas.openxmlformats.org/officeDocument/2006/relationships/image" Target="../media/image50.png"/><Relationship Id="rId114" Type="http://schemas.openxmlformats.org/officeDocument/2006/relationships/customXml" Target="../ink/ink80.xml"/><Relationship Id="rId60" Type="http://schemas.openxmlformats.org/officeDocument/2006/relationships/customXml" Target="../ink/ink53.xml"/><Relationship Id="rId81" Type="http://schemas.openxmlformats.org/officeDocument/2006/relationships/image" Target="../media/image66.png"/><Relationship Id="rId135" Type="http://schemas.openxmlformats.org/officeDocument/2006/relationships/image" Target="../media/image93.png"/><Relationship Id="rId156" Type="http://schemas.openxmlformats.org/officeDocument/2006/relationships/customXml" Target="../ink/ink101.xml"/><Relationship Id="rId177" Type="http://schemas.openxmlformats.org/officeDocument/2006/relationships/image" Target="../media/image114.png"/><Relationship Id="rId198" Type="http://schemas.openxmlformats.org/officeDocument/2006/relationships/customXml" Target="../ink/ink122.xml"/><Relationship Id="rId202" Type="http://schemas.openxmlformats.org/officeDocument/2006/relationships/customXml" Target="../ink/ink124.xml"/><Relationship Id="rId18" Type="http://schemas.openxmlformats.org/officeDocument/2006/relationships/customXml" Target="../ink/ink32.xml"/><Relationship Id="rId39" Type="http://schemas.openxmlformats.org/officeDocument/2006/relationships/image" Target="../media/image45.png"/><Relationship Id="rId50" Type="http://schemas.openxmlformats.org/officeDocument/2006/relationships/customXml" Target="../ink/ink48.xml"/><Relationship Id="rId104" Type="http://schemas.openxmlformats.org/officeDocument/2006/relationships/customXml" Target="../ink/ink75.xml"/><Relationship Id="rId125" Type="http://schemas.openxmlformats.org/officeDocument/2006/relationships/image" Target="../media/image88.png"/><Relationship Id="rId146" Type="http://schemas.openxmlformats.org/officeDocument/2006/relationships/customXml" Target="../ink/ink96.xml"/><Relationship Id="rId167" Type="http://schemas.openxmlformats.org/officeDocument/2006/relationships/image" Target="../media/image109.png"/><Relationship Id="rId188" Type="http://schemas.openxmlformats.org/officeDocument/2006/relationships/customXml" Target="../ink/ink117.xml"/><Relationship Id="rId71" Type="http://schemas.openxmlformats.org/officeDocument/2006/relationships/image" Target="../media/image61.png"/><Relationship Id="rId92" Type="http://schemas.openxmlformats.org/officeDocument/2006/relationships/customXml" Target="../ink/ink69.xml"/><Relationship Id="rId2" Type="http://schemas.openxmlformats.org/officeDocument/2006/relationships/notesSlide" Target="../notesSlides/notesSlide6.xml"/><Relationship Id="rId29" Type="http://schemas.openxmlformats.org/officeDocument/2006/relationships/image" Target="../media/image40.png"/><Relationship Id="rId40" Type="http://schemas.openxmlformats.org/officeDocument/2006/relationships/customXml" Target="../ink/ink43.xml"/><Relationship Id="rId115" Type="http://schemas.openxmlformats.org/officeDocument/2006/relationships/image" Target="../media/image83.png"/><Relationship Id="rId136" Type="http://schemas.openxmlformats.org/officeDocument/2006/relationships/customXml" Target="../ink/ink91.xml"/><Relationship Id="rId157" Type="http://schemas.openxmlformats.org/officeDocument/2006/relationships/image" Target="../media/image104.png"/><Relationship Id="rId178" Type="http://schemas.openxmlformats.org/officeDocument/2006/relationships/customXml" Target="../ink/ink112.xml"/></Relationships>
</file>

<file path=ppt/slides/_rels/slide7.xml.rels><?xml version="1.0" encoding="UTF-8" standalone="yes"?>
<Relationships xmlns="http://schemas.openxmlformats.org/package/2006/relationships"><Relationship Id="rId8" Type="http://schemas.openxmlformats.org/officeDocument/2006/relationships/customXml" Target="../ink/ink130.xml"/><Relationship Id="rId13" Type="http://schemas.openxmlformats.org/officeDocument/2006/relationships/image" Target="../media/image135.png"/><Relationship Id="rId3" Type="http://schemas.openxmlformats.org/officeDocument/2006/relationships/image" Target="../media/image1.jpg"/><Relationship Id="rId7" Type="http://schemas.openxmlformats.org/officeDocument/2006/relationships/image" Target="../media/image132.png"/><Relationship Id="rId12" Type="http://schemas.openxmlformats.org/officeDocument/2006/relationships/customXml" Target="../ink/ink13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ustomXml" Target="../ink/ink129.xml"/><Relationship Id="rId11" Type="http://schemas.openxmlformats.org/officeDocument/2006/relationships/image" Target="../media/image134.png"/><Relationship Id="rId5" Type="http://schemas.openxmlformats.org/officeDocument/2006/relationships/image" Target="../media/image131.png"/><Relationship Id="rId10" Type="http://schemas.openxmlformats.org/officeDocument/2006/relationships/customXml" Target="../ink/ink131.xml"/><Relationship Id="rId4" Type="http://schemas.openxmlformats.org/officeDocument/2006/relationships/customXml" Target="../ink/ink128.xml"/><Relationship Id="rId9" Type="http://schemas.openxmlformats.org/officeDocument/2006/relationships/image" Target="../media/image133.png"/></Relationships>
</file>

<file path=ppt/slides/_rels/slide8.xml.rels><?xml version="1.0" encoding="UTF-8" standalone="yes"?>
<Relationships xmlns="http://schemas.openxmlformats.org/package/2006/relationships"><Relationship Id="rId26" Type="http://schemas.openxmlformats.org/officeDocument/2006/relationships/customXml" Target="../ink/ink144.xml"/><Relationship Id="rId21" Type="http://schemas.openxmlformats.org/officeDocument/2006/relationships/image" Target="../media/image144.png"/><Relationship Id="rId34" Type="http://schemas.openxmlformats.org/officeDocument/2006/relationships/customXml" Target="../ink/ink148.xml"/><Relationship Id="rId42" Type="http://schemas.openxmlformats.org/officeDocument/2006/relationships/customXml" Target="../ink/ink152.xml"/><Relationship Id="rId47" Type="http://schemas.openxmlformats.org/officeDocument/2006/relationships/image" Target="../media/image157.png"/><Relationship Id="rId50" Type="http://schemas.openxmlformats.org/officeDocument/2006/relationships/customXml" Target="../ink/ink156.xml"/><Relationship Id="rId55" Type="http://schemas.openxmlformats.org/officeDocument/2006/relationships/image" Target="../media/image161.png"/><Relationship Id="rId63" Type="http://schemas.openxmlformats.org/officeDocument/2006/relationships/image" Target="../media/image165.png"/><Relationship Id="rId7" Type="http://schemas.openxmlformats.org/officeDocument/2006/relationships/image" Target="../media/image137.png"/><Relationship Id="rId2" Type="http://schemas.openxmlformats.org/officeDocument/2006/relationships/notesSlide" Target="../notesSlides/notesSlide8.xml"/><Relationship Id="rId16" Type="http://schemas.openxmlformats.org/officeDocument/2006/relationships/customXml" Target="../ink/ink139.xml"/><Relationship Id="rId29" Type="http://schemas.openxmlformats.org/officeDocument/2006/relationships/image" Target="../media/image148.png"/><Relationship Id="rId11" Type="http://schemas.openxmlformats.org/officeDocument/2006/relationships/image" Target="../media/image139.png"/><Relationship Id="rId24" Type="http://schemas.openxmlformats.org/officeDocument/2006/relationships/customXml" Target="../ink/ink143.xml"/><Relationship Id="rId32" Type="http://schemas.openxmlformats.org/officeDocument/2006/relationships/customXml" Target="../ink/ink147.xml"/><Relationship Id="rId37" Type="http://schemas.openxmlformats.org/officeDocument/2006/relationships/image" Target="../media/image152.png"/><Relationship Id="rId40" Type="http://schemas.openxmlformats.org/officeDocument/2006/relationships/customXml" Target="../ink/ink151.xml"/><Relationship Id="rId45" Type="http://schemas.openxmlformats.org/officeDocument/2006/relationships/image" Target="../media/image156.png"/><Relationship Id="rId53" Type="http://schemas.openxmlformats.org/officeDocument/2006/relationships/image" Target="../media/image160.png"/><Relationship Id="rId58" Type="http://schemas.openxmlformats.org/officeDocument/2006/relationships/customXml" Target="../ink/ink160.xml"/><Relationship Id="rId66" Type="http://schemas.openxmlformats.org/officeDocument/2006/relationships/customXml" Target="../ink/ink164.xml"/><Relationship Id="rId5" Type="http://schemas.openxmlformats.org/officeDocument/2006/relationships/image" Target="../media/image136.png"/><Relationship Id="rId61" Type="http://schemas.openxmlformats.org/officeDocument/2006/relationships/image" Target="../media/image164.png"/><Relationship Id="rId19" Type="http://schemas.openxmlformats.org/officeDocument/2006/relationships/image" Target="../media/image143.png"/><Relationship Id="rId14" Type="http://schemas.openxmlformats.org/officeDocument/2006/relationships/customXml" Target="../ink/ink138.xml"/><Relationship Id="rId22" Type="http://schemas.openxmlformats.org/officeDocument/2006/relationships/customXml" Target="../ink/ink142.xml"/><Relationship Id="rId27" Type="http://schemas.openxmlformats.org/officeDocument/2006/relationships/image" Target="../media/image147.png"/><Relationship Id="rId30" Type="http://schemas.openxmlformats.org/officeDocument/2006/relationships/customXml" Target="../ink/ink146.xml"/><Relationship Id="rId35" Type="http://schemas.openxmlformats.org/officeDocument/2006/relationships/image" Target="../media/image151.png"/><Relationship Id="rId43" Type="http://schemas.openxmlformats.org/officeDocument/2006/relationships/image" Target="../media/image155.png"/><Relationship Id="rId48" Type="http://schemas.openxmlformats.org/officeDocument/2006/relationships/customXml" Target="../ink/ink155.xml"/><Relationship Id="rId56" Type="http://schemas.openxmlformats.org/officeDocument/2006/relationships/customXml" Target="../ink/ink159.xml"/><Relationship Id="rId64" Type="http://schemas.openxmlformats.org/officeDocument/2006/relationships/customXml" Target="../ink/ink163.xml"/><Relationship Id="rId8" Type="http://schemas.openxmlformats.org/officeDocument/2006/relationships/customXml" Target="../ink/ink135.xml"/><Relationship Id="rId51" Type="http://schemas.openxmlformats.org/officeDocument/2006/relationships/image" Target="../media/image159.png"/><Relationship Id="rId3" Type="http://schemas.openxmlformats.org/officeDocument/2006/relationships/image" Target="../media/image1.jpg"/><Relationship Id="rId12" Type="http://schemas.openxmlformats.org/officeDocument/2006/relationships/customXml" Target="../ink/ink137.xml"/><Relationship Id="rId17" Type="http://schemas.openxmlformats.org/officeDocument/2006/relationships/image" Target="../media/image142.png"/><Relationship Id="rId25" Type="http://schemas.openxmlformats.org/officeDocument/2006/relationships/image" Target="../media/image146.png"/><Relationship Id="rId33" Type="http://schemas.openxmlformats.org/officeDocument/2006/relationships/image" Target="../media/image150.png"/><Relationship Id="rId38" Type="http://schemas.openxmlformats.org/officeDocument/2006/relationships/customXml" Target="../ink/ink150.xml"/><Relationship Id="rId46" Type="http://schemas.openxmlformats.org/officeDocument/2006/relationships/customXml" Target="../ink/ink154.xml"/><Relationship Id="rId59" Type="http://schemas.openxmlformats.org/officeDocument/2006/relationships/image" Target="../media/image163.png"/><Relationship Id="rId67" Type="http://schemas.openxmlformats.org/officeDocument/2006/relationships/image" Target="../media/image167.png"/><Relationship Id="rId20" Type="http://schemas.openxmlformats.org/officeDocument/2006/relationships/customXml" Target="../ink/ink141.xml"/><Relationship Id="rId41" Type="http://schemas.openxmlformats.org/officeDocument/2006/relationships/image" Target="../media/image154.png"/><Relationship Id="rId54" Type="http://schemas.openxmlformats.org/officeDocument/2006/relationships/customXml" Target="../ink/ink158.xml"/><Relationship Id="rId62" Type="http://schemas.openxmlformats.org/officeDocument/2006/relationships/customXml" Target="../ink/ink162.xml"/><Relationship Id="rId1" Type="http://schemas.openxmlformats.org/officeDocument/2006/relationships/slideLayout" Target="../slideLayouts/slideLayout1.xml"/><Relationship Id="rId6" Type="http://schemas.openxmlformats.org/officeDocument/2006/relationships/customXml" Target="../ink/ink134.xml"/><Relationship Id="rId15" Type="http://schemas.openxmlformats.org/officeDocument/2006/relationships/image" Target="../media/image141.png"/><Relationship Id="rId23" Type="http://schemas.openxmlformats.org/officeDocument/2006/relationships/image" Target="../media/image145.png"/><Relationship Id="rId28" Type="http://schemas.openxmlformats.org/officeDocument/2006/relationships/customXml" Target="../ink/ink145.xml"/><Relationship Id="rId36" Type="http://schemas.openxmlformats.org/officeDocument/2006/relationships/customXml" Target="../ink/ink149.xml"/><Relationship Id="rId49" Type="http://schemas.openxmlformats.org/officeDocument/2006/relationships/image" Target="../media/image158.png"/><Relationship Id="rId57" Type="http://schemas.openxmlformats.org/officeDocument/2006/relationships/image" Target="../media/image162.png"/><Relationship Id="rId10" Type="http://schemas.openxmlformats.org/officeDocument/2006/relationships/customXml" Target="../ink/ink136.xml"/><Relationship Id="rId31" Type="http://schemas.openxmlformats.org/officeDocument/2006/relationships/image" Target="../media/image149.png"/><Relationship Id="rId44" Type="http://schemas.openxmlformats.org/officeDocument/2006/relationships/customXml" Target="../ink/ink153.xml"/><Relationship Id="rId52" Type="http://schemas.openxmlformats.org/officeDocument/2006/relationships/customXml" Target="../ink/ink157.xml"/><Relationship Id="rId60" Type="http://schemas.openxmlformats.org/officeDocument/2006/relationships/customXml" Target="../ink/ink161.xml"/><Relationship Id="rId65" Type="http://schemas.openxmlformats.org/officeDocument/2006/relationships/image" Target="../media/image166.png"/><Relationship Id="rId4" Type="http://schemas.openxmlformats.org/officeDocument/2006/relationships/customXml" Target="../ink/ink133.xml"/><Relationship Id="rId9" Type="http://schemas.openxmlformats.org/officeDocument/2006/relationships/image" Target="../media/image138.png"/><Relationship Id="rId13" Type="http://schemas.openxmlformats.org/officeDocument/2006/relationships/image" Target="../media/image140.png"/><Relationship Id="rId18" Type="http://schemas.openxmlformats.org/officeDocument/2006/relationships/customXml" Target="../ink/ink140.xml"/><Relationship Id="rId39" Type="http://schemas.openxmlformats.org/officeDocument/2006/relationships/image" Target="../media/image153.png"/></Relationships>
</file>

<file path=ppt/slides/_rels/slide9.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customXml" Target="../ink/ink172.xml"/><Relationship Id="rId26" Type="http://schemas.openxmlformats.org/officeDocument/2006/relationships/customXml" Target="../ink/ink176.xml"/><Relationship Id="rId21" Type="http://schemas.openxmlformats.org/officeDocument/2006/relationships/image" Target="../media/image176.png"/><Relationship Id="rId34" Type="http://schemas.openxmlformats.org/officeDocument/2006/relationships/customXml" Target="../ink/ink180.xml"/><Relationship Id="rId7" Type="http://schemas.openxmlformats.org/officeDocument/2006/relationships/image" Target="../media/image169.png"/><Relationship Id="rId12" Type="http://schemas.openxmlformats.org/officeDocument/2006/relationships/customXml" Target="../ink/ink169.xml"/><Relationship Id="rId17" Type="http://schemas.openxmlformats.org/officeDocument/2006/relationships/image" Target="../media/image174.png"/><Relationship Id="rId25" Type="http://schemas.openxmlformats.org/officeDocument/2006/relationships/image" Target="../media/image178.png"/><Relationship Id="rId33" Type="http://schemas.openxmlformats.org/officeDocument/2006/relationships/image" Target="../media/image182.png"/><Relationship Id="rId2" Type="http://schemas.openxmlformats.org/officeDocument/2006/relationships/notesSlide" Target="../notesSlides/notesSlide9.xml"/><Relationship Id="rId16" Type="http://schemas.openxmlformats.org/officeDocument/2006/relationships/customXml" Target="../ink/ink171.xml"/><Relationship Id="rId20" Type="http://schemas.openxmlformats.org/officeDocument/2006/relationships/customXml" Target="../ink/ink173.xml"/><Relationship Id="rId29"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customXml" Target="../ink/ink166.xml"/><Relationship Id="rId11" Type="http://schemas.openxmlformats.org/officeDocument/2006/relationships/image" Target="../media/image171.png"/><Relationship Id="rId24" Type="http://schemas.openxmlformats.org/officeDocument/2006/relationships/customXml" Target="../ink/ink175.xml"/><Relationship Id="rId32" Type="http://schemas.openxmlformats.org/officeDocument/2006/relationships/customXml" Target="../ink/ink179.xml"/><Relationship Id="rId37" Type="http://schemas.openxmlformats.org/officeDocument/2006/relationships/image" Target="../media/image184.png"/><Relationship Id="rId5" Type="http://schemas.openxmlformats.org/officeDocument/2006/relationships/image" Target="../media/image168.png"/><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177.xml"/><Relationship Id="rId36" Type="http://schemas.openxmlformats.org/officeDocument/2006/relationships/customXml" Target="../ink/ink181.xml"/><Relationship Id="rId10" Type="http://schemas.openxmlformats.org/officeDocument/2006/relationships/customXml" Target="../ink/ink168.xml"/><Relationship Id="rId19" Type="http://schemas.openxmlformats.org/officeDocument/2006/relationships/image" Target="../media/image175.png"/><Relationship Id="rId31" Type="http://schemas.openxmlformats.org/officeDocument/2006/relationships/image" Target="../media/image181.png"/><Relationship Id="rId4" Type="http://schemas.openxmlformats.org/officeDocument/2006/relationships/customXml" Target="../ink/ink165.xml"/><Relationship Id="rId9" Type="http://schemas.openxmlformats.org/officeDocument/2006/relationships/image" Target="../media/image170.png"/><Relationship Id="rId14" Type="http://schemas.openxmlformats.org/officeDocument/2006/relationships/customXml" Target="../ink/ink170.xml"/><Relationship Id="rId22" Type="http://schemas.openxmlformats.org/officeDocument/2006/relationships/customXml" Target="../ink/ink174.xml"/><Relationship Id="rId27" Type="http://schemas.openxmlformats.org/officeDocument/2006/relationships/image" Target="../media/image179.png"/><Relationship Id="rId30" Type="http://schemas.openxmlformats.org/officeDocument/2006/relationships/customXml" Target="../ink/ink178.xml"/><Relationship Id="rId35" Type="http://schemas.openxmlformats.org/officeDocument/2006/relationships/image" Target="../media/image183.png"/><Relationship Id="rId8" Type="http://schemas.openxmlformats.org/officeDocument/2006/relationships/customXml" Target="../ink/ink167.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0" y="0"/>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כה:ז-יב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25:7-12</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spTree>
    <p:extLst>
      <p:ext uri="{BB962C8B-B14F-4D97-AF65-F5344CB8AC3E}">
        <p14:creationId xmlns:p14="http://schemas.microsoft.com/office/powerpoint/2010/main" val="210700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08988" cy="532070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587" y="195624"/>
            <a:ext cx="8029531" cy="4524315"/>
          </a:xfrm>
          <a:prstGeom prst="rect">
            <a:avLst/>
          </a:prstGeom>
          <a:noFill/>
        </p:spPr>
        <p:txBody>
          <a:bodyPr wrap="square" rtlCol="0">
            <a:spAutoFit/>
          </a:bodyPr>
          <a:lstStyle/>
          <a:p>
            <a:pPr algn="r"/>
            <a:r>
              <a:rPr lang="he-IL" sz="3200" b="1" dirty="0">
                <a:solidFill>
                  <a:srgbClr val="FFFF00"/>
                </a:solidFill>
                <a:cs typeface="+mj-cs"/>
              </a:rPr>
              <a:t>ספר תהילים פרק לט: ח-ט</a:t>
            </a:r>
          </a:p>
          <a:p>
            <a:pPr algn="r"/>
            <a:r>
              <a:rPr lang="he-IL" sz="3200" dirty="0">
                <a:solidFill>
                  <a:srgbClr val="FFFF00"/>
                </a:solidFill>
                <a:cs typeface="+mj-cs"/>
              </a:rPr>
              <a:t>ח  וְעַתָּ֣ה מַה־קִּוִּ֣יתִי אֲדֹנָ֑י תּ֝וֹחַלְתִּ֗י לְךָ֣ הִֽיא׃ ט  מִכָּל־פְּשָׁעַ֥י הַצִּילֵ֑נִי חֶרְפַּ֥ת נָ֝בָ֗ל אַל־תְּשִׂימֵֽנִי׃</a:t>
            </a:r>
          </a:p>
          <a:p>
            <a:pPr algn="r"/>
            <a:endParaRPr lang="he-IL" sz="3200" b="1" dirty="0">
              <a:solidFill>
                <a:srgbClr val="FFFF00"/>
              </a:solidFill>
              <a:cs typeface="+mj-cs"/>
            </a:endParaRPr>
          </a:p>
          <a:p>
            <a:r>
              <a:rPr lang="en-US" sz="3200" b="1" dirty="0">
                <a:solidFill>
                  <a:srgbClr val="FFC000"/>
                </a:solidFill>
                <a:cs typeface="+mj-cs"/>
              </a:rPr>
              <a:t>Tehillim / Psalm 39:7–8 </a:t>
            </a:r>
          </a:p>
          <a:p>
            <a:r>
              <a:rPr lang="en-US" sz="3200" dirty="0">
                <a:solidFill>
                  <a:srgbClr val="FFC000"/>
                </a:solidFill>
                <a:cs typeface="+mj-cs"/>
              </a:rPr>
              <a:t>39:﻿7﻿ “And now, Lord, for what do I wait? My hope is in Thee. 39:8﻿ “Deliver me from all my transgressions; Make me not the reproach of the foolish. (NASB)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05FE39E3-AAF3-8AF5-D3E0-EA00A4F5F295}"/>
              </a:ext>
            </a:extLst>
          </p:cNvPr>
          <p:cNvGrpSpPr/>
          <p:nvPr/>
        </p:nvGrpSpPr>
        <p:grpSpPr>
          <a:xfrm>
            <a:off x="4791861" y="1159284"/>
            <a:ext cx="3090960" cy="180000"/>
            <a:chOff x="4791861" y="1159284"/>
            <a:chExt cx="3090960" cy="18000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CE62B29-5E47-48F3-CC55-6A487D17A54D}"/>
                    </a:ext>
                  </a:extLst>
                </p14:cNvPr>
                <p14:cNvContentPartPr/>
                <p14:nvPr/>
              </p14:nvContentPartPr>
              <p14:xfrm>
                <a:off x="5864661" y="1222644"/>
                <a:ext cx="2018160" cy="116640"/>
              </p14:xfrm>
            </p:contentPart>
          </mc:Choice>
          <mc:Fallback>
            <p:pic>
              <p:nvPicPr>
                <p:cNvPr id="2" name="Ink 1">
                  <a:extLst>
                    <a:ext uri="{FF2B5EF4-FFF2-40B4-BE49-F238E27FC236}">
                      <a16:creationId xmlns:a16="http://schemas.microsoft.com/office/drawing/2014/main" id="{ECE62B29-5E47-48F3-CC55-6A487D17A54D}"/>
                    </a:ext>
                  </a:extLst>
                </p:cNvPr>
                <p:cNvPicPr/>
                <p:nvPr/>
              </p:nvPicPr>
              <p:blipFill>
                <a:blip r:embed="rId5"/>
                <a:stretch>
                  <a:fillRect/>
                </a:stretch>
              </p:blipFill>
              <p:spPr>
                <a:xfrm>
                  <a:off x="5846661" y="1205004"/>
                  <a:ext cx="20538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C8169D7-E968-59D4-9DB0-4293E23FD8AB}"/>
                    </a:ext>
                  </a:extLst>
                </p14:cNvPr>
                <p14:cNvContentPartPr/>
                <p14:nvPr/>
              </p14:nvContentPartPr>
              <p14:xfrm>
                <a:off x="4791861" y="1159284"/>
                <a:ext cx="1045440" cy="106200"/>
              </p14:xfrm>
            </p:contentPart>
          </mc:Choice>
          <mc:Fallback>
            <p:pic>
              <p:nvPicPr>
                <p:cNvPr id="4" name="Ink 3">
                  <a:extLst>
                    <a:ext uri="{FF2B5EF4-FFF2-40B4-BE49-F238E27FC236}">
                      <a16:creationId xmlns:a16="http://schemas.microsoft.com/office/drawing/2014/main" id="{6C8169D7-E968-59D4-9DB0-4293E23FD8AB}"/>
                    </a:ext>
                  </a:extLst>
                </p:cNvPr>
                <p:cNvPicPr/>
                <p:nvPr/>
              </p:nvPicPr>
              <p:blipFill>
                <a:blip r:embed="rId7"/>
                <a:stretch>
                  <a:fillRect/>
                </a:stretch>
              </p:blipFill>
              <p:spPr>
                <a:xfrm>
                  <a:off x="4773861" y="1141284"/>
                  <a:ext cx="1081080" cy="141840"/>
                </a:xfrm>
                <a:prstGeom prst="rect">
                  <a:avLst/>
                </a:prstGeom>
              </p:spPr>
            </p:pic>
          </mc:Fallback>
        </mc:AlternateContent>
      </p:grpSp>
      <p:grpSp>
        <p:nvGrpSpPr>
          <p:cNvPr id="11" name="Group 10">
            <a:extLst>
              <a:ext uri="{FF2B5EF4-FFF2-40B4-BE49-F238E27FC236}">
                <a16:creationId xmlns:a16="http://schemas.microsoft.com/office/drawing/2014/main" id="{4B8D5511-83F5-9524-44C8-61172F240B0F}"/>
              </a:ext>
            </a:extLst>
          </p:cNvPr>
          <p:cNvGrpSpPr/>
          <p:nvPr/>
        </p:nvGrpSpPr>
        <p:grpSpPr>
          <a:xfrm>
            <a:off x="2981061" y="1182324"/>
            <a:ext cx="1792080" cy="120960"/>
            <a:chOff x="2981061" y="1182324"/>
            <a:chExt cx="1792080" cy="12096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DFBDF35-6304-986B-3B55-15E9156AC548}"/>
                    </a:ext>
                  </a:extLst>
                </p14:cNvPr>
                <p14:cNvContentPartPr/>
                <p14:nvPr/>
              </p14:nvContentPartPr>
              <p14:xfrm>
                <a:off x="4727781" y="1182324"/>
                <a:ext cx="45360" cy="60480"/>
              </p14:xfrm>
            </p:contentPart>
          </mc:Choice>
          <mc:Fallback>
            <p:pic>
              <p:nvPicPr>
                <p:cNvPr id="7" name="Ink 6">
                  <a:extLst>
                    <a:ext uri="{FF2B5EF4-FFF2-40B4-BE49-F238E27FC236}">
                      <a16:creationId xmlns:a16="http://schemas.microsoft.com/office/drawing/2014/main" id="{3DFBDF35-6304-986B-3B55-15E9156AC548}"/>
                    </a:ext>
                  </a:extLst>
                </p:cNvPr>
                <p:cNvPicPr/>
                <p:nvPr/>
              </p:nvPicPr>
              <p:blipFill>
                <a:blip r:embed="rId9"/>
                <a:stretch>
                  <a:fillRect/>
                </a:stretch>
              </p:blipFill>
              <p:spPr>
                <a:xfrm>
                  <a:off x="4710141" y="1164324"/>
                  <a:ext cx="810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341BE78-4FC5-055A-A2D3-6F85A0B5E17C}"/>
                    </a:ext>
                  </a:extLst>
                </p14:cNvPr>
                <p14:cNvContentPartPr/>
                <p14:nvPr/>
              </p14:nvContentPartPr>
              <p14:xfrm>
                <a:off x="2981061" y="1254324"/>
                <a:ext cx="1737000" cy="48960"/>
              </p14:xfrm>
            </p:contentPart>
          </mc:Choice>
          <mc:Fallback>
            <p:pic>
              <p:nvPicPr>
                <p:cNvPr id="9" name="Ink 8">
                  <a:extLst>
                    <a:ext uri="{FF2B5EF4-FFF2-40B4-BE49-F238E27FC236}">
                      <a16:creationId xmlns:a16="http://schemas.microsoft.com/office/drawing/2014/main" id="{3341BE78-4FC5-055A-A2D3-6F85A0B5E17C}"/>
                    </a:ext>
                  </a:extLst>
                </p:cNvPr>
                <p:cNvPicPr/>
                <p:nvPr/>
              </p:nvPicPr>
              <p:blipFill>
                <a:blip r:embed="rId11"/>
                <a:stretch>
                  <a:fillRect/>
                </a:stretch>
              </p:blipFill>
              <p:spPr>
                <a:xfrm>
                  <a:off x="2963421" y="1236684"/>
                  <a:ext cx="1772640" cy="84600"/>
                </a:xfrm>
                <a:prstGeom prst="rect">
                  <a:avLst/>
                </a:prstGeom>
              </p:spPr>
            </p:pic>
          </mc:Fallback>
        </mc:AlternateContent>
      </p:grpSp>
      <p:grpSp>
        <p:nvGrpSpPr>
          <p:cNvPr id="14" name="Group 13">
            <a:extLst>
              <a:ext uri="{FF2B5EF4-FFF2-40B4-BE49-F238E27FC236}">
                <a16:creationId xmlns:a16="http://schemas.microsoft.com/office/drawing/2014/main" id="{C90DBF20-E8C1-BDB7-B3E6-68D00014DD88}"/>
              </a:ext>
            </a:extLst>
          </p:cNvPr>
          <p:cNvGrpSpPr/>
          <p:nvPr/>
        </p:nvGrpSpPr>
        <p:grpSpPr>
          <a:xfrm>
            <a:off x="862461" y="715764"/>
            <a:ext cx="1655640" cy="658800"/>
            <a:chOff x="862461" y="715764"/>
            <a:chExt cx="1655640" cy="658800"/>
          </a:xfrm>
        </p:grpSpPr>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CB730BB6-7E47-A180-D4FE-07B001F06A6C}"/>
                    </a:ext>
                  </a:extLst>
                </p14:cNvPr>
                <p14:cNvContentPartPr/>
                <p14:nvPr/>
              </p14:nvContentPartPr>
              <p14:xfrm>
                <a:off x="2446461" y="1212204"/>
                <a:ext cx="2160" cy="3600"/>
              </p14:xfrm>
            </p:contentPart>
          </mc:Choice>
          <mc:Fallback>
            <p:pic>
              <p:nvPicPr>
                <p:cNvPr id="12" name="Ink 11">
                  <a:extLst>
                    <a:ext uri="{FF2B5EF4-FFF2-40B4-BE49-F238E27FC236}">
                      <a16:creationId xmlns:a16="http://schemas.microsoft.com/office/drawing/2014/main" id="{CB730BB6-7E47-A180-D4FE-07B001F06A6C}"/>
                    </a:ext>
                  </a:extLst>
                </p:cNvPr>
                <p:cNvPicPr/>
                <p:nvPr/>
              </p:nvPicPr>
              <p:blipFill>
                <a:blip r:embed="rId13"/>
                <a:stretch>
                  <a:fillRect/>
                </a:stretch>
              </p:blipFill>
              <p:spPr>
                <a:xfrm>
                  <a:off x="2428821" y="1194564"/>
                  <a:ext cx="378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509C2B8-673C-03B5-5064-5B85D6FC7E5A}"/>
                    </a:ext>
                  </a:extLst>
                </p14:cNvPr>
                <p14:cNvContentPartPr/>
                <p14:nvPr/>
              </p14:nvContentPartPr>
              <p14:xfrm>
                <a:off x="862461" y="715764"/>
                <a:ext cx="1655640" cy="658800"/>
              </p14:xfrm>
            </p:contentPart>
          </mc:Choice>
          <mc:Fallback>
            <p:pic>
              <p:nvPicPr>
                <p:cNvPr id="13" name="Ink 12">
                  <a:extLst>
                    <a:ext uri="{FF2B5EF4-FFF2-40B4-BE49-F238E27FC236}">
                      <a16:creationId xmlns:a16="http://schemas.microsoft.com/office/drawing/2014/main" id="{B509C2B8-673C-03B5-5064-5B85D6FC7E5A}"/>
                    </a:ext>
                  </a:extLst>
                </p:cNvPr>
                <p:cNvPicPr/>
                <p:nvPr/>
              </p:nvPicPr>
              <p:blipFill>
                <a:blip r:embed="rId15"/>
                <a:stretch>
                  <a:fillRect/>
                </a:stretch>
              </p:blipFill>
              <p:spPr>
                <a:xfrm>
                  <a:off x="844461" y="698124"/>
                  <a:ext cx="1691280" cy="694440"/>
                </a:xfrm>
                <a:prstGeom prst="rect">
                  <a:avLst/>
                </a:prstGeom>
              </p:spPr>
            </p:pic>
          </mc:Fallback>
        </mc:AlternateContent>
      </p:grpSp>
    </p:spTree>
    <p:extLst>
      <p:ext uri="{BB962C8B-B14F-4D97-AF65-F5344CB8AC3E}">
        <p14:creationId xmlns:p14="http://schemas.microsoft.com/office/powerpoint/2010/main" val="1009905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10175001" cy="685800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01963" y="49937"/>
            <a:ext cx="9775017" cy="6124754"/>
          </a:xfrm>
          <a:prstGeom prst="rect">
            <a:avLst/>
          </a:prstGeom>
          <a:noFill/>
        </p:spPr>
        <p:txBody>
          <a:bodyPr wrap="square" rtlCol="0">
            <a:spAutoFit/>
          </a:bodyPr>
          <a:lstStyle/>
          <a:p>
            <a:pPr algn="r"/>
            <a:r>
              <a:rPr lang="he-IL" sz="2000" b="1" dirty="0">
                <a:solidFill>
                  <a:srgbClr val="FFFF00"/>
                </a:solidFill>
                <a:cs typeface="+mj-cs"/>
              </a:rPr>
              <a:t>ספר תהילים פרק לח</a:t>
            </a:r>
          </a:p>
          <a:p>
            <a:pPr algn="r"/>
            <a:r>
              <a:rPr lang="he-IL" sz="2000" dirty="0">
                <a:solidFill>
                  <a:srgbClr val="FFFF00"/>
                </a:solidFill>
                <a:cs typeface="+mj-cs"/>
              </a:rPr>
              <a:t>ד   אֵין-מְתֹם בִּבְשָֹרִי מִפְּנֵי זַעְמֶךָ אֵין-שָׁלוֹם בַּעֲצָמַי מִפְּנֵי חַטָּאתִי: ה   כִּי-עֲוֹנֹתַי עָבְרוּ רֹאשִׁי כְּמַשָּׂא כָבֵד יִכְבְּדוּ מִמֶּנִּי: ו   הִבְאִישׁוּ נָמַקּוּ חַבּוּרֹתָי מִפְּנֵי אִוַּלְתִּי: ז   נַעֲוֵיתִי שַׁחֹתִי עַד-מְאֹד כָּל-הַיּוֹם קֹדֵר הִלָּכְתִּי: ח   כִּי-כְסָלַי מָלְאוּ נִקְלֶה וְאֵין מְתֹם בִּבְשָֹרִי: ט   נְפוּגֹתִי וְנִדְכֵּיתִי עַד-מְאֹד שָׁאַגְתִּי מִנַּהֲמַת לִבִּי: י   אֲדֹנָי נֶגְדְּךָ כָל-תַּאֲוָתִי וְאַנְחָתִי מִמְּךָ לֹא-נִסְתָּרָה: יא   לִבִּי סְחַרְחַר עֲזָבַנִי כֹחִי וְאוֹר עֵינַי גַּם-הֵם אֵין אִתִּי: יב   אֹהֲבַי | וְרֵעַי מִנֶּגֶד נִגְעִי יַעֲמֹדוּ וּקְרוֹבַי מֵרָחֹק עָמָדוּ: יג   וַיְנַקְשׁוּ | מְבַקְשֵׁי נַפְשִׁי וְדֹרְשֵׁי רָעָתִי דִּבְּרוּ הַוּוֹת וּמִרְמוֹת כָּל-הַיּוֹם יֶהְגּוּ: יד   וַאֲנִי כְחֵרֵשׁ לֹא אֶשְׁמָע וּכְאִלֵּם לֹא יִפְתַּח-פִּיו: טו   וָאֱהִי כְּאִישׁ אֲשֶׁר לֹא-שֹׁמֵעַ וְאֵין בְּפִיו תּוֹכָחוֹת: טז   כִּי-לְךָ יְהֹוָה הוֹחָלְתִּי אַתָּה תַעֲנֶה אֲדֹנָי אֱלֹהָי:</a:t>
            </a:r>
          </a:p>
          <a:p>
            <a:r>
              <a:rPr lang="en-US" b="1" dirty="0">
                <a:solidFill>
                  <a:srgbClr val="FFC000"/>
                </a:solidFill>
                <a:cs typeface="+mj-cs"/>
              </a:rPr>
              <a:t>Tehillim / Psalms 38:3-15</a:t>
            </a:r>
          </a:p>
          <a:p>
            <a:r>
              <a:rPr lang="en-US" dirty="0">
                <a:solidFill>
                  <a:srgbClr val="FFC000"/>
                </a:solidFill>
                <a:cs typeface="+mj-cs"/>
              </a:rPr>
              <a:t>38:3  There is no soundness in my flesh because of thine anger; neither is there any rest in my bones because of my sin. 38:4  For mine iniquities are gone over mine head: as an heavy burden they are too heavy for me. 38:5  My wounds stink and are corrupt because of my foolishness. 38:6  I am troubled; I am bowed down greatly; I go mourning all the day long. 38:7  For my loins are filled with a loathsome disease: and there is no soundness in my flesh. 38:8  I am feeble and sore broken: I have roared by reason of the </a:t>
            </a:r>
            <a:r>
              <a:rPr lang="en-US" dirty="0" err="1">
                <a:solidFill>
                  <a:srgbClr val="FFC000"/>
                </a:solidFill>
                <a:cs typeface="+mj-cs"/>
              </a:rPr>
              <a:t>disquietness</a:t>
            </a:r>
            <a:r>
              <a:rPr lang="en-US" dirty="0">
                <a:solidFill>
                  <a:srgbClr val="FFC000"/>
                </a:solidFill>
                <a:cs typeface="+mj-cs"/>
              </a:rPr>
              <a:t> of my heart. 38:9  Lord, all my desire is before thee; and my groaning is not hid from thee. 38:10  My heart </a:t>
            </a:r>
            <a:r>
              <a:rPr lang="en-US" dirty="0" err="1">
                <a:solidFill>
                  <a:srgbClr val="FFC000"/>
                </a:solidFill>
                <a:cs typeface="+mj-cs"/>
              </a:rPr>
              <a:t>panteth</a:t>
            </a:r>
            <a:r>
              <a:rPr lang="en-US" dirty="0">
                <a:solidFill>
                  <a:srgbClr val="FFC000"/>
                </a:solidFill>
                <a:cs typeface="+mj-cs"/>
              </a:rPr>
              <a:t>, my strength </a:t>
            </a:r>
            <a:r>
              <a:rPr lang="en-US" dirty="0" err="1">
                <a:solidFill>
                  <a:srgbClr val="FFC000"/>
                </a:solidFill>
                <a:cs typeface="+mj-cs"/>
              </a:rPr>
              <a:t>faileth</a:t>
            </a:r>
            <a:r>
              <a:rPr lang="en-US" dirty="0">
                <a:solidFill>
                  <a:srgbClr val="FFC000"/>
                </a:solidFill>
                <a:cs typeface="+mj-cs"/>
              </a:rPr>
              <a:t> me: as for the light of mine eyes, it also is gone from me. 38:11  My lovers and my friends stand aloof from my sore; and my kinsmen stand afar off. 38:12  They also that seek after my life lay snares for me: and they that seek my hurt speak mischievous things, and imagine deceits all the day long. 38:13  But I, as a deaf man, heard not; and I was as a dumb man that </a:t>
            </a:r>
            <a:r>
              <a:rPr lang="en-US" dirty="0" err="1">
                <a:solidFill>
                  <a:srgbClr val="FFC000"/>
                </a:solidFill>
                <a:cs typeface="+mj-cs"/>
              </a:rPr>
              <a:t>openeth</a:t>
            </a:r>
            <a:r>
              <a:rPr lang="en-US" dirty="0">
                <a:solidFill>
                  <a:srgbClr val="FFC000"/>
                </a:solidFill>
                <a:cs typeface="+mj-cs"/>
              </a:rPr>
              <a:t> not his mouth. 38:14  Thus I was as a man that heareth not, and in whose mouth are no reproofs. 38:15  For in thee, O LORD, do I hope: thou wilt hear, O Lord my God.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43CF1D7-1959-AE16-9E50-5B25C933B181}"/>
                  </a:ext>
                </a:extLst>
              </p14:cNvPr>
              <p14:cNvContentPartPr/>
              <p14:nvPr/>
            </p14:nvContentPartPr>
            <p14:xfrm>
              <a:off x="6316461" y="2994924"/>
              <a:ext cx="31320" cy="4320"/>
            </p14:xfrm>
          </p:contentPart>
        </mc:Choice>
        <mc:Fallback>
          <p:pic>
            <p:nvPicPr>
              <p:cNvPr id="2" name="Ink 1">
                <a:extLst>
                  <a:ext uri="{FF2B5EF4-FFF2-40B4-BE49-F238E27FC236}">
                    <a16:creationId xmlns:a16="http://schemas.microsoft.com/office/drawing/2014/main" id="{543CF1D7-1959-AE16-9E50-5B25C933B181}"/>
                  </a:ext>
                </a:extLst>
              </p:cNvPr>
              <p:cNvPicPr/>
              <p:nvPr/>
            </p:nvPicPr>
            <p:blipFill>
              <a:blip r:embed="rId5"/>
              <a:stretch>
                <a:fillRect/>
              </a:stretch>
            </p:blipFill>
            <p:spPr>
              <a:xfrm>
                <a:off x="6298461" y="2977284"/>
                <a:ext cx="669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CFDC91D-2BE8-42C0-5C23-BC497669BAA3}"/>
                  </a:ext>
                </a:extLst>
              </p14:cNvPr>
              <p14:cNvContentPartPr/>
              <p14:nvPr/>
            </p14:nvContentPartPr>
            <p14:xfrm>
              <a:off x="2788461" y="3550044"/>
              <a:ext cx="9000" cy="12960"/>
            </p14:xfrm>
          </p:contentPart>
        </mc:Choice>
        <mc:Fallback>
          <p:pic>
            <p:nvPicPr>
              <p:cNvPr id="4" name="Ink 3">
                <a:extLst>
                  <a:ext uri="{FF2B5EF4-FFF2-40B4-BE49-F238E27FC236}">
                    <a16:creationId xmlns:a16="http://schemas.microsoft.com/office/drawing/2014/main" id="{BCFDC91D-2BE8-42C0-5C23-BC497669BAA3}"/>
                  </a:ext>
                </a:extLst>
              </p:cNvPr>
              <p:cNvPicPr/>
              <p:nvPr/>
            </p:nvPicPr>
            <p:blipFill>
              <a:blip r:embed="rId7"/>
              <a:stretch>
                <a:fillRect/>
              </a:stretch>
            </p:blipFill>
            <p:spPr>
              <a:xfrm>
                <a:off x="2770461" y="3532404"/>
                <a:ext cx="4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24D3E8F-8422-EB0E-7E13-BDCA489B51C3}"/>
                  </a:ext>
                </a:extLst>
              </p14:cNvPr>
              <p14:cNvContentPartPr/>
              <p14:nvPr/>
            </p14:nvContentPartPr>
            <p14:xfrm>
              <a:off x="5030901" y="3638964"/>
              <a:ext cx="16920" cy="11520"/>
            </p14:xfrm>
          </p:contentPart>
        </mc:Choice>
        <mc:Fallback>
          <p:pic>
            <p:nvPicPr>
              <p:cNvPr id="5" name="Ink 4">
                <a:extLst>
                  <a:ext uri="{FF2B5EF4-FFF2-40B4-BE49-F238E27FC236}">
                    <a16:creationId xmlns:a16="http://schemas.microsoft.com/office/drawing/2014/main" id="{F24D3E8F-8422-EB0E-7E13-BDCA489B51C3}"/>
                  </a:ext>
                </a:extLst>
              </p:cNvPr>
              <p:cNvPicPr/>
              <p:nvPr/>
            </p:nvPicPr>
            <p:blipFill>
              <a:blip r:embed="rId9"/>
              <a:stretch>
                <a:fillRect/>
              </a:stretch>
            </p:blipFill>
            <p:spPr>
              <a:xfrm>
                <a:off x="5012901" y="3621324"/>
                <a:ext cx="52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CAC1D3F2-FD33-48E7-1211-FEAD88E706E2}"/>
                  </a:ext>
                </a:extLst>
              </p14:cNvPr>
              <p14:cNvContentPartPr/>
              <p14:nvPr/>
            </p14:nvContentPartPr>
            <p14:xfrm>
              <a:off x="9096741" y="3642924"/>
              <a:ext cx="32760" cy="20160"/>
            </p14:xfrm>
          </p:contentPart>
        </mc:Choice>
        <mc:Fallback>
          <p:pic>
            <p:nvPicPr>
              <p:cNvPr id="7" name="Ink 6">
                <a:extLst>
                  <a:ext uri="{FF2B5EF4-FFF2-40B4-BE49-F238E27FC236}">
                    <a16:creationId xmlns:a16="http://schemas.microsoft.com/office/drawing/2014/main" id="{CAC1D3F2-FD33-48E7-1211-FEAD88E706E2}"/>
                  </a:ext>
                </a:extLst>
              </p:cNvPr>
              <p:cNvPicPr/>
              <p:nvPr/>
            </p:nvPicPr>
            <p:blipFill>
              <a:blip r:embed="rId11"/>
              <a:stretch>
                <a:fillRect/>
              </a:stretch>
            </p:blipFill>
            <p:spPr>
              <a:xfrm>
                <a:off x="9079101" y="3625284"/>
                <a:ext cx="68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9C90F4B-B858-0B4C-1D43-F998F9932936}"/>
                  </a:ext>
                </a:extLst>
              </p14:cNvPr>
              <p14:cNvContentPartPr/>
              <p14:nvPr/>
            </p14:nvContentPartPr>
            <p14:xfrm>
              <a:off x="417501" y="3800964"/>
              <a:ext cx="18720" cy="32760"/>
            </p14:xfrm>
          </p:contentPart>
        </mc:Choice>
        <mc:Fallback>
          <p:pic>
            <p:nvPicPr>
              <p:cNvPr id="9" name="Ink 8">
                <a:extLst>
                  <a:ext uri="{FF2B5EF4-FFF2-40B4-BE49-F238E27FC236}">
                    <a16:creationId xmlns:a16="http://schemas.microsoft.com/office/drawing/2014/main" id="{09C90F4B-B858-0B4C-1D43-F998F9932936}"/>
                  </a:ext>
                </a:extLst>
              </p:cNvPr>
              <p:cNvPicPr/>
              <p:nvPr/>
            </p:nvPicPr>
            <p:blipFill>
              <a:blip r:embed="rId13"/>
              <a:stretch>
                <a:fillRect/>
              </a:stretch>
            </p:blipFill>
            <p:spPr>
              <a:xfrm>
                <a:off x="399861" y="3783324"/>
                <a:ext cx="543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322318F-0593-0C4F-EE0F-BCFC94A2EFA7}"/>
                  </a:ext>
                </a:extLst>
              </p14:cNvPr>
              <p14:cNvContentPartPr/>
              <p14:nvPr/>
            </p14:nvContentPartPr>
            <p14:xfrm>
              <a:off x="2993301" y="3828684"/>
              <a:ext cx="37080" cy="9000"/>
            </p14:xfrm>
          </p:contentPart>
        </mc:Choice>
        <mc:Fallback>
          <p:pic>
            <p:nvPicPr>
              <p:cNvPr id="11" name="Ink 10">
                <a:extLst>
                  <a:ext uri="{FF2B5EF4-FFF2-40B4-BE49-F238E27FC236}">
                    <a16:creationId xmlns:a16="http://schemas.microsoft.com/office/drawing/2014/main" id="{0322318F-0593-0C4F-EE0F-BCFC94A2EFA7}"/>
                  </a:ext>
                </a:extLst>
              </p:cNvPr>
              <p:cNvPicPr/>
              <p:nvPr/>
            </p:nvPicPr>
            <p:blipFill>
              <a:blip r:embed="rId15"/>
              <a:stretch>
                <a:fillRect/>
              </a:stretch>
            </p:blipFill>
            <p:spPr>
              <a:xfrm>
                <a:off x="2975301" y="3811044"/>
                <a:ext cx="72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95E5ADD-DD23-69FE-7118-971CF2659C4E}"/>
                  </a:ext>
                </a:extLst>
              </p14:cNvPr>
              <p14:cNvContentPartPr/>
              <p14:nvPr/>
            </p14:nvContentPartPr>
            <p14:xfrm>
              <a:off x="7212141" y="3865044"/>
              <a:ext cx="35280" cy="20160"/>
            </p14:xfrm>
          </p:contentPart>
        </mc:Choice>
        <mc:Fallback>
          <p:pic>
            <p:nvPicPr>
              <p:cNvPr id="12" name="Ink 11">
                <a:extLst>
                  <a:ext uri="{FF2B5EF4-FFF2-40B4-BE49-F238E27FC236}">
                    <a16:creationId xmlns:a16="http://schemas.microsoft.com/office/drawing/2014/main" id="{195E5ADD-DD23-69FE-7118-971CF2659C4E}"/>
                  </a:ext>
                </a:extLst>
              </p:cNvPr>
              <p:cNvPicPr/>
              <p:nvPr/>
            </p:nvPicPr>
            <p:blipFill>
              <a:blip r:embed="rId17"/>
              <a:stretch>
                <a:fillRect/>
              </a:stretch>
            </p:blipFill>
            <p:spPr>
              <a:xfrm>
                <a:off x="7194141" y="3847044"/>
                <a:ext cx="70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C0EE148-A766-8B0C-BC8A-05CB959C37FF}"/>
                  </a:ext>
                </a:extLst>
              </p14:cNvPr>
              <p14:cNvContentPartPr/>
              <p14:nvPr/>
            </p14:nvContentPartPr>
            <p14:xfrm>
              <a:off x="8283501" y="3822204"/>
              <a:ext cx="6120" cy="7560"/>
            </p14:xfrm>
          </p:contentPart>
        </mc:Choice>
        <mc:Fallback>
          <p:pic>
            <p:nvPicPr>
              <p:cNvPr id="13" name="Ink 12">
                <a:extLst>
                  <a:ext uri="{FF2B5EF4-FFF2-40B4-BE49-F238E27FC236}">
                    <a16:creationId xmlns:a16="http://schemas.microsoft.com/office/drawing/2014/main" id="{4C0EE148-A766-8B0C-BC8A-05CB959C37FF}"/>
                  </a:ext>
                </a:extLst>
              </p:cNvPr>
              <p:cNvPicPr/>
              <p:nvPr/>
            </p:nvPicPr>
            <p:blipFill>
              <a:blip r:embed="rId19"/>
              <a:stretch>
                <a:fillRect/>
              </a:stretch>
            </p:blipFill>
            <p:spPr>
              <a:xfrm>
                <a:off x="8265501" y="3804204"/>
                <a:ext cx="41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046C0EA-503C-A973-A761-830D6D2C9A06}"/>
                  </a:ext>
                </a:extLst>
              </p14:cNvPr>
              <p14:cNvContentPartPr/>
              <p14:nvPr/>
            </p14:nvContentPartPr>
            <p14:xfrm>
              <a:off x="1621341" y="5238084"/>
              <a:ext cx="36720" cy="18000"/>
            </p14:xfrm>
          </p:contentPart>
        </mc:Choice>
        <mc:Fallback>
          <p:pic>
            <p:nvPicPr>
              <p:cNvPr id="14" name="Ink 13">
                <a:extLst>
                  <a:ext uri="{FF2B5EF4-FFF2-40B4-BE49-F238E27FC236}">
                    <a16:creationId xmlns:a16="http://schemas.microsoft.com/office/drawing/2014/main" id="{D046C0EA-503C-A973-A761-830D6D2C9A06}"/>
                  </a:ext>
                </a:extLst>
              </p:cNvPr>
              <p:cNvPicPr/>
              <p:nvPr/>
            </p:nvPicPr>
            <p:blipFill>
              <a:blip r:embed="rId21"/>
              <a:stretch>
                <a:fillRect/>
              </a:stretch>
            </p:blipFill>
            <p:spPr>
              <a:xfrm>
                <a:off x="1603701" y="5220444"/>
                <a:ext cx="72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7155FB8-304C-0C5D-261B-931C73E7EA83}"/>
                  </a:ext>
                </a:extLst>
              </p14:cNvPr>
              <p14:cNvContentPartPr/>
              <p14:nvPr/>
            </p14:nvContentPartPr>
            <p14:xfrm>
              <a:off x="2128581" y="5251404"/>
              <a:ext cx="25560" cy="3600"/>
            </p14:xfrm>
          </p:contentPart>
        </mc:Choice>
        <mc:Fallback>
          <p:pic>
            <p:nvPicPr>
              <p:cNvPr id="15" name="Ink 14">
                <a:extLst>
                  <a:ext uri="{FF2B5EF4-FFF2-40B4-BE49-F238E27FC236}">
                    <a16:creationId xmlns:a16="http://schemas.microsoft.com/office/drawing/2014/main" id="{27155FB8-304C-0C5D-261B-931C73E7EA83}"/>
                  </a:ext>
                </a:extLst>
              </p:cNvPr>
              <p:cNvPicPr/>
              <p:nvPr/>
            </p:nvPicPr>
            <p:blipFill>
              <a:blip r:embed="rId23"/>
              <a:stretch>
                <a:fillRect/>
              </a:stretch>
            </p:blipFill>
            <p:spPr>
              <a:xfrm>
                <a:off x="2110581" y="5233404"/>
                <a:ext cx="612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02369BF-E5BB-525B-7AC0-E33634115C5C}"/>
                  </a:ext>
                </a:extLst>
              </p14:cNvPr>
              <p14:cNvContentPartPr/>
              <p14:nvPr/>
            </p14:nvContentPartPr>
            <p14:xfrm>
              <a:off x="5096781" y="5259324"/>
              <a:ext cx="24840" cy="8280"/>
            </p14:xfrm>
          </p:contentPart>
        </mc:Choice>
        <mc:Fallback>
          <p:pic>
            <p:nvPicPr>
              <p:cNvPr id="16" name="Ink 15">
                <a:extLst>
                  <a:ext uri="{FF2B5EF4-FFF2-40B4-BE49-F238E27FC236}">
                    <a16:creationId xmlns:a16="http://schemas.microsoft.com/office/drawing/2014/main" id="{902369BF-E5BB-525B-7AC0-E33634115C5C}"/>
                  </a:ext>
                </a:extLst>
              </p:cNvPr>
              <p:cNvPicPr/>
              <p:nvPr/>
            </p:nvPicPr>
            <p:blipFill>
              <a:blip r:embed="rId25"/>
              <a:stretch>
                <a:fillRect/>
              </a:stretch>
            </p:blipFill>
            <p:spPr>
              <a:xfrm>
                <a:off x="5078781" y="5241324"/>
                <a:ext cx="604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1FA7479-F332-0828-503D-B7859223E084}"/>
                  </a:ext>
                </a:extLst>
              </p14:cNvPr>
              <p14:cNvContentPartPr/>
              <p14:nvPr/>
            </p14:nvContentPartPr>
            <p14:xfrm>
              <a:off x="5480541" y="5295324"/>
              <a:ext cx="5040" cy="1800"/>
            </p14:xfrm>
          </p:contentPart>
        </mc:Choice>
        <mc:Fallback>
          <p:pic>
            <p:nvPicPr>
              <p:cNvPr id="17" name="Ink 16">
                <a:extLst>
                  <a:ext uri="{FF2B5EF4-FFF2-40B4-BE49-F238E27FC236}">
                    <a16:creationId xmlns:a16="http://schemas.microsoft.com/office/drawing/2014/main" id="{71FA7479-F332-0828-503D-B7859223E084}"/>
                  </a:ext>
                </a:extLst>
              </p:cNvPr>
              <p:cNvPicPr/>
              <p:nvPr/>
            </p:nvPicPr>
            <p:blipFill>
              <a:blip r:embed="rId27"/>
              <a:stretch>
                <a:fillRect/>
              </a:stretch>
            </p:blipFill>
            <p:spPr>
              <a:xfrm>
                <a:off x="5462901" y="5277684"/>
                <a:ext cx="40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769B51FF-539A-50AB-CFC6-3219868D4B18}"/>
                  </a:ext>
                </a:extLst>
              </p14:cNvPr>
              <p14:cNvContentPartPr/>
              <p14:nvPr/>
            </p14:nvContentPartPr>
            <p14:xfrm>
              <a:off x="8469981" y="5873124"/>
              <a:ext cx="28800" cy="11520"/>
            </p14:xfrm>
          </p:contentPart>
        </mc:Choice>
        <mc:Fallback>
          <p:pic>
            <p:nvPicPr>
              <p:cNvPr id="18" name="Ink 17">
                <a:extLst>
                  <a:ext uri="{FF2B5EF4-FFF2-40B4-BE49-F238E27FC236}">
                    <a16:creationId xmlns:a16="http://schemas.microsoft.com/office/drawing/2014/main" id="{769B51FF-539A-50AB-CFC6-3219868D4B18}"/>
                  </a:ext>
                </a:extLst>
              </p:cNvPr>
              <p:cNvPicPr/>
              <p:nvPr/>
            </p:nvPicPr>
            <p:blipFill>
              <a:blip r:embed="rId29"/>
              <a:stretch>
                <a:fillRect/>
              </a:stretch>
            </p:blipFill>
            <p:spPr>
              <a:xfrm>
                <a:off x="8451981" y="5855124"/>
                <a:ext cx="64440" cy="47160"/>
              </a:xfrm>
              <a:prstGeom prst="rect">
                <a:avLst/>
              </a:prstGeom>
            </p:spPr>
          </p:pic>
        </mc:Fallback>
      </mc:AlternateContent>
    </p:spTree>
    <p:extLst>
      <p:ext uri="{BB962C8B-B14F-4D97-AF65-F5344CB8AC3E}">
        <p14:creationId xmlns:p14="http://schemas.microsoft.com/office/powerpoint/2010/main" val="384016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008988" cy="382329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96450" y="465648"/>
            <a:ext cx="8029531" cy="3046988"/>
          </a:xfrm>
          <a:prstGeom prst="rect">
            <a:avLst/>
          </a:prstGeom>
          <a:noFill/>
        </p:spPr>
        <p:txBody>
          <a:bodyPr wrap="square" rtlCol="0">
            <a:spAutoFit/>
          </a:bodyPr>
          <a:lstStyle/>
          <a:p>
            <a:pPr algn="r"/>
            <a:r>
              <a:rPr lang="he-IL" sz="3200" b="1" dirty="0">
                <a:solidFill>
                  <a:srgbClr val="FFFF00"/>
                </a:solidFill>
                <a:cs typeface="+mj-cs"/>
              </a:rPr>
              <a:t>ספר ישעיה פרק כה</a:t>
            </a:r>
          </a:p>
          <a:p>
            <a:pPr algn="r"/>
            <a:r>
              <a:rPr lang="he-IL" sz="3200" dirty="0">
                <a:solidFill>
                  <a:srgbClr val="FFFF00"/>
                </a:solidFill>
                <a:cs typeface="+mj-cs"/>
              </a:rPr>
              <a:t>ט   וְאָמַר בַּיּוֹם הַהוּא הִנֵּה אֱלֹהֵינוּ זֶה קִוִּינוּ לוֹ וְיוֹשִׁיעֵנוּ זֶה יְהֹוָה קִוִּינוּ לוֹ נָגִילָה וְנִשְֹמְחָה בִּישׁוּעָתוֹ: </a:t>
            </a:r>
            <a:endParaRPr lang="en-US" sz="3200" dirty="0">
              <a:solidFill>
                <a:srgbClr val="FFFF00"/>
              </a:solidFill>
              <a:cs typeface="+mj-cs"/>
            </a:endParaRPr>
          </a:p>
          <a:p>
            <a:pPr algn="r"/>
            <a:endParaRPr lang="en-US" sz="3200" dirty="0">
              <a:solidFill>
                <a:srgbClr val="FFFF00"/>
              </a:solidFill>
              <a:cs typeface="+mj-cs"/>
            </a:endParaRPr>
          </a:p>
          <a:p>
            <a:pPr algn="ctr"/>
            <a:r>
              <a:rPr lang="he-IL" sz="3200" dirty="0">
                <a:solidFill>
                  <a:srgbClr val="FFFF00"/>
                </a:solidFill>
                <a:cs typeface="+mj-cs"/>
              </a:rPr>
              <a:t>בִּ</a:t>
            </a:r>
            <a:r>
              <a:rPr lang="he-IL" sz="3200" dirty="0">
                <a:solidFill>
                  <a:srgbClr val="00B0F0"/>
                </a:solidFill>
                <a:cs typeface="+mj-cs"/>
              </a:rPr>
              <a:t>ישׁוּעָ</a:t>
            </a:r>
            <a:r>
              <a:rPr lang="he-IL" sz="3200" dirty="0">
                <a:solidFill>
                  <a:srgbClr val="FFFF00"/>
                </a:solidFill>
                <a:cs typeface="+mj-cs"/>
              </a:rPr>
              <a:t>תוֹ </a:t>
            </a:r>
          </a:p>
          <a:p>
            <a:pPr algn="ctr"/>
            <a:r>
              <a:rPr lang="he-IL" sz="3200" dirty="0">
                <a:solidFill>
                  <a:srgbClr val="FFFF00"/>
                </a:solidFill>
                <a:cs typeface="+mj-cs"/>
              </a:rPr>
              <a:t>יֵשׁוּעַ</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6C4699C-34FA-37CE-9C72-BF8165C36D63}"/>
                  </a:ext>
                </a:extLst>
              </p14:cNvPr>
              <p14:cNvContentPartPr/>
              <p14:nvPr/>
            </p14:nvContentPartPr>
            <p14:xfrm>
              <a:off x="8085141" y="1497324"/>
              <a:ext cx="353880" cy="54360"/>
            </p14:xfrm>
          </p:contentPart>
        </mc:Choice>
        <mc:Fallback>
          <p:pic>
            <p:nvPicPr>
              <p:cNvPr id="2" name="Ink 1">
                <a:extLst>
                  <a:ext uri="{FF2B5EF4-FFF2-40B4-BE49-F238E27FC236}">
                    <a16:creationId xmlns:a16="http://schemas.microsoft.com/office/drawing/2014/main" id="{26C4699C-34FA-37CE-9C72-BF8165C36D63}"/>
                  </a:ext>
                </a:extLst>
              </p:cNvPr>
              <p:cNvPicPr/>
              <p:nvPr/>
            </p:nvPicPr>
            <p:blipFill>
              <a:blip r:embed="rId5"/>
              <a:stretch>
                <a:fillRect/>
              </a:stretch>
            </p:blipFill>
            <p:spPr>
              <a:xfrm>
                <a:off x="8067501" y="1479324"/>
                <a:ext cx="389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4F59328-595A-D4D9-6F98-3578FA99F4E1}"/>
                  </a:ext>
                </a:extLst>
              </p14:cNvPr>
              <p14:cNvContentPartPr/>
              <p14:nvPr/>
            </p14:nvContentPartPr>
            <p14:xfrm>
              <a:off x="3270861" y="2015004"/>
              <a:ext cx="1110240" cy="60480"/>
            </p14:xfrm>
          </p:contentPart>
        </mc:Choice>
        <mc:Fallback>
          <p:pic>
            <p:nvPicPr>
              <p:cNvPr id="4" name="Ink 3">
                <a:extLst>
                  <a:ext uri="{FF2B5EF4-FFF2-40B4-BE49-F238E27FC236}">
                    <a16:creationId xmlns:a16="http://schemas.microsoft.com/office/drawing/2014/main" id="{C4F59328-595A-D4D9-6F98-3578FA99F4E1}"/>
                  </a:ext>
                </a:extLst>
              </p:cNvPr>
              <p:cNvPicPr/>
              <p:nvPr/>
            </p:nvPicPr>
            <p:blipFill>
              <a:blip r:embed="rId7"/>
              <a:stretch>
                <a:fillRect/>
              </a:stretch>
            </p:blipFill>
            <p:spPr>
              <a:xfrm>
                <a:off x="3253221" y="1997004"/>
                <a:ext cx="1145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1296335-5C0D-A390-CBF0-260382D962EA}"/>
                  </a:ext>
                </a:extLst>
              </p14:cNvPr>
              <p14:cNvContentPartPr/>
              <p14:nvPr/>
            </p14:nvContentPartPr>
            <p14:xfrm>
              <a:off x="4327461" y="2399124"/>
              <a:ext cx="555480" cy="69480"/>
            </p14:xfrm>
          </p:contentPart>
        </mc:Choice>
        <mc:Fallback>
          <p:pic>
            <p:nvPicPr>
              <p:cNvPr id="5" name="Ink 4">
                <a:extLst>
                  <a:ext uri="{FF2B5EF4-FFF2-40B4-BE49-F238E27FC236}">
                    <a16:creationId xmlns:a16="http://schemas.microsoft.com/office/drawing/2014/main" id="{B1296335-5C0D-A390-CBF0-260382D962EA}"/>
                  </a:ext>
                </a:extLst>
              </p:cNvPr>
              <p:cNvPicPr/>
              <p:nvPr/>
            </p:nvPicPr>
            <p:blipFill>
              <a:blip r:embed="rId9"/>
              <a:stretch>
                <a:fillRect/>
              </a:stretch>
            </p:blipFill>
            <p:spPr>
              <a:xfrm>
                <a:off x="4309461" y="2381124"/>
                <a:ext cx="591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4AC1B55-1B50-0B3C-CBCB-E609537A1C1C}"/>
                  </a:ext>
                </a:extLst>
              </p14:cNvPr>
              <p14:cNvContentPartPr/>
              <p14:nvPr/>
            </p14:nvContentPartPr>
            <p14:xfrm>
              <a:off x="3929661" y="3179244"/>
              <a:ext cx="927360" cy="383040"/>
            </p14:xfrm>
          </p:contentPart>
        </mc:Choice>
        <mc:Fallback>
          <p:pic>
            <p:nvPicPr>
              <p:cNvPr id="7" name="Ink 6">
                <a:extLst>
                  <a:ext uri="{FF2B5EF4-FFF2-40B4-BE49-F238E27FC236}">
                    <a16:creationId xmlns:a16="http://schemas.microsoft.com/office/drawing/2014/main" id="{14AC1B55-1B50-0B3C-CBCB-E609537A1C1C}"/>
                  </a:ext>
                </a:extLst>
              </p:cNvPr>
              <p:cNvPicPr/>
              <p:nvPr/>
            </p:nvPicPr>
            <p:blipFill>
              <a:blip r:embed="rId11"/>
              <a:stretch>
                <a:fillRect/>
              </a:stretch>
            </p:blipFill>
            <p:spPr>
              <a:xfrm>
                <a:off x="3912021" y="3161604"/>
                <a:ext cx="963000" cy="418680"/>
              </a:xfrm>
              <a:prstGeom prst="rect">
                <a:avLst/>
              </a:prstGeom>
            </p:spPr>
          </p:pic>
        </mc:Fallback>
      </mc:AlternateContent>
    </p:spTree>
    <p:extLst>
      <p:ext uri="{BB962C8B-B14F-4D97-AF65-F5344CB8AC3E}">
        <p14:creationId xmlns:p14="http://schemas.microsoft.com/office/powerpoint/2010/main" val="416097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843608" cy="680806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2050" name="Picture 2">
            <a:extLst>
              <a:ext uri="{FF2B5EF4-FFF2-40B4-BE49-F238E27FC236}">
                <a16:creationId xmlns:a16="http://schemas.microsoft.com/office/drawing/2014/main" id="{5EAB8D99-C2F0-D656-06BA-DD3A884B6B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649" y="0"/>
            <a:ext cx="33305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344960-AC5F-7B3D-96C3-FFD384D2DBBB}"/>
              </a:ext>
            </a:extLst>
          </p:cNvPr>
          <p:cNvSpPr txBox="1"/>
          <p:nvPr/>
        </p:nvSpPr>
        <p:spPr>
          <a:xfrm>
            <a:off x="266004" y="154246"/>
            <a:ext cx="5829996" cy="6001643"/>
          </a:xfrm>
          <a:prstGeom prst="rect">
            <a:avLst/>
          </a:prstGeom>
          <a:noFill/>
        </p:spPr>
        <p:txBody>
          <a:bodyPr wrap="square">
            <a:spAutoFit/>
          </a:bodyPr>
          <a:lstStyle/>
          <a:p>
            <a:pPr rtl="0">
              <a:spcBef>
                <a:spcPts val="0"/>
              </a:spcBef>
              <a:spcAft>
                <a:spcPts val="0"/>
              </a:spcAft>
            </a:pPr>
            <a:r>
              <a:rPr lang="en-US" sz="1600" b="0" i="0" u="none" strike="noStrike" dirty="0">
                <a:solidFill>
                  <a:srgbClr val="FFC000"/>
                </a:solidFill>
                <a:effectLst/>
                <a:latin typeface="Arial" panose="020B0604020202020204" pitchFamily="34" charset="0"/>
              </a:rPr>
              <a:t>Shows the path Israel took in conquering the kings </a:t>
            </a:r>
            <a:r>
              <a:rPr lang="en-US" sz="1600" b="0" i="0" u="none" strike="noStrike" dirty="0" err="1">
                <a:solidFill>
                  <a:srgbClr val="FFC000"/>
                </a:solidFill>
                <a:effectLst/>
                <a:latin typeface="Arial" panose="020B0604020202020204" pitchFamily="34" charset="0"/>
              </a:rPr>
              <a:t>Sihon</a:t>
            </a:r>
            <a:r>
              <a:rPr lang="en-US" sz="1600" b="0" i="0" u="none" strike="noStrike" dirty="0">
                <a:solidFill>
                  <a:srgbClr val="FFC000"/>
                </a:solidFill>
                <a:effectLst/>
                <a:latin typeface="Arial" panose="020B0604020202020204" pitchFamily="34" charset="0"/>
              </a:rPr>
              <a:t> and </a:t>
            </a:r>
            <a:r>
              <a:rPr lang="en-US" sz="1600" b="0" i="0" u="none" strike="noStrike" dirty="0" err="1">
                <a:solidFill>
                  <a:srgbClr val="FFC000"/>
                </a:solidFill>
                <a:effectLst/>
                <a:latin typeface="Arial" panose="020B0604020202020204" pitchFamily="34" charset="0"/>
              </a:rPr>
              <a:t>Og</a:t>
            </a:r>
            <a:r>
              <a:rPr lang="en-US" sz="1600" b="0" i="0" u="none" strike="noStrike" dirty="0">
                <a:solidFill>
                  <a:srgbClr val="FFC000"/>
                </a:solidFill>
                <a:effectLst/>
                <a:latin typeface="Arial" panose="020B0604020202020204" pitchFamily="34" charset="0"/>
              </a:rPr>
              <a:t> of Moab. </a:t>
            </a:r>
            <a:r>
              <a:rPr lang="en-US" sz="1600" b="0" i="0" u="none" strike="noStrike" dirty="0" err="1">
                <a:solidFill>
                  <a:srgbClr val="FFC000"/>
                </a:solidFill>
                <a:effectLst/>
                <a:latin typeface="Arial" panose="020B0604020202020204" pitchFamily="34" charset="0"/>
              </a:rPr>
              <a:t>Bereshit</a:t>
            </a:r>
            <a:r>
              <a:rPr lang="en-US" sz="1600" b="0" i="0" u="none" strike="noStrike" dirty="0">
                <a:solidFill>
                  <a:srgbClr val="FFC000"/>
                </a:solidFill>
                <a:effectLst/>
                <a:latin typeface="Arial" panose="020B0604020202020204" pitchFamily="34" charset="0"/>
              </a:rPr>
              <a:t> / Genesis 19:30-38 describes the origins of Moab, stating that when Lot became intoxicated, his daughters seduced him. Each of them conceived a child, from which two Transjordanian states were born: Moab and Ammon. The mentions of Moab in the Scriptures are found here: </a:t>
            </a:r>
            <a:endParaRPr lang="en-US" sz="1600" b="0" dirty="0">
              <a:solidFill>
                <a:srgbClr val="FFC000"/>
              </a:solidFill>
              <a:effectLst/>
            </a:endParaRP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FFC000"/>
                </a:solidFill>
                <a:effectLst/>
                <a:latin typeface="Arial" panose="020B0604020202020204" pitchFamily="34" charset="0"/>
              </a:rPr>
              <a:t>The kings </a:t>
            </a:r>
            <a:r>
              <a:rPr lang="en-US" sz="1600" b="0" i="0" u="none" strike="noStrike" dirty="0" err="1">
                <a:solidFill>
                  <a:srgbClr val="FFC000"/>
                </a:solidFill>
                <a:effectLst/>
                <a:latin typeface="Arial" panose="020B0604020202020204" pitchFamily="34" charset="0"/>
              </a:rPr>
              <a:t>Sihon</a:t>
            </a:r>
            <a:r>
              <a:rPr lang="en-US" sz="1600" b="0" i="0" u="none" strike="noStrike" dirty="0">
                <a:solidFill>
                  <a:srgbClr val="FFC000"/>
                </a:solidFill>
                <a:effectLst/>
                <a:latin typeface="Arial" panose="020B0604020202020204" pitchFamily="34" charset="0"/>
              </a:rPr>
              <a:t> and </a:t>
            </a:r>
            <a:r>
              <a:rPr lang="en-US" sz="1600" b="0" i="0" u="none" strike="noStrike" dirty="0" err="1">
                <a:solidFill>
                  <a:srgbClr val="FFC000"/>
                </a:solidFill>
                <a:effectLst/>
                <a:latin typeface="Arial" panose="020B0604020202020204" pitchFamily="34" charset="0"/>
              </a:rPr>
              <a:t>Og</a:t>
            </a:r>
            <a:r>
              <a:rPr lang="en-US" sz="1600" b="0" i="0" u="none" strike="noStrike" dirty="0">
                <a:solidFill>
                  <a:srgbClr val="FFC000"/>
                </a:solidFill>
                <a:effectLst/>
                <a:latin typeface="Arial" panose="020B0604020202020204" pitchFamily="34" charset="0"/>
              </a:rPr>
              <a:t> were defeated in Moab. (Bamidbar / Numbers 21:22-24, </a:t>
            </a:r>
            <a:r>
              <a:rPr lang="en-US" sz="1600" b="0" i="0" u="none" strike="noStrike" dirty="0" err="1">
                <a:solidFill>
                  <a:srgbClr val="FFC000"/>
                </a:solidFill>
                <a:effectLst/>
                <a:latin typeface="Arial" panose="020B0604020202020204" pitchFamily="34" charset="0"/>
              </a:rPr>
              <a:t>Devarim</a:t>
            </a:r>
            <a:r>
              <a:rPr lang="en-US" sz="1600" b="0" i="0" u="none" strike="noStrike" dirty="0">
                <a:solidFill>
                  <a:srgbClr val="FFC000"/>
                </a:solidFill>
                <a:effectLst/>
                <a:latin typeface="Arial" panose="020B0604020202020204" pitchFamily="34" charset="0"/>
              </a:rPr>
              <a:t> / Deuteronomy 2:26-28)</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92D050"/>
                </a:solidFill>
                <a:effectLst/>
                <a:latin typeface="Arial" panose="020B0604020202020204" pitchFamily="34" charset="0"/>
              </a:rPr>
              <a:t>Balaam attempted to curse Israel on the order of </a:t>
            </a:r>
            <a:r>
              <a:rPr lang="en-US" sz="1600" b="0" i="0" u="none" strike="noStrike" dirty="0" err="1">
                <a:solidFill>
                  <a:srgbClr val="92D050"/>
                </a:solidFill>
                <a:effectLst/>
                <a:latin typeface="Arial" panose="020B0604020202020204" pitchFamily="34" charset="0"/>
              </a:rPr>
              <a:t>Balak</a:t>
            </a:r>
            <a:r>
              <a:rPr lang="en-US" sz="1600" b="0" i="0" u="none" strike="noStrike" dirty="0">
                <a:solidFill>
                  <a:srgbClr val="92D050"/>
                </a:solidFill>
                <a:effectLst/>
                <a:latin typeface="Arial" panose="020B0604020202020204" pitchFamily="34" charset="0"/>
              </a:rPr>
              <a:t>, king of Moab (Bamidbar / Numbers 21:21-35, 22:1-24:25).</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B0F0"/>
                </a:solidFill>
                <a:effectLst/>
                <a:latin typeface="Arial" panose="020B0604020202020204" pitchFamily="34" charset="0"/>
              </a:rPr>
              <a:t>Moses read the Torah to the people and transferred leadership from himself to Joshua on the plains of Moab.</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FFC000"/>
                </a:solidFill>
                <a:effectLst/>
                <a:latin typeface="Arial" panose="020B0604020202020204" pitchFamily="34" charset="0"/>
              </a:rPr>
              <a:t>David entrusted his parents to the king of Moab while he dealt with Saul’s hostility (1 Samuel 22:3-4).</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92D050"/>
                </a:solidFill>
                <a:effectLst/>
                <a:latin typeface="Arial" panose="020B0604020202020204" pitchFamily="34" charset="0"/>
              </a:rPr>
              <a:t>Solomon took wives from Moab and implemented practices involving their god, </a:t>
            </a:r>
            <a:r>
              <a:rPr lang="en-US" sz="1600" b="0" i="0" u="none" strike="noStrike" dirty="0" err="1">
                <a:solidFill>
                  <a:srgbClr val="92D050"/>
                </a:solidFill>
                <a:effectLst/>
                <a:latin typeface="Arial" panose="020B0604020202020204" pitchFamily="34" charset="0"/>
              </a:rPr>
              <a:t>Chemosh</a:t>
            </a:r>
            <a:r>
              <a:rPr lang="en-US" sz="1600" b="0" i="0" u="none" strike="noStrike" dirty="0">
                <a:solidFill>
                  <a:srgbClr val="92D050"/>
                </a:solidFill>
                <a:effectLst/>
                <a:latin typeface="Arial" panose="020B0604020202020204" pitchFamily="34" charset="0"/>
              </a:rPr>
              <a:t>, which cost him his kingdom (1 Kings 11:1, 11:7, 11:33).</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00B0F0"/>
                </a:solidFill>
                <a:effectLst/>
                <a:latin typeface="Arial" panose="020B0604020202020204" pitchFamily="34" charset="0"/>
              </a:rPr>
              <a:t>The first chapter of Ruth took place in Moab, and one of the primary messages of the book is that the genealogical line of King David is through Ruth the Moabitess.</a:t>
            </a:r>
          </a:p>
          <a:p>
            <a:pPr marL="285750" indent="-285750" rtl="0" fontAlgn="base">
              <a:spcBef>
                <a:spcPts val="0"/>
              </a:spcBef>
              <a:spcAft>
                <a:spcPts val="0"/>
              </a:spcAft>
              <a:buFont typeface="Arial" panose="020B0604020202020204" pitchFamily="34" charset="0"/>
              <a:buChar char="•"/>
            </a:pPr>
            <a:r>
              <a:rPr lang="en-US" sz="1600" b="0" i="0" u="none" strike="noStrike" dirty="0">
                <a:solidFill>
                  <a:srgbClr val="FFC000"/>
                </a:solidFill>
                <a:effectLst/>
                <a:latin typeface="Arial" panose="020B0604020202020204" pitchFamily="34" charset="0"/>
              </a:rPr>
              <a:t>The poetic and prophetic genres treat Moab as an enemy along with other neighboring states (Tehillim / Psalms 60:8, Isaiah 15-16, Jeremiah 48).</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7D3AD24-E717-B1E9-57C8-75FA1FB39768}"/>
                  </a:ext>
                </a:extLst>
              </p14:cNvPr>
              <p14:cNvContentPartPr/>
              <p14:nvPr/>
            </p14:nvContentPartPr>
            <p14:xfrm>
              <a:off x="1888821" y="1876044"/>
              <a:ext cx="799560" cy="62280"/>
            </p14:xfrm>
          </p:contentPart>
        </mc:Choice>
        <mc:Fallback>
          <p:pic>
            <p:nvPicPr>
              <p:cNvPr id="2" name="Ink 1">
                <a:extLst>
                  <a:ext uri="{FF2B5EF4-FFF2-40B4-BE49-F238E27FC236}">
                    <a16:creationId xmlns:a16="http://schemas.microsoft.com/office/drawing/2014/main" id="{E7D3AD24-E717-B1E9-57C8-75FA1FB39768}"/>
                  </a:ext>
                </a:extLst>
              </p:cNvPr>
              <p:cNvPicPr/>
              <p:nvPr/>
            </p:nvPicPr>
            <p:blipFill>
              <a:blip r:embed="rId6"/>
              <a:stretch>
                <a:fillRect/>
              </a:stretch>
            </p:blipFill>
            <p:spPr>
              <a:xfrm>
                <a:off x="1871181" y="1858404"/>
                <a:ext cx="835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DDA94B61-77CE-95FB-2297-1C2DAB2D9BC6}"/>
                  </a:ext>
                </a:extLst>
              </p14:cNvPr>
              <p14:cNvContentPartPr/>
              <p14:nvPr/>
            </p14:nvContentPartPr>
            <p14:xfrm>
              <a:off x="4390101" y="1897284"/>
              <a:ext cx="495360" cy="80640"/>
            </p14:xfrm>
          </p:contentPart>
        </mc:Choice>
        <mc:Fallback>
          <p:pic>
            <p:nvPicPr>
              <p:cNvPr id="3" name="Ink 2">
                <a:extLst>
                  <a:ext uri="{FF2B5EF4-FFF2-40B4-BE49-F238E27FC236}">
                    <a16:creationId xmlns:a16="http://schemas.microsoft.com/office/drawing/2014/main" id="{DDA94B61-77CE-95FB-2297-1C2DAB2D9BC6}"/>
                  </a:ext>
                </a:extLst>
              </p:cNvPr>
              <p:cNvPicPr/>
              <p:nvPr/>
            </p:nvPicPr>
            <p:blipFill>
              <a:blip r:embed="rId8"/>
              <a:stretch>
                <a:fillRect/>
              </a:stretch>
            </p:blipFill>
            <p:spPr>
              <a:xfrm>
                <a:off x="4372461" y="1879644"/>
                <a:ext cx="531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3131FACD-660C-684C-6220-70964236C90D}"/>
                  </a:ext>
                </a:extLst>
              </p14:cNvPr>
              <p14:cNvContentPartPr/>
              <p14:nvPr/>
            </p14:nvContentPartPr>
            <p14:xfrm>
              <a:off x="4701501" y="2442324"/>
              <a:ext cx="127440" cy="26280"/>
            </p14:xfrm>
          </p:contentPart>
        </mc:Choice>
        <mc:Fallback>
          <p:pic>
            <p:nvPicPr>
              <p:cNvPr id="5" name="Ink 4">
                <a:extLst>
                  <a:ext uri="{FF2B5EF4-FFF2-40B4-BE49-F238E27FC236}">
                    <a16:creationId xmlns:a16="http://schemas.microsoft.com/office/drawing/2014/main" id="{3131FACD-660C-684C-6220-70964236C90D}"/>
                  </a:ext>
                </a:extLst>
              </p:cNvPr>
              <p:cNvPicPr/>
              <p:nvPr/>
            </p:nvPicPr>
            <p:blipFill>
              <a:blip r:embed="rId10"/>
              <a:stretch>
                <a:fillRect/>
              </a:stretch>
            </p:blipFill>
            <p:spPr>
              <a:xfrm>
                <a:off x="4683501" y="2424684"/>
                <a:ext cx="1630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9E2C4F7D-18D3-1E73-AAC0-9ACC1F0AE425}"/>
                  </a:ext>
                </a:extLst>
              </p14:cNvPr>
              <p14:cNvContentPartPr/>
              <p14:nvPr/>
            </p14:nvContentPartPr>
            <p14:xfrm>
              <a:off x="5658741" y="2568324"/>
              <a:ext cx="65160" cy="22680"/>
            </p14:xfrm>
          </p:contentPart>
        </mc:Choice>
        <mc:Fallback>
          <p:pic>
            <p:nvPicPr>
              <p:cNvPr id="7" name="Ink 6">
                <a:extLst>
                  <a:ext uri="{FF2B5EF4-FFF2-40B4-BE49-F238E27FC236}">
                    <a16:creationId xmlns:a16="http://schemas.microsoft.com/office/drawing/2014/main" id="{9E2C4F7D-18D3-1E73-AAC0-9ACC1F0AE425}"/>
                  </a:ext>
                </a:extLst>
              </p:cNvPr>
              <p:cNvPicPr/>
              <p:nvPr/>
            </p:nvPicPr>
            <p:blipFill>
              <a:blip r:embed="rId12"/>
              <a:stretch>
                <a:fillRect/>
              </a:stretch>
            </p:blipFill>
            <p:spPr>
              <a:xfrm>
                <a:off x="5640741" y="2550324"/>
                <a:ext cx="1008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BA26236-C8CC-B322-7D47-7C84F8C4B633}"/>
                  </a:ext>
                </a:extLst>
              </p14:cNvPr>
              <p14:cNvContentPartPr/>
              <p14:nvPr/>
            </p14:nvContentPartPr>
            <p14:xfrm>
              <a:off x="4670541" y="3317484"/>
              <a:ext cx="993600" cy="72000"/>
            </p14:xfrm>
          </p:contentPart>
        </mc:Choice>
        <mc:Fallback>
          <p:pic>
            <p:nvPicPr>
              <p:cNvPr id="9" name="Ink 8">
                <a:extLst>
                  <a:ext uri="{FF2B5EF4-FFF2-40B4-BE49-F238E27FC236}">
                    <a16:creationId xmlns:a16="http://schemas.microsoft.com/office/drawing/2014/main" id="{2BA26236-C8CC-B322-7D47-7C84F8C4B633}"/>
                  </a:ext>
                </a:extLst>
              </p:cNvPr>
              <p:cNvPicPr/>
              <p:nvPr/>
            </p:nvPicPr>
            <p:blipFill>
              <a:blip r:embed="rId14"/>
              <a:stretch>
                <a:fillRect/>
              </a:stretch>
            </p:blipFill>
            <p:spPr>
              <a:xfrm>
                <a:off x="4652901" y="3299484"/>
                <a:ext cx="1029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A89C825D-ADF9-C98D-BD88-32B846E05531}"/>
                  </a:ext>
                </a:extLst>
              </p14:cNvPr>
              <p14:cNvContentPartPr/>
              <p14:nvPr/>
            </p14:nvContentPartPr>
            <p14:xfrm>
              <a:off x="3912741" y="3589284"/>
              <a:ext cx="752400" cy="32040"/>
            </p14:xfrm>
          </p:contentPart>
        </mc:Choice>
        <mc:Fallback>
          <p:pic>
            <p:nvPicPr>
              <p:cNvPr id="11" name="Ink 10">
                <a:extLst>
                  <a:ext uri="{FF2B5EF4-FFF2-40B4-BE49-F238E27FC236}">
                    <a16:creationId xmlns:a16="http://schemas.microsoft.com/office/drawing/2014/main" id="{A89C825D-ADF9-C98D-BD88-32B846E05531}"/>
                  </a:ext>
                </a:extLst>
              </p:cNvPr>
              <p:cNvPicPr/>
              <p:nvPr/>
            </p:nvPicPr>
            <p:blipFill>
              <a:blip r:embed="rId16"/>
              <a:stretch>
                <a:fillRect/>
              </a:stretch>
            </p:blipFill>
            <p:spPr>
              <a:xfrm>
                <a:off x="3894741" y="3571284"/>
                <a:ext cx="788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76AE7105-58B2-3C46-BE48-0F2D09210269}"/>
                  </a:ext>
                </a:extLst>
              </p14:cNvPr>
              <p14:cNvContentPartPr/>
              <p14:nvPr/>
            </p14:nvContentPartPr>
            <p14:xfrm>
              <a:off x="2797461" y="4106244"/>
              <a:ext cx="588600" cy="29160"/>
            </p14:xfrm>
          </p:contentPart>
        </mc:Choice>
        <mc:Fallback>
          <p:pic>
            <p:nvPicPr>
              <p:cNvPr id="12" name="Ink 11">
                <a:extLst>
                  <a:ext uri="{FF2B5EF4-FFF2-40B4-BE49-F238E27FC236}">
                    <a16:creationId xmlns:a16="http://schemas.microsoft.com/office/drawing/2014/main" id="{76AE7105-58B2-3C46-BE48-0F2D09210269}"/>
                  </a:ext>
                </a:extLst>
              </p:cNvPr>
              <p:cNvPicPr/>
              <p:nvPr/>
            </p:nvPicPr>
            <p:blipFill>
              <a:blip r:embed="rId18"/>
              <a:stretch>
                <a:fillRect/>
              </a:stretch>
            </p:blipFill>
            <p:spPr>
              <a:xfrm>
                <a:off x="2779821" y="4088604"/>
                <a:ext cx="6242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372B271F-7806-7383-21B3-46A86E017472}"/>
                  </a:ext>
                </a:extLst>
              </p14:cNvPr>
              <p14:cNvContentPartPr/>
              <p14:nvPr/>
            </p14:nvContentPartPr>
            <p14:xfrm>
              <a:off x="2486061" y="4326204"/>
              <a:ext cx="628560" cy="26640"/>
            </p14:xfrm>
          </p:contentPart>
        </mc:Choice>
        <mc:Fallback>
          <p:pic>
            <p:nvPicPr>
              <p:cNvPr id="13" name="Ink 12">
                <a:extLst>
                  <a:ext uri="{FF2B5EF4-FFF2-40B4-BE49-F238E27FC236}">
                    <a16:creationId xmlns:a16="http://schemas.microsoft.com/office/drawing/2014/main" id="{372B271F-7806-7383-21B3-46A86E017472}"/>
                  </a:ext>
                </a:extLst>
              </p:cNvPr>
              <p:cNvPicPr/>
              <p:nvPr/>
            </p:nvPicPr>
            <p:blipFill>
              <a:blip r:embed="rId20"/>
              <a:stretch>
                <a:fillRect/>
              </a:stretch>
            </p:blipFill>
            <p:spPr>
              <a:xfrm>
                <a:off x="2468421" y="4308204"/>
                <a:ext cx="6642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BD235F20-5C05-9A19-22F4-201AE56600C4}"/>
                  </a:ext>
                </a:extLst>
              </p14:cNvPr>
              <p14:cNvContentPartPr/>
              <p14:nvPr/>
            </p14:nvContentPartPr>
            <p14:xfrm>
              <a:off x="5434461" y="4383444"/>
              <a:ext cx="1800" cy="12960"/>
            </p14:xfrm>
          </p:contentPart>
        </mc:Choice>
        <mc:Fallback>
          <p:pic>
            <p:nvPicPr>
              <p:cNvPr id="14" name="Ink 13">
                <a:extLst>
                  <a:ext uri="{FF2B5EF4-FFF2-40B4-BE49-F238E27FC236}">
                    <a16:creationId xmlns:a16="http://schemas.microsoft.com/office/drawing/2014/main" id="{BD235F20-5C05-9A19-22F4-201AE56600C4}"/>
                  </a:ext>
                </a:extLst>
              </p:cNvPr>
              <p:cNvPicPr/>
              <p:nvPr/>
            </p:nvPicPr>
            <p:blipFill>
              <a:blip r:embed="rId22"/>
              <a:stretch>
                <a:fillRect/>
              </a:stretch>
            </p:blipFill>
            <p:spPr>
              <a:xfrm>
                <a:off x="5416821" y="4365444"/>
                <a:ext cx="3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D864B612-A53F-0BFA-0BF2-03CA98824804}"/>
                  </a:ext>
                </a:extLst>
              </p14:cNvPr>
              <p14:cNvContentPartPr/>
              <p14:nvPr/>
            </p14:nvContentPartPr>
            <p14:xfrm>
              <a:off x="4048821" y="4812924"/>
              <a:ext cx="479160" cy="30240"/>
            </p14:xfrm>
          </p:contentPart>
        </mc:Choice>
        <mc:Fallback>
          <p:pic>
            <p:nvPicPr>
              <p:cNvPr id="15" name="Ink 14">
                <a:extLst>
                  <a:ext uri="{FF2B5EF4-FFF2-40B4-BE49-F238E27FC236}">
                    <a16:creationId xmlns:a16="http://schemas.microsoft.com/office/drawing/2014/main" id="{D864B612-A53F-0BFA-0BF2-03CA98824804}"/>
                  </a:ext>
                </a:extLst>
              </p:cNvPr>
              <p:cNvPicPr/>
              <p:nvPr/>
            </p:nvPicPr>
            <p:blipFill>
              <a:blip r:embed="rId24"/>
              <a:stretch>
                <a:fillRect/>
              </a:stretch>
            </p:blipFill>
            <p:spPr>
              <a:xfrm>
                <a:off x="4031181" y="4795284"/>
                <a:ext cx="5148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270ECE3E-76FB-CC67-BD9A-B714E337A99B}"/>
                  </a:ext>
                </a:extLst>
              </p14:cNvPr>
              <p14:cNvContentPartPr/>
              <p14:nvPr/>
            </p14:nvContentPartPr>
            <p14:xfrm>
              <a:off x="4067901" y="5528604"/>
              <a:ext cx="422280" cy="47160"/>
            </p14:xfrm>
          </p:contentPart>
        </mc:Choice>
        <mc:Fallback>
          <p:pic>
            <p:nvPicPr>
              <p:cNvPr id="16" name="Ink 15">
                <a:extLst>
                  <a:ext uri="{FF2B5EF4-FFF2-40B4-BE49-F238E27FC236}">
                    <a16:creationId xmlns:a16="http://schemas.microsoft.com/office/drawing/2014/main" id="{270ECE3E-76FB-CC67-BD9A-B714E337A99B}"/>
                  </a:ext>
                </a:extLst>
              </p:cNvPr>
              <p:cNvPicPr/>
              <p:nvPr/>
            </p:nvPicPr>
            <p:blipFill>
              <a:blip r:embed="rId26"/>
              <a:stretch>
                <a:fillRect/>
              </a:stretch>
            </p:blipFill>
            <p:spPr>
              <a:xfrm>
                <a:off x="4050261" y="5510964"/>
                <a:ext cx="457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4B2F204A-A1B8-DC4F-AFB2-9F0D4093AFB3}"/>
                  </a:ext>
                </a:extLst>
              </p14:cNvPr>
              <p14:cNvContentPartPr/>
              <p14:nvPr/>
            </p14:nvContentPartPr>
            <p14:xfrm>
              <a:off x="3755061" y="5864484"/>
              <a:ext cx="9000" cy="12960"/>
            </p14:xfrm>
          </p:contentPart>
        </mc:Choice>
        <mc:Fallback>
          <p:pic>
            <p:nvPicPr>
              <p:cNvPr id="17" name="Ink 16">
                <a:extLst>
                  <a:ext uri="{FF2B5EF4-FFF2-40B4-BE49-F238E27FC236}">
                    <a16:creationId xmlns:a16="http://schemas.microsoft.com/office/drawing/2014/main" id="{4B2F204A-A1B8-DC4F-AFB2-9F0D4093AFB3}"/>
                  </a:ext>
                </a:extLst>
              </p:cNvPr>
              <p:cNvPicPr/>
              <p:nvPr/>
            </p:nvPicPr>
            <p:blipFill>
              <a:blip r:embed="rId28"/>
              <a:stretch>
                <a:fillRect/>
              </a:stretch>
            </p:blipFill>
            <p:spPr>
              <a:xfrm>
                <a:off x="3737421" y="5846484"/>
                <a:ext cx="4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D13971C5-0385-8C6D-6722-DB89FBE779CB}"/>
                  </a:ext>
                </a:extLst>
              </p14:cNvPr>
              <p14:cNvContentPartPr/>
              <p14:nvPr/>
            </p14:nvContentPartPr>
            <p14:xfrm>
              <a:off x="5470101" y="5793924"/>
              <a:ext cx="238680" cy="39960"/>
            </p14:xfrm>
          </p:contentPart>
        </mc:Choice>
        <mc:Fallback>
          <p:pic>
            <p:nvPicPr>
              <p:cNvPr id="18" name="Ink 17">
                <a:extLst>
                  <a:ext uri="{FF2B5EF4-FFF2-40B4-BE49-F238E27FC236}">
                    <a16:creationId xmlns:a16="http://schemas.microsoft.com/office/drawing/2014/main" id="{D13971C5-0385-8C6D-6722-DB89FBE779CB}"/>
                  </a:ext>
                </a:extLst>
              </p:cNvPr>
              <p:cNvPicPr/>
              <p:nvPr/>
            </p:nvPicPr>
            <p:blipFill>
              <a:blip r:embed="rId30"/>
              <a:stretch>
                <a:fillRect/>
              </a:stretch>
            </p:blipFill>
            <p:spPr>
              <a:xfrm>
                <a:off x="5452461" y="5776284"/>
                <a:ext cx="274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1C86B144-C7DD-48AD-14CC-6102DE62671B}"/>
                  </a:ext>
                </a:extLst>
              </p14:cNvPr>
              <p14:cNvContentPartPr/>
              <p14:nvPr/>
            </p14:nvContentPartPr>
            <p14:xfrm>
              <a:off x="1270341" y="6077964"/>
              <a:ext cx="477000" cy="15480"/>
            </p14:xfrm>
          </p:contentPart>
        </mc:Choice>
        <mc:Fallback>
          <p:pic>
            <p:nvPicPr>
              <p:cNvPr id="19" name="Ink 18">
                <a:extLst>
                  <a:ext uri="{FF2B5EF4-FFF2-40B4-BE49-F238E27FC236}">
                    <a16:creationId xmlns:a16="http://schemas.microsoft.com/office/drawing/2014/main" id="{1C86B144-C7DD-48AD-14CC-6102DE62671B}"/>
                  </a:ext>
                </a:extLst>
              </p:cNvPr>
              <p:cNvPicPr/>
              <p:nvPr/>
            </p:nvPicPr>
            <p:blipFill>
              <a:blip r:embed="rId32"/>
              <a:stretch>
                <a:fillRect/>
              </a:stretch>
            </p:blipFill>
            <p:spPr>
              <a:xfrm>
                <a:off x="1252701" y="6059964"/>
                <a:ext cx="512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FABE32C1-9CC2-7DA7-FC85-E281EF95EAD4}"/>
                  </a:ext>
                </a:extLst>
              </p14:cNvPr>
              <p14:cNvContentPartPr/>
              <p14:nvPr/>
            </p14:nvContentPartPr>
            <p14:xfrm>
              <a:off x="2793501" y="6037284"/>
              <a:ext cx="145080" cy="25920"/>
            </p14:xfrm>
          </p:contentPart>
        </mc:Choice>
        <mc:Fallback>
          <p:pic>
            <p:nvPicPr>
              <p:cNvPr id="20" name="Ink 19">
                <a:extLst>
                  <a:ext uri="{FF2B5EF4-FFF2-40B4-BE49-F238E27FC236}">
                    <a16:creationId xmlns:a16="http://schemas.microsoft.com/office/drawing/2014/main" id="{FABE32C1-9CC2-7DA7-FC85-E281EF95EAD4}"/>
                  </a:ext>
                </a:extLst>
              </p:cNvPr>
              <p:cNvPicPr/>
              <p:nvPr/>
            </p:nvPicPr>
            <p:blipFill>
              <a:blip r:embed="rId34"/>
              <a:stretch>
                <a:fillRect/>
              </a:stretch>
            </p:blipFill>
            <p:spPr>
              <a:xfrm>
                <a:off x="2775861" y="6019284"/>
                <a:ext cx="180720" cy="61560"/>
              </a:xfrm>
              <a:prstGeom prst="rect">
                <a:avLst/>
              </a:prstGeom>
            </p:spPr>
          </p:pic>
        </mc:Fallback>
      </mc:AlternateContent>
    </p:spTree>
    <p:extLst>
      <p:ext uri="{BB962C8B-B14F-4D97-AF65-F5344CB8AC3E}">
        <p14:creationId xmlns:p14="http://schemas.microsoft.com/office/powerpoint/2010/main" val="285304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3413"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587" y="336773"/>
            <a:ext cx="9904977" cy="5262979"/>
          </a:xfrm>
          <a:prstGeom prst="rect">
            <a:avLst/>
          </a:prstGeom>
          <a:noFill/>
        </p:spPr>
        <p:txBody>
          <a:bodyPr wrap="square" rtlCol="0">
            <a:spAutoFit/>
          </a:bodyPr>
          <a:lstStyle/>
          <a:p>
            <a:r>
              <a:rPr lang="en-US" sz="2800" b="1" dirty="0">
                <a:solidFill>
                  <a:srgbClr val="FFC000"/>
                </a:solidFill>
                <a:cs typeface="+mj-cs"/>
              </a:rPr>
              <a:t>John 14:16–17</a:t>
            </a:r>
          </a:p>
          <a:p>
            <a:r>
              <a:rPr lang="en-US" sz="2800" dirty="0">
                <a:solidFill>
                  <a:srgbClr val="FFC000"/>
                </a:solidFill>
                <a:cs typeface="+mj-cs"/>
              </a:rPr>
              <a:t>14:16﻿ “And I will ask the Father, and He will give you another Helper, that He may be with you forever; ﻿14:17﻿ that is the Spirit of truth, whom the world cannot receive, because it does not behold Him or know Him, but you know Him because He abides with you, and will be in you. (NASB, </a:t>
            </a:r>
            <a:r>
              <a:rPr lang="syr-SY" sz="2800" dirty="0">
                <a:solidFill>
                  <a:srgbClr val="FFFF00"/>
                </a:solidFill>
                <a:cs typeface="+mj-cs"/>
              </a:rPr>
              <a:t>ܐܴܡܰܪ ܠܷܗ ܝܶܫܽܘܥ ܂ ܓܱ݁ܒ݂ܪܴܐ ܚܰܕ݂ ܥܒ݂ܰܕ݂ ܐܱܚܫܳܡܺܝܬ݂ܴܐ ܪܱܒ݁ܬ݂ܴܐ ܂ ܘܰܩܪܴܐ ܠܣܰܓܻ݁ܝܷ̈ܐܐ ܂ܘܫܰܕܱ݁ܪ ܥܰܒ݂ܕܷ݁ܗ ܒ݁ܥܶܕܴ݁ܢܳܐ ܕܱ݁ܐܚܫܳܡܺܝܬ݂ܴܐ ܁ ܕ݁ܢܺܐܡܰܪ ܠܱܐܝܠܷܝܢ ܕܱ݁ܩܪܷܝܢ ܆ ܗܳܐ ܟܾ݁ܠܡܶܕܷ݁ܡ ܡܛܱܝܰܒ݂ ܠܟ݂ܽܘܢ ܂ ܬܱ݁ܘ </a:t>
            </a:r>
            <a:r>
              <a:rPr lang="syr-SY" sz="2800" dirty="0">
                <a:solidFill>
                  <a:srgbClr val="00B0F0"/>
                </a:solidFill>
                <a:cs typeface="+mj-cs"/>
              </a:rPr>
              <a:t>܂16 </a:t>
            </a:r>
            <a:r>
              <a:rPr lang="el-GR" sz="2800" dirty="0">
                <a:solidFill>
                  <a:srgbClr val="00B0F0"/>
                </a:solidFill>
                <a:cs typeface="+mj-cs"/>
              </a:rPr>
              <a:t>κἀγὼ ἐρωτήσω τὸν πατέρα καὶ ἄλλον παράκλητον δώσει ὑμῖν,* ἵνα ⸂μεθʼ ὑμῶν εἰς τὸν αἰῶνα ᾖ⸃, 17 τὸ πνεῦμα τῆς ἀληθείας,* ὃ ὁ κόσμος οὐ δύναται λαβεῖν, ὅτι οὐ θεωρεῖ ⸀αὐτὸ οὐδὲ γινώσκει⸆· ὑμεῖς ⸇ γινώσκετε ⸁αὐτό, ὅτι παρʼ ὑμῖν ⸀1﻿μένει καὶ ἐν ὑμῖν ⸀2﻿ἔσται</a:t>
            </a:r>
            <a:r>
              <a:rPr lang="el-GR" sz="2800" dirty="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5725D5A7-4BE9-00A6-0BDD-CCBF7C4D4FF3}"/>
              </a:ext>
            </a:extLst>
          </p:cNvPr>
          <p:cNvGrpSpPr/>
          <p:nvPr/>
        </p:nvGrpSpPr>
        <p:grpSpPr>
          <a:xfrm>
            <a:off x="583461" y="1550244"/>
            <a:ext cx="5303160" cy="160920"/>
            <a:chOff x="583461" y="1550244"/>
            <a:chExt cx="5303160" cy="16092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25576C7-0AB0-9938-A12A-701828643B6B}"/>
                    </a:ext>
                  </a:extLst>
                </p14:cNvPr>
                <p14:cNvContentPartPr/>
                <p14:nvPr/>
              </p14:nvContentPartPr>
              <p14:xfrm>
                <a:off x="583461" y="1550244"/>
                <a:ext cx="868320" cy="85320"/>
              </p14:xfrm>
            </p:contentPart>
          </mc:Choice>
          <mc:Fallback>
            <p:pic>
              <p:nvPicPr>
                <p:cNvPr id="2" name="Ink 1">
                  <a:extLst>
                    <a:ext uri="{FF2B5EF4-FFF2-40B4-BE49-F238E27FC236}">
                      <a16:creationId xmlns:a16="http://schemas.microsoft.com/office/drawing/2014/main" id="{425576C7-0AB0-9938-A12A-701828643B6B}"/>
                    </a:ext>
                  </a:extLst>
                </p:cNvPr>
                <p:cNvPicPr/>
                <p:nvPr/>
              </p:nvPicPr>
              <p:blipFill>
                <a:blip r:embed="rId5"/>
                <a:stretch>
                  <a:fillRect/>
                </a:stretch>
              </p:blipFill>
              <p:spPr>
                <a:xfrm>
                  <a:off x="565821" y="1532604"/>
                  <a:ext cx="903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2729F1-919B-D9F0-8922-4626679A9CB4}"/>
                    </a:ext>
                  </a:extLst>
                </p14:cNvPr>
                <p14:cNvContentPartPr/>
                <p14:nvPr/>
              </p14:nvContentPartPr>
              <p14:xfrm>
                <a:off x="3662181" y="1625844"/>
                <a:ext cx="2224440" cy="85320"/>
              </p14:xfrm>
            </p:contentPart>
          </mc:Choice>
          <mc:Fallback>
            <p:pic>
              <p:nvPicPr>
                <p:cNvPr id="4" name="Ink 3">
                  <a:extLst>
                    <a:ext uri="{FF2B5EF4-FFF2-40B4-BE49-F238E27FC236}">
                      <a16:creationId xmlns:a16="http://schemas.microsoft.com/office/drawing/2014/main" id="{0A2729F1-919B-D9F0-8922-4626679A9CB4}"/>
                    </a:ext>
                  </a:extLst>
                </p:cNvPr>
                <p:cNvPicPr/>
                <p:nvPr/>
              </p:nvPicPr>
              <p:blipFill>
                <a:blip r:embed="rId7"/>
                <a:stretch>
                  <a:fillRect/>
                </a:stretch>
              </p:blipFill>
              <p:spPr>
                <a:xfrm>
                  <a:off x="3644541" y="1607844"/>
                  <a:ext cx="2260080" cy="12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E766F40-A456-886C-A418-11B02480642B}"/>
                  </a:ext>
                </a:extLst>
              </p14:cNvPr>
              <p14:cNvContentPartPr/>
              <p14:nvPr/>
            </p14:nvContentPartPr>
            <p14:xfrm>
              <a:off x="9020421" y="1662924"/>
              <a:ext cx="977760" cy="64080"/>
            </p14:xfrm>
          </p:contentPart>
        </mc:Choice>
        <mc:Fallback>
          <p:pic>
            <p:nvPicPr>
              <p:cNvPr id="7" name="Ink 6">
                <a:extLst>
                  <a:ext uri="{FF2B5EF4-FFF2-40B4-BE49-F238E27FC236}">
                    <a16:creationId xmlns:a16="http://schemas.microsoft.com/office/drawing/2014/main" id="{AE766F40-A456-886C-A418-11B02480642B}"/>
                  </a:ext>
                </a:extLst>
              </p:cNvPr>
              <p:cNvPicPr/>
              <p:nvPr/>
            </p:nvPicPr>
            <p:blipFill>
              <a:blip r:embed="rId9"/>
              <a:stretch>
                <a:fillRect/>
              </a:stretch>
            </p:blipFill>
            <p:spPr>
              <a:xfrm>
                <a:off x="9002421" y="1645284"/>
                <a:ext cx="1013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590A4D0-9422-C83F-0D32-5B631B139FF7}"/>
                  </a:ext>
                </a:extLst>
              </p14:cNvPr>
              <p14:cNvContentPartPr/>
              <p14:nvPr/>
            </p14:nvContentPartPr>
            <p14:xfrm>
              <a:off x="584541" y="2000244"/>
              <a:ext cx="538200" cy="140760"/>
            </p14:xfrm>
          </p:contentPart>
        </mc:Choice>
        <mc:Fallback>
          <p:pic>
            <p:nvPicPr>
              <p:cNvPr id="9" name="Ink 8">
                <a:extLst>
                  <a:ext uri="{FF2B5EF4-FFF2-40B4-BE49-F238E27FC236}">
                    <a16:creationId xmlns:a16="http://schemas.microsoft.com/office/drawing/2014/main" id="{9590A4D0-9422-C83F-0D32-5B631B139FF7}"/>
                  </a:ext>
                </a:extLst>
              </p:cNvPr>
              <p:cNvPicPr/>
              <p:nvPr/>
            </p:nvPicPr>
            <p:blipFill>
              <a:blip r:embed="rId11"/>
              <a:stretch>
                <a:fillRect/>
              </a:stretch>
            </p:blipFill>
            <p:spPr>
              <a:xfrm>
                <a:off x="566541" y="1982604"/>
                <a:ext cx="573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AF941AA-0D66-7023-6F67-420576E78D12}"/>
                  </a:ext>
                </a:extLst>
              </p14:cNvPr>
              <p14:cNvContentPartPr/>
              <p14:nvPr/>
            </p14:nvContentPartPr>
            <p14:xfrm>
              <a:off x="9767781" y="2507844"/>
              <a:ext cx="47160" cy="31320"/>
            </p14:xfrm>
          </p:contentPart>
        </mc:Choice>
        <mc:Fallback>
          <p:pic>
            <p:nvPicPr>
              <p:cNvPr id="11" name="Ink 10">
                <a:extLst>
                  <a:ext uri="{FF2B5EF4-FFF2-40B4-BE49-F238E27FC236}">
                    <a16:creationId xmlns:a16="http://schemas.microsoft.com/office/drawing/2014/main" id="{6AF941AA-0D66-7023-6F67-420576E78D12}"/>
                  </a:ext>
                </a:extLst>
              </p:cNvPr>
              <p:cNvPicPr/>
              <p:nvPr/>
            </p:nvPicPr>
            <p:blipFill>
              <a:blip r:embed="rId13"/>
              <a:stretch>
                <a:fillRect/>
              </a:stretch>
            </p:blipFill>
            <p:spPr>
              <a:xfrm>
                <a:off x="9750141" y="2489844"/>
                <a:ext cx="82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F1025B3D-0500-5C31-2BAC-3FCCDB2E89DB}"/>
                  </a:ext>
                </a:extLst>
              </p14:cNvPr>
              <p14:cNvContentPartPr/>
              <p14:nvPr/>
            </p14:nvContentPartPr>
            <p14:xfrm>
              <a:off x="6031341" y="2490564"/>
              <a:ext cx="3818520" cy="74520"/>
            </p14:xfrm>
          </p:contentPart>
        </mc:Choice>
        <mc:Fallback>
          <p:pic>
            <p:nvPicPr>
              <p:cNvPr id="12" name="Ink 11">
                <a:extLst>
                  <a:ext uri="{FF2B5EF4-FFF2-40B4-BE49-F238E27FC236}">
                    <a16:creationId xmlns:a16="http://schemas.microsoft.com/office/drawing/2014/main" id="{F1025B3D-0500-5C31-2BAC-3FCCDB2E89DB}"/>
                  </a:ext>
                </a:extLst>
              </p:cNvPr>
              <p:cNvPicPr/>
              <p:nvPr/>
            </p:nvPicPr>
            <p:blipFill>
              <a:blip r:embed="rId15"/>
              <a:stretch>
                <a:fillRect/>
              </a:stretch>
            </p:blipFill>
            <p:spPr>
              <a:xfrm>
                <a:off x="6013701" y="2472924"/>
                <a:ext cx="3854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A049046F-9D6F-B9AC-32C4-107484E1F97B}"/>
                  </a:ext>
                </a:extLst>
              </p14:cNvPr>
              <p14:cNvContentPartPr/>
              <p14:nvPr/>
            </p14:nvContentPartPr>
            <p14:xfrm>
              <a:off x="517221" y="2886564"/>
              <a:ext cx="2438640" cy="158760"/>
            </p14:xfrm>
          </p:contentPart>
        </mc:Choice>
        <mc:Fallback>
          <p:pic>
            <p:nvPicPr>
              <p:cNvPr id="13" name="Ink 12">
                <a:extLst>
                  <a:ext uri="{FF2B5EF4-FFF2-40B4-BE49-F238E27FC236}">
                    <a16:creationId xmlns:a16="http://schemas.microsoft.com/office/drawing/2014/main" id="{A049046F-9D6F-B9AC-32C4-107484E1F97B}"/>
                  </a:ext>
                </a:extLst>
              </p:cNvPr>
              <p:cNvPicPr/>
              <p:nvPr/>
            </p:nvPicPr>
            <p:blipFill>
              <a:blip r:embed="rId17"/>
              <a:stretch>
                <a:fillRect/>
              </a:stretch>
            </p:blipFill>
            <p:spPr>
              <a:xfrm>
                <a:off x="499581" y="2868564"/>
                <a:ext cx="2474280" cy="194400"/>
              </a:xfrm>
              <a:prstGeom prst="rect">
                <a:avLst/>
              </a:prstGeom>
            </p:spPr>
          </p:pic>
        </mc:Fallback>
      </mc:AlternateContent>
    </p:spTree>
    <p:extLst>
      <p:ext uri="{BB962C8B-B14F-4D97-AF65-F5344CB8AC3E}">
        <p14:creationId xmlns:p14="http://schemas.microsoft.com/office/powerpoint/2010/main" val="340852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62816"/>
            <a:ext cx="9858331" cy="5693866"/>
          </a:xfrm>
          <a:prstGeom prst="rect">
            <a:avLst/>
          </a:prstGeom>
          <a:noFill/>
        </p:spPr>
        <p:txBody>
          <a:bodyPr wrap="square" rtlCol="0">
            <a:spAutoFit/>
          </a:bodyPr>
          <a:lstStyle/>
          <a:p>
            <a:r>
              <a:rPr lang="en-US" sz="2800" b="1" dirty="0">
                <a:solidFill>
                  <a:srgbClr val="FFC000"/>
                </a:solidFill>
                <a:cs typeface="+mj-cs"/>
              </a:rPr>
              <a:t>Targum Jonathan son of </a:t>
            </a:r>
            <a:r>
              <a:rPr lang="en-US" sz="2800" b="1" dirty="0" err="1">
                <a:solidFill>
                  <a:srgbClr val="FFC000"/>
                </a:solidFill>
                <a:cs typeface="+mj-cs"/>
              </a:rPr>
              <a:t>Uziel</a:t>
            </a:r>
            <a:r>
              <a:rPr lang="en-US" sz="2800" b="1" dirty="0">
                <a:solidFill>
                  <a:srgbClr val="FFC000"/>
                </a:solidFill>
                <a:cs typeface="+mj-cs"/>
              </a:rPr>
              <a:t> Isaiah 25:7-12</a:t>
            </a:r>
          </a:p>
          <a:p>
            <a:r>
              <a:rPr lang="en-US" sz="2400" dirty="0">
                <a:solidFill>
                  <a:srgbClr val="FFC000"/>
                </a:solidFill>
                <a:cs typeface="+mj-cs"/>
              </a:rPr>
              <a:t>25:7 The face of the prince, of the prince of all the people shall be destroyed; and the face of the king, of the ruler of all the kingdoms. </a:t>
            </a:r>
            <a:r>
              <a:rPr lang="en-US" sz="2400" dirty="0">
                <a:solidFill>
                  <a:srgbClr val="92D050"/>
                </a:solidFill>
                <a:cs typeface="+mj-cs"/>
              </a:rPr>
              <a:t>25:8 Death shall be forgotten forever; and the Lord God shall wipe away tears from off all the faces, and the reproach of his people he shall remove from off all the earth, because it hath been decreed thus by the WORD of the Lord. </a:t>
            </a:r>
            <a:r>
              <a:rPr lang="en-US" sz="2400" dirty="0">
                <a:solidFill>
                  <a:srgbClr val="00B0F0"/>
                </a:solidFill>
                <a:cs typeface="+mj-cs"/>
              </a:rPr>
              <a:t>25:9 And one shall say at that time: Behold, this is our God; this is he for whom we have hoped, and he shall save us: this is the Lord, for His WORD we have hoped; we will rejoice, and be glad in his salvation. 25:10 For the power of the Lord of hosts shall be revealed in this mountain; and the Moabites shall be trodden under foot even as straw is in the clay. 25:11 And he shall extend the stroke of his power among them, as the swimmer extends himself to swim; and he shall humble his glory, together with the wiles of his hands. 25:12 He shall cast down the fortified city, the great city; he shall thrust it down, it shall come to the earth, even to the dust. (</a:t>
            </a:r>
            <a:r>
              <a:rPr lang="en-US" sz="2400" dirty="0" err="1">
                <a:solidFill>
                  <a:srgbClr val="00B0F0"/>
                </a:solidFill>
                <a:cs typeface="+mj-cs"/>
              </a:rPr>
              <a:t>TgJ</a:t>
            </a:r>
            <a:r>
              <a:rPr lang="en-US" sz="2400" dirty="0">
                <a:solidFill>
                  <a:srgbClr val="00B0F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CFBF85FE-3945-1AA9-5B44-E6408C3D57C4}"/>
                  </a:ext>
                </a:extLst>
              </p14:cNvPr>
              <p14:cNvContentPartPr/>
              <p14:nvPr/>
            </p14:nvContentPartPr>
            <p14:xfrm>
              <a:off x="4305141" y="2601804"/>
              <a:ext cx="3554640" cy="105120"/>
            </p14:xfrm>
          </p:contentPart>
        </mc:Choice>
        <mc:Fallback>
          <p:pic>
            <p:nvPicPr>
              <p:cNvPr id="5" name="Ink 4">
                <a:extLst>
                  <a:ext uri="{FF2B5EF4-FFF2-40B4-BE49-F238E27FC236}">
                    <a16:creationId xmlns:a16="http://schemas.microsoft.com/office/drawing/2014/main" id="{CFBF85FE-3945-1AA9-5B44-E6408C3D57C4}"/>
                  </a:ext>
                </a:extLst>
              </p:cNvPr>
              <p:cNvPicPr/>
              <p:nvPr/>
            </p:nvPicPr>
            <p:blipFill>
              <a:blip r:embed="rId5"/>
              <a:stretch>
                <a:fillRect/>
              </a:stretch>
            </p:blipFill>
            <p:spPr>
              <a:xfrm>
                <a:off x="4287141" y="2584164"/>
                <a:ext cx="3590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2D9C04E7-4F5B-CA22-6C9F-AB787C56D7DA}"/>
                  </a:ext>
                </a:extLst>
              </p14:cNvPr>
              <p14:cNvContentPartPr/>
              <p14:nvPr/>
            </p14:nvContentPartPr>
            <p14:xfrm>
              <a:off x="692901" y="3682524"/>
              <a:ext cx="4887720" cy="129600"/>
            </p14:xfrm>
          </p:contentPart>
        </mc:Choice>
        <mc:Fallback>
          <p:pic>
            <p:nvPicPr>
              <p:cNvPr id="7" name="Ink 6">
                <a:extLst>
                  <a:ext uri="{FF2B5EF4-FFF2-40B4-BE49-F238E27FC236}">
                    <a16:creationId xmlns:a16="http://schemas.microsoft.com/office/drawing/2014/main" id="{2D9C04E7-4F5B-CA22-6C9F-AB787C56D7DA}"/>
                  </a:ext>
                </a:extLst>
              </p:cNvPr>
              <p:cNvPicPr/>
              <p:nvPr/>
            </p:nvPicPr>
            <p:blipFill>
              <a:blip r:embed="rId7"/>
              <a:stretch>
                <a:fillRect/>
              </a:stretch>
            </p:blipFill>
            <p:spPr>
              <a:xfrm>
                <a:off x="674901" y="3664524"/>
                <a:ext cx="49233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A4B3A1DC-4FAC-C2B6-39F9-E14FAB6CC6EE}"/>
                  </a:ext>
                </a:extLst>
              </p14:cNvPr>
              <p14:cNvContentPartPr/>
              <p14:nvPr/>
            </p14:nvContentPartPr>
            <p14:xfrm>
              <a:off x="1369341" y="1167204"/>
              <a:ext cx="2315160" cy="77400"/>
            </p14:xfrm>
          </p:contentPart>
        </mc:Choice>
        <mc:Fallback>
          <p:pic>
            <p:nvPicPr>
              <p:cNvPr id="9" name="Ink 8">
                <a:extLst>
                  <a:ext uri="{FF2B5EF4-FFF2-40B4-BE49-F238E27FC236}">
                    <a16:creationId xmlns:a16="http://schemas.microsoft.com/office/drawing/2014/main" id="{A4B3A1DC-4FAC-C2B6-39F9-E14FAB6CC6EE}"/>
                  </a:ext>
                </a:extLst>
              </p:cNvPr>
              <p:cNvPicPr/>
              <p:nvPr/>
            </p:nvPicPr>
            <p:blipFill>
              <a:blip r:embed="rId9"/>
              <a:stretch>
                <a:fillRect/>
              </a:stretch>
            </p:blipFill>
            <p:spPr>
              <a:xfrm>
                <a:off x="1351341" y="1149564"/>
                <a:ext cx="2350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8B912AD6-3759-F9A0-B13D-D3B689485943}"/>
                  </a:ext>
                </a:extLst>
              </p14:cNvPr>
              <p14:cNvContentPartPr/>
              <p14:nvPr/>
            </p14:nvContentPartPr>
            <p14:xfrm>
              <a:off x="4390821" y="1186644"/>
              <a:ext cx="2950200" cy="65520"/>
            </p14:xfrm>
          </p:contentPart>
        </mc:Choice>
        <mc:Fallback>
          <p:pic>
            <p:nvPicPr>
              <p:cNvPr id="11" name="Ink 10">
                <a:extLst>
                  <a:ext uri="{FF2B5EF4-FFF2-40B4-BE49-F238E27FC236}">
                    <a16:creationId xmlns:a16="http://schemas.microsoft.com/office/drawing/2014/main" id="{8B912AD6-3759-F9A0-B13D-D3B689485943}"/>
                  </a:ext>
                </a:extLst>
              </p:cNvPr>
              <p:cNvPicPr/>
              <p:nvPr/>
            </p:nvPicPr>
            <p:blipFill>
              <a:blip r:embed="rId11"/>
              <a:stretch>
                <a:fillRect/>
              </a:stretch>
            </p:blipFill>
            <p:spPr>
              <a:xfrm>
                <a:off x="4372821" y="1169004"/>
                <a:ext cx="2985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BB0DF859-9152-B11D-E45A-573CC5574887}"/>
                  </a:ext>
                </a:extLst>
              </p14:cNvPr>
              <p14:cNvContentPartPr/>
              <p14:nvPr/>
            </p14:nvContentPartPr>
            <p14:xfrm>
              <a:off x="5304861" y="1538004"/>
              <a:ext cx="1695600" cy="97200"/>
            </p14:xfrm>
          </p:contentPart>
        </mc:Choice>
        <mc:Fallback>
          <p:pic>
            <p:nvPicPr>
              <p:cNvPr id="12" name="Ink 11">
                <a:extLst>
                  <a:ext uri="{FF2B5EF4-FFF2-40B4-BE49-F238E27FC236}">
                    <a16:creationId xmlns:a16="http://schemas.microsoft.com/office/drawing/2014/main" id="{BB0DF859-9152-B11D-E45A-573CC5574887}"/>
                  </a:ext>
                </a:extLst>
              </p:cNvPr>
              <p:cNvPicPr/>
              <p:nvPr/>
            </p:nvPicPr>
            <p:blipFill>
              <a:blip r:embed="rId13"/>
              <a:stretch>
                <a:fillRect/>
              </a:stretch>
            </p:blipFill>
            <p:spPr>
              <a:xfrm>
                <a:off x="5286861" y="1520364"/>
                <a:ext cx="17312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2558C30-B5A8-7DE0-2A41-1960AF9C84B6}"/>
                  </a:ext>
                </a:extLst>
              </p14:cNvPr>
              <p14:cNvContentPartPr/>
              <p14:nvPr/>
            </p14:nvContentPartPr>
            <p14:xfrm>
              <a:off x="8149941" y="1509564"/>
              <a:ext cx="1611720" cy="45000"/>
            </p14:xfrm>
          </p:contentPart>
        </mc:Choice>
        <mc:Fallback>
          <p:pic>
            <p:nvPicPr>
              <p:cNvPr id="13" name="Ink 12">
                <a:extLst>
                  <a:ext uri="{FF2B5EF4-FFF2-40B4-BE49-F238E27FC236}">
                    <a16:creationId xmlns:a16="http://schemas.microsoft.com/office/drawing/2014/main" id="{72558C30-B5A8-7DE0-2A41-1960AF9C84B6}"/>
                  </a:ext>
                </a:extLst>
              </p:cNvPr>
              <p:cNvPicPr/>
              <p:nvPr/>
            </p:nvPicPr>
            <p:blipFill>
              <a:blip r:embed="rId15"/>
              <a:stretch>
                <a:fillRect/>
              </a:stretch>
            </p:blipFill>
            <p:spPr>
              <a:xfrm>
                <a:off x="8131941" y="1491564"/>
                <a:ext cx="1647360" cy="80640"/>
              </a:xfrm>
              <a:prstGeom prst="rect">
                <a:avLst/>
              </a:prstGeom>
            </p:spPr>
          </p:pic>
        </mc:Fallback>
      </mc:AlternateContent>
      <p:grpSp>
        <p:nvGrpSpPr>
          <p:cNvPr id="15" name="Group 14">
            <a:extLst>
              <a:ext uri="{FF2B5EF4-FFF2-40B4-BE49-F238E27FC236}">
                <a16:creationId xmlns:a16="http://schemas.microsoft.com/office/drawing/2014/main" id="{E0672D0D-A8FB-FFC7-DF7E-B41DE6541B8A}"/>
              </a:ext>
            </a:extLst>
          </p:cNvPr>
          <p:cNvGrpSpPr/>
          <p:nvPr/>
        </p:nvGrpSpPr>
        <p:grpSpPr>
          <a:xfrm>
            <a:off x="467901" y="1856244"/>
            <a:ext cx="2034720" cy="120240"/>
            <a:chOff x="467901" y="1856244"/>
            <a:chExt cx="2034720" cy="120240"/>
          </a:xfrm>
        </p:grpSpPr>
        <mc:AlternateContent xmlns:mc="http://schemas.openxmlformats.org/markup-compatibility/2006">
          <mc:Choice xmlns:p14="http://schemas.microsoft.com/office/powerpoint/2010/main" Requires="p14">
            <p:contentPart p14:bwMode="auto" r:id="rId16">
              <p14:nvContentPartPr>
                <p14:cNvPr id="2" name="Ink 1">
                  <a:extLst>
                    <a:ext uri="{FF2B5EF4-FFF2-40B4-BE49-F238E27FC236}">
                      <a16:creationId xmlns:a16="http://schemas.microsoft.com/office/drawing/2014/main" id="{A4BF49CF-FD9C-E06D-1FB9-2A0CC8C2F416}"/>
                    </a:ext>
                  </a:extLst>
                </p14:cNvPr>
                <p14:cNvContentPartPr/>
                <p14:nvPr/>
              </p14:nvContentPartPr>
              <p14:xfrm>
                <a:off x="1093941" y="1876044"/>
                <a:ext cx="41040" cy="21960"/>
              </p14:xfrm>
            </p:contentPart>
          </mc:Choice>
          <mc:Fallback>
            <p:pic>
              <p:nvPicPr>
                <p:cNvPr id="2" name="Ink 1">
                  <a:extLst>
                    <a:ext uri="{FF2B5EF4-FFF2-40B4-BE49-F238E27FC236}">
                      <a16:creationId xmlns:a16="http://schemas.microsoft.com/office/drawing/2014/main" id="{A4BF49CF-FD9C-E06D-1FB9-2A0CC8C2F416}"/>
                    </a:ext>
                  </a:extLst>
                </p:cNvPr>
                <p:cNvPicPr/>
                <p:nvPr/>
              </p:nvPicPr>
              <p:blipFill>
                <a:blip r:embed="rId17"/>
                <a:stretch>
                  <a:fillRect/>
                </a:stretch>
              </p:blipFill>
              <p:spPr>
                <a:xfrm>
                  <a:off x="1075941" y="1858404"/>
                  <a:ext cx="766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Ink 3">
                  <a:extLst>
                    <a:ext uri="{FF2B5EF4-FFF2-40B4-BE49-F238E27FC236}">
                      <a16:creationId xmlns:a16="http://schemas.microsoft.com/office/drawing/2014/main" id="{07A292AE-96BB-9592-C434-4F23D7D3254B}"/>
                    </a:ext>
                  </a:extLst>
                </p14:cNvPr>
                <p14:cNvContentPartPr/>
                <p14:nvPr/>
              </p14:nvContentPartPr>
              <p14:xfrm>
                <a:off x="2297061" y="1918164"/>
                <a:ext cx="29520" cy="23400"/>
              </p14:xfrm>
            </p:contentPart>
          </mc:Choice>
          <mc:Fallback>
            <p:pic>
              <p:nvPicPr>
                <p:cNvPr id="4" name="Ink 3">
                  <a:extLst>
                    <a:ext uri="{FF2B5EF4-FFF2-40B4-BE49-F238E27FC236}">
                      <a16:creationId xmlns:a16="http://schemas.microsoft.com/office/drawing/2014/main" id="{07A292AE-96BB-9592-C434-4F23D7D3254B}"/>
                    </a:ext>
                  </a:extLst>
                </p:cNvPr>
                <p:cNvPicPr/>
                <p:nvPr/>
              </p:nvPicPr>
              <p:blipFill>
                <a:blip r:embed="rId19"/>
                <a:stretch>
                  <a:fillRect/>
                </a:stretch>
              </p:blipFill>
              <p:spPr>
                <a:xfrm>
                  <a:off x="2279421" y="1900524"/>
                  <a:ext cx="65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F779752-F499-0909-A1B3-627D05FCF0A6}"/>
                    </a:ext>
                  </a:extLst>
                </p14:cNvPr>
                <p14:cNvContentPartPr/>
                <p14:nvPr/>
              </p14:nvContentPartPr>
              <p14:xfrm>
                <a:off x="467901" y="1856244"/>
                <a:ext cx="2034720" cy="120240"/>
              </p14:xfrm>
            </p:contentPart>
          </mc:Choice>
          <mc:Fallback>
            <p:pic>
              <p:nvPicPr>
                <p:cNvPr id="14" name="Ink 13">
                  <a:extLst>
                    <a:ext uri="{FF2B5EF4-FFF2-40B4-BE49-F238E27FC236}">
                      <a16:creationId xmlns:a16="http://schemas.microsoft.com/office/drawing/2014/main" id="{9F779752-F499-0909-A1B3-627D05FCF0A6}"/>
                    </a:ext>
                  </a:extLst>
                </p:cNvPr>
                <p:cNvPicPr/>
                <p:nvPr/>
              </p:nvPicPr>
              <p:blipFill>
                <a:blip r:embed="rId21"/>
                <a:stretch>
                  <a:fillRect/>
                </a:stretch>
              </p:blipFill>
              <p:spPr>
                <a:xfrm>
                  <a:off x="450261" y="1838604"/>
                  <a:ext cx="2070360" cy="155880"/>
                </a:xfrm>
                <a:prstGeom prst="rect">
                  <a:avLst/>
                </a:prstGeom>
              </p:spPr>
            </p:pic>
          </mc:Fallback>
        </mc:AlternateContent>
      </p:grpSp>
    </p:spTree>
    <p:extLst>
      <p:ext uri="{BB962C8B-B14F-4D97-AF65-F5344CB8AC3E}">
        <p14:creationId xmlns:p14="http://schemas.microsoft.com/office/powerpoint/2010/main" val="1088888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521637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62816"/>
            <a:ext cx="9858331" cy="4401205"/>
          </a:xfrm>
          <a:prstGeom prst="rect">
            <a:avLst/>
          </a:prstGeom>
          <a:noFill/>
        </p:spPr>
        <p:txBody>
          <a:bodyPr wrap="square" rtlCol="0">
            <a:spAutoFit/>
          </a:bodyPr>
          <a:lstStyle/>
          <a:p>
            <a:pPr algn="r"/>
            <a:r>
              <a:rPr lang="he-IL" sz="2800" b="1" dirty="0">
                <a:solidFill>
                  <a:srgbClr val="FFFF00"/>
                </a:solidFill>
                <a:cs typeface="+mj-cs"/>
              </a:rPr>
              <a:t>ספר דניאל פרק ט</a:t>
            </a:r>
          </a:p>
          <a:p>
            <a:pPr algn="r"/>
            <a:r>
              <a:rPr lang="he-IL" sz="2800" dirty="0">
                <a:solidFill>
                  <a:srgbClr val="FFFF00"/>
                </a:solidFill>
                <a:cs typeface="+mj-cs"/>
              </a:rPr>
              <a:t>כו   וְאַחֲרֵי הַשָּׁבֻעִים שִׁשִּׁים וּשְׁנַיִם יִכָּרֵת מָשִׁיחַ וְאֵין לוֹ וְהָעִיר וְהַקֹּדֶשׁ יַשְׁחִית עַם נָגִיד הַבָּא וְקִצּוֹ בַשֶּׁטֶף וְעַד קֵץ מִלְחָמָה נֶחֱרֶצֶת שֹׁמֵמוֹת:    </a:t>
            </a:r>
          </a:p>
          <a:p>
            <a:endParaRPr lang="he-IL" sz="2800" b="1" dirty="0">
              <a:solidFill>
                <a:srgbClr val="FFC000"/>
              </a:solidFill>
              <a:cs typeface="+mj-cs"/>
            </a:endParaRPr>
          </a:p>
          <a:p>
            <a:r>
              <a:rPr lang="en-US" sz="2800" b="1" dirty="0">
                <a:solidFill>
                  <a:srgbClr val="FFC000"/>
                </a:solidFill>
                <a:cs typeface="+mj-cs"/>
              </a:rPr>
              <a:t>Daniel 9:26</a:t>
            </a:r>
          </a:p>
          <a:p>
            <a:r>
              <a:rPr lang="en-US" sz="2800" dirty="0">
                <a:solidFill>
                  <a:srgbClr val="FFC000"/>
                </a:solidFill>
                <a:cs typeface="+mj-cs"/>
              </a:rPr>
              <a:t>9:26 And after threescore and two weeks shall Messiah be cut off, *but not for himself: and the people of the prince that shall come shall destroy the city and the sanctuary; and the end thereof shall be with a flood, and unto the end of the war desolations are determined.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AB47A46-199D-408D-7799-DE77EEDDC179}"/>
                  </a:ext>
                </a:extLst>
              </p14:cNvPr>
              <p14:cNvContentPartPr/>
              <p14:nvPr/>
            </p14:nvContentPartPr>
            <p14:xfrm>
              <a:off x="7445061" y="2927964"/>
              <a:ext cx="1737000" cy="78840"/>
            </p14:xfrm>
          </p:contentPart>
        </mc:Choice>
        <mc:Fallback>
          <p:pic>
            <p:nvPicPr>
              <p:cNvPr id="2" name="Ink 1">
                <a:extLst>
                  <a:ext uri="{FF2B5EF4-FFF2-40B4-BE49-F238E27FC236}">
                    <a16:creationId xmlns:a16="http://schemas.microsoft.com/office/drawing/2014/main" id="{5AB47A46-199D-408D-7799-DE77EEDDC179}"/>
                  </a:ext>
                </a:extLst>
              </p:cNvPr>
              <p:cNvPicPr/>
              <p:nvPr/>
            </p:nvPicPr>
            <p:blipFill>
              <a:blip r:embed="rId5"/>
              <a:stretch>
                <a:fillRect/>
              </a:stretch>
            </p:blipFill>
            <p:spPr>
              <a:xfrm>
                <a:off x="7427421" y="2909964"/>
                <a:ext cx="17726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04DBE68-FA81-623F-BF99-394E5626BE69}"/>
                  </a:ext>
                </a:extLst>
              </p14:cNvPr>
              <p14:cNvContentPartPr/>
              <p14:nvPr/>
            </p14:nvContentPartPr>
            <p14:xfrm>
              <a:off x="4904541" y="1287804"/>
              <a:ext cx="1268280" cy="59040"/>
            </p14:xfrm>
          </p:contentPart>
        </mc:Choice>
        <mc:Fallback>
          <p:pic>
            <p:nvPicPr>
              <p:cNvPr id="4" name="Ink 3">
                <a:extLst>
                  <a:ext uri="{FF2B5EF4-FFF2-40B4-BE49-F238E27FC236}">
                    <a16:creationId xmlns:a16="http://schemas.microsoft.com/office/drawing/2014/main" id="{F04DBE68-FA81-623F-BF99-394E5626BE69}"/>
                  </a:ext>
                </a:extLst>
              </p:cNvPr>
              <p:cNvPicPr/>
              <p:nvPr/>
            </p:nvPicPr>
            <p:blipFill>
              <a:blip r:embed="rId7"/>
              <a:stretch>
                <a:fillRect/>
              </a:stretch>
            </p:blipFill>
            <p:spPr>
              <a:xfrm>
                <a:off x="4886541" y="1270164"/>
                <a:ext cx="13039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6CD4836-E9A7-CF07-DC61-43E8EB28F602}"/>
                  </a:ext>
                </a:extLst>
              </p14:cNvPr>
              <p14:cNvContentPartPr/>
              <p14:nvPr/>
            </p14:nvContentPartPr>
            <p14:xfrm>
              <a:off x="4642101" y="2952444"/>
              <a:ext cx="3044160" cy="512640"/>
            </p14:xfrm>
          </p:contentPart>
        </mc:Choice>
        <mc:Fallback>
          <p:pic>
            <p:nvPicPr>
              <p:cNvPr id="5" name="Ink 4">
                <a:extLst>
                  <a:ext uri="{FF2B5EF4-FFF2-40B4-BE49-F238E27FC236}">
                    <a16:creationId xmlns:a16="http://schemas.microsoft.com/office/drawing/2014/main" id="{66CD4836-E9A7-CF07-DC61-43E8EB28F602}"/>
                  </a:ext>
                </a:extLst>
              </p:cNvPr>
              <p:cNvPicPr/>
              <p:nvPr/>
            </p:nvPicPr>
            <p:blipFill>
              <a:blip r:embed="rId9"/>
              <a:stretch>
                <a:fillRect/>
              </a:stretch>
            </p:blipFill>
            <p:spPr>
              <a:xfrm>
                <a:off x="4624461" y="2934804"/>
                <a:ext cx="307980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749C307A-1405-F62D-DA08-CF3F0EE67595}"/>
                  </a:ext>
                </a:extLst>
              </p14:cNvPr>
              <p14:cNvContentPartPr/>
              <p14:nvPr/>
            </p14:nvContentPartPr>
            <p14:xfrm>
              <a:off x="2407581" y="4175724"/>
              <a:ext cx="63000" cy="19440"/>
            </p14:xfrm>
          </p:contentPart>
        </mc:Choice>
        <mc:Fallback>
          <p:pic>
            <p:nvPicPr>
              <p:cNvPr id="7" name="Ink 6">
                <a:extLst>
                  <a:ext uri="{FF2B5EF4-FFF2-40B4-BE49-F238E27FC236}">
                    <a16:creationId xmlns:a16="http://schemas.microsoft.com/office/drawing/2014/main" id="{749C307A-1405-F62D-DA08-CF3F0EE67595}"/>
                  </a:ext>
                </a:extLst>
              </p:cNvPr>
              <p:cNvPicPr/>
              <p:nvPr/>
            </p:nvPicPr>
            <p:blipFill>
              <a:blip r:embed="rId11"/>
              <a:stretch>
                <a:fillRect/>
              </a:stretch>
            </p:blipFill>
            <p:spPr>
              <a:xfrm>
                <a:off x="2389941" y="4158084"/>
                <a:ext cx="986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021D0F1-B168-A605-0829-C967F50F2F3B}"/>
                  </a:ext>
                </a:extLst>
              </p14:cNvPr>
              <p14:cNvContentPartPr/>
              <p14:nvPr/>
            </p14:nvContentPartPr>
            <p14:xfrm>
              <a:off x="4981581" y="4200924"/>
              <a:ext cx="102960" cy="37080"/>
            </p14:xfrm>
          </p:contentPart>
        </mc:Choice>
        <mc:Fallback>
          <p:pic>
            <p:nvPicPr>
              <p:cNvPr id="9" name="Ink 8">
                <a:extLst>
                  <a:ext uri="{FF2B5EF4-FFF2-40B4-BE49-F238E27FC236}">
                    <a16:creationId xmlns:a16="http://schemas.microsoft.com/office/drawing/2014/main" id="{3021D0F1-B168-A605-0829-C967F50F2F3B}"/>
                  </a:ext>
                </a:extLst>
              </p:cNvPr>
              <p:cNvPicPr/>
              <p:nvPr/>
            </p:nvPicPr>
            <p:blipFill>
              <a:blip r:embed="rId13"/>
              <a:stretch>
                <a:fillRect/>
              </a:stretch>
            </p:blipFill>
            <p:spPr>
              <a:xfrm>
                <a:off x="4963581" y="4182924"/>
                <a:ext cx="138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2422A47-0C4C-21C4-2F92-7D66439E8A39}"/>
                  </a:ext>
                </a:extLst>
              </p14:cNvPr>
              <p14:cNvContentPartPr/>
              <p14:nvPr/>
            </p14:nvContentPartPr>
            <p14:xfrm>
              <a:off x="1370421" y="4676484"/>
              <a:ext cx="149040" cy="9000"/>
            </p14:xfrm>
          </p:contentPart>
        </mc:Choice>
        <mc:Fallback>
          <p:pic>
            <p:nvPicPr>
              <p:cNvPr id="11" name="Ink 10">
                <a:extLst>
                  <a:ext uri="{FF2B5EF4-FFF2-40B4-BE49-F238E27FC236}">
                    <a16:creationId xmlns:a16="http://schemas.microsoft.com/office/drawing/2014/main" id="{32422A47-0C4C-21C4-2F92-7D66439E8A39}"/>
                  </a:ext>
                </a:extLst>
              </p:cNvPr>
              <p:cNvPicPr/>
              <p:nvPr/>
            </p:nvPicPr>
            <p:blipFill>
              <a:blip r:embed="rId15"/>
              <a:stretch>
                <a:fillRect/>
              </a:stretch>
            </p:blipFill>
            <p:spPr>
              <a:xfrm>
                <a:off x="1352781" y="4658484"/>
                <a:ext cx="184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3229C0F-A9E0-CB8E-D38E-6C3F74221ECC}"/>
                  </a:ext>
                </a:extLst>
              </p14:cNvPr>
              <p14:cNvContentPartPr/>
              <p14:nvPr/>
            </p14:nvContentPartPr>
            <p14:xfrm>
              <a:off x="4734981" y="1325604"/>
              <a:ext cx="1434600" cy="52560"/>
            </p14:xfrm>
          </p:contentPart>
        </mc:Choice>
        <mc:Fallback>
          <p:pic>
            <p:nvPicPr>
              <p:cNvPr id="12" name="Ink 11">
                <a:extLst>
                  <a:ext uri="{FF2B5EF4-FFF2-40B4-BE49-F238E27FC236}">
                    <a16:creationId xmlns:a16="http://schemas.microsoft.com/office/drawing/2014/main" id="{13229C0F-A9E0-CB8E-D38E-6C3F74221ECC}"/>
                  </a:ext>
                </a:extLst>
              </p:cNvPr>
              <p:cNvPicPr/>
              <p:nvPr/>
            </p:nvPicPr>
            <p:blipFill>
              <a:blip r:embed="rId17"/>
              <a:stretch>
                <a:fillRect/>
              </a:stretch>
            </p:blipFill>
            <p:spPr>
              <a:xfrm>
                <a:off x="4717341" y="1307604"/>
                <a:ext cx="1470240" cy="88200"/>
              </a:xfrm>
              <a:prstGeom prst="rect">
                <a:avLst/>
              </a:prstGeom>
            </p:spPr>
          </p:pic>
        </mc:Fallback>
      </mc:AlternateContent>
    </p:spTree>
    <p:extLst>
      <p:ext uri="{BB962C8B-B14F-4D97-AF65-F5344CB8AC3E}">
        <p14:creationId xmlns:p14="http://schemas.microsoft.com/office/powerpoint/2010/main" val="193912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10493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23AEF332-187B-1367-5F02-77BB415EB7A7}"/>
              </a:ext>
            </a:extLst>
          </p:cNvPr>
          <p:cNvPicPr>
            <a:picLocks noChangeAspect="1"/>
          </p:cNvPicPr>
          <p:nvPr/>
        </p:nvPicPr>
        <p:blipFill>
          <a:blip r:embed="rId4"/>
          <a:stretch>
            <a:fillRect/>
          </a:stretch>
        </p:blipFill>
        <p:spPr>
          <a:xfrm>
            <a:off x="247527" y="164927"/>
            <a:ext cx="10002736" cy="5665140"/>
          </a:xfrm>
          <a:prstGeom prst="rect">
            <a:avLst/>
          </a:prstGeom>
        </p:spPr>
      </p:pic>
      <p:sp>
        <p:nvSpPr>
          <p:cNvPr id="5" name="TextBox 4">
            <a:extLst>
              <a:ext uri="{FF2B5EF4-FFF2-40B4-BE49-F238E27FC236}">
                <a16:creationId xmlns:a16="http://schemas.microsoft.com/office/drawing/2014/main" id="{69035B2C-AD14-A480-380D-0855139C3793}"/>
              </a:ext>
            </a:extLst>
          </p:cNvPr>
          <p:cNvSpPr txBox="1"/>
          <p:nvPr/>
        </p:nvSpPr>
        <p:spPr>
          <a:xfrm>
            <a:off x="583006" y="5319039"/>
            <a:ext cx="1718336" cy="369332"/>
          </a:xfrm>
          <a:prstGeom prst="rect">
            <a:avLst/>
          </a:prstGeom>
          <a:noFill/>
        </p:spPr>
        <p:txBody>
          <a:bodyPr wrap="square" rtlCol="0">
            <a:spAutoFit/>
          </a:bodyPr>
          <a:lstStyle/>
          <a:p>
            <a:r>
              <a:rPr lang="en-US" dirty="0">
                <a:solidFill>
                  <a:srgbClr val="FFFF00"/>
                </a:solidFill>
              </a:rPr>
              <a:t>Daniel 9:26-27</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59853F4-BB49-EFFA-3C7F-424D25206E58}"/>
                  </a:ext>
                </a:extLst>
              </p14:cNvPr>
              <p14:cNvContentPartPr/>
              <p14:nvPr/>
            </p14:nvContentPartPr>
            <p14:xfrm>
              <a:off x="4940181" y="532524"/>
              <a:ext cx="147600" cy="1617840"/>
            </p14:xfrm>
          </p:contentPart>
        </mc:Choice>
        <mc:Fallback>
          <p:pic>
            <p:nvPicPr>
              <p:cNvPr id="2" name="Ink 1">
                <a:extLst>
                  <a:ext uri="{FF2B5EF4-FFF2-40B4-BE49-F238E27FC236}">
                    <a16:creationId xmlns:a16="http://schemas.microsoft.com/office/drawing/2014/main" id="{359853F4-BB49-EFFA-3C7F-424D25206E58}"/>
                  </a:ext>
                </a:extLst>
              </p:cNvPr>
              <p:cNvPicPr/>
              <p:nvPr/>
            </p:nvPicPr>
            <p:blipFill>
              <a:blip r:embed="rId6"/>
              <a:stretch>
                <a:fillRect/>
              </a:stretch>
            </p:blipFill>
            <p:spPr>
              <a:xfrm>
                <a:off x="4922541" y="514884"/>
                <a:ext cx="183240" cy="165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A99B77B8-9C7B-C11B-FDBE-DD411B1CD161}"/>
                  </a:ext>
                </a:extLst>
              </p14:cNvPr>
              <p14:cNvContentPartPr/>
              <p14:nvPr/>
            </p14:nvContentPartPr>
            <p14:xfrm>
              <a:off x="5171661" y="2548164"/>
              <a:ext cx="98280" cy="2820960"/>
            </p14:xfrm>
          </p:contentPart>
        </mc:Choice>
        <mc:Fallback>
          <p:pic>
            <p:nvPicPr>
              <p:cNvPr id="3" name="Ink 2">
                <a:extLst>
                  <a:ext uri="{FF2B5EF4-FFF2-40B4-BE49-F238E27FC236}">
                    <a16:creationId xmlns:a16="http://schemas.microsoft.com/office/drawing/2014/main" id="{A99B77B8-9C7B-C11B-FDBE-DD411B1CD161}"/>
                  </a:ext>
                </a:extLst>
              </p:cNvPr>
              <p:cNvPicPr/>
              <p:nvPr/>
            </p:nvPicPr>
            <p:blipFill>
              <a:blip r:embed="rId8"/>
              <a:stretch>
                <a:fillRect/>
              </a:stretch>
            </p:blipFill>
            <p:spPr>
              <a:xfrm>
                <a:off x="5153661" y="2530164"/>
                <a:ext cx="133920" cy="2856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D76A0C7-2870-1CC3-1774-D5A2E634B1DC}"/>
                  </a:ext>
                </a:extLst>
              </p14:cNvPr>
              <p14:cNvContentPartPr/>
              <p14:nvPr/>
            </p14:nvContentPartPr>
            <p14:xfrm>
              <a:off x="6257061" y="1084404"/>
              <a:ext cx="882720" cy="78840"/>
            </p14:xfrm>
          </p:contentPart>
        </mc:Choice>
        <mc:Fallback>
          <p:pic>
            <p:nvPicPr>
              <p:cNvPr id="7" name="Ink 6">
                <a:extLst>
                  <a:ext uri="{FF2B5EF4-FFF2-40B4-BE49-F238E27FC236}">
                    <a16:creationId xmlns:a16="http://schemas.microsoft.com/office/drawing/2014/main" id="{2D76A0C7-2870-1CC3-1774-D5A2E634B1DC}"/>
                  </a:ext>
                </a:extLst>
              </p:cNvPr>
              <p:cNvPicPr/>
              <p:nvPr/>
            </p:nvPicPr>
            <p:blipFill>
              <a:blip r:embed="rId10"/>
              <a:stretch>
                <a:fillRect/>
              </a:stretch>
            </p:blipFill>
            <p:spPr>
              <a:xfrm>
                <a:off x="6239421" y="1066404"/>
                <a:ext cx="918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A5C95FAA-23C4-D69E-7814-B3AED5CF89E5}"/>
                  </a:ext>
                </a:extLst>
              </p14:cNvPr>
              <p14:cNvContentPartPr/>
              <p14:nvPr/>
            </p14:nvContentPartPr>
            <p14:xfrm>
              <a:off x="1199421" y="889284"/>
              <a:ext cx="1265760" cy="63000"/>
            </p14:xfrm>
          </p:contentPart>
        </mc:Choice>
        <mc:Fallback>
          <p:pic>
            <p:nvPicPr>
              <p:cNvPr id="9" name="Ink 8">
                <a:extLst>
                  <a:ext uri="{FF2B5EF4-FFF2-40B4-BE49-F238E27FC236}">
                    <a16:creationId xmlns:a16="http://schemas.microsoft.com/office/drawing/2014/main" id="{A5C95FAA-23C4-D69E-7814-B3AED5CF89E5}"/>
                  </a:ext>
                </a:extLst>
              </p:cNvPr>
              <p:cNvPicPr/>
              <p:nvPr/>
            </p:nvPicPr>
            <p:blipFill>
              <a:blip r:embed="rId12"/>
              <a:stretch>
                <a:fillRect/>
              </a:stretch>
            </p:blipFill>
            <p:spPr>
              <a:xfrm>
                <a:off x="1181421" y="871644"/>
                <a:ext cx="13014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B8E549D7-FA31-F700-45D4-1995D422287F}"/>
                  </a:ext>
                </a:extLst>
              </p14:cNvPr>
              <p14:cNvContentPartPr/>
              <p14:nvPr/>
            </p14:nvContentPartPr>
            <p14:xfrm>
              <a:off x="6627501" y="839604"/>
              <a:ext cx="524160" cy="281880"/>
            </p14:xfrm>
          </p:contentPart>
        </mc:Choice>
        <mc:Fallback>
          <p:pic>
            <p:nvPicPr>
              <p:cNvPr id="11" name="Ink 10">
                <a:extLst>
                  <a:ext uri="{FF2B5EF4-FFF2-40B4-BE49-F238E27FC236}">
                    <a16:creationId xmlns:a16="http://schemas.microsoft.com/office/drawing/2014/main" id="{B8E549D7-FA31-F700-45D4-1995D422287F}"/>
                  </a:ext>
                </a:extLst>
              </p:cNvPr>
              <p:cNvPicPr/>
              <p:nvPr/>
            </p:nvPicPr>
            <p:blipFill>
              <a:blip r:embed="rId14"/>
              <a:stretch>
                <a:fillRect/>
              </a:stretch>
            </p:blipFill>
            <p:spPr>
              <a:xfrm>
                <a:off x="6609861" y="821964"/>
                <a:ext cx="559800" cy="317520"/>
              </a:xfrm>
              <a:prstGeom prst="rect">
                <a:avLst/>
              </a:prstGeom>
            </p:spPr>
          </p:pic>
        </mc:Fallback>
      </mc:AlternateContent>
    </p:spTree>
    <p:extLst>
      <p:ext uri="{BB962C8B-B14F-4D97-AF65-F5344CB8AC3E}">
        <p14:creationId xmlns:p14="http://schemas.microsoft.com/office/powerpoint/2010/main" val="197133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435720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62816"/>
            <a:ext cx="9858331" cy="3539430"/>
          </a:xfrm>
          <a:prstGeom prst="rect">
            <a:avLst/>
          </a:prstGeom>
          <a:noFill/>
        </p:spPr>
        <p:txBody>
          <a:bodyPr wrap="square" rtlCol="0">
            <a:spAutoFit/>
          </a:bodyPr>
          <a:lstStyle/>
          <a:p>
            <a:r>
              <a:rPr lang="en-US" sz="2800" b="1" dirty="0">
                <a:solidFill>
                  <a:srgbClr val="FFC000"/>
                </a:solidFill>
                <a:cs typeface="+mj-cs"/>
              </a:rPr>
              <a:t>Rashi on Isaiah 25,7 Part 1-2</a:t>
            </a:r>
          </a:p>
          <a:p>
            <a:r>
              <a:rPr lang="he-IL" sz="2800" dirty="0">
                <a:solidFill>
                  <a:srgbClr val="FFFF00"/>
                </a:solidFill>
                <a:cs typeface="+mj-cs"/>
              </a:rPr>
              <a:t>הלוט. הכסוי הלוט על [כל] העמים. המכסה את כל העמים, הלוט כמו וילט פניו (מלכים א' יט) הנה היא לוטה בשמלה (שמואל א כ״א:י׳): </a:t>
            </a:r>
            <a:r>
              <a:rPr lang="en-US" sz="2800" dirty="0">
                <a:solidFill>
                  <a:srgbClr val="FFFF00"/>
                </a:solidFill>
                <a:cs typeface="+mj-cs"/>
              </a:rPr>
              <a:t> </a:t>
            </a:r>
            <a:r>
              <a:rPr lang="en-US" sz="2800" dirty="0">
                <a:solidFill>
                  <a:srgbClr val="FFC000"/>
                </a:solidFill>
                <a:cs typeface="+mj-cs"/>
              </a:rPr>
              <a:t>the covering The covering that covers all the people. Heb. </a:t>
            </a:r>
            <a:r>
              <a:rPr lang="he-IL" sz="2800" dirty="0">
                <a:solidFill>
                  <a:srgbClr val="FFFF00"/>
                </a:solidFill>
                <a:cs typeface="+mj-cs"/>
              </a:rPr>
              <a:t>הלוט</a:t>
            </a:r>
            <a:r>
              <a:rPr lang="he-IL" sz="2800" dirty="0">
                <a:solidFill>
                  <a:srgbClr val="FFC000"/>
                </a:solidFill>
                <a:cs typeface="+mj-cs"/>
              </a:rPr>
              <a:t>, </a:t>
            </a:r>
            <a:r>
              <a:rPr lang="en-US" sz="2800" dirty="0">
                <a:solidFill>
                  <a:srgbClr val="FFC000"/>
                </a:solidFill>
                <a:cs typeface="+mj-cs"/>
              </a:rPr>
              <a:t> similar to “he wrapped his face” (</a:t>
            </a:r>
            <a:r>
              <a:rPr lang="en-US" sz="2800" dirty="0">
                <a:solidFill>
                  <a:srgbClr val="00B0F0"/>
                </a:solidFill>
                <a:cs typeface="+mj-cs"/>
              </a:rPr>
              <a:t>I Kings 19:13</a:t>
            </a:r>
            <a:r>
              <a:rPr lang="en-US" sz="2800" dirty="0">
                <a:solidFill>
                  <a:srgbClr val="FFC000"/>
                </a:solidFill>
                <a:cs typeface="+mj-cs"/>
              </a:rPr>
              <a:t>), and to “behold, it is wrapped in a garment” (</a:t>
            </a:r>
            <a:r>
              <a:rPr lang="en-US" sz="2800" dirty="0">
                <a:solidFill>
                  <a:srgbClr val="00B0F0"/>
                </a:solidFill>
                <a:cs typeface="+mj-cs"/>
              </a:rPr>
              <a:t>I Samuel 21:10</a:t>
            </a:r>
            <a:r>
              <a:rPr lang="en-US" sz="2800" dirty="0">
                <a:solidFill>
                  <a:srgbClr val="FFC000"/>
                </a:solidFill>
                <a:cs typeface="+mj-cs"/>
              </a:rPr>
              <a:t>).</a:t>
            </a:r>
          </a:p>
          <a:p>
            <a:r>
              <a:rPr lang="he-IL" sz="2800" dirty="0">
                <a:solidFill>
                  <a:srgbClr val="FFFF00"/>
                </a:solidFill>
                <a:cs typeface="+mj-cs"/>
              </a:rPr>
              <a:t>המסכה. לשון נסיכות ושררה: </a:t>
            </a:r>
            <a:r>
              <a:rPr lang="en-US" sz="2800" dirty="0">
                <a:solidFill>
                  <a:srgbClr val="FFFF00"/>
                </a:solidFill>
                <a:cs typeface="+mj-cs"/>
              </a:rPr>
              <a:t> </a:t>
            </a:r>
            <a:r>
              <a:rPr lang="en-US" sz="2800" dirty="0">
                <a:solidFill>
                  <a:srgbClr val="FFC000"/>
                </a:solidFill>
                <a:cs typeface="+mj-cs"/>
              </a:rPr>
              <a:t>and the kingdom (Heb. </a:t>
            </a:r>
            <a:r>
              <a:rPr lang="he-IL" sz="2800" dirty="0">
                <a:solidFill>
                  <a:srgbClr val="FFFF00"/>
                </a:solidFill>
                <a:cs typeface="+mj-cs"/>
              </a:rPr>
              <a:t>וְהַמַּסֵּכָה</a:t>
            </a:r>
            <a:r>
              <a:rPr lang="he-IL" sz="2800" dirty="0">
                <a:solidFill>
                  <a:srgbClr val="FFC000"/>
                </a:solidFill>
                <a:cs typeface="+mj-cs"/>
              </a:rPr>
              <a:t>.) </a:t>
            </a:r>
            <a:r>
              <a:rPr lang="en-US" sz="2800" dirty="0">
                <a:solidFill>
                  <a:srgbClr val="FFC000"/>
                </a:solidFill>
                <a:cs typeface="+mj-cs"/>
              </a:rPr>
              <a:t> An expression of kingdom and ruling.</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E7BAB71-BA77-8A58-B60B-3DAA61A92CD1}"/>
                  </a:ext>
                </a:extLst>
              </p14:cNvPr>
              <p14:cNvContentPartPr/>
              <p14:nvPr/>
            </p14:nvContentPartPr>
            <p14:xfrm>
              <a:off x="7319781" y="1584804"/>
              <a:ext cx="1630440" cy="142920"/>
            </p14:xfrm>
          </p:contentPart>
        </mc:Choice>
        <mc:Fallback>
          <p:pic>
            <p:nvPicPr>
              <p:cNvPr id="2" name="Ink 1">
                <a:extLst>
                  <a:ext uri="{FF2B5EF4-FFF2-40B4-BE49-F238E27FC236}">
                    <a16:creationId xmlns:a16="http://schemas.microsoft.com/office/drawing/2014/main" id="{CE7BAB71-BA77-8A58-B60B-3DAA61A92CD1}"/>
                  </a:ext>
                </a:extLst>
              </p:cNvPr>
              <p:cNvPicPr/>
              <p:nvPr/>
            </p:nvPicPr>
            <p:blipFill>
              <a:blip r:embed="rId5"/>
              <a:stretch>
                <a:fillRect/>
              </a:stretch>
            </p:blipFill>
            <p:spPr>
              <a:xfrm>
                <a:off x="7301781" y="1566804"/>
                <a:ext cx="16660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AC1DEB2-F162-921A-7B1E-C79FD41E6CE0}"/>
                  </a:ext>
                </a:extLst>
              </p14:cNvPr>
              <p14:cNvContentPartPr/>
              <p14:nvPr/>
            </p14:nvContentPartPr>
            <p14:xfrm>
              <a:off x="6556941" y="1990164"/>
              <a:ext cx="514080" cy="83160"/>
            </p14:xfrm>
          </p:contentPart>
        </mc:Choice>
        <mc:Fallback>
          <p:pic>
            <p:nvPicPr>
              <p:cNvPr id="4" name="Ink 3">
                <a:extLst>
                  <a:ext uri="{FF2B5EF4-FFF2-40B4-BE49-F238E27FC236}">
                    <a16:creationId xmlns:a16="http://schemas.microsoft.com/office/drawing/2014/main" id="{2AC1DEB2-F162-921A-7B1E-C79FD41E6CE0}"/>
                  </a:ext>
                </a:extLst>
              </p:cNvPr>
              <p:cNvPicPr/>
              <p:nvPr/>
            </p:nvPicPr>
            <p:blipFill>
              <a:blip r:embed="rId7"/>
              <a:stretch>
                <a:fillRect/>
              </a:stretch>
            </p:blipFill>
            <p:spPr>
              <a:xfrm>
                <a:off x="6538941" y="1972164"/>
                <a:ext cx="5497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CA2A717-6251-4E97-BE25-E19BACC95BC8}"/>
                  </a:ext>
                </a:extLst>
              </p14:cNvPr>
              <p14:cNvContentPartPr/>
              <p14:nvPr/>
            </p14:nvContentPartPr>
            <p14:xfrm>
              <a:off x="9076941" y="2033364"/>
              <a:ext cx="56160" cy="66960"/>
            </p14:xfrm>
          </p:contentPart>
        </mc:Choice>
        <mc:Fallback>
          <p:pic>
            <p:nvPicPr>
              <p:cNvPr id="5" name="Ink 4">
                <a:extLst>
                  <a:ext uri="{FF2B5EF4-FFF2-40B4-BE49-F238E27FC236}">
                    <a16:creationId xmlns:a16="http://schemas.microsoft.com/office/drawing/2014/main" id="{CCA2A717-6251-4E97-BE25-E19BACC95BC8}"/>
                  </a:ext>
                </a:extLst>
              </p:cNvPr>
              <p:cNvPicPr/>
              <p:nvPr/>
            </p:nvPicPr>
            <p:blipFill>
              <a:blip r:embed="rId9"/>
              <a:stretch>
                <a:fillRect/>
              </a:stretch>
            </p:blipFill>
            <p:spPr>
              <a:xfrm>
                <a:off x="9059301" y="2015724"/>
                <a:ext cx="91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ED2F630-2F1D-4AAD-9E3A-34918F8E3823}"/>
                  </a:ext>
                </a:extLst>
              </p14:cNvPr>
              <p14:cNvContentPartPr/>
              <p14:nvPr/>
            </p14:nvContentPartPr>
            <p14:xfrm>
              <a:off x="3463461" y="2523324"/>
              <a:ext cx="1443240" cy="53280"/>
            </p14:xfrm>
          </p:contentPart>
        </mc:Choice>
        <mc:Fallback>
          <p:pic>
            <p:nvPicPr>
              <p:cNvPr id="7" name="Ink 6">
                <a:extLst>
                  <a:ext uri="{FF2B5EF4-FFF2-40B4-BE49-F238E27FC236}">
                    <a16:creationId xmlns:a16="http://schemas.microsoft.com/office/drawing/2014/main" id="{EED2F630-2F1D-4AAD-9E3A-34918F8E3823}"/>
                  </a:ext>
                </a:extLst>
              </p:cNvPr>
              <p:cNvPicPr/>
              <p:nvPr/>
            </p:nvPicPr>
            <p:blipFill>
              <a:blip r:embed="rId11"/>
              <a:stretch>
                <a:fillRect/>
              </a:stretch>
            </p:blipFill>
            <p:spPr>
              <a:xfrm>
                <a:off x="3445461" y="2505684"/>
                <a:ext cx="1478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2E9E3BE-5C87-567B-069D-CE718DD231AE}"/>
                  </a:ext>
                </a:extLst>
              </p14:cNvPr>
              <p14:cNvContentPartPr/>
              <p14:nvPr/>
            </p14:nvContentPartPr>
            <p14:xfrm>
              <a:off x="6929541" y="2572284"/>
              <a:ext cx="531720" cy="12960"/>
            </p14:xfrm>
          </p:contentPart>
        </mc:Choice>
        <mc:Fallback>
          <p:pic>
            <p:nvPicPr>
              <p:cNvPr id="9" name="Ink 8">
                <a:extLst>
                  <a:ext uri="{FF2B5EF4-FFF2-40B4-BE49-F238E27FC236}">
                    <a16:creationId xmlns:a16="http://schemas.microsoft.com/office/drawing/2014/main" id="{92E9E3BE-5C87-567B-069D-CE718DD231AE}"/>
                  </a:ext>
                </a:extLst>
              </p:cNvPr>
              <p:cNvPicPr/>
              <p:nvPr/>
            </p:nvPicPr>
            <p:blipFill>
              <a:blip r:embed="rId13"/>
              <a:stretch>
                <a:fillRect/>
              </a:stretch>
            </p:blipFill>
            <p:spPr>
              <a:xfrm>
                <a:off x="6911541" y="2554284"/>
                <a:ext cx="567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B08CA267-FFD3-D21E-0765-E44111213EAB}"/>
                  </a:ext>
                </a:extLst>
              </p14:cNvPr>
              <p14:cNvContentPartPr/>
              <p14:nvPr/>
            </p14:nvContentPartPr>
            <p14:xfrm>
              <a:off x="2304261" y="2879004"/>
              <a:ext cx="1923480" cy="84600"/>
            </p14:xfrm>
          </p:contentPart>
        </mc:Choice>
        <mc:Fallback>
          <p:pic>
            <p:nvPicPr>
              <p:cNvPr id="11" name="Ink 10">
                <a:extLst>
                  <a:ext uri="{FF2B5EF4-FFF2-40B4-BE49-F238E27FC236}">
                    <a16:creationId xmlns:a16="http://schemas.microsoft.com/office/drawing/2014/main" id="{B08CA267-FFD3-D21E-0765-E44111213EAB}"/>
                  </a:ext>
                </a:extLst>
              </p:cNvPr>
              <p:cNvPicPr/>
              <p:nvPr/>
            </p:nvPicPr>
            <p:blipFill>
              <a:blip r:embed="rId15"/>
              <a:stretch>
                <a:fillRect/>
              </a:stretch>
            </p:blipFill>
            <p:spPr>
              <a:xfrm>
                <a:off x="2286621" y="2861364"/>
                <a:ext cx="19591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5B3AA81-9BA9-A22C-3219-3B86E5DE9534}"/>
                  </a:ext>
                </a:extLst>
              </p14:cNvPr>
              <p14:cNvContentPartPr/>
              <p14:nvPr/>
            </p14:nvContentPartPr>
            <p14:xfrm>
              <a:off x="3504861" y="3430164"/>
              <a:ext cx="170280" cy="9000"/>
            </p14:xfrm>
          </p:contentPart>
        </mc:Choice>
        <mc:Fallback>
          <p:pic>
            <p:nvPicPr>
              <p:cNvPr id="12" name="Ink 11">
                <a:extLst>
                  <a:ext uri="{FF2B5EF4-FFF2-40B4-BE49-F238E27FC236}">
                    <a16:creationId xmlns:a16="http://schemas.microsoft.com/office/drawing/2014/main" id="{15B3AA81-9BA9-A22C-3219-3B86E5DE9534}"/>
                  </a:ext>
                </a:extLst>
              </p:cNvPr>
              <p:cNvPicPr/>
              <p:nvPr/>
            </p:nvPicPr>
            <p:blipFill>
              <a:blip r:embed="rId17"/>
              <a:stretch>
                <a:fillRect/>
              </a:stretch>
            </p:blipFill>
            <p:spPr>
              <a:xfrm>
                <a:off x="3487221" y="3412524"/>
                <a:ext cx="2059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72E31CE-80EF-C819-A22B-42DEBE3A87B6}"/>
                  </a:ext>
                </a:extLst>
              </p14:cNvPr>
              <p14:cNvContentPartPr/>
              <p14:nvPr/>
            </p14:nvContentPartPr>
            <p14:xfrm>
              <a:off x="4742181" y="3433044"/>
              <a:ext cx="34560" cy="6120"/>
            </p14:xfrm>
          </p:contentPart>
        </mc:Choice>
        <mc:Fallback>
          <p:pic>
            <p:nvPicPr>
              <p:cNvPr id="13" name="Ink 12">
                <a:extLst>
                  <a:ext uri="{FF2B5EF4-FFF2-40B4-BE49-F238E27FC236}">
                    <a16:creationId xmlns:a16="http://schemas.microsoft.com/office/drawing/2014/main" id="{872E31CE-80EF-C819-A22B-42DEBE3A87B6}"/>
                  </a:ext>
                </a:extLst>
              </p:cNvPr>
              <p:cNvPicPr/>
              <p:nvPr/>
            </p:nvPicPr>
            <p:blipFill>
              <a:blip r:embed="rId19"/>
              <a:stretch>
                <a:fillRect/>
              </a:stretch>
            </p:blipFill>
            <p:spPr>
              <a:xfrm>
                <a:off x="4724541" y="3415044"/>
                <a:ext cx="70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1E4F1FC8-D013-F090-0ECB-8EE09542F3A6}"/>
                  </a:ext>
                </a:extLst>
              </p14:cNvPr>
              <p14:cNvContentPartPr/>
              <p14:nvPr/>
            </p14:nvContentPartPr>
            <p14:xfrm>
              <a:off x="5570901" y="3502884"/>
              <a:ext cx="42480" cy="1800"/>
            </p14:xfrm>
          </p:contentPart>
        </mc:Choice>
        <mc:Fallback>
          <p:pic>
            <p:nvPicPr>
              <p:cNvPr id="14" name="Ink 13">
                <a:extLst>
                  <a:ext uri="{FF2B5EF4-FFF2-40B4-BE49-F238E27FC236}">
                    <a16:creationId xmlns:a16="http://schemas.microsoft.com/office/drawing/2014/main" id="{1E4F1FC8-D013-F090-0ECB-8EE09542F3A6}"/>
                  </a:ext>
                </a:extLst>
              </p:cNvPr>
              <p:cNvPicPr/>
              <p:nvPr/>
            </p:nvPicPr>
            <p:blipFill>
              <a:blip r:embed="rId21"/>
              <a:stretch>
                <a:fillRect/>
              </a:stretch>
            </p:blipFill>
            <p:spPr>
              <a:xfrm>
                <a:off x="5552901" y="3484884"/>
                <a:ext cx="781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F844F5B4-7FB2-EA70-AFE0-E2D4C4DFBD8A}"/>
                  </a:ext>
                </a:extLst>
              </p14:cNvPr>
              <p14:cNvContentPartPr/>
              <p14:nvPr/>
            </p14:nvContentPartPr>
            <p14:xfrm>
              <a:off x="6511941" y="3452124"/>
              <a:ext cx="11520" cy="2880"/>
            </p14:xfrm>
          </p:contentPart>
        </mc:Choice>
        <mc:Fallback>
          <p:pic>
            <p:nvPicPr>
              <p:cNvPr id="15" name="Ink 14">
                <a:extLst>
                  <a:ext uri="{FF2B5EF4-FFF2-40B4-BE49-F238E27FC236}">
                    <a16:creationId xmlns:a16="http://schemas.microsoft.com/office/drawing/2014/main" id="{F844F5B4-7FB2-EA70-AFE0-E2D4C4DFBD8A}"/>
                  </a:ext>
                </a:extLst>
              </p:cNvPr>
              <p:cNvPicPr/>
              <p:nvPr/>
            </p:nvPicPr>
            <p:blipFill>
              <a:blip r:embed="rId23"/>
              <a:stretch>
                <a:fillRect/>
              </a:stretch>
            </p:blipFill>
            <p:spPr>
              <a:xfrm>
                <a:off x="6493941" y="3434124"/>
                <a:ext cx="47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FCAB466-1DFA-4C59-EE33-B951DEE87044}"/>
                  </a:ext>
                </a:extLst>
              </p14:cNvPr>
              <p14:cNvContentPartPr/>
              <p14:nvPr/>
            </p14:nvContentPartPr>
            <p14:xfrm>
              <a:off x="1043181" y="3783324"/>
              <a:ext cx="40680" cy="34560"/>
            </p14:xfrm>
          </p:contentPart>
        </mc:Choice>
        <mc:Fallback>
          <p:pic>
            <p:nvPicPr>
              <p:cNvPr id="16" name="Ink 15">
                <a:extLst>
                  <a:ext uri="{FF2B5EF4-FFF2-40B4-BE49-F238E27FC236}">
                    <a16:creationId xmlns:a16="http://schemas.microsoft.com/office/drawing/2014/main" id="{AFCAB466-1DFA-4C59-EE33-B951DEE87044}"/>
                  </a:ext>
                </a:extLst>
              </p:cNvPr>
              <p:cNvPicPr/>
              <p:nvPr/>
            </p:nvPicPr>
            <p:blipFill>
              <a:blip r:embed="rId25"/>
              <a:stretch>
                <a:fillRect/>
              </a:stretch>
            </p:blipFill>
            <p:spPr>
              <a:xfrm>
                <a:off x="1025541" y="3765684"/>
                <a:ext cx="76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EC122823-AD86-82BF-B13C-F364E405ECED}"/>
                  </a:ext>
                </a:extLst>
              </p14:cNvPr>
              <p14:cNvContentPartPr/>
              <p14:nvPr/>
            </p14:nvContentPartPr>
            <p14:xfrm>
              <a:off x="2762181" y="3803844"/>
              <a:ext cx="59760" cy="16920"/>
            </p14:xfrm>
          </p:contentPart>
        </mc:Choice>
        <mc:Fallback>
          <p:pic>
            <p:nvPicPr>
              <p:cNvPr id="17" name="Ink 16">
                <a:extLst>
                  <a:ext uri="{FF2B5EF4-FFF2-40B4-BE49-F238E27FC236}">
                    <a16:creationId xmlns:a16="http://schemas.microsoft.com/office/drawing/2014/main" id="{EC122823-AD86-82BF-B13C-F364E405ECED}"/>
                  </a:ext>
                </a:extLst>
              </p:cNvPr>
              <p:cNvPicPr/>
              <p:nvPr/>
            </p:nvPicPr>
            <p:blipFill>
              <a:blip r:embed="rId27"/>
              <a:stretch>
                <a:fillRect/>
              </a:stretch>
            </p:blipFill>
            <p:spPr>
              <a:xfrm>
                <a:off x="2744181" y="3785844"/>
                <a:ext cx="954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710A603F-D174-8DCC-0185-AC7332D451AB}"/>
                  </a:ext>
                </a:extLst>
              </p14:cNvPr>
              <p14:cNvContentPartPr/>
              <p14:nvPr/>
            </p14:nvContentPartPr>
            <p14:xfrm>
              <a:off x="4447341" y="3801684"/>
              <a:ext cx="128880" cy="52560"/>
            </p14:xfrm>
          </p:contentPart>
        </mc:Choice>
        <mc:Fallback>
          <p:pic>
            <p:nvPicPr>
              <p:cNvPr id="18" name="Ink 17">
                <a:extLst>
                  <a:ext uri="{FF2B5EF4-FFF2-40B4-BE49-F238E27FC236}">
                    <a16:creationId xmlns:a16="http://schemas.microsoft.com/office/drawing/2014/main" id="{710A603F-D174-8DCC-0185-AC7332D451AB}"/>
                  </a:ext>
                </a:extLst>
              </p:cNvPr>
              <p:cNvPicPr/>
              <p:nvPr/>
            </p:nvPicPr>
            <p:blipFill>
              <a:blip r:embed="rId29"/>
              <a:stretch>
                <a:fillRect/>
              </a:stretch>
            </p:blipFill>
            <p:spPr>
              <a:xfrm>
                <a:off x="4429341" y="3784044"/>
                <a:ext cx="164520" cy="88200"/>
              </a:xfrm>
              <a:prstGeom prst="rect">
                <a:avLst/>
              </a:prstGeom>
            </p:spPr>
          </p:pic>
        </mc:Fallback>
      </mc:AlternateContent>
    </p:spTree>
    <p:extLst>
      <p:ext uri="{BB962C8B-B14F-4D97-AF65-F5344CB8AC3E}">
        <p14:creationId xmlns:p14="http://schemas.microsoft.com/office/powerpoint/2010/main" val="314920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25:7-12</a:t>
            </a:r>
          </a:p>
          <a:p>
            <a:pPr algn="ctr"/>
            <a:r>
              <a:rPr lang="he-IL" sz="9600" b="1" dirty="0">
                <a:ln w="15875">
                  <a:solidFill>
                    <a:schemeClr val="tx1"/>
                  </a:solidFill>
                  <a:prstDash val="solid"/>
                </a:ln>
                <a:solidFill>
                  <a:srgbClr val="FFFF00"/>
                </a:solidFill>
                <a:cs typeface="+mj-cs"/>
              </a:rPr>
              <a:t>ישעיהו כה:ז-יב</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643148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0380" y="105066"/>
            <a:ext cx="9858331" cy="6001643"/>
          </a:xfrm>
          <a:prstGeom prst="rect">
            <a:avLst/>
          </a:prstGeom>
          <a:noFill/>
        </p:spPr>
        <p:txBody>
          <a:bodyPr wrap="square" rtlCol="0">
            <a:spAutoFit/>
          </a:bodyPr>
          <a:lstStyle/>
          <a:p>
            <a:r>
              <a:rPr lang="en-US" sz="2000" b="1" dirty="0">
                <a:solidFill>
                  <a:srgbClr val="FFC000"/>
                </a:solidFill>
                <a:cs typeface="+mj-cs"/>
              </a:rPr>
              <a:t>Zohar 1:124a:4</a:t>
            </a:r>
          </a:p>
          <a:p>
            <a:r>
              <a:rPr lang="en-US" dirty="0">
                <a:solidFill>
                  <a:srgbClr val="FFC000"/>
                </a:solidFill>
                <a:cs typeface="+mj-cs"/>
              </a:rPr>
              <a:t>The phrase "between you and the woman" refers to "the woman who fears Hashem" (Mishlei 31:30), (i.e. </a:t>
            </a:r>
            <a:r>
              <a:rPr lang="en-US" dirty="0" err="1">
                <a:solidFill>
                  <a:srgbClr val="FFC000"/>
                </a:solidFill>
                <a:cs typeface="+mj-cs"/>
              </a:rPr>
              <a:t>Malchut</a:t>
            </a:r>
            <a:r>
              <a:rPr lang="en-US" dirty="0">
                <a:solidFill>
                  <a:srgbClr val="FFC000"/>
                </a:solidFill>
                <a:cs typeface="+mj-cs"/>
              </a:rPr>
              <a:t>). The words "and between your seed" refer to the rest of the heathen nations; "and her seed", namely Yisrael. "He shall bruise your head" is a reference to the Holy One, blessed be He, who will remove the serpent from the world, as it is written, "He will destroy death forever" (Isaiah 25:8) and "also I will cause...the unclean spirit to pass out of the land" (</a:t>
            </a:r>
            <a:r>
              <a:rPr lang="en-US" dirty="0" err="1">
                <a:solidFill>
                  <a:srgbClr val="FFC000"/>
                </a:solidFill>
                <a:cs typeface="+mj-cs"/>
              </a:rPr>
              <a:t>Zecharyah</a:t>
            </a:r>
            <a:r>
              <a:rPr lang="en-US" dirty="0">
                <a:solidFill>
                  <a:srgbClr val="FFC000"/>
                </a:solidFill>
                <a:cs typeface="+mj-cs"/>
              </a:rPr>
              <a:t> 13:2).</a:t>
            </a:r>
          </a:p>
          <a:p>
            <a:endParaRPr lang="en-US" sz="900" dirty="0">
              <a:solidFill>
                <a:srgbClr val="FFC000"/>
              </a:solidFill>
              <a:cs typeface="+mj-cs"/>
            </a:endParaRPr>
          </a:p>
          <a:p>
            <a:r>
              <a:rPr lang="en-US" sz="2000" b="1" dirty="0">
                <a:solidFill>
                  <a:srgbClr val="92D050"/>
                </a:solidFill>
                <a:cs typeface="+mj-cs"/>
              </a:rPr>
              <a:t>Zohar 1:127a:1</a:t>
            </a:r>
          </a:p>
          <a:p>
            <a:r>
              <a:rPr lang="en-US" dirty="0">
                <a:solidFill>
                  <a:srgbClr val="92D050"/>
                </a:solidFill>
                <a:cs typeface="+mj-cs"/>
              </a:rPr>
              <a:t>Every defiled spirit, is attached to and comes to the world from the serpent and no one in this world is safe from it, because it is everywhere, until the time when the Holy One, blessed be He, will remove it from the world, as it is written, "He will destroy death for ever" (Isaiah 25:8) and "I will also cause...the unclean spirit to pass out of the land" (</a:t>
            </a:r>
            <a:r>
              <a:rPr lang="en-US" dirty="0" err="1">
                <a:solidFill>
                  <a:srgbClr val="92D050"/>
                </a:solidFill>
                <a:cs typeface="+mj-cs"/>
              </a:rPr>
              <a:t>Zecharyah</a:t>
            </a:r>
            <a:r>
              <a:rPr lang="en-US" dirty="0">
                <a:solidFill>
                  <a:srgbClr val="92D050"/>
                </a:solidFill>
                <a:cs typeface="+mj-cs"/>
              </a:rPr>
              <a:t> 13:2).</a:t>
            </a:r>
          </a:p>
          <a:p>
            <a:endParaRPr lang="en-US" sz="900" dirty="0">
              <a:solidFill>
                <a:srgbClr val="FFC000"/>
              </a:solidFill>
              <a:cs typeface="+mj-cs"/>
            </a:endParaRPr>
          </a:p>
          <a:p>
            <a:r>
              <a:rPr lang="en-US" sz="2000" b="1" dirty="0">
                <a:solidFill>
                  <a:srgbClr val="00B0F0"/>
                </a:solidFill>
                <a:cs typeface="+mj-cs"/>
              </a:rPr>
              <a:t>Zohar 1:131a:8</a:t>
            </a:r>
          </a:p>
          <a:p>
            <a:r>
              <a:rPr lang="en-US" dirty="0">
                <a:solidFill>
                  <a:srgbClr val="00B0F0"/>
                </a:solidFill>
                <a:cs typeface="+mj-cs"/>
              </a:rPr>
              <a:t>Rabbi Elazar and Rabbi </a:t>
            </a:r>
            <a:r>
              <a:rPr lang="en-US" dirty="0" err="1">
                <a:solidFill>
                  <a:srgbClr val="00B0F0"/>
                </a:solidFill>
                <a:cs typeface="+mj-cs"/>
              </a:rPr>
              <a:t>Yesa</a:t>
            </a:r>
            <a:r>
              <a:rPr lang="en-US" dirty="0">
                <a:solidFill>
                  <a:srgbClr val="00B0F0"/>
                </a:solidFill>
                <a:cs typeface="+mj-cs"/>
              </a:rPr>
              <a:t> were sitting one night, studying Torah. Rabbi Elazar said, Come and behold, In the future, when the Holy One, blessed be He, resurrects the dead, all the souls that will be aroused before Him will stand before Him in the very shape they had in this world. And the Holy One, blessed be He, will bring them down to other bodies and call them by name, as written, "He calls them all by names" (Isaiah 40:26). Each soul will enter its place in the body and be properly revived in the world. Then, the world will be perfected. Of that time it is written, "And the disgrace of his people shall He take away" (Isaiah 25:8). What is "the disgrace of his people shall He take away"? It is the Evil Inclination which darkens the faces of the people and rules over them.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430D36A-41B8-AD13-C650-5D2685221670}"/>
                  </a:ext>
                </a:extLst>
              </p14:cNvPr>
              <p14:cNvContentPartPr/>
              <p14:nvPr/>
            </p14:nvContentPartPr>
            <p14:xfrm>
              <a:off x="5942421" y="661404"/>
              <a:ext cx="2065680" cy="84960"/>
            </p14:xfrm>
          </p:contentPart>
        </mc:Choice>
        <mc:Fallback>
          <p:pic>
            <p:nvPicPr>
              <p:cNvPr id="2" name="Ink 1">
                <a:extLst>
                  <a:ext uri="{FF2B5EF4-FFF2-40B4-BE49-F238E27FC236}">
                    <a16:creationId xmlns:a16="http://schemas.microsoft.com/office/drawing/2014/main" id="{2430D36A-41B8-AD13-C650-5D2685221670}"/>
                  </a:ext>
                </a:extLst>
              </p:cNvPr>
              <p:cNvPicPr/>
              <p:nvPr/>
            </p:nvPicPr>
            <p:blipFill>
              <a:blip r:embed="rId5"/>
              <a:stretch>
                <a:fillRect/>
              </a:stretch>
            </p:blipFill>
            <p:spPr>
              <a:xfrm>
                <a:off x="5924421" y="643404"/>
                <a:ext cx="2101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D9E877F-CEAB-971E-77D6-F13B0BD27A68}"/>
                  </a:ext>
                </a:extLst>
              </p14:cNvPr>
              <p14:cNvContentPartPr/>
              <p14:nvPr/>
            </p14:nvContentPartPr>
            <p14:xfrm>
              <a:off x="9731061" y="984324"/>
              <a:ext cx="105840" cy="14040"/>
            </p14:xfrm>
          </p:contentPart>
        </mc:Choice>
        <mc:Fallback>
          <p:pic>
            <p:nvPicPr>
              <p:cNvPr id="4" name="Ink 3">
                <a:extLst>
                  <a:ext uri="{FF2B5EF4-FFF2-40B4-BE49-F238E27FC236}">
                    <a16:creationId xmlns:a16="http://schemas.microsoft.com/office/drawing/2014/main" id="{7D9E877F-CEAB-971E-77D6-F13B0BD27A68}"/>
                  </a:ext>
                </a:extLst>
              </p:cNvPr>
              <p:cNvPicPr/>
              <p:nvPr/>
            </p:nvPicPr>
            <p:blipFill>
              <a:blip r:embed="rId7"/>
              <a:stretch>
                <a:fillRect/>
              </a:stretch>
            </p:blipFill>
            <p:spPr>
              <a:xfrm>
                <a:off x="9713061" y="966684"/>
                <a:ext cx="1414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547F886-F490-F38E-D5D0-629380903E90}"/>
                  </a:ext>
                </a:extLst>
              </p14:cNvPr>
              <p14:cNvContentPartPr/>
              <p14:nvPr/>
            </p14:nvContentPartPr>
            <p14:xfrm>
              <a:off x="513981" y="1268364"/>
              <a:ext cx="62640" cy="96120"/>
            </p14:xfrm>
          </p:contentPart>
        </mc:Choice>
        <mc:Fallback>
          <p:pic>
            <p:nvPicPr>
              <p:cNvPr id="5" name="Ink 4">
                <a:extLst>
                  <a:ext uri="{FF2B5EF4-FFF2-40B4-BE49-F238E27FC236}">
                    <a16:creationId xmlns:a16="http://schemas.microsoft.com/office/drawing/2014/main" id="{9547F886-F490-F38E-D5D0-629380903E90}"/>
                  </a:ext>
                </a:extLst>
              </p:cNvPr>
              <p:cNvPicPr/>
              <p:nvPr/>
            </p:nvPicPr>
            <p:blipFill>
              <a:blip r:embed="rId9"/>
              <a:stretch>
                <a:fillRect/>
              </a:stretch>
            </p:blipFill>
            <p:spPr>
              <a:xfrm>
                <a:off x="496341" y="1250724"/>
                <a:ext cx="98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CA78F07-5528-4C43-95A5-BE3781B78092}"/>
                  </a:ext>
                </a:extLst>
              </p14:cNvPr>
              <p14:cNvContentPartPr/>
              <p14:nvPr/>
            </p14:nvContentPartPr>
            <p14:xfrm>
              <a:off x="1238661" y="1309044"/>
              <a:ext cx="51840" cy="31320"/>
            </p14:xfrm>
          </p:contentPart>
        </mc:Choice>
        <mc:Fallback>
          <p:pic>
            <p:nvPicPr>
              <p:cNvPr id="7" name="Ink 6">
                <a:extLst>
                  <a:ext uri="{FF2B5EF4-FFF2-40B4-BE49-F238E27FC236}">
                    <a16:creationId xmlns:a16="http://schemas.microsoft.com/office/drawing/2014/main" id="{4CA78F07-5528-4C43-95A5-BE3781B78092}"/>
                  </a:ext>
                </a:extLst>
              </p:cNvPr>
              <p:cNvPicPr/>
              <p:nvPr/>
            </p:nvPicPr>
            <p:blipFill>
              <a:blip r:embed="rId11"/>
              <a:stretch>
                <a:fillRect/>
              </a:stretch>
            </p:blipFill>
            <p:spPr>
              <a:xfrm>
                <a:off x="1221021" y="1291404"/>
                <a:ext cx="87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75481AC-B1CA-54F4-7526-6150B42F18FD}"/>
                  </a:ext>
                </a:extLst>
              </p14:cNvPr>
              <p14:cNvContentPartPr/>
              <p14:nvPr/>
            </p14:nvContentPartPr>
            <p14:xfrm>
              <a:off x="2149461" y="1314804"/>
              <a:ext cx="15480" cy="6120"/>
            </p14:xfrm>
          </p:contentPart>
        </mc:Choice>
        <mc:Fallback>
          <p:pic>
            <p:nvPicPr>
              <p:cNvPr id="9" name="Ink 8">
                <a:extLst>
                  <a:ext uri="{FF2B5EF4-FFF2-40B4-BE49-F238E27FC236}">
                    <a16:creationId xmlns:a16="http://schemas.microsoft.com/office/drawing/2014/main" id="{275481AC-B1CA-54F4-7526-6150B42F18FD}"/>
                  </a:ext>
                </a:extLst>
              </p:cNvPr>
              <p:cNvPicPr/>
              <p:nvPr/>
            </p:nvPicPr>
            <p:blipFill>
              <a:blip r:embed="rId13"/>
              <a:stretch>
                <a:fillRect/>
              </a:stretch>
            </p:blipFill>
            <p:spPr>
              <a:xfrm>
                <a:off x="2131821" y="1297164"/>
                <a:ext cx="511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3ABEB99-C2EA-E616-EB84-EBD5FD24D2A9}"/>
                  </a:ext>
                </a:extLst>
              </p14:cNvPr>
              <p14:cNvContentPartPr/>
              <p14:nvPr/>
            </p14:nvContentPartPr>
            <p14:xfrm>
              <a:off x="2639061" y="1280604"/>
              <a:ext cx="89280" cy="20160"/>
            </p14:xfrm>
          </p:contentPart>
        </mc:Choice>
        <mc:Fallback>
          <p:pic>
            <p:nvPicPr>
              <p:cNvPr id="11" name="Ink 10">
                <a:extLst>
                  <a:ext uri="{FF2B5EF4-FFF2-40B4-BE49-F238E27FC236}">
                    <a16:creationId xmlns:a16="http://schemas.microsoft.com/office/drawing/2014/main" id="{23ABEB99-C2EA-E616-EB84-EBD5FD24D2A9}"/>
                  </a:ext>
                </a:extLst>
              </p:cNvPr>
              <p:cNvPicPr/>
              <p:nvPr/>
            </p:nvPicPr>
            <p:blipFill>
              <a:blip r:embed="rId15"/>
              <a:stretch>
                <a:fillRect/>
              </a:stretch>
            </p:blipFill>
            <p:spPr>
              <a:xfrm>
                <a:off x="2621061" y="1262964"/>
                <a:ext cx="1249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03756D6-D48E-8C06-39F9-3BC6DC349F64}"/>
                  </a:ext>
                </a:extLst>
              </p14:cNvPr>
              <p14:cNvContentPartPr/>
              <p14:nvPr/>
            </p14:nvContentPartPr>
            <p14:xfrm>
              <a:off x="9125181" y="1163604"/>
              <a:ext cx="17640" cy="18000"/>
            </p14:xfrm>
          </p:contentPart>
        </mc:Choice>
        <mc:Fallback>
          <p:pic>
            <p:nvPicPr>
              <p:cNvPr id="12" name="Ink 11">
                <a:extLst>
                  <a:ext uri="{FF2B5EF4-FFF2-40B4-BE49-F238E27FC236}">
                    <a16:creationId xmlns:a16="http://schemas.microsoft.com/office/drawing/2014/main" id="{E03756D6-D48E-8C06-39F9-3BC6DC349F64}"/>
                  </a:ext>
                </a:extLst>
              </p:cNvPr>
              <p:cNvPicPr/>
              <p:nvPr/>
            </p:nvPicPr>
            <p:blipFill>
              <a:blip r:embed="rId17"/>
              <a:stretch>
                <a:fillRect/>
              </a:stretch>
            </p:blipFill>
            <p:spPr>
              <a:xfrm>
                <a:off x="9107181" y="1145604"/>
                <a:ext cx="532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C3A32AB-901C-999A-C6FE-480A9D433690}"/>
                  </a:ext>
                </a:extLst>
              </p14:cNvPr>
              <p14:cNvContentPartPr/>
              <p14:nvPr/>
            </p14:nvContentPartPr>
            <p14:xfrm>
              <a:off x="9943821" y="1205004"/>
              <a:ext cx="13680" cy="42480"/>
            </p14:xfrm>
          </p:contentPart>
        </mc:Choice>
        <mc:Fallback>
          <p:pic>
            <p:nvPicPr>
              <p:cNvPr id="13" name="Ink 12">
                <a:extLst>
                  <a:ext uri="{FF2B5EF4-FFF2-40B4-BE49-F238E27FC236}">
                    <a16:creationId xmlns:a16="http://schemas.microsoft.com/office/drawing/2014/main" id="{AC3A32AB-901C-999A-C6FE-480A9D433690}"/>
                  </a:ext>
                </a:extLst>
              </p:cNvPr>
              <p:cNvPicPr/>
              <p:nvPr/>
            </p:nvPicPr>
            <p:blipFill>
              <a:blip r:embed="rId19"/>
              <a:stretch>
                <a:fillRect/>
              </a:stretch>
            </p:blipFill>
            <p:spPr>
              <a:xfrm>
                <a:off x="9925821" y="1187004"/>
                <a:ext cx="493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D4AD7AA3-4420-9815-4E9A-CC09937124D6}"/>
                  </a:ext>
                </a:extLst>
              </p14:cNvPr>
              <p14:cNvContentPartPr/>
              <p14:nvPr/>
            </p14:nvContentPartPr>
            <p14:xfrm>
              <a:off x="5879781" y="1501284"/>
              <a:ext cx="2412720" cy="86760"/>
            </p14:xfrm>
          </p:contentPart>
        </mc:Choice>
        <mc:Fallback>
          <p:pic>
            <p:nvPicPr>
              <p:cNvPr id="14" name="Ink 13">
                <a:extLst>
                  <a:ext uri="{FF2B5EF4-FFF2-40B4-BE49-F238E27FC236}">
                    <a16:creationId xmlns:a16="http://schemas.microsoft.com/office/drawing/2014/main" id="{D4AD7AA3-4420-9815-4E9A-CC09937124D6}"/>
                  </a:ext>
                </a:extLst>
              </p:cNvPr>
              <p:cNvPicPr/>
              <p:nvPr/>
            </p:nvPicPr>
            <p:blipFill>
              <a:blip r:embed="rId21"/>
              <a:stretch>
                <a:fillRect/>
              </a:stretch>
            </p:blipFill>
            <p:spPr>
              <a:xfrm>
                <a:off x="5861781" y="1483644"/>
                <a:ext cx="24483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28E121A7-3A8D-DA04-FBB6-3B04465AE5AE}"/>
                  </a:ext>
                </a:extLst>
              </p14:cNvPr>
              <p14:cNvContentPartPr/>
              <p14:nvPr/>
            </p14:nvContentPartPr>
            <p14:xfrm>
              <a:off x="602181" y="2478684"/>
              <a:ext cx="6582240" cy="127800"/>
            </p14:xfrm>
          </p:contentPart>
        </mc:Choice>
        <mc:Fallback>
          <p:pic>
            <p:nvPicPr>
              <p:cNvPr id="15" name="Ink 14">
                <a:extLst>
                  <a:ext uri="{FF2B5EF4-FFF2-40B4-BE49-F238E27FC236}">
                    <a16:creationId xmlns:a16="http://schemas.microsoft.com/office/drawing/2014/main" id="{28E121A7-3A8D-DA04-FBB6-3B04465AE5AE}"/>
                  </a:ext>
                </a:extLst>
              </p:cNvPr>
              <p:cNvPicPr/>
              <p:nvPr/>
            </p:nvPicPr>
            <p:blipFill>
              <a:blip r:embed="rId23"/>
              <a:stretch>
                <a:fillRect/>
              </a:stretch>
            </p:blipFill>
            <p:spPr>
              <a:xfrm>
                <a:off x="584541" y="2461044"/>
                <a:ext cx="66178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D42C6D0-D485-3752-D838-1F5DF2CBAF62}"/>
                  </a:ext>
                </a:extLst>
              </p14:cNvPr>
              <p14:cNvContentPartPr/>
              <p14:nvPr/>
            </p14:nvContentPartPr>
            <p14:xfrm>
              <a:off x="3554181" y="3049644"/>
              <a:ext cx="2610360" cy="57240"/>
            </p14:xfrm>
          </p:contentPart>
        </mc:Choice>
        <mc:Fallback>
          <p:pic>
            <p:nvPicPr>
              <p:cNvPr id="16" name="Ink 15">
                <a:extLst>
                  <a:ext uri="{FF2B5EF4-FFF2-40B4-BE49-F238E27FC236}">
                    <a16:creationId xmlns:a16="http://schemas.microsoft.com/office/drawing/2014/main" id="{9D42C6D0-D485-3752-D838-1F5DF2CBAF62}"/>
                  </a:ext>
                </a:extLst>
              </p:cNvPr>
              <p:cNvPicPr/>
              <p:nvPr/>
            </p:nvPicPr>
            <p:blipFill>
              <a:blip r:embed="rId25"/>
              <a:stretch>
                <a:fillRect/>
              </a:stretch>
            </p:blipFill>
            <p:spPr>
              <a:xfrm>
                <a:off x="3536541" y="3032004"/>
                <a:ext cx="2646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6AAE12BD-E81E-5256-880B-B2CF7C74D139}"/>
                  </a:ext>
                </a:extLst>
              </p14:cNvPr>
              <p14:cNvContentPartPr/>
              <p14:nvPr/>
            </p14:nvContentPartPr>
            <p14:xfrm>
              <a:off x="8010981" y="3045684"/>
              <a:ext cx="1982520" cy="107640"/>
            </p14:xfrm>
          </p:contentPart>
        </mc:Choice>
        <mc:Fallback>
          <p:pic>
            <p:nvPicPr>
              <p:cNvPr id="17" name="Ink 16">
                <a:extLst>
                  <a:ext uri="{FF2B5EF4-FFF2-40B4-BE49-F238E27FC236}">
                    <a16:creationId xmlns:a16="http://schemas.microsoft.com/office/drawing/2014/main" id="{6AAE12BD-E81E-5256-880B-B2CF7C74D139}"/>
                  </a:ext>
                </a:extLst>
              </p:cNvPr>
              <p:cNvPicPr/>
              <p:nvPr/>
            </p:nvPicPr>
            <p:blipFill>
              <a:blip r:embed="rId27"/>
              <a:stretch>
                <a:fillRect/>
              </a:stretch>
            </p:blipFill>
            <p:spPr>
              <a:xfrm>
                <a:off x="7992981" y="3028044"/>
                <a:ext cx="2018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BDE338A5-2E18-97A3-A33C-4EBBFB69F330}"/>
                  </a:ext>
                </a:extLst>
              </p14:cNvPr>
              <p14:cNvContentPartPr/>
              <p14:nvPr/>
            </p14:nvContentPartPr>
            <p14:xfrm>
              <a:off x="576981" y="3340884"/>
              <a:ext cx="3013920" cy="116280"/>
            </p14:xfrm>
          </p:contentPart>
        </mc:Choice>
        <mc:Fallback>
          <p:pic>
            <p:nvPicPr>
              <p:cNvPr id="18" name="Ink 17">
                <a:extLst>
                  <a:ext uri="{FF2B5EF4-FFF2-40B4-BE49-F238E27FC236}">
                    <a16:creationId xmlns:a16="http://schemas.microsoft.com/office/drawing/2014/main" id="{BDE338A5-2E18-97A3-A33C-4EBBFB69F330}"/>
                  </a:ext>
                </a:extLst>
              </p:cNvPr>
              <p:cNvPicPr/>
              <p:nvPr/>
            </p:nvPicPr>
            <p:blipFill>
              <a:blip r:embed="rId29"/>
              <a:stretch>
                <a:fillRect/>
              </a:stretch>
            </p:blipFill>
            <p:spPr>
              <a:xfrm>
                <a:off x="558981" y="3322884"/>
                <a:ext cx="3049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3A9D2E04-3D33-8A32-616B-EDD28F21ACEB}"/>
                  </a:ext>
                </a:extLst>
              </p14:cNvPr>
              <p14:cNvContentPartPr/>
              <p14:nvPr/>
            </p14:nvContentPartPr>
            <p14:xfrm>
              <a:off x="7623981" y="4881684"/>
              <a:ext cx="1886040" cy="72360"/>
            </p14:xfrm>
          </p:contentPart>
        </mc:Choice>
        <mc:Fallback>
          <p:pic>
            <p:nvPicPr>
              <p:cNvPr id="19" name="Ink 18">
                <a:extLst>
                  <a:ext uri="{FF2B5EF4-FFF2-40B4-BE49-F238E27FC236}">
                    <a16:creationId xmlns:a16="http://schemas.microsoft.com/office/drawing/2014/main" id="{3A9D2E04-3D33-8A32-616B-EDD28F21ACEB}"/>
                  </a:ext>
                </a:extLst>
              </p:cNvPr>
              <p:cNvPicPr/>
              <p:nvPr/>
            </p:nvPicPr>
            <p:blipFill>
              <a:blip r:embed="rId31"/>
              <a:stretch>
                <a:fillRect/>
              </a:stretch>
            </p:blipFill>
            <p:spPr>
              <a:xfrm>
                <a:off x="7605981" y="4864044"/>
                <a:ext cx="1921680" cy="108000"/>
              </a:xfrm>
              <a:prstGeom prst="rect">
                <a:avLst/>
              </a:prstGeom>
            </p:spPr>
          </p:pic>
        </mc:Fallback>
      </mc:AlternateContent>
      <p:grpSp>
        <p:nvGrpSpPr>
          <p:cNvPr id="22" name="Group 21">
            <a:extLst>
              <a:ext uri="{FF2B5EF4-FFF2-40B4-BE49-F238E27FC236}">
                <a16:creationId xmlns:a16="http://schemas.microsoft.com/office/drawing/2014/main" id="{8535276A-2771-F61C-42BF-0932BDAB5DF8}"/>
              </a:ext>
            </a:extLst>
          </p:cNvPr>
          <p:cNvGrpSpPr/>
          <p:nvPr/>
        </p:nvGrpSpPr>
        <p:grpSpPr>
          <a:xfrm>
            <a:off x="477621" y="5189844"/>
            <a:ext cx="1296720" cy="34560"/>
            <a:chOff x="477621" y="5189844"/>
            <a:chExt cx="1296720" cy="34560"/>
          </a:xfrm>
        </p:grpSpPr>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2F6CC969-46CA-4802-2BFC-736E83254217}"/>
                    </a:ext>
                  </a:extLst>
                </p14:cNvPr>
                <p14:cNvContentPartPr/>
                <p14:nvPr/>
              </p14:nvContentPartPr>
              <p14:xfrm>
                <a:off x="477621" y="5197404"/>
                <a:ext cx="664200" cy="27000"/>
              </p14:xfrm>
            </p:contentPart>
          </mc:Choice>
          <mc:Fallback>
            <p:pic>
              <p:nvPicPr>
                <p:cNvPr id="20" name="Ink 19">
                  <a:extLst>
                    <a:ext uri="{FF2B5EF4-FFF2-40B4-BE49-F238E27FC236}">
                      <a16:creationId xmlns:a16="http://schemas.microsoft.com/office/drawing/2014/main" id="{2F6CC969-46CA-4802-2BFC-736E83254217}"/>
                    </a:ext>
                  </a:extLst>
                </p:cNvPr>
                <p:cNvPicPr/>
                <p:nvPr/>
              </p:nvPicPr>
              <p:blipFill>
                <a:blip r:embed="rId33"/>
                <a:stretch>
                  <a:fillRect/>
                </a:stretch>
              </p:blipFill>
              <p:spPr>
                <a:xfrm>
                  <a:off x="459621" y="5179404"/>
                  <a:ext cx="699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60FC4AE3-EBA4-2C1F-178F-564EB982BAE6}"/>
                    </a:ext>
                  </a:extLst>
                </p14:cNvPr>
                <p14:cNvContentPartPr/>
                <p14:nvPr/>
              </p14:nvContentPartPr>
              <p14:xfrm>
                <a:off x="1369701" y="5189844"/>
                <a:ext cx="404640" cy="24480"/>
              </p14:xfrm>
            </p:contentPart>
          </mc:Choice>
          <mc:Fallback>
            <p:pic>
              <p:nvPicPr>
                <p:cNvPr id="21" name="Ink 20">
                  <a:extLst>
                    <a:ext uri="{FF2B5EF4-FFF2-40B4-BE49-F238E27FC236}">
                      <a16:creationId xmlns:a16="http://schemas.microsoft.com/office/drawing/2014/main" id="{60FC4AE3-EBA4-2C1F-178F-564EB982BAE6}"/>
                    </a:ext>
                  </a:extLst>
                </p:cNvPr>
                <p:cNvPicPr/>
                <p:nvPr/>
              </p:nvPicPr>
              <p:blipFill>
                <a:blip r:embed="rId35"/>
                <a:stretch>
                  <a:fillRect/>
                </a:stretch>
              </p:blipFill>
              <p:spPr>
                <a:xfrm>
                  <a:off x="1352061" y="5171844"/>
                  <a:ext cx="440280" cy="6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79C177A2-CCF1-D6F1-8855-98575609B5D8}"/>
                  </a:ext>
                </a:extLst>
              </p14:cNvPr>
              <p14:cNvContentPartPr/>
              <p14:nvPr/>
            </p14:nvContentPartPr>
            <p14:xfrm>
              <a:off x="9346221" y="5176884"/>
              <a:ext cx="9720" cy="16200"/>
            </p14:xfrm>
          </p:contentPart>
        </mc:Choice>
        <mc:Fallback>
          <p:pic>
            <p:nvPicPr>
              <p:cNvPr id="23" name="Ink 22">
                <a:extLst>
                  <a:ext uri="{FF2B5EF4-FFF2-40B4-BE49-F238E27FC236}">
                    <a16:creationId xmlns:a16="http://schemas.microsoft.com/office/drawing/2014/main" id="{79C177A2-CCF1-D6F1-8855-98575609B5D8}"/>
                  </a:ext>
                </a:extLst>
              </p:cNvPr>
              <p:cNvPicPr/>
              <p:nvPr/>
            </p:nvPicPr>
            <p:blipFill>
              <a:blip r:embed="rId37"/>
              <a:stretch>
                <a:fillRect/>
              </a:stretch>
            </p:blipFill>
            <p:spPr>
              <a:xfrm>
                <a:off x="9328581" y="5159244"/>
                <a:ext cx="453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8AEFE17E-56DE-2C89-4117-896B441D0B1E}"/>
                  </a:ext>
                </a:extLst>
              </p14:cNvPr>
              <p14:cNvContentPartPr/>
              <p14:nvPr/>
            </p14:nvContentPartPr>
            <p14:xfrm>
              <a:off x="7965981" y="5778444"/>
              <a:ext cx="1183320" cy="42480"/>
            </p14:xfrm>
          </p:contentPart>
        </mc:Choice>
        <mc:Fallback>
          <p:pic>
            <p:nvPicPr>
              <p:cNvPr id="24" name="Ink 23">
                <a:extLst>
                  <a:ext uri="{FF2B5EF4-FFF2-40B4-BE49-F238E27FC236}">
                    <a16:creationId xmlns:a16="http://schemas.microsoft.com/office/drawing/2014/main" id="{8AEFE17E-56DE-2C89-4117-896B441D0B1E}"/>
                  </a:ext>
                </a:extLst>
              </p:cNvPr>
              <p:cNvPicPr/>
              <p:nvPr/>
            </p:nvPicPr>
            <p:blipFill>
              <a:blip r:embed="rId39"/>
              <a:stretch>
                <a:fillRect/>
              </a:stretch>
            </p:blipFill>
            <p:spPr>
              <a:xfrm>
                <a:off x="7948341" y="5760804"/>
                <a:ext cx="1218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E0A8A256-4D78-A548-0FD9-FF41A3AD43B9}"/>
                  </a:ext>
                </a:extLst>
              </p14:cNvPr>
              <p14:cNvContentPartPr/>
              <p14:nvPr/>
            </p14:nvContentPartPr>
            <p14:xfrm>
              <a:off x="625581" y="5973204"/>
              <a:ext cx="6206040" cy="125640"/>
            </p14:xfrm>
          </p:contentPart>
        </mc:Choice>
        <mc:Fallback>
          <p:pic>
            <p:nvPicPr>
              <p:cNvPr id="25" name="Ink 24">
                <a:extLst>
                  <a:ext uri="{FF2B5EF4-FFF2-40B4-BE49-F238E27FC236}">
                    <a16:creationId xmlns:a16="http://schemas.microsoft.com/office/drawing/2014/main" id="{E0A8A256-4D78-A548-0FD9-FF41A3AD43B9}"/>
                  </a:ext>
                </a:extLst>
              </p:cNvPr>
              <p:cNvPicPr/>
              <p:nvPr/>
            </p:nvPicPr>
            <p:blipFill>
              <a:blip r:embed="rId41"/>
              <a:stretch>
                <a:fillRect/>
              </a:stretch>
            </p:blipFill>
            <p:spPr>
              <a:xfrm>
                <a:off x="607941" y="5955564"/>
                <a:ext cx="6241680" cy="161280"/>
              </a:xfrm>
              <a:prstGeom prst="rect">
                <a:avLst/>
              </a:prstGeom>
            </p:spPr>
          </p:pic>
        </mc:Fallback>
      </mc:AlternateContent>
    </p:spTree>
    <p:extLst>
      <p:ext uri="{BB962C8B-B14F-4D97-AF65-F5344CB8AC3E}">
        <p14:creationId xmlns:p14="http://schemas.microsoft.com/office/powerpoint/2010/main" val="284275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597735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362816"/>
            <a:ext cx="9858331" cy="5324535"/>
          </a:xfrm>
          <a:prstGeom prst="rect">
            <a:avLst/>
          </a:prstGeom>
          <a:noFill/>
        </p:spPr>
        <p:txBody>
          <a:bodyPr wrap="square" rtlCol="0">
            <a:spAutoFit/>
          </a:bodyPr>
          <a:lstStyle/>
          <a:p>
            <a:r>
              <a:rPr lang="en-US" sz="2800" b="1" dirty="0">
                <a:solidFill>
                  <a:srgbClr val="FFC000"/>
                </a:solidFill>
                <a:cs typeface="+mj-cs"/>
              </a:rPr>
              <a:t>Talmud </a:t>
            </a:r>
            <a:r>
              <a:rPr lang="en-US" sz="2800" b="1" dirty="0" err="1">
                <a:solidFill>
                  <a:srgbClr val="FFC000"/>
                </a:solidFill>
                <a:cs typeface="+mj-cs"/>
              </a:rPr>
              <a:t>Bavli</a:t>
            </a:r>
            <a:r>
              <a:rPr lang="en-US" sz="2800" b="1" dirty="0">
                <a:solidFill>
                  <a:srgbClr val="FFC000"/>
                </a:solidFill>
                <a:cs typeface="+mj-cs"/>
              </a:rPr>
              <a:t> Sanhedrin 91b:9</a:t>
            </a:r>
          </a:p>
          <a:p>
            <a:r>
              <a:rPr lang="en-US" sz="2400" dirty="0">
                <a:solidFill>
                  <a:srgbClr val="FFC000"/>
                </a:solidFill>
                <a:cs typeface="+mj-cs"/>
              </a:rPr>
              <a:t>Ulla raises a contradiction. It is written: </a:t>
            </a:r>
            <a:r>
              <a:rPr lang="en-US" sz="2400" dirty="0">
                <a:solidFill>
                  <a:srgbClr val="00B0F0"/>
                </a:solidFill>
                <a:cs typeface="+mj-cs"/>
              </a:rPr>
              <a:t>“He will swallow death forever; and the Lord God will wipe tears from all faces” </a:t>
            </a:r>
            <a:r>
              <a:rPr lang="en-US" sz="2400" dirty="0">
                <a:solidFill>
                  <a:srgbClr val="FFC000"/>
                </a:solidFill>
                <a:cs typeface="+mj-cs"/>
              </a:rPr>
              <a:t>(</a:t>
            </a:r>
            <a:r>
              <a:rPr lang="en-US" sz="2400" dirty="0">
                <a:solidFill>
                  <a:srgbClr val="00B0F0"/>
                </a:solidFill>
                <a:cs typeface="+mj-cs"/>
              </a:rPr>
              <a:t>Isaiah 25:8</a:t>
            </a:r>
            <a:r>
              <a:rPr lang="en-US" sz="2400" dirty="0">
                <a:solidFill>
                  <a:srgbClr val="FFC000"/>
                </a:solidFill>
                <a:cs typeface="+mj-cs"/>
              </a:rPr>
              <a:t>), indicating that death will no longer exist at the end of days. And it is written: </a:t>
            </a:r>
            <a:r>
              <a:rPr lang="en-US" sz="2400" dirty="0">
                <a:solidFill>
                  <a:srgbClr val="00B0F0"/>
                </a:solidFill>
                <a:cs typeface="+mj-cs"/>
              </a:rPr>
              <a:t>“There shall be no more an infant a few days old then…for the youngest shall die one hundred years old”</a:t>
            </a:r>
            <a:r>
              <a:rPr lang="en-US" sz="2400" dirty="0">
                <a:solidFill>
                  <a:srgbClr val="FFC000"/>
                </a:solidFill>
                <a:cs typeface="+mj-cs"/>
              </a:rPr>
              <a:t> (</a:t>
            </a:r>
            <a:r>
              <a:rPr lang="en-US" sz="2400" dirty="0">
                <a:solidFill>
                  <a:srgbClr val="00B0F0"/>
                </a:solidFill>
                <a:cs typeface="+mj-cs"/>
              </a:rPr>
              <a:t>Isaiah 65:20</a:t>
            </a:r>
            <a:r>
              <a:rPr lang="en-US" sz="2400" dirty="0">
                <a:solidFill>
                  <a:srgbClr val="FFC000"/>
                </a:solidFill>
                <a:cs typeface="+mj-cs"/>
              </a:rPr>
              <a:t>). The </a:t>
            </a:r>
            <a:r>
              <a:rPr lang="en-US" sz="2400" dirty="0" err="1">
                <a:solidFill>
                  <a:srgbClr val="FFC000"/>
                </a:solidFill>
                <a:cs typeface="+mj-cs"/>
              </a:rPr>
              <a:t>Gemara</a:t>
            </a:r>
            <a:r>
              <a:rPr lang="en-US" sz="2400" dirty="0">
                <a:solidFill>
                  <a:srgbClr val="FFC000"/>
                </a:solidFill>
                <a:cs typeface="+mj-cs"/>
              </a:rPr>
              <a:t> answers that this contradiction is not difficult. The verse here, in Isaiah chapter 25, is written with regard to the Jewish people, who will live forever after resurrection; the verse there, in Isaiah chapter 65, is written with regard to gentiles, who will ultimately die after an extremely long life. The </a:t>
            </a:r>
            <a:r>
              <a:rPr lang="en-US" sz="2400" dirty="0" err="1">
                <a:solidFill>
                  <a:srgbClr val="FFC000"/>
                </a:solidFill>
                <a:cs typeface="+mj-cs"/>
              </a:rPr>
              <a:t>Gemara</a:t>
            </a:r>
            <a:r>
              <a:rPr lang="en-US" sz="2400" dirty="0">
                <a:solidFill>
                  <a:srgbClr val="FFC000"/>
                </a:solidFill>
                <a:cs typeface="+mj-cs"/>
              </a:rPr>
              <a:t> asks: And what do gentiles seek, i.e., why will they merit to live, in that era? The </a:t>
            </a:r>
            <a:r>
              <a:rPr lang="en-US" sz="2400" dirty="0" err="1">
                <a:solidFill>
                  <a:srgbClr val="FFC000"/>
                </a:solidFill>
                <a:cs typeface="+mj-cs"/>
              </a:rPr>
              <a:t>Gemara</a:t>
            </a:r>
            <a:r>
              <a:rPr lang="en-US" sz="2400" dirty="0">
                <a:solidFill>
                  <a:srgbClr val="FFC000"/>
                </a:solidFill>
                <a:cs typeface="+mj-cs"/>
              </a:rPr>
              <a:t> answers that the verse is referring to those gentiles about whom it is written: </a:t>
            </a:r>
            <a:r>
              <a:rPr lang="en-US" sz="2400" dirty="0">
                <a:solidFill>
                  <a:srgbClr val="00B0F0"/>
                </a:solidFill>
                <a:cs typeface="+mj-cs"/>
              </a:rPr>
              <a:t>“And strangers shall stand and feed your flocks, and aliens shall be your plowmen and vinedressers” </a:t>
            </a:r>
            <a:r>
              <a:rPr lang="en-US" sz="2400" dirty="0">
                <a:solidFill>
                  <a:srgbClr val="FFC000"/>
                </a:solidFill>
                <a:cs typeface="+mj-cs"/>
              </a:rPr>
              <a:t>(</a:t>
            </a:r>
            <a:r>
              <a:rPr lang="en-US" sz="2400" dirty="0">
                <a:solidFill>
                  <a:srgbClr val="00B0F0"/>
                </a:solidFill>
                <a:cs typeface="+mj-cs"/>
              </a:rPr>
              <a:t>Isaiah 61:5</a:t>
            </a:r>
            <a:r>
              <a:rPr lang="en-US" sz="2400" dirty="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75ADBB1-FCF9-F99E-9E24-3FAC50512506}"/>
                  </a:ext>
                </a:extLst>
              </p14:cNvPr>
              <p14:cNvContentPartPr/>
              <p14:nvPr/>
            </p14:nvContentPartPr>
            <p14:xfrm>
              <a:off x="9757341" y="1679124"/>
              <a:ext cx="360" cy="360"/>
            </p14:xfrm>
          </p:contentPart>
        </mc:Choice>
        <mc:Fallback>
          <p:pic>
            <p:nvPicPr>
              <p:cNvPr id="2" name="Ink 1">
                <a:extLst>
                  <a:ext uri="{FF2B5EF4-FFF2-40B4-BE49-F238E27FC236}">
                    <a16:creationId xmlns:a16="http://schemas.microsoft.com/office/drawing/2014/main" id="{475ADBB1-FCF9-F99E-9E24-3FAC50512506}"/>
                  </a:ext>
                </a:extLst>
              </p:cNvPr>
              <p:cNvPicPr/>
              <p:nvPr/>
            </p:nvPicPr>
            <p:blipFill>
              <a:blip r:embed="rId5"/>
              <a:stretch>
                <a:fillRect/>
              </a:stretch>
            </p:blipFill>
            <p:spPr>
              <a:xfrm>
                <a:off x="9739341" y="166148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5361F9FE-C0BD-AFF5-2A4A-33814EFF1915}"/>
                  </a:ext>
                </a:extLst>
              </p14:cNvPr>
              <p14:cNvContentPartPr/>
              <p14:nvPr/>
            </p14:nvContentPartPr>
            <p14:xfrm>
              <a:off x="9328581" y="1455204"/>
              <a:ext cx="659520" cy="80280"/>
            </p14:xfrm>
          </p:contentPart>
        </mc:Choice>
        <mc:Fallback>
          <p:pic>
            <p:nvPicPr>
              <p:cNvPr id="5" name="Ink 4">
                <a:extLst>
                  <a:ext uri="{FF2B5EF4-FFF2-40B4-BE49-F238E27FC236}">
                    <a16:creationId xmlns:a16="http://schemas.microsoft.com/office/drawing/2014/main" id="{5361F9FE-C0BD-AFF5-2A4A-33814EFF1915}"/>
                  </a:ext>
                </a:extLst>
              </p:cNvPr>
              <p:cNvPicPr/>
              <p:nvPr/>
            </p:nvPicPr>
            <p:blipFill>
              <a:blip r:embed="rId7"/>
              <a:stretch>
                <a:fillRect/>
              </a:stretch>
            </p:blipFill>
            <p:spPr>
              <a:xfrm>
                <a:off x="9310941" y="1437564"/>
                <a:ext cx="695160" cy="115920"/>
              </a:xfrm>
              <a:prstGeom prst="rect">
                <a:avLst/>
              </a:prstGeom>
            </p:spPr>
          </p:pic>
        </mc:Fallback>
      </mc:AlternateContent>
      <p:grpSp>
        <p:nvGrpSpPr>
          <p:cNvPr id="9" name="Group 8">
            <a:extLst>
              <a:ext uri="{FF2B5EF4-FFF2-40B4-BE49-F238E27FC236}">
                <a16:creationId xmlns:a16="http://schemas.microsoft.com/office/drawing/2014/main" id="{A4BF1239-8D4E-2FB1-91F3-8DDE33BC31DE}"/>
              </a:ext>
            </a:extLst>
          </p:cNvPr>
          <p:cNvGrpSpPr/>
          <p:nvPr/>
        </p:nvGrpSpPr>
        <p:grpSpPr>
          <a:xfrm>
            <a:off x="669861" y="1866684"/>
            <a:ext cx="4047120" cy="153360"/>
            <a:chOff x="669861" y="1866684"/>
            <a:chExt cx="4047120" cy="153360"/>
          </a:xfrm>
        </p:grpSpPr>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E8AEF4DE-6590-D1B4-144C-EBAA1035E133}"/>
                    </a:ext>
                  </a:extLst>
                </p14:cNvPr>
                <p14:cNvContentPartPr/>
                <p14:nvPr/>
              </p14:nvContentPartPr>
              <p14:xfrm>
                <a:off x="1572741" y="1866684"/>
                <a:ext cx="3144240" cy="153360"/>
              </p14:xfrm>
            </p:contentPart>
          </mc:Choice>
          <mc:Fallback>
            <p:pic>
              <p:nvPicPr>
                <p:cNvPr id="4" name="Ink 3">
                  <a:extLst>
                    <a:ext uri="{FF2B5EF4-FFF2-40B4-BE49-F238E27FC236}">
                      <a16:creationId xmlns:a16="http://schemas.microsoft.com/office/drawing/2014/main" id="{E8AEF4DE-6590-D1B4-144C-EBAA1035E133}"/>
                    </a:ext>
                  </a:extLst>
                </p:cNvPr>
                <p:cNvPicPr/>
                <p:nvPr/>
              </p:nvPicPr>
              <p:blipFill>
                <a:blip r:embed="rId9"/>
                <a:stretch>
                  <a:fillRect/>
                </a:stretch>
              </p:blipFill>
              <p:spPr>
                <a:xfrm>
                  <a:off x="1554741" y="1848684"/>
                  <a:ext cx="3179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36CA106-B928-5403-595D-2FD0C29A57B0}"/>
                    </a:ext>
                  </a:extLst>
                </p14:cNvPr>
                <p14:cNvContentPartPr/>
                <p14:nvPr/>
              </p14:nvContentPartPr>
              <p14:xfrm>
                <a:off x="669861" y="1887924"/>
                <a:ext cx="733320" cy="42480"/>
              </p14:xfrm>
            </p:contentPart>
          </mc:Choice>
          <mc:Fallback>
            <p:pic>
              <p:nvPicPr>
                <p:cNvPr id="7" name="Ink 6">
                  <a:extLst>
                    <a:ext uri="{FF2B5EF4-FFF2-40B4-BE49-F238E27FC236}">
                      <a16:creationId xmlns:a16="http://schemas.microsoft.com/office/drawing/2014/main" id="{A36CA106-B928-5403-595D-2FD0C29A57B0}"/>
                    </a:ext>
                  </a:extLst>
                </p:cNvPr>
                <p:cNvPicPr/>
                <p:nvPr/>
              </p:nvPicPr>
              <p:blipFill>
                <a:blip r:embed="rId11"/>
                <a:stretch>
                  <a:fillRect/>
                </a:stretch>
              </p:blipFill>
              <p:spPr>
                <a:xfrm>
                  <a:off x="651861" y="1870284"/>
                  <a:ext cx="768960" cy="7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25CF004E-9384-8F99-307F-C79DC39C907F}"/>
                  </a:ext>
                </a:extLst>
              </p14:cNvPr>
              <p14:cNvContentPartPr/>
              <p14:nvPr/>
            </p14:nvContentPartPr>
            <p14:xfrm>
              <a:off x="8286021" y="2287164"/>
              <a:ext cx="28800" cy="5760"/>
            </p14:xfrm>
          </p:contentPart>
        </mc:Choice>
        <mc:Fallback>
          <p:pic>
            <p:nvPicPr>
              <p:cNvPr id="11" name="Ink 10">
                <a:extLst>
                  <a:ext uri="{FF2B5EF4-FFF2-40B4-BE49-F238E27FC236}">
                    <a16:creationId xmlns:a16="http://schemas.microsoft.com/office/drawing/2014/main" id="{25CF004E-9384-8F99-307F-C79DC39C907F}"/>
                  </a:ext>
                </a:extLst>
              </p:cNvPr>
              <p:cNvPicPr/>
              <p:nvPr/>
            </p:nvPicPr>
            <p:blipFill>
              <a:blip r:embed="rId13"/>
              <a:stretch>
                <a:fillRect/>
              </a:stretch>
            </p:blipFill>
            <p:spPr>
              <a:xfrm>
                <a:off x="8268381" y="2269164"/>
                <a:ext cx="644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12D61683-B74B-8112-A439-5F799443F996}"/>
                  </a:ext>
                </a:extLst>
              </p14:cNvPr>
              <p14:cNvContentPartPr/>
              <p14:nvPr/>
            </p14:nvContentPartPr>
            <p14:xfrm>
              <a:off x="459621" y="2769204"/>
              <a:ext cx="2160" cy="8280"/>
            </p14:xfrm>
          </p:contentPart>
        </mc:Choice>
        <mc:Fallback>
          <p:pic>
            <p:nvPicPr>
              <p:cNvPr id="12" name="Ink 11">
                <a:extLst>
                  <a:ext uri="{FF2B5EF4-FFF2-40B4-BE49-F238E27FC236}">
                    <a16:creationId xmlns:a16="http://schemas.microsoft.com/office/drawing/2014/main" id="{12D61683-B74B-8112-A439-5F799443F996}"/>
                  </a:ext>
                </a:extLst>
              </p:cNvPr>
              <p:cNvPicPr/>
              <p:nvPr/>
            </p:nvPicPr>
            <p:blipFill>
              <a:blip r:embed="rId15"/>
              <a:stretch>
                <a:fillRect/>
              </a:stretch>
            </p:blipFill>
            <p:spPr>
              <a:xfrm>
                <a:off x="441981" y="2751204"/>
                <a:ext cx="378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9C09DA1B-85C7-4244-68BF-B0E036CB4348}"/>
                  </a:ext>
                </a:extLst>
              </p14:cNvPr>
              <p14:cNvContentPartPr/>
              <p14:nvPr/>
            </p14:nvContentPartPr>
            <p14:xfrm>
              <a:off x="614781" y="3298404"/>
              <a:ext cx="1189800" cy="111960"/>
            </p14:xfrm>
          </p:contentPart>
        </mc:Choice>
        <mc:Fallback>
          <p:pic>
            <p:nvPicPr>
              <p:cNvPr id="13" name="Ink 12">
                <a:extLst>
                  <a:ext uri="{FF2B5EF4-FFF2-40B4-BE49-F238E27FC236}">
                    <a16:creationId xmlns:a16="http://schemas.microsoft.com/office/drawing/2014/main" id="{9C09DA1B-85C7-4244-68BF-B0E036CB4348}"/>
                  </a:ext>
                </a:extLst>
              </p:cNvPr>
              <p:cNvPicPr/>
              <p:nvPr/>
            </p:nvPicPr>
            <p:blipFill>
              <a:blip r:embed="rId17"/>
              <a:stretch>
                <a:fillRect/>
              </a:stretch>
            </p:blipFill>
            <p:spPr>
              <a:xfrm>
                <a:off x="597141" y="3280764"/>
                <a:ext cx="1225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5140EB0-1D2D-ADF9-AE35-B3B8976EAD7F}"/>
                  </a:ext>
                </a:extLst>
              </p14:cNvPr>
              <p14:cNvContentPartPr/>
              <p14:nvPr/>
            </p14:nvContentPartPr>
            <p14:xfrm>
              <a:off x="2610261" y="3300924"/>
              <a:ext cx="4434480" cy="108360"/>
            </p14:xfrm>
          </p:contentPart>
        </mc:Choice>
        <mc:Fallback>
          <p:pic>
            <p:nvPicPr>
              <p:cNvPr id="14" name="Ink 13">
                <a:extLst>
                  <a:ext uri="{FF2B5EF4-FFF2-40B4-BE49-F238E27FC236}">
                    <a16:creationId xmlns:a16="http://schemas.microsoft.com/office/drawing/2014/main" id="{15140EB0-1D2D-ADF9-AE35-B3B8976EAD7F}"/>
                  </a:ext>
                </a:extLst>
              </p:cNvPr>
              <p:cNvPicPr/>
              <p:nvPr/>
            </p:nvPicPr>
            <p:blipFill>
              <a:blip r:embed="rId19"/>
              <a:stretch>
                <a:fillRect/>
              </a:stretch>
            </p:blipFill>
            <p:spPr>
              <a:xfrm>
                <a:off x="2592261" y="3282924"/>
                <a:ext cx="4470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5837904C-B561-D9F3-AE7E-E3F91A51F2C3}"/>
                  </a:ext>
                </a:extLst>
              </p14:cNvPr>
              <p14:cNvContentPartPr/>
              <p14:nvPr/>
            </p14:nvContentPartPr>
            <p14:xfrm>
              <a:off x="9537381" y="3403164"/>
              <a:ext cx="56880" cy="32760"/>
            </p14:xfrm>
          </p:contentPart>
        </mc:Choice>
        <mc:Fallback>
          <p:pic>
            <p:nvPicPr>
              <p:cNvPr id="15" name="Ink 14">
                <a:extLst>
                  <a:ext uri="{FF2B5EF4-FFF2-40B4-BE49-F238E27FC236}">
                    <a16:creationId xmlns:a16="http://schemas.microsoft.com/office/drawing/2014/main" id="{5837904C-B561-D9F3-AE7E-E3F91A51F2C3}"/>
                  </a:ext>
                </a:extLst>
              </p:cNvPr>
              <p:cNvPicPr/>
              <p:nvPr/>
            </p:nvPicPr>
            <p:blipFill>
              <a:blip r:embed="rId21"/>
              <a:stretch>
                <a:fillRect/>
              </a:stretch>
            </p:blipFill>
            <p:spPr>
              <a:xfrm>
                <a:off x="9519381" y="3385524"/>
                <a:ext cx="92520" cy="68400"/>
              </a:xfrm>
              <a:prstGeom prst="rect">
                <a:avLst/>
              </a:prstGeom>
            </p:spPr>
          </p:pic>
        </mc:Fallback>
      </mc:AlternateContent>
      <p:grpSp>
        <p:nvGrpSpPr>
          <p:cNvPr id="19" name="Group 18">
            <a:extLst>
              <a:ext uri="{FF2B5EF4-FFF2-40B4-BE49-F238E27FC236}">
                <a16:creationId xmlns:a16="http://schemas.microsoft.com/office/drawing/2014/main" id="{D9C6B756-3C74-FBD0-2B0F-AD1AB7BFF34A}"/>
              </a:ext>
            </a:extLst>
          </p:cNvPr>
          <p:cNvGrpSpPr/>
          <p:nvPr/>
        </p:nvGrpSpPr>
        <p:grpSpPr>
          <a:xfrm>
            <a:off x="858141" y="3672804"/>
            <a:ext cx="8671680" cy="225360"/>
            <a:chOff x="858141" y="3672804"/>
            <a:chExt cx="8671680" cy="22536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10C92645-4057-A412-EE8A-29EC5196EB4B}"/>
                    </a:ext>
                  </a:extLst>
                </p14:cNvPr>
                <p14:cNvContentPartPr/>
                <p14:nvPr/>
              </p14:nvContentPartPr>
              <p14:xfrm>
                <a:off x="858141" y="3672804"/>
                <a:ext cx="1495440" cy="107640"/>
              </p14:xfrm>
            </p:contentPart>
          </mc:Choice>
          <mc:Fallback>
            <p:pic>
              <p:nvPicPr>
                <p:cNvPr id="16" name="Ink 15">
                  <a:extLst>
                    <a:ext uri="{FF2B5EF4-FFF2-40B4-BE49-F238E27FC236}">
                      <a16:creationId xmlns:a16="http://schemas.microsoft.com/office/drawing/2014/main" id="{10C92645-4057-A412-EE8A-29EC5196EB4B}"/>
                    </a:ext>
                  </a:extLst>
                </p:cNvPr>
                <p:cNvPicPr/>
                <p:nvPr/>
              </p:nvPicPr>
              <p:blipFill>
                <a:blip r:embed="rId23"/>
                <a:stretch>
                  <a:fillRect/>
                </a:stretch>
              </p:blipFill>
              <p:spPr>
                <a:xfrm>
                  <a:off x="840141" y="3654804"/>
                  <a:ext cx="15310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E9DA1D76-04AC-DDEA-BC24-278DD0048D7A}"/>
                    </a:ext>
                  </a:extLst>
                </p14:cNvPr>
                <p14:cNvContentPartPr/>
                <p14:nvPr/>
              </p14:nvContentPartPr>
              <p14:xfrm>
                <a:off x="3258621" y="3780804"/>
                <a:ext cx="3291840" cy="71280"/>
              </p14:xfrm>
            </p:contentPart>
          </mc:Choice>
          <mc:Fallback>
            <p:pic>
              <p:nvPicPr>
                <p:cNvPr id="17" name="Ink 16">
                  <a:extLst>
                    <a:ext uri="{FF2B5EF4-FFF2-40B4-BE49-F238E27FC236}">
                      <a16:creationId xmlns:a16="http://schemas.microsoft.com/office/drawing/2014/main" id="{E9DA1D76-04AC-DDEA-BC24-278DD0048D7A}"/>
                    </a:ext>
                  </a:extLst>
                </p:cNvPr>
                <p:cNvPicPr/>
                <p:nvPr/>
              </p:nvPicPr>
              <p:blipFill>
                <a:blip r:embed="rId25"/>
                <a:stretch>
                  <a:fillRect/>
                </a:stretch>
              </p:blipFill>
              <p:spPr>
                <a:xfrm>
                  <a:off x="3240621" y="3763164"/>
                  <a:ext cx="3327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9F1BF10-30F6-E894-4D3B-840234946671}"/>
                    </a:ext>
                  </a:extLst>
                </p14:cNvPr>
                <p14:cNvContentPartPr/>
                <p14:nvPr/>
              </p14:nvContentPartPr>
              <p14:xfrm>
                <a:off x="7548021" y="3781164"/>
                <a:ext cx="1981800" cy="117000"/>
              </p14:xfrm>
            </p:contentPart>
          </mc:Choice>
          <mc:Fallback>
            <p:pic>
              <p:nvPicPr>
                <p:cNvPr id="18" name="Ink 17">
                  <a:extLst>
                    <a:ext uri="{FF2B5EF4-FFF2-40B4-BE49-F238E27FC236}">
                      <a16:creationId xmlns:a16="http://schemas.microsoft.com/office/drawing/2014/main" id="{A9F1BF10-30F6-E894-4D3B-840234946671}"/>
                    </a:ext>
                  </a:extLst>
                </p:cNvPr>
                <p:cNvPicPr/>
                <p:nvPr/>
              </p:nvPicPr>
              <p:blipFill>
                <a:blip r:embed="rId27"/>
                <a:stretch>
                  <a:fillRect/>
                </a:stretch>
              </p:blipFill>
              <p:spPr>
                <a:xfrm>
                  <a:off x="7530021" y="3763524"/>
                  <a:ext cx="2017440" cy="15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87FAA7B6-8A89-7F50-9D79-95576D19C270}"/>
                  </a:ext>
                </a:extLst>
              </p14:cNvPr>
              <p14:cNvContentPartPr/>
              <p14:nvPr/>
            </p14:nvContentPartPr>
            <p14:xfrm>
              <a:off x="771021" y="4123884"/>
              <a:ext cx="2897280" cy="71640"/>
            </p14:xfrm>
          </p:contentPart>
        </mc:Choice>
        <mc:Fallback>
          <p:pic>
            <p:nvPicPr>
              <p:cNvPr id="20" name="Ink 19">
                <a:extLst>
                  <a:ext uri="{FF2B5EF4-FFF2-40B4-BE49-F238E27FC236}">
                    <a16:creationId xmlns:a16="http://schemas.microsoft.com/office/drawing/2014/main" id="{87FAA7B6-8A89-7F50-9D79-95576D19C270}"/>
                  </a:ext>
                </a:extLst>
              </p:cNvPr>
              <p:cNvPicPr/>
              <p:nvPr/>
            </p:nvPicPr>
            <p:blipFill>
              <a:blip r:embed="rId29"/>
              <a:stretch>
                <a:fillRect/>
              </a:stretch>
            </p:blipFill>
            <p:spPr>
              <a:xfrm>
                <a:off x="753381" y="4105884"/>
                <a:ext cx="2932920" cy="107280"/>
              </a:xfrm>
              <a:prstGeom prst="rect">
                <a:avLst/>
              </a:prstGeom>
            </p:spPr>
          </p:pic>
        </mc:Fallback>
      </mc:AlternateContent>
      <p:grpSp>
        <p:nvGrpSpPr>
          <p:cNvPr id="26" name="Group 25">
            <a:extLst>
              <a:ext uri="{FF2B5EF4-FFF2-40B4-BE49-F238E27FC236}">
                <a16:creationId xmlns:a16="http://schemas.microsoft.com/office/drawing/2014/main" id="{974B03EF-218D-7708-9DE5-215DB440F474}"/>
              </a:ext>
            </a:extLst>
          </p:cNvPr>
          <p:cNvGrpSpPr/>
          <p:nvPr/>
        </p:nvGrpSpPr>
        <p:grpSpPr>
          <a:xfrm>
            <a:off x="3687381" y="4374804"/>
            <a:ext cx="1082880" cy="91080"/>
            <a:chOff x="3687381" y="4374804"/>
            <a:chExt cx="1082880" cy="9108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07E5EBDD-6EF4-B52E-C3C0-DF0119D471D2}"/>
                    </a:ext>
                  </a:extLst>
                </p14:cNvPr>
                <p14:cNvContentPartPr/>
                <p14:nvPr/>
              </p14:nvContentPartPr>
              <p14:xfrm>
                <a:off x="3687381" y="4456884"/>
                <a:ext cx="20160" cy="9000"/>
              </p14:xfrm>
            </p:contentPart>
          </mc:Choice>
          <mc:Fallback>
            <p:pic>
              <p:nvPicPr>
                <p:cNvPr id="21" name="Ink 20">
                  <a:extLst>
                    <a:ext uri="{FF2B5EF4-FFF2-40B4-BE49-F238E27FC236}">
                      <a16:creationId xmlns:a16="http://schemas.microsoft.com/office/drawing/2014/main" id="{07E5EBDD-6EF4-B52E-C3C0-DF0119D471D2}"/>
                    </a:ext>
                  </a:extLst>
                </p:cNvPr>
                <p:cNvPicPr/>
                <p:nvPr/>
              </p:nvPicPr>
              <p:blipFill>
                <a:blip r:embed="rId31"/>
                <a:stretch>
                  <a:fillRect/>
                </a:stretch>
              </p:blipFill>
              <p:spPr>
                <a:xfrm>
                  <a:off x="3669381" y="4439244"/>
                  <a:ext cx="558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F111FC18-790A-9ECD-8307-9EA49FAFD82A}"/>
                    </a:ext>
                  </a:extLst>
                </p14:cNvPr>
                <p14:cNvContentPartPr/>
                <p14:nvPr/>
              </p14:nvContentPartPr>
              <p14:xfrm>
                <a:off x="4226661" y="4402884"/>
                <a:ext cx="27360" cy="24120"/>
              </p14:xfrm>
            </p:contentPart>
          </mc:Choice>
          <mc:Fallback>
            <p:pic>
              <p:nvPicPr>
                <p:cNvPr id="22" name="Ink 21">
                  <a:extLst>
                    <a:ext uri="{FF2B5EF4-FFF2-40B4-BE49-F238E27FC236}">
                      <a16:creationId xmlns:a16="http://schemas.microsoft.com/office/drawing/2014/main" id="{F111FC18-790A-9ECD-8307-9EA49FAFD82A}"/>
                    </a:ext>
                  </a:extLst>
                </p:cNvPr>
                <p:cNvPicPr/>
                <p:nvPr/>
              </p:nvPicPr>
              <p:blipFill>
                <a:blip r:embed="rId33"/>
                <a:stretch>
                  <a:fillRect/>
                </a:stretch>
              </p:blipFill>
              <p:spPr>
                <a:xfrm>
                  <a:off x="4209021" y="4385244"/>
                  <a:ext cx="63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94510066-583F-C99F-32C8-DF5AD8D72537}"/>
                    </a:ext>
                  </a:extLst>
                </p14:cNvPr>
                <p14:cNvContentPartPr/>
                <p14:nvPr/>
              </p14:nvContentPartPr>
              <p14:xfrm>
                <a:off x="4736421" y="4374804"/>
                <a:ext cx="33840" cy="21960"/>
              </p14:xfrm>
            </p:contentPart>
          </mc:Choice>
          <mc:Fallback>
            <p:pic>
              <p:nvPicPr>
                <p:cNvPr id="23" name="Ink 22">
                  <a:extLst>
                    <a:ext uri="{FF2B5EF4-FFF2-40B4-BE49-F238E27FC236}">
                      <a16:creationId xmlns:a16="http://schemas.microsoft.com/office/drawing/2014/main" id="{94510066-583F-C99F-32C8-DF5AD8D72537}"/>
                    </a:ext>
                  </a:extLst>
                </p:cNvPr>
                <p:cNvPicPr/>
                <p:nvPr/>
              </p:nvPicPr>
              <p:blipFill>
                <a:blip r:embed="rId35"/>
                <a:stretch>
                  <a:fillRect/>
                </a:stretch>
              </p:blipFill>
              <p:spPr>
                <a:xfrm>
                  <a:off x="4718781" y="4356804"/>
                  <a:ext cx="69480" cy="5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0472D1EA-3C49-A486-9F77-FB3007025605}"/>
                  </a:ext>
                </a:extLst>
              </p14:cNvPr>
              <p14:cNvContentPartPr/>
              <p14:nvPr/>
            </p14:nvContentPartPr>
            <p14:xfrm>
              <a:off x="7494381" y="4433484"/>
              <a:ext cx="5760" cy="11520"/>
            </p14:xfrm>
          </p:contentPart>
        </mc:Choice>
        <mc:Fallback>
          <p:pic>
            <p:nvPicPr>
              <p:cNvPr id="24" name="Ink 23">
                <a:extLst>
                  <a:ext uri="{FF2B5EF4-FFF2-40B4-BE49-F238E27FC236}">
                    <a16:creationId xmlns:a16="http://schemas.microsoft.com/office/drawing/2014/main" id="{0472D1EA-3C49-A486-9F77-FB3007025605}"/>
                  </a:ext>
                </a:extLst>
              </p:cNvPr>
              <p:cNvPicPr/>
              <p:nvPr/>
            </p:nvPicPr>
            <p:blipFill>
              <a:blip r:embed="rId37"/>
              <a:stretch>
                <a:fillRect/>
              </a:stretch>
            </p:blipFill>
            <p:spPr>
              <a:xfrm>
                <a:off x="7476741" y="4415484"/>
                <a:ext cx="41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58C45CA0-4633-D444-6C48-ADBDC2522FBD}"/>
                  </a:ext>
                </a:extLst>
              </p14:cNvPr>
              <p14:cNvContentPartPr/>
              <p14:nvPr/>
            </p14:nvContentPartPr>
            <p14:xfrm>
              <a:off x="8392221" y="4472724"/>
              <a:ext cx="50400" cy="15480"/>
            </p14:xfrm>
          </p:contentPart>
        </mc:Choice>
        <mc:Fallback>
          <p:pic>
            <p:nvPicPr>
              <p:cNvPr id="25" name="Ink 24">
                <a:extLst>
                  <a:ext uri="{FF2B5EF4-FFF2-40B4-BE49-F238E27FC236}">
                    <a16:creationId xmlns:a16="http://schemas.microsoft.com/office/drawing/2014/main" id="{58C45CA0-4633-D444-6C48-ADBDC2522FBD}"/>
                  </a:ext>
                </a:extLst>
              </p:cNvPr>
              <p:cNvPicPr/>
              <p:nvPr/>
            </p:nvPicPr>
            <p:blipFill>
              <a:blip r:embed="rId39"/>
              <a:stretch>
                <a:fillRect/>
              </a:stretch>
            </p:blipFill>
            <p:spPr>
              <a:xfrm>
                <a:off x="8374221" y="4455084"/>
                <a:ext cx="86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3A4ADC63-4FC7-8B19-4976-025EF0B20127}"/>
                  </a:ext>
                </a:extLst>
              </p14:cNvPr>
              <p14:cNvContentPartPr/>
              <p14:nvPr/>
            </p14:nvContentPartPr>
            <p14:xfrm>
              <a:off x="1329021" y="4838484"/>
              <a:ext cx="59040" cy="47880"/>
            </p14:xfrm>
          </p:contentPart>
        </mc:Choice>
        <mc:Fallback>
          <p:pic>
            <p:nvPicPr>
              <p:cNvPr id="27" name="Ink 26">
                <a:extLst>
                  <a:ext uri="{FF2B5EF4-FFF2-40B4-BE49-F238E27FC236}">
                    <a16:creationId xmlns:a16="http://schemas.microsoft.com/office/drawing/2014/main" id="{3A4ADC63-4FC7-8B19-4976-025EF0B20127}"/>
                  </a:ext>
                </a:extLst>
              </p:cNvPr>
              <p:cNvPicPr/>
              <p:nvPr/>
            </p:nvPicPr>
            <p:blipFill>
              <a:blip r:embed="rId41"/>
              <a:stretch>
                <a:fillRect/>
              </a:stretch>
            </p:blipFill>
            <p:spPr>
              <a:xfrm>
                <a:off x="1311021" y="4820484"/>
                <a:ext cx="94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DABD8227-8AAC-F87A-1A3F-922AD4A2B354}"/>
                  </a:ext>
                </a:extLst>
              </p14:cNvPr>
              <p14:cNvContentPartPr/>
              <p14:nvPr/>
            </p14:nvContentPartPr>
            <p14:xfrm>
              <a:off x="3460941" y="4792404"/>
              <a:ext cx="60840" cy="43200"/>
            </p14:xfrm>
          </p:contentPart>
        </mc:Choice>
        <mc:Fallback>
          <p:pic>
            <p:nvPicPr>
              <p:cNvPr id="28" name="Ink 27">
                <a:extLst>
                  <a:ext uri="{FF2B5EF4-FFF2-40B4-BE49-F238E27FC236}">
                    <a16:creationId xmlns:a16="http://schemas.microsoft.com/office/drawing/2014/main" id="{DABD8227-8AAC-F87A-1A3F-922AD4A2B354}"/>
                  </a:ext>
                </a:extLst>
              </p:cNvPr>
              <p:cNvPicPr/>
              <p:nvPr/>
            </p:nvPicPr>
            <p:blipFill>
              <a:blip r:embed="rId43"/>
              <a:stretch>
                <a:fillRect/>
              </a:stretch>
            </p:blipFill>
            <p:spPr>
              <a:xfrm>
                <a:off x="3442941" y="4774404"/>
                <a:ext cx="96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C6AD8FF1-1D50-2FFF-4C8D-6ADEC439FA70}"/>
                  </a:ext>
                </a:extLst>
              </p14:cNvPr>
              <p14:cNvContentPartPr/>
              <p14:nvPr/>
            </p14:nvContentPartPr>
            <p14:xfrm>
              <a:off x="9536661" y="1971084"/>
              <a:ext cx="635760" cy="2905920"/>
            </p14:xfrm>
          </p:contentPart>
        </mc:Choice>
        <mc:Fallback>
          <p:pic>
            <p:nvPicPr>
              <p:cNvPr id="29" name="Ink 28">
                <a:extLst>
                  <a:ext uri="{FF2B5EF4-FFF2-40B4-BE49-F238E27FC236}">
                    <a16:creationId xmlns:a16="http://schemas.microsoft.com/office/drawing/2014/main" id="{C6AD8FF1-1D50-2FFF-4C8D-6ADEC439FA70}"/>
                  </a:ext>
                </a:extLst>
              </p:cNvPr>
              <p:cNvPicPr/>
              <p:nvPr/>
            </p:nvPicPr>
            <p:blipFill>
              <a:blip r:embed="rId45"/>
              <a:stretch>
                <a:fillRect/>
              </a:stretch>
            </p:blipFill>
            <p:spPr>
              <a:xfrm>
                <a:off x="9518661" y="1953444"/>
                <a:ext cx="671400" cy="2941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60B025F7-8DA9-CF6F-8383-2785A42A8EE4}"/>
                  </a:ext>
                </a:extLst>
              </p14:cNvPr>
              <p14:cNvContentPartPr/>
              <p14:nvPr/>
            </p14:nvContentPartPr>
            <p14:xfrm>
              <a:off x="212301" y="2327484"/>
              <a:ext cx="196920" cy="2983320"/>
            </p14:xfrm>
          </p:contentPart>
        </mc:Choice>
        <mc:Fallback>
          <p:pic>
            <p:nvPicPr>
              <p:cNvPr id="30" name="Ink 29">
                <a:extLst>
                  <a:ext uri="{FF2B5EF4-FFF2-40B4-BE49-F238E27FC236}">
                    <a16:creationId xmlns:a16="http://schemas.microsoft.com/office/drawing/2014/main" id="{60B025F7-8DA9-CF6F-8383-2785A42A8EE4}"/>
                  </a:ext>
                </a:extLst>
              </p:cNvPr>
              <p:cNvPicPr/>
              <p:nvPr/>
            </p:nvPicPr>
            <p:blipFill>
              <a:blip r:embed="rId47"/>
              <a:stretch>
                <a:fillRect/>
              </a:stretch>
            </p:blipFill>
            <p:spPr>
              <a:xfrm>
                <a:off x="194301" y="2309484"/>
                <a:ext cx="232560" cy="3018960"/>
              </a:xfrm>
              <a:prstGeom prst="rect">
                <a:avLst/>
              </a:prstGeom>
            </p:spPr>
          </p:pic>
        </mc:Fallback>
      </mc:AlternateContent>
    </p:spTree>
    <p:extLst>
      <p:ext uri="{BB962C8B-B14F-4D97-AF65-F5344CB8AC3E}">
        <p14:creationId xmlns:p14="http://schemas.microsoft.com/office/powerpoint/2010/main" val="95925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4951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74756"/>
            <a:ext cx="9858331" cy="5709255"/>
          </a:xfrm>
          <a:prstGeom prst="rect">
            <a:avLst/>
          </a:prstGeom>
          <a:noFill/>
        </p:spPr>
        <p:txBody>
          <a:bodyPr wrap="square" rtlCol="0">
            <a:spAutoFit/>
          </a:bodyPr>
          <a:lstStyle/>
          <a:p>
            <a:pPr algn="r"/>
            <a:r>
              <a:rPr lang="he-IL" sz="2800" b="1" dirty="0">
                <a:solidFill>
                  <a:srgbClr val="FFFF00"/>
                </a:solidFill>
                <a:cs typeface="+mj-cs"/>
              </a:rPr>
              <a:t>ספר שמות פרק כג</a:t>
            </a:r>
          </a:p>
          <a:p>
            <a:pPr algn="r"/>
            <a:r>
              <a:rPr lang="he-IL" sz="2800" dirty="0">
                <a:solidFill>
                  <a:srgbClr val="FFFF00"/>
                </a:solidFill>
                <a:cs typeface="+mj-cs"/>
              </a:rPr>
              <a:t>כה   וַעֲבַדְתֶּם אֵת יְהוָֹה אֱלֹהֵיכֶם וּבֵרַךְ אֶת-לַחְמְךָ וְאֶת-מֵימֶיךָ וַהֲסִרֹתִי מַחֲלָה מִקִּרְבֶּךָ: </a:t>
            </a:r>
          </a:p>
          <a:p>
            <a:endParaRPr lang="en-US" sz="900" b="1" dirty="0">
              <a:solidFill>
                <a:srgbClr val="FFC000"/>
              </a:solidFill>
              <a:cs typeface="+mj-cs"/>
            </a:endParaRPr>
          </a:p>
          <a:p>
            <a:r>
              <a:rPr lang="en-US" sz="2400" b="1" dirty="0" err="1">
                <a:solidFill>
                  <a:srgbClr val="FFC000"/>
                </a:solidFill>
                <a:cs typeface="+mj-cs"/>
              </a:rPr>
              <a:t>Shemot</a:t>
            </a:r>
            <a:r>
              <a:rPr lang="en-US" sz="2400" b="1" dirty="0">
                <a:solidFill>
                  <a:srgbClr val="FFC000"/>
                </a:solidFill>
                <a:cs typeface="+mj-cs"/>
              </a:rPr>
              <a:t> / Exodus 23:25-26</a:t>
            </a:r>
          </a:p>
          <a:p>
            <a:r>
              <a:rPr lang="en-US" sz="2400" dirty="0">
                <a:solidFill>
                  <a:srgbClr val="FFC000"/>
                </a:solidFill>
                <a:cs typeface="+mj-cs"/>
              </a:rPr>
              <a:t>23:25 And ye shall serve the LORD your God, and he shall bless thy bread, and thy water; and I will take sickness away from the midst of thee. 23:26 There shall nothing cast their young, nor be barren, in thy land: the number of thy days I will fulfill. (KJV)</a:t>
            </a:r>
          </a:p>
          <a:p>
            <a:pPr algn="r"/>
            <a:r>
              <a:rPr lang="en-US" sz="2800" b="1" dirty="0">
                <a:solidFill>
                  <a:srgbClr val="FFC000"/>
                </a:solidFill>
                <a:cs typeface="+mj-cs"/>
              </a:rPr>
              <a:t>﻿﻿</a:t>
            </a:r>
            <a:r>
              <a:rPr lang="he-IL" sz="2800" b="1" dirty="0">
                <a:solidFill>
                  <a:srgbClr val="FFFF00"/>
                </a:solidFill>
                <a:cs typeface="+mj-cs"/>
              </a:rPr>
              <a:t>ספר דברים פרק ה</a:t>
            </a:r>
          </a:p>
          <a:p>
            <a:pPr algn="r"/>
            <a:r>
              <a:rPr lang="he-IL" sz="2800" dirty="0">
                <a:solidFill>
                  <a:srgbClr val="FFFF00"/>
                </a:solidFill>
                <a:cs typeface="+mj-cs"/>
              </a:rPr>
              <a:t>ל   בְּכָל-הַדֶּרֶךְ אֲשֶׁר צִוָּה יְהוָֹה אֱלֹהֵיכֶם אֶתְכֶם תֵּלֵכוּ לְמַעַן תִּחְיוּן וְטוֹב לָכֶם וְהַאֲרַכְתֶּם יָמִים בָּאָרֶץ אֲשֶׁר תִּירָשׁוּן: </a:t>
            </a:r>
          </a:p>
          <a:p>
            <a:r>
              <a:rPr lang="en-US" sz="2400" b="1" dirty="0" err="1">
                <a:solidFill>
                  <a:srgbClr val="FFC000"/>
                </a:solidFill>
                <a:cs typeface="+mj-cs"/>
              </a:rPr>
              <a:t>Devarim</a:t>
            </a:r>
            <a:r>
              <a:rPr lang="en-US" sz="2400" b="1" dirty="0">
                <a:solidFill>
                  <a:srgbClr val="FFC000"/>
                </a:solidFill>
                <a:cs typeface="+mj-cs"/>
              </a:rPr>
              <a:t> / Deuteronomy 5:33</a:t>
            </a:r>
          </a:p>
          <a:p>
            <a:r>
              <a:rPr lang="en-US" sz="2400" dirty="0">
                <a:solidFill>
                  <a:srgbClr val="FFC000"/>
                </a:solidFill>
                <a:cs typeface="+mj-cs"/>
              </a:rPr>
              <a:t>5:33 Ye shall walk in all the ways which the LORD your God hath commanded you, that ye may live, and that it may be well with you, and that ye may prolong your days in the land which ye shall possess.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EC72231-ECF5-23DB-CBBF-A68F56563126}"/>
                  </a:ext>
                </a:extLst>
              </p14:cNvPr>
              <p14:cNvContentPartPr/>
              <p14:nvPr/>
            </p14:nvContentPartPr>
            <p14:xfrm>
              <a:off x="5138181" y="2836164"/>
              <a:ext cx="33840" cy="12960"/>
            </p14:xfrm>
          </p:contentPart>
        </mc:Choice>
        <mc:Fallback>
          <p:pic>
            <p:nvPicPr>
              <p:cNvPr id="2" name="Ink 1">
                <a:extLst>
                  <a:ext uri="{FF2B5EF4-FFF2-40B4-BE49-F238E27FC236}">
                    <a16:creationId xmlns:a16="http://schemas.microsoft.com/office/drawing/2014/main" id="{BEC72231-ECF5-23DB-CBBF-A68F56563126}"/>
                  </a:ext>
                </a:extLst>
              </p:cNvPr>
              <p:cNvPicPr/>
              <p:nvPr/>
            </p:nvPicPr>
            <p:blipFill>
              <a:blip r:embed="rId5"/>
              <a:stretch>
                <a:fillRect/>
              </a:stretch>
            </p:blipFill>
            <p:spPr>
              <a:xfrm>
                <a:off x="5120181" y="2818524"/>
                <a:ext cx="694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0C7DD31-0045-E8CA-B953-8D3D9616446A}"/>
                  </a:ext>
                </a:extLst>
              </p14:cNvPr>
              <p14:cNvContentPartPr/>
              <p14:nvPr/>
            </p14:nvContentPartPr>
            <p14:xfrm>
              <a:off x="7237701" y="2845524"/>
              <a:ext cx="48960" cy="17640"/>
            </p14:xfrm>
          </p:contentPart>
        </mc:Choice>
        <mc:Fallback>
          <p:pic>
            <p:nvPicPr>
              <p:cNvPr id="4" name="Ink 3">
                <a:extLst>
                  <a:ext uri="{FF2B5EF4-FFF2-40B4-BE49-F238E27FC236}">
                    <a16:creationId xmlns:a16="http://schemas.microsoft.com/office/drawing/2014/main" id="{20C7DD31-0045-E8CA-B953-8D3D9616446A}"/>
                  </a:ext>
                </a:extLst>
              </p:cNvPr>
              <p:cNvPicPr/>
              <p:nvPr/>
            </p:nvPicPr>
            <p:blipFill>
              <a:blip r:embed="rId7"/>
              <a:stretch>
                <a:fillRect/>
              </a:stretch>
            </p:blipFill>
            <p:spPr>
              <a:xfrm>
                <a:off x="7219701" y="2827524"/>
                <a:ext cx="846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FFA080C-FEE3-885A-AE63-95D770AF7EE7}"/>
                  </a:ext>
                </a:extLst>
              </p14:cNvPr>
              <p14:cNvContentPartPr/>
              <p14:nvPr/>
            </p14:nvContentPartPr>
            <p14:xfrm>
              <a:off x="9295101" y="2710524"/>
              <a:ext cx="186840" cy="41760"/>
            </p14:xfrm>
          </p:contentPart>
        </mc:Choice>
        <mc:Fallback>
          <p:pic>
            <p:nvPicPr>
              <p:cNvPr id="5" name="Ink 4">
                <a:extLst>
                  <a:ext uri="{FF2B5EF4-FFF2-40B4-BE49-F238E27FC236}">
                    <a16:creationId xmlns:a16="http://schemas.microsoft.com/office/drawing/2014/main" id="{7FFA080C-FEE3-885A-AE63-95D770AF7EE7}"/>
                  </a:ext>
                </a:extLst>
              </p:cNvPr>
              <p:cNvPicPr/>
              <p:nvPr/>
            </p:nvPicPr>
            <p:blipFill>
              <a:blip r:embed="rId9"/>
              <a:stretch>
                <a:fillRect/>
              </a:stretch>
            </p:blipFill>
            <p:spPr>
              <a:xfrm>
                <a:off x="9277101" y="2692524"/>
                <a:ext cx="222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17DC3EB-EEA0-15B7-1856-C1F955BF04CC}"/>
                  </a:ext>
                </a:extLst>
              </p14:cNvPr>
              <p14:cNvContentPartPr/>
              <p14:nvPr/>
            </p14:nvContentPartPr>
            <p14:xfrm>
              <a:off x="1153341" y="3109044"/>
              <a:ext cx="17640" cy="10080"/>
            </p14:xfrm>
          </p:contentPart>
        </mc:Choice>
        <mc:Fallback>
          <p:pic>
            <p:nvPicPr>
              <p:cNvPr id="7" name="Ink 6">
                <a:extLst>
                  <a:ext uri="{FF2B5EF4-FFF2-40B4-BE49-F238E27FC236}">
                    <a16:creationId xmlns:a16="http://schemas.microsoft.com/office/drawing/2014/main" id="{B17DC3EB-EEA0-15B7-1856-C1F955BF04CC}"/>
                  </a:ext>
                </a:extLst>
              </p:cNvPr>
              <p:cNvPicPr/>
              <p:nvPr/>
            </p:nvPicPr>
            <p:blipFill>
              <a:blip r:embed="rId11"/>
              <a:stretch>
                <a:fillRect/>
              </a:stretch>
            </p:blipFill>
            <p:spPr>
              <a:xfrm>
                <a:off x="1135341" y="3091044"/>
                <a:ext cx="532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4F56AC6-662C-AC85-14C9-1677935F452E}"/>
                  </a:ext>
                </a:extLst>
              </p14:cNvPr>
              <p14:cNvContentPartPr/>
              <p14:nvPr/>
            </p14:nvContentPartPr>
            <p14:xfrm>
              <a:off x="1923741" y="3100404"/>
              <a:ext cx="14760" cy="36000"/>
            </p14:xfrm>
          </p:contentPart>
        </mc:Choice>
        <mc:Fallback>
          <p:pic>
            <p:nvPicPr>
              <p:cNvPr id="9" name="Ink 8">
                <a:extLst>
                  <a:ext uri="{FF2B5EF4-FFF2-40B4-BE49-F238E27FC236}">
                    <a16:creationId xmlns:a16="http://schemas.microsoft.com/office/drawing/2014/main" id="{A4F56AC6-662C-AC85-14C9-1677935F452E}"/>
                  </a:ext>
                </a:extLst>
              </p:cNvPr>
              <p:cNvPicPr/>
              <p:nvPr/>
            </p:nvPicPr>
            <p:blipFill>
              <a:blip r:embed="rId13"/>
              <a:stretch>
                <a:fillRect/>
              </a:stretch>
            </p:blipFill>
            <p:spPr>
              <a:xfrm>
                <a:off x="1905741" y="3082404"/>
                <a:ext cx="50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82107B3-FE78-8683-8B01-8B95A9033DF8}"/>
                  </a:ext>
                </a:extLst>
              </p14:cNvPr>
              <p14:cNvContentPartPr/>
              <p14:nvPr/>
            </p14:nvContentPartPr>
            <p14:xfrm>
              <a:off x="5704461" y="3857844"/>
              <a:ext cx="3922200" cy="150840"/>
            </p14:xfrm>
          </p:contentPart>
        </mc:Choice>
        <mc:Fallback>
          <p:pic>
            <p:nvPicPr>
              <p:cNvPr id="11" name="Ink 10">
                <a:extLst>
                  <a:ext uri="{FF2B5EF4-FFF2-40B4-BE49-F238E27FC236}">
                    <a16:creationId xmlns:a16="http://schemas.microsoft.com/office/drawing/2014/main" id="{E82107B3-FE78-8683-8B01-8B95A9033DF8}"/>
                  </a:ext>
                </a:extLst>
              </p:cNvPr>
              <p:cNvPicPr/>
              <p:nvPr/>
            </p:nvPicPr>
            <p:blipFill>
              <a:blip r:embed="rId15"/>
              <a:stretch>
                <a:fillRect/>
              </a:stretch>
            </p:blipFill>
            <p:spPr>
              <a:xfrm>
                <a:off x="5686461" y="3839844"/>
                <a:ext cx="3957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60A3ECD4-1BD2-3879-718B-C8ABA7FB3FCA}"/>
                  </a:ext>
                </a:extLst>
              </p14:cNvPr>
              <p14:cNvContentPartPr/>
              <p14:nvPr/>
            </p14:nvContentPartPr>
            <p14:xfrm>
              <a:off x="4198221" y="3920844"/>
              <a:ext cx="1323720" cy="51480"/>
            </p14:xfrm>
          </p:contentPart>
        </mc:Choice>
        <mc:Fallback>
          <p:pic>
            <p:nvPicPr>
              <p:cNvPr id="12" name="Ink 11">
                <a:extLst>
                  <a:ext uri="{FF2B5EF4-FFF2-40B4-BE49-F238E27FC236}">
                    <a16:creationId xmlns:a16="http://schemas.microsoft.com/office/drawing/2014/main" id="{60A3ECD4-1BD2-3879-718B-C8ABA7FB3FCA}"/>
                  </a:ext>
                </a:extLst>
              </p:cNvPr>
              <p:cNvPicPr/>
              <p:nvPr/>
            </p:nvPicPr>
            <p:blipFill>
              <a:blip r:embed="rId17"/>
              <a:stretch>
                <a:fillRect/>
              </a:stretch>
            </p:blipFill>
            <p:spPr>
              <a:xfrm>
                <a:off x="4180221" y="3903204"/>
                <a:ext cx="1359360" cy="87120"/>
              </a:xfrm>
              <a:prstGeom prst="rect">
                <a:avLst/>
              </a:prstGeom>
            </p:spPr>
          </p:pic>
        </mc:Fallback>
      </mc:AlternateContent>
    </p:spTree>
    <p:extLst>
      <p:ext uri="{BB962C8B-B14F-4D97-AF65-F5344CB8AC3E}">
        <p14:creationId xmlns:p14="http://schemas.microsoft.com/office/powerpoint/2010/main" val="2190531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459092" cy="649518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0380" y="-71416"/>
            <a:ext cx="9858331" cy="6540252"/>
          </a:xfrm>
          <a:prstGeom prst="rect">
            <a:avLst/>
          </a:prstGeom>
          <a:noFill/>
        </p:spPr>
        <p:txBody>
          <a:bodyPr wrap="square" rtlCol="0">
            <a:spAutoFit/>
          </a:bodyPr>
          <a:lstStyle/>
          <a:p>
            <a:pPr algn="r"/>
            <a:r>
              <a:rPr lang="en-US" sz="2400" b="1" dirty="0" err="1">
                <a:solidFill>
                  <a:srgbClr val="FFFF00"/>
                </a:solidFill>
                <a:latin typeface="Times New Roman" panose="02020603050405020304" pitchFamily="18" charset="0"/>
                <a:cs typeface="Times New Roman" panose="02020603050405020304" pitchFamily="18" charset="0"/>
              </a:rPr>
              <a:t>ספר</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דברים</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פרק</a:t>
            </a:r>
            <a:r>
              <a:rPr lang="en-US" sz="2400" b="1" dirty="0">
                <a:solidFill>
                  <a:srgbClr val="FFFF00"/>
                </a:solidFill>
                <a:latin typeface="Times New Roman" panose="02020603050405020304" pitchFamily="18" charset="0"/>
                <a:cs typeface="Times New Roman" panose="02020603050405020304" pitchFamily="18" charset="0"/>
              </a:rPr>
              <a:t> ו</a:t>
            </a:r>
          </a:p>
          <a:p>
            <a:pPr algn="r"/>
            <a:r>
              <a:rPr lang="en-US" sz="2400" dirty="0">
                <a:solidFill>
                  <a:srgbClr val="FFFF00"/>
                </a:solidFill>
                <a:latin typeface="Times New Roman" panose="02020603050405020304" pitchFamily="18" charset="0"/>
                <a:cs typeface="Times New Roman" panose="02020603050405020304" pitchFamily="18" charset="0"/>
              </a:rPr>
              <a:t>א   </a:t>
            </a:r>
            <a:r>
              <a:rPr lang="en-US" sz="2400" dirty="0" err="1">
                <a:solidFill>
                  <a:srgbClr val="FFFF00"/>
                </a:solidFill>
                <a:latin typeface="Times New Roman" panose="02020603050405020304" pitchFamily="18" charset="0"/>
                <a:cs typeface="Times New Roman" panose="02020603050405020304" pitchFamily="18" charset="0"/>
              </a:rPr>
              <a:t>וְזֹאת</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הַמ</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צְוָה</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הַחֻק</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וְהַמ</a:t>
            </a:r>
            <a:r>
              <a:rPr lang="en-US" sz="2400" dirty="0">
                <a:solidFill>
                  <a:srgbClr val="FFFF00"/>
                </a:solidFill>
                <a:latin typeface="Times New Roman" panose="02020603050405020304" pitchFamily="18" charset="0"/>
                <a:cs typeface="Times New Roman" panose="02020603050405020304" pitchFamily="18" charset="0"/>
              </a:rPr>
              <a:t>ִּשְׁפָּ</a:t>
            </a:r>
            <a:r>
              <a:rPr lang="en-US" sz="2400" dirty="0" err="1">
                <a:solidFill>
                  <a:srgbClr val="FFFF00"/>
                </a:solidFill>
                <a:latin typeface="Times New Roman" panose="02020603050405020304" pitchFamily="18" charset="0"/>
                <a:cs typeface="Times New Roman" panose="02020603050405020304" pitchFamily="18" charset="0"/>
              </a:rPr>
              <a:t>טִים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אֲש</a:t>
            </a:r>
            <a:r>
              <a:rPr lang="en-US" sz="2400" dirty="0">
                <a:solidFill>
                  <a:srgbClr val="FFFF00"/>
                </a:solidFill>
                <a:latin typeface="Times New Roman" panose="02020603050405020304" pitchFamily="18" charset="0"/>
                <a:cs typeface="Times New Roman" panose="02020603050405020304" pitchFamily="18" charset="0"/>
              </a:rPr>
              <a:t>ֶׁר </a:t>
            </a:r>
            <a:r>
              <a:rPr lang="en-US" sz="2400" dirty="0" err="1">
                <a:solidFill>
                  <a:srgbClr val="FFFF00"/>
                </a:solidFill>
                <a:latin typeface="Times New Roman" panose="02020603050405020304" pitchFamily="18" charset="0"/>
                <a:cs typeface="Times New Roman" panose="02020603050405020304" pitchFamily="18" charset="0"/>
              </a:rPr>
              <a:t>צִו</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יְהו</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אֱלֹהֵיכֶם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לְלַמ</a:t>
            </a:r>
            <a:r>
              <a:rPr lang="en-US" sz="2400" dirty="0">
                <a:solidFill>
                  <a:srgbClr val="FFFF00"/>
                </a:solidFill>
                <a:latin typeface="Times New Roman" panose="02020603050405020304" pitchFamily="18" charset="0"/>
                <a:cs typeface="Times New Roman" panose="02020603050405020304" pitchFamily="18" charset="0"/>
              </a:rPr>
              <a:t>ֵּד </a:t>
            </a:r>
            <a:r>
              <a:rPr lang="en-US" sz="2400" dirty="0" err="1">
                <a:solidFill>
                  <a:srgbClr val="FFFF00"/>
                </a:solidFill>
                <a:latin typeface="Times New Roman" panose="02020603050405020304" pitchFamily="18" charset="0"/>
                <a:cs typeface="Times New Roman" panose="02020603050405020304" pitchFamily="18" charset="0"/>
              </a:rPr>
              <a:t>אֶתְכֶם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לַעֲשֹוֹת</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אָרֶץ</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אֲש</a:t>
            </a:r>
            <a:r>
              <a:rPr lang="en-US" sz="2400" dirty="0">
                <a:solidFill>
                  <a:srgbClr val="FFFF00"/>
                </a:solidFill>
                <a:latin typeface="Times New Roman" panose="02020603050405020304" pitchFamily="18" charset="0"/>
                <a:cs typeface="Times New Roman" panose="02020603050405020304" pitchFamily="18" charset="0"/>
              </a:rPr>
              <a:t>ֶׁר </a:t>
            </a:r>
            <a:r>
              <a:rPr lang="en-US" sz="2400" dirty="0" err="1">
                <a:solidFill>
                  <a:srgbClr val="FFFF00"/>
                </a:solidFill>
                <a:latin typeface="Times New Roman" panose="02020603050405020304" pitchFamily="18" charset="0"/>
                <a:cs typeface="Times New Roman" panose="02020603050405020304" pitchFamily="18" charset="0"/>
              </a:rPr>
              <a:t>אַת</a:t>
            </a:r>
            <a:r>
              <a:rPr lang="en-US" sz="2400" dirty="0">
                <a:solidFill>
                  <a:srgbClr val="FFFF00"/>
                </a:solidFill>
                <a:latin typeface="Times New Roman" panose="02020603050405020304" pitchFamily="18" charset="0"/>
                <a:cs typeface="Times New Roman" panose="02020603050405020304" pitchFamily="18" charset="0"/>
              </a:rPr>
              <a:t>ֶּם </a:t>
            </a:r>
            <a:r>
              <a:rPr lang="en-US" sz="2400" dirty="0" err="1">
                <a:solidFill>
                  <a:srgbClr val="FFFF00"/>
                </a:solidFill>
                <a:latin typeface="Times New Roman" panose="02020603050405020304" pitchFamily="18" charset="0"/>
                <a:cs typeface="Times New Roman" panose="02020603050405020304" pitchFamily="18" charset="0"/>
              </a:rPr>
              <a:t>עֹבְרִים</a:t>
            </a:r>
            <a:r>
              <a:rPr lang="en-US" sz="2400" dirty="0">
                <a:solidFill>
                  <a:srgbClr val="FFFF00"/>
                </a:solidFill>
                <a:latin typeface="Times New Roman" panose="02020603050405020304" pitchFamily="18" charset="0"/>
                <a:cs typeface="Times New Roman" panose="02020603050405020304" pitchFamily="18" charset="0"/>
              </a:rPr>
              <a:t> שָׁמָּה </a:t>
            </a:r>
            <a:r>
              <a:rPr lang="en-US" sz="2400" dirty="0" err="1">
                <a:solidFill>
                  <a:srgbClr val="FFFF00"/>
                </a:solidFill>
                <a:latin typeface="Times New Roman" panose="02020603050405020304" pitchFamily="18" charset="0"/>
                <a:cs typeface="Times New Roman" panose="02020603050405020304" pitchFamily="18" charset="0"/>
              </a:rPr>
              <a:t>לְרִש</a:t>
            </a:r>
            <a:r>
              <a:rPr lang="en-US" sz="2400" dirty="0">
                <a:solidFill>
                  <a:srgbClr val="FFFF00"/>
                </a:solidFill>
                <a:latin typeface="Times New Roman" panose="02020603050405020304" pitchFamily="18" charset="0"/>
                <a:cs typeface="Times New Roman" panose="02020603050405020304" pitchFamily="18" charset="0"/>
              </a:rPr>
              <a:t>ְׁתָּהּ: ב   </a:t>
            </a:r>
            <a:r>
              <a:rPr lang="en-US" sz="2400" dirty="0" err="1">
                <a:solidFill>
                  <a:srgbClr val="FFFF00"/>
                </a:solidFill>
                <a:latin typeface="Times New Roman" panose="02020603050405020304" pitchFamily="18" charset="0"/>
                <a:cs typeface="Times New Roman" panose="02020603050405020304" pitchFamily="18" charset="0"/>
              </a:rPr>
              <a:t>לְמַעַן</a:t>
            </a:r>
            <a:r>
              <a:rPr lang="en-US" sz="2400" dirty="0">
                <a:solidFill>
                  <a:srgbClr val="FFFF00"/>
                </a:solidFill>
                <a:latin typeface="Times New Roman" panose="02020603050405020304" pitchFamily="18" charset="0"/>
                <a:cs typeface="Times New Roman" panose="02020603050405020304" pitchFamily="18" charset="0"/>
              </a:rPr>
              <a:t> תִּ</a:t>
            </a:r>
            <a:r>
              <a:rPr lang="en-US" sz="2400" dirty="0" err="1">
                <a:solidFill>
                  <a:srgbClr val="FFFF00"/>
                </a:solidFill>
                <a:latin typeface="Times New Roman" panose="02020603050405020304" pitchFamily="18" charset="0"/>
                <a:cs typeface="Times New Roman" panose="02020603050405020304" pitchFamily="18" charset="0"/>
              </a:rPr>
              <a:t>ירָא</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אֶת-יְהו</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אֱלֹהֶיך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לִש</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מֹר</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אֶת-כ</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ל-חֻק</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תָיו</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וּמִצְוֹתָיו</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אֲש</a:t>
            </a:r>
            <a:r>
              <a:rPr lang="en-US" sz="2400" dirty="0">
                <a:solidFill>
                  <a:srgbClr val="FFFF00"/>
                </a:solidFill>
                <a:latin typeface="Times New Roman" panose="02020603050405020304" pitchFamily="18" charset="0"/>
                <a:cs typeface="Times New Roman" panose="02020603050405020304" pitchFamily="18" charset="0"/>
              </a:rPr>
              <a:t>ֶׁר </a:t>
            </a:r>
            <a:r>
              <a:rPr lang="en-US" sz="2400" dirty="0" err="1">
                <a:solidFill>
                  <a:srgbClr val="FFFF00"/>
                </a:solidFill>
                <a:latin typeface="Times New Roman" panose="02020603050405020304" pitchFamily="18" charset="0"/>
                <a:cs typeface="Times New Roman" panose="02020603050405020304" pitchFamily="18" charset="0"/>
              </a:rPr>
              <a:t>אָנֹכִי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מְצַו</a:t>
            </a:r>
            <a:r>
              <a:rPr lang="en-US" sz="2400" dirty="0">
                <a:solidFill>
                  <a:srgbClr val="FFFF00"/>
                </a:solidFill>
                <a:latin typeface="Times New Roman" panose="02020603050405020304" pitchFamily="18" charset="0"/>
                <a:cs typeface="Times New Roman" panose="02020603050405020304" pitchFamily="18" charset="0"/>
              </a:rPr>
              <a:t>ֶּךָ </a:t>
            </a:r>
            <a:r>
              <a:rPr lang="en-US" sz="2400" dirty="0" err="1">
                <a:solidFill>
                  <a:srgbClr val="FFFF00"/>
                </a:solidFill>
                <a:latin typeface="Times New Roman" panose="02020603050405020304" pitchFamily="18" charset="0"/>
                <a:cs typeface="Times New Roman" panose="02020603050405020304" pitchFamily="18" charset="0"/>
              </a:rPr>
              <a:t>אַת</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וּבִנְך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וּבֶן-ב</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נְך</a:t>
            </a:r>
            <a:r>
              <a:rPr lang="en-US" sz="2400" dirty="0">
                <a:solidFill>
                  <a:srgbClr val="FFFF00"/>
                </a:solidFill>
                <a:latin typeface="Times New Roman" panose="02020603050405020304" pitchFamily="18" charset="0"/>
                <a:cs typeface="Times New Roman" panose="02020603050405020304" pitchFamily="18" charset="0"/>
              </a:rPr>
              <a:t>ָ כֹּל </a:t>
            </a:r>
            <a:r>
              <a:rPr lang="en-US" sz="2400" dirty="0" err="1">
                <a:solidFill>
                  <a:srgbClr val="FFFF00"/>
                </a:solidFill>
                <a:latin typeface="Times New Roman" panose="02020603050405020304" pitchFamily="18" charset="0"/>
                <a:cs typeface="Times New Roman" panose="02020603050405020304" pitchFamily="18" charset="0"/>
              </a:rPr>
              <a:t>יְמֵי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חַי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יך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וּלְמַעַן</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יַאֲרִכֻן</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יָמֶיך</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a:solidFill>
                  <a:srgbClr val="FFFF00"/>
                </a:solidFill>
                <a:cs typeface="+mj-cs"/>
              </a:rPr>
              <a:t>:</a:t>
            </a:r>
            <a:r>
              <a:rPr lang="en-US" sz="2800" dirty="0">
                <a:solidFill>
                  <a:srgbClr val="FFFF00"/>
                </a:solidFill>
                <a:cs typeface="+mj-cs"/>
              </a:rPr>
              <a:t> </a:t>
            </a:r>
          </a:p>
          <a:p>
            <a:r>
              <a:rPr lang="en-US" sz="2000" b="1" dirty="0" err="1">
                <a:solidFill>
                  <a:srgbClr val="FFC000"/>
                </a:solidFill>
                <a:cs typeface="+mj-cs"/>
              </a:rPr>
              <a:t>Devarim</a:t>
            </a:r>
            <a:r>
              <a:rPr lang="en-US" sz="2000" b="1" dirty="0">
                <a:solidFill>
                  <a:srgbClr val="FFC000"/>
                </a:solidFill>
                <a:cs typeface="+mj-cs"/>
              </a:rPr>
              <a:t> / Deuteronomy 6:1-2</a:t>
            </a:r>
          </a:p>
          <a:p>
            <a:r>
              <a:rPr lang="en-US" dirty="0">
                <a:solidFill>
                  <a:srgbClr val="FFC000"/>
                </a:solidFill>
                <a:cs typeface="+mj-cs"/>
              </a:rPr>
              <a:t>“Now this is the commandment, the statutes and the judgments which the Lord your God has commanded me to teach you, that you might do them in the land where you are going over to possess it, so that you and your son and your grandson might fear the Lord your God, to keep all His statutes and His commandments which I command you, all the days of your life, and that your days may be prolonged.</a:t>
            </a:r>
          </a:p>
          <a:p>
            <a:pPr algn="r"/>
            <a:r>
              <a:rPr lang="en-US" sz="2800" b="1" dirty="0">
                <a:solidFill>
                  <a:srgbClr val="FFFF00"/>
                </a:solidFill>
                <a:cs typeface="+mj-cs"/>
              </a:rPr>
              <a:t>﻿</a:t>
            </a:r>
            <a:r>
              <a:rPr lang="en-US" sz="2400" b="1" dirty="0" err="1">
                <a:solidFill>
                  <a:srgbClr val="FFFF00"/>
                </a:solidFill>
                <a:latin typeface="Times New Roman" panose="02020603050405020304" pitchFamily="18" charset="0"/>
                <a:cs typeface="Times New Roman" panose="02020603050405020304" pitchFamily="18" charset="0"/>
              </a:rPr>
              <a:t>ספר</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מלכים</a:t>
            </a:r>
            <a:r>
              <a:rPr lang="en-US" sz="2400" b="1" dirty="0">
                <a:solidFill>
                  <a:srgbClr val="FFFF00"/>
                </a:solidFill>
                <a:latin typeface="Times New Roman" panose="02020603050405020304" pitchFamily="18" charset="0"/>
                <a:cs typeface="Times New Roman" panose="02020603050405020304" pitchFamily="18" charset="0"/>
              </a:rPr>
              <a:t> א </a:t>
            </a:r>
            <a:r>
              <a:rPr lang="en-US" sz="2400" b="1" dirty="0" err="1">
                <a:solidFill>
                  <a:srgbClr val="FFFF00"/>
                </a:solidFill>
                <a:latin typeface="Times New Roman" panose="02020603050405020304" pitchFamily="18" charset="0"/>
                <a:cs typeface="Times New Roman" panose="02020603050405020304" pitchFamily="18" charset="0"/>
              </a:rPr>
              <a:t>פרק</a:t>
            </a:r>
            <a:r>
              <a:rPr lang="en-US" sz="2400" b="1" dirty="0">
                <a:solidFill>
                  <a:srgbClr val="FFFF00"/>
                </a:solidFill>
                <a:latin typeface="Times New Roman" panose="02020603050405020304" pitchFamily="18" charset="0"/>
                <a:cs typeface="Times New Roman" panose="02020603050405020304" pitchFamily="18" charset="0"/>
              </a:rPr>
              <a:t> ג</a:t>
            </a:r>
          </a:p>
          <a:p>
            <a:pPr algn="r"/>
            <a:r>
              <a:rPr lang="en-US" sz="2400" dirty="0" err="1">
                <a:solidFill>
                  <a:srgbClr val="FFFF00"/>
                </a:solidFill>
                <a:latin typeface="Times New Roman" panose="02020603050405020304" pitchFamily="18" charset="0"/>
                <a:cs typeface="Times New Roman" panose="02020603050405020304" pitchFamily="18" charset="0"/>
              </a:rPr>
              <a:t>יד</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וְאִם</a:t>
            </a:r>
            <a:r>
              <a:rPr lang="en-US" sz="2400" dirty="0">
                <a:solidFill>
                  <a:srgbClr val="FFFF00"/>
                </a:solidFill>
                <a:latin typeface="Times New Roman" panose="02020603050405020304" pitchFamily="18" charset="0"/>
                <a:cs typeface="Times New Roman" panose="02020603050405020304" pitchFamily="18" charset="0"/>
              </a:rPr>
              <a:t> | תֵּ</a:t>
            </a:r>
            <a:r>
              <a:rPr lang="en-US" sz="2400" dirty="0" err="1">
                <a:solidFill>
                  <a:srgbClr val="FFFF00"/>
                </a:solidFill>
                <a:latin typeface="Times New Roman" panose="02020603050405020304" pitchFamily="18" charset="0"/>
                <a:cs typeface="Times New Roman" panose="02020603050405020304" pitchFamily="18" charset="0"/>
              </a:rPr>
              <a:t>לֵך</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דְרָכַי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לִש</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מֹר</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חֻק</a:t>
            </a:r>
            <a:r>
              <a:rPr lang="en-US" sz="2400" dirty="0">
                <a:solidFill>
                  <a:srgbClr val="FFFF00"/>
                </a:solidFill>
                <a:latin typeface="Times New Roman" panose="02020603050405020304" pitchFamily="18" charset="0"/>
                <a:cs typeface="Times New Roman" panose="02020603050405020304" pitchFamily="18" charset="0"/>
              </a:rPr>
              <a:t>ַּי </a:t>
            </a:r>
            <a:r>
              <a:rPr lang="en-US" sz="2400" dirty="0" err="1">
                <a:solidFill>
                  <a:srgbClr val="FFFF00"/>
                </a:solidFill>
                <a:latin typeface="Times New Roman" panose="02020603050405020304" pitchFamily="18" charset="0"/>
                <a:cs typeface="Times New Roman" panose="02020603050405020304" pitchFamily="18" charset="0"/>
              </a:rPr>
              <a:t>וּמִצְוֹתַי</a:t>
            </a:r>
            <a:r>
              <a:rPr lang="en-US" sz="2400" dirty="0">
                <a:solidFill>
                  <a:srgbClr val="FFFF00"/>
                </a:solidFill>
                <a:latin typeface="Times New Roman" panose="02020603050405020304" pitchFamily="18" charset="0"/>
                <a:cs typeface="Times New Roman" panose="02020603050405020304" pitchFamily="18" charset="0"/>
              </a:rPr>
              <a:t> כַּ</a:t>
            </a:r>
            <a:r>
              <a:rPr lang="en-US" sz="2400" dirty="0" err="1">
                <a:solidFill>
                  <a:srgbClr val="FFFF00"/>
                </a:solidFill>
                <a:latin typeface="Times New Roman" panose="02020603050405020304" pitchFamily="18" charset="0"/>
                <a:cs typeface="Times New Roman" panose="02020603050405020304" pitchFamily="18" charset="0"/>
              </a:rPr>
              <a:t>אֲש</a:t>
            </a:r>
            <a:r>
              <a:rPr lang="en-US" sz="2400" dirty="0">
                <a:solidFill>
                  <a:srgbClr val="FFFF00"/>
                </a:solidFill>
                <a:latin typeface="Times New Roman" panose="02020603050405020304" pitchFamily="18" charset="0"/>
                <a:cs typeface="Times New Roman" panose="02020603050405020304" pitchFamily="18" charset="0"/>
              </a:rPr>
              <a:t>ֶׁר </a:t>
            </a:r>
            <a:r>
              <a:rPr lang="en-US" sz="2400" dirty="0" err="1">
                <a:solidFill>
                  <a:srgbClr val="FFFF00"/>
                </a:solidFill>
                <a:latin typeface="Times New Roman" panose="02020603050405020304" pitchFamily="18" charset="0"/>
                <a:cs typeface="Times New Roman" panose="02020603050405020304" pitchFamily="18" charset="0"/>
              </a:rPr>
              <a:t>הָלַך</a:t>
            </a:r>
            <a:r>
              <a:rPr lang="en-US" sz="2400" dirty="0">
                <a:solidFill>
                  <a:srgbClr val="FFFF00"/>
                </a:solidFill>
                <a:latin typeface="Times New Roman" panose="02020603050405020304" pitchFamily="18" charset="0"/>
                <a:cs typeface="Times New Roman" panose="02020603050405020304" pitchFamily="18" charset="0"/>
              </a:rPr>
              <a:t>ְ דָּ</a:t>
            </a:r>
            <a:r>
              <a:rPr lang="en-US" sz="2400" dirty="0" err="1">
                <a:solidFill>
                  <a:srgbClr val="FFFF00"/>
                </a:solidFill>
                <a:latin typeface="Times New Roman" panose="02020603050405020304" pitchFamily="18" charset="0"/>
                <a:cs typeface="Times New Roman" panose="02020603050405020304" pitchFamily="18" charset="0"/>
              </a:rPr>
              <a:t>וִיד</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אָבִיך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וְהַאֲרַכְת</a:t>
            </a:r>
            <a:r>
              <a:rPr lang="en-US" sz="2400" dirty="0">
                <a:solidFill>
                  <a:srgbClr val="FFFF00"/>
                </a:solidFill>
                <a:latin typeface="Times New Roman" panose="02020603050405020304" pitchFamily="18" charset="0"/>
                <a:cs typeface="Times New Roman" panose="02020603050405020304" pitchFamily="18" charset="0"/>
              </a:rPr>
              <a:t>ִּי </a:t>
            </a:r>
            <a:r>
              <a:rPr lang="en-US" sz="2400" dirty="0" err="1">
                <a:solidFill>
                  <a:srgbClr val="FFFF00"/>
                </a:solidFill>
                <a:latin typeface="Times New Roman" panose="02020603050405020304" pitchFamily="18" charset="0"/>
                <a:cs typeface="Times New Roman" panose="02020603050405020304" pitchFamily="18" charset="0"/>
              </a:rPr>
              <a:t>אֶת-יָמֶיך</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טו</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קַץ</a:t>
            </a:r>
            <a:r>
              <a:rPr lang="en-US" sz="2400" dirty="0">
                <a:solidFill>
                  <a:srgbClr val="FFFF00"/>
                </a:solidFill>
                <a:latin typeface="Times New Roman" panose="02020603050405020304" pitchFamily="18" charset="0"/>
                <a:cs typeface="Times New Roman" panose="02020603050405020304" pitchFamily="18" charset="0"/>
              </a:rPr>
              <a:t> שְׁ</a:t>
            </a:r>
            <a:r>
              <a:rPr lang="en-US" sz="2400" dirty="0" err="1">
                <a:solidFill>
                  <a:srgbClr val="FFFF00"/>
                </a:solidFill>
                <a:latin typeface="Times New Roman" panose="02020603050405020304" pitchFamily="18" charset="0"/>
                <a:cs typeface="Times New Roman" panose="02020603050405020304" pitchFamily="18" charset="0"/>
              </a:rPr>
              <a:t>לֹמֹה</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וְהִנ</a:t>
            </a:r>
            <a:r>
              <a:rPr lang="en-US" sz="2400" dirty="0">
                <a:solidFill>
                  <a:srgbClr val="FFFF00"/>
                </a:solidFill>
                <a:latin typeface="Times New Roman" panose="02020603050405020304" pitchFamily="18" charset="0"/>
                <a:cs typeface="Times New Roman" panose="02020603050405020304" pitchFamily="18" charset="0"/>
              </a:rPr>
              <a:t>ֵּה </a:t>
            </a:r>
            <a:r>
              <a:rPr lang="en-US" sz="2400" dirty="0" err="1">
                <a:solidFill>
                  <a:srgbClr val="FFFF00"/>
                </a:solidFill>
                <a:latin typeface="Times New Roman" panose="02020603050405020304" pitchFamily="18" charset="0"/>
                <a:cs typeface="Times New Roman" panose="02020603050405020304" pitchFamily="18" charset="0"/>
              </a:rPr>
              <a:t>חֲלוֹם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בוֹא</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יְרוּש</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לַם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עֲמֹד</a:t>
            </a:r>
            <a:r>
              <a:rPr lang="en-US" sz="2400" dirty="0">
                <a:solidFill>
                  <a:srgbClr val="FFFF00"/>
                </a:solidFill>
                <a:latin typeface="Times New Roman" panose="02020603050405020304" pitchFamily="18" charset="0"/>
                <a:cs typeface="Times New Roman" panose="02020603050405020304" pitchFamily="18" charset="0"/>
              </a:rPr>
              <a:t> | </a:t>
            </a:r>
            <a:r>
              <a:rPr lang="en-US" sz="2400" dirty="0" err="1">
                <a:solidFill>
                  <a:srgbClr val="FFFF00"/>
                </a:solidFill>
                <a:latin typeface="Times New Roman" panose="02020603050405020304" pitchFamily="18" charset="0"/>
                <a:cs typeface="Times New Roman" panose="02020603050405020304" pitchFamily="18" charset="0"/>
              </a:rPr>
              <a:t>לִפְנֵי</a:t>
            </a:r>
            <a:r>
              <a:rPr lang="en-US" sz="2400" dirty="0">
                <a:solidFill>
                  <a:srgbClr val="FFFF00"/>
                </a:solidFill>
                <a:latin typeface="Times New Roman" panose="02020603050405020304" pitchFamily="18" charset="0"/>
                <a:cs typeface="Times New Roman" panose="02020603050405020304" pitchFamily="18" charset="0"/>
              </a:rPr>
              <a:t> | </a:t>
            </a:r>
            <a:r>
              <a:rPr lang="en-US" sz="2400" dirty="0" err="1">
                <a:solidFill>
                  <a:srgbClr val="FFFF00"/>
                </a:solidFill>
                <a:latin typeface="Times New Roman" panose="02020603050405020304" pitchFamily="18" charset="0"/>
                <a:cs typeface="Times New Roman" panose="02020603050405020304" pitchFamily="18" charset="0"/>
              </a:rPr>
              <a:t>אֲרוֹן</a:t>
            </a:r>
            <a:r>
              <a:rPr lang="en-US" sz="2400" dirty="0">
                <a:solidFill>
                  <a:srgbClr val="FFFF00"/>
                </a:solidFill>
                <a:latin typeface="Times New Roman" panose="02020603050405020304" pitchFamily="18" charset="0"/>
                <a:cs typeface="Times New Roman" panose="02020603050405020304" pitchFamily="18" charset="0"/>
              </a:rPr>
              <a:t> בְּ</a:t>
            </a:r>
            <a:r>
              <a:rPr lang="en-US" sz="2400" dirty="0" err="1">
                <a:solidFill>
                  <a:srgbClr val="FFFF00"/>
                </a:solidFill>
                <a:latin typeface="Times New Roman" panose="02020603050405020304" pitchFamily="18" charset="0"/>
                <a:cs typeface="Times New Roman" panose="02020603050405020304" pitchFamily="18" charset="0"/>
              </a:rPr>
              <a:t>רִית-אֲדֹנָי</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עַל</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עֹלוֹת</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עַש</a:t>
            </a:r>
            <a:r>
              <a:rPr lang="en-US" sz="2400" dirty="0">
                <a:solidFill>
                  <a:srgbClr val="FFFF00"/>
                </a:solidFill>
                <a:latin typeface="Times New Roman" panose="02020603050405020304" pitchFamily="18" charset="0"/>
                <a:cs typeface="Times New Roman" panose="02020603050405020304" pitchFamily="18" charset="0"/>
              </a:rPr>
              <a:t>ֹ שְׁ</a:t>
            </a:r>
            <a:r>
              <a:rPr lang="en-US" sz="2400" dirty="0" err="1">
                <a:solidFill>
                  <a:srgbClr val="FFFF00"/>
                </a:solidFill>
                <a:latin typeface="Times New Roman" panose="02020603050405020304" pitchFamily="18" charset="0"/>
                <a:cs typeface="Times New Roman" panose="02020603050405020304" pitchFamily="18" charset="0"/>
              </a:rPr>
              <a:t>לָמִים</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וַי</a:t>
            </a:r>
            <a:r>
              <a:rPr lang="en-US" sz="2400" dirty="0">
                <a:solidFill>
                  <a:srgbClr val="FFFF00"/>
                </a:solidFill>
                <a:latin typeface="Times New Roman" panose="02020603050405020304" pitchFamily="18" charset="0"/>
                <a:cs typeface="Times New Roman" panose="02020603050405020304" pitchFamily="18" charset="0"/>
              </a:rPr>
              <a:t>ַּ</a:t>
            </a:r>
            <a:r>
              <a:rPr lang="en-US" sz="2400" dirty="0" err="1">
                <a:solidFill>
                  <a:srgbClr val="FFFF00"/>
                </a:solidFill>
                <a:latin typeface="Times New Roman" panose="02020603050405020304" pitchFamily="18" charset="0"/>
                <a:cs typeface="Times New Roman" panose="02020603050405020304" pitchFamily="18" charset="0"/>
              </a:rPr>
              <a:t>עַש</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a:solidFill>
                  <a:srgbClr val="FFFF00"/>
                </a:solidFill>
                <a:latin typeface="Times New Roman" panose="02020603050405020304" pitchFamily="18" charset="0"/>
                <a:cs typeface="Times New Roman" panose="02020603050405020304" pitchFamily="18" charset="0"/>
              </a:rPr>
              <a:t>מִש</a:t>
            </a:r>
            <a:r>
              <a:rPr lang="en-US" sz="2400" dirty="0">
                <a:solidFill>
                  <a:srgbClr val="FFFF00"/>
                </a:solidFill>
                <a:latin typeface="Times New Roman" panose="02020603050405020304" pitchFamily="18" charset="0"/>
                <a:cs typeface="Times New Roman" panose="02020603050405020304" pitchFamily="18" charset="0"/>
              </a:rPr>
              <a:t>ְׁתֶּה </a:t>
            </a:r>
            <a:r>
              <a:rPr lang="en-US" sz="2400" dirty="0" err="1">
                <a:solidFill>
                  <a:srgbClr val="FFFF00"/>
                </a:solidFill>
                <a:latin typeface="Times New Roman" panose="02020603050405020304" pitchFamily="18" charset="0"/>
                <a:cs typeface="Times New Roman" panose="02020603050405020304" pitchFamily="18" charset="0"/>
              </a:rPr>
              <a:t>לְכָל-עֲבָדָיו</a:t>
            </a:r>
            <a:r>
              <a:rPr lang="en-US" sz="2800" b="1" dirty="0">
                <a:solidFill>
                  <a:srgbClr val="FFFF00"/>
                </a:solidFill>
                <a:cs typeface="+mj-cs"/>
              </a:rPr>
              <a:t>:  </a:t>
            </a:r>
          </a:p>
          <a:p>
            <a:r>
              <a:rPr lang="en-US" sz="2000" b="1" dirty="0">
                <a:solidFill>
                  <a:srgbClr val="FFC000"/>
                </a:solidFill>
                <a:cs typeface="+mj-cs"/>
              </a:rPr>
              <a:t>1 Kings 3:14-15</a:t>
            </a:r>
          </a:p>
          <a:p>
            <a:r>
              <a:rPr lang="en-US" dirty="0">
                <a:solidFill>
                  <a:srgbClr val="FFC000"/>
                </a:solidFill>
                <a:cs typeface="+mj-cs"/>
              </a:rPr>
              <a:t>If you walk in My ways, keeping My statutes and commandments, as your father David walked, then I will prolong your days.” Then Solomon awoke, and behold, it was a dream. And he came to Jerusalem and stood before the ark of the covenant of the Lord, and offered burnt offerings and made peace offerings, and made a feast for all his servants.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dirty="0">
                <a:solidFill>
                  <a:srgbClr val="FFFF00"/>
                </a:solidFill>
                <a:cs typeface="+mj-cs"/>
              </a:rPr>
              <a:t>Isaiah / </a:t>
            </a:r>
            <a:r>
              <a:rPr lang="he-IL" sz="3600" b="1" dirty="0">
                <a:solidFill>
                  <a:srgbClr val="FFFF00"/>
                </a:solidFill>
                <a:cs typeface="+mj-cs"/>
              </a:rPr>
              <a:t>ישעיה</a:t>
            </a:r>
            <a:endParaRPr lang="en-US" sz="3600" b="1" dirty="0">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95EF29-671E-09B5-6E9D-27C4B0848584}"/>
                  </a:ext>
                </a:extLst>
              </p14:cNvPr>
              <p14:cNvContentPartPr/>
              <p14:nvPr/>
            </p14:nvContentPartPr>
            <p14:xfrm>
              <a:off x="9720981" y="2430084"/>
              <a:ext cx="360" cy="360"/>
            </p14:xfrm>
          </p:contentPart>
        </mc:Choice>
        <mc:Fallback>
          <p:pic>
            <p:nvPicPr>
              <p:cNvPr id="2" name="Ink 1">
                <a:extLst>
                  <a:ext uri="{FF2B5EF4-FFF2-40B4-BE49-F238E27FC236}">
                    <a16:creationId xmlns:a16="http://schemas.microsoft.com/office/drawing/2014/main" id="{5995EF29-671E-09B5-6E9D-27C4B0848584}"/>
                  </a:ext>
                </a:extLst>
              </p:cNvPr>
              <p:cNvPicPr/>
              <p:nvPr/>
            </p:nvPicPr>
            <p:blipFill>
              <a:blip r:embed="rId5"/>
              <a:stretch>
                <a:fillRect/>
              </a:stretch>
            </p:blipFill>
            <p:spPr>
              <a:xfrm>
                <a:off x="9703341" y="2412084"/>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4B70B62-0D93-4A17-0139-0FFA2AF841E6}"/>
                  </a:ext>
                </a:extLst>
              </p14:cNvPr>
              <p14:cNvContentPartPr/>
              <p14:nvPr/>
            </p14:nvContentPartPr>
            <p14:xfrm>
              <a:off x="2685501" y="2589204"/>
              <a:ext cx="31320" cy="28800"/>
            </p14:xfrm>
          </p:contentPart>
        </mc:Choice>
        <mc:Fallback>
          <p:pic>
            <p:nvPicPr>
              <p:cNvPr id="4" name="Ink 3">
                <a:extLst>
                  <a:ext uri="{FF2B5EF4-FFF2-40B4-BE49-F238E27FC236}">
                    <a16:creationId xmlns:a16="http://schemas.microsoft.com/office/drawing/2014/main" id="{94B70B62-0D93-4A17-0139-0FFA2AF841E6}"/>
                  </a:ext>
                </a:extLst>
              </p:cNvPr>
              <p:cNvPicPr/>
              <p:nvPr/>
            </p:nvPicPr>
            <p:blipFill>
              <a:blip r:embed="rId7"/>
              <a:stretch>
                <a:fillRect/>
              </a:stretch>
            </p:blipFill>
            <p:spPr>
              <a:xfrm>
                <a:off x="2667861" y="2571564"/>
                <a:ext cx="66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DA682BD-5E7E-F0AE-432F-3B4EDEBCB42D}"/>
                  </a:ext>
                </a:extLst>
              </p14:cNvPr>
              <p14:cNvContentPartPr/>
              <p14:nvPr/>
            </p14:nvContentPartPr>
            <p14:xfrm>
              <a:off x="3124701" y="672924"/>
              <a:ext cx="1214280" cy="587160"/>
            </p14:xfrm>
          </p:contentPart>
        </mc:Choice>
        <mc:Fallback>
          <p:pic>
            <p:nvPicPr>
              <p:cNvPr id="5" name="Ink 4">
                <a:extLst>
                  <a:ext uri="{FF2B5EF4-FFF2-40B4-BE49-F238E27FC236}">
                    <a16:creationId xmlns:a16="http://schemas.microsoft.com/office/drawing/2014/main" id="{FDA682BD-5E7E-F0AE-432F-3B4EDEBCB42D}"/>
                  </a:ext>
                </a:extLst>
              </p:cNvPr>
              <p:cNvPicPr/>
              <p:nvPr/>
            </p:nvPicPr>
            <p:blipFill>
              <a:blip r:embed="rId9"/>
              <a:stretch>
                <a:fillRect/>
              </a:stretch>
            </p:blipFill>
            <p:spPr>
              <a:xfrm>
                <a:off x="3106701" y="654924"/>
                <a:ext cx="1249920" cy="622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B751D68-F9B2-C478-99AE-C37DB7637B94}"/>
                  </a:ext>
                </a:extLst>
              </p14:cNvPr>
              <p14:cNvContentPartPr/>
              <p14:nvPr/>
            </p14:nvContentPartPr>
            <p14:xfrm>
              <a:off x="6460821" y="1098444"/>
              <a:ext cx="1231920" cy="518400"/>
            </p14:xfrm>
          </p:contentPart>
        </mc:Choice>
        <mc:Fallback>
          <p:pic>
            <p:nvPicPr>
              <p:cNvPr id="7" name="Ink 6">
                <a:extLst>
                  <a:ext uri="{FF2B5EF4-FFF2-40B4-BE49-F238E27FC236}">
                    <a16:creationId xmlns:a16="http://schemas.microsoft.com/office/drawing/2014/main" id="{4B751D68-F9B2-C478-99AE-C37DB7637B94}"/>
                  </a:ext>
                </a:extLst>
              </p:cNvPr>
              <p:cNvPicPr/>
              <p:nvPr/>
            </p:nvPicPr>
            <p:blipFill>
              <a:blip r:embed="rId11"/>
              <a:stretch>
                <a:fillRect/>
              </a:stretch>
            </p:blipFill>
            <p:spPr>
              <a:xfrm>
                <a:off x="6442821" y="1080444"/>
                <a:ext cx="1267560" cy="554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018952C-D677-0192-6C01-F77E44B34144}"/>
                  </a:ext>
                </a:extLst>
              </p14:cNvPr>
              <p14:cNvContentPartPr/>
              <p14:nvPr/>
            </p14:nvContentPartPr>
            <p14:xfrm>
              <a:off x="10199781" y="3641844"/>
              <a:ext cx="131760" cy="281880"/>
            </p14:xfrm>
          </p:contentPart>
        </mc:Choice>
        <mc:Fallback>
          <p:pic>
            <p:nvPicPr>
              <p:cNvPr id="9" name="Ink 8">
                <a:extLst>
                  <a:ext uri="{FF2B5EF4-FFF2-40B4-BE49-F238E27FC236}">
                    <a16:creationId xmlns:a16="http://schemas.microsoft.com/office/drawing/2014/main" id="{D018952C-D677-0192-6C01-F77E44B34144}"/>
                  </a:ext>
                </a:extLst>
              </p:cNvPr>
              <p:cNvPicPr/>
              <p:nvPr/>
            </p:nvPicPr>
            <p:blipFill>
              <a:blip r:embed="rId13"/>
              <a:stretch>
                <a:fillRect/>
              </a:stretch>
            </p:blipFill>
            <p:spPr>
              <a:xfrm>
                <a:off x="10182141" y="3623844"/>
                <a:ext cx="16740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858BBAD-7189-03DA-C92F-011643B2820C}"/>
                  </a:ext>
                </a:extLst>
              </p14:cNvPr>
              <p14:cNvContentPartPr/>
              <p14:nvPr/>
            </p14:nvContentPartPr>
            <p14:xfrm>
              <a:off x="8132661" y="5319804"/>
              <a:ext cx="32760" cy="1080"/>
            </p14:xfrm>
          </p:contentPart>
        </mc:Choice>
        <mc:Fallback>
          <p:pic>
            <p:nvPicPr>
              <p:cNvPr id="11" name="Ink 10">
                <a:extLst>
                  <a:ext uri="{FF2B5EF4-FFF2-40B4-BE49-F238E27FC236}">
                    <a16:creationId xmlns:a16="http://schemas.microsoft.com/office/drawing/2014/main" id="{8858BBAD-7189-03DA-C92F-011643B2820C}"/>
                  </a:ext>
                </a:extLst>
              </p:cNvPr>
              <p:cNvPicPr/>
              <p:nvPr/>
            </p:nvPicPr>
            <p:blipFill>
              <a:blip r:embed="rId15"/>
              <a:stretch>
                <a:fillRect/>
              </a:stretch>
            </p:blipFill>
            <p:spPr>
              <a:xfrm>
                <a:off x="8114661" y="5301804"/>
                <a:ext cx="684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DEBE6534-A30B-B4F3-5B8A-C739EB81194E}"/>
                  </a:ext>
                </a:extLst>
              </p14:cNvPr>
              <p14:cNvContentPartPr/>
              <p14:nvPr/>
            </p14:nvContentPartPr>
            <p14:xfrm>
              <a:off x="8951301" y="5357244"/>
              <a:ext cx="37800" cy="2880"/>
            </p14:xfrm>
          </p:contentPart>
        </mc:Choice>
        <mc:Fallback>
          <p:pic>
            <p:nvPicPr>
              <p:cNvPr id="12" name="Ink 11">
                <a:extLst>
                  <a:ext uri="{FF2B5EF4-FFF2-40B4-BE49-F238E27FC236}">
                    <a16:creationId xmlns:a16="http://schemas.microsoft.com/office/drawing/2014/main" id="{DEBE6534-A30B-B4F3-5B8A-C739EB81194E}"/>
                  </a:ext>
                </a:extLst>
              </p:cNvPr>
              <p:cNvPicPr/>
              <p:nvPr/>
            </p:nvPicPr>
            <p:blipFill>
              <a:blip r:embed="rId17"/>
              <a:stretch>
                <a:fillRect/>
              </a:stretch>
            </p:blipFill>
            <p:spPr>
              <a:xfrm>
                <a:off x="8933301" y="5339604"/>
                <a:ext cx="73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565B9BC-68DB-E74F-C1D5-DBD61FB69DF8}"/>
                  </a:ext>
                </a:extLst>
              </p14:cNvPr>
              <p14:cNvContentPartPr/>
              <p14:nvPr/>
            </p14:nvContentPartPr>
            <p14:xfrm>
              <a:off x="9778581" y="5326284"/>
              <a:ext cx="18720" cy="19440"/>
            </p14:xfrm>
          </p:contentPart>
        </mc:Choice>
        <mc:Fallback>
          <p:pic>
            <p:nvPicPr>
              <p:cNvPr id="13" name="Ink 12">
                <a:extLst>
                  <a:ext uri="{FF2B5EF4-FFF2-40B4-BE49-F238E27FC236}">
                    <a16:creationId xmlns:a16="http://schemas.microsoft.com/office/drawing/2014/main" id="{4565B9BC-68DB-E74F-C1D5-DBD61FB69DF8}"/>
                  </a:ext>
                </a:extLst>
              </p:cNvPr>
              <p:cNvPicPr/>
              <p:nvPr/>
            </p:nvPicPr>
            <p:blipFill>
              <a:blip r:embed="rId19"/>
              <a:stretch>
                <a:fillRect/>
              </a:stretch>
            </p:blipFill>
            <p:spPr>
              <a:xfrm>
                <a:off x="9760581" y="5308644"/>
                <a:ext cx="543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8111FEC8-918E-38D0-FF78-B7CE86A51218}"/>
                  </a:ext>
                </a:extLst>
              </p14:cNvPr>
              <p14:cNvContentPartPr/>
              <p14:nvPr/>
            </p14:nvContentPartPr>
            <p14:xfrm>
              <a:off x="2343861" y="5531844"/>
              <a:ext cx="269640" cy="112320"/>
            </p14:xfrm>
          </p:contentPart>
        </mc:Choice>
        <mc:Fallback>
          <p:pic>
            <p:nvPicPr>
              <p:cNvPr id="14" name="Ink 13">
                <a:extLst>
                  <a:ext uri="{FF2B5EF4-FFF2-40B4-BE49-F238E27FC236}">
                    <a16:creationId xmlns:a16="http://schemas.microsoft.com/office/drawing/2014/main" id="{8111FEC8-918E-38D0-FF78-B7CE86A51218}"/>
                  </a:ext>
                </a:extLst>
              </p:cNvPr>
              <p:cNvPicPr/>
              <p:nvPr/>
            </p:nvPicPr>
            <p:blipFill>
              <a:blip r:embed="rId21"/>
              <a:stretch>
                <a:fillRect/>
              </a:stretch>
            </p:blipFill>
            <p:spPr>
              <a:xfrm>
                <a:off x="2325861" y="5514204"/>
                <a:ext cx="305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9B15F7E3-3494-6E3E-75F7-43F08AEDB524}"/>
                  </a:ext>
                </a:extLst>
              </p14:cNvPr>
              <p14:cNvContentPartPr/>
              <p14:nvPr/>
            </p14:nvContentPartPr>
            <p14:xfrm>
              <a:off x="9144261" y="3993564"/>
              <a:ext cx="430560" cy="88560"/>
            </p14:xfrm>
          </p:contentPart>
        </mc:Choice>
        <mc:Fallback>
          <p:pic>
            <p:nvPicPr>
              <p:cNvPr id="15" name="Ink 14">
                <a:extLst>
                  <a:ext uri="{FF2B5EF4-FFF2-40B4-BE49-F238E27FC236}">
                    <a16:creationId xmlns:a16="http://schemas.microsoft.com/office/drawing/2014/main" id="{9B15F7E3-3494-6E3E-75F7-43F08AEDB524}"/>
                  </a:ext>
                </a:extLst>
              </p:cNvPr>
              <p:cNvPicPr/>
              <p:nvPr/>
            </p:nvPicPr>
            <p:blipFill>
              <a:blip r:embed="rId23"/>
              <a:stretch>
                <a:fillRect/>
              </a:stretch>
            </p:blipFill>
            <p:spPr>
              <a:xfrm>
                <a:off x="9126621" y="3975924"/>
                <a:ext cx="466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AB5D047-3934-A214-B5D2-CB9A5D1BA1F0}"/>
                  </a:ext>
                </a:extLst>
              </p14:cNvPr>
              <p14:cNvContentPartPr/>
              <p14:nvPr/>
            </p14:nvContentPartPr>
            <p14:xfrm>
              <a:off x="5331141" y="4030644"/>
              <a:ext cx="3615120" cy="54000"/>
            </p14:xfrm>
          </p:contentPart>
        </mc:Choice>
        <mc:Fallback>
          <p:pic>
            <p:nvPicPr>
              <p:cNvPr id="16" name="Ink 15">
                <a:extLst>
                  <a:ext uri="{FF2B5EF4-FFF2-40B4-BE49-F238E27FC236}">
                    <a16:creationId xmlns:a16="http://schemas.microsoft.com/office/drawing/2014/main" id="{7AB5D047-3934-A214-B5D2-CB9A5D1BA1F0}"/>
                  </a:ext>
                </a:extLst>
              </p:cNvPr>
              <p:cNvPicPr/>
              <p:nvPr/>
            </p:nvPicPr>
            <p:blipFill>
              <a:blip r:embed="rId25"/>
              <a:stretch>
                <a:fillRect/>
              </a:stretch>
            </p:blipFill>
            <p:spPr>
              <a:xfrm>
                <a:off x="5313141" y="4012644"/>
                <a:ext cx="3650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4C0E4D2F-F690-CA37-148D-51618FBFF738}"/>
                  </a:ext>
                </a:extLst>
              </p14:cNvPr>
              <p14:cNvContentPartPr/>
              <p14:nvPr/>
            </p14:nvContentPartPr>
            <p14:xfrm>
              <a:off x="3068181" y="3960444"/>
              <a:ext cx="1576440" cy="60840"/>
            </p14:xfrm>
          </p:contentPart>
        </mc:Choice>
        <mc:Fallback>
          <p:pic>
            <p:nvPicPr>
              <p:cNvPr id="17" name="Ink 16">
                <a:extLst>
                  <a:ext uri="{FF2B5EF4-FFF2-40B4-BE49-F238E27FC236}">
                    <a16:creationId xmlns:a16="http://schemas.microsoft.com/office/drawing/2014/main" id="{4C0E4D2F-F690-CA37-148D-51618FBFF738}"/>
                  </a:ext>
                </a:extLst>
              </p:cNvPr>
              <p:cNvPicPr/>
              <p:nvPr/>
            </p:nvPicPr>
            <p:blipFill>
              <a:blip r:embed="rId27"/>
              <a:stretch>
                <a:fillRect/>
              </a:stretch>
            </p:blipFill>
            <p:spPr>
              <a:xfrm>
                <a:off x="3050541" y="3942804"/>
                <a:ext cx="1612080" cy="96480"/>
              </a:xfrm>
              <a:prstGeom prst="rect">
                <a:avLst/>
              </a:prstGeom>
            </p:spPr>
          </p:pic>
        </mc:Fallback>
      </mc:AlternateContent>
    </p:spTree>
    <p:extLst>
      <p:ext uri="{BB962C8B-B14F-4D97-AF65-F5344CB8AC3E}">
        <p14:creationId xmlns:p14="http://schemas.microsoft.com/office/powerpoint/2010/main" val="274844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8671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1728194" cy="6155531"/>
          </a:xfrm>
          <a:prstGeom prst="rect">
            <a:avLst/>
          </a:prstGeom>
          <a:noFill/>
        </p:spPr>
        <p:txBody>
          <a:bodyPr wrap="square" rtlCol="0">
            <a:spAutoFit/>
          </a:bodyPr>
          <a:lstStyle/>
          <a:p>
            <a:r>
              <a:rPr lang="en-US" sz="2000" b="1" dirty="0" err="1">
                <a:solidFill>
                  <a:srgbClr val="FFC000"/>
                </a:solidFill>
                <a:cs typeface="+mj-cs"/>
              </a:rPr>
              <a:t>Kedushat</a:t>
            </a:r>
            <a:r>
              <a:rPr lang="en-US" sz="2000" b="1" dirty="0">
                <a:solidFill>
                  <a:srgbClr val="FFC000"/>
                </a:solidFill>
                <a:cs typeface="+mj-cs"/>
              </a:rPr>
              <a:t> Levi, Genesis, </a:t>
            </a:r>
            <a:r>
              <a:rPr lang="en-US" sz="2000" b="1" dirty="0" err="1">
                <a:solidFill>
                  <a:srgbClr val="FFC000"/>
                </a:solidFill>
                <a:cs typeface="+mj-cs"/>
              </a:rPr>
              <a:t>Vayera</a:t>
            </a:r>
            <a:r>
              <a:rPr lang="en-US" sz="2000" b="1" dirty="0">
                <a:solidFill>
                  <a:srgbClr val="FFC000"/>
                </a:solidFill>
                <a:cs typeface="+mj-cs"/>
              </a:rPr>
              <a:t> 29</a:t>
            </a:r>
          </a:p>
          <a:p>
            <a:r>
              <a:rPr lang="en-US" sz="1700" dirty="0">
                <a:solidFill>
                  <a:srgbClr val="00B0F0"/>
                </a:solidFill>
                <a:cs typeface="+mj-cs"/>
              </a:rPr>
              <a:t>Genesis ‎21,25</a:t>
            </a:r>
            <a:r>
              <a:rPr lang="en-US" sz="1700" dirty="0">
                <a:solidFill>
                  <a:srgbClr val="FFC000"/>
                </a:solidFill>
                <a:cs typeface="+mj-cs"/>
              </a:rPr>
              <a:t>. </a:t>
            </a:r>
            <a:r>
              <a:rPr lang="en-US" sz="1700" dirty="0">
                <a:solidFill>
                  <a:srgbClr val="00B0F0"/>
                </a:solidFill>
                <a:cs typeface="+mj-cs"/>
              </a:rPr>
              <a:t>“Avraham rebuked </a:t>
            </a:r>
            <a:r>
              <a:rPr lang="en-US" sz="1700" dirty="0" err="1">
                <a:solidFill>
                  <a:srgbClr val="00B0F0"/>
                </a:solidFill>
                <a:cs typeface="+mj-cs"/>
              </a:rPr>
              <a:t>Avimelech</a:t>
            </a:r>
            <a:r>
              <a:rPr lang="en-US" sz="1700" dirty="0">
                <a:solidFill>
                  <a:srgbClr val="00B0F0"/>
                </a:solidFill>
                <a:cs typeface="+mj-cs"/>
              </a:rPr>
              <a:t> on account of the ‎well, etc.” </a:t>
            </a:r>
            <a:r>
              <a:rPr lang="en-US" sz="1700" dirty="0" err="1">
                <a:solidFill>
                  <a:srgbClr val="FFC000"/>
                </a:solidFill>
                <a:cs typeface="+mj-cs"/>
              </a:rPr>
              <a:t>Avimelech</a:t>
            </a:r>
            <a:r>
              <a:rPr lang="en-US" sz="1700" dirty="0">
                <a:solidFill>
                  <a:srgbClr val="FFC000"/>
                </a:solidFill>
                <a:cs typeface="+mj-cs"/>
              </a:rPr>
              <a:t> rejected the accusation, claiming he had ‎not known about what his servants had done. Normally, we have a rule that when a tzaddik engages in rebuking ‎someone, he points out that the trespass committed by the ‎wicked concerned was a sin against </a:t>
            </a:r>
            <a:r>
              <a:rPr lang="en-US" sz="1700" dirty="0" err="1">
                <a:solidFill>
                  <a:srgbClr val="FFC000"/>
                </a:solidFill>
                <a:cs typeface="+mj-cs"/>
              </a:rPr>
              <a:t>G’d</a:t>
            </a:r>
            <a:r>
              <a:rPr lang="en-US" sz="1700" dirty="0">
                <a:solidFill>
                  <a:srgbClr val="FFC000"/>
                </a:solidFill>
                <a:cs typeface="+mj-cs"/>
              </a:rPr>
              <a:t> and His Torah. In this ‎instance, Avraham accused </a:t>
            </a:r>
            <a:r>
              <a:rPr lang="en-US" sz="1700" dirty="0" err="1">
                <a:solidFill>
                  <a:srgbClr val="FFC000"/>
                </a:solidFill>
                <a:cs typeface="+mj-cs"/>
              </a:rPr>
              <a:t>Avimelech</a:t>
            </a:r>
            <a:r>
              <a:rPr lang="en-US" sz="1700" dirty="0">
                <a:solidFill>
                  <a:srgbClr val="FFC000"/>
                </a:solidFill>
                <a:cs typeface="+mj-cs"/>
              </a:rPr>
              <a:t> of having committed a ‎wrong when it had been his servants who had stolen the water ‎from Avraham. He reminded </a:t>
            </a:r>
            <a:r>
              <a:rPr lang="en-US" sz="1700" dirty="0" err="1">
                <a:solidFill>
                  <a:srgbClr val="FFC000"/>
                </a:solidFill>
                <a:cs typeface="+mj-cs"/>
              </a:rPr>
              <a:t>Avimelech</a:t>
            </a:r>
            <a:r>
              <a:rPr lang="en-US" sz="1700" dirty="0">
                <a:solidFill>
                  <a:srgbClr val="FFC000"/>
                </a:solidFill>
                <a:cs typeface="+mj-cs"/>
              </a:rPr>
              <a:t> that </a:t>
            </a:r>
            <a:r>
              <a:rPr lang="en-US" sz="1700" dirty="0" err="1">
                <a:solidFill>
                  <a:srgbClr val="FFC000"/>
                </a:solidFill>
                <a:cs typeface="+mj-cs"/>
              </a:rPr>
              <a:t>G’d</a:t>
            </a:r>
            <a:r>
              <a:rPr lang="en-US" sz="1700" dirty="0">
                <a:solidFill>
                  <a:srgbClr val="FFC000"/>
                </a:solidFill>
                <a:cs typeface="+mj-cs"/>
              </a:rPr>
              <a:t> created the ‎world, and that He gave us laws by which to conduct ourselves, ‎and that robbery was definitely forbidden. The person violating ‎</a:t>
            </a:r>
            <a:r>
              <a:rPr lang="en-US" sz="1700" dirty="0" err="1">
                <a:solidFill>
                  <a:srgbClr val="FFC000"/>
                </a:solidFill>
                <a:cs typeface="+mj-cs"/>
              </a:rPr>
              <a:t>G’d’s</a:t>
            </a:r>
            <a:r>
              <a:rPr lang="en-US" sz="1700" dirty="0">
                <a:solidFill>
                  <a:srgbClr val="FFC000"/>
                </a:solidFill>
                <a:cs typeface="+mj-cs"/>
              </a:rPr>
              <a:t> law receives a warning in the form of the tzaddik ‎rebuking him. The letters in the words uttered by the ‎‎tzaddik when he rebukes the sinner light up in the face of ‎the guilty party, thus affording him an opportunity to ‎immediately do penance.‎ One of the names of </a:t>
            </a:r>
            <a:r>
              <a:rPr lang="en-US" sz="1700" dirty="0" err="1">
                <a:solidFill>
                  <a:srgbClr val="FFC000"/>
                </a:solidFill>
                <a:cs typeface="+mj-cs"/>
              </a:rPr>
              <a:t>G’d</a:t>
            </a:r>
            <a:r>
              <a:rPr lang="en-US" sz="1700" dirty="0">
                <a:solidFill>
                  <a:srgbClr val="FFC000"/>
                </a:solidFill>
                <a:cs typeface="+mj-cs"/>
              </a:rPr>
              <a:t> is: ‎</a:t>
            </a:r>
            <a:r>
              <a:rPr lang="he-IL" sz="1700" dirty="0">
                <a:solidFill>
                  <a:srgbClr val="FFFF00"/>
                </a:solidFill>
                <a:cs typeface="+mj-cs"/>
              </a:rPr>
              <a:t>מי</a:t>
            </a:r>
            <a:r>
              <a:rPr lang="he-IL" sz="1700" dirty="0">
                <a:solidFill>
                  <a:srgbClr val="FFC000"/>
                </a:solidFill>
                <a:cs typeface="+mj-cs"/>
              </a:rPr>
              <a:t>‎, </a:t>
            </a:r>
            <a:r>
              <a:rPr lang="en-US" sz="1700" dirty="0">
                <a:solidFill>
                  <a:srgbClr val="FFC000"/>
                </a:solidFill>
                <a:cs typeface="+mj-cs"/>
              </a:rPr>
              <a:t>as we know when Pharaoh ‎challenged Moses by saying: </a:t>
            </a:r>
            <a:r>
              <a:rPr lang="en-US" sz="1700" dirty="0">
                <a:solidFill>
                  <a:srgbClr val="FFFF00"/>
                </a:solidFill>
                <a:cs typeface="+mj-cs"/>
              </a:rPr>
              <a:t>‎</a:t>
            </a:r>
            <a:r>
              <a:rPr lang="he-IL" sz="1700" dirty="0">
                <a:solidFill>
                  <a:srgbClr val="FFFF00"/>
                </a:solidFill>
                <a:cs typeface="+mj-cs"/>
              </a:rPr>
              <a:t>מי ה</a:t>
            </a:r>
            <a:r>
              <a:rPr lang="he-IL" sz="1700" dirty="0">
                <a:solidFill>
                  <a:srgbClr val="FFC000"/>
                </a:solidFill>
                <a:cs typeface="+mj-cs"/>
              </a:rPr>
              <a:t>'‏‎? </a:t>
            </a:r>
            <a:r>
              <a:rPr lang="en-US" sz="1700" dirty="0">
                <a:solidFill>
                  <a:srgbClr val="FFC000"/>
                </a:solidFill>
                <a:cs typeface="+mj-cs"/>
              </a:rPr>
              <a:t>This is what </a:t>
            </a:r>
            <a:r>
              <a:rPr lang="en-US" sz="1700" dirty="0" err="1">
                <a:solidFill>
                  <a:srgbClr val="FFC000"/>
                </a:solidFill>
                <a:cs typeface="+mj-cs"/>
              </a:rPr>
              <a:t>Avimelech</a:t>
            </a:r>
            <a:r>
              <a:rPr lang="en-US" sz="1700" dirty="0">
                <a:solidFill>
                  <a:srgbClr val="FFC000"/>
                </a:solidFill>
                <a:cs typeface="+mj-cs"/>
              </a:rPr>
              <a:t> meant ‎when he said to Avraham </a:t>
            </a:r>
            <a:r>
              <a:rPr lang="en-US" sz="1700" dirty="0">
                <a:solidFill>
                  <a:srgbClr val="FFFF00"/>
                </a:solidFill>
                <a:cs typeface="+mj-cs"/>
              </a:rPr>
              <a:t>‎</a:t>
            </a:r>
            <a:r>
              <a:rPr lang="he-IL" sz="1700" dirty="0">
                <a:solidFill>
                  <a:srgbClr val="FFFF00"/>
                </a:solidFill>
                <a:cs typeface="+mj-cs"/>
              </a:rPr>
              <a:t>לא ידעתי מי עשה את הדבר הזה</a:t>
            </a:r>
            <a:r>
              <a:rPr lang="he-IL" sz="1700" dirty="0">
                <a:solidFill>
                  <a:srgbClr val="FFC000"/>
                </a:solidFill>
                <a:cs typeface="+mj-cs"/>
              </a:rPr>
              <a:t>‎, “</a:t>
            </a:r>
            <a:r>
              <a:rPr lang="en-US" sz="1700" dirty="0">
                <a:solidFill>
                  <a:srgbClr val="FFC000"/>
                </a:solidFill>
                <a:cs typeface="+mj-cs"/>
              </a:rPr>
              <a:t>I do not ‎know of this ‎</a:t>
            </a:r>
            <a:r>
              <a:rPr lang="he-IL" sz="1700" dirty="0">
                <a:solidFill>
                  <a:srgbClr val="FFFF00"/>
                </a:solidFill>
                <a:cs typeface="+mj-cs"/>
              </a:rPr>
              <a:t>מי</a:t>
            </a:r>
            <a:r>
              <a:rPr lang="he-IL" sz="1700" dirty="0">
                <a:solidFill>
                  <a:srgbClr val="FFC000"/>
                </a:solidFill>
                <a:cs typeface="+mj-cs"/>
              </a:rPr>
              <a:t>‎ </a:t>
            </a:r>
            <a:r>
              <a:rPr lang="en-US" sz="1700" dirty="0">
                <a:solidFill>
                  <a:srgbClr val="FFC000"/>
                </a:solidFill>
                <a:cs typeface="+mj-cs"/>
              </a:rPr>
              <a:t>who has done this;” i.e. </a:t>
            </a:r>
            <a:r>
              <a:rPr lang="en-US" sz="1700" dirty="0">
                <a:solidFill>
                  <a:srgbClr val="00B0F0"/>
                </a:solidFill>
                <a:cs typeface="+mj-cs"/>
              </a:rPr>
              <a:t>“I have never heard of a ‎Creator who has created the universe, hence I do not know of a ‎prohibition to steal or rob.”</a:t>
            </a:r>
            <a:r>
              <a:rPr lang="en-US" sz="1700" dirty="0">
                <a:solidFill>
                  <a:srgbClr val="FFC000"/>
                </a:solidFill>
                <a:cs typeface="+mj-cs"/>
              </a:rPr>
              <a:t> Another one of </a:t>
            </a:r>
            <a:r>
              <a:rPr lang="en-US" sz="1700" dirty="0" err="1">
                <a:solidFill>
                  <a:srgbClr val="FFC000"/>
                </a:solidFill>
                <a:cs typeface="+mj-cs"/>
              </a:rPr>
              <a:t>G’d’s</a:t>
            </a:r>
            <a:r>
              <a:rPr lang="en-US" sz="1700" dirty="0">
                <a:solidFill>
                  <a:srgbClr val="FFC000"/>
                </a:solidFill>
                <a:cs typeface="+mj-cs"/>
              </a:rPr>
              <a:t> names is the ‎word ‎</a:t>
            </a:r>
            <a:r>
              <a:rPr lang="he-IL" sz="1700" dirty="0">
                <a:solidFill>
                  <a:srgbClr val="FFFF00"/>
                </a:solidFill>
                <a:cs typeface="+mj-cs"/>
              </a:rPr>
              <a:t>זה</a:t>
            </a:r>
            <a:r>
              <a:rPr lang="he-IL" sz="1700" dirty="0">
                <a:solidFill>
                  <a:srgbClr val="FFC000"/>
                </a:solidFill>
                <a:cs typeface="+mj-cs"/>
              </a:rPr>
              <a:t>‎, </a:t>
            </a:r>
            <a:r>
              <a:rPr lang="en-US" sz="1700" dirty="0">
                <a:solidFill>
                  <a:srgbClr val="FFC000"/>
                </a:solidFill>
                <a:cs typeface="+mj-cs"/>
              </a:rPr>
              <a:t>as we know from </a:t>
            </a:r>
            <a:r>
              <a:rPr lang="en-US" sz="1700" dirty="0">
                <a:solidFill>
                  <a:srgbClr val="00B0F0"/>
                </a:solidFill>
                <a:cs typeface="+mj-cs"/>
              </a:rPr>
              <a:t>Exodus 15,2</a:t>
            </a:r>
            <a:r>
              <a:rPr lang="en-US" sz="1700" dirty="0">
                <a:solidFill>
                  <a:srgbClr val="FFFF00"/>
                </a:solidFill>
                <a:cs typeface="+mj-cs"/>
              </a:rPr>
              <a:t> ‎</a:t>
            </a:r>
            <a:r>
              <a:rPr lang="he-IL" sz="1700" dirty="0">
                <a:solidFill>
                  <a:srgbClr val="FFFF00"/>
                </a:solidFill>
                <a:cs typeface="+mj-cs"/>
              </a:rPr>
              <a:t>זה א-לי ואנוהו</a:t>
            </a:r>
            <a:r>
              <a:rPr lang="he-IL" sz="1700" dirty="0">
                <a:solidFill>
                  <a:srgbClr val="FFC000"/>
                </a:solidFill>
                <a:cs typeface="+mj-cs"/>
              </a:rPr>
              <a:t>‎, “‎</a:t>
            </a:r>
            <a:r>
              <a:rPr lang="he-IL" sz="1700" dirty="0">
                <a:solidFill>
                  <a:srgbClr val="FFFF00"/>
                </a:solidFill>
                <a:cs typeface="+mj-cs"/>
              </a:rPr>
              <a:t>זה</a:t>
            </a:r>
            <a:r>
              <a:rPr lang="he-IL" sz="1700" dirty="0">
                <a:solidFill>
                  <a:srgbClr val="FFC000"/>
                </a:solidFill>
                <a:cs typeface="+mj-cs"/>
              </a:rPr>
              <a:t>‎ </a:t>
            </a:r>
            <a:r>
              <a:rPr lang="en-US" sz="1700" dirty="0">
                <a:solidFill>
                  <a:srgbClr val="FFC000"/>
                </a:solidFill>
                <a:cs typeface="+mj-cs"/>
              </a:rPr>
              <a:t>is my </a:t>
            </a:r>
            <a:r>
              <a:rPr lang="en-US" sz="1700" dirty="0" err="1">
                <a:solidFill>
                  <a:srgbClr val="FFC000"/>
                </a:solidFill>
                <a:cs typeface="+mj-cs"/>
              </a:rPr>
              <a:t>G’d</a:t>
            </a:r>
            <a:r>
              <a:rPr lang="en-US" sz="1700" dirty="0">
                <a:solidFill>
                  <a:srgbClr val="FFC000"/>
                </a:solidFill>
                <a:cs typeface="+mj-cs"/>
              </a:rPr>
              <a:t> ‎and I will glorify Him.” We also find the word as a reference to ‎one of </a:t>
            </a:r>
            <a:r>
              <a:rPr lang="en-US" sz="1700" dirty="0" err="1">
                <a:solidFill>
                  <a:srgbClr val="FFC000"/>
                </a:solidFill>
                <a:cs typeface="+mj-cs"/>
              </a:rPr>
              <a:t>G’d’s</a:t>
            </a:r>
            <a:r>
              <a:rPr lang="en-US" sz="1700" dirty="0">
                <a:solidFill>
                  <a:srgbClr val="FFC000"/>
                </a:solidFill>
                <a:cs typeface="+mj-cs"/>
              </a:rPr>
              <a:t> names when Isaiah 25,9 said ‎</a:t>
            </a:r>
            <a:r>
              <a:rPr lang="he-IL" sz="1700" dirty="0">
                <a:solidFill>
                  <a:srgbClr val="FFFF00"/>
                </a:solidFill>
                <a:cs typeface="+mj-cs"/>
              </a:rPr>
              <a:t>זה ה' קוינו לו</a:t>
            </a:r>
            <a:r>
              <a:rPr lang="he-IL" sz="1700" dirty="0">
                <a:solidFill>
                  <a:srgbClr val="FFC000"/>
                </a:solidFill>
                <a:cs typeface="+mj-cs"/>
              </a:rPr>
              <a:t>‎, “</a:t>
            </a:r>
            <a:r>
              <a:rPr lang="en-US" sz="1700" dirty="0">
                <a:solidFill>
                  <a:srgbClr val="FFC000"/>
                </a:solidFill>
                <a:cs typeface="+mj-cs"/>
              </a:rPr>
              <a:t>we have ‎been hoping for the Lord ‎</a:t>
            </a:r>
            <a:r>
              <a:rPr lang="he-IL" sz="1700" dirty="0">
                <a:solidFill>
                  <a:srgbClr val="FFC000"/>
                </a:solidFill>
                <a:cs typeface="+mj-cs"/>
              </a:rPr>
              <a:t>זה‎.” </a:t>
            </a:r>
            <a:r>
              <a:rPr lang="en-US" sz="1700" dirty="0" err="1">
                <a:solidFill>
                  <a:srgbClr val="FFC000"/>
                </a:solidFill>
                <a:cs typeface="+mj-cs"/>
              </a:rPr>
              <a:t>Avimelech</a:t>
            </a:r>
            <a:r>
              <a:rPr lang="en-US" sz="1700" dirty="0">
                <a:solidFill>
                  <a:srgbClr val="FFC000"/>
                </a:solidFill>
                <a:cs typeface="+mj-cs"/>
              </a:rPr>
              <a:t> tells Avraham that he ‎had heard of all this theology only from the mouth of Avraham, ‎he had never previously been informed of this. He adds that even ‎now he has not heard or </a:t>
            </a:r>
            <a:r>
              <a:rPr lang="en-US" sz="1700" dirty="0">
                <a:solidFill>
                  <a:srgbClr val="00B0F0"/>
                </a:solidFill>
                <a:cs typeface="+mj-cs"/>
              </a:rPr>
              <a:t>“seen” </a:t>
            </a:r>
            <a:r>
              <a:rPr lang="en-US" sz="1700" dirty="0">
                <a:solidFill>
                  <a:srgbClr val="FFC000"/>
                </a:solidFill>
                <a:cs typeface="+mj-cs"/>
              </a:rPr>
              <a:t>the letters that make up the ‎alphabet of the Torah from Avraham’s mouth, i.e. ‎</a:t>
            </a:r>
            <a:r>
              <a:rPr lang="he-IL" sz="1700" dirty="0">
                <a:solidFill>
                  <a:srgbClr val="FFFF00"/>
                </a:solidFill>
                <a:cs typeface="+mj-cs"/>
              </a:rPr>
              <a:t>גם אתה לא ‏הגדת לי</a:t>
            </a:r>
            <a:r>
              <a:rPr lang="he-IL" sz="1700" dirty="0">
                <a:solidFill>
                  <a:srgbClr val="FFC000"/>
                </a:solidFill>
                <a:cs typeface="+mj-cs"/>
              </a:rPr>
              <a:t>‎. </a:t>
            </a:r>
            <a:r>
              <a:rPr lang="en-US" sz="1700" dirty="0">
                <a:solidFill>
                  <a:srgbClr val="FFC000"/>
                </a:solidFill>
                <a:cs typeface="+mj-cs"/>
              </a:rPr>
              <a:t>The word ‎</a:t>
            </a:r>
            <a:r>
              <a:rPr lang="he-IL" sz="1700" dirty="0">
                <a:solidFill>
                  <a:srgbClr val="FFFF00"/>
                </a:solidFill>
                <a:cs typeface="+mj-cs"/>
              </a:rPr>
              <a:t>הגדת</a:t>
            </a:r>
            <a:r>
              <a:rPr lang="he-IL" sz="1700" dirty="0">
                <a:solidFill>
                  <a:srgbClr val="FFC000"/>
                </a:solidFill>
                <a:cs typeface="+mj-cs"/>
              </a:rPr>
              <a:t>‎, </a:t>
            </a:r>
            <a:r>
              <a:rPr lang="en-US" sz="1700" dirty="0">
                <a:solidFill>
                  <a:srgbClr val="FFC000"/>
                </a:solidFill>
                <a:cs typeface="+mj-cs"/>
              </a:rPr>
              <a:t>derived from ‎</a:t>
            </a:r>
            <a:r>
              <a:rPr lang="he-IL" sz="1700" dirty="0">
                <a:solidFill>
                  <a:srgbClr val="FFFF00"/>
                </a:solidFill>
                <a:cs typeface="+mj-cs"/>
              </a:rPr>
              <a:t>גד</a:t>
            </a:r>
            <a:r>
              <a:rPr lang="he-IL" sz="1700" dirty="0">
                <a:solidFill>
                  <a:srgbClr val="FFC000"/>
                </a:solidFill>
                <a:cs typeface="+mj-cs"/>
              </a:rPr>
              <a:t>‎, </a:t>
            </a:r>
            <a:r>
              <a:rPr lang="en-US" sz="1700" dirty="0">
                <a:solidFill>
                  <a:srgbClr val="FFC000"/>
                </a:solidFill>
                <a:cs typeface="+mj-cs"/>
              </a:rPr>
              <a:t>is similar to </a:t>
            </a:r>
            <a:r>
              <a:rPr lang="en-US" sz="1700" dirty="0">
                <a:solidFill>
                  <a:srgbClr val="FFFF00"/>
                </a:solidFill>
                <a:cs typeface="+mj-cs"/>
              </a:rPr>
              <a:t>‎</a:t>
            </a:r>
            <a:r>
              <a:rPr lang="he-IL" sz="1700" dirty="0">
                <a:solidFill>
                  <a:srgbClr val="FFFF00"/>
                </a:solidFill>
                <a:cs typeface="+mj-cs"/>
              </a:rPr>
              <a:t>גד גדוד יגודנה</a:t>
            </a:r>
            <a:r>
              <a:rPr lang="he-IL" sz="1700" dirty="0">
                <a:solidFill>
                  <a:srgbClr val="FFC000"/>
                </a:solidFill>
                <a:cs typeface="+mj-cs"/>
              </a:rPr>
              <a:t>‎ ‎</a:t>
            </a:r>
            <a:r>
              <a:rPr lang="en-US" sz="1700" dirty="0">
                <a:solidFill>
                  <a:srgbClr val="FFC000"/>
                </a:solidFill>
                <a:cs typeface="+mj-cs"/>
              </a:rPr>
              <a:t>in </a:t>
            </a:r>
            <a:r>
              <a:rPr lang="en-US" sz="1700" dirty="0">
                <a:solidFill>
                  <a:srgbClr val="00B0F0"/>
                </a:solidFill>
                <a:cs typeface="+mj-cs"/>
              </a:rPr>
              <a:t>Genesis 49,19</a:t>
            </a:r>
            <a:r>
              <a:rPr lang="en-US" sz="1700" dirty="0">
                <a:solidFill>
                  <a:srgbClr val="FFC000"/>
                </a:solidFill>
                <a:cs typeface="+mj-cs"/>
              </a:rPr>
              <a:t>, where it refers to “good fortune,” similar to ‎what Gad’s mother proclaimed ‎</a:t>
            </a:r>
            <a:r>
              <a:rPr lang="he-IL" sz="1700" dirty="0">
                <a:solidFill>
                  <a:srgbClr val="FFFF00"/>
                </a:solidFill>
                <a:cs typeface="+mj-cs"/>
              </a:rPr>
              <a:t>בגד</a:t>
            </a:r>
            <a:r>
              <a:rPr lang="he-IL" sz="1700" dirty="0">
                <a:solidFill>
                  <a:srgbClr val="FFC000"/>
                </a:solidFill>
                <a:cs typeface="+mj-cs"/>
              </a:rPr>
              <a:t>‎, </a:t>
            </a:r>
            <a:r>
              <a:rPr lang="en-US" sz="1700" dirty="0">
                <a:solidFill>
                  <a:srgbClr val="FFC000"/>
                </a:solidFill>
                <a:cs typeface="+mj-cs"/>
              </a:rPr>
              <a:t>viewing herself as having good ‎fortune seeing that she had born 6 of the twelve tribes. (</a:t>
            </a:r>
            <a:r>
              <a:rPr lang="en-US" sz="1700" dirty="0">
                <a:solidFill>
                  <a:srgbClr val="00B0F0"/>
                </a:solidFill>
                <a:cs typeface="+mj-cs"/>
              </a:rPr>
              <a:t>Genesis ‎‎30,11</a:t>
            </a:r>
            <a:r>
              <a:rPr lang="en-US" sz="1700" dirty="0">
                <a:solidFill>
                  <a:srgbClr val="FFC000"/>
                </a:solidFill>
                <a:cs typeface="+mj-cs"/>
              </a:rPr>
              <a:t>) The word is a simile for good fortune in the sense of </a:t>
            </a:r>
            <a:r>
              <a:rPr lang="en-US" sz="1700" dirty="0">
                <a:solidFill>
                  <a:srgbClr val="FFFF00"/>
                </a:solidFill>
                <a:cs typeface="+mj-cs"/>
              </a:rPr>
              <a:t>‎</a:t>
            </a:r>
            <a:r>
              <a:rPr lang="he-IL" sz="1700" dirty="0">
                <a:solidFill>
                  <a:srgbClr val="FFFF00"/>
                </a:solidFill>
                <a:cs typeface="+mj-cs"/>
              </a:rPr>
              <a:t>מזל ‏טוב</a:t>
            </a:r>
            <a:r>
              <a:rPr lang="he-IL" sz="1700" dirty="0">
                <a:solidFill>
                  <a:srgbClr val="FFC000"/>
                </a:solidFill>
                <a:cs typeface="+mj-cs"/>
              </a:rPr>
              <a:t>‎. </a:t>
            </a:r>
            <a:r>
              <a:rPr lang="en-US" sz="1700" dirty="0" err="1">
                <a:solidFill>
                  <a:srgbClr val="FFC000"/>
                </a:solidFill>
                <a:cs typeface="+mj-cs"/>
              </a:rPr>
              <a:t>Avimelech</a:t>
            </a:r>
            <a:r>
              <a:rPr lang="en-US" sz="1700" dirty="0">
                <a:solidFill>
                  <a:srgbClr val="FFC000"/>
                </a:solidFill>
                <a:cs typeface="+mj-cs"/>
              </a:rPr>
              <a:t> had not yet seen the letters that would trigger his ‎doing </a:t>
            </a:r>
            <a:r>
              <a:rPr lang="en-US" sz="1700" dirty="0" err="1">
                <a:solidFill>
                  <a:srgbClr val="FFC000"/>
                </a:solidFill>
                <a:cs typeface="+mj-cs"/>
              </a:rPr>
              <a:t>teshuvah</a:t>
            </a:r>
            <a:r>
              <a:rPr lang="en-US" sz="1700" dirty="0">
                <a:solidFill>
                  <a:srgbClr val="FFC000"/>
                </a:solidFill>
                <a:cs typeface="+mj-cs"/>
              </a:rPr>
              <a:t> for the wrongs he had been guilty of. The word ‎</a:t>
            </a:r>
            <a:r>
              <a:rPr lang="he-IL" sz="1700" dirty="0">
                <a:solidFill>
                  <a:srgbClr val="FFFF00"/>
                </a:solidFill>
                <a:cs typeface="+mj-cs"/>
              </a:rPr>
              <a:t>אתה</a:t>
            </a:r>
            <a:r>
              <a:rPr lang="he-IL" sz="1700" dirty="0">
                <a:solidFill>
                  <a:srgbClr val="FFC000"/>
                </a:solidFill>
                <a:cs typeface="+mj-cs"/>
              </a:rPr>
              <a:t>‎ ‎</a:t>
            </a:r>
            <a:r>
              <a:rPr lang="en-US" sz="1700" dirty="0">
                <a:solidFill>
                  <a:srgbClr val="FFC000"/>
                </a:solidFill>
                <a:cs typeface="+mj-cs"/>
              </a:rPr>
              <a:t>is an allusion to the letters from ‎</a:t>
            </a:r>
            <a:r>
              <a:rPr lang="he-IL" sz="1700" dirty="0">
                <a:solidFill>
                  <a:srgbClr val="FFFF00"/>
                </a:solidFill>
                <a:cs typeface="+mj-cs"/>
              </a:rPr>
              <a:t>א</a:t>
            </a:r>
            <a:r>
              <a:rPr lang="he-IL" sz="1700" dirty="0">
                <a:solidFill>
                  <a:srgbClr val="FFC000"/>
                </a:solidFill>
                <a:cs typeface="+mj-cs"/>
              </a:rPr>
              <a:t>‎ </a:t>
            </a:r>
            <a:r>
              <a:rPr lang="en-US" sz="1700" dirty="0">
                <a:solidFill>
                  <a:srgbClr val="FFC000"/>
                </a:solidFill>
                <a:cs typeface="+mj-cs"/>
              </a:rPr>
              <a:t>to ‎</a:t>
            </a:r>
            <a:r>
              <a:rPr lang="he-IL" sz="1700" dirty="0">
                <a:solidFill>
                  <a:srgbClr val="FFFF00"/>
                </a:solidFill>
                <a:cs typeface="+mj-cs"/>
              </a:rPr>
              <a:t>ת</a:t>
            </a:r>
            <a:r>
              <a:rPr lang="he-IL" sz="1700" dirty="0">
                <a:solidFill>
                  <a:srgbClr val="FFC000"/>
                </a:solidFill>
                <a:cs typeface="+mj-cs"/>
              </a:rPr>
              <a:t>‎ </a:t>
            </a:r>
            <a:r>
              <a:rPr lang="en-US" sz="1700" dirty="0">
                <a:solidFill>
                  <a:srgbClr val="FFC000"/>
                </a:solidFill>
                <a:cs typeface="+mj-cs"/>
              </a:rPr>
              <a:t>in the Hebrew alphabet, ‎the letters of the Holy Tongue.‎ When </a:t>
            </a:r>
            <a:r>
              <a:rPr lang="en-US" sz="1700" dirty="0" err="1">
                <a:solidFill>
                  <a:srgbClr val="FFC000"/>
                </a:solidFill>
                <a:cs typeface="+mj-cs"/>
              </a:rPr>
              <a:t>Avimelech</a:t>
            </a:r>
            <a:r>
              <a:rPr lang="en-US" sz="1700" dirty="0">
                <a:solidFill>
                  <a:srgbClr val="FFC000"/>
                </a:solidFill>
                <a:cs typeface="+mj-cs"/>
              </a:rPr>
              <a:t> adds: ‎</a:t>
            </a:r>
            <a:r>
              <a:rPr lang="he-IL" sz="1700" dirty="0">
                <a:solidFill>
                  <a:srgbClr val="FFFF00"/>
                </a:solidFill>
                <a:cs typeface="+mj-cs"/>
              </a:rPr>
              <a:t>וגם אנכי לא שמעתי בלתי היום</a:t>
            </a:r>
            <a:r>
              <a:rPr lang="he-IL" sz="1700" dirty="0">
                <a:solidFill>
                  <a:srgbClr val="FFC000"/>
                </a:solidFill>
                <a:cs typeface="+mj-cs"/>
              </a:rPr>
              <a:t>‎, </a:t>
            </a:r>
            <a:r>
              <a:rPr lang="he-IL" sz="1700" dirty="0">
                <a:solidFill>
                  <a:srgbClr val="00B0F0"/>
                </a:solidFill>
                <a:cs typeface="+mj-cs"/>
              </a:rPr>
              <a:t>“</a:t>
            </a:r>
            <a:r>
              <a:rPr lang="en-US" sz="1700" dirty="0">
                <a:solidFill>
                  <a:srgbClr val="00B0F0"/>
                </a:solidFill>
                <a:cs typeface="+mj-cs"/>
              </a:rPr>
              <a:t>and I ‎also have not heard about all this until this day,” </a:t>
            </a:r>
            <a:r>
              <a:rPr lang="en-US" sz="1700" dirty="0">
                <a:solidFill>
                  <a:srgbClr val="FFC000"/>
                </a:solidFill>
                <a:cs typeface="+mj-cs"/>
              </a:rPr>
              <a:t>he uses the ‎word ‎</a:t>
            </a:r>
            <a:r>
              <a:rPr lang="he-IL" sz="1700" dirty="0">
                <a:solidFill>
                  <a:srgbClr val="FFFF00"/>
                </a:solidFill>
                <a:cs typeface="+mj-cs"/>
              </a:rPr>
              <a:t>אנכי</a:t>
            </a:r>
            <a:r>
              <a:rPr lang="he-IL" sz="1700" dirty="0">
                <a:solidFill>
                  <a:srgbClr val="FFC000"/>
                </a:solidFill>
                <a:cs typeface="+mj-cs"/>
              </a:rPr>
              <a:t>‎, </a:t>
            </a:r>
            <a:r>
              <a:rPr lang="en-US" sz="1700" dirty="0">
                <a:solidFill>
                  <a:srgbClr val="FFC000"/>
                </a:solidFill>
                <a:cs typeface="+mj-cs"/>
              </a:rPr>
              <a:t>the first word of the Ten Commandments with which ‎</a:t>
            </a:r>
            <a:r>
              <a:rPr lang="en-US" sz="1700" dirty="0" err="1">
                <a:solidFill>
                  <a:srgbClr val="FFC000"/>
                </a:solidFill>
                <a:cs typeface="+mj-cs"/>
              </a:rPr>
              <a:t>G’d</a:t>
            </a:r>
            <a:r>
              <a:rPr lang="en-US" sz="1700" dirty="0">
                <a:solidFill>
                  <a:srgbClr val="FFC000"/>
                </a:solidFill>
                <a:cs typeface="+mj-cs"/>
              </a:rPr>
              <a:t> revealed Himself at Mount Sinai, as meaning that on this day ‎</a:t>
            </a:r>
            <a:r>
              <a:rPr lang="en-US" sz="1700" dirty="0" err="1">
                <a:solidFill>
                  <a:srgbClr val="FFC000"/>
                </a:solidFill>
                <a:cs typeface="+mj-cs"/>
              </a:rPr>
              <a:t>G’d’s</a:t>
            </a:r>
            <a:r>
              <a:rPr lang="en-US" sz="1700" dirty="0">
                <a:solidFill>
                  <a:srgbClr val="FFC000"/>
                </a:solidFill>
                <a:cs typeface="+mj-cs"/>
              </a:rPr>
              <a:t> sovereignty was revealed to him, and he could now perceive ‎these letters of the Holy Tongue. On that day </a:t>
            </a:r>
            <a:r>
              <a:rPr lang="en-US" sz="1700" dirty="0" err="1">
                <a:solidFill>
                  <a:srgbClr val="FFC000"/>
                </a:solidFill>
                <a:cs typeface="+mj-cs"/>
              </a:rPr>
              <a:t>Avimelech</a:t>
            </a:r>
            <a:r>
              <a:rPr lang="en-US" sz="1700" dirty="0">
                <a:solidFill>
                  <a:srgbClr val="FFC000"/>
                </a:solidFill>
                <a:cs typeface="+mj-cs"/>
              </a:rPr>
              <a:t> had ‎learned from Avraham about three aspects of </a:t>
            </a:r>
            <a:r>
              <a:rPr lang="en-US" sz="1700" dirty="0" err="1">
                <a:solidFill>
                  <a:srgbClr val="FFC000"/>
                </a:solidFill>
                <a:cs typeface="+mj-cs"/>
              </a:rPr>
              <a:t>G’d</a:t>
            </a:r>
            <a:r>
              <a:rPr lang="en-US" sz="1700" dirty="0">
                <a:solidFill>
                  <a:srgbClr val="FFC000"/>
                </a:solidFill>
                <a:cs typeface="+mj-cs"/>
              </a:rPr>
              <a:t>, i.e</a:t>
            </a:r>
            <a:r>
              <a:rPr lang="en-US" sz="1700" dirty="0">
                <a:solidFill>
                  <a:srgbClr val="FFFF00"/>
                </a:solidFill>
                <a:cs typeface="+mj-cs"/>
              </a:rPr>
              <a:t>. ‎</a:t>
            </a:r>
            <a:r>
              <a:rPr lang="he-IL" sz="1700" dirty="0">
                <a:solidFill>
                  <a:srgbClr val="FFFF00"/>
                </a:solidFill>
                <a:cs typeface="+mj-cs"/>
              </a:rPr>
              <a:t>מי, זה, אנכי</a:t>
            </a:r>
            <a:r>
              <a:rPr lang="he-IL" sz="17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04E7FB7-45A2-F903-8E62-2A23975E947D}"/>
                  </a:ext>
                </a:extLst>
              </p14:cNvPr>
              <p14:cNvContentPartPr/>
              <p14:nvPr/>
            </p14:nvContentPartPr>
            <p14:xfrm>
              <a:off x="6083181" y="661764"/>
              <a:ext cx="24840" cy="37080"/>
            </p14:xfrm>
          </p:contentPart>
        </mc:Choice>
        <mc:Fallback>
          <p:pic>
            <p:nvPicPr>
              <p:cNvPr id="2" name="Ink 1">
                <a:extLst>
                  <a:ext uri="{FF2B5EF4-FFF2-40B4-BE49-F238E27FC236}">
                    <a16:creationId xmlns:a16="http://schemas.microsoft.com/office/drawing/2014/main" id="{504E7FB7-45A2-F903-8E62-2A23975E947D}"/>
                  </a:ext>
                </a:extLst>
              </p:cNvPr>
              <p:cNvPicPr/>
              <p:nvPr/>
            </p:nvPicPr>
            <p:blipFill>
              <a:blip r:embed="rId5"/>
              <a:stretch>
                <a:fillRect/>
              </a:stretch>
            </p:blipFill>
            <p:spPr>
              <a:xfrm>
                <a:off x="6065541" y="643764"/>
                <a:ext cx="604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9F65BA5-77F4-EC13-CF9D-17606806273A}"/>
                  </a:ext>
                </a:extLst>
              </p14:cNvPr>
              <p14:cNvContentPartPr/>
              <p14:nvPr/>
            </p14:nvContentPartPr>
            <p14:xfrm>
              <a:off x="7223301" y="623604"/>
              <a:ext cx="1092960" cy="36720"/>
            </p14:xfrm>
          </p:contentPart>
        </mc:Choice>
        <mc:Fallback>
          <p:pic>
            <p:nvPicPr>
              <p:cNvPr id="4" name="Ink 3">
                <a:extLst>
                  <a:ext uri="{FF2B5EF4-FFF2-40B4-BE49-F238E27FC236}">
                    <a16:creationId xmlns:a16="http://schemas.microsoft.com/office/drawing/2014/main" id="{39F65BA5-77F4-EC13-CF9D-17606806273A}"/>
                  </a:ext>
                </a:extLst>
              </p:cNvPr>
              <p:cNvPicPr/>
              <p:nvPr/>
            </p:nvPicPr>
            <p:blipFill>
              <a:blip r:embed="rId7"/>
              <a:stretch>
                <a:fillRect/>
              </a:stretch>
            </p:blipFill>
            <p:spPr>
              <a:xfrm>
                <a:off x="7205301" y="605604"/>
                <a:ext cx="11286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F2A9387-2A9C-B528-DF55-CE520744700B}"/>
                  </a:ext>
                </a:extLst>
              </p14:cNvPr>
              <p14:cNvContentPartPr/>
              <p14:nvPr/>
            </p14:nvContentPartPr>
            <p14:xfrm>
              <a:off x="11557701" y="935004"/>
              <a:ext cx="7560" cy="32760"/>
            </p14:xfrm>
          </p:contentPart>
        </mc:Choice>
        <mc:Fallback>
          <p:pic>
            <p:nvPicPr>
              <p:cNvPr id="5" name="Ink 4">
                <a:extLst>
                  <a:ext uri="{FF2B5EF4-FFF2-40B4-BE49-F238E27FC236}">
                    <a16:creationId xmlns:a16="http://schemas.microsoft.com/office/drawing/2014/main" id="{6F2A9387-2A9C-B528-DF55-CE520744700B}"/>
                  </a:ext>
                </a:extLst>
              </p:cNvPr>
              <p:cNvPicPr/>
              <p:nvPr/>
            </p:nvPicPr>
            <p:blipFill>
              <a:blip r:embed="rId9"/>
              <a:stretch>
                <a:fillRect/>
              </a:stretch>
            </p:blipFill>
            <p:spPr>
              <a:xfrm>
                <a:off x="11540061" y="917004"/>
                <a:ext cx="432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0F68747-E842-D75F-B5C1-6D57952E238A}"/>
                  </a:ext>
                </a:extLst>
              </p14:cNvPr>
              <p14:cNvContentPartPr/>
              <p14:nvPr/>
            </p14:nvContentPartPr>
            <p14:xfrm>
              <a:off x="6285501" y="1141284"/>
              <a:ext cx="2195280" cy="65520"/>
            </p14:xfrm>
          </p:contentPart>
        </mc:Choice>
        <mc:Fallback>
          <p:pic>
            <p:nvPicPr>
              <p:cNvPr id="7" name="Ink 6">
                <a:extLst>
                  <a:ext uri="{FF2B5EF4-FFF2-40B4-BE49-F238E27FC236}">
                    <a16:creationId xmlns:a16="http://schemas.microsoft.com/office/drawing/2014/main" id="{E0F68747-E842-D75F-B5C1-6D57952E238A}"/>
                  </a:ext>
                </a:extLst>
              </p:cNvPr>
              <p:cNvPicPr/>
              <p:nvPr/>
            </p:nvPicPr>
            <p:blipFill>
              <a:blip r:embed="rId11"/>
              <a:stretch>
                <a:fillRect/>
              </a:stretch>
            </p:blipFill>
            <p:spPr>
              <a:xfrm>
                <a:off x="6267501" y="1123644"/>
                <a:ext cx="2230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EE1E50F-9118-5F29-510B-A4D3D836ADB6}"/>
                  </a:ext>
                </a:extLst>
              </p14:cNvPr>
              <p14:cNvContentPartPr/>
              <p14:nvPr/>
            </p14:nvContentPartPr>
            <p14:xfrm>
              <a:off x="9879021" y="1370964"/>
              <a:ext cx="2880" cy="6120"/>
            </p14:xfrm>
          </p:contentPart>
        </mc:Choice>
        <mc:Fallback>
          <p:pic>
            <p:nvPicPr>
              <p:cNvPr id="9" name="Ink 8">
                <a:extLst>
                  <a:ext uri="{FF2B5EF4-FFF2-40B4-BE49-F238E27FC236}">
                    <a16:creationId xmlns:a16="http://schemas.microsoft.com/office/drawing/2014/main" id="{DEE1E50F-9118-5F29-510B-A4D3D836ADB6}"/>
                  </a:ext>
                </a:extLst>
              </p:cNvPr>
              <p:cNvPicPr/>
              <p:nvPr/>
            </p:nvPicPr>
            <p:blipFill>
              <a:blip r:embed="rId13"/>
              <a:stretch>
                <a:fillRect/>
              </a:stretch>
            </p:blipFill>
            <p:spPr>
              <a:xfrm>
                <a:off x="9861381" y="1352964"/>
                <a:ext cx="38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B2329AB-98F7-6298-8D38-9BB4E7450FCF}"/>
                  </a:ext>
                </a:extLst>
              </p14:cNvPr>
              <p14:cNvContentPartPr/>
              <p14:nvPr/>
            </p14:nvContentPartPr>
            <p14:xfrm>
              <a:off x="8382141" y="1644924"/>
              <a:ext cx="120240" cy="36720"/>
            </p14:xfrm>
          </p:contentPart>
        </mc:Choice>
        <mc:Fallback>
          <p:pic>
            <p:nvPicPr>
              <p:cNvPr id="11" name="Ink 10">
                <a:extLst>
                  <a:ext uri="{FF2B5EF4-FFF2-40B4-BE49-F238E27FC236}">
                    <a16:creationId xmlns:a16="http://schemas.microsoft.com/office/drawing/2014/main" id="{DB2329AB-98F7-6298-8D38-9BB4E7450FCF}"/>
                  </a:ext>
                </a:extLst>
              </p:cNvPr>
              <p:cNvPicPr/>
              <p:nvPr/>
            </p:nvPicPr>
            <p:blipFill>
              <a:blip r:embed="rId15"/>
              <a:stretch>
                <a:fillRect/>
              </a:stretch>
            </p:blipFill>
            <p:spPr>
              <a:xfrm>
                <a:off x="8364501" y="1627284"/>
                <a:ext cx="1558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B2A3059-3AA0-B2DD-BACA-1E95EFA1924E}"/>
                  </a:ext>
                </a:extLst>
              </p14:cNvPr>
              <p14:cNvContentPartPr/>
              <p14:nvPr/>
            </p14:nvContentPartPr>
            <p14:xfrm>
              <a:off x="7360821" y="1941924"/>
              <a:ext cx="1794240" cy="82440"/>
            </p14:xfrm>
          </p:contentPart>
        </mc:Choice>
        <mc:Fallback>
          <p:pic>
            <p:nvPicPr>
              <p:cNvPr id="12" name="Ink 11">
                <a:extLst>
                  <a:ext uri="{FF2B5EF4-FFF2-40B4-BE49-F238E27FC236}">
                    <a16:creationId xmlns:a16="http://schemas.microsoft.com/office/drawing/2014/main" id="{AB2A3059-3AA0-B2DD-BACA-1E95EFA1924E}"/>
                  </a:ext>
                </a:extLst>
              </p:cNvPr>
              <p:cNvPicPr/>
              <p:nvPr/>
            </p:nvPicPr>
            <p:blipFill>
              <a:blip r:embed="rId17"/>
              <a:stretch>
                <a:fillRect/>
              </a:stretch>
            </p:blipFill>
            <p:spPr>
              <a:xfrm>
                <a:off x="7342821" y="1923924"/>
                <a:ext cx="1829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699D03B-F472-057B-E2A7-1D4A082BEBBA}"/>
                  </a:ext>
                </a:extLst>
              </p14:cNvPr>
              <p14:cNvContentPartPr/>
              <p14:nvPr/>
            </p14:nvContentPartPr>
            <p14:xfrm>
              <a:off x="1975941" y="2445204"/>
              <a:ext cx="833760" cy="81360"/>
            </p14:xfrm>
          </p:contentPart>
        </mc:Choice>
        <mc:Fallback>
          <p:pic>
            <p:nvPicPr>
              <p:cNvPr id="13" name="Ink 12">
                <a:extLst>
                  <a:ext uri="{FF2B5EF4-FFF2-40B4-BE49-F238E27FC236}">
                    <a16:creationId xmlns:a16="http://schemas.microsoft.com/office/drawing/2014/main" id="{B699D03B-F472-057B-E2A7-1D4A082BEBBA}"/>
                  </a:ext>
                </a:extLst>
              </p:cNvPr>
              <p:cNvPicPr/>
              <p:nvPr/>
            </p:nvPicPr>
            <p:blipFill>
              <a:blip r:embed="rId19"/>
              <a:stretch>
                <a:fillRect/>
              </a:stretch>
            </p:blipFill>
            <p:spPr>
              <a:xfrm>
                <a:off x="1958301" y="2427204"/>
                <a:ext cx="8694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99740937-F48E-C463-8AEF-7EFCAA63F37B}"/>
                  </a:ext>
                </a:extLst>
              </p14:cNvPr>
              <p14:cNvContentPartPr/>
              <p14:nvPr/>
            </p14:nvContentPartPr>
            <p14:xfrm>
              <a:off x="9788301" y="3489204"/>
              <a:ext cx="198720" cy="28080"/>
            </p14:xfrm>
          </p:contentPart>
        </mc:Choice>
        <mc:Fallback>
          <p:pic>
            <p:nvPicPr>
              <p:cNvPr id="14" name="Ink 13">
                <a:extLst>
                  <a:ext uri="{FF2B5EF4-FFF2-40B4-BE49-F238E27FC236}">
                    <a16:creationId xmlns:a16="http://schemas.microsoft.com/office/drawing/2014/main" id="{99740937-F48E-C463-8AEF-7EFCAA63F37B}"/>
                  </a:ext>
                </a:extLst>
              </p:cNvPr>
              <p:cNvPicPr/>
              <p:nvPr/>
            </p:nvPicPr>
            <p:blipFill>
              <a:blip r:embed="rId21"/>
              <a:stretch>
                <a:fillRect/>
              </a:stretch>
            </p:blipFill>
            <p:spPr>
              <a:xfrm>
                <a:off x="9770301" y="3471204"/>
                <a:ext cx="234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9266E86-21E4-67CC-5566-0C2322E1B510}"/>
                  </a:ext>
                </a:extLst>
              </p14:cNvPr>
              <p14:cNvContentPartPr/>
              <p14:nvPr/>
            </p14:nvContentPartPr>
            <p14:xfrm>
              <a:off x="4094901" y="4009764"/>
              <a:ext cx="326880" cy="14040"/>
            </p14:xfrm>
          </p:contentPart>
        </mc:Choice>
        <mc:Fallback>
          <p:pic>
            <p:nvPicPr>
              <p:cNvPr id="15" name="Ink 14">
                <a:extLst>
                  <a:ext uri="{FF2B5EF4-FFF2-40B4-BE49-F238E27FC236}">
                    <a16:creationId xmlns:a16="http://schemas.microsoft.com/office/drawing/2014/main" id="{E9266E86-21E4-67CC-5566-0C2322E1B510}"/>
                  </a:ext>
                </a:extLst>
              </p:cNvPr>
              <p:cNvPicPr/>
              <p:nvPr/>
            </p:nvPicPr>
            <p:blipFill>
              <a:blip r:embed="rId23"/>
              <a:stretch>
                <a:fillRect/>
              </a:stretch>
            </p:blipFill>
            <p:spPr>
              <a:xfrm>
                <a:off x="4077261" y="3992124"/>
                <a:ext cx="362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69F724B4-E9BD-06DC-871F-E8246FCFD44C}"/>
                  </a:ext>
                </a:extLst>
              </p14:cNvPr>
              <p14:cNvContentPartPr/>
              <p14:nvPr/>
            </p14:nvContentPartPr>
            <p14:xfrm>
              <a:off x="6482781" y="4773324"/>
              <a:ext cx="477720" cy="28800"/>
            </p14:xfrm>
          </p:contentPart>
        </mc:Choice>
        <mc:Fallback>
          <p:pic>
            <p:nvPicPr>
              <p:cNvPr id="16" name="Ink 15">
                <a:extLst>
                  <a:ext uri="{FF2B5EF4-FFF2-40B4-BE49-F238E27FC236}">
                    <a16:creationId xmlns:a16="http://schemas.microsoft.com/office/drawing/2014/main" id="{69F724B4-E9BD-06DC-871F-E8246FCFD44C}"/>
                  </a:ext>
                </a:extLst>
              </p:cNvPr>
              <p:cNvPicPr/>
              <p:nvPr/>
            </p:nvPicPr>
            <p:blipFill>
              <a:blip r:embed="rId25"/>
              <a:stretch>
                <a:fillRect/>
              </a:stretch>
            </p:blipFill>
            <p:spPr>
              <a:xfrm>
                <a:off x="6465141" y="4755324"/>
                <a:ext cx="5133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8C9AB9A8-D3F1-6BF3-5595-5B6BF23C4E15}"/>
                  </a:ext>
                </a:extLst>
              </p14:cNvPr>
              <p14:cNvContentPartPr/>
              <p14:nvPr/>
            </p14:nvContentPartPr>
            <p14:xfrm>
              <a:off x="1414701" y="5102364"/>
              <a:ext cx="22680" cy="16200"/>
            </p14:xfrm>
          </p:contentPart>
        </mc:Choice>
        <mc:Fallback>
          <p:pic>
            <p:nvPicPr>
              <p:cNvPr id="17" name="Ink 16">
                <a:extLst>
                  <a:ext uri="{FF2B5EF4-FFF2-40B4-BE49-F238E27FC236}">
                    <a16:creationId xmlns:a16="http://schemas.microsoft.com/office/drawing/2014/main" id="{8C9AB9A8-D3F1-6BF3-5595-5B6BF23C4E15}"/>
                  </a:ext>
                </a:extLst>
              </p:cNvPr>
              <p:cNvPicPr/>
              <p:nvPr/>
            </p:nvPicPr>
            <p:blipFill>
              <a:blip r:embed="rId27"/>
              <a:stretch>
                <a:fillRect/>
              </a:stretch>
            </p:blipFill>
            <p:spPr>
              <a:xfrm>
                <a:off x="1396701" y="5084724"/>
                <a:ext cx="583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F278742E-D08C-D591-2D59-5E2F80BC4418}"/>
                  </a:ext>
                </a:extLst>
              </p14:cNvPr>
              <p14:cNvContentPartPr/>
              <p14:nvPr/>
            </p14:nvContentPartPr>
            <p14:xfrm>
              <a:off x="6970221" y="5069964"/>
              <a:ext cx="368280" cy="24840"/>
            </p14:xfrm>
          </p:contentPart>
        </mc:Choice>
        <mc:Fallback>
          <p:pic>
            <p:nvPicPr>
              <p:cNvPr id="18" name="Ink 17">
                <a:extLst>
                  <a:ext uri="{FF2B5EF4-FFF2-40B4-BE49-F238E27FC236}">
                    <a16:creationId xmlns:a16="http://schemas.microsoft.com/office/drawing/2014/main" id="{F278742E-D08C-D591-2D59-5E2F80BC4418}"/>
                  </a:ext>
                </a:extLst>
              </p:cNvPr>
              <p:cNvPicPr/>
              <p:nvPr/>
            </p:nvPicPr>
            <p:blipFill>
              <a:blip r:embed="rId29"/>
              <a:stretch>
                <a:fillRect/>
              </a:stretch>
            </p:blipFill>
            <p:spPr>
              <a:xfrm>
                <a:off x="6952581" y="5051964"/>
                <a:ext cx="4039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00D70E69-4B8E-7AF4-B8D9-220DB4B5B51B}"/>
                  </a:ext>
                </a:extLst>
              </p14:cNvPr>
              <p14:cNvContentPartPr/>
              <p14:nvPr/>
            </p14:nvContentPartPr>
            <p14:xfrm>
              <a:off x="10210581" y="5036484"/>
              <a:ext cx="522000" cy="12960"/>
            </p14:xfrm>
          </p:contentPart>
        </mc:Choice>
        <mc:Fallback>
          <p:pic>
            <p:nvPicPr>
              <p:cNvPr id="19" name="Ink 18">
                <a:extLst>
                  <a:ext uri="{FF2B5EF4-FFF2-40B4-BE49-F238E27FC236}">
                    <a16:creationId xmlns:a16="http://schemas.microsoft.com/office/drawing/2014/main" id="{00D70E69-4B8E-7AF4-B8D9-220DB4B5B51B}"/>
                  </a:ext>
                </a:extLst>
              </p:cNvPr>
              <p:cNvPicPr/>
              <p:nvPr/>
            </p:nvPicPr>
            <p:blipFill>
              <a:blip r:embed="rId31"/>
              <a:stretch>
                <a:fillRect/>
              </a:stretch>
            </p:blipFill>
            <p:spPr>
              <a:xfrm>
                <a:off x="10192581" y="5018844"/>
                <a:ext cx="557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D07D2393-ECCA-826B-27BA-11D9C22F19A7}"/>
                  </a:ext>
                </a:extLst>
              </p14:cNvPr>
              <p14:cNvContentPartPr/>
              <p14:nvPr/>
            </p14:nvContentPartPr>
            <p14:xfrm>
              <a:off x="10530981" y="5524284"/>
              <a:ext cx="980280" cy="30600"/>
            </p14:xfrm>
          </p:contentPart>
        </mc:Choice>
        <mc:Fallback>
          <p:pic>
            <p:nvPicPr>
              <p:cNvPr id="20" name="Ink 19">
                <a:extLst>
                  <a:ext uri="{FF2B5EF4-FFF2-40B4-BE49-F238E27FC236}">
                    <a16:creationId xmlns:a16="http://schemas.microsoft.com/office/drawing/2014/main" id="{D07D2393-ECCA-826B-27BA-11D9C22F19A7}"/>
                  </a:ext>
                </a:extLst>
              </p:cNvPr>
              <p:cNvPicPr/>
              <p:nvPr/>
            </p:nvPicPr>
            <p:blipFill>
              <a:blip r:embed="rId33"/>
              <a:stretch>
                <a:fillRect/>
              </a:stretch>
            </p:blipFill>
            <p:spPr>
              <a:xfrm>
                <a:off x="10513341" y="5506284"/>
                <a:ext cx="1015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87F7711B-15FC-9714-82C2-14E44120FAA5}"/>
                  </a:ext>
                </a:extLst>
              </p14:cNvPr>
              <p14:cNvContentPartPr/>
              <p14:nvPr/>
            </p14:nvContentPartPr>
            <p14:xfrm>
              <a:off x="780381" y="6044124"/>
              <a:ext cx="6840" cy="20880"/>
            </p14:xfrm>
          </p:contentPart>
        </mc:Choice>
        <mc:Fallback>
          <p:pic>
            <p:nvPicPr>
              <p:cNvPr id="21" name="Ink 20">
                <a:extLst>
                  <a:ext uri="{FF2B5EF4-FFF2-40B4-BE49-F238E27FC236}">
                    <a16:creationId xmlns:a16="http://schemas.microsoft.com/office/drawing/2014/main" id="{87F7711B-15FC-9714-82C2-14E44120FAA5}"/>
                  </a:ext>
                </a:extLst>
              </p:cNvPr>
              <p:cNvPicPr/>
              <p:nvPr/>
            </p:nvPicPr>
            <p:blipFill>
              <a:blip r:embed="rId35"/>
              <a:stretch>
                <a:fillRect/>
              </a:stretch>
            </p:blipFill>
            <p:spPr>
              <a:xfrm>
                <a:off x="762741" y="6026484"/>
                <a:ext cx="42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B79260D6-51EC-495E-A762-543D163C50CB}"/>
                  </a:ext>
                </a:extLst>
              </p14:cNvPr>
              <p14:cNvContentPartPr/>
              <p14:nvPr/>
            </p14:nvContentPartPr>
            <p14:xfrm>
              <a:off x="5484501" y="6158964"/>
              <a:ext cx="11520" cy="9720"/>
            </p14:xfrm>
          </p:contentPart>
        </mc:Choice>
        <mc:Fallback>
          <p:pic>
            <p:nvPicPr>
              <p:cNvPr id="22" name="Ink 21">
                <a:extLst>
                  <a:ext uri="{FF2B5EF4-FFF2-40B4-BE49-F238E27FC236}">
                    <a16:creationId xmlns:a16="http://schemas.microsoft.com/office/drawing/2014/main" id="{B79260D6-51EC-495E-A762-543D163C50CB}"/>
                  </a:ext>
                </a:extLst>
              </p:cNvPr>
              <p:cNvPicPr/>
              <p:nvPr/>
            </p:nvPicPr>
            <p:blipFill>
              <a:blip r:embed="rId37"/>
              <a:stretch>
                <a:fillRect/>
              </a:stretch>
            </p:blipFill>
            <p:spPr>
              <a:xfrm>
                <a:off x="5466861" y="6140964"/>
                <a:ext cx="471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3F48F941-FBD7-C35F-1C58-621350CD978A}"/>
                  </a:ext>
                </a:extLst>
              </p14:cNvPr>
              <p14:cNvContentPartPr/>
              <p14:nvPr/>
            </p14:nvContentPartPr>
            <p14:xfrm>
              <a:off x="6678621" y="6187764"/>
              <a:ext cx="18720" cy="5760"/>
            </p14:xfrm>
          </p:contentPart>
        </mc:Choice>
        <mc:Fallback>
          <p:pic>
            <p:nvPicPr>
              <p:cNvPr id="23" name="Ink 22">
                <a:extLst>
                  <a:ext uri="{FF2B5EF4-FFF2-40B4-BE49-F238E27FC236}">
                    <a16:creationId xmlns:a16="http://schemas.microsoft.com/office/drawing/2014/main" id="{3F48F941-FBD7-C35F-1C58-621350CD978A}"/>
                  </a:ext>
                </a:extLst>
              </p:cNvPr>
              <p:cNvPicPr/>
              <p:nvPr/>
            </p:nvPicPr>
            <p:blipFill>
              <a:blip r:embed="rId39"/>
              <a:stretch>
                <a:fillRect/>
              </a:stretch>
            </p:blipFill>
            <p:spPr>
              <a:xfrm>
                <a:off x="6660621" y="6170124"/>
                <a:ext cx="54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844232A7-1475-D10B-4612-27DD29D48E26}"/>
                  </a:ext>
                </a:extLst>
              </p14:cNvPr>
              <p14:cNvContentPartPr/>
              <p14:nvPr/>
            </p14:nvContentPartPr>
            <p14:xfrm>
              <a:off x="7424181" y="6122604"/>
              <a:ext cx="882720" cy="50400"/>
            </p14:xfrm>
          </p:contentPart>
        </mc:Choice>
        <mc:Fallback>
          <p:pic>
            <p:nvPicPr>
              <p:cNvPr id="24" name="Ink 23">
                <a:extLst>
                  <a:ext uri="{FF2B5EF4-FFF2-40B4-BE49-F238E27FC236}">
                    <a16:creationId xmlns:a16="http://schemas.microsoft.com/office/drawing/2014/main" id="{844232A7-1475-D10B-4612-27DD29D48E26}"/>
                  </a:ext>
                </a:extLst>
              </p:cNvPr>
              <p:cNvPicPr/>
              <p:nvPr/>
            </p:nvPicPr>
            <p:blipFill>
              <a:blip r:embed="rId41"/>
              <a:stretch>
                <a:fillRect/>
              </a:stretch>
            </p:blipFill>
            <p:spPr>
              <a:xfrm>
                <a:off x="7406181" y="6104964"/>
                <a:ext cx="918360" cy="86040"/>
              </a:xfrm>
              <a:prstGeom prst="rect">
                <a:avLst/>
              </a:prstGeom>
            </p:spPr>
          </p:pic>
        </mc:Fallback>
      </mc:AlternateContent>
    </p:spTree>
    <p:extLst>
      <p:ext uri="{BB962C8B-B14F-4D97-AF65-F5344CB8AC3E}">
        <p14:creationId xmlns:p14="http://schemas.microsoft.com/office/powerpoint/2010/main" val="2500735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49353" cy="634639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49937"/>
            <a:ext cx="10109842" cy="6001643"/>
          </a:xfrm>
          <a:prstGeom prst="rect">
            <a:avLst/>
          </a:prstGeom>
          <a:noFill/>
        </p:spPr>
        <p:txBody>
          <a:bodyPr wrap="square" rtlCol="0">
            <a:spAutoFit/>
          </a:bodyPr>
          <a:lstStyle/>
          <a:p>
            <a:r>
              <a:rPr lang="en-US" sz="2400" b="1" dirty="0">
                <a:solidFill>
                  <a:srgbClr val="FFC000"/>
                </a:solidFill>
                <a:cs typeface="+mj-cs"/>
              </a:rPr>
              <a:t>1 Timothy 3:14-16</a:t>
            </a:r>
          </a:p>
          <a:p>
            <a:r>
              <a:rPr lang="en-US" sz="2400" dirty="0">
                <a:solidFill>
                  <a:srgbClr val="FFC000"/>
                </a:solidFill>
                <a:cs typeface="+mj-cs"/>
              </a:rPr>
              <a:t>3:14 These things write I unto thee, hoping to come unto thee shortly: 3:15 But if I tarry long, that thou mayest know how thou </a:t>
            </a:r>
            <a:r>
              <a:rPr lang="en-US" sz="2400" dirty="0" err="1">
                <a:solidFill>
                  <a:srgbClr val="FFC000"/>
                </a:solidFill>
                <a:cs typeface="+mj-cs"/>
              </a:rPr>
              <a:t>oughtest</a:t>
            </a:r>
            <a:r>
              <a:rPr lang="en-US" sz="2400" dirty="0">
                <a:solidFill>
                  <a:srgbClr val="FFC000"/>
                </a:solidFill>
                <a:cs typeface="+mj-cs"/>
              </a:rPr>
              <a:t> to behave thyself in the house of God, which is the church of the living God, the pillar and ground of the truth. 3:16 And without controversy great is the mystery of godliness: God was manifest in the flesh, justified in the Spirit, seen of angels, preached unto the Gentiles, believed on in the world, received up into glory. (KJV, </a:t>
            </a:r>
            <a:r>
              <a:rPr lang="syr-SY" sz="2400" dirty="0">
                <a:solidFill>
                  <a:srgbClr val="FFFF00"/>
                </a:solidFill>
                <a:cs typeface="+mj-cs"/>
              </a:rPr>
              <a:t>ܗܳܠܷܝܢ ܟܴ݁ܬ݂ܷܒ݂ ܐ̱ܢܳܐ ܠܴܟ݂ ܆ ܟܱ݁ܕ݂ ܡܣܰܒܱ݁ܪ ܐ̱ܢܳܐ ܕ݁ܒ݂ܰܥܓ݂ܰܠ ܐܴܬ݂ܷܐ ܐ̱ܢܳܐ ܠܘܳܬ݂ܴܟ݂ ܂ܘܶܐܢ ܗܽܘ ܕܷ݁ܝܢ ܕ݁ܡܰܘܚܰܪ ܐ̱ܢܳܐ ܆ ܕ݁ܬ݂ܷܕܱ݁ܥ ܐܱܝܟܱ݁ܢܳܐ ܘܳܠܷܐ ܠܡܶܬ݂ܗܰܦܴ݁ܟ݂ܽܘ ܒ݁ܒ݂ܰܝܬܷ݁ܗ ܕܱ݁ܐܠܴܗܳܐ ܇ ܕܻ݁ܐܝܬ݂ܷܝܗ ܥܺܕ̱݁ܬܴ݁ܐ ܕܱ݁ܐܠܴܗܳܐ ܚܰܝܳܐ ܇ ܥܰܡܽܘܕ݂ܳܐ ܘܫܶܬ݂ܷܐܣܬ݂ܴܐ ܕܱ݁ܫܪܴܪܴܐ ܂ ܘܫܰܪܻܝܪܴܐܝܺܬ݂ ܪܱܒ݂ ܗܽܘ ܐ̱ܪܴܙܳܐ ܗܳܢܳܐ ܕ݁ܟ݂ܺܐܢܽܘܬ݂ܴܐ ܆ ܕܷ݁ܐܬ݂ܓ݁ܠܻܝ ܒܱ݁ܒ݂ܣܰܪ ܂ ܘܶܐܙܕܱ݁ܕܱ݁ܩ ܒ݁ܪܾܘܚ ܂ ܘܶܐܬ݂ܚܙܺܝ ܠܡܰܠܱܐܟ݂ܷ̈ܐ ܂ ܘܶܐܬ݂ܟ݁ܪܷܙ ܒܷ݁ܝܬ݂ ܥܰܡ̄ܡܷ̈ܐ ܂ ܘܶܐܬ݂ܗܰܝܡܰܢ ܒ݁ܥܳܠܡܳܐ ܂ ܘܶܐܣܬܱ݁ܠܱܩ ܒ݁ܫܽܘܒ݂ܚܳܐ ܀ </a:t>
            </a:r>
            <a:r>
              <a:rPr lang="el-GR" sz="2400" dirty="0">
                <a:solidFill>
                  <a:srgbClr val="00B0F0"/>
                </a:solidFill>
                <a:cs typeface="+mj-cs"/>
              </a:rPr>
              <a:t>Ταῦτά σοι γράφω ἐλπίζων ἐλθεῖν πρὸς σὲ ἐν τάχει· ἐὰν δὲ βραδύνω, ἵνα εἰδῇς πῶς δεῖ ἐν οἴκῳ θεοῦ ἀναστρέφεσθαι, ἥτις ἐστὶν ἐκκλησία θεοῦ ζῶντος, στῦλος καὶ ἑδραίωμα τῆς ἀληθείας. καὶ ὁμολογουμένως μέγα ἐστὶν τὸ τῆς εὐσεβείας μυστήριον· ὃς ἐφανερώθη ἐν σαρκί, ἐδικαιώθη ἐν πνεύματι, ὤφθη ἀγγέλοις, ἐκηρύχθη ἐν ἔθνεσιν, ἐπιστεύθη ἐν κόσμῳ, ἀνελήμφθη ἐν δόξῃ</a:t>
            </a:r>
            <a:r>
              <a:rPr lang="el-GR" sz="2400"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43D6D4A-F733-D088-8DE1-A39741E40079}"/>
                  </a:ext>
                </a:extLst>
              </p14:cNvPr>
              <p14:cNvContentPartPr/>
              <p14:nvPr/>
            </p14:nvContentPartPr>
            <p14:xfrm>
              <a:off x="8675181" y="1203204"/>
              <a:ext cx="32040" cy="33840"/>
            </p14:xfrm>
          </p:contentPart>
        </mc:Choice>
        <mc:Fallback>
          <p:pic>
            <p:nvPicPr>
              <p:cNvPr id="2" name="Ink 1">
                <a:extLst>
                  <a:ext uri="{FF2B5EF4-FFF2-40B4-BE49-F238E27FC236}">
                    <a16:creationId xmlns:a16="http://schemas.microsoft.com/office/drawing/2014/main" id="{D43D6D4A-F733-D088-8DE1-A39741E40079}"/>
                  </a:ext>
                </a:extLst>
              </p:cNvPr>
              <p:cNvPicPr/>
              <p:nvPr/>
            </p:nvPicPr>
            <p:blipFill>
              <a:blip r:embed="rId5"/>
              <a:stretch>
                <a:fillRect/>
              </a:stretch>
            </p:blipFill>
            <p:spPr>
              <a:xfrm>
                <a:off x="8657541" y="1185204"/>
                <a:ext cx="676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395C9EC4-1568-A329-C411-AF4A67CDDB5E}"/>
                  </a:ext>
                </a:extLst>
              </p14:cNvPr>
              <p14:cNvContentPartPr/>
              <p14:nvPr/>
            </p14:nvContentPartPr>
            <p14:xfrm>
              <a:off x="10173501" y="1195284"/>
              <a:ext cx="15480" cy="11520"/>
            </p14:xfrm>
          </p:contentPart>
        </mc:Choice>
        <mc:Fallback>
          <p:pic>
            <p:nvPicPr>
              <p:cNvPr id="4" name="Ink 3">
                <a:extLst>
                  <a:ext uri="{FF2B5EF4-FFF2-40B4-BE49-F238E27FC236}">
                    <a16:creationId xmlns:a16="http://schemas.microsoft.com/office/drawing/2014/main" id="{395C9EC4-1568-A329-C411-AF4A67CDDB5E}"/>
                  </a:ext>
                </a:extLst>
              </p:cNvPr>
              <p:cNvPicPr/>
              <p:nvPr/>
            </p:nvPicPr>
            <p:blipFill>
              <a:blip r:embed="rId7"/>
              <a:stretch>
                <a:fillRect/>
              </a:stretch>
            </p:blipFill>
            <p:spPr>
              <a:xfrm>
                <a:off x="10155861" y="1177284"/>
                <a:ext cx="51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F6A4FE3-7697-C01E-C0D7-4D44C12DF1E2}"/>
                  </a:ext>
                </a:extLst>
              </p14:cNvPr>
              <p14:cNvContentPartPr/>
              <p14:nvPr/>
            </p14:nvContentPartPr>
            <p14:xfrm>
              <a:off x="6857181" y="1538724"/>
              <a:ext cx="5760" cy="14760"/>
            </p14:xfrm>
          </p:contentPart>
        </mc:Choice>
        <mc:Fallback>
          <p:pic>
            <p:nvPicPr>
              <p:cNvPr id="5" name="Ink 4">
                <a:extLst>
                  <a:ext uri="{FF2B5EF4-FFF2-40B4-BE49-F238E27FC236}">
                    <a16:creationId xmlns:a16="http://schemas.microsoft.com/office/drawing/2014/main" id="{8F6A4FE3-7697-C01E-C0D7-4D44C12DF1E2}"/>
                  </a:ext>
                </a:extLst>
              </p:cNvPr>
              <p:cNvPicPr/>
              <p:nvPr/>
            </p:nvPicPr>
            <p:blipFill>
              <a:blip r:embed="rId9"/>
              <a:stretch>
                <a:fillRect/>
              </a:stretch>
            </p:blipFill>
            <p:spPr>
              <a:xfrm>
                <a:off x="6839181" y="1521084"/>
                <a:ext cx="4140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C41E2A6-AC9E-EAE3-D74B-6DFCA199C188}"/>
                  </a:ext>
                </a:extLst>
              </p14:cNvPr>
              <p14:cNvContentPartPr/>
              <p14:nvPr/>
            </p14:nvContentPartPr>
            <p14:xfrm>
              <a:off x="7769781" y="1468164"/>
              <a:ext cx="56880" cy="63360"/>
            </p14:xfrm>
          </p:contentPart>
        </mc:Choice>
        <mc:Fallback>
          <p:pic>
            <p:nvPicPr>
              <p:cNvPr id="7" name="Ink 6">
                <a:extLst>
                  <a:ext uri="{FF2B5EF4-FFF2-40B4-BE49-F238E27FC236}">
                    <a16:creationId xmlns:a16="http://schemas.microsoft.com/office/drawing/2014/main" id="{AC41E2A6-AC9E-EAE3-D74B-6DFCA199C188}"/>
                  </a:ext>
                </a:extLst>
              </p:cNvPr>
              <p:cNvPicPr/>
              <p:nvPr/>
            </p:nvPicPr>
            <p:blipFill>
              <a:blip r:embed="rId11"/>
              <a:stretch>
                <a:fillRect/>
              </a:stretch>
            </p:blipFill>
            <p:spPr>
              <a:xfrm>
                <a:off x="7752141" y="1450164"/>
                <a:ext cx="92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8EA53D7-8E19-B42E-FB92-0CD6BE243CA7}"/>
                  </a:ext>
                </a:extLst>
              </p14:cNvPr>
              <p14:cNvContentPartPr/>
              <p14:nvPr/>
            </p14:nvContentPartPr>
            <p14:xfrm>
              <a:off x="10008981" y="1542684"/>
              <a:ext cx="164880" cy="9000"/>
            </p14:xfrm>
          </p:contentPart>
        </mc:Choice>
        <mc:Fallback>
          <p:pic>
            <p:nvPicPr>
              <p:cNvPr id="9" name="Ink 8">
                <a:extLst>
                  <a:ext uri="{FF2B5EF4-FFF2-40B4-BE49-F238E27FC236}">
                    <a16:creationId xmlns:a16="http://schemas.microsoft.com/office/drawing/2014/main" id="{48EA53D7-8E19-B42E-FB92-0CD6BE243CA7}"/>
                  </a:ext>
                </a:extLst>
              </p:cNvPr>
              <p:cNvPicPr/>
              <p:nvPr/>
            </p:nvPicPr>
            <p:blipFill>
              <a:blip r:embed="rId13"/>
              <a:stretch>
                <a:fillRect/>
              </a:stretch>
            </p:blipFill>
            <p:spPr>
              <a:xfrm>
                <a:off x="9990981" y="1525044"/>
                <a:ext cx="2005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BCA9C92-46EC-61B3-947F-A5C8A45F03C0}"/>
                  </a:ext>
                </a:extLst>
              </p14:cNvPr>
              <p14:cNvContentPartPr/>
              <p14:nvPr/>
            </p14:nvContentPartPr>
            <p14:xfrm>
              <a:off x="5445621" y="1848684"/>
              <a:ext cx="3968640" cy="114840"/>
            </p14:xfrm>
          </p:contentPart>
        </mc:Choice>
        <mc:Fallback>
          <p:pic>
            <p:nvPicPr>
              <p:cNvPr id="11" name="Ink 10">
                <a:extLst>
                  <a:ext uri="{FF2B5EF4-FFF2-40B4-BE49-F238E27FC236}">
                    <a16:creationId xmlns:a16="http://schemas.microsoft.com/office/drawing/2014/main" id="{0BCA9C92-46EC-61B3-947F-A5C8A45F03C0}"/>
                  </a:ext>
                </a:extLst>
              </p:cNvPr>
              <p:cNvPicPr/>
              <p:nvPr/>
            </p:nvPicPr>
            <p:blipFill>
              <a:blip r:embed="rId15"/>
              <a:stretch>
                <a:fillRect/>
              </a:stretch>
            </p:blipFill>
            <p:spPr>
              <a:xfrm>
                <a:off x="5427981" y="1831044"/>
                <a:ext cx="4004280" cy="150480"/>
              </a:xfrm>
              <a:prstGeom prst="rect">
                <a:avLst/>
              </a:prstGeom>
            </p:spPr>
          </p:pic>
        </mc:Fallback>
      </mc:AlternateContent>
    </p:spTree>
    <p:extLst>
      <p:ext uri="{BB962C8B-B14F-4D97-AF65-F5344CB8AC3E}">
        <p14:creationId xmlns:p14="http://schemas.microsoft.com/office/powerpoint/2010/main" val="4027362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0"/>
            <a:ext cx="9831334" cy="4823613"/>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03226" y="92896"/>
            <a:ext cx="8824881" cy="4401205"/>
          </a:xfrm>
          <a:prstGeom prst="rect">
            <a:avLst/>
          </a:prstGeom>
          <a:noFill/>
        </p:spPr>
        <p:txBody>
          <a:bodyPr wrap="square" rtlCol="0">
            <a:spAutoFit/>
          </a:bodyPr>
          <a:lstStyle/>
          <a:p>
            <a:pPr algn="r"/>
            <a:r>
              <a:rPr lang="he-IL" sz="4000" b="1" dirty="0">
                <a:solidFill>
                  <a:srgbClr val="FFFF00"/>
                </a:solidFill>
                <a:cs typeface="+mj-cs"/>
              </a:rPr>
              <a:t>ספר דברים פרק י</a:t>
            </a:r>
          </a:p>
          <a:p>
            <a:pPr algn="r"/>
            <a:r>
              <a:rPr lang="he-IL" sz="4000" dirty="0">
                <a:solidFill>
                  <a:srgbClr val="FFFF00"/>
                </a:solidFill>
                <a:cs typeface="+mj-cs"/>
              </a:rPr>
              <a:t>כ   אֶת-יְהוָֹה אֱלֹהֶיךָ תִּירָא אֹתוֹ תַעֲבֹד וּבוֹ תִדְבָּק וּבִשְׁמוֹ תִּשָּׁבֵעַ: </a:t>
            </a:r>
          </a:p>
          <a:p>
            <a:endParaRPr lang="he-IL" sz="3200" b="1" dirty="0">
              <a:solidFill>
                <a:srgbClr val="FFC000"/>
              </a:solidFill>
              <a:cs typeface="+mj-cs"/>
            </a:endParaRPr>
          </a:p>
          <a:p>
            <a:r>
              <a:rPr lang="en-US" sz="3200" b="1" dirty="0" err="1">
                <a:solidFill>
                  <a:srgbClr val="FFC000"/>
                </a:solidFill>
                <a:cs typeface="+mj-cs"/>
              </a:rPr>
              <a:t>Devarim</a:t>
            </a:r>
            <a:r>
              <a:rPr lang="en-US" sz="3200" b="1" dirty="0">
                <a:solidFill>
                  <a:srgbClr val="FFC000"/>
                </a:solidFill>
                <a:cs typeface="+mj-cs"/>
              </a:rPr>
              <a:t> / Deuteronomy 10:20</a:t>
            </a:r>
          </a:p>
          <a:p>
            <a:r>
              <a:rPr lang="en-US" sz="3200" dirty="0">
                <a:solidFill>
                  <a:srgbClr val="FFC000"/>
                </a:solidFill>
                <a:cs typeface="+mj-cs"/>
              </a:rPr>
              <a:t>10:20 Thou shalt fear the LORD thy God; him shalt thou serve, and to him shalt thou cleave, and swear by his name.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72437669-AC9B-8D67-38AA-0E8534062682}"/>
                  </a:ext>
                </a:extLst>
              </p14:cNvPr>
              <p14:cNvContentPartPr/>
              <p14:nvPr/>
            </p14:nvContentPartPr>
            <p14:xfrm>
              <a:off x="1169541" y="590484"/>
              <a:ext cx="1397160" cy="1000440"/>
            </p14:xfrm>
          </p:contentPart>
        </mc:Choice>
        <mc:Fallback>
          <p:pic>
            <p:nvPicPr>
              <p:cNvPr id="16" name="Ink 15">
                <a:extLst>
                  <a:ext uri="{FF2B5EF4-FFF2-40B4-BE49-F238E27FC236}">
                    <a16:creationId xmlns:a16="http://schemas.microsoft.com/office/drawing/2014/main" id="{72437669-AC9B-8D67-38AA-0E8534062682}"/>
                  </a:ext>
                </a:extLst>
              </p:cNvPr>
              <p:cNvPicPr/>
              <p:nvPr/>
            </p:nvPicPr>
            <p:blipFill>
              <a:blip r:embed="rId5"/>
              <a:stretch>
                <a:fillRect/>
              </a:stretch>
            </p:blipFill>
            <p:spPr>
              <a:xfrm>
                <a:off x="1151901" y="572844"/>
                <a:ext cx="1432800" cy="103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8F1B8033-9C66-4085-A7D8-B67FF6D46553}"/>
                  </a:ext>
                </a:extLst>
              </p14:cNvPr>
              <p14:cNvContentPartPr/>
              <p14:nvPr/>
            </p14:nvContentPartPr>
            <p14:xfrm>
              <a:off x="8257221" y="2077284"/>
              <a:ext cx="858960" cy="51480"/>
            </p14:xfrm>
          </p:contentPart>
        </mc:Choice>
        <mc:Fallback>
          <p:pic>
            <p:nvPicPr>
              <p:cNvPr id="13" name="Ink 12">
                <a:extLst>
                  <a:ext uri="{FF2B5EF4-FFF2-40B4-BE49-F238E27FC236}">
                    <a16:creationId xmlns:a16="http://schemas.microsoft.com/office/drawing/2014/main" id="{8F1B8033-9C66-4085-A7D8-B67FF6D46553}"/>
                  </a:ext>
                </a:extLst>
              </p:cNvPr>
              <p:cNvPicPr/>
              <p:nvPr/>
            </p:nvPicPr>
            <p:blipFill>
              <a:blip r:embed="rId7"/>
              <a:stretch>
                <a:fillRect/>
              </a:stretch>
            </p:blipFill>
            <p:spPr>
              <a:xfrm>
                <a:off x="8239221" y="2059644"/>
                <a:ext cx="894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AE5E42DF-2FAA-5968-6ECF-9C0C65FFFE90}"/>
                  </a:ext>
                </a:extLst>
              </p14:cNvPr>
              <p14:cNvContentPartPr/>
              <p14:nvPr/>
            </p14:nvContentPartPr>
            <p14:xfrm>
              <a:off x="6924141" y="2021124"/>
              <a:ext cx="1116000" cy="56880"/>
            </p14:xfrm>
          </p:contentPart>
        </mc:Choice>
        <mc:Fallback>
          <p:pic>
            <p:nvPicPr>
              <p:cNvPr id="14" name="Ink 13">
                <a:extLst>
                  <a:ext uri="{FF2B5EF4-FFF2-40B4-BE49-F238E27FC236}">
                    <a16:creationId xmlns:a16="http://schemas.microsoft.com/office/drawing/2014/main" id="{AE5E42DF-2FAA-5968-6ECF-9C0C65FFFE90}"/>
                  </a:ext>
                </a:extLst>
              </p:cNvPr>
              <p:cNvPicPr/>
              <p:nvPr/>
            </p:nvPicPr>
            <p:blipFill>
              <a:blip r:embed="rId9"/>
              <a:stretch>
                <a:fillRect/>
              </a:stretch>
            </p:blipFill>
            <p:spPr>
              <a:xfrm>
                <a:off x="6906501" y="2003484"/>
                <a:ext cx="11516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23E8941A-83EF-165E-63BE-F766707A6E42}"/>
                  </a:ext>
                </a:extLst>
              </p14:cNvPr>
              <p14:cNvContentPartPr/>
              <p14:nvPr/>
            </p14:nvContentPartPr>
            <p14:xfrm>
              <a:off x="6776541" y="1371684"/>
              <a:ext cx="2530440" cy="779760"/>
            </p14:xfrm>
          </p:contentPart>
        </mc:Choice>
        <mc:Fallback>
          <p:pic>
            <p:nvPicPr>
              <p:cNvPr id="18" name="Ink 17">
                <a:extLst>
                  <a:ext uri="{FF2B5EF4-FFF2-40B4-BE49-F238E27FC236}">
                    <a16:creationId xmlns:a16="http://schemas.microsoft.com/office/drawing/2014/main" id="{23E8941A-83EF-165E-63BE-F766707A6E42}"/>
                  </a:ext>
                </a:extLst>
              </p:cNvPr>
              <p:cNvPicPr/>
              <p:nvPr/>
            </p:nvPicPr>
            <p:blipFill>
              <a:blip r:embed="rId11"/>
              <a:stretch>
                <a:fillRect/>
              </a:stretch>
            </p:blipFill>
            <p:spPr>
              <a:xfrm>
                <a:off x="6758901" y="1354044"/>
                <a:ext cx="2566080" cy="815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Ink 19">
                <a:extLst>
                  <a:ext uri="{FF2B5EF4-FFF2-40B4-BE49-F238E27FC236}">
                    <a16:creationId xmlns:a16="http://schemas.microsoft.com/office/drawing/2014/main" id="{AD070D43-17AA-D3F6-AE04-777449CD65AF}"/>
                  </a:ext>
                </a:extLst>
              </p14:cNvPr>
              <p14:cNvContentPartPr/>
              <p14:nvPr/>
            </p14:nvContentPartPr>
            <p14:xfrm>
              <a:off x="1127061" y="700284"/>
              <a:ext cx="2060280" cy="824400"/>
            </p14:xfrm>
          </p:contentPart>
        </mc:Choice>
        <mc:Fallback>
          <p:pic>
            <p:nvPicPr>
              <p:cNvPr id="20" name="Ink 19">
                <a:extLst>
                  <a:ext uri="{FF2B5EF4-FFF2-40B4-BE49-F238E27FC236}">
                    <a16:creationId xmlns:a16="http://schemas.microsoft.com/office/drawing/2014/main" id="{AD070D43-17AA-D3F6-AE04-777449CD65AF}"/>
                  </a:ext>
                </a:extLst>
              </p:cNvPr>
              <p:cNvPicPr/>
              <p:nvPr/>
            </p:nvPicPr>
            <p:blipFill>
              <a:blip r:embed="rId13"/>
              <a:stretch>
                <a:fillRect/>
              </a:stretch>
            </p:blipFill>
            <p:spPr>
              <a:xfrm>
                <a:off x="1109421" y="682284"/>
                <a:ext cx="2095920" cy="860040"/>
              </a:xfrm>
              <a:prstGeom prst="rect">
                <a:avLst/>
              </a:prstGeom>
            </p:spPr>
          </p:pic>
        </mc:Fallback>
      </mc:AlternateContent>
      <p:grpSp>
        <p:nvGrpSpPr>
          <p:cNvPr id="23" name="Group 22">
            <a:extLst>
              <a:ext uri="{FF2B5EF4-FFF2-40B4-BE49-F238E27FC236}">
                <a16:creationId xmlns:a16="http://schemas.microsoft.com/office/drawing/2014/main" id="{6509B7D3-F0AC-99AD-71DF-A7007616F387}"/>
              </a:ext>
            </a:extLst>
          </p:cNvPr>
          <p:cNvGrpSpPr/>
          <p:nvPr/>
        </p:nvGrpSpPr>
        <p:grpSpPr>
          <a:xfrm>
            <a:off x="1429101" y="1366284"/>
            <a:ext cx="7200000" cy="214560"/>
            <a:chOff x="1429101" y="1366284"/>
            <a:chExt cx="7200000" cy="214560"/>
          </a:xfrm>
        </p:grpSpPr>
        <mc:AlternateContent xmlns:mc="http://schemas.openxmlformats.org/markup-compatibility/2006">
          <mc:Choice xmlns:p14="http://schemas.microsoft.com/office/powerpoint/2010/main" Requires="p14">
            <p:contentPart p14:bwMode="auto" r:id="rId14">
              <p14:nvContentPartPr>
                <p14:cNvPr id="2" name="Ink 1">
                  <a:extLst>
                    <a:ext uri="{FF2B5EF4-FFF2-40B4-BE49-F238E27FC236}">
                      <a16:creationId xmlns:a16="http://schemas.microsoft.com/office/drawing/2014/main" id="{27D9327C-3786-FB62-1228-F577703C8089}"/>
                    </a:ext>
                  </a:extLst>
                </p14:cNvPr>
                <p14:cNvContentPartPr/>
                <p14:nvPr/>
              </p14:nvContentPartPr>
              <p14:xfrm>
                <a:off x="6297741" y="1366284"/>
                <a:ext cx="2331360" cy="144000"/>
              </p14:xfrm>
            </p:contentPart>
          </mc:Choice>
          <mc:Fallback>
            <p:pic>
              <p:nvPicPr>
                <p:cNvPr id="2" name="Ink 1">
                  <a:extLst>
                    <a:ext uri="{FF2B5EF4-FFF2-40B4-BE49-F238E27FC236}">
                      <a16:creationId xmlns:a16="http://schemas.microsoft.com/office/drawing/2014/main" id="{27D9327C-3786-FB62-1228-F577703C8089}"/>
                    </a:ext>
                  </a:extLst>
                </p:cNvPr>
                <p:cNvPicPr/>
                <p:nvPr/>
              </p:nvPicPr>
              <p:blipFill>
                <a:blip r:embed="rId15"/>
                <a:stretch>
                  <a:fillRect/>
                </a:stretch>
              </p:blipFill>
              <p:spPr>
                <a:xfrm>
                  <a:off x="6280101" y="1348284"/>
                  <a:ext cx="2367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 name="Ink 3">
                  <a:extLst>
                    <a:ext uri="{FF2B5EF4-FFF2-40B4-BE49-F238E27FC236}">
                      <a16:creationId xmlns:a16="http://schemas.microsoft.com/office/drawing/2014/main" id="{6CCE022E-202A-F0E8-A97F-801EFCC43674}"/>
                    </a:ext>
                  </a:extLst>
                </p14:cNvPr>
                <p14:cNvContentPartPr/>
                <p14:nvPr/>
              </p14:nvContentPartPr>
              <p14:xfrm>
                <a:off x="5246901" y="1529004"/>
                <a:ext cx="612720" cy="51840"/>
              </p14:xfrm>
            </p:contentPart>
          </mc:Choice>
          <mc:Fallback>
            <p:pic>
              <p:nvPicPr>
                <p:cNvPr id="4" name="Ink 3">
                  <a:extLst>
                    <a:ext uri="{FF2B5EF4-FFF2-40B4-BE49-F238E27FC236}">
                      <a16:creationId xmlns:a16="http://schemas.microsoft.com/office/drawing/2014/main" id="{6CCE022E-202A-F0E8-A97F-801EFCC43674}"/>
                    </a:ext>
                  </a:extLst>
                </p:cNvPr>
                <p:cNvPicPr/>
                <p:nvPr/>
              </p:nvPicPr>
              <p:blipFill>
                <a:blip r:embed="rId17"/>
                <a:stretch>
                  <a:fillRect/>
                </a:stretch>
              </p:blipFill>
              <p:spPr>
                <a:xfrm>
                  <a:off x="5228901" y="1511364"/>
                  <a:ext cx="6483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 name="Ink 4">
                  <a:extLst>
                    <a:ext uri="{FF2B5EF4-FFF2-40B4-BE49-F238E27FC236}">
                      <a16:creationId xmlns:a16="http://schemas.microsoft.com/office/drawing/2014/main" id="{418AF8DC-FB24-1318-529A-7192B564D85B}"/>
                    </a:ext>
                  </a:extLst>
                </p14:cNvPr>
                <p14:cNvContentPartPr/>
                <p14:nvPr/>
              </p14:nvContentPartPr>
              <p14:xfrm>
                <a:off x="4370301" y="1415604"/>
                <a:ext cx="615600" cy="21600"/>
              </p14:xfrm>
            </p:contentPart>
          </mc:Choice>
          <mc:Fallback>
            <p:pic>
              <p:nvPicPr>
                <p:cNvPr id="5" name="Ink 4">
                  <a:extLst>
                    <a:ext uri="{FF2B5EF4-FFF2-40B4-BE49-F238E27FC236}">
                      <a16:creationId xmlns:a16="http://schemas.microsoft.com/office/drawing/2014/main" id="{418AF8DC-FB24-1318-529A-7192B564D85B}"/>
                    </a:ext>
                  </a:extLst>
                </p:cNvPr>
                <p:cNvPicPr/>
                <p:nvPr/>
              </p:nvPicPr>
              <p:blipFill>
                <a:blip r:embed="rId19"/>
                <a:stretch>
                  <a:fillRect/>
                </a:stretch>
              </p:blipFill>
              <p:spPr>
                <a:xfrm>
                  <a:off x="4352301" y="1397964"/>
                  <a:ext cx="6512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7" name="Ink 6">
                  <a:extLst>
                    <a:ext uri="{FF2B5EF4-FFF2-40B4-BE49-F238E27FC236}">
                      <a16:creationId xmlns:a16="http://schemas.microsoft.com/office/drawing/2014/main" id="{2202C76D-ACB8-AADB-F5E1-255DDC85A55D}"/>
                    </a:ext>
                  </a:extLst>
                </p14:cNvPr>
                <p14:cNvContentPartPr/>
                <p14:nvPr/>
              </p14:nvContentPartPr>
              <p14:xfrm>
                <a:off x="3257901" y="1429284"/>
                <a:ext cx="942840" cy="23400"/>
              </p14:xfrm>
            </p:contentPart>
          </mc:Choice>
          <mc:Fallback>
            <p:pic>
              <p:nvPicPr>
                <p:cNvPr id="7" name="Ink 6">
                  <a:extLst>
                    <a:ext uri="{FF2B5EF4-FFF2-40B4-BE49-F238E27FC236}">
                      <a16:creationId xmlns:a16="http://schemas.microsoft.com/office/drawing/2014/main" id="{2202C76D-ACB8-AADB-F5E1-255DDC85A55D}"/>
                    </a:ext>
                  </a:extLst>
                </p:cNvPr>
                <p:cNvPicPr/>
                <p:nvPr/>
              </p:nvPicPr>
              <p:blipFill>
                <a:blip r:embed="rId21"/>
                <a:stretch>
                  <a:fillRect/>
                </a:stretch>
              </p:blipFill>
              <p:spPr>
                <a:xfrm>
                  <a:off x="3240261" y="1411644"/>
                  <a:ext cx="9784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Ink 8">
                  <a:extLst>
                    <a:ext uri="{FF2B5EF4-FFF2-40B4-BE49-F238E27FC236}">
                      <a16:creationId xmlns:a16="http://schemas.microsoft.com/office/drawing/2014/main" id="{E73BAE59-B90F-5CE1-236C-035C3EA6100E}"/>
                    </a:ext>
                  </a:extLst>
                </p14:cNvPr>
                <p14:cNvContentPartPr/>
                <p14:nvPr/>
              </p14:nvContentPartPr>
              <p14:xfrm>
                <a:off x="2627541" y="1416324"/>
                <a:ext cx="487080" cy="31680"/>
              </p14:xfrm>
            </p:contentPart>
          </mc:Choice>
          <mc:Fallback>
            <p:pic>
              <p:nvPicPr>
                <p:cNvPr id="9" name="Ink 8">
                  <a:extLst>
                    <a:ext uri="{FF2B5EF4-FFF2-40B4-BE49-F238E27FC236}">
                      <a16:creationId xmlns:a16="http://schemas.microsoft.com/office/drawing/2014/main" id="{E73BAE59-B90F-5CE1-236C-035C3EA6100E}"/>
                    </a:ext>
                  </a:extLst>
                </p:cNvPr>
                <p:cNvPicPr/>
                <p:nvPr/>
              </p:nvPicPr>
              <p:blipFill>
                <a:blip r:embed="rId23"/>
                <a:stretch>
                  <a:fillRect/>
                </a:stretch>
              </p:blipFill>
              <p:spPr>
                <a:xfrm>
                  <a:off x="2609901" y="1398684"/>
                  <a:ext cx="522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Ink 10">
                  <a:extLst>
                    <a:ext uri="{FF2B5EF4-FFF2-40B4-BE49-F238E27FC236}">
                      <a16:creationId xmlns:a16="http://schemas.microsoft.com/office/drawing/2014/main" id="{9E60E57A-FC80-50B4-C68C-E145F66518A0}"/>
                    </a:ext>
                  </a:extLst>
                </p14:cNvPr>
                <p14:cNvContentPartPr/>
                <p14:nvPr/>
              </p14:nvContentPartPr>
              <p14:xfrm>
                <a:off x="1429101" y="1415244"/>
                <a:ext cx="1069200" cy="98280"/>
              </p14:xfrm>
            </p:contentPart>
          </mc:Choice>
          <mc:Fallback>
            <p:pic>
              <p:nvPicPr>
                <p:cNvPr id="11" name="Ink 10">
                  <a:extLst>
                    <a:ext uri="{FF2B5EF4-FFF2-40B4-BE49-F238E27FC236}">
                      <a16:creationId xmlns:a16="http://schemas.microsoft.com/office/drawing/2014/main" id="{9E60E57A-FC80-50B4-C68C-E145F66518A0}"/>
                    </a:ext>
                  </a:extLst>
                </p:cNvPr>
                <p:cNvPicPr/>
                <p:nvPr/>
              </p:nvPicPr>
              <p:blipFill>
                <a:blip r:embed="rId25"/>
                <a:stretch>
                  <a:fillRect/>
                </a:stretch>
              </p:blipFill>
              <p:spPr>
                <a:xfrm>
                  <a:off x="1411461" y="1397244"/>
                  <a:ext cx="1104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AE9281BF-DEBF-ADC2-AE35-9F49404F0C2A}"/>
                    </a:ext>
                  </a:extLst>
                </p14:cNvPr>
                <p14:cNvContentPartPr/>
                <p14:nvPr/>
              </p14:nvContentPartPr>
              <p14:xfrm>
                <a:off x="5020101" y="1416324"/>
                <a:ext cx="1267560" cy="141480"/>
              </p14:xfrm>
            </p:contentPart>
          </mc:Choice>
          <mc:Fallback>
            <p:pic>
              <p:nvPicPr>
                <p:cNvPr id="22" name="Ink 21">
                  <a:extLst>
                    <a:ext uri="{FF2B5EF4-FFF2-40B4-BE49-F238E27FC236}">
                      <a16:creationId xmlns:a16="http://schemas.microsoft.com/office/drawing/2014/main" id="{AE9281BF-DEBF-ADC2-AE35-9F49404F0C2A}"/>
                    </a:ext>
                  </a:extLst>
                </p:cNvPr>
                <p:cNvPicPr/>
                <p:nvPr/>
              </p:nvPicPr>
              <p:blipFill>
                <a:blip r:embed="rId27"/>
                <a:stretch>
                  <a:fillRect/>
                </a:stretch>
              </p:blipFill>
              <p:spPr>
                <a:xfrm>
                  <a:off x="5002461" y="1398324"/>
                  <a:ext cx="1303200" cy="177120"/>
                </a:xfrm>
                <a:prstGeom prst="rect">
                  <a:avLst/>
                </a:prstGeom>
              </p:spPr>
            </p:pic>
          </mc:Fallback>
        </mc:AlternateContent>
      </p:grpSp>
    </p:spTree>
    <p:extLst>
      <p:ext uri="{BB962C8B-B14F-4D97-AF65-F5344CB8AC3E}">
        <p14:creationId xmlns:p14="http://schemas.microsoft.com/office/powerpoint/2010/main" val="2786381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533413" cy="384048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987945" y="447741"/>
            <a:ext cx="8557522" cy="2677656"/>
          </a:xfrm>
          <a:prstGeom prst="rect">
            <a:avLst/>
          </a:prstGeom>
          <a:noFill/>
        </p:spPr>
        <p:txBody>
          <a:bodyPr wrap="square" rtlCol="0">
            <a:spAutoFit/>
          </a:bodyPr>
          <a:lstStyle/>
          <a:p>
            <a:pPr algn="ctr" rtl="0">
              <a:spcBef>
                <a:spcPts val="0"/>
              </a:spcBef>
              <a:spcAft>
                <a:spcPts val="0"/>
              </a:spcAft>
            </a:pPr>
            <a:r>
              <a:rPr lang="en-US" sz="2400" b="1" i="0" u="none" strike="noStrike" dirty="0">
                <a:solidFill>
                  <a:srgbClr val="FFC000"/>
                </a:solidFill>
                <a:effectLst/>
                <a:latin typeface="Arial" panose="020B0604020202020204" pitchFamily="34" charset="0"/>
              </a:rPr>
              <a:t>PARALLEL PASSAGES</a:t>
            </a:r>
            <a:endParaRPr lang="en-US" sz="5400" b="1" dirty="0">
              <a:solidFill>
                <a:srgbClr val="FFC000"/>
              </a:solidFill>
              <a:effectLst/>
            </a:endParaRPr>
          </a:p>
          <a:p>
            <a:pPr algn="ctr" rtl="0">
              <a:spcBef>
                <a:spcPts val="0"/>
              </a:spcBef>
              <a:spcAft>
                <a:spcPts val="0"/>
              </a:spcAft>
            </a:pPr>
            <a:r>
              <a:rPr lang="en-US" sz="2400" i="0" u="none" strike="noStrike" dirty="0">
                <a:solidFill>
                  <a:srgbClr val="92D050"/>
                </a:solidFill>
                <a:effectLst/>
                <a:latin typeface="Arial" panose="020B0604020202020204" pitchFamily="34" charset="0"/>
              </a:rPr>
              <a:t>Isaiah Tanakh Quotes in the New Testament</a:t>
            </a:r>
            <a:endParaRPr lang="en-US" sz="5400" dirty="0">
              <a:solidFill>
                <a:srgbClr val="92D050"/>
              </a:solidFill>
              <a:effectLst/>
            </a:endParaRPr>
          </a:p>
          <a:p>
            <a:pPr marL="342900" indent="-342900" rtl="0" fontAlgn="base">
              <a:spcBef>
                <a:spcPts val="0"/>
              </a:spcBef>
              <a:spcAft>
                <a:spcPts val="0"/>
              </a:spcAft>
              <a:buFont typeface="Arial" panose="020B0604020202020204" pitchFamily="34" charset="0"/>
              <a:buChar char="•"/>
            </a:pPr>
            <a:r>
              <a:rPr lang="en-US" sz="2400" i="0" u="none" strike="noStrike" dirty="0">
                <a:solidFill>
                  <a:srgbClr val="00B0F0"/>
                </a:solidFill>
                <a:effectLst/>
                <a:latin typeface="Arial" panose="020B0604020202020204" pitchFamily="34" charset="0"/>
              </a:rPr>
              <a:t>Isaiah 25:8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1 Corinthians 15:54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Revelation 7:17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Revelation 21:4</a:t>
            </a:r>
          </a:p>
          <a:p>
            <a:pPr marL="285750" indent="-285750" rtl="0" fontAlgn="base">
              <a:spcBef>
                <a:spcPts val="0"/>
              </a:spcBef>
              <a:spcAft>
                <a:spcPts val="0"/>
              </a:spcAft>
              <a:buFont typeface="Arial" panose="020B0604020202020204" pitchFamily="34" charset="0"/>
              <a:buChar char="•"/>
            </a:pPr>
            <a:r>
              <a:rPr lang="en-US" sz="2400" i="0" u="none" strike="noStrike" dirty="0">
                <a:solidFill>
                  <a:srgbClr val="00B0F0"/>
                </a:solidFill>
                <a:effectLst/>
                <a:latin typeface="Arial" panose="020B0604020202020204" pitchFamily="34" charset="0"/>
              </a:rPr>
              <a:t>Psalms 23:1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Psalms 23:2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Isaiah 25:8 || Isaiah 49:10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Jeremiah 2:13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Ezekiel 34:23 || Revelation 7:17</a:t>
            </a:r>
          </a:p>
          <a:p>
            <a:pPr marL="285750" indent="-285750" rtl="0" fontAlgn="base">
              <a:spcBef>
                <a:spcPts val="0"/>
              </a:spcBef>
              <a:spcAft>
                <a:spcPts val="0"/>
              </a:spcAft>
              <a:buFont typeface="Arial" panose="020B0604020202020204" pitchFamily="34" charset="0"/>
              <a:buChar char="•"/>
            </a:pPr>
            <a:r>
              <a:rPr lang="en-US" sz="2400" i="0" u="none" strike="noStrike" dirty="0">
                <a:solidFill>
                  <a:srgbClr val="00B0F0"/>
                </a:solidFill>
                <a:effectLst/>
                <a:latin typeface="Arial" panose="020B0604020202020204" pitchFamily="34" charset="0"/>
              </a:rPr>
              <a:t>Isaiah 25:8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Isaiah 35:10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Isaiah 65:19 </a:t>
            </a:r>
            <a:r>
              <a:rPr lang="en-US" sz="2400" i="0" u="none" strike="noStrike" dirty="0">
                <a:solidFill>
                  <a:srgbClr val="FFC000"/>
                </a:solidFill>
                <a:effectLst/>
                <a:latin typeface="Arial" panose="020B0604020202020204" pitchFamily="34" charset="0"/>
              </a:rPr>
              <a:t>||</a:t>
            </a:r>
            <a:r>
              <a:rPr lang="en-US" sz="2400" i="0" u="none" strike="noStrike" dirty="0">
                <a:solidFill>
                  <a:srgbClr val="00B0F0"/>
                </a:solidFill>
                <a:effectLst/>
                <a:latin typeface="Arial" panose="020B0604020202020204" pitchFamily="34" charset="0"/>
              </a:rPr>
              <a:t> Revelation 21:4</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73338A8-C7B9-DB53-6DF0-D72B0DEC129C}"/>
                  </a:ext>
                </a:extLst>
              </p14:cNvPr>
              <p14:cNvContentPartPr/>
              <p14:nvPr/>
            </p14:nvContentPartPr>
            <p14:xfrm>
              <a:off x="5481261" y="1667964"/>
              <a:ext cx="137520" cy="98280"/>
            </p14:xfrm>
          </p:contentPart>
        </mc:Choice>
        <mc:Fallback>
          <p:pic>
            <p:nvPicPr>
              <p:cNvPr id="2" name="Ink 1">
                <a:extLst>
                  <a:ext uri="{FF2B5EF4-FFF2-40B4-BE49-F238E27FC236}">
                    <a16:creationId xmlns:a16="http://schemas.microsoft.com/office/drawing/2014/main" id="{C73338A8-C7B9-DB53-6DF0-D72B0DEC129C}"/>
                  </a:ext>
                </a:extLst>
              </p:cNvPr>
              <p:cNvPicPr/>
              <p:nvPr/>
            </p:nvPicPr>
            <p:blipFill>
              <a:blip r:embed="rId5"/>
              <a:stretch>
                <a:fillRect/>
              </a:stretch>
            </p:blipFill>
            <p:spPr>
              <a:xfrm>
                <a:off x="5463621" y="1649964"/>
                <a:ext cx="1731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8A5AC07-4D59-F27F-58B8-889F1CDB0B60}"/>
                  </a:ext>
                </a:extLst>
              </p14:cNvPr>
              <p14:cNvContentPartPr/>
              <p14:nvPr/>
            </p14:nvContentPartPr>
            <p14:xfrm>
              <a:off x="6979581" y="1581204"/>
              <a:ext cx="323280" cy="90000"/>
            </p14:xfrm>
          </p:contentPart>
        </mc:Choice>
        <mc:Fallback>
          <p:pic>
            <p:nvPicPr>
              <p:cNvPr id="4" name="Ink 3">
                <a:extLst>
                  <a:ext uri="{FF2B5EF4-FFF2-40B4-BE49-F238E27FC236}">
                    <a16:creationId xmlns:a16="http://schemas.microsoft.com/office/drawing/2014/main" id="{88A5AC07-4D59-F27F-58B8-889F1CDB0B60}"/>
                  </a:ext>
                </a:extLst>
              </p:cNvPr>
              <p:cNvPicPr/>
              <p:nvPr/>
            </p:nvPicPr>
            <p:blipFill>
              <a:blip r:embed="rId7"/>
              <a:stretch>
                <a:fillRect/>
              </a:stretch>
            </p:blipFill>
            <p:spPr>
              <a:xfrm>
                <a:off x="6961581" y="1563204"/>
                <a:ext cx="358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848B62A-97C7-EC79-2457-ABFD1E069553}"/>
                  </a:ext>
                </a:extLst>
              </p14:cNvPr>
              <p14:cNvContentPartPr/>
              <p14:nvPr/>
            </p14:nvContentPartPr>
            <p14:xfrm>
              <a:off x="7903701" y="2476164"/>
              <a:ext cx="139680" cy="129240"/>
            </p14:xfrm>
          </p:contentPart>
        </mc:Choice>
        <mc:Fallback>
          <p:pic>
            <p:nvPicPr>
              <p:cNvPr id="5" name="Ink 4">
                <a:extLst>
                  <a:ext uri="{FF2B5EF4-FFF2-40B4-BE49-F238E27FC236}">
                    <a16:creationId xmlns:a16="http://schemas.microsoft.com/office/drawing/2014/main" id="{E848B62A-97C7-EC79-2457-ABFD1E069553}"/>
                  </a:ext>
                </a:extLst>
              </p:cNvPr>
              <p:cNvPicPr/>
              <p:nvPr/>
            </p:nvPicPr>
            <p:blipFill>
              <a:blip r:embed="rId9"/>
              <a:stretch>
                <a:fillRect/>
              </a:stretch>
            </p:blipFill>
            <p:spPr>
              <a:xfrm>
                <a:off x="7886061" y="2458164"/>
                <a:ext cx="175320" cy="164880"/>
              </a:xfrm>
              <a:prstGeom prst="rect">
                <a:avLst/>
              </a:prstGeom>
            </p:spPr>
          </p:pic>
        </mc:Fallback>
      </mc:AlternateContent>
    </p:spTree>
    <p:extLst>
      <p:ext uri="{BB962C8B-B14F-4D97-AF65-F5344CB8AC3E}">
        <p14:creationId xmlns:p14="http://schemas.microsoft.com/office/powerpoint/2010/main" val="2745187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3413" cy="651431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2" name="Table 1">
            <a:extLst>
              <a:ext uri="{FF2B5EF4-FFF2-40B4-BE49-F238E27FC236}">
                <a16:creationId xmlns:a16="http://schemas.microsoft.com/office/drawing/2014/main" id="{64934D3A-3583-93A2-124D-3BCB2B21CE42}"/>
              </a:ext>
            </a:extLst>
          </p:cNvPr>
          <p:cNvGraphicFramePr>
            <a:graphicFrameLocks noGrp="1"/>
          </p:cNvGraphicFramePr>
          <p:nvPr>
            <p:extLst>
              <p:ext uri="{D42A27DB-BD31-4B8C-83A1-F6EECF244321}">
                <p14:modId xmlns:p14="http://schemas.microsoft.com/office/powerpoint/2010/main" val="1819201614"/>
              </p:ext>
            </p:extLst>
          </p:nvPr>
        </p:nvGraphicFramePr>
        <p:xfrm>
          <a:off x="580171" y="616502"/>
          <a:ext cx="9610659" cy="5303766"/>
        </p:xfrm>
        <a:graphic>
          <a:graphicData uri="http://schemas.openxmlformats.org/drawingml/2006/table">
            <a:tbl>
              <a:tblPr/>
              <a:tblGrid>
                <a:gridCol w="1311780">
                  <a:extLst>
                    <a:ext uri="{9D8B030D-6E8A-4147-A177-3AD203B41FA5}">
                      <a16:colId xmlns:a16="http://schemas.microsoft.com/office/drawing/2014/main" val="1050000472"/>
                    </a:ext>
                  </a:extLst>
                </a:gridCol>
                <a:gridCol w="8298879">
                  <a:extLst>
                    <a:ext uri="{9D8B030D-6E8A-4147-A177-3AD203B41FA5}">
                      <a16:colId xmlns:a16="http://schemas.microsoft.com/office/drawing/2014/main" val="825401331"/>
                    </a:ext>
                  </a:extLst>
                </a:gridCol>
              </a:tblGrid>
              <a:tr h="493544">
                <a:tc>
                  <a:txBody>
                    <a:bodyPr/>
                    <a:lstStyle/>
                    <a:p>
                      <a:pPr rtl="0" fontAlgn="t">
                        <a:spcBef>
                          <a:spcPts val="0"/>
                        </a:spcBef>
                        <a:spcAft>
                          <a:spcPts val="0"/>
                        </a:spcAft>
                      </a:pPr>
                      <a:r>
                        <a:rPr lang="en-US" sz="1800" b="0" i="0" u="none" strike="noStrike" dirty="0">
                          <a:solidFill>
                            <a:srgbClr val="FFC000"/>
                          </a:solidFill>
                          <a:effectLst/>
                          <a:latin typeface="Arial" panose="020B0604020202020204" pitchFamily="34" charset="0"/>
                        </a:rPr>
                        <a:t>Principle 1</a:t>
                      </a:r>
                      <a:endParaRPr lang="en-US" sz="3600" dirty="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קל וחומר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Kal</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vachomer</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“light and heavy”</a:t>
                      </a:r>
                      <a:r>
                        <a:rPr lang="en-US" sz="1800" b="0" i="0" u="none" strike="noStrike" dirty="0">
                          <a:solidFill>
                            <a:srgbClr val="FFC000"/>
                          </a:solidFill>
                          <a:effectLst/>
                          <a:latin typeface="Arial" panose="020B0604020202020204" pitchFamily="34" charset="0"/>
                        </a:rPr>
                        <a:t>): The argument from a minor premise to a major one. </a:t>
                      </a:r>
                      <a:r>
                        <a:rPr lang="en-US" sz="1800" b="0" i="0" u="sng" strike="noStrike" dirty="0">
                          <a:solidFill>
                            <a:srgbClr val="00B0F0"/>
                          </a:solidFill>
                          <a:effectLst/>
                          <a:latin typeface="Arial" panose="020B0604020202020204" pitchFamily="34" charset="0"/>
                          <a:hlinkClick r:id="rId4">
                            <a:extLst>
                              <a:ext uri="{A12FA001-AC4F-418D-AE19-62706E023703}">
                                <ahyp:hlinkClr xmlns:ahyp="http://schemas.microsoft.com/office/drawing/2018/hyperlinkcolor" val="tx"/>
                              </a:ext>
                            </a:extLst>
                          </a:hlinkClick>
                        </a:rPr>
                        <a:t>Example of Principle 1</a:t>
                      </a:r>
                      <a:endParaRPr lang="en-US" sz="3600" dirty="0">
                        <a:solidFill>
                          <a:srgbClr val="00B0F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382465915"/>
                  </a:ext>
                </a:extLst>
              </a:tr>
              <a:tr h="493544">
                <a:tc>
                  <a:txBody>
                    <a:bodyPr/>
                    <a:lstStyle/>
                    <a:p>
                      <a:pPr rtl="0" fontAlgn="t">
                        <a:spcBef>
                          <a:spcPts val="0"/>
                        </a:spcBef>
                        <a:spcAft>
                          <a:spcPts val="0"/>
                        </a:spcAft>
                      </a:pPr>
                      <a:r>
                        <a:rPr lang="en-US" sz="1800" b="0" i="0" u="none" strike="noStrike">
                          <a:solidFill>
                            <a:srgbClr val="FFC000"/>
                          </a:solidFill>
                          <a:effectLst/>
                          <a:latin typeface="Arial" panose="020B0604020202020204" pitchFamily="34" charset="0"/>
                        </a:rPr>
                        <a:t>Principle 2</a:t>
                      </a:r>
                      <a:endParaRPr lang="en-US" sz="360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גזרה שוה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Gezerah</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Shavah</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“cut equally”</a:t>
                      </a:r>
                      <a:r>
                        <a:rPr lang="en-US" sz="1800" b="0" i="0" u="none" strike="noStrike" dirty="0">
                          <a:solidFill>
                            <a:srgbClr val="FFC000"/>
                          </a:solidFill>
                          <a:effectLst/>
                          <a:latin typeface="Arial" panose="020B0604020202020204" pitchFamily="34" charset="0"/>
                        </a:rPr>
                        <a:t>): The teaching based upon an analogy or inference from one verse to another. </a:t>
                      </a:r>
                      <a:r>
                        <a:rPr lang="en-US" sz="1800" b="0" i="0" u="sng" strike="noStrike" dirty="0">
                          <a:solidFill>
                            <a:srgbClr val="00B0F0"/>
                          </a:solidFill>
                          <a:effectLst/>
                          <a:latin typeface="Arial" panose="020B0604020202020204" pitchFamily="34" charset="0"/>
                          <a:hlinkClick r:id="rId5">
                            <a:extLst>
                              <a:ext uri="{A12FA001-AC4F-418D-AE19-62706E023703}">
                                <ahyp:hlinkClr xmlns:ahyp="http://schemas.microsoft.com/office/drawing/2018/hyperlinkcolor" val="tx"/>
                              </a:ext>
                            </a:extLst>
                          </a:hlinkClick>
                        </a:rPr>
                        <a:t>Example of Principle 2</a:t>
                      </a:r>
                      <a:endParaRPr lang="en-US" sz="3600" dirty="0">
                        <a:solidFill>
                          <a:srgbClr val="00B0F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52836194"/>
                  </a:ext>
                </a:extLst>
              </a:tr>
              <a:tr h="642966">
                <a:tc>
                  <a:txBody>
                    <a:bodyPr/>
                    <a:lstStyle/>
                    <a:p>
                      <a:pPr rtl="0" fontAlgn="t">
                        <a:spcBef>
                          <a:spcPts val="0"/>
                        </a:spcBef>
                        <a:spcAft>
                          <a:spcPts val="0"/>
                        </a:spcAft>
                      </a:pPr>
                      <a:r>
                        <a:rPr lang="en-US" sz="1800" b="0" i="0" u="none" strike="noStrike">
                          <a:solidFill>
                            <a:srgbClr val="FFC000"/>
                          </a:solidFill>
                          <a:effectLst/>
                          <a:latin typeface="Arial" panose="020B0604020202020204" pitchFamily="34" charset="0"/>
                        </a:rPr>
                        <a:t>Principle 3</a:t>
                      </a:r>
                      <a:endParaRPr lang="en-US" sz="360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בנין אב מכתוב אחד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Binyan</a:t>
                      </a:r>
                      <a:r>
                        <a:rPr lang="en-US" sz="1800" b="0" i="0" u="none" strike="noStrike" dirty="0">
                          <a:solidFill>
                            <a:srgbClr val="FFC000"/>
                          </a:solidFill>
                          <a:effectLst/>
                          <a:latin typeface="Arial" panose="020B0604020202020204" pitchFamily="34" charset="0"/>
                        </a:rPr>
                        <a:t> av </a:t>
                      </a:r>
                      <a:r>
                        <a:rPr lang="en-US" sz="1800" b="0" i="0" u="none" strike="noStrike" dirty="0" err="1">
                          <a:solidFill>
                            <a:srgbClr val="FFC000"/>
                          </a:solidFill>
                          <a:effectLst/>
                          <a:latin typeface="Arial" panose="020B0604020202020204" pitchFamily="34" charset="0"/>
                        </a:rPr>
                        <a:t>mikatuv</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echad</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“building a teaching principle based upon one verse”</a:t>
                      </a:r>
                      <a:r>
                        <a:rPr lang="en-US" sz="1800" b="0" i="0" u="none" strike="noStrike" dirty="0">
                          <a:solidFill>
                            <a:srgbClr val="FFC000"/>
                          </a:solidFill>
                          <a:effectLst/>
                          <a:latin typeface="Arial" panose="020B0604020202020204" pitchFamily="34" charset="0"/>
                        </a:rPr>
                        <a:t>): The main proposition is derived from one verse. </a:t>
                      </a:r>
                      <a:r>
                        <a:rPr lang="en-US" sz="1800" b="0" i="0" u="sng" strike="noStrike" dirty="0">
                          <a:solidFill>
                            <a:srgbClr val="00B0F0"/>
                          </a:solidFill>
                          <a:effectLst/>
                          <a:latin typeface="Arial" panose="020B0604020202020204" pitchFamily="34" charset="0"/>
                          <a:hlinkClick r:id="rId6">
                            <a:extLst>
                              <a:ext uri="{A12FA001-AC4F-418D-AE19-62706E023703}">
                                <ahyp:hlinkClr xmlns:ahyp="http://schemas.microsoft.com/office/drawing/2018/hyperlinkcolor" val="tx"/>
                              </a:ext>
                            </a:extLst>
                          </a:hlinkClick>
                        </a:rPr>
                        <a:t>Example of Principle 3</a:t>
                      </a:r>
                      <a:endParaRPr lang="en-US" sz="3600" dirty="0">
                        <a:solidFill>
                          <a:srgbClr val="00B0F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737846696"/>
                  </a:ext>
                </a:extLst>
              </a:tr>
              <a:tr h="642966">
                <a:tc>
                  <a:txBody>
                    <a:bodyPr/>
                    <a:lstStyle/>
                    <a:p>
                      <a:pPr rtl="0" fontAlgn="t">
                        <a:spcBef>
                          <a:spcPts val="0"/>
                        </a:spcBef>
                        <a:spcAft>
                          <a:spcPts val="0"/>
                        </a:spcAft>
                      </a:pPr>
                      <a:r>
                        <a:rPr lang="en-US" sz="1800" b="0" i="0" u="none" strike="noStrike">
                          <a:solidFill>
                            <a:srgbClr val="FFC000"/>
                          </a:solidFill>
                          <a:effectLst/>
                          <a:latin typeface="Arial" panose="020B0604020202020204" pitchFamily="34" charset="0"/>
                        </a:rPr>
                        <a:t>Principle 4</a:t>
                      </a:r>
                      <a:endParaRPr lang="en-US" sz="360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בנין אב משני כתובים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Binyan</a:t>
                      </a:r>
                      <a:r>
                        <a:rPr lang="en-US" sz="1800" b="0" i="0" u="none" strike="noStrike" dirty="0">
                          <a:solidFill>
                            <a:srgbClr val="FFC000"/>
                          </a:solidFill>
                          <a:effectLst/>
                          <a:latin typeface="Arial" panose="020B0604020202020204" pitchFamily="34" charset="0"/>
                        </a:rPr>
                        <a:t> av </a:t>
                      </a:r>
                      <a:r>
                        <a:rPr lang="en-US" sz="1800" b="0" i="0" u="none" strike="noStrike" dirty="0" err="1">
                          <a:solidFill>
                            <a:srgbClr val="FFC000"/>
                          </a:solidFill>
                          <a:effectLst/>
                          <a:latin typeface="Arial" panose="020B0604020202020204" pitchFamily="34" charset="0"/>
                        </a:rPr>
                        <a:t>mishnai</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katuvim</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(“building a teaching principle based upon two verses”</a:t>
                      </a:r>
                      <a:r>
                        <a:rPr lang="en-US" sz="1800" b="0" i="0" u="none" strike="noStrike" dirty="0">
                          <a:solidFill>
                            <a:srgbClr val="FFC000"/>
                          </a:solidFill>
                          <a:effectLst/>
                          <a:latin typeface="Arial" panose="020B0604020202020204" pitchFamily="34" charset="0"/>
                        </a:rPr>
                        <a:t>): The main proposition is derived from two verses. </a:t>
                      </a:r>
                      <a:r>
                        <a:rPr lang="en-US" sz="1800" b="0" i="0" u="sng" strike="noStrike" dirty="0">
                          <a:solidFill>
                            <a:srgbClr val="00B0F0"/>
                          </a:solidFill>
                          <a:effectLst/>
                          <a:latin typeface="Arial" panose="020B0604020202020204" pitchFamily="34" charset="0"/>
                          <a:hlinkClick r:id="rId7">
                            <a:extLst>
                              <a:ext uri="{A12FA001-AC4F-418D-AE19-62706E023703}">
                                <ahyp:hlinkClr xmlns:ahyp="http://schemas.microsoft.com/office/drawing/2018/hyperlinkcolor" val="tx"/>
                              </a:ext>
                            </a:extLst>
                          </a:hlinkClick>
                        </a:rPr>
                        <a:t>Example of Principle 4</a:t>
                      </a:r>
                      <a:endParaRPr lang="en-US" sz="3600" dirty="0">
                        <a:solidFill>
                          <a:srgbClr val="00B0F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1853139306"/>
                  </a:ext>
                </a:extLst>
              </a:tr>
              <a:tr h="792387">
                <a:tc>
                  <a:txBody>
                    <a:bodyPr/>
                    <a:lstStyle/>
                    <a:p>
                      <a:pPr rtl="0" fontAlgn="t">
                        <a:spcBef>
                          <a:spcPts val="0"/>
                        </a:spcBef>
                        <a:spcAft>
                          <a:spcPts val="0"/>
                        </a:spcAft>
                      </a:pPr>
                      <a:r>
                        <a:rPr lang="en-US" sz="1800" b="0" i="0" u="none" strike="noStrike">
                          <a:solidFill>
                            <a:srgbClr val="FFC000"/>
                          </a:solidFill>
                          <a:effectLst/>
                          <a:latin typeface="Arial" panose="020B0604020202020204" pitchFamily="34" charset="0"/>
                        </a:rPr>
                        <a:t>Principle 5</a:t>
                      </a:r>
                      <a:endParaRPr lang="en-US" sz="360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כלל ופרט ומפרט וכלל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Kelal</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uferat-perat</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vekelal</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(“general and specific–specific and general”</a:t>
                      </a:r>
                      <a:r>
                        <a:rPr lang="en-US" sz="1800" b="0" i="0" u="none" strike="noStrike" dirty="0">
                          <a:solidFill>
                            <a:srgbClr val="FFC000"/>
                          </a:solidFill>
                          <a:effectLst/>
                          <a:latin typeface="Arial" panose="020B0604020202020204" pitchFamily="34" charset="0"/>
                        </a:rPr>
                        <a:t>): Teaching from a general principle to a specific one, or from a specific principle to a general one. </a:t>
                      </a:r>
                      <a:r>
                        <a:rPr lang="en-US" sz="1800" b="0" i="0" u="sng" strike="noStrike" dirty="0">
                          <a:solidFill>
                            <a:srgbClr val="00B0F0"/>
                          </a:solidFill>
                          <a:effectLst/>
                          <a:latin typeface="Arial" panose="020B0604020202020204" pitchFamily="34" charset="0"/>
                          <a:hlinkClick r:id="rId8">
                            <a:extLst>
                              <a:ext uri="{A12FA001-AC4F-418D-AE19-62706E023703}">
                                <ahyp:hlinkClr xmlns:ahyp="http://schemas.microsoft.com/office/drawing/2018/hyperlinkcolor" val="tx"/>
                              </a:ext>
                            </a:extLst>
                          </a:hlinkClick>
                        </a:rPr>
                        <a:t>Example of Principle 5</a:t>
                      </a:r>
                      <a:endParaRPr lang="en-US" sz="3600" dirty="0">
                        <a:solidFill>
                          <a:srgbClr val="00B0F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1578482942"/>
                  </a:ext>
                </a:extLst>
              </a:tr>
              <a:tr h="642966">
                <a:tc>
                  <a:txBody>
                    <a:bodyPr/>
                    <a:lstStyle/>
                    <a:p>
                      <a:pPr rtl="0" fontAlgn="t">
                        <a:spcBef>
                          <a:spcPts val="0"/>
                        </a:spcBef>
                        <a:spcAft>
                          <a:spcPts val="0"/>
                        </a:spcAft>
                      </a:pPr>
                      <a:r>
                        <a:rPr lang="en-US" sz="1800" b="0" i="0" u="none" strike="noStrike">
                          <a:solidFill>
                            <a:srgbClr val="FFC000"/>
                          </a:solidFill>
                          <a:effectLst/>
                          <a:latin typeface="Arial" panose="020B0604020202020204" pitchFamily="34" charset="0"/>
                        </a:rPr>
                        <a:t>Principle 6</a:t>
                      </a:r>
                      <a:endParaRPr lang="en-US" sz="360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כיוצא בו במקום אחר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Keyotza</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bo</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bamakom</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acher</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“as comes from it in another place”</a:t>
                      </a:r>
                      <a:r>
                        <a:rPr lang="en-US" sz="1800" b="0" i="0" u="none" strike="noStrike" dirty="0">
                          <a:solidFill>
                            <a:srgbClr val="FFC000"/>
                          </a:solidFill>
                          <a:effectLst/>
                          <a:latin typeface="Arial" panose="020B0604020202020204" pitchFamily="34" charset="0"/>
                        </a:rPr>
                        <a:t>): A teaching based upon what is similar in another passage. </a:t>
                      </a:r>
                      <a:r>
                        <a:rPr lang="en-US" sz="1800" b="0" i="0" u="sng" strike="noStrike" dirty="0">
                          <a:solidFill>
                            <a:srgbClr val="FFC000"/>
                          </a:solidFill>
                          <a:effectLst/>
                          <a:latin typeface="Arial" panose="020B0604020202020204" pitchFamily="34" charset="0"/>
                          <a:hlinkClick r:id="rId9">
                            <a:extLst>
                              <a:ext uri="{A12FA001-AC4F-418D-AE19-62706E023703}">
                                <ahyp:hlinkClr xmlns:ahyp="http://schemas.microsoft.com/office/drawing/2018/hyperlinkcolor" val="tx"/>
                              </a:ext>
                            </a:extLst>
                          </a:hlinkClick>
                        </a:rPr>
                        <a:t>Example of Principle 6</a:t>
                      </a:r>
                      <a:endParaRPr lang="en-US" sz="3600" dirty="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3546199137"/>
                  </a:ext>
                </a:extLst>
              </a:tr>
              <a:tr h="642966">
                <a:tc>
                  <a:txBody>
                    <a:bodyPr/>
                    <a:lstStyle/>
                    <a:p>
                      <a:pPr rtl="0" fontAlgn="t">
                        <a:spcBef>
                          <a:spcPts val="0"/>
                        </a:spcBef>
                        <a:spcAft>
                          <a:spcPts val="0"/>
                        </a:spcAft>
                      </a:pPr>
                      <a:r>
                        <a:rPr lang="en-US" sz="1800" b="0" i="0" u="none" strike="noStrike">
                          <a:solidFill>
                            <a:srgbClr val="FFC000"/>
                          </a:solidFill>
                          <a:effectLst/>
                          <a:latin typeface="Arial" panose="020B0604020202020204" pitchFamily="34" charset="0"/>
                        </a:rPr>
                        <a:t>Principle 7</a:t>
                      </a:r>
                      <a:endParaRPr lang="en-US" sz="3600">
                        <a:solidFill>
                          <a:srgbClr val="FFC00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tc>
                  <a:txBody>
                    <a:bodyPr/>
                    <a:lstStyle/>
                    <a:p>
                      <a:pPr rtl="0" fontAlgn="t">
                        <a:spcBef>
                          <a:spcPts val="0"/>
                        </a:spcBef>
                        <a:spcAft>
                          <a:spcPts val="0"/>
                        </a:spcAft>
                      </a:pPr>
                      <a:r>
                        <a:rPr lang="he-IL" sz="1800" b="0" i="0" u="none" strike="noStrike" dirty="0">
                          <a:solidFill>
                            <a:srgbClr val="FFFF00"/>
                          </a:solidFill>
                          <a:effectLst/>
                          <a:latin typeface="Arial" panose="020B0604020202020204" pitchFamily="34" charset="0"/>
                        </a:rPr>
                        <a:t>דבר הלמד מענינו </a:t>
                      </a:r>
                      <a:r>
                        <a:rPr lang="he-IL" sz="1800" b="0" i="0" u="none" strike="noStrike" dirty="0">
                          <a:solidFill>
                            <a:srgbClr val="FFC000"/>
                          </a:solidFill>
                          <a:effectLst/>
                          <a:latin typeface="Arial" panose="020B0604020202020204" pitchFamily="34" charset="0"/>
                        </a:rPr>
                        <a:t>– </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Devar</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halamed</a:t>
                      </a:r>
                      <a:r>
                        <a:rPr lang="en-US" sz="1800" b="0" i="0" u="none" strike="noStrike" dirty="0">
                          <a:solidFill>
                            <a:srgbClr val="FFC000"/>
                          </a:solidFill>
                          <a:effectLst/>
                          <a:latin typeface="Arial" panose="020B0604020202020204" pitchFamily="34" charset="0"/>
                        </a:rPr>
                        <a:t> </a:t>
                      </a:r>
                      <a:r>
                        <a:rPr lang="en-US" sz="1800" b="0" i="0" u="none" strike="noStrike" dirty="0" err="1">
                          <a:solidFill>
                            <a:srgbClr val="FFC000"/>
                          </a:solidFill>
                          <a:effectLst/>
                          <a:latin typeface="Arial" panose="020B0604020202020204" pitchFamily="34" charset="0"/>
                        </a:rPr>
                        <a:t>meinyano</a:t>
                      </a:r>
                      <a:r>
                        <a:rPr lang="en-US" sz="1800" b="0" i="0" u="none" strike="noStrike" dirty="0">
                          <a:solidFill>
                            <a:srgbClr val="FFC000"/>
                          </a:solidFill>
                          <a:effectLst/>
                          <a:latin typeface="Arial" panose="020B0604020202020204" pitchFamily="34" charset="0"/>
                        </a:rPr>
                        <a:t> (</a:t>
                      </a:r>
                      <a:r>
                        <a:rPr lang="en-US" sz="1800" b="0" i="0" u="none" strike="noStrike" dirty="0">
                          <a:solidFill>
                            <a:srgbClr val="92D050"/>
                          </a:solidFill>
                          <a:effectLst/>
                          <a:latin typeface="Arial" panose="020B0604020202020204" pitchFamily="34" charset="0"/>
                        </a:rPr>
                        <a:t>“a word that is learned from its own issue”</a:t>
                      </a:r>
                      <a:r>
                        <a:rPr lang="en-US" sz="1800" b="0" i="0" u="none" strike="noStrike" dirty="0">
                          <a:solidFill>
                            <a:srgbClr val="FFC000"/>
                          </a:solidFill>
                          <a:effectLst/>
                          <a:latin typeface="Arial" panose="020B0604020202020204" pitchFamily="34" charset="0"/>
                        </a:rPr>
                        <a:t>): A matter that is learned from its own subject. </a:t>
                      </a:r>
                      <a:r>
                        <a:rPr lang="en-US" sz="1800" b="0" i="0" u="sng" strike="noStrike" dirty="0">
                          <a:solidFill>
                            <a:srgbClr val="00B0F0"/>
                          </a:solidFill>
                          <a:effectLst/>
                          <a:latin typeface="Arial" panose="020B0604020202020204" pitchFamily="34" charset="0"/>
                          <a:hlinkClick r:id="rId10">
                            <a:extLst>
                              <a:ext uri="{A12FA001-AC4F-418D-AE19-62706E023703}">
                                <ahyp:hlinkClr xmlns:ahyp="http://schemas.microsoft.com/office/drawing/2018/hyperlinkcolor" val="tx"/>
                              </a:ext>
                            </a:extLst>
                          </a:hlinkClick>
                        </a:rPr>
                        <a:t>Example of Principle 7</a:t>
                      </a:r>
                      <a:endParaRPr lang="en-US" sz="3600" dirty="0">
                        <a:solidFill>
                          <a:srgbClr val="00B0F0"/>
                        </a:solidFill>
                        <a:effectLst/>
                      </a:endParaRPr>
                    </a:p>
                  </a:txBody>
                  <a:tcPr marL="67919" marR="67919" marT="22640" marB="22640">
                    <a:lnL w="9525" cap="flat" cmpd="sng" algn="ctr">
                      <a:solidFill>
                        <a:srgbClr val="EDEDED"/>
                      </a:solidFill>
                      <a:prstDash val="solid"/>
                      <a:round/>
                      <a:headEnd type="none" w="med" len="med"/>
                      <a:tailEnd type="none" w="med" len="med"/>
                    </a:lnL>
                    <a:lnR w="9525" cap="flat" cmpd="sng" algn="ctr">
                      <a:solidFill>
                        <a:srgbClr val="EDEDED"/>
                      </a:solidFill>
                      <a:prstDash val="solid"/>
                      <a:round/>
                      <a:headEnd type="none" w="med" len="med"/>
                      <a:tailEnd type="none" w="med" len="med"/>
                    </a:lnR>
                    <a:lnT w="9525" cap="flat" cmpd="sng" algn="ctr">
                      <a:solidFill>
                        <a:srgbClr val="EDEDED"/>
                      </a:solidFill>
                      <a:prstDash val="solid"/>
                      <a:round/>
                      <a:headEnd type="none" w="med" len="med"/>
                      <a:tailEnd type="none" w="med" len="med"/>
                    </a:lnT>
                    <a:lnB w="9525" cap="flat" cmpd="sng" algn="ctr">
                      <a:solidFill>
                        <a:srgbClr val="EDEDED"/>
                      </a:solidFill>
                      <a:prstDash val="solid"/>
                      <a:round/>
                      <a:headEnd type="none" w="med" len="med"/>
                      <a:tailEnd type="none" w="med" len="med"/>
                    </a:lnB>
                  </a:tcPr>
                </a:tc>
                <a:extLst>
                  <a:ext uri="{0D108BD9-81ED-4DB2-BD59-A6C34878D82A}">
                    <a16:rowId xmlns:a16="http://schemas.microsoft.com/office/drawing/2014/main" val="4250719894"/>
                  </a:ext>
                </a:extLst>
              </a:tr>
            </a:tbl>
          </a:graphicData>
        </a:graphic>
      </p:graphicFrame>
      <p:sp>
        <p:nvSpPr>
          <p:cNvPr id="7" name="TextBox 6">
            <a:extLst>
              <a:ext uri="{FF2B5EF4-FFF2-40B4-BE49-F238E27FC236}">
                <a16:creationId xmlns:a16="http://schemas.microsoft.com/office/drawing/2014/main" id="{41344DA9-5B96-FB82-EAB1-F7000DF1A054}"/>
              </a:ext>
            </a:extLst>
          </p:cNvPr>
          <p:cNvSpPr txBox="1"/>
          <p:nvPr/>
        </p:nvSpPr>
        <p:spPr>
          <a:xfrm>
            <a:off x="1554479" y="70041"/>
            <a:ext cx="8261875" cy="523220"/>
          </a:xfrm>
          <a:prstGeom prst="rect">
            <a:avLst/>
          </a:prstGeom>
          <a:noFill/>
        </p:spPr>
        <p:txBody>
          <a:bodyPr wrap="square">
            <a:spAutoFit/>
          </a:bodyPr>
          <a:lstStyle/>
          <a:p>
            <a:pPr algn="ctr" rtl="0">
              <a:spcBef>
                <a:spcPts val="0"/>
              </a:spcBef>
              <a:spcAft>
                <a:spcPts val="0"/>
              </a:spcAft>
            </a:pPr>
            <a:r>
              <a:rPr lang="en-US" sz="2800" b="1" i="0" u="none" strike="noStrike" dirty="0">
                <a:solidFill>
                  <a:srgbClr val="92D050"/>
                </a:solidFill>
                <a:effectLst/>
                <a:latin typeface="Arial" panose="020B0604020202020204" pitchFamily="34" charset="0"/>
              </a:rPr>
              <a:t>The Seven Principles of Biblical Interpretation</a:t>
            </a:r>
            <a:endParaRPr lang="en-US" sz="2800" dirty="0">
              <a:solidFill>
                <a:srgbClr val="92D050"/>
              </a:solidFill>
            </a:endParaRPr>
          </a:p>
        </p:txBody>
      </p:sp>
      <mc:AlternateContent xmlns:mc="http://schemas.openxmlformats.org/markup-compatibility/2006">
        <mc:Choice xmlns:p14="http://schemas.microsoft.com/office/powerpoint/2010/main" Requires="p14">
          <p:contentPart p14:bwMode="auto" r:id="rId11">
            <p14:nvContentPartPr>
              <p14:cNvPr id="3" name="Ink 2">
                <a:extLst>
                  <a:ext uri="{FF2B5EF4-FFF2-40B4-BE49-F238E27FC236}">
                    <a16:creationId xmlns:a16="http://schemas.microsoft.com/office/drawing/2014/main" id="{0A079D1B-9281-4535-3560-C279EFCE09A9}"/>
                  </a:ext>
                </a:extLst>
              </p14:cNvPr>
              <p14:cNvContentPartPr/>
              <p14:nvPr/>
            </p14:nvContentPartPr>
            <p14:xfrm>
              <a:off x="713781" y="908724"/>
              <a:ext cx="892800" cy="96840"/>
            </p14:xfrm>
          </p:contentPart>
        </mc:Choice>
        <mc:Fallback>
          <p:pic>
            <p:nvPicPr>
              <p:cNvPr id="3" name="Ink 2">
                <a:extLst>
                  <a:ext uri="{FF2B5EF4-FFF2-40B4-BE49-F238E27FC236}">
                    <a16:creationId xmlns:a16="http://schemas.microsoft.com/office/drawing/2014/main" id="{0A079D1B-9281-4535-3560-C279EFCE09A9}"/>
                  </a:ext>
                </a:extLst>
              </p:cNvPr>
              <p:cNvPicPr/>
              <p:nvPr/>
            </p:nvPicPr>
            <p:blipFill>
              <a:blip r:embed="rId12"/>
              <a:stretch>
                <a:fillRect/>
              </a:stretch>
            </p:blipFill>
            <p:spPr>
              <a:xfrm>
                <a:off x="696141" y="890724"/>
                <a:ext cx="9284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 name="Ink 3">
                <a:extLst>
                  <a:ext uri="{FF2B5EF4-FFF2-40B4-BE49-F238E27FC236}">
                    <a16:creationId xmlns:a16="http://schemas.microsoft.com/office/drawing/2014/main" id="{DE614230-4956-A527-0207-92D051F6D9FD}"/>
                  </a:ext>
                </a:extLst>
              </p14:cNvPr>
              <p14:cNvContentPartPr/>
              <p14:nvPr/>
            </p14:nvContentPartPr>
            <p14:xfrm>
              <a:off x="847701" y="1556724"/>
              <a:ext cx="686520" cy="78120"/>
            </p14:xfrm>
          </p:contentPart>
        </mc:Choice>
        <mc:Fallback>
          <p:pic>
            <p:nvPicPr>
              <p:cNvPr id="4" name="Ink 3">
                <a:extLst>
                  <a:ext uri="{FF2B5EF4-FFF2-40B4-BE49-F238E27FC236}">
                    <a16:creationId xmlns:a16="http://schemas.microsoft.com/office/drawing/2014/main" id="{DE614230-4956-A527-0207-92D051F6D9FD}"/>
                  </a:ext>
                </a:extLst>
              </p:cNvPr>
              <p:cNvPicPr/>
              <p:nvPr/>
            </p:nvPicPr>
            <p:blipFill>
              <a:blip r:embed="rId14"/>
              <a:stretch>
                <a:fillRect/>
              </a:stretch>
            </p:blipFill>
            <p:spPr>
              <a:xfrm>
                <a:off x="829701" y="1538724"/>
                <a:ext cx="722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Ink 4">
                <a:extLst>
                  <a:ext uri="{FF2B5EF4-FFF2-40B4-BE49-F238E27FC236}">
                    <a16:creationId xmlns:a16="http://schemas.microsoft.com/office/drawing/2014/main" id="{9C1FAB14-5A1A-DB4B-7565-35344F9A130F}"/>
                  </a:ext>
                </a:extLst>
              </p14:cNvPr>
              <p14:cNvContentPartPr/>
              <p14:nvPr/>
            </p14:nvContentPartPr>
            <p14:xfrm>
              <a:off x="738981" y="2085564"/>
              <a:ext cx="825480" cy="110160"/>
            </p14:xfrm>
          </p:contentPart>
        </mc:Choice>
        <mc:Fallback>
          <p:pic>
            <p:nvPicPr>
              <p:cNvPr id="5" name="Ink 4">
                <a:extLst>
                  <a:ext uri="{FF2B5EF4-FFF2-40B4-BE49-F238E27FC236}">
                    <a16:creationId xmlns:a16="http://schemas.microsoft.com/office/drawing/2014/main" id="{9C1FAB14-5A1A-DB4B-7565-35344F9A130F}"/>
                  </a:ext>
                </a:extLst>
              </p:cNvPr>
              <p:cNvPicPr/>
              <p:nvPr/>
            </p:nvPicPr>
            <p:blipFill>
              <a:blip r:embed="rId16"/>
              <a:stretch>
                <a:fillRect/>
              </a:stretch>
            </p:blipFill>
            <p:spPr>
              <a:xfrm>
                <a:off x="720981" y="2067924"/>
                <a:ext cx="8611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74D5EB16-D982-F625-2923-DA229BE7AAAA}"/>
                  </a:ext>
                </a:extLst>
              </p14:cNvPr>
              <p14:cNvContentPartPr/>
              <p14:nvPr/>
            </p14:nvContentPartPr>
            <p14:xfrm>
              <a:off x="949581" y="3007884"/>
              <a:ext cx="631080" cy="37800"/>
            </p14:xfrm>
          </p:contentPart>
        </mc:Choice>
        <mc:Fallback>
          <p:pic>
            <p:nvPicPr>
              <p:cNvPr id="9" name="Ink 8">
                <a:extLst>
                  <a:ext uri="{FF2B5EF4-FFF2-40B4-BE49-F238E27FC236}">
                    <a16:creationId xmlns:a16="http://schemas.microsoft.com/office/drawing/2014/main" id="{74D5EB16-D982-F625-2923-DA229BE7AAAA}"/>
                  </a:ext>
                </a:extLst>
              </p:cNvPr>
              <p:cNvPicPr/>
              <p:nvPr/>
            </p:nvPicPr>
            <p:blipFill>
              <a:blip r:embed="rId18"/>
              <a:stretch>
                <a:fillRect/>
              </a:stretch>
            </p:blipFill>
            <p:spPr>
              <a:xfrm>
                <a:off x="931941" y="2990244"/>
                <a:ext cx="666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4225BED0-662C-50FA-A2E0-78929ED1F0A0}"/>
                  </a:ext>
                </a:extLst>
              </p14:cNvPr>
              <p14:cNvContentPartPr/>
              <p14:nvPr/>
            </p14:nvContentPartPr>
            <p14:xfrm>
              <a:off x="957501" y="3898524"/>
              <a:ext cx="477720" cy="54720"/>
            </p14:xfrm>
          </p:contentPart>
        </mc:Choice>
        <mc:Fallback>
          <p:pic>
            <p:nvPicPr>
              <p:cNvPr id="11" name="Ink 10">
                <a:extLst>
                  <a:ext uri="{FF2B5EF4-FFF2-40B4-BE49-F238E27FC236}">
                    <a16:creationId xmlns:a16="http://schemas.microsoft.com/office/drawing/2014/main" id="{4225BED0-662C-50FA-A2E0-78929ED1F0A0}"/>
                  </a:ext>
                </a:extLst>
              </p:cNvPr>
              <p:cNvPicPr/>
              <p:nvPr/>
            </p:nvPicPr>
            <p:blipFill>
              <a:blip r:embed="rId20"/>
              <a:stretch>
                <a:fillRect/>
              </a:stretch>
            </p:blipFill>
            <p:spPr>
              <a:xfrm>
                <a:off x="939861" y="3880884"/>
                <a:ext cx="513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CB4FF29A-FC9F-1DC5-8AB5-81812BE03D57}"/>
                  </a:ext>
                </a:extLst>
              </p14:cNvPr>
              <p14:cNvContentPartPr/>
              <p14:nvPr/>
            </p14:nvContentPartPr>
            <p14:xfrm>
              <a:off x="866781" y="4723284"/>
              <a:ext cx="672840" cy="72000"/>
            </p14:xfrm>
          </p:contentPart>
        </mc:Choice>
        <mc:Fallback>
          <p:pic>
            <p:nvPicPr>
              <p:cNvPr id="12" name="Ink 11">
                <a:extLst>
                  <a:ext uri="{FF2B5EF4-FFF2-40B4-BE49-F238E27FC236}">
                    <a16:creationId xmlns:a16="http://schemas.microsoft.com/office/drawing/2014/main" id="{CB4FF29A-FC9F-1DC5-8AB5-81812BE03D57}"/>
                  </a:ext>
                </a:extLst>
              </p:cNvPr>
              <p:cNvPicPr/>
              <p:nvPr/>
            </p:nvPicPr>
            <p:blipFill>
              <a:blip r:embed="rId22"/>
              <a:stretch>
                <a:fillRect/>
              </a:stretch>
            </p:blipFill>
            <p:spPr>
              <a:xfrm>
                <a:off x="848781" y="4705284"/>
                <a:ext cx="7084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F9F5D423-6A10-6604-2525-33894DB30EA9}"/>
                  </a:ext>
                </a:extLst>
              </p14:cNvPr>
              <p14:cNvContentPartPr/>
              <p14:nvPr/>
            </p14:nvContentPartPr>
            <p14:xfrm>
              <a:off x="944541" y="5613564"/>
              <a:ext cx="635760" cy="31320"/>
            </p14:xfrm>
          </p:contentPart>
        </mc:Choice>
        <mc:Fallback>
          <p:pic>
            <p:nvPicPr>
              <p:cNvPr id="13" name="Ink 12">
                <a:extLst>
                  <a:ext uri="{FF2B5EF4-FFF2-40B4-BE49-F238E27FC236}">
                    <a16:creationId xmlns:a16="http://schemas.microsoft.com/office/drawing/2014/main" id="{F9F5D423-6A10-6604-2525-33894DB30EA9}"/>
                  </a:ext>
                </a:extLst>
              </p:cNvPr>
              <p:cNvPicPr/>
              <p:nvPr/>
            </p:nvPicPr>
            <p:blipFill>
              <a:blip r:embed="rId24"/>
              <a:stretch>
                <a:fillRect/>
              </a:stretch>
            </p:blipFill>
            <p:spPr>
              <a:xfrm>
                <a:off x="926541" y="5595924"/>
                <a:ext cx="671400" cy="66960"/>
              </a:xfrm>
              <a:prstGeom prst="rect">
                <a:avLst/>
              </a:prstGeom>
            </p:spPr>
          </p:pic>
        </mc:Fallback>
      </mc:AlternateContent>
    </p:spTree>
    <p:extLst>
      <p:ext uri="{BB962C8B-B14F-4D97-AF65-F5344CB8AC3E}">
        <p14:creationId xmlns:p14="http://schemas.microsoft.com/office/powerpoint/2010/main" val="4200971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533413" cy="5410726"/>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7" name="TextBox 6">
            <a:extLst>
              <a:ext uri="{FF2B5EF4-FFF2-40B4-BE49-F238E27FC236}">
                <a16:creationId xmlns:a16="http://schemas.microsoft.com/office/drawing/2014/main" id="{41344DA9-5B96-FB82-EAB1-F7000DF1A054}"/>
              </a:ext>
            </a:extLst>
          </p:cNvPr>
          <p:cNvSpPr txBox="1"/>
          <p:nvPr/>
        </p:nvSpPr>
        <p:spPr>
          <a:xfrm>
            <a:off x="930165" y="291401"/>
            <a:ext cx="8261875" cy="523220"/>
          </a:xfrm>
          <a:prstGeom prst="rect">
            <a:avLst/>
          </a:prstGeom>
          <a:noFill/>
        </p:spPr>
        <p:txBody>
          <a:bodyPr wrap="square">
            <a:spAutoFit/>
          </a:bodyPr>
          <a:lstStyle/>
          <a:p>
            <a:pPr algn="ctr" rtl="0">
              <a:spcBef>
                <a:spcPts val="0"/>
              </a:spcBef>
              <a:spcAft>
                <a:spcPts val="0"/>
              </a:spcAft>
            </a:pPr>
            <a:r>
              <a:rPr lang="en-US" sz="2800" b="1" i="0" u="none" strike="noStrike" dirty="0">
                <a:solidFill>
                  <a:srgbClr val="92D050"/>
                </a:solidFill>
                <a:effectLst/>
                <a:latin typeface="Arial" panose="020B0604020202020204" pitchFamily="34" charset="0"/>
              </a:rPr>
              <a:t>Rabbinic Method Interpretation - PARDES</a:t>
            </a:r>
            <a:endParaRPr lang="en-US" sz="2800" dirty="0">
              <a:solidFill>
                <a:srgbClr val="92D050"/>
              </a:solidFill>
            </a:endParaRPr>
          </a:p>
        </p:txBody>
      </p:sp>
      <p:sp>
        <p:nvSpPr>
          <p:cNvPr id="4" name="TextBox 3">
            <a:extLst>
              <a:ext uri="{FF2B5EF4-FFF2-40B4-BE49-F238E27FC236}">
                <a16:creationId xmlns:a16="http://schemas.microsoft.com/office/drawing/2014/main" id="{4C3EDC7A-8406-081A-3EC4-7D2A935674AC}"/>
              </a:ext>
            </a:extLst>
          </p:cNvPr>
          <p:cNvSpPr txBox="1"/>
          <p:nvPr/>
        </p:nvSpPr>
        <p:spPr>
          <a:xfrm>
            <a:off x="469812" y="939306"/>
            <a:ext cx="9737031" cy="3970318"/>
          </a:xfrm>
          <a:prstGeom prst="rect">
            <a:avLst/>
          </a:prstGeom>
          <a:noFill/>
        </p:spPr>
        <p:txBody>
          <a:bodyPr wrap="square">
            <a:spAutoFit/>
          </a:bodyPr>
          <a:lstStyle/>
          <a:p>
            <a:pPr rtl="0">
              <a:spcBef>
                <a:spcPts val="0"/>
              </a:spcBef>
              <a:spcAft>
                <a:spcPts val="0"/>
              </a:spcAft>
            </a:pPr>
            <a:r>
              <a:rPr lang="en-US" sz="2800" b="1" i="0" u="none" strike="noStrike" dirty="0">
                <a:solidFill>
                  <a:srgbClr val="FFC000"/>
                </a:solidFill>
                <a:effectLst/>
                <a:latin typeface="Arial" panose="020B0604020202020204" pitchFamily="34" charset="0"/>
              </a:rPr>
              <a:t>PARDES </a:t>
            </a:r>
            <a:r>
              <a:rPr lang="en-US" sz="2800" b="0" i="0" u="none" strike="noStrike" dirty="0">
                <a:solidFill>
                  <a:srgbClr val="FFC000"/>
                </a:solidFill>
                <a:effectLst/>
                <a:latin typeface="Arial" panose="020B0604020202020204" pitchFamily="34" charset="0"/>
              </a:rPr>
              <a:t>(Heb. </a:t>
            </a:r>
            <a:r>
              <a:rPr lang="he-IL" sz="2800" b="0" i="0" u="none" strike="noStrike" dirty="0">
                <a:solidFill>
                  <a:srgbClr val="FFFF00"/>
                </a:solidFill>
                <a:effectLst/>
                <a:latin typeface="Arial" panose="020B0604020202020204" pitchFamily="34" charset="0"/>
              </a:rPr>
              <a:t>פַּרְדֵ״ס</a:t>
            </a:r>
            <a:r>
              <a:rPr lang="he-IL" sz="2800" b="0" i="0" u="none" strike="noStrike" dirty="0">
                <a:solidFill>
                  <a:srgbClr val="FFC000"/>
                </a:solidFill>
                <a:effectLst/>
                <a:latin typeface="Arial" panose="020B0604020202020204" pitchFamily="34" charset="0"/>
              </a:rPr>
              <a:t>), </a:t>
            </a:r>
            <a:r>
              <a:rPr lang="en-US" sz="2800" b="0" i="0" u="none" strike="noStrike" dirty="0">
                <a:solidFill>
                  <a:srgbClr val="FFC000"/>
                </a:solidFill>
                <a:effectLst/>
                <a:latin typeface="Arial" panose="020B0604020202020204" pitchFamily="34" charset="0"/>
              </a:rPr>
              <a:t> the word </a:t>
            </a:r>
            <a:r>
              <a:rPr lang="en-US" sz="2800" b="0" i="0" u="none" strike="noStrike" dirty="0" err="1">
                <a:solidFill>
                  <a:srgbClr val="FFC000"/>
                </a:solidFill>
                <a:effectLst/>
                <a:latin typeface="Arial" panose="020B0604020202020204" pitchFamily="34" charset="0"/>
              </a:rPr>
              <a:t>pardes</a:t>
            </a:r>
            <a:r>
              <a:rPr lang="en-US" sz="2800" b="0" i="0" u="none" strike="noStrike" dirty="0">
                <a:solidFill>
                  <a:srgbClr val="FFC000"/>
                </a:solidFill>
                <a:effectLst/>
                <a:latin typeface="Arial" panose="020B0604020202020204" pitchFamily="34" charset="0"/>
              </a:rPr>
              <a:t> was used as a pneumonic for the four types of biblical exegesis, an acronym for the following words:</a:t>
            </a:r>
            <a:endParaRPr lang="en-US" sz="2800" b="0" dirty="0">
              <a:solidFill>
                <a:srgbClr val="FFC000"/>
              </a:solidFill>
              <a:effectLst/>
            </a:endParaRPr>
          </a:p>
          <a:p>
            <a:pPr rtl="0" fontAlgn="base">
              <a:spcBef>
                <a:spcPts val="0"/>
              </a:spcBef>
              <a:spcAft>
                <a:spcPts val="0"/>
              </a:spcAft>
              <a:buFont typeface="Arial" panose="020B0604020202020204" pitchFamily="34" charset="0"/>
              <a:buChar char="•"/>
            </a:pPr>
            <a:r>
              <a:rPr lang="he-IL" sz="2800" b="0" i="0" u="none" strike="noStrike" dirty="0">
                <a:solidFill>
                  <a:srgbClr val="FFFF00"/>
                </a:solidFill>
                <a:effectLst/>
                <a:latin typeface="Arial" panose="020B0604020202020204" pitchFamily="34" charset="0"/>
              </a:rPr>
              <a:t>פשת</a:t>
            </a:r>
            <a:r>
              <a:rPr lang="he-IL" sz="2800" b="0" i="0" u="none" strike="noStrike" dirty="0">
                <a:solidFill>
                  <a:srgbClr val="FFC000"/>
                </a:solidFill>
                <a:effectLst/>
                <a:latin typeface="Arial" panose="020B0604020202020204" pitchFamily="34" charset="0"/>
              </a:rPr>
              <a:t> – </a:t>
            </a:r>
            <a:r>
              <a:rPr lang="en-US" sz="2800" b="0" i="0" u="none" strike="noStrike" dirty="0">
                <a:solidFill>
                  <a:srgbClr val="FFC000"/>
                </a:solidFill>
                <a:effectLst/>
                <a:latin typeface="Arial" panose="020B0604020202020204" pitchFamily="34" charset="0"/>
              </a:rPr>
              <a:t> </a:t>
            </a:r>
            <a:r>
              <a:rPr lang="en-US" sz="2800" b="0" i="0" u="none" strike="noStrike" dirty="0" err="1">
                <a:solidFill>
                  <a:srgbClr val="FFC000"/>
                </a:solidFill>
                <a:effectLst/>
                <a:latin typeface="Arial" panose="020B0604020202020204" pitchFamily="34" charset="0"/>
              </a:rPr>
              <a:t>Peshat</a:t>
            </a:r>
            <a:r>
              <a:rPr lang="en-US" sz="2800" b="0" i="0" u="none" strike="noStrike" dirty="0">
                <a:solidFill>
                  <a:srgbClr val="FFC000"/>
                </a:solidFill>
                <a:effectLst/>
                <a:latin typeface="Arial" panose="020B0604020202020204" pitchFamily="34" charset="0"/>
              </a:rPr>
              <a:t> (</a:t>
            </a:r>
            <a:r>
              <a:rPr lang="en-US" sz="2800" b="0" i="0" u="none" strike="noStrike" dirty="0">
                <a:solidFill>
                  <a:srgbClr val="92D050"/>
                </a:solidFill>
                <a:effectLst/>
                <a:latin typeface="Arial" panose="020B0604020202020204" pitchFamily="34" charset="0"/>
              </a:rPr>
              <a:t>“the simple, literal historical narrative meaning”</a:t>
            </a:r>
            <a:r>
              <a:rPr lang="en-US" sz="2800" b="0" i="0" u="none" strike="noStrike" dirty="0">
                <a:solidFill>
                  <a:srgbClr val="FFC000"/>
                </a:solidFill>
                <a:effectLst/>
                <a:latin typeface="Arial" panose="020B0604020202020204" pitchFamily="34" charset="0"/>
              </a:rPr>
              <a:t>)</a:t>
            </a:r>
            <a:endParaRPr lang="en-US" sz="3200" b="0" i="0" u="none" strike="noStrike" dirty="0">
              <a:solidFill>
                <a:srgbClr val="FFC000"/>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he-IL" sz="2800" b="0" i="0" u="none" strike="noStrike" dirty="0">
                <a:solidFill>
                  <a:srgbClr val="FFFF00"/>
                </a:solidFill>
                <a:effectLst/>
                <a:latin typeface="Arial" panose="020B0604020202020204" pitchFamily="34" charset="0"/>
              </a:rPr>
              <a:t>רמז</a:t>
            </a:r>
            <a:r>
              <a:rPr lang="he-IL" sz="2800" b="0" i="0" u="none" strike="noStrike" dirty="0">
                <a:solidFill>
                  <a:srgbClr val="FFC000"/>
                </a:solidFill>
                <a:effectLst/>
                <a:latin typeface="Arial" panose="020B0604020202020204" pitchFamily="34" charset="0"/>
              </a:rPr>
              <a:t> – </a:t>
            </a:r>
            <a:r>
              <a:rPr lang="en-US" sz="2800" b="0" i="0" u="none" strike="noStrike" dirty="0">
                <a:solidFill>
                  <a:srgbClr val="FFC000"/>
                </a:solidFill>
                <a:effectLst/>
                <a:latin typeface="Arial" panose="020B0604020202020204" pitchFamily="34" charset="0"/>
              </a:rPr>
              <a:t> Remez (</a:t>
            </a:r>
            <a:r>
              <a:rPr lang="en-US" sz="2800" b="0" i="0" u="none" strike="noStrike" dirty="0">
                <a:solidFill>
                  <a:srgbClr val="92D050"/>
                </a:solidFill>
                <a:effectLst/>
                <a:latin typeface="Arial" panose="020B0604020202020204" pitchFamily="34" charset="0"/>
              </a:rPr>
              <a:t>“hint,” </a:t>
            </a:r>
            <a:r>
              <a:rPr lang="en-US" sz="2800" b="0" i="0" u="none" strike="noStrike" dirty="0">
                <a:solidFill>
                  <a:srgbClr val="FFC000"/>
                </a:solidFill>
                <a:effectLst/>
                <a:latin typeface="Arial" panose="020B0604020202020204" pitchFamily="34" charset="0"/>
              </a:rPr>
              <a:t>i.e., veiled allusions such as gematria, </a:t>
            </a:r>
            <a:r>
              <a:rPr lang="en-US" sz="2800" b="0" i="0" u="none" strike="noStrike" dirty="0" err="1">
                <a:solidFill>
                  <a:srgbClr val="FFC000"/>
                </a:solidFill>
                <a:effectLst/>
                <a:latin typeface="Arial" panose="020B0604020202020204" pitchFamily="34" charset="0"/>
              </a:rPr>
              <a:t>etc</a:t>
            </a:r>
            <a:r>
              <a:rPr lang="en-US" sz="2800" b="0" i="0" u="none" strike="noStrike" dirty="0">
                <a:solidFill>
                  <a:srgbClr val="FFC000"/>
                </a:solidFill>
                <a:effectLst/>
                <a:latin typeface="Arial" panose="020B0604020202020204" pitchFamily="34" charset="0"/>
              </a:rPr>
              <a:t>) </a:t>
            </a:r>
            <a:endParaRPr lang="en-US" sz="3200" b="0" i="0" u="none" strike="noStrike" dirty="0">
              <a:solidFill>
                <a:srgbClr val="FFC000"/>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he-IL" sz="2800" b="0" i="0" u="none" strike="noStrike" dirty="0">
                <a:solidFill>
                  <a:srgbClr val="FFFF00"/>
                </a:solidFill>
                <a:effectLst/>
                <a:latin typeface="Arial" panose="020B0604020202020204" pitchFamily="34" charset="0"/>
              </a:rPr>
              <a:t>דרש</a:t>
            </a:r>
            <a:r>
              <a:rPr lang="he-IL" sz="2800" b="0" i="0" u="none" strike="noStrike" dirty="0">
                <a:solidFill>
                  <a:srgbClr val="FFC000"/>
                </a:solidFill>
                <a:effectLst/>
                <a:latin typeface="Arial" panose="020B0604020202020204" pitchFamily="34" charset="0"/>
              </a:rPr>
              <a:t> – </a:t>
            </a:r>
            <a:r>
              <a:rPr lang="en-US" sz="2800" b="0" i="0" u="none" strike="noStrike" dirty="0">
                <a:solidFill>
                  <a:srgbClr val="FFC000"/>
                </a:solidFill>
                <a:effectLst/>
                <a:latin typeface="Arial" panose="020B0604020202020204" pitchFamily="34" charset="0"/>
              </a:rPr>
              <a:t> </a:t>
            </a:r>
            <a:r>
              <a:rPr lang="en-US" sz="2800" b="0" i="0" u="none" strike="noStrike" dirty="0" err="1">
                <a:solidFill>
                  <a:srgbClr val="FFC000"/>
                </a:solidFill>
                <a:effectLst/>
                <a:latin typeface="Arial" panose="020B0604020202020204" pitchFamily="34" charset="0"/>
              </a:rPr>
              <a:t>Drash</a:t>
            </a:r>
            <a:r>
              <a:rPr lang="en-US" sz="2800" b="0" i="0" u="none" strike="noStrike" dirty="0">
                <a:solidFill>
                  <a:srgbClr val="FFC000"/>
                </a:solidFill>
                <a:effectLst/>
                <a:latin typeface="Arial" panose="020B0604020202020204" pitchFamily="34" charset="0"/>
              </a:rPr>
              <a:t> (</a:t>
            </a:r>
            <a:r>
              <a:rPr lang="en-US" sz="2800" b="0" i="0" u="none" strike="noStrike" dirty="0">
                <a:solidFill>
                  <a:srgbClr val="92D050"/>
                </a:solidFill>
                <a:effectLst/>
                <a:latin typeface="Arial" panose="020B0604020202020204" pitchFamily="34" charset="0"/>
              </a:rPr>
              <a:t>“homiletical interpretation”</a:t>
            </a:r>
            <a:r>
              <a:rPr lang="en-US" sz="2800" b="0" i="0" u="none" strike="noStrike" dirty="0">
                <a:solidFill>
                  <a:srgbClr val="FFC000"/>
                </a:solidFill>
                <a:effectLst/>
                <a:latin typeface="Arial" panose="020B0604020202020204" pitchFamily="34" charset="0"/>
              </a:rPr>
              <a:t>)</a:t>
            </a:r>
            <a:endParaRPr lang="en-US" sz="3200" b="0" i="0" u="none" strike="noStrike" dirty="0">
              <a:solidFill>
                <a:srgbClr val="FFC000"/>
              </a:solidFill>
              <a:effectLst/>
              <a:latin typeface="Verdana" panose="020B0604030504040204" pitchFamily="34" charset="0"/>
            </a:endParaRPr>
          </a:p>
          <a:p>
            <a:pPr rtl="0" fontAlgn="base">
              <a:spcBef>
                <a:spcPts val="0"/>
              </a:spcBef>
              <a:spcAft>
                <a:spcPts val="0"/>
              </a:spcAft>
              <a:buFont typeface="Arial" panose="020B0604020202020204" pitchFamily="34" charset="0"/>
              <a:buChar char="•"/>
            </a:pPr>
            <a:r>
              <a:rPr lang="he-IL" sz="2800" b="0" i="0" u="none" strike="noStrike" dirty="0">
                <a:solidFill>
                  <a:srgbClr val="FFFF00"/>
                </a:solidFill>
                <a:effectLst/>
                <a:latin typeface="Arial" panose="020B0604020202020204" pitchFamily="34" charset="0"/>
              </a:rPr>
              <a:t>סוד</a:t>
            </a:r>
            <a:r>
              <a:rPr lang="he-IL" sz="2800" b="0" i="0" u="none" strike="noStrike" dirty="0">
                <a:solidFill>
                  <a:srgbClr val="FFC000"/>
                </a:solidFill>
                <a:effectLst/>
                <a:latin typeface="Arial" panose="020B0604020202020204" pitchFamily="34" charset="0"/>
              </a:rPr>
              <a:t> – </a:t>
            </a:r>
            <a:r>
              <a:rPr lang="en-US" sz="2800" b="0" i="0" u="none" strike="noStrike" dirty="0">
                <a:solidFill>
                  <a:srgbClr val="FFC000"/>
                </a:solidFill>
                <a:effectLst/>
                <a:latin typeface="Arial" panose="020B0604020202020204" pitchFamily="34" charset="0"/>
              </a:rPr>
              <a:t> Sod (</a:t>
            </a:r>
            <a:r>
              <a:rPr lang="en-US" sz="2800" b="0" i="0" u="none" strike="noStrike" dirty="0">
                <a:solidFill>
                  <a:srgbClr val="92D050"/>
                </a:solidFill>
                <a:effectLst/>
                <a:latin typeface="Arial" panose="020B0604020202020204" pitchFamily="34" charset="0"/>
              </a:rPr>
              <a:t>“mystery,” </a:t>
            </a:r>
            <a:r>
              <a:rPr lang="en-US" sz="2800" b="0" i="0" u="none" strike="noStrike" dirty="0">
                <a:solidFill>
                  <a:srgbClr val="FFC000"/>
                </a:solidFill>
                <a:effectLst/>
                <a:latin typeface="Arial" panose="020B0604020202020204" pitchFamily="34" charset="0"/>
              </a:rPr>
              <a:t>i.e., the esoteric interpretation) </a:t>
            </a:r>
            <a:endParaRPr lang="en-US" sz="3200" b="0" i="0" u="none" strike="noStrike" dirty="0">
              <a:solidFill>
                <a:srgbClr val="FFC000"/>
              </a:solidFill>
              <a:effectLst/>
              <a:latin typeface="Verdan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80BE28-5B9A-828F-A4DE-87C7A21B0A99}"/>
                  </a:ext>
                </a:extLst>
              </p14:cNvPr>
              <p14:cNvContentPartPr/>
              <p14:nvPr/>
            </p14:nvContentPartPr>
            <p14:xfrm>
              <a:off x="7163541" y="763644"/>
              <a:ext cx="1408320" cy="103680"/>
            </p14:xfrm>
          </p:contentPart>
        </mc:Choice>
        <mc:Fallback>
          <p:pic>
            <p:nvPicPr>
              <p:cNvPr id="2" name="Ink 1">
                <a:extLst>
                  <a:ext uri="{FF2B5EF4-FFF2-40B4-BE49-F238E27FC236}">
                    <a16:creationId xmlns:a16="http://schemas.microsoft.com/office/drawing/2014/main" id="{5980BE28-5B9A-828F-A4DE-87C7A21B0A99}"/>
                  </a:ext>
                </a:extLst>
              </p:cNvPr>
              <p:cNvPicPr/>
              <p:nvPr/>
            </p:nvPicPr>
            <p:blipFill>
              <a:blip r:embed="rId5"/>
              <a:stretch>
                <a:fillRect/>
              </a:stretch>
            </p:blipFill>
            <p:spPr>
              <a:xfrm>
                <a:off x="7145541" y="746004"/>
                <a:ext cx="1443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E79D65C-E169-5665-5FE5-06251CF11384}"/>
                  </a:ext>
                </a:extLst>
              </p14:cNvPr>
              <p14:cNvContentPartPr/>
              <p14:nvPr/>
            </p14:nvContentPartPr>
            <p14:xfrm>
              <a:off x="1503261" y="2663724"/>
              <a:ext cx="210960" cy="66600"/>
            </p14:xfrm>
          </p:contentPart>
        </mc:Choice>
        <mc:Fallback>
          <p:pic>
            <p:nvPicPr>
              <p:cNvPr id="3" name="Ink 2">
                <a:extLst>
                  <a:ext uri="{FF2B5EF4-FFF2-40B4-BE49-F238E27FC236}">
                    <a16:creationId xmlns:a16="http://schemas.microsoft.com/office/drawing/2014/main" id="{CE79D65C-E169-5665-5FE5-06251CF11384}"/>
                  </a:ext>
                </a:extLst>
              </p:cNvPr>
              <p:cNvPicPr/>
              <p:nvPr/>
            </p:nvPicPr>
            <p:blipFill>
              <a:blip r:embed="rId7"/>
              <a:stretch>
                <a:fillRect/>
              </a:stretch>
            </p:blipFill>
            <p:spPr>
              <a:xfrm>
                <a:off x="1485261" y="2645724"/>
                <a:ext cx="2466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6996DEC-3FBE-E335-F9A5-3BE72AC8C6CF}"/>
                  </a:ext>
                </a:extLst>
              </p14:cNvPr>
              <p14:cNvContentPartPr/>
              <p14:nvPr/>
            </p14:nvContentPartPr>
            <p14:xfrm>
              <a:off x="1488861" y="3514044"/>
              <a:ext cx="132840" cy="43200"/>
            </p14:xfrm>
          </p:contentPart>
        </mc:Choice>
        <mc:Fallback>
          <p:pic>
            <p:nvPicPr>
              <p:cNvPr id="5" name="Ink 4">
                <a:extLst>
                  <a:ext uri="{FF2B5EF4-FFF2-40B4-BE49-F238E27FC236}">
                    <a16:creationId xmlns:a16="http://schemas.microsoft.com/office/drawing/2014/main" id="{16996DEC-3FBE-E335-F9A5-3BE72AC8C6CF}"/>
                  </a:ext>
                </a:extLst>
              </p:cNvPr>
              <p:cNvPicPr/>
              <p:nvPr/>
            </p:nvPicPr>
            <p:blipFill>
              <a:blip r:embed="rId9"/>
              <a:stretch>
                <a:fillRect/>
              </a:stretch>
            </p:blipFill>
            <p:spPr>
              <a:xfrm>
                <a:off x="1471221" y="3496044"/>
                <a:ext cx="168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FD738D1-FD69-9FA6-8571-35E3E839750B}"/>
                  </a:ext>
                </a:extLst>
              </p14:cNvPr>
              <p14:cNvContentPartPr/>
              <p14:nvPr/>
            </p14:nvContentPartPr>
            <p14:xfrm>
              <a:off x="1563021" y="4379844"/>
              <a:ext cx="137880" cy="15840"/>
            </p14:xfrm>
          </p:contentPart>
        </mc:Choice>
        <mc:Fallback>
          <p:pic>
            <p:nvPicPr>
              <p:cNvPr id="9" name="Ink 8">
                <a:extLst>
                  <a:ext uri="{FF2B5EF4-FFF2-40B4-BE49-F238E27FC236}">
                    <a16:creationId xmlns:a16="http://schemas.microsoft.com/office/drawing/2014/main" id="{8FD738D1-FD69-9FA6-8571-35E3E839750B}"/>
                  </a:ext>
                </a:extLst>
              </p:cNvPr>
              <p:cNvPicPr/>
              <p:nvPr/>
            </p:nvPicPr>
            <p:blipFill>
              <a:blip r:embed="rId11"/>
              <a:stretch>
                <a:fillRect/>
              </a:stretch>
            </p:blipFill>
            <p:spPr>
              <a:xfrm>
                <a:off x="1545021" y="4362204"/>
                <a:ext cx="173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6FB22FC-C71A-9864-5CB3-0A5015ABA041}"/>
                  </a:ext>
                </a:extLst>
              </p14:cNvPr>
              <p14:cNvContentPartPr/>
              <p14:nvPr/>
            </p14:nvContentPartPr>
            <p14:xfrm>
              <a:off x="1353861" y="4850364"/>
              <a:ext cx="221760" cy="51840"/>
            </p14:xfrm>
          </p:contentPart>
        </mc:Choice>
        <mc:Fallback>
          <p:pic>
            <p:nvPicPr>
              <p:cNvPr id="11" name="Ink 10">
                <a:extLst>
                  <a:ext uri="{FF2B5EF4-FFF2-40B4-BE49-F238E27FC236}">
                    <a16:creationId xmlns:a16="http://schemas.microsoft.com/office/drawing/2014/main" id="{A6FB22FC-C71A-9864-5CB3-0A5015ABA041}"/>
                  </a:ext>
                </a:extLst>
              </p:cNvPr>
              <p:cNvPicPr/>
              <p:nvPr/>
            </p:nvPicPr>
            <p:blipFill>
              <a:blip r:embed="rId13"/>
              <a:stretch>
                <a:fillRect/>
              </a:stretch>
            </p:blipFill>
            <p:spPr>
              <a:xfrm>
                <a:off x="1336221" y="4832364"/>
                <a:ext cx="2574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9F0EF67-E90B-9C0D-BF34-5DB32549F5C8}"/>
                  </a:ext>
                </a:extLst>
              </p14:cNvPr>
              <p14:cNvContentPartPr/>
              <p14:nvPr/>
            </p14:nvContentPartPr>
            <p14:xfrm>
              <a:off x="3181581" y="1410564"/>
              <a:ext cx="1098720" cy="65160"/>
            </p14:xfrm>
          </p:contentPart>
        </mc:Choice>
        <mc:Fallback>
          <p:pic>
            <p:nvPicPr>
              <p:cNvPr id="12" name="Ink 11">
                <a:extLst>
                  <a:ext uri="{FF2B5EF4-FFF2-40B4-BE49-F238E27FC236}">
                    <a16:creationId xmlns:a16="http://schemas.microsoft.com/office/drawing/2014/main" id="{29F0EF67-E90B-9C0D-BF34-5DB32549F5C8}"/>
                  </a:ext>
                </a:extLst>
              </p:cNvPr>
              <p:cNvPicPr/>
              <p:nvPr/>
            </p:nvPicPr>
            <p:blipFill>
              <a:blip r:embed="rId15"/>
              <a:stretch>
                <a:fillRect/>
              </a:stretch>
            </p:blipFill>
            <p:spPr>
              <a:xfrm>
                <a:off x="3163581" y="1392564"/>
                <a:ext cx="1134360" cy="100800"/>
              </a:xfrm>
              <a:prstGeom prst="rect">
                <a:avLst/>
              </a:prstGeom>
            </p:spPr>
          </p:pic>
        </mc:Fallback>
      </mc:AlternateContent>
      <p:grpSp>
        <p:nvGrpSpPr>
          <p:cNvPr id="17" name="Group 16">
            <a:extLst>
              <a:ext uri="{FF2B5EF4-FFF2-40B4-BE49-F238E27FC236}">
                <a16:creationId xmlns:a16="http://schemas.microsoft.com/office/drawing/2014/main" id="{7A6D5491-916D-FB91-E25D-2B08AD8AAECD}"/>
              </a:ext>
            </a:extLst>
          </p:cNvPr>
          <p:cNvGrpSpPr/>
          <p:nvPr/>
        </p:nvGrpSpPr>
        <p:grpSpPr>
          <a:xfrm>
            <a:off x="169101" y="4008324"/>
            <a:ext cx="315000" cy="538200"/>
            <a:chOff x="169101" y="4008324"/>
            <a:chExt cx="315000" cy="53820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A98519C-D8B5-E543-3C74-93FBA0CF0D91}"/>
                    </a:ext>
                  </a:extLst>
                </p14:cNvPr>
                <p14:cNvContentPartPr/>
                <p14:nvPr/>
              </p14:nvContentPartPr>
              <p14:xfrm>
                <a:off x="268821" y="4068084"/>
                <a:ext cx="126720" cy="295200"/>
              </p14:xfrm>
            </p:contentPart>
          </mc:Choice>
          <mc:Fallback>
            <p:pic>
              <p:nvPicPr>
                <p:cNvPr id="13" name="Ink 12">
                  <a:extLst>
                    <a:ext uri="{FF2B5EF4-FFF2-40B4-BE49-F238E27FC236}">
                      <a16:creationId xmlns:a16="http://schemas.microsoft.com/office/drawing/2014/main" id="{EA98519C-D8B5-E543-3C74-93FBA0CF0D91}"/>
                    </a:ext>
                  </a:extLst>
                </p:cNvPr>
                <p:cNvPicPr/>
                <p:nvPr/>
              </p:nvPicPr>
              <p:blipFill>
                <a:blip r:embed="rId17"/>
                <a:stretch>
                  <a:fillRect/>
                </a:stretch>
              </p:blipFill>
              <p:spPr>
                <a:xfrm>
                  <a:off x="250821" y="4050444"/>
                  <a:ext cx="162360" cy="33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9101DD4-0E98-FE2E-4C64-32409D2089B1}"/>
                    </a:ext>
                  </a:extLst>
                </p14:cNvPr>
                <p14:cNvContentPartPr/>
                <p14:nvPr/>
              </p14:nvContentPartPr>
              <p14:xfrm>
                <a:off x="214821" y="4157004"/>
                <a:ext cx="199800" cy="389520"/>
              </p14:xfrm>
            </p:contentPart>
          </mc:Choice>
          <mc:Fallback>
            <p:pic>
              <p:nvPicPr>
                <p:cNvPr id="14" name="Ink 13">
                  <a:extLst>
                    <a:ext uri="{FF2B5EF4-FFF2-40B4-BE49-F238E27FC236}">
                      <a16:creationId xmlns:a16="http://schemas.microsoft.com/office/drawing/2014/main" id="{39101DD4-0E98-FE2E-4C64-32409D2089B1}"/>
                    </a:ext>
                  </a:extLst>
                </p:cNvPr>
                <p:cNvPicPr/>
                <p:nvPr/>
              </p:nvPicPr>
              <p:blipFill>
                <a:blip r:embed="rId19"/>
                <a:stretch>
                  <a:fillRect/>
                </a:stretch>
              </p:blipFill>
              <p:spPr>
                <a:xfrm>
                  <a:off x="197181" y="4139364"/>
                  <a:ext cx="23544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0BD9CAB5-3F55-773C-A76B-248F3240236F}"/>
                    </a:ext>
                  </a:extLst>
                </p14:cNvPr>
                <p14:cNvContentPartPr/>
                <p14:nvPr/>
              </p14:nvContentPartPr>
              <p14:xfrm>
                <a:off x="224541" y="4008324"/>
                <a:ext cx="191160" cy="426240"/>
              </p14:xfrm>
            </p:contentPart>
          </mc:Choice>
          <mc:Fallback>
            <p:pic>
              <p:nvPicPr>
                <p:cNvPr id="15" name="Ink 14">
                  <a:extLst>
                    <a:ext uri="{FF2B5EF4-FFF2-40B4-BE49-F238E27FC236}">
                      <a16:creationId xmlns:a16="http://schemas.microsoft.com/office/drawing/2014/main" id="{0BD9CAB5-3F55-773C-A76B-248F3240236F}"/>
                    </a:ext>
                  </a:extLst>
                </p:cNvPr>
                <p:cNvPicPr/>
                <p:nvPr/>
              </p:nvPicPr>
              <p:blipFill>
                <a:blip r:embed="rId21"/>
                <a:stretch>
                  <a:fillRect/>
                </a:stretch>
              </p:blipFill>
              <p:spPr>
                <a:xfrm>
                  <a:off x="206541" y="3990324"/>
                  <a:ext cx="22680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BA6C1C08-4230-63B3-5868-7092440EFAFA}"/>
                    </a:ext>
                  </a:extLst>
                </p14:cNvPr>
                <p14:cNvContentPartPr/>
                <p14:nvPr/>
              </p14:nvContentPartPr>
              <p14:xfrm>
                <a:off x="169101" y="4258884"/>
                <a:ext cx="315000" cy="52920"/>
              </p14:xfrm>
            </p:contentPart>
          </mc:Choice>
          <mc:Fallback>
            <p:pic>
              <p:nvPicPr>
                <p:cNvPr id="16" name="Ink 15">
                  <a:extLst>
                    <a:ext uri="{FF2B5EF4-FFF2-40B4-BE49-F238E27FC236}">
                      <a16:creationId xmlns:a16="http://schemas.microsoft.com/office/drawing/2014/main" id="{BA6C1C08-4230-63B3-5868-7092440EFAFA}"/>
                    </a:ext>
                  </a:extLst>
                </p:cNvPr>
                <p:cNvPicPr/>
                <p:nvPr/>
              </p:nvPicPr>
              <p:blipFill>
                <a:blip r:embed="rId23"/>
                <a:stretch>
                  <a:fillRect/>
                </a:stretch>
              </p:blipFill>
              <p:spPr>
                <a:xfrm>
                  <a:off x="151461" y="4240884"/>
                  <a:ext cx="350640" cy="88560"/>
                </a:xfrm>
                <a:prstGeom prst="rect">
                  <a:avLst/>
                </a:prstGeom>
              </p:spPr>
            </p:pic>
          </mc:Fallback>
        </mc:AlternateContent>
      </p:grpSp>
      <p:grpSp>
        <p:nvGrpSpPr>
          <p:cNvPr id="22" name="Group 21">
            <a:extLst>
              <a:ext uri="{FF2B5EF4-FFF2-40B4-BE49-F238E27FC236}">
                <a16:creationId xmlns:a16="http://schemas.microsoft.com/office/drawing/2014/main" id="{972FD3BC-D32C-C88C-A397-E743F47DA102}"/>
              </a:ext>
            </a:extLst>
          </p:cNvPr>
          <p:cNvGrpSpPr/>
          <p:nvPr/>
        </p:nvGrpSpPr>
        <p:grpSpPr>
          <a:xfrm>
            <a:off x="153621" y="2296164"/>
            <a:ext cx="279360" cy="310320"/>
            <a:chOff x="153621" y="2296164"/>
            <a:chExt cx="279360" cy="310320"/>
          </a:xfrm>
        </p:grpSpPr>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F9E7B682-A611-A27A-71DE-75FE609155CB}"/>
                    </a:ext>
                  </a:extLst>
                </p14:cNvPr>
                <p14:cNvContentPartPr/>
                <p14:nvPr/>
              </p14:nvContentPartPr>
              <p14:xfrm>
                <a:off x="222741" y="2341164"/>
                <a:ext cx="127080" cy="192960"/>
              </p14:xfrm>
            </p:contentPart>
          </mc:Choice>
          <mc:Fallback>
            <p:pic>
              <p:nvPicPr>
                <p:cNvPr id="18" name="Ink 17">
                  <a:extLst>
                    <a:ext uri="{FF2B5EF4-FFF2-40B4-BE49-F238E27FC236}">
                      <a16:creationId xmlns:a16="http://schemas.microsoft.com/office/drawing/2014/main" id="{F9E7B682-A611-A27A-71DE-75FE609155CB}"/>
                    </a:ext>
                  </a:extLst>
                </p:cNvPr>
                <p:cNvPicPr/>
                <p:nvPr/>
              </p:nvPicPr>
              <p:blipFill>
                <a:blip r:embed="rId25"/>
                <a:stretch>
                  <a:fillRect/>
                </a:stretch>
              </p:blipFill>
              <p:spPr>
                <a:xfrm>
                  <a:off x="205101" y="2323524"/>
                  <a:ext cx="162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E43B34F-B9AD-58D0-BCB1-4274F68793CE}"/>
                    </a:ext>
                  </a:extLst>
                </p14:cNvPr>
                <p14:cNvContentPartPr/>
                <p14:nvPr/>
              </p14:nvContentPartPr>
              <p14:xfrm>
                <a:off x="229221" y="2326044"/>
                <a:ext cx="203760" cy="280440"/>
              </p14:xfrm>
            </p:contentPart>
          </mc:Choice>
          <mc:Fallback>
            <p:pic>
              <p:nvPicPr>
                <p:cNvPr id="19" name="Ink 18">
                  <a:extLst>
                    <a:ext uri="{FF2B5EF4-FFF2-40B4-BE49-F238E27FC236}">
                      <a16:creationId xmlns:a16="http://schemas.microsoft.com/office/drawing/2014/main" id="{9E43B34F-B9AD-58D0-BCB1-4274F68793CE}"/>
                    </a:ext>
                  </a:extLst>
                </p:cNvPr>
                <p:cNvPicPr/>
                <p:nvPr/>
              </p:nvPicPr>
              <p:blipFill>
                <a:blip r:embed="rId27"/>
                <a:stretch>
                  <a:fillRect/>
                </a:stretch>
              </p:blipFill>
              <p:spPr>
                <a:xfrm>
                  <a:off x="211581" y="2308404"/>
                  <a:ext cx="2394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910CE1C9-E466-F294-53BA-93E396155489}"/>
                    </a:ext>
                  </a:extLst>
                </p14:cNvPr>
                <p14:cNvContentPartPr/>
                <p14:nvPr/>
              </p14:nvContentPartPr>
              <p14:xfrm>
                <a:off x="225261" y="2296164"/>
                <a:ext cx="180000" cy="287280"/>
              </p14:xfrm>
            </p:contentPart>
          </mc:Choice>
          <mc:Fallback>
            <p:pic>
              <p:nvPicPr>
                <p:cNvPr id="20" name="Ink 19">
                  <a:extLst>
                    <a:ext uri="{FF2B5EF4-FFF2-40B4-BE49-F238E27FC236}">
                      <a16:creationId xmlns:a16="http://schemas.microsoft.com/office/drawing/2014/main" id="{910CE1C9-E466-F294-53BA-93E396155489}"/>
                    </a:ext>
                  </a:extLst>
                </p:cNvPr>
                <p:cNvPicPr/>
                <p:nvPr/>
              </p:nvPicPr>
              <p:blipFill>
                <a:blip r:embed="rId29"/>
                <a:stretch>
                  <a:fillRect/>
                </a:stretch>
              </p:blipFill>
              <p:spPr>
                <a:xfrm>
                  <a:off x="207621" y="2278524"/>
                  <a:ext cx="215640" cy="32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84D97953-0D1D-63DE-717B-C372391647D8}"/>
                    </a:ext>
                  </a:extLst>
                </p14:cNvPr>
                <p14:cNvContentPartPr/>
                <p14:nvPr/>
              </p14:nvContentPartPr>
              <p14:xfrm>
                <a:off x="153621" y="2427924"/>
                <a:ext cx="243360" cy="119520"/>
              </p14:xfrm>
            </p:contentPart>
          </mc:Choice>
          <mc:Fallback>
            <p:pic>
              <p:nvPicPr>
                <p:cNvPr id="21" name="Ink 20">
                  <a:extLst>
                    <a:ext uri="{FF2B5EF4-FFF2-40B4-BE49-F238E27FC236}">
                      <a16:creationId xmlns:a16="http://schemas.microsoft.com/office/drawing/2014/main" id="{84D97953-0D1D-63DE-717B-C372391647D8}"/>
                    </a:ext>
                  </a:extLst>
                </p:cNvPr>
                <p:cNvPicPr/>
                <p:nvPr/>
              </p:nvPicPr>
              <p:blipFill>
                <a:blip r:embed="rId31"/>
                <a:stretch>
                  <a:fillRect/>
                </a:stretch>
              </p:blipFill>
              <p:spPr>
                <a:xfrm>
                  <a:off x="135621" y="2410284"/>
                  <a:ext cx="279000" cy="155160"/>
                </a:xfrm>
                <a:prstGeom prst="rect">
                  <a:avLst/>
                </a:prstGeom>
              </p:spPr>
            </p:pic>
          </mc:Fallback>
        </mc:AlternateContent>
      </p:grpSp>
    </p:spTree>
    <p:extLst>
      <p:ext uri="{BB962C8B-B14F-4D97-AF65-F5344CB8AC3E}">
        <p14:creationId xmlns:p14="http://schemas.microsoft.com/office/powerpoint/2010/main" val="2107918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3413"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0" y="0"/>
            <a:ext cx="10310013" cy="6447919"/>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פרק כה</a:t>
            </a:r>
          </a:p>
          <a:p>
            <a:pPr algn="r"/>
            <a:r>
              <a:rPr lang="he-IL" sz="4000" dirty="0">
                <a:solidFill>
                  <a:schemeClr val="bg1"/>
                </a:solidFill>
                <a:cs typeface="+mj-cs"/>
              </a:rPr>
              <a:t>﻿</a:t>
            </a:r>
            <a:r>
              <a:rPr lang="he-IL" sz="4000" dirty="0">
                <a:solidFill>
                  <a:srgbClr val="FFFF00"/>
                </a:solidFill>
                <a:cs typeface="+mj-cs"/>
              </a:rPr>
              <a:t>ז   וּבִלַּע בָּהָר הַזֶּה פְּנֵי-הַלּוֹט | הַלּוֹט עַל-כָּל-הָעַמִּים וְהַמַּסֵּכָה הַנְּסוּכָה עַל-כָּל-הַגּוֹיִם: ח   בִּלַּע הַמָּוֶת לָנֶצַח וּמָחָה אֲדֹנָי יְהֶוִֹה דִּמְעָה מֵעַל כָּל-פָּנִים וְחֶרְפַּת עַמּוֹ יָסִיר מֵעַל כָּל-הָאָרֶץ כִּי יְהֹוָה דִּבֵּר:</a:t>
            </a:r>
            <a:r>
              <a:rPr lang="he-IL" sz="4000" dirty="0">
                <a:solidFill>
                  <a:schemeClr val="bg1"/>
                </a:solidFill>
                <a:cs typeface="+mj-cs"/>
              </a:rPr>
              <a:t> </a:t>
            </a:r>
            <a:r>
              <a:rPr lang="he-IL" sz="4000" dirty="0">
                <a:solidFill>
                  <a:srgbClr val="FFC000"/>
                </a:solidFill>
                <a:cs typeface="+mj-cs"/>
              </a:rPr>
              <a:t>ט   וְאָמַר בַּיּוֹם הַהוּא הִנֵּה אֱלֹהֵינוּ זֶה קִוִּינוּ לוֹ וְיוֹשִׁיעֵנוּ זֶה יְהֹוָה קִוִּינוּ לוֹ נָגִילָה וְנִשְֹמְחָה בִּישׁוּעָתוֹ: </a:t>
            </a:r>
            <a:r>
              <a:rPr lang="he-IL" sz="4000" dirty="0">
                <a:solidFill>
                  <a:srgbClr val="92D050"/>
                </a:solidFill>
                <a:cs typeface="+mj-cs"/>
              </a:rPr>
              <a:t>י   כִּי-תָנוּחַ יַד-יְהֹוָה בָּהָר הַזֶּה וְנָדוֹשׁ מוֹאָב תַּחְתָּיו כְּהִדּוּשׁ מַתְבֵּן בְּמֹי [בְּמוֹ] מַדְמֵנָה: </a:t>
            </a:r>
            <a:r>
              <a:rPr lang="he-IL" sz="4000" dirty="0">
                <a:solidFill>
                  <a:srgbClr val="00B0F0"/>
                </a:solidFill>
                <a:cs typeface="+mj-cs"/>
              </a:rPr>
              <a:t>יא   וּפֵרַשֹ יָדָיו בְּקִרְבּוֹ כַּאֲשֶׁר יְפָרֵשֹ הַשֹּׂחֶה לִשְֹחוֹת וְהִשְׁפִּיל גַּאֲוָתוֹ עִם אָרְבּוֹת יָדָיו: יב   וּמִבְצַר מִשְֹגַּב חוֹמֹתֶיךָ הֵשַׁח הִשְׁפִּיל הִגִּיעַ לָאָרֶץ עַד-עָפָר: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6B077ED-92EB-6C4F-37F5-F37CC353368F}"/>
                  </a:ext>
                </a:extLst>
              </p14:cNvPr>
              <p14:cNvContentPartPr/>
              <p14:nvPr/>
            </p14:nvContentPartPr>
            <p14:xfrm>
              <a:off x="10030941" y="1285284"/>
              <a:ext cx="159480" cy="65880"/>
            </p14:xfrm>
          </p:contentPart>
        </mc:Choice>
        <mc:Fallback>
          <p:pic>
            <p:nvPicPr>
              <p:cNvPr id="2" name="Ink 1">
                <a:extLst>
                  <a:ext uri="{FF2B5EF4-FFF2-40B4-BE49-F238E27FC236}">
                    <a16:creationId xmlns:a16="http://schemas.microsoft.com/office/drawing/2014/main" id="{D6B077ED-92EB-6C4F-37F5-F37CC353368F}"/>
                  </a:ext>
                </a:extLst>
              </p:cNvPr>
              <p:cNvPicPr/>
              <p:nvPr/>
            </p:nvPicPr>
            <p:blipFill>
              <a:blip r:embed="rId5"/>
              <a:stretch>
                <a:fillRect/>
              </a:stretch>
            </p:blipFill>
            <p:spPr>
              <a:xfrm>
                <a:off x="10013301" y="1267284"/>
                <a:ext cx="1951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F8F0D3E-93FD-A058-A228-66A0BB5F254B}"/>
                  </a:ext>
                </a:extLst>
              </p14:cNvPr>
              <p14:cNvContentPartPr/>
              <p14:nvPr/>
            </p14:nvContentPartPr>
            <p14:xfrm>
              <a:off x="4660101" y="5580444"/>
              <a:ext cx="339480" cy="47160"/>
            </p14:xfrm>
          </p:contentPart>
        </mc:Choice>
        <mc:Fallback>
          <p:pic>
            <p:nvPicPr>
              <p:cNvPr id="4" name="Ink 3">
                <a:extLst>
                  <a:ext uri="{FF2B5EF4-FFF2-40B4-BE49-F238E27FC236}">
                    <a16:creationId xmlns:a16="http://schemas.microsoft.com/office/drawing/2014/main" id="{BF8F0D3E-93FD-A058-A228-66A0BB5F254B}"/>
                  </a:ext>
                </a:extLst>
              </p:cNvPr>
              <p:cNvPicPr/>
              <p:nvPr/>
            </p:nvPicPr>
            <p:blipFill>
              <a:blip r:embed="rId7"/>
              <a:stretch>
                <a:fillRect/>
              </a:stretch>
            </p:blipFill>
            <p:spPr>
              <a:xfrm>
                <a:off x="4642101" y="5562804"/>
                <a:ext cx="375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C387C28-D3E8-5E1F-3F0B-A72EE0DC382F}"/>
                  </a:ext>
                </a:extLst>
              </p14:cNvPr>
              <p14:cNvContentPartPr/>
              <p14:nvPr/>
            </p14:nvContentPartPr>
            <p14:xfrm>
              <a:off x="6312501" y="708564"/>
              <a:ext cx="500760" cy="81000"/>
            </p14:xfrm>
          </p:contentPart>
        </mc:Choice>
        <mc:Fallback>
          <p:pic>
            <p:nvPicPr>
              <p:cNvPr id="5" name="Ink 4">
                <a:extLst>
                  <a:ext uri="{FF2B5EF4-FFF2-40B4-BE49-F238E27FC236}">
                    <a16:creationId xmlns:a16="http://schemas.microsoft.com/office/drawing/2014/main" id="{BC387C28-D3E8-5E1F-3F0B-A72EE0DC382F}"/>
                  </a:ext>
                </a:extLst>
              </p:cNvPr>
              <p:cNvPicPr/>
              <p:nvPr/>
            </p:nvPicPr>
            <p:blipFill>
              <a:blip r:embed="rId9"/>
              <a:stretch>
                <a:fillRect/>
              </a:stretch>
            </p:blipFill>
            <p:spPr>
              <a:xfrm>
                <a:off x="6294861" y="690564"/>
                <a:ext cx="536400" cy="116640"/>
              </a:xfrm>
              <a:prstGeom prst="rect">
                <a:avLst/>
              </a:prstGeom>
            </p:spPr>
          </p:pic>
        </mc:Fallback>
      </mc:AlternateContent>
      <p:grpSp>
        <p:nvGrpSpPr>
          <p:cNvPr id="12" name="Group 11">
            <a:extLst>
              <a:ext uri="{FF2B5EF4-FFF2-40B4-BE49-F238E27FC236}">
                <a16:creationId xmlns:a16="http://schemas.microsoft.com/office/drawing/2014/main" id="{9528981E-E5AC-C4B8-C4AD-1CB25BF30943}"/>
              </a:ext>
            </a:extLst>
          </p:cNvPr>
          <p:cNvGrpSpPr/>
          <p:nvPr/>
        </p:nvGrpSpPr>
        <p:grpSpPr>
          <a:xfrm>
            <a:off x="7235181" y="1297164"/>
            <a:ext cx="2418480" cy="188280"/>
            <a:chOff x="7235181" y="1297164"/>
            <a:chExt cx="2418480" cy="18828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A2CD0FE-A91E-E7F7-11A4-95FF6CB77FE6}"/>
                    </a:ext>
                  </a:extLst>
                </p14:cNvPr>
                <p14:cNvContentPartPr/>
                <p14:nvPr/>
              </p14:nvContentPartPr>
              <p14:xfrm>
                <a:off x="9030861" y="1297164"/>
                <a:ext cx="622800" cy="52560"/>
              </p14:xfrm>
            </p:contentPart>
          </mc:Choice>
          <mc:Fallback>
            <p:pic>
              <p:nvPicPr>
                <p:cNvPr id="7" name="Ink 6">
                  <a:extLst>
                    <a:ext uri="{FF2B5EF4-FFF2-40B4-BE49-F238E27FC236}">
                      <a16:creationId xmlns:a16="http://schemas.microsoft.com/office/drawing/2014/main" id="{BA2CD0FE-A91E-E7F7-11A4-95FF6CB77FE6}"/>
                    </a:ext>
                  </a:extLst>
                </p:cNvPr>
                <p:cNvPicPr/>
                <p:nvPr/>
              </p:nvPicPr>
              <p:blipFill>
                <a:blip r:embed="rId11"/>
                <a:stretch>
                  <a:fillRect/>
                </a:stretch>
              </p:blipFill>
              <p:spPr>
                <a:xfrm>
                  <a:off x="9013221" y="1279524"/>
                  <a:ext cx="6584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9870EA4-1D16-DA6C-D2AB-470276C3A594}"/>
                    </a:ext>
                  </a:extLst>
                </p14:cNvPr>
                <p14:cNvContentPartPr/>
                <p14:nvPr/>
              </p14:nvContentPartPr>
              <p14:xfrm>
                <a:off x="8237421" y="1369524"/>
                <a:ext cx="554760" cy="64800"/>
              </p14:xfrm>
            </p:contentPart>
          </mc:Choice>
          <mc:Fallback>
            <p:pic>
              <p:nvPicPr>
                <p:cNvPr id="9" name="Ink 8">
                  <a:extLst>
                    <a:ext uri="{FF2B5EF4-FFF2-40B4-BE49-F238E27FC236}">
                      <a16:creationId xmlns:a16="http://schemas.microsoft.com/office/drawing/2014/main" id="{89870EA4-1D16-DA6C-D2AB-470276C3A594}"/>
                    </a:ext>
                  </a:extLst>
                </p:cNvPr>
                <p:cNvPicPr/>
                <p:nvPr/>
              </p:nvPicPr>
              <p:blipFill>
                <a:blip r:embed="rId13"/>
                <a:stretch>
                  <a:fillRect/>
                </a:stretch>
              </p:blipFill>
              <p:spPr>
                <a:xfrm>
                  <a:off x="8219421" y="1351884"/>
                  <a:ext cx="5904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0F45501-F4E5-6716-17D3-F2F8BE5BD0FB}"/>
                    </a:ext>
                  </a:extLst>
                </p14:cNvPr>
                <p14:cNvContentPartPr/>
                <p14:nvPr/>
              </p14:nvContentPartPr>
              <p14:xfrm>
                <a:off x="7235181" y="1459884"/>
                <a:ext cx="707760" cy="25560"/>
              </p14:xfrm>
            </p:contentPart>
          </mc:Choice>
          <mc:Fallback>
            <p:pic>
              <p:nvPicPr>
                <p:cNvPr id="11" name="Ink 10">
                  <a:extLst>
                    <a:ext uri="{FF2B5EF4-FFF2-40B4-BE49-F238E27FC236}">
                      <a16:creationId xmlns:a16="http://schemas.microsoft.com/office/drawing/2014/main" id="{F0F45501-F4E5-6716-17D3-F2F8BE5BD0FB}"/>
                    </a:ext>
                  </a:extLst>
                </p:cNvPr>
                <p:cNvPicPr/>
                <p:nvPr/>
              </p:nvPicPr>
              <p:blipFill>
                <a:blip r:embed="rId15"/>
                <a:stretch>
                  <a:fillRect/>
                </a:stretch>
              </p:blipFill>
              <p:spPr>
                <a:xfrm>
                  <a:off x="7217181" y="1441884"/>
                  <a:ext cx="743400" cy="61200"/>
                </a:xfrm>
                <a:prstGeom prst="rect">
                  <a:avLst/>
                </a:prstGeom>
              </p:spPr>
            </p:pic>
          </mc:Fallback>
        </mc:AlternateContent>
      </p:grpSp>
      <p:grpSp>
        <p:nvGrpSpPr>
          <p:cNvPr id="15" name="Group 14">
            <a:extLst>
              <a:ext uri="{FF2B5EF4-FFF2-40B4-BE49-F238E27FC236}">
                <a16:creationId xmlns:a16="http://schemas.microsoft.com/office/drawing/2014/main" id="{624A9AD6-9986-38B1-7EF2-81B5E405636D}"/>
              </a:ext>
            </a:extLst>
          </p:cNvPr>
          <p:cNvGrpSpPr/>
          <p:nvPr/>
        </p:nvGrpSpPr>
        <p:grpSpPr>
          <a:xfrm>
            <a:off x="5682861" y="1383924"/>
            <a:ext cx="1439280" cy="57240"/>
            <a:chOff x="5682861" y="1383924"/>
            <a:chExt cx="1439280" cy="57240"/>
          </a:xfrm>
        </p:grpSpPr>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C1863E5-45A5-25DD-A2BA-120B939D8FCA}"/>
                    </a:ext>
                  </a:extLst>
                </p14:cNvPr>
                <p14:cNvContentPartPr/>
                <p14:nvPr/>
              </p14:nvContentPartPr>
              <p14:xfrm>
                <a:off x="6656301" y="1383924"/>
                <a:ext cx="465840" cy="55080"/>
              </p14:xfrm>
            </p:contentPart>
          </mc:Choice>
          <mc:Fallback>
            <p:pic>
              <p:nvPicPr>
                <p:cNvPr id="13" name="Ink 12">
                  <a:extLst>
                    <a:ext uri="{FF2B5EF4-FFF2-40B4-BE49-F238E27FC236}">
                      <a16:creationId xmlns:a16="http://schemas.microsoft.com/office/drawing/2014/main" id="{EC1863E5-45A5-25DD-A2BA-120B939D8FCA}"/>
                    </a:ext>
                  </a:extLst>
                </p:cNvPr>
                <p:cNvPicPr/>
                <p:nvPr/>
              </p:nvPicPr>
              <p:blipFill>
                <a:blip r:embed="rId17"/>
                <a:stretch>
                  <a:fillRect/>
                </a:stretch>
              </p:blipFill>
              <p:spPr>
                <a:xfrm>
                  <a:off x="6638301" y="1366284"/>
                  <a:ext cx="501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2A6C05C1-F806-ADB4-F1D6-9BD4CA5A6989}"/>
                    </a:ext>
                  </a:extLst>
                </p14:cNvPr>
                <p14:cNvContentPartPr/>
                <p14:nvPr/>
              </p14:nvContentPartPr>
              <p14:xfrm>
                <a:off x="5682861" y="1408764"/>
                <a:ext cx="723960" cy="32400"/>
              </p14:xfrm>
            </p:contentPart>
          </mc:Choice>
          <mc:Fallback>
            <p:pic>
              <p:nvPicPr>
                <p:cNvPr id="14" name="Ink 13">
                  <a:extLst>
                    <a:ext uri="{FF2B5EF4-FFF2-40B4-BE49-F238E27FC236}">
                      <a16:creationId xmlns:a16="http://schemas.microsoft.com/office/drawing/2014/main" id="{2A6C05C1-F806-ADB4-F1D6-9BD4CA5A6989}"/>
                    </a:ext>
                  </a:extLst>
                </p:cNvPr>
                <p:cNvPicPr/>
                <p:nvPr/>
              </p:nvPicPr>
              <p:blipFill>
                <a:blip r:embed="rId19"/>
                <a:stretch>
                  <a:fillRect/>
                </a:stretch>
              </p:blipFill>
              <p:spPr>
                <a:xfrm>
                  <a:off x="5664861" y="1391124"/>
                  <a:ext cx="759600" cy="68040"/>
                </a:xfrm>
                <a:prstGeom prst="rect">
                  <a:avLst/>
                </a:prstGeom>
              </p:spPr>
            </p:pic>
          </mc:Fallback>
        </mc:AlternateContent>
      </p:grpSp>
      <p:grpSp>
        <p:nvGrpSpPr>
          <p:cNvPr id="20" name="Group 19">
            <a:extLst>
              <a:ext uri="{FF2B5EF4-FFF2-40B4-BE49-F238E27FC236}">
                <a16:creationId xmlns:a16="http://schemas.microsoft.com/office/drawing/2014/main" id="{019070AF-0182-15FA-FABC-CB1F61ED6FCD}"/>
              </a:ext>
            </a:extLst>
          </p:cNvPr>
          <p:cNvGrpSpPr/>
          <p:nvPr/>
        </p:nvGrpSpPr>
        <p:grpSpPr>
          <a:xfrm>
            <a:off x="2110221" y="1365564"/>
            <a:ext cx="3066480" cy="80640"/>
            <a:chOff x="2110221" y="1365564"/>
            <a:chExt cx="3066480" cy="80640"/>
          </a:xfrm>
        </p:grpSpPr>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8D7C91D6-A373-6CDF-FD9F-6B9735D2A99A}"/>
                    </a:ext>
                  </a:extLst>
                </p14:cNvPr>
                <p14:cNvContentPartPr/>
                <p14:nvPr/>
              </p14:nvContentPartPr>
              <p14:xfrm>
                <a:off x="4509981" y="1382124"/>
                <a:ext cx="666720" cy="64080"/>
              </p14:xfrm>
            </p:contentPart>
          </mc:Choice>
          <mc:Fallback>
            <p:pic>
              <p:nvPicPr>
                <p:cNvPr id="16" name="Ink 15">
                  <a:extLst>
                    <a:ext uri="{FF2B5EF4-FFF2-40B4-BE49-F238E27FC236}">
                      <a16:creationId xmlns:a16="http://schemas.microsoft.com/office/drawing/2014/main" id="{8D7C91D6-A373-6CDF-FD9F-6B9735D2A99A}"/>
                    </a:ext>
                  </a:extLst>
                </p:cNvPr>
                <p:cNvPicPr/>
                <p:nvPr/>
              </p:nvPicPr>
              <p:blipFill>
                <a:blip r:embed="rId21"/>
                <a:stretch>
                  <a:fillRect/>
                </a:stretch>
              </p:blipFill>
              <p:spPr>
                <a:xfrm>
                  <a:off x="4491981" y="1364484"/>
                  <a:ext cx="7023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EB2C70A8-425F-C614-3FD8-D53C5E315D77}"/>
                    </a:ext>
                  </a:extLst>
                </p14:cNvPr>
                <p14:cNvContentPartPr/>
                <p14:nvPr/>
              </p14:nvContentPartPr>
              <p14:xfrm>
                <a:off x="3705021" y="1401924"/>
                <a:ext cx="461880" cy="33120"/>
              </p14:xfrm>
            </p:contentPart>
          </mc:Choice>
          <mc:Fallback>
            <p:pic>
              <p:nvPicPr>
                <p:cNvPr id="17" name="Ink 16">
                  <a:extLst>
                    <a:ext uri="{FF2B5EF4-FFF2-40B4-BE49-F238E27FC236}">
                      <a16:creationId xmlns:a16="http://schemas.microsoft.com/office/drawing/2014/main" id="{EB2C70A8-425F-C614-3FD8-D53C5E315D77}"/>
                    </a:ext>
                  </a:extLst>
                </p:cNvPr>
                <p:cNvPicPr/>
                <p:nvPr/>
              </p:nvPicPr>
              <p:blipFill>
                <a:blip r:embed="rId23"/>
                <a:stretch>
                  <a:fillRect/>
                </a:stretch>
              </p:blipFill>
              <p:spPr>
                <a:xfrm>
                  <a:off x="3687381" y="1383924"/>
                  <a:ext cx="4975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B0195901-4F19-2343-ACE4-B7A952AEE820}"/>
                    </a:ext>
                  </a:extLst>
                </p14:cNvPr>
                <p14:cNvContentPartPr/>
                <p14:nvPr/>
              </p14:nvContentPartPr>
              <p14:xfrm>
                <a:off x="3070341" y="1374564"/>
                <a:ext cx="521280" cy="60480"/>
              </p14:xfrm>
            </p:contentPart>
          </mc:Choice>
          <mc:Fallback>
            <p:pic>
              <p:nvPicPr>
                <p:cNvPr id="18" name="Ink 17">
                  <a:extLst>
                    <a:ext uri="{FF2B5EF4-FFF2-40B4-BE49-F238E27FC236}">
                      <a16:creationId xmlns:a16="http://schemas.microsoft.com/office/drawing/2014/main" id="{B0195901-4F19-2343-ACE4-B7A952AEE820}"/>
                    </a:ext>
                  </a:extLst>
                </p:cNvPr>
                <p:cNvPicPr/>
                <p:nvPr/>
              </p:nvPicPr>
              <p:blipFill>
                <a:blip r:embed="rId25"/>
                <a:stretch>
                  <a:fillRect/>
                </a:stretch>
              </p:blipFill>
              <p:spPr>
                <a:xfrm>
                  <a:off x="3052341" y="1356564"/>
                  <a:ext cx="556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44EF0FD-27C3-A5AE-256C-ABBF779CF164}"/>
                    </a:ext>
                  </a:extLst>
                </p14:cNvPr>
                <p14:cNvContentPartPr/>
                <p14:nvPr/>
              </p14:nvContentPartPr>
              <p14:xfrm>
                <a:off x="2110221" y="1365564"/>
                <a:ext cx="759600" cy="32760"/>
              </p14:xfrm>
            </p:contentPart>
          </mc:Choice>
          <mc:Fallback>
            <p:pic>
              <p:nvPicPr>
                <p:cNvPr id="19" name="Ink 18">
                  <a:extLst>
                    <a:ext uri="{FF2B5EF4-FFF2-40B4-BE49-F238E27FC236}">
                      <a16:creationId xmlns:a16="http://schemas.microsoft.com/office/drawing/2014/main" id="{C44EF0FD-27C3-A5AE-256C-ABBF779CF164}"/>
                    </a:ext>
                  </a:extLst>
                </p:cNvPr>
                <p:cNvPicPr/>
                <p:nvPr/>
              </p:nvPicPr>
              <p:blipFill>
                <a:blip r:embed="rId27"/>
                <a:stretch>
                  <a:fillRect/>
                </a:stretch>
              </p:blipFill>
              <p:spPr>
                <a:xfrm>
                  <a:off x="2092221" y="1347564"/>
                  <a:ext cx="795240" cy="68400"/>
                </a:xfrm>
                <a:prstGeom prst="rect">
                  <a:avLst/>
                </a:prstGeom>
              </p:spPr>
            </p:pic>
          </mc:Fallback>
        </mc:AlternateContent>
      </p:grpSp>
      <p:grpSp>
        <p:nvGrpSpPr>
          <p:cNvPr id="23" name="Group 22">
            <a:extLst>
              <a:ext uri="{FF2B5EF4-FFF2-40B4-BE49-F238E27FC236}">
                <a16:creationId xmlns:a16="http://schemas.microsoft.com/office/drawing/2014/main" id="{AA82EF9C-B652-780E-3C37-974859F0CD9C}"/>
              </a:ext>
            </a:extLst>
          </p:cNvPr>
          <p:cNvGrpSpPr/>
          <p:nvPr/>
        </p:nvGrpSpPr>
        <p:grpSpPr>
          <a:xfrm>
            <a:off x="431541" y="1382484"/>
            <a:ext cx="1375560" cy="92520"/>
            <a:chOff x="431541" y="1382484"/>
            <a:chExt cx="1375560" cy="92520"/>
          </a:xfrm>
        </p:grpSpPr>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81648793-B6F0-0C2D-4BA7-B39852EC9A5C}"/>
                    </a:ext>
                  </a:extLst>
                </p14:cNvPr>
                <p14:cNvContentPartPr/>
                <p14:nvPr/>
              </p14:nvContentPartPr>
              <p14:xfrm>
                <a:off x="1743381" y="1450164"/>
                <a:ext cx="12960" cy="24840"/>
              </p14:xfrm>
            </p:contentPart>
          </mc:Choice>
          <mc:Fallback>
            <p:pic>
              <p:nvPicPr>
                <p:cNvPr id="21" name="Ink 20">
                  <a:extLst>
                    <a:ext uri="{FF2B5EF4-FFF2-40B4-BE49-F238E27FC236}">
                      <a16:creationId xmlns:a16="http://schemas.microsoft.com/office/drawing/2014/main" id="{81648793-B6F0-0C2D-4BA7-B39852EC9A5C}"/>
                    </a:ext>
                  </a:extLst>
                </p:cNvPr>
                <p:cNvPicPr/>
                <p:nvPr/>
              </p:nvPicPr>
              <p:blipFill>
                <a:blip r:embed="rId29"/>
                <a:stretch>
                  <a:fillRect/>
                </a:stretch>
              </p:blipFill>
              <p:spPr>
                <a:xfrm>
                  <a:off x="1725381" y="1432164"/>
                  <a:ext cx="48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6E3B1CBB-7995-856B-6330-26C7E2BB1739}"/>
                    </a:ext>
                  </a:extLst>
                </p14:cNvPr>
                <p14:cNvContentPartPr/>
                <p14:nvPr/>
              </p14:nvContentPartPr>
              <p14:xfrm>
                <a:off x="431541" y="1382484"/>
                <a:ext cx="1375560" cy="69120"/>
              </p14:xfrm>
            </p:contentPart>
          </mc:Choice>
          <mc:Fallback>
            <p:pic>
              <p:nvPicPr>
                <p:cNvPr id="22" name="Ink 21">
                  <a:extLst>
                    <a:ext uri="{FF2B5EF4-FFF2-40B4-BE49-F238E27FC236}">
                      <a16:creationId xmlns:a16="http://schemas.microsoft.com/office/drawing/2014/main" id="{6E3B1CBB-7995-856B-6330-26C7E2BB1739}"/>
                    </a:ext>
                  </a:extLst>
                </p:cNvPr>
                <p:cNvPicPr/>
                <p:nvPr/>
              </p:nvPicPr>
              <p:blipFill>
                <a:blip r:embed="rId31"/>
                <a:stretch>
                  <a:fillRect/>
                </a:stretch>
              </p:blipFill>
              <p:spPr>
                <a:xfrm>
                  <a:off x="413541" y="1364484"/>
                  <a:ext cx="1411200" cy="104760"/>
                </a:xfrm>
                <a:prstGeom prst="rect">
                  <a:avLst/>
                </a:prstGeom>
              </p:spPr>
            </p:pic>
          </mc:Fallback>
        </mc:AlternateContent>
      </p:grpSp>
      <p:grpSp>
        <p:nvGrpSpPr>
          <p:cNvPr id="26" name="Group 25">
            <a:extLst>
              <a:ext uri="{FF2B5EF4-FFF2-40B4-BE49-F238E27FC236}">
                <a16:creationId xmlns:a16="http://schemas.microsoft.com/office/drawing/2014/main" id="{73E21118-39F0-675C-CB65-6DDD5D71CC73}"/>
              </a:ext>
            </a:extLst>
          </p:cNvPr>
          <p:cNvGrpSpPr/>
          <p:nvPr/>
        </p:nvGrpSpPr>
        <p:grpSpPr>
          <a:xfrm>
            <a:off x="6772581" y="1960644"/>
            <a:ext cx="3378600" cy="94680"/>
            <a:chOff x="6772581" y="1960644"/>
            <a:chExt cx="3378600" cy="94680"/>
          </a:xfrm>
        </p:grpSpPr>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B4A12B41-A82F-EE2B-E180-567B5047849A}"/>
                    </a:ext>
                  </a:extLst>
                </p14:cNvPr>
                <p14:cNvContentPartPr/>
                <p14:nvPr/>
              </p14:nvContentPartPr>
              <p14:xfrm>
                <a:off x="8994861" y="1995204"/>
                <a:ext cx="1156320" cy="60120"/>
              </p14:xfrm>
            </p:contentPart>
          </mc:Choice>
          <mc:Fallback>
            <p:pic>
              <p:nvPicPr>
                <p:cNvPr id="24" name="Ink 23">
                  <a:extLst>
                    <a:ext uri="{FF2B5EF4-FFF2-40B4-BE49-F238E27FC236}">
                      <a16:creationId xmlns:a16="http://schemas.microsoft.com/office/drawing/2014/main" id="{B4A12B41-A82F-EE2B-E180-567B5047849A}"/>
                    </a:ext>
                  </a:extLst>
                </p:cNvPr>
                <p:cNvPicPr/>
                <p:nvPr/>
              </p:nvPicPr>
              <p:blipFill>
                <a:blip r:embed="rId33"/>
                <a:stretch>
                  <a:fillRect/>
                </a:stretch>
              </p:blipFill>
              <p:spPr>
                <a:xfrm>
                  <a:off x="8976861" y="1977564"/>
                  <a:ext cx="1191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76FD9B5C-2AB2-69B0-268A-8BEA837B0B41}"/>
                    </a:ext>
                  </a:extLst>
                </p14:cNvPr>
                <p14:cNvContentPartPr/>
                <p14:nvPr/>
              </p14:nvContentPartPr>
              <p14:xfrm>
                <a:off x="6772581" y="1960644"/>
                <a:ext cx="2155320" cy="78480"/>
              </p14:xfrm>
            </p:contentPart>
          </mc:Choice>
          <mc:Fallback>
            <p:pic>
              <p:nvPicPr>
                <p:cNvPr id="25" name="Ink 24">
                  <a:extLst>
                    <a:ext uri="{FF2B5EF4-FFF2-40B4-BE49-F238E27FC236}">
                      <a16:creationId xmlns:a16="http://schemas.microsoft.com/office/drawing/2014/main" id="{76FD9B5C-2AB2-69B0-268A-8BEA837B0B41}"/>
                    </a:ext>
                  </a:extLst>
                </p:cNvPr>
                <p:cNvPicPr/>
                <p:nvPr/>
              </p:nvPicPr>
              <p:blipFill>
                <a:blip r:embed="rId35"/>
                <a:stretch>
                  <a:fillRect/>
                </a:stretch>
              </p:blipFill>
              <p:spPr>
                <a:xfrm>
                  <a:off x="6754941" y="1943004"/>
                  <a:ext cx="2190960" cy="11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48" name="Ink 47">
                <a:extLst>
                  <a:ext uri="{FF2B5EF4-FFF2-40B4-BE49-F238E27FC236}">
                    <a16:creationId xmlns:a16="http://schemas.microsoft.com/office/drawing/2014/main" id="{3C917BD8-11A3-D42C-4DB7-9E94B7FFEF12}"/>
                  </a:ext>
                </a:extLst>
              </p14:cNvPr>
              <p14:cNvContentPartPr/>
              <p14:nvPr/>
            </p14:nvContentPartPr>
            <p14:xfrm>
              <a:off x="9503181" y="3168444"/>
              <a:ext cx="648360" cy="45000"/>
            </p14:xfrm>
          </p:contentPart>
        </mc:Choice>
        <mc:Fallback>
          <p:pic>
            <p:nvPicPr>
              <p:cNvPr id="48" name="Ink 47">
                <a:extLst>
                  <a:ext uri="{FF2B5EF4-FFF2-40B4-BE49-F238E27FC236}">
                    <a16:creationId xmlns:a16="http://schemas.microsoft.com/office/drawing/2014/main" id="{3C917BD8-11A3-D42C-4DB7-9E94B7FFEF12}"/>
                  </a:ext>
                </a:extLst>
              </p:cNvPr>
              <p:cNvPicPr/>
              <p:nvPr/>
            </p:nvPicPr>
            <p:blipFill>
              <a:blip r:embed="rId37"/>
              <a:stretch>
                <a:fillRect/>
              </a:stretch>
            </p:blipFill>
            <p:spPr>
              <a:xfrm>
                <a:off x="9485181" y="3150444"/>
                <a:ext cx="684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0" name="Ink 49">
                <a:extLst>
                  <a:ext uri="{FF2B5EF4-FFF2-40B4-BE49-F238E27FC236}">
                    <a16:creationId xmlns:a16="http://schemas.microsoft.com/office/drawing/2014/main" id="{472D8D33-7E50-2B1F-2116-C6B327C2BB5A}"/>
                  </a:ext>
                </a:extLst>
              </p14:cNvPr>
              <p14:cNvContentPartPr/>
              <p14:nvPr/>
            </p14:nvContentPartPr>
            <p14:xfrm>
              <a:off x="4002381" y="1980804"/>
              <a:ext cx="938880" cy="669960"/>
            </p14:xfrm>
          </p:contentPart>
        </mc:Choice>
        <mc:Fallback>
          <p:pic>
            <p:nvPicPr>
              <p:cNvPr id="50" name="Ink 49">
                <a:extLst>
                  <a:ext uri="{FF2B5EF4-FFF2-40B4-BE49-F238E27FC236}">
                    <a16:creationId xmlns:a16="http://schemas.microsoft.com/office/drawing/2014/main" id="{472D8D33-7E50-2B1F-2116-C6B327C2BB5A}"/>
                  </a:ext>
                </a:extLst>
              </p:cNvPr>
              <p:cNvPicPr/>
              <p:nvPr/>
            </p:nvPicPr>
            <p:blipFill>
              <a:blip r:embed="rId39"/>
              <a:stretch>
                <a:fillRect/>
              </a:stretch>
            </p:blipFill>
            <p:spPr>
              <a:xfrm>
                <a:off x="3984381" y="1962804"/>
                <a:ext cx="974520" cy="705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 name="Ink 51">
                <a:extLst>
                  <a:ext uri="{FF2B5EF4-FFF2-40B4-BE49-F238E27FC236}">
                    <a16:creationId xmlns:a16="http://schemas.microsoft.com/office/drawing/2014/main" id="{1EAEA069-B1B4-CB77-E38D-4921848A09BE}"/>
                  </a:ext>
                </a:extLst>
              </p14:cNvPr>
              <p14:cNvContentPartPr/>
              <p14:nvPr/>
            </p14:nvContentPartPr>
            <p14:xfrm>
              <a:off x="1523061" y="1910964"/>
              <a:ext cx="2486520" cy="741960"/>
            </p14:xfrm>
          </p:contentPart>
        </mc:Choice>
        <mc:Fallback>
          <p:pic>
            <p:nvPicPr>
              <p:cNvPr id="52" name="Ink 51">
                <a:extLst>
                  <a:ext uri="{FF2B5EF4-FFF2-40B4-BE49-F238E27FC236}">
                    <a16:creationId xmlns:a16="http://schemas.microsoft.com/office/drawing/2014/main" id="{1EAEA069-B1B4-CB77-E38D-4921848A09BE}"/>
                  </a:ext>
                </a:extLst>
              </p:cNvPr>
              <p:cNvPicPr/>
              <p:nvPr/>
            </p:nvPicPr>
            <p:blipFill>
              <a:blip r:embed="rId41"/>
              <a:stretch>
                <a:fillRect/>
              </a:stretch>
            </p:blipFill>
            <p:spPr>
              <a:xfrm>
                <a:off x="1505421" y="1892964"/>
                <a:ext cx="2522160" cy="777600"/>
              </a:xfrm>
              <a:prstGeom prst="rect">
                <a:avLst/>
              </a:prstGeom>
            </p:spPr>
          </p:pic>
        </mc:Fallback>
      </mc:AlternateContent>
      <p:grpSp>
        <p:nvGrpSpPr>
          <p:cNvPr id="55" name="Group 54">
            <a:extLst>
              <a:ext uri="{FF2B5EF4-FFF2-40B4-BE49-F238E27FC236}">
                <a16:creationId xmlns:a16="http://schemas.microsoft.com/office/drawing/2014/main" id="{41AB1289-D6E9-4DD6-1DC8-F11628486B2C}"/>
              </a:ext>
            </a:extLst>
          </p:cNvPr>
          <p:cNvGrpSpPr/>
          <p:nvPr/>
        </p:nvGrpSpPr>
        <p:grpSpPr>
          <a:xfrm>
            <a:off x="31941" y="1836084"/>
            <a:ext cx="6702480" cy="856800"/>
            <a:chOff x="31941" y="1836084"/>
            <a:chExt cx="6702480" cy="856800"/>
          </a:xfrm>
        </p:grpSpPr>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DDC8ED13-0276-24A1-CC57-B94A0C91296A}"/>
                    </a:ext>
                  </a:extLst>
                </p14:cNvPr>
                <p14:cNvContentPartPr/>
                <p14:nvPr/>
              </p14:nvContentPartPr>
              <p14:xfrm>
                <a:off x="5813541" y="1836084"/>
                <a:ext cx="20880" cy="50400"/>
              </p14:xfrm>
            </p:contentPart>
          </mc:Choice>
          <mc:Fallback>
            <p:pic>
              <p:nvPicPr>
                <p:cNvPr id="27" name="Ink 26">
                  <a:extLst>
                    <a:ext uri="{FF2B5EF4-FFF2-40B4-BE49-F238E27FC236}">
                      <a16:creationId xmlns:a16="http://schemas.microsoft.com/office/drawing/2014/main" id="{DDC8ED13-0276-24A1-CC57-B94A0C91296A}"/>
                    </a:ext>
                  </a:extLst>
                </p:cNvPr>
                <p:cNvPicPr/>
                <p:nvPr/>
              </p:nvPicPr>
              <p:blipFill>
                <a:blip r:embed="rId43"/>
                <a:stretch>
                  <a:fillRect/>
                </a:stretch>
              </p:blipFill>
              <p:spPr>
                <a:xfrm>
                  <a:off x="5795901" y="1818084"/>
                  <a:ext cx="565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3A0755C9-7301-9507-4DFA-607B295070EF}"/>
                    </a:ext>
                  </a:extLst>
                </p14:cNvPr>
                <p14:cNvContentPartPr/>
                <p14:nvPr/>
              </p14:nvContentPartPr>
              <p14:xfrm>
                <a:off x="5150781" y="1950564"/>
                <a:ext cx="701640" cy="65520"/>
              </p14:xfrm>
            </p:contentPart>
          </mc:Choice>
          <mc:Fallback>
            <p:pic>
              <p:nvPicPr>
                <p:cNvPr id="28" name="Ink 27">
                  <a:extLst>
                    <a:ext uri="{FF2B5EF4-FFF2-40B4-BE49-F238E27FC236}">
                      <a16:creationId xmlns:a16="http://schemas.microsoft.com/office/drawing/2014/main" id="{3A0755C9-7301-9507-4DFA-607B295070EF}"/>
                    </a:ext>
                  </a:extLst>
                </p:cNvPr>
                <p:cNvPicPr/>
                <p:nvPr/>
              </p:nvPicPr>
              <p:blipFill>
                <a:blip r:embed="rId45"/>
                <a:stretch>
                  <a:fillRect/>
                </a:stretch>
              </p:blipFill>
              <p:spPr>
                <a:xfrm>
                  <a:off x="5132781" y="1932564"/>
                  <a:ext cx="7372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43A1BDEA-1233-7631-B590-7C19F0A0BD54}"/>
                    </a:ext>
                  </a:extLst>
                </p14:cNvPr>
                <p14:cNvContentPartPr/>
                <p14:nvPr/>
              </p14:nvContentPartPr>
              <p14:xfrm>
                <a:off x="4209021" y="1975764"/>
                <a:ext cx="777600" cy="52560"/>
              </p14:xfrm>
            </p:contentPart>
          </mc:Choice>
          <mc:Fallback>
            <p:pic>
              <p:nvPicPr>
                <p:cNvPr id="30" name="Ink 29">
                  <a:extLst>
                    <a:ext uri="{FF2B5EF4-FFF2-40B4-BE49-F238E27FC236}">
                      <a16:creationId xmlns:a16="http://schemas.microsoft.com/office/drawing/2014/main" id="{43A1BDEA-1233-7631-B590-7C19F0A0BD54}"/>
                    </a:ext>
                  </a:extLst>
                </p:cNvPr>
                <p:cNvPicPr/>
                <p:nvPr/>
              </p:nvPicPr>
              <p:blipFill>
                <a:blip r:embed="rId47"/>
                <a:stretch>
                  <a:fillRect/>
                </a:stretch>
              </p:blipFill>
              <p:spPr>
                <a:xfrm>
                  <a:off x="4191021" y="1957764"/>
                  <a:ext cx="813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794BD369-07B0-A92E-A6B5-1E2004579F82}"/>
                    </a:ext>
                  </a:extLst>
                </p14:cNvPr>
                <p14:cNvContentPartPr/>
                <p14:nvPr/>
              </p14:nvContentPartPr>
              <p14:xfrm>
                <a:off x="3070341" y="1967124"/>
                <a:ext cx="970560" cy="42840"/>
              </p14:xfrm>
            </p:contentPart>
          </mc:Choice>
          <mc:Fallback>
            <p:pic>
              <p:nvPicPr>
                <p:cNvPr id="32" name="Ink 31">
                  <a:extLst>
                    <a:ext uri="{FF2B5EF4-FFF2-40B4-BE49-F238E27FC236}">
                      <a16:creationId xmlns:a16="http://schemas.microsoft.com/office/drawing/2014/main" id="{794BD369-07B0-A92E-A6B5-1E2004579F82}"/>
                    </a:ext>
                  </a:extLst>
                </p:cNvPr>
                <p:cNvPicPr/>
                <p:nvPr/>
              </p:nvPicPr>
              <p:blipFill>
                <a:blip r:embed="rId49"/>
                <a:stretch>
                  <a:fillRect/>
                </a:stretch>
              </p:blipFill>
              <p:spPr>
                <a:xfrm>
                  <a:off x="3052341" y="1949124"/>
                  <a:ext cx="10062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3FD80BB2-1461-90AC-834C-13DF41B3B852}"/>
                    </a:ext>
                  </a:extLst>
                </p14:cNvPr>
                <p14:cNvContentPartPr/>
                <p14:nvPr/>
              </p14:nvContentPartPr>
              <p14:xfrm>
                <a:off x="2294541" y="1980804"/>
                <a:ext cx="737280" cy="20880"/>
              </p14:xfrm>
            </p:contentPart>
          </mc:Choice>
          <mc:Fallback>
            <p:pic>
              <p:nvPicPr>
                <p:cNvPr id="34" name="Ink 33">
                  <a:extLst>
                    <a:ext uri="{FF2B5EF4-FFF2-40B4-BE49-F238E27FC236}">
                      <a16:creationId xmlns:a16="http://schemas.microsoft.com/office/drawing/2014/main" id="{3FD80BB2-1461-90AC-834C-13DF41B3B852}"/>
                    </a:ext>
                  </a:extLst>
                </p:cNvPr>
                <p:cNvPicPr/>
                <p:nvPr/>
              </p:nvPicPr>
              <p:blipFill>
                <a:blip r:embed="rId51"/>
                <a:stretch>
                  <a:fillRect/>
                </a:stretch>
              </p:blipFill>
              <p:spPr>
                <a:xfrm>
                  <a:off x="2276541" y="1963164"/>
                  <a:ext cx="7729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E956DA70-0C69-1E06-D32F-73798AEAF92C}"/>
                    </a:ext>
                  </a:extLst>
                </p14:cNvPr>
                <p14:cNvContentPartPr/>
                <p14:nvPr/>
              </p14:nvContentPartPr>
              <p14:xfrm>
                <a:off x="258021" y="1936164"/>
                <a:ext cx="1819800" cy="86040"/>
              </p14:xfrm>
            </p:contentPart>
          </mc:Choice>
          <mc:Fallback>
            <p:pic>
              <p:nvPicPr>
                <p:cNvPr id="35" name="Ink 34">
                  <a:extLst>
                    <a:ext uri="{FF2B5EF4-FFF2-40B4-BE49-F238E27FC236}">
                      <a16:creationId xmlns:a16="http://schemas.microsoft.com/office/drawing/2014/main" id="{E956DA70-0C69-1E06-D32F-73798AEAF92C}"/>
                    </a:ext>
                  </a:extLst>
                </p:cNvPr>
                <p:cNvPicPr/>
                <p:nvPr/>
              </p:nvPicPr>
              <p:blipFill>
                <a:blip r:embed="rId53"/>
                <a:stretch>
                  <a:fillRect/>
                </a:stretch>
              </p:blipFill>
              <p:spPr>
                <a:xfrm>
                  <a:off x="240381" y="1918164"/>
                  <a:ext cx="18554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5C59D445-4BDA-3D1B-3342-AD66793A7581}"/>
                    </a:ext>
                  </a:extLst>
                </p14:cNvPr>
                <p14:cNvContentPartPr/>
                <p14:nvPr/>
              </p14:nvContentPartPr>
              <p14:xfrm>
                <a:off x="5842341" y="2601804"/>
                <a:ext cx="892080" cy="68040"/>
              </p14:xfrm>
            </p:contentPart>
          </mc:Choice>
          <mc:Fallback>
            <p:pic>
              <p:nvPicPr>
                <p:cNvPr id="40" name="Ink 39">
                  <a:extLst>
                    <a:ext uri="{FF2B5EF4-FFF2-40B4-BE49-F238E27FC236}">
                      <a16:creationId xmlns:a16="http://schemas.microsoft.com/office/drawing/2014/main" id="{5C59D445-4BDA-3D1B-3342-AD66793A7581}"/>
                    </a:ext>
                  </a:extLst>
                </p:cNvPr>
                <p:cNvPicPr/>
                <p:nvPr/>
              </p:nvPicPr>
              <p:blipFill>
                <a:blip r:embed="rId55"/>
                <a:stretch>
                  <a:fillRect/>
                </a:stretch>
              </p:blipFill>
              <p:spPr>
                <a:xfrm>
                  <a:off x="5824341" y="2584164"/>
                  <a:ext cx="9277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FDDFB3E2-E84B-176B-F388-794B28E18C46}"/>
                    </a:ext>
                  </a:extLst>
                </p14:cNvPr>
                <p14:cNvContentPartPr/>
                <p14:nvPr/>
              </p14:nvContentPartPr>
              <p14:xfrm>
                <a:off x="5010381" y="2582004"/>
                <a:ext cx="511560" cy="110880"/>
              </p14:xfrm>
            </p:contentPart>
          </mc:Choice>
          <mc:Fallback>
            <p:pic>
              <p:nvPicPr>
                <p:cNvPr id="41" name="Ink 40">
                  <a:extLst>
                    <a:ext uri="{FF2B5EF4-FFF2-40B4-BE49-F238E27FC236}">
                      <a16:creationId xmlns:a16="http://schemas.microsoft.com/office/drawing/2014/main" id="{FDDFB3E2-E84B-176B-F388-794B28E18C46}"/>
                    </a:ext>
                  </a:extLst>
                </p:cNvPr>
                <p:cNvPicPr/>
                <p:nvPr/>
              </p:nvPicPr>
              <p:blipFill>
                <a:blip r:embed="rId57"/>
                <a:stretch>
                  <a:fillRect/>
                </a:stretch>
              </p:blipFill>
              <p:spPr>
                <a:xfrm>
                  <a:off x="4992741" y="2564364"/>
                  <a:ext cx="5472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9824D5D0-224B-32B2-0E85-B0513A1F686C}"/>
                    </a:ext>
                  </a:extLst>
                </p14:cNvPr>
                <p14:cNvContentPartPr/>
                <p14:nvPr/>
              </p14:nvContentPartPr>
              <p14:xfrm>
                <a:off x="4144941" y="2542044"/>
                <a:ext cx="838080" cy="28800"/>
              </p14:xfrm>
            </p:contentPart>
          </mc:Choice>
          <mc:Fallback>
            <p:pic>
              <p:nvPicPr>
                <p:cNvPr id="43" name="Ink 42">
                  <a:extLst>
                    <a:ext uri="{FF2B5EF4-FFF2-40B4-BE49-F238E27FC236}">
                      <a16:creationId xmlns:a16="http://schemas.microsoft.com/office/drawing/2014/main" id="{9824D5D0-224B-32B2-0E85-B0513A1F686C}"/>
                    </a:ext>
                  </a:extLst>
                </p:cNvPr>
                <p:cNvPicPr/>
                <p:nvPr/>
              </p:nvPicPr>
              <p:blipFill>
                <a:blip r:embed="rId59"/>
                <a:stretch>
                  <a:fillRect/>
                </a:stretch>
              </p:blipFill>
              <p:spPr>
                <a:xfrm>
                  <a:off x="4127301" y="2524044"/>
                  <a:ext cx="873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5" name="Ink 44">
                  <a:extLst>
                    <a:ext uri="{FF2B5EF4-FFF2-40B4-BE49-F238E27FC236}">
                      <a16:creationId xmlns:a16="http://schemas.microsoft.com/office/drawing/2014/main" id="{30B9B346-38F6-0F8C-A66C-58AE2749EA01}"/>
                    </a:ext>
                  </a:extLst>
                </p14:cNvPr>
                <p14:cNvContentPartPr/>
                <p14:nvPr/>
              </p14:nvContentPartPr>
              <p14:xfrm>
                <a:off x="1600461" y="2471844"/>
                <a:ext cx="2524680" cy="140400"/>
              </p14:xfrm>
            </p:contentPart>
          </mc:Choice>
          <mc:Fallback>
            <p:pic>
              <p:nvPicPr>
                <p:cNvPr id="45" name="Ink 44">
                  <a:extLst>
                    <a:ext uri="{FF2B5EF4-FFF2-40B4-BE49-F238E27FC236}">
                      <a16:creationId xmlns:a16="http://schemas.microsoft.com/office/drawing/2014/main" id="{30B9B346-38F6-0F8C-A66C-58AE2749EA01}"/>
                    </a:ext>
                  </a:extLst>
                </p:cNvPr>
                <p:cNvPicPr/>
                <p:nvPr/>
              </p:nvPicPr>
              <p:blipFill>
                <a:blip r:embed="rId61"/>
                <a:stretch>
                  <a:fillRect/>
                </a:stretch>
              </p:blipFill>
              <p:spPr>
                <a:xfrm>
                  <a:off x="1582461" y="2453844"/>
                  <a:ext cx="256032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7" name="Ink 46">
                  <a:extLst>
                    <a:ext uri="{FF2B5EF4-FFF2-40B4-BE49-F238E27FC236}">
                      <a16:creationId xmlns:a16="http://schemas.microsoft.com/office/drawing/2014/main" id="{AE8E50E0-8D80-2797-83B9-303698E4D7EB}"/>
                    </a:ext>
                  </a:extLst>
                </p14:cNvPr>
                <p14:cNvContentPartPr/>
                <p14:nvPr/>
              </p14:nvContentPartPr>
              <p14:xfrm>
                <a:off x="184581" y="2519364"/>
                <a:ext cx="1353600" cy="142200"/>
              </p14:xfrm>
            </p:contentPart>
          </mc:Choice>
          <mc:Fallback>
            <p:pic>
              <p:nvPicPr>
                <p:cNvPr id="47" name="Ink 46">
                  <a:extLst>
                    <a:ext uri="{FF2B5EF4-FFF2-40B4-BE49-F238E27FC236}">
                      <a16:creationId xmlns:a16="http://schemas.microsoft.com/office/drawing/2014/main" id="{AE8E50E0-8D80-2797-83B9-303698E4D7EB}"/>
                    </a:ext>
                  </a:extLst>
                </p:cNvPr>
                <p:cNvPicPr/>
                <p:nvPr/>
              </p:nvPicPr>
              <p:blipFill>
                <a:blip r:embed="rId63"/>
                <a:stretch>
                  <a:fillRect/>
                </a:stretch>
              </p:blipFill>
              <p:spPr>
                <a:xfrm>
                  <a:off x="166581" y="2501724"/>
                  <a:ext cx="13892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Ink 53">
                  <a:extLst>
                    <a:ext uri="{FF2B5EF4-FFF2-40B4-BE49-F238E27FC236}">
                      <a16:creationId xmlns:a16="http://schemas.microsoft.com/office/drawing/2014/main" id="{D69DFCC6-55D0-0F9D-E218-BD5146258443}"/>
                    </a:ext>
                  </a:extLst>
                </p14:cNvPr>
                <p14:cNvContentPartPr/>
                <p14:nvPr/>
              </p14:nvContentPartPr>
              <p14:xfrm>
                <a:off x="31941" y="1995564"/>
                <a:ext cx="1506600" cy="654480"/>
              </p14:xfrm>
            </p:contentPart>
          </mc:Choice>
          <mc:Fallback>
            <p:pic>
              <p:nvPicPr>
                <p:cNvPr id="54" name="Ink 53">
                  <a:extLst>
                    <a:ext uri="{FF2B5EF4-FFF2-40B4-BE49-F238E27FC236}">
                      <a16:creationId xmlns:a16="http://schemas.microsoft.com/office/drawing/2014/main" id="{D69DFCC6-55D0-0F9D-E218-BD5146258443}"/>
                    </a:ext>
                  </a:extLst>
                </p:cNvPr>
                <p:cNvPicPr/>
                <p:nvPr/>
              </p:nvPicPr>
              <p:blipFill>
                <a:blip r:embed="rId65"/>
                <a:stretch>
                  <a:fillRect/>
                </a:stretch>
              </p:blipFill>
              <p:spPr>
                <a:xfrm>
                  <a:off x="13941" y="1977564"/>
                  <a:ext cx="1542240" cy="690120"/>
                </a:xfrm>
                <a:prstGeom prst="rect">
                  <a:avLst/>
                </a:prstGeom>
              </p:spPr>
            </p:pic>
          </mc:Fallback>
        </mc:AlternateContent>
      </p:grpSp>
      <p:grpSp>
        <p:nvGrpSpPr>
          <p:cNvPr id="57" name="Group 56">
            <a:extLst>
              <a:ext uri="{FF2B5EF4-FFF2-40B4-BE49-F238E27FC236}">
                <a16:creationId xmlns:a16="http://schemas.microsoft.com/office/drawing/2014/main" id="{F4D5EF74-D2D4-9738-6BD5-35046D6FEEF5}"/>
              </a:ext>
            </a:extLst>
          </p:cNvPr>
          <p:cNvGrpSpPr/>
          <p:nvPr/>
        </p:nvGrpSpPr>
        <p:grpSpPr>
          <a:xfrm>
            <a:off x="7018461" y="2549964"/>
            <a:ext cx="3374280" cy="739800"/>
            <a:chOff x="7018461" y="2549964"/>
            <a:chExt cx="3374280" cy="739800"/>
          </a:xfrm>
        </p:grpSpPr>
        <mc:AlternateContent xmlns:mc="http://schemas.openxmlformats.org/markup-compatibility/2006">
          <mc:Choice xmlns:p14="http://schemas.microsoft.com/office/powerpoint/2010/main" Requires="p14">
            <p:contentPart p14:bwMode="auto" r:id="rId66">
              <p14:nvContentPartPr>
                <p14:cNvPr id="37" name="Ink 36">
                  <a:extLst>
                    <a:ext uri="{FF2B5EF4-FFF2-40B4-BE49-F238E27FC236}">
                      <a16:creationId xmlns:a16="http://schemas.microsoft.com/office/drawing/2014/main" id="{C71D3116-066A-07EE-D598-7F6F24CB23DC}"/>
                    </a:ext>
                  </a:extLst>
                </p14:cNvPr>
                <p14:cNvContentPartPr/>
                <p14:nvPr/>
              </p14:nvContentPartPr>
              <p14:xfrm>
                <a:off x="9389061" y="2549964"/>
                <a:ext cx="781560" cy="73440"/>
              </p14:xfrm>
            </p:contentPart>
          </mc:Choice>
          <mc:Fallback>
            <p:pic>
              <p:nvPicPr>
                <p:cNvPr id="37" name="Ink 36">
                  <a:extLst>
                    <a:ext uri="{FF2B5EF4-FFF2-40B4-BE49-F238E27FC236}">
                      <a16:creationId xmlns:a16="http://schemas.microsoft.com/office/drawing/2014/main" id="{C71D3116-066A-07EE-D598-7F6F24CB23DC}"/>
                    </a:ext>
                  </a:extLst>
                </p:cNvPr>
                <p:cNvPicPr/>
                <p:nvPr/>
              </p:nvPicPr>
              <p:blipFill>
                <a:blip r:embed="rId67"/>
                <a:stretch>
                  <a:fillRect/>
                </a:stretch>
              </p:blipFill>
              <p:spPr>
                <a:xfrm>
                  <a:off x="9371421" y="2531964"/>
                  <a:ext cx="817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Ink 37">
                  <a:extLst>
                    <a:ext uri="{FF2B5EF4-FFF2-40B4-BE49-F238E27FC236}">
                      <a16:creationId xmlns:a16="http://schemas.microsoft.com/office/drawing/2014/main" id="{3BC66A6D-1994-D6F3-0D9E-B77D01B95DAE}"/>
                    </a:ext>
                  </a:extLst>
                </p14:cNvPr>
                <p14:cNvContentPartPr/>
                <p14:nvPr/>
              </p14:nvContentPartPr>
              <p14:xfrm>
                <a:off x="7018461" y="2559684"/>
                <a:ext cx="2140560" cy="84960"/>
              </p14:xfrm>
            </p:contentPart>
          </mc:Choice>
          <mc:Fallback>
            <p:pic>
              <p:nvPicPr>
                <p:cNvPr id="38" name="Ink 37">
                  <a:extLst>
                    <a:ext uri="{FF2B5EF4-FFF2-40B4-BE49-F238E27FC236}">
                      <a16:creationId xmlns:a16="http://schemas.microsoft.com/office/drawing/2014/main" id="{3BC66A6D-1994-D6F3-0D9E-B77D01B95DAE}"/>
                    </a:ext>
                  </a:extLst>
                </p:cNvPr>
                <p:cNvPicPr/>
                <p:nvPr/>
              </p:nvPicPr>
              <p:blipFill>
                <a:blip r:embed="rId69"/>
                <a:stretch>
                  <a:fillRect/>
                </a:stretch>
              </p:blipFill>
              <p:spPr>
                <a:xfrm>
                  <a:off x="7000461" y="2542044"/>
                  <a:ext cx="2176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6" name="Ink 55">
                  <a:extLst>
                    <a:ext uri="{FF2B5EF4-FFF2-40B4-BE49-F238E27FC236}">
                      <a16:creationId xmlns:a16="http://schemas.microsoft.com/office/drawing/2014/main" id="{C3CCC1B9-BD04-AD6C-925C-93F2CFE9FE8F}"/>
                    </a:ext>
                  </a:extLst>
                </p14:cNvPr>
                <p14:cNvContentPartPr/>
                <p14:nvPr/>
              </p14:nvContentPartPr>
              <p14:xfrm>
                <a:off x="9423261" y="2595324"/>
                <a:ext cx="969480" cy="694440"/>
              </p14:xfrm>
            </p:contentPart>
          </mc:Choice>
          <mc:Fallback>
            <p:pic>
              <p:nvPicPr>
                <p:cNvPr id="56" name="Ink 55">
                  <a:extLst>
                    <a:ext uri="{FF2B5EF4-FFF2-40B4-BE49-F238E27FC236}">
                      <a16:creationId xmlns:a16="http://schemas.microsoft.com/office/drawing/2014/main" id="{C3CCC1B9-BD04-AD6C-925C-93F2CFE9FE8F}"/>
                    </a:ext>
                  </a:extLst>
                </p:cNvPr>
                <p:cNvPicPr/>
                <p:nvPr/>
              </p:nvPicPr>
              <p:blipFill>
                <a:blip r:embed="rId71"/>
                <a:stretch>
                  <a:fillRect/>
                </a:stretch>
              </p:blipFill>
              <p:spPr>
                <a:xfrm>
                  <a:off x="9405261" y="2577324"/>
                  <a:ext cx="1005120" cy="730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58" name="Ink 57">
                <a:extLst>
                  <a:ext uri="{FF2B5EF4-FFF2-40B4-BE49-F238E27FC236}">
                    <a16:creationId xmlns:a16="http://schemas.microsoft.com/office/drawing/2014/main" id="{DC6FB03A-62E9-4E13-E850-183C4D613415}"/>
                  </a:ext>
                </a:extLst>
              </p14:cNvPr>
              <p14:cNvContentPartPr/>
              <p14:nvPr/>
            </p14:nvContentPartPr>
            <p14:xfrm>
              <a:off x="3037221" y="1382484"/>
              <a:ext cx="2916360" cy="624960"/>
            </p14:xfrm>
          </p:contentPart>
        </mc:Choice>
        <mc:Fallback>
          <p:pic>
            <p:nvPicPr>
              <p:cNvPr id="58" name="Ink 57">
                <a:extLst>
                  <a:ext uri="{FF2B5EF4-FFF2-40B4-BE49-F238E27FC236}">
                    <a16:creationId xmlns:a16="http://schemas.microsoft.com/office/drawing/2014/main" id="{DC6FB03A-62E9-4E13-E850-183C4D613415}"/>
                  </a:ext>
                </a:extLst>
              </p:cNvPr>
              <p:cNvPicPr/>
              <p:nvPr/>
            </p:nvPicPr>
            <p:blipFill>
              <a:blip r:embed="rId73"/>
              <a:stretch>
                <a:fillRect/>
              </a:stretch>
            </p:blipFill>
            <p:spPr>
              <a:xfrm>
                <a:off x="3005901" y="1351164"/>
                <a:ext cx="2979000" cy="687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59" name="Ink 58">
                <a:extLst>
                  <a:ext uri="{FF2B5EF4-FFF2-40B4-BE49-F238E27FC236}">
                    <a16:creationId xmlns:a16="http://schemas.microsoft.com/office/drawing/2014/main" id="{D05EAD09-DDA2-4AA3-235D-EA894C9EE61B}"/>
                  </a:ext>
                </a:extLst>
              </p14:cNvPr>
              <p14:cNvContentPartPr/>
              <p14:nvPr/>
            </p14:nvContentPartPr>
            <p14:xfrm>
              <a:off x="286461" y="1304004"/>
              <a:ext cx="2765160" cy="802800"/>
            </p14:xfrm>
          </p:contentPart>
        </mc:Choice>
        <mc:Fallback>
          <p:pic>
            <p:nvPicPr>
              <p:cNvPr id="59" name="Ink 58">
                <a:extLst>
                  <a:ext uri="{FF2B5EF4-FFF2-40B4-BE49-F238E27FC236}">
                    <a16:creationId xmlns:a16="http://schemas.microsoft.com/office/drawing/2014/main" id="{D05EAD09-DDA2-4AA3-235D-EA894C9EE61B}"/>
                  </a:ext>
                </a:extLst>
              </p:cNvPr>
              <p:cNvPicPr/>
              <p:nvPr/>
            </p:nvPicPr>
            <p:blipFill>
              <a:blip r:embed="rId75"/>
              <a:stretch>
                <a:fillRect/>
              </a:stretch>
            </p:blipFill>
            <p:spPr>
              <a:xfrm>
                <a:off x="255141" y="1272684"/>
                <a:ext cx="2827800" cy="865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60" name="Ink 59">
                <a:extLst>
                  <a:ext uri="{FF2B5EF4-FFF2-40B4-BE49-F238E27FC236}">
                    <a16:creationId xmlns:a16="http://schemas.microsoft.com/office/drawing/2014/main" id="{D83CF8CC-242F-F343-14ED-8A5B0437B01A}"/>
                  </a:ext>
                </a:extLst>
              </p14:cNvPr>
              <p14:cNvContentPartPr/>
              <p14:nvPr/>
            </p14:nvContentPartPr>
            <p14:xfrm>
              <a:off x="6884541" y="2054604"/>
              <a:ext cx="3416400" cy="677520"/>
            </p14:xfrm>
          </p:contentPart>
        </mc:Choice>
        <mc:Fallback>
          <p:pic>
            <p:nvPicPr>
              <p:cNvPr id="60" name="Ink 59">
                <a:extLst>
                  <a:ext uri="{FF2B5EF4-FFF2-40B4-BE49-F238E27FC236}">
                    <a16:creationId xmlns:a16="http://schemas.microsoft.com/office/drawing/2014/main" id="{D83CF8CC-242F-F343-14ED-8A5B0437B01A}"/>
                  </a:ext>
                </a:extLst>
              </p:cNvPr>
              <p:cNvPicPr/>
              <p:nvPr/>
            </p:nvPicPr>
            <p:blipFill>
              <a:blip r:embed="rId77"/>
              <a:stretch>
                <a:fillRect/>
              </a:stretch>
            </p:blipFill>
            <p:spPr>
              <a:xfrm>
                <a:off x="6853221" y="2023284"/>
                <a:ext cx="3479040" cy="7401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61" name="Ink 60">
                <a:extLst>
                  <a:ext uri="{FF2B5EF4-FFF2-40B4-BE49-F238E27FC236}">
                    <a16:creationId xmlns:a16="http://schemas.microsoft.com/office/drawing/2014/main" id="{9B356FF2-EF8F-8775-DF21-F7238F51C490}"/>
                  </a:ext>
                </a:extLst>
              </p14:cNvPr>
              <p14:cNvContentPartPr/>
              <p14:nvPr/>
            </p14:nvContentPartPr>
            <p14:xfrm>
              <a:off x="309141" y="626844"/>
              <a:ext cx="9586080" cy="879480"/>
            </p14:xfrm>
          </p:contentPart>
        </mc:Choice>
        <mc:Fallback>
          <p:pic>
            <p:nvPicPr>
              <p:cNvPr id="61" name="Ink 60">
                <a:extLst>
                  <a:ext uri="{FF2B5EF4-FFF2-40B4-BE49-F238E27FC236}">
                    <a16:creationId xmlns:a16="http://schemas.microsoft.com/office/drawing/2014/main" id="{9B356FF2-EF8F-8775-DF21-F7238F51C490}"/>
                  </a:ext>
                </a:extLst>
              </p:cNvPr>
              <p:cNvPicPr/>
              <p:nvPr/>
            </p:nvPicPr>
            <p:blipFill>
              <a:blip r:embed="rId79"/>
              <a:stretch>
                <a:fillRect/>
              </a:stretch>
            </p:blipFill>
            <p:spPr>
              <a:xfrm>
                <a:off x="277821" y="595524"/>
                <a:ext cx="9648720" cy="942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62" name="Ink 61">
                <a:extLst>
                  <a:ext uri="{FF2B5EF4-FFF2-40B4-BE49-F238E27FC236}">
                    <a16:creationId xmlns:a16="http://schemas.microsoft.com/office/drawing/2014/main" id="{FBC9B3B2-978B-A012-F4FF-75F76A7175B4}"/>
                  </a:ext>
                </a:extLst>
              </p14:cNvPr>
              <p14:cNvContentPartPr/>
              <p14:nvPr/>
            </p14:nvContentPartPr>
            <p14:xfrm>
              <a:off x="6527781" y="1391124"/>
              <a:ext cx="3890880" cy="647640"/>
            </p14:xfrm>
          </p:contentPart>
        </mc:Choice>
        <mc:Fallback>
          <p:pic>
            <p:nvPicPr>
              <p:cNvPr id="62" name="Ink 61">
                <a:extLst>
                  <a:ext uri="{FF2B5EF4-FFF2-40B4-BE49-F238E27FC236}">
                    <a16:creationId xmlns:a16="http://schemas.microsoft.com/office/drawing/2014/main" id="{FBC9B3B2-978B-A012-F4FF-75F76A7175B4}"/>
                  </a:ext>
                </a:extLst>
              </p:cNvPr>
              <p:cNvPicPr/>
              <p:nvPr/>
            </p:nvPicPr>
            <p:blipFill>
              <a:blip r:embed="rId81"/>
              <a:stretch>
                <a:fillRect/>
              </a:stretch>
            </p:blipFill>
            <p:spPr>
              <a:xfrm>
                <a:off x="6496461" y="1359804"/>
                <a:ext cx="3953520" cy="710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5A65E9A1-B220-918F-AF42-A3C6599C52EB}"/>
                  </a:ext>
                </a:extLst>
              </p14:cNvPr>
              <p14:cNvContentPartPr/>
              <p14:nvPr/>
            </p14:nvContentPartPr>
            <p14:xfrm>
              <a:off x="4003821" y="1401924"/>
              <a:ext cx="1056960" cy="587520"/>
            </p14:xfrm>
          </p:contentPart>
        </mc:Choice>
        <mc:Fallback>
          <p:pic>
            <p:nvPicPr>
              <p:cNvPr id="63" name="Ink 62">
                <a:extLst>
                  <a:ext uri="{FF2B5EF4-FFF2-40B4-BE49-F238E27FC236}">
                    <a16:creationId xmlns:a16="http://schemas.microsoft.com/office/drawing/2014/main" id="{5A65E9A1-B220-918F-AF42-A3C6599C52EB}"/>
                  </a:ext>
                </a:extLst>
              </p:cNvPr>
              <p:cNvPicPr/>
              <p:nvPr/>
            </p:nvPicPr>
            <p:blipFill>
              <a:blip r:embed="rId83"/>
              <a:stretch>
                <a:fillRect/>
              </a:stretch>
            </p:blipFill>
            <p:spPr>
              <a:xfrm>
                <a:off x="3986181" y="1383924"/>
                <a:ext cx="1092600" cy="623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15D607F5-7F1E-DA45-6390-154DAA4911B5}"/>
                  </a:ext>
                </a:extLst>
              </p14:cNvPr>
              <p14:cNvContentPartPr/>
              <p14:nvPr/>
            </p14:nvContentPartPr>
            <p14:xfrm>
              <a:off x="2860821" y="1473564"/>
              <a:ext cx="182160" cy="482400"/>
            </p14:xfrm>
          </p:contentPart>
        </mc:Choice>
        <mc:Fallback>
          <p:pic>
            <p:nvPicPr>
              <p:cNvPr id="64" name="Ink 63">
                <a:extLst>
                  <a:ext uri="{FF2B5EF4-FFF2-40B4-BE49-F238E27FC236}">
                    <a16:creationId xmlns:a16="http://schemas.microsoft.com/office/drawing/2014/main" id="{15D607F5-7F1E-DA45-6390-154DAA4911B5}"/>
                  </a:ext>
                </a:extLst>
              </p:cNvPr>
              <p:cNvPicPr/>
              <p:nvPr/>
            </p:nvPicPr>
            <p:blipFill>
              <a:blip r:embed="rId85"/>
              <a:stretch>
                <a:fillRect/>
              </a:stretch>
            </p:blipFill>
            <p:spPr>
              <a:xfrm>
                <a:off x="2843181" y="1455924"/>
                <a:ext cx="217800" cy="518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975FD0CB-9F37-9699-B698-9BF8CAC2C82C}"/>
                  </a:ext>
                </a:extLst>
              </p14:cNvPr>
              <p14:cNvContentPartPr/>
              <p14:nvPr/>
            </p14:nvContentPartPr>
            <p14:xfrm>
              <a:off x="200061" y="1426764"/>
              <a:ext cx="2842200" cy="570960"/>
            </p14:xfrm>
          </p:contentPart>
        </mc:Choice>
        <mc:Fallback>
          <p:pic>
            <p:nvPicPr>
              <p:cNvPr id="65" name="Ink 64">
                <a:extLst>
                  <a:ext uri="{FF2B5EF4-FFF2-40B4-BE49-F238E27FC236}">
                    <a16:creationId xmlns:a16="http://schemas.microsoft.com/office/drawing/2014/main" id="{975FD0CB-9F37-9699-B698-9BF8CAC2C82C}"/>
                  </a:ext>
                </a:extLst>
              </p:cNvPr>
              <p:cNvPicPr/>
              <p:nvPr/>
            </p:nvPicPr>
            <p:blipFill>
              <a:blip r:embed="rId87"/>
              <a:stretch>
                <a:fillRect/>
              </a:stretch>
            </p:blipFill>
            <p:spPr>
              <a:xfrm>
                <a:off x="182061" y="1408764"/>
                <a:ext cx="287784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90E25739-7D30-3E4D-D718-7E6336BEFAD6}"/>
                  </a:ext>
                </a:extLst>
              </p14:cNvPr>
              <p14:cNvContentPartPr/>
              <p14:nvPr/>
            </p14:nvContentPartPr>
            <p14:xfrm>
              <a:off x="10278261" y="2491284"/>
              <a:ext cx="6840" cy="2160"/>
            </p14:xfrm>
          </p:contentPart>
        </mc:Choice>
        <mc:Fallback>
          <p:pic>
            <p:nvPicPr>
              <p:cNvPr id="66" name="Ink 65">
                <a:extLst>
                  <a:ext uri="{FF2B5EF4-FFF2-40B4-BE49-F238E27FC236}">
                    <a16:creationId xmlns:a16="http://schemas.microsoft.com/office/drawing/2014/main" id="{90E25739-7D30-3E4D-D718-7E6336BEFAD6}"/>
                  </a:ext>
                </a:extLst>
              </p:cNvPr>
              <p:cNvPicPr/>
              <p:nvPr/>
            </p:nvPicPr>
            <p:blipFill>
              <a:blip r:embed="rId89"/>
              <a:stretch>
                <a:fillRect/>
              </a:stretch>
            </p:blipFill>
            <p:spPr>
              <a:xfrm>
                <a:off x="10260621" y="2473284"/>
                <a:ext cx="42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7" name="Ink 66">
                <a:extLst>
                  <a:ext uri="{FF2B5EF4-FFF2-40B4-BE49-F238E27FC236}">
                    <a16:creationId xmlns:a16="http://schemas.microsoft.com/office/drawing/2014/main" id="{0C081EFD-8CF0-294F-1EE7-34DFD46925FB}"/>
                  </a:ext>
                </a:extLst>
              </p14:cNvPr>
              <p14:cNvContentPartPr/>
              <p14:nvPr/>
            </p14:nvContentPartPr>
            <p14:xfrm>
              <a:off x="6868341" y="1948044"/>
              <a:ext cx="3470760" cy="660960"/>
            </p14:xfrm>
          </p:contentPart>
        </mc:Choice>
        <mc:Fallback>
          <p:pic>
            <p:nvPicPr>
              <p:cNvPr id="67" name="Ink 66">
                <a:extLst>
                  <a:ext uri="{FF2B5EF4-FFF2-40B4-BE49-F238E27FC236}">
                    <a16:creationId xmlns:a16="http://schemas.microsoft.com/office/drawing/2014/main" id="{0C081EFD-8CF0-294F-1EE7-34DFD46925FB}"/>
                  </a:ext>
                </a:extLst>
              </p:cNvPr>
              <p:cNvPicPr/>
              <p:nvPr/>
            </p:nvPicPr>
            <p:blipFill>
              <a:blip r:embed="rId91"/>
              <a:stretch>
                <a:fillRect/>
              </a:stretch>
            </p:blipFill>
            <p:spPr>
              <a:xfrm>
                <a:off x="6850341" y="1930044"/>
                <a:ext cx="3506400" cy="696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8" name="Ink 67">
                <a:extLst>
                  <a:ext uri="{FF2B5EF4-FFF2-40B4-BE49-F238E27FC236}">
                    <a16:creationId xmlns:a16="http://schemas.microsoft.com/office/drawing/2014/main" id="{E1EB10E9-63C0-79A4-0134-FBC27CAD7432}"/>
                  </a:ext>
                </a:extLst>
              </p14:cNvPr>
              <p14:cNvContentPartPr/>
              <p14:nvPr/>
            </p14:nvContentPartPr>
            <p14:xfrm>
              <a:off x="8180901" y="1338204"/>
              <a:ext cx="21600" cy="6840"/>
            </p14:xfrm>
          </p:contentPart>
        </mc:Choice>
        <mc:Fallback>
          <p:pic>
            <p:nvPicPr>
              <p:cNvPr id="68" name="Ink 67">
                <a:extLst>
                  <a:ext uri="{FF2B5EF4-FFF2-40B4-BE49-F238E27FC236}">
                    <a16:creationId xmlns:a16="http://schemas.microsoft.com/office/drawing/2014/main" id="{E1EB10E9-63C0-79A4-0134-FBC27CAD7432}"/>
                  </a:ext>
                </a:extLst>
              </p:cNvPr>
              <p:cNvPicPr/>
              <p:nvPr/>
            </p:nvPicPr>
            <p:blipFill>
              <a:blip r:embed="rId93"/>
              <a:stretch>
                <a:fillRect/>
              </a:stretch>
            </p:blipFill>
            <p:spPr>
              <a:xfrm>
                <a:off x="8162901" y="1320204"/>
                <a:ext cx="5724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AE535F6B-9B1E-2FBA-A8AD-DE0BDF2C8F94}"/>
                  </a:ext>
                </a:extLst>
              </p14:cNvPr>
              <p14:cNvContentPartPr/>
              <p14:nvPr/>
            </p14:nvContentPartPr>
            <p14:xfrm>
              <a:off x="6476301" y="1383924"/>
              <a:ext cx="1926720" cy="704520"/>
            </p14:xfrm>
          </p:contentPart>
        </mc:Choice>
        <mc:Fallback>
          <p:pic>
            <p:nvPicPr>
              <p:cNvPr id="69" name="Ink 68">
                <a:extLst>
                  <a:ext uri="{FF2B5EF4-FFF2-40B4-BE49-F238E27FC236}">
                    <a16:creationId xmlns:a16="http://schemas.microsoft.com/office/drawing/2014/main" id="{AE535F6B-9B1E-2FBA-A8AD-DE0BDF2C8F94}"/>
                  </a:ext>
                </a:extLst>
              </p:cNvPr>
              <p:cNvPicPr/>
              <p:nvPr/>
            </p:nvPicPr>
            <p:blipFill>
              <a:blip r:embed="rId95"/>
              <a:stretch>
                <a:fillRect/>
              </a:stretch>
            </p:blipFill>
            <p:spPr>
              <a:xfrm>
                <a:off x="6458661" y="1366284"/>
                <a:ext cx="1962360" cy="740160"/>
              </a:xfrm>
              <a:prstGeom prst="rect">
                <a:avLst/>
              </a:prstGeom>
            </p:spPr>
          </p:pic>
        </mc:Fallback>
      </mc:AlternateContent>
      <p:grpSp>
        <p:nvGrpSpPr>
          <p:cNvPr id="72" name="Group 71">
            <a:extLst>
              <a:ext uri="{FF2B5EF4-FFF2-40B4-BE49-F238E27FC236}">
                <a16:creationId xmlns:a16="http://schemas.microsoft.com/office/drawing/2014/main" id="{33C921E4-04E5-B0BD-1CB2-6B9DB32102B4}"/>
              </a:ext>
            </a:extLst>
          </p:cNvPr>
          <p:cNvGrpSpPr/>
          <p:nvPr/>
        </p:nvGrpSpPr>
        <p:grpSpPr>
          <a:xfrm>
            <a:off x="1893141" y="754644"/>
            <a:ext cx="1863000" cy="712800"/>
            <a:chOff x="1893141" y="754644"/>
            <a:chExt cx="1863000" cy="712800"/>
          </a:xfrm>
        </p:grpSpPr>
        <mc:AlternateContent xmlns:mc="http://schemas.openxmlformats.org/markup-compatibility/2006">
          <mc:Choice xmlns:p14="http://schemas.microsoft.com/office/powerpoint/2010/main" Requires="p14">
            <p:contentPart p14:bwMode="auto" r:id="rId96">
              <p14:nvContentPartPr>
                <p14:cNvPr id="70" name="Ink 69">
                  <a:extLst>
                    <a:ext uri="{FF2B5EF4-FFF2-40B4-BE49-F238E27FC236}">
                      <a16:creationId xmlns:a16="http://schemas.microsoft.com/office/drawing/2014/main" id="{FAA0F4E3-C5AB-66FB-7BB5-16605D794B77}"/>
                    </a:ext>
                  </a:extLst>
                </p14:cNvPr>
                <p14:cNvContentPartPr/>
                <p14:nvPr/>
              </p14:nvContentPartPr>
              <p14:xfrm>
                <a:off x="3744621" y="1426404"/>
                <a:ext cx="9000" cy="5040"/>
              </p14:xfrm>
            </p:contentPart>
          </mc:Choice>
          <mc:Fallback>
            <p:pic>
              <p:nvPicPr>
                <p:cNvPr id="70" name="Ink 69">
                  <a:extLst>
                    <a:ext uri="{FF2B5EF4-FFF2-40B4-BE49-F238E27FC236}">
                      <a16:creationId xmlns:a16="http://schemas.microsoft.com/office/drawing/2014/main" id="{FAA0F4E3-C5AB-66FB-7BB5-16605D794B77}"/>
                    </a:ext>
                  </a:extLst>
                </p:cNvPr>
                <p:cNvPicPr/>
                <p:nvPr/>
              </p:nvPicPr>
              <p:blipFill>
                <a:blip r:embed="rId97"/>
                <a:stretch>
                  <a:fillRect/>
                </a:stretch>
              </p:blipFill>
              <p:spPr>
                <a:xfrm>
                  <a:off x="3726981" y="1408404"/>
                  <a:ext cx="446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 name="Ink 70">
                  <a:extLst>
                    <a:ext uri="{FF2B5EF4-FFF2-40B4-BE49-F238E27FC236}">
                      <a16:creationId xmlns:a16="http://schemas.microsoft.com/office/drawing/2014/main" id="{0683EB00-E062-9288-A00C-52A1F03E8FA3}"/>
                    </a:ext>
                  </a:extLst>
                </p14:cNvPr>
                <p14:cNvContentPartPr/>
                <p14:nvPr/>
              </p14:nvContentPartPr>
              <p14:xfrm>
                <a:off x="1893141" y="754644"/>
                <a:ext cx="1863000" cy="712800"/>
              </p14:xfrm>
            </p:contentPart>
          </mc:Choice>
          <mc:Fallback>
            <p:pic>
              <p:nvPicPr>
                <p:cNvPr id="71" name="Ink 70">
                  <a:extLst>
                    <a:ext uri="{FF2B5EF4-FFF2-40B4-BE49-F238E27FC236}">
                      <a16:creationId xmlns:a16="http://schemas.microsoft.com/office/drawing/2014/main" id="{0683EB00-E062-9288-A00C-52A1F03E8FA3}"/>
                    </a:ext>
                  </a:extLst>
                </p:cNvPr>
                <p:cNvPicPr/>
                <p:nvPr/>
              </p:nvPicPr>
              <p:blipFill>
                <a:blip r:embed="rId99"/>
                <a:stretch>
                  <a:fillRect/>
                </a:stretch>
              </p:blipFill>
              <p:spPr>
                <a:xfrm>
                  <a:off x="1875141" y="736644"/>
                  <a:ext cx="1898640" cy="748440"/>
                </a:xfrm>
                <a:prstGeom prst="rect">
                  <a:avLst/>
                </a:prstGeom>
              </p:spPr>
            </p:pic>
          </mc:Fallback>
        </mc:AlternateContent>
      </p:grpSp>
      <p:grpSp>
        <p:nvGrpSpPr>
          <p:cNvPr id="75" name="Group 74">
            <a:extLst>
              <a:ext uri="{FF2B5EF4-FFF2-40B4-BE49-F238E27FC236}">
                <a16:creationId xmlns:a16="http://schemas.microsoft.com/office/drawing/2014/main" id="{440877D4-5C79-AA67-D789-8E81959D6026}"/>
              </a:ext>
            </a:extLst>
          </p:cNvPr>
          <p:cNvGrpSpPr/>
          <p:nvPr/>
        </p:nvGrpSpPr>
        <p:grpSpPr>
          <a:xfrm>
            <a:off x="2524941" y="114204"/>
            <a:ext cx="407160" cy="571680"/>
            <a:chOff x="2524941" y="114204"/>
            <a:chExt cx="407160" cy="571680"/>
          </a:xfrm>
        </p:grpSpPr>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E81B8173-D203-4EAD-DD80-5F1189303A05}"/>
                    </a:ext>
                  </a:extLst>
                </p14:cNvPr>
                <p14:cNvContentPartPr/>
                <p14:nvPr/>
              </p14:nvContentPartPr>
              <p14:xfrm>
                <a:off x="2710701" y="331284"/>
                <a:ext cx="70200" cy="228600"/>
              </p14:xfrm>
            </p:contentPart>
          </mc:Choice>
          <mc:Fallback>
            <p:pic>
              <p:nvPicPr>
                <p:cNvPr id="73" name="Ink 72">
                  <a:extLst>
                    <a:ext uri="{FF2B5EF4-FFF2-40B4-BE49-F238E27FC236}">
                      <a16:creationId xmlns:a16="http://schemas.microsoft.com/office/drawing/2014/main" id="{E81B8173-D203-4EAD-DD80-5F1189303A05}"/>
                    </a:ext>
                  </a:extLst>
                </p:cNvPr>
                <p:cNvPicPr/>
                <p:nvPr/>
              </p:nvPicPr>
              <p:blipFill>
                <a:blip r:embed="rId101"/>
                <a:stretch>
                  <a:fillRect/>
                </a:stretch>
              </p:blipFill>
              <p:spPr>
                <a:xfrm>
                  <a:off x="2692701" y="313284"/>
                  <a:ext cx="1058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EDA3FEA1-9321-CF77-DB4A-3C56C0A09FC9}"/>
                    </a:ext>
                  </a:extLst>
                </p14:cNvPr>
                <p14:cNvContentPartPr/>
                <p14:nvPr/>
              </p14:nvContentPartPr>
              <p14:xfrm>
                <a:off x="2524941" y="114204"/>
                <a:ext cx="407160" cy="571680"/>
              </p14:xfrm>
            </p:contentPart>
          </mc:Choice>
          <mc:Fallback>
            <p:pic>
              <p:nvPicPr>
                <p:cNvPr id="74" name="Ink 73">
                  <a:extLst>
                    <a:ext uri="{FF2B5EF4-FFF2-40B4-BE49-F238E27FC236}">
                      <a16:creationId xmlns:a16="http://schemas.microsoft.com/office/drawing/2014/main" id="{EDA3FEA1-9321-CF77-DB4A-3C56C0A09FC9}"/>
                    </a:ext>
                  </a:extLst>
                </p:cNvPr>
                <p:cNvPicPr/>
                <p:nvPr/>
              </p:nvPicPr>
              <p:blipFill>
                <a:blip r:embed="rId103"/>
                <a:stretch>
                  <a:fillRect/>
                </a:stretch>
              </p:blipFill>
              <p:spPr>
                <a:xfrm>
                  <a:off x="2507301" y="96204"/>
                  <a:ext cx="442800" cy="607320"/>
                </a:xfrm>
                <a:prstGeom prst="rect">
                  <a:avLst/>
                </a:prstGeom>
              </p:spPr>
            </p:pic>
          </mc:Fallback>
        </mc:AlternateContent>
      </p:grpSp>
      <p:grpSp>
        <p:nvGrpSpPr>
          <p:cNvPr id="78" name="Group 77">
            <a:extLst>
              <a:ext uri="{FF2B5EF4-FFF2-40B4-BE49-F238E27FC236}">
                <a16:creationId xmlns:a16="http://schemas.microsoft.com/office/drawing/2014/main" id="{9AEFD540-2334-38B7-D0E6-F91D7E1E6EF7}"/>
              </a:ext>
            </a:extLst>
          </p:cNvPr>
          <p:cNvGrpSpPr/>
          <p:nvPr/>
        </p:nvGrpSpPr>
        <p:grpSpPr>
          <a:xfrm>
            <a:off x="6928821" y="1091964"/>
            <a:ext cx="355680" cy="542880"/>
            <a:chOff x="6928821" y="1091964"/>
            <a:chExt cx="355680" cy="542880"/>
          </a:xfrm>
        </p:grpSpPr>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F5856E6E-36AA-56CF-7664-247B31C1737F}"/>
                    </a:ext>
                  </a:extLst>
                </p14:cNvPr>
                <p14:cNvContentPartPr/>
                <p14:nvPr/>
              </p14:nvContentPartPr>
              <p14:xfrm>
                <a:off x="7076061" y="1162884"/>
                <a:ext cx="208440" cy="318600"/>
              </p14:xfrm>
            </p:contentPart>
          </mc:Choice>
          <mc:Fallback>
            <p:pic>
              <p:nvPicPr>
                <p:cNvPr id="76" name="Ink 75">
                  <a:extLst>
                    <a:ext uri="{FF2B5EF4-FFF2-40B4-BE49-F238E27FC236}">
                      <a16:creationId xmlns:a16="http://schemas.microsoft.com/office/drawing/2014/main" id="{F5856E6E-36AA-56CF-7664-247B31C1737F}"/>
                    </a:ext>
                  </a:extLst>
                </p:cNvPr>
                <p:cNvPicPr/>
                <p:nvPr/>
              </p:nvPicPr>
              <p:blipFill>
                <a:blip r:embed="rId105"/>
                <a:stretch>
                  <a:fillRect/>
                </a:stretch>
              </p:blipFill>
              <p:spPr>
                <a:xfrm>
                  <a:off x="7058061" y="1144884"/>
                  <a:ext cx="24408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FA1CDC50-BB29-4AB2-57A4-02445F177E78}"/>
                    </a:ext>
                  </a:extLst>
                </p14:cNvPr>
                <p14:cNvContentPartPr/>
                <p14:nvPr/>
              </p14:nvContentPartPr>
              <p14:xfrm>
                <a:off x="6928821" y="1091964"/>
                <a:ext cx="348840" cy="542880"/>
              </p14:xfrm>
            </p:contentPart>
          </mc:Choice>
          <mc:Fallback>
            <p:pic>
              <p:nvPicPr>
                <p:cNvPr id="77" name="Ink 76">
                  <a:extLst>
                    <a:ext uri="{FF2B5EF4-FFF2-40B4-BE49-F238E27FC236}">
                      <a16:creationId xmlns:a16="http://schemas.microsoft.com/office/drawing/2014/main" id="{FA1CDC50-BB29-4AB2-57A4-02445F177E78}"/>
                    </a:ext>
                  </a:extLst>
                </p:cNvPr>
                <p:cNvPicPr/>
                <p:nvPr/>
              </p:nvPicPr>
              <p:blipFill>
                <a:blip r:embed="rId107"/>
                <a:stretch>
                  <a:fillRect/>
                </a:stretch>
              </p:blipFill>
              <p:spPr>
                <a:xfrm>
                  <a:off x="6910821" y="1073964"/>
                  <a:ext cx="384480" cy="578520"/>
                </a:xfrm>
                <a:prstGeom prst="rect">
                  <a:avLst/>
                </a:prstGeom>
              </p:spPr>
            </p:pic>
          </mc:Fallback>
        </mc:AlternateContent>
      </p:grpSp>
      <p:grpSp>
        <p:nvGrpSpPr>
          <p:cNvPr id="86" name="Group 85">
            <a:extLst>
              <a:ext uri="{FF2B5EF4-FFF2-40B4-BE49-F238E27FC236}">
                <a16:creationId xmlns:a16="http://schemas.microsoft.com/office/drawing/2014/main" id="{3A42F2AF-CD94-0EAF-0BD2-951DD9D06C21}"/>
              </a:ext>
            </a:extLst>
          </p:cNvPr>
          <p:cNvGrpSpPr/>
          <p:nvPr/>
        </p:nvGrpSpPr>
        <p:grpSpPr>
          <a:xfrm>
            <a:off x="431901" y="3096444"/>
            <a:ext cx="8214840" cy="213840"/>
            <a:chOff x="431901" y="3096444"/>
            <a:chExt cx="8214840" cy="213840"/>
          </a:xfrm>
        </p:grpSpPr>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F5A4686F-730D-1872-3CB4-EEDD2E58CFB5}"/>
                    </a:ext>
                  </a:extLst>
                </p14:cNvPr>
                <p14:cNvContentPartPr/>
                <p14:nvPr/>
              </p14:nvContentPartPr>
              <p14:xfrm>
                <a:off x="5265261" y="3096444"/>
                <a:ext cx="3381480" cy="139320"/>
              </p14:xfrm>
            </p:contentPart>
          </mc:Choice>
          <mc:Fallback>
            <p:pic>
              <p:nvPicPr>
                <p:cNvPr id="79" name="Ink 78">
                  <a:extLst>
                    <a:ext uri="{FF2B5EF4-FFF2-40B4-BE49-F238E27FC236}">
                      <a16:creationId xmlns:a16="http://schemas.microsoft.com/office/drawing/2014/main" id="{F5A4686F-730D-1872-3CB4-EEDD2E58CFB5}"/>
                    </a:ext>
                  </a:extLst>
                </p:cNvPr>
                <p:cNvPicPr/>
                <p:nvPr/>
              </p:nvPicPr>
              <p:blipFill>
                <a:blip r:embed="rId109"/>
                <a:stretch>
                  <a:fillRect/>
                </a:stretch>
              </p:blipFill>
              <p:spPr>
                <a:xfrm>
                  <a:off x="5247261" y="3078804"/>
                  <a:ext cx="3417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Ink 79">
                  <a:extLst>
                    <a:ext uri="{FF2B5EF4-FFF2-40B4-BE49-F238E27FC236}">
                      <a16:creationId xmlns:a16="http://schemas.microsoft.com/office/drawing/2014/main" id="{01D8B6D7-344F-1BB6-9156-B6C4980E6350}"/>
                    </a:ext>
                  </a:extLst>
                </p14:cNvPr>
                <p14:cNvContentPartPr/>
                <p14:nvPr/>
              </p14:nvContentPartPr>
              <p14:xfrm>
                <a:off x="3367341" y="3228924"/>
                <a:ext cx="1731240" cy="81360"/>
              </p14:xfrm>
            </p:contentPart>
          </mc:Choice>
          <mc:Fallback>
            <p:pic>
              <p:nvPicPr>
                <p:cNvPr id="80" name="Ink 79">
                  <a:extLst>
                    <a:ext uri="{FF2B5EF4-FFF2-40B4-BE49-F238E27FC236}">
                      <a16:creationId xmlns:a16="http://schemas.microsoft.com/office/drawing/2014/main" id="{01D8B6D7-344F-1BB6-9156-B6C4980E6350}"/>
                    </a:ext>
                  </a:extLst>
                </p:cNvPr>
                <p:cNvPicPr/>
                <p:nvPr/>
              </p:nvPicPr>
              <p:blipFill>
                <a:blip r:embed="rId111"/>
                <a:stretch>
                  <a:fillRect/>
                </a:stretch>
              </p:blipFill>
              <p:spPr>
                <a:xfrm>
                  <a:off x="3349341" y="3210924"/>
                  <a:ext cx="17668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94D5D5D1-EA72-4C73-01D7-E61CFBAD8460}"/>
                    </a:ext>
                  </a:extLst>
                </p14:cNvPr>
                <p14:cNvContentPartPr/>
                <p14:nvPr/>
              </p14:nvContentPartPr>
              <p14:xfrm>
                <a:off x="2644101" y="3207684"/>
                <a:ext cx="712440" cy="59400"/>
              </p14:xfrm>
            </p:contentPart>
          </mc:Choice>
          <mc:Fallback>
            <p:pic>
              <p:nvPicPr>
                <p:cNvPr id="82" name="Ink 81">
                  <a:extLst>
                    <a:ext uri="{FF2B5EF4-FFF2-40B4-BE49-F238E27FC236}">
                      <a16:creationId xmlns:a16="http://schemas.microsoft.com/office/drawing/2014/main" id="{94D5D5D1-EA72-4C73-01D7-E61CFBAD8460}"/>
                    </a:ext>
                  </a:extLst>
                </p:cNvPr>
                <p:cNvPicPr/>
                <p:nvPr/>
              </p:nvPicPr>
              <p:blipFill>
                <a:blip r:embed="rId113"/>
                <a:stretch>
                  <a:fillRect/>
                </a:stretch>
              </p:blipFill>
              <p:spPr>
                <a:xfrm>
                  <a:off x="2626461" y="3190044"/>
                  <a:ext cx="7480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F13E7745-2024-C58D-140E-3AD49E2223E6}"/>
                    </a:ext>
                  </a:extLst>
                </p14:cNvPr>
                <p14:cNvContentPartPr/>
                <p14:nvPr/>
              </p14:nvContentPartPr>
              <p14:xfrm>
                <a:off x="1927701" y="3122724"/>
                <a:ext cx="411840" cy="51120"/>
              </p14:xfrm>
            </p:contentPart>
          </mc:Choice>
          <mc:Fallback>
            <p:pic>
              <p:nvPicPr>
                <p:cNvPr id="83" name="Ink 82">
                  <a:extLst>
                    <a:ext uri="{FF2B5EF4-FFF2-40B4-BE49-F238E27FC236}">
                      <a16:creationId xmlns:a16="http://schemas.microsoft.com/office/drawing/2014/main" id="{F13E7745-2024-C58D-140E-3AD49E2223E6}"/>
                    </a:ext>
                  </a:extLst>
                </p:cNvPr>
                <p:cNvPicPr/>
                <p:nvPr/>
              </p:nvPicPr>
              <p:blipFill>
                <a:blip r:embed="rId115"/>
                <a:stretch>
                  <a:fillRect/>
                </a:stretch>
              </p:blipFill>
              <p:spPr>
                <a:xfrm>
                  <a:off x="1909701" y="3105084"/>
                  <a:ext cx="447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8BC52A7A-7B6B-9149-A701-86B745B5214E}"/>
                    </a:ext>
                  </a:extLst>
                </p14:cNvPr>
                <p14:cNvContentPartPr/>
                <p14:nvPr/>
              </p14:nvContentPartPr>
              <p14:xfrm>
                <a:off x="431901" y="3149004"/>
                <a:ext cx="1446480" cy="118080"/>
              </p14:xfrm>
            </p:contentPart>
          </mc:Choice>
          <mc:Fallback>
            <p:pic>
              <p:nvPicPr>
                <p:cNvPr id="85" name="Ink 84">
                  <a:extLst>
                    <a:ext uri="{FF2B5EF4-FFF2-40B4-BE49-F238E27FC236}">
                      <a16:creationId xmlns:a16="http://schemas.microsoft.com/office/drawing/2014/main" id="{8BC52A7A-7B6B-9149-A701-86B745B5214E}"/>
                    </a:ext>
                  </a:extLst>
                </p:cNvPr>
                <p:cNvPicPr/>
                <p:nvPr/>
              </p:nvPicPr>
              <p:blipFill>
                <a:blip r:embed="rId117"/>
                <a:stretch>
                  <a:fillRect/>
                </a:stretch>
              </p:blipFill>
              <p:spPr>
                <a:xfrm>
                  <a:off x="414261" y="3131004"/>
                  <a:ext cx="1482120" cy="153720"/>
                </a:xfrm>
                <a:prstGeom prst="rect">
                  <a:avLst/>
                </a:prstGeom>
              </p:spPr>
            </p:pic>
          </mc:Fallback>
        </mc:AlternateContent>
      </p:grpSp>
      <p:grpSp>
        <p:nvGrpSpPr>
          <p:cNvPr id="91" name="Group 90">
            <a:extLst>
              <a:ext uri="{FF2B5EF4-FFF2-40B4-BE49-F238E27FC236}">
                <a16:creationId xmlns:a16="http://schemas.microsoft.com/office/drawing/2014/main" id="{DE97D5CE-0A6F-9883-F0A9-3FF5BBCB1322}"/>
              </a:ext>
            </a:extLst>
          </p:cNvPr>
          <p:cNvGrpSpPr/>
          <p:nvPr/>
        </p:nvGrpSpPr>
        <p:grpSpPr>
          <a:xfrm>
            <a:off x="6524541" y="3757404"/>
            <a:ext cx="3597840" cy="132120"/>
            <a:chOff x="6524541" y="3757404"/>
            <a:chExt cx="3597840" cy="132120"/>
          </a:xfrm>
        </p:grpSpPr>
        <mc:AlternateContent xmlns:mc="http://schemas.openxmlformats.org/markup-compatibility/2006">
          <mc:Choice xmlns:p14="http://schemas.microsoft.com/office/powerpoint/2010/main" Requires="p14">
            <p:contentPart p14:bwMode="auto" r:id="rId118">
              <p14:nvContentPartPr>
                <p14:cNvPr id="87" name="Ink 86">
                  <a:extLst>
                    <a:ext uri="{FF2B5EF4-FFF2-40B4-BE49-F238E27FC236}">
                      <a16:creationId xmlns:a16="http://schemas.microsoft.com/office/drawing/2014/main" id="{89549584-C06C-1546-9FB1-B537EDF80C7C}"/>
                    </a:ext>
                  </a:extLst>
                </p14:cNvPr>
                <p14:cNvContentPartPr/>
                <p14:nvPr/>
              </p14:nvContentPartPr>
              <p14:xfrm>
                <a:off x="7942221" y="3757404"/>
                <a:ext cx="2180160" cy="132120"/>
              </p14:xfrm>
            </p:contentPart>
          </mc:Choice>
          <mc:Fallback>
            <p:pic>
              <p:nvPicPr>
                <p:cNvPr id="87" name="Ink 86">
                  <a:extLst>
                    <a:ext uri="{FF2B5EF4-FFF2-40B4-BE49-F238E27FC236}">
                      <a16:creationId xmlns:a16="http://schemas.microsoft.com/office/drawing/2014/main" id="{89549584-C06C-1546-9FB1-B537EDF80C7C}"/>
                    </a:ext>
                  </a:extLst>
                </p:cNvPr>
                <p:cNvPicPr/>
                <p:nvPr/>
              </p:nvPicPr>
              <p:blipFill>
                <a:blip r:embed="rId119"/>
                <a:stretch>
                  <a:fillRect/>
                </a:stretch>
              </p:blipFill>
              <p:spPr>
                <a:xfrm>
                  <a:off x="7924581" y="3739764"/>
                  <a:ext cx="2215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FF48D01F-DADD-CBFB-3E2F-133194B61770}"/>
                    </a:ext>
                  </a:extLst>
                </p14:cNvPr>
                <p14:cNvContentPartPr/>
                <p14:nvPr/>
              </p14:nvContentPartPr>
              <p14:xfrm>
                <a:off x="7479261" y="3820764"/>
                <a:ext cx="479160" cy="47880"/>
              </p14:xfrm>
            </p:contentPart>
          </mc:Choice>
          <mc:Fallback>
            <p:pic>
              <p:nvPicPr>
                <p:cNvPr id="88" name="Ink 87">
                  <a:extLst>
                    <a:ext uri="{FF2B5EF4-FFF2-40B4-BE49-F238E27FC236}">
                      <a16:creationId xmlns:a16="http://schemas.microsoft.com/office/drawing/2014/main" id="{FF48D01F-DADD-CBFB-3E2F-133194B61770}"/>
                    </a:ext>
                  </a:extLst>
                </p:cNvPr>
                <p:cNvPicPr/>
                <p:nvPr/>
              </p:nvPicPr>
              <p:blipFill>
                <a:blip r:embed="rId121"/>
                <a:stretch>
                  <a:fillRect/>
                </a:stretch>
              </p:blipFill>
              <p:spPr>
                <a:xfrm>
                  <a:off x="7461621" y="3803124"/>
                  <a:ext cx="514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0" name="Ink 89">
                  <a:extLst>
                    <a:ext uri="{FF2B5EF4-FFF2-40B4-BE49-F238E27FC236}">
                      <a16:creationId xmlns:a16="http://schemas.microsoft.com/office/drawing/2014/main" id="{3C9913BD-681B-B786-AF07-D45964A9EE56}"/>
                    </a:ext>
                  </a:extLst>
                </p14:cNvPr>
                <p14:cNvContentPartPr/>
                <p14:nvPr/>
              </p14:nvContentPartPr>
              <p14:xfrm>
                <a:off x="6524541" y="3783684"/>
                <a:ext cx="923760" cy="86040"/>
              </p14:xfrm>
            </p:contentPart>
          </mc:Choice>
          <mc:Fallback>
            <p:pic>
              <p:nvPicPr>
                <p:cNvPr id="90" name="Ink 89">
                  <a:extLst>
                    <a:ext uri="{FF2B5EF4-FFF2-40B4-BE49-F238E27FC236}">
                      <a16:creationId xmlns:a16="http://schemas.microsoft.com/office/drawing/2014/main" id="{3C9913BD-681B-B786-AF07-D45964A9EE56}"/>
                    </a:ext>
                  </a:extLst>
                </p:cNvPr>
                <p:cNvPicPr/>
                <p:nvPr/>
              </p:nvPicPr>
              <p:blipFill>
                <a:blip r:embed="rId123"/>
                <a:stretch>
                  <a:fillRect/>
                </a:stretch>
              </p:blipFill>
              <p:spPr>
                <a:xfrm>
                  <a:off x="6506541" y="3765684"/>
                  <a:ext cx="959400" cy="121680"/>
                </a:xfrm>
                <a:prstGeom prst="rect">
                  <a:avLst/>
                </a:prstGeom>
              </p:spPr>
            </p:pic>
          </mc:Fallback>
        </mc:AlternateContent>
      </p:grpSp>
      <p:grpSp>
        <p:nvGrpSpPr>
          <p:cNvPr id="94" name="Group 93">
            <a:extLst>
              <a:ext uri="{FF2B5EF4-FFF2-40B4-BE49-F238E27FC236}">
                <a16:creationId xmlns:a16="http://schemas.microsoft.com/office/drawing/2014/main" id="{2385BB5F-DE3D-B40A-ECA8-A5676EF7C5E3}"/>
              </a:ext>
            </a:extLst>
          </p:cNvPr>
          <p:cNvGrpSpPr/>
          <p:nvPr/>
        </p:nvGrpSpPr>
        <p:grpSpPr>
          <a:xfrm>
            <a:off x="3350781" y="3715644"/>
            <a:ext cx="2959200" cy="201240"/>
            <a:chOff x="3350781" y="3715644"/>
            <a:chExt cx="2959200" cy="201240"/>
          </a:xfrm>
        </p:grpSpPr>
        <mc:AlternateContent xmlns:mc="http://schemas.openxmlformats.org/markup-compatibility/2006">
          <mc:Choice xmlns:p14="http://schemas.microsoft.com/office/powerpoint/2010/main" Requires="p14">
            <p:contentPart p14:bwMode="auto" r:id="rId124">
              <p14:nvContentPartPr>
                <p14:cNvPr id="92" name="Ink 91">
                  <a:extLst>
                    <a:ext uri="{FF2B5EF4-FFF2-40B4-BE49-F238E27FC236}">
                      <a16:creationId xmlns:a16="http://schemas.microsoft.com/office/drawing/2014/main" id="{FEDE6E37-06C2-841C-C485-330D49DE493B}"/>
                    </a:ext>
                  </a:extLst>
                </p14:cNvPr>
                <p14:cNvContentPartPr/>
                <p14:nvPr/>
              </p14:nvContentPartPr>
              <p14:xfrm>
                <a:off x="4990581" y="3715644"/>
                <a:ext cx="1319400" cy="201240"/>
              </p14:xfrm>
            </p:contentPart>
          </mc:Choice>
          <mc:Fallback>
            <p:pic>
              <p:nvPicPr>
                <p:cNvPr id="92" name="Ink 91">
                  <a:extLst>
                    <a:ext uri="{FF2B5EF4-FFF2-40B4-BE49-F238E27FC236}">
                      <a16:creationId xmlns:a16="http://schemas.microsoft.com/office/drawing/2014/main" id="{FEDE6E37-06C2-841C-C485-330D49DE493B}"/>
                    </a:ext>
                  </a:extLst>
                </p:cNvPr>
                <p:cNvPicPr/>
                <p:nvPr/>
              </p:nvPicPr>
              <p:blipFill>
                <a:blip r:embed="rId125"/>
                <a:stretch>
                  <a:fillRect/>
                </a:stretch>
              </p:blipFill>
              <p:spPr>
                <a:xfrm>
                  <a:off x="4972941" y="3697644"/>
                  <a:ext cx="1355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3" name="Ink 92">
                  <a:extLst>
                    <a:ext uri="{FF2B5EF4-FFF2-40B4-BE49-F238E27FC236}">
                      <a16:creationId xmlns:a16="http://schemas.microsoft.com/office/drawing/2014/main" id="{75A91FF3-A107-60F3-A26D-A9D8DB95C6EC}"/>
                    </a:ext>
                  </a:extLst>
                </p14:cNvPr>
                <p14:cNvContentPartPr/>
                <p14:nvPr/>
              </p14:nvContentPartPr>
              <p14:xfrm>
                <a:off x="3350781" y="3739044"/>
                <a:ext cx="1511280" cy="141120"/>
              </p14:xfrm>
            </p:contentPart>
          </mc:Choice>
          <mc:Fallback>
            <p:pic>
              <p:nvPicPr>
                <p:cNvPr id="93" name="Ink 92">
                  <a:extLst>
                    <a:ext uri="{FF2B5EF4-FFF2-40B4-BE49-F238E27FC236}">
                      <a16:creationId xmlns:a16="http://schemas.microsoft.com/office/drawing/2014/main" id="{75A91FF3-A107-60F3-A26D-A9D8DB95C6EC}"/>
                    </a:ext>
                  </a:extLst>
                </p:cNvPr>
                <p:cNvPicPr/>
                <p:nvPr/>
              </p:nvPicPr>
              <p:blipFill>
                <a:blip r:embed="rId127"/>
                <a:stretch>
                  <a:fillRect/>
                </a:stretch>
              </p:blipFill>
              <p:spPr>
                <a:xfrm>
                  <a:off x="3333141" y="3721404"/>
                  <a:ext cx="1546920" cy="176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8">
            <p14:nvContentPartPr>
              <p14:cNvPr id="95" name="Ink 94">
                <a:extLst>
                  <a:ext uri="{FF2B5EF4-FFF2-40B4-BE49-F238E27FC236}">
                    <a16:creationId xmlns:a16="http://schemas.microsoft.com/office/drawing/2014/main" id="{FA2DD5A1-AB78-F5E2-FB9A-2ECAE15841AC}"/>
                  </a:ext>
                </a:extLst>
              </p14:cNvPr>
              <p14:cNvContentPartPr/>
              <p14:nvPr/>
            </p14:nvContentPartPr>
            <p14:xfrm>
              <a:off x="1843461" y="2570484"/>
              <a:ext cx="4100400" cy="781200"/>
            </p14:xfrm>
          </p:contentPart>
        </mc:Choice>
        <mc:Fallback>
          <p:pic>
            <p:nvPicPr>
              <p:cNvPr id="95" name="Ink 94">
                <a:extLst>
                  <a:ext uri="{FF2B5EF4-FFF2-40B4-BE49-F238E27FC236}">
                    <a16:creationId xmlns:a16="http://schemas.microsoft.com/office/drawing/2014/main" id="{FA2DD5A1-AB78-F5E2-FB9A-2ECAE15841AC}"/>
                  </a:ext>
                </a:extLst>
              </p:cNvPr>
              <p:cNvPicPr/>
              <p:nvPr/>
            </p:nvPicPr>
            <p:blipFill>
              <a:blip r:embed="rId129"/>
              <a:stretch>
                <a:fillRect/>
              </a:stretch>
            </p:blipFill>
            <p:spPr>
              <a:xfrm>
                <a:off x="1825461" y="2552844"/>
                <a:ext cx="4136040" cy="816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6" name="Ink 95">
                <a:extLst>
                  <a:ext uri="{FF2B5EF4-FFF2-40B4-BE49-F238E27FC236}">
                    <a16:creationId xmlns:a16="http://schemas.microsoft.com/office/drawing/2014/main" id="{DC02693B-CD38-D757-6F2C-E9F590221C77}"/>
                  </a:ext>
                </a:extLst>
              </p14:cNvPr>
              <p14:cNvContentPartPr/>
              <p14:nvPr/>
            </p14:nvContentPartPr>
            <p14:xfrm>
              <a:off x="3276621" y="3107964"/>
              <a:ext cx="4268160" cy="787680"/>
            </p14:xfrm>
          </p:contentPart>
        </mc:Choice>
        <mc:Fallback>
          <p:pic>
            <p:nvPicPr>
              <p:cNvPr id="96" name="Ink 95">
                <a:extLst>
                  <a:ext uri="{FF2B5EF4-FFF2-40B4-BE49-F238E27FC236}">
                    <a16:creationId xmlns:a16="http://schemas.microsoft.com/office/drawing/2014/main" id="{DC02693B-CD38-D757-6F2C-E9F590221C77}"/>
                  </a:ext>
                </a:extLst>
              </p:cNvPr>
              <p:cNvPicPr/>
              <p:nvPr/>
            </p:nvPicPr>
            <p:blipFill>
              <a:blip r:embed="rId131"/>
              <a:stretch>
                <a:fillRect/>
              </a:stretch>
            </p:blipFill>
            <p:spPr>
              <a:xfrm>
                <a:off x="3258981" y="3089964"/>
                <a:ext cx="4303800" cy="823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3" name="Ink 102">
                <a:extLst>
                  <a:ext uri="{FF2B5EF4-FFF2-40B4-BE49-F238E27FC236}">
                    <a16:creationId xmlns:a16="http://schemas.microsoft.com/office/drawing/2014/main" id="{6B332D89-3CFB-BE12-034C-D28E8EFD4755}"/>
                  </a:ext>
                </a:extLst>
              </p14:cNvPr>
              <p14:cNvContentPartPr/>
              <p14:nvPr/>
            </p14:nvContentPartPr>
            <p14:xfrm>
              <a:off x="5722461" y="4371924"/>
              <a:ext cx="2007720" cy="101160"/>
            </p14:xfrm>
          </p:contentPart>
        </mc:Choice>
        <mc:Fallback>
          <p:pic>
            <p:nvPicPr>
              <p:cNvPr id="103" name="Ink 102">
                <a:extLst>
                  <a:ext uri="{FF2B5EF4-FFF2-40B4-BE49-F238E27FC236}">
                    <a16:creationId xmlns:a16="http://schemas.microsoft.com/office/drawing/2014/main" id="{6B332D89-3CFB-BE12-034C-D28E8EFD4755}"/>
                  </a:ext>
                </a:extLst>
              </p:cNvPr>
              <p:cNvPicPr/>
              <p:nvPr/>
            </p:nvPicPr>
            <p:blipFill>
              <a:blip r:embed="rId133"/>
              <a:stretch>
                <a:fillRect/>
              </a:stretch>
            </p:blipFill>
            <p:spPr>
              <a:xfrm>
                <a:off x="5704461" y="4353924"/>
                <a:ext cx="2043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1" name="Ink 110">
                <a:extLst>
                  <a:ext uri="{FF2B5EF4-FFF2-40B4-BE49-F238E27FC236}">
                    <a16:creationId xmlns:a16="http://schemas.microsoft.com/office/drawing/2014/main" id="{C33C3D08-9548-9188-115A-432BE166B781}"/>
                  </a:ext>
                </a:extLst>
              </p14:cNvPr>
              <p14:cNvContentPartPr/>
              <p14:nvPr/>
            </p14:nvContentPartPr>
            <p14:xfrm>
              <a:off x="822141" y="4327644"/>
              <a:ext cx="457920" cy="98280"/>
            </p14:xfrm>
          </p:contentPart>
        </mc:Choice>
        <mc:Fallback>
          <p:pic>
            <p:nvPicPr>
              <p:cNvPr id="111" name="Ink 110">
                <a:extLst>
                  <a:ext uri="{FF2B5EF4-FFF2-40B4-BE49-F238E27FC236}">
                    <a16:creationId xmlns:a16="http://schemas.microsoft.com/office/drawing/2014/main" id="{C33C3D08-9548-9188-115A-432BE166B781}"/>
                  </a:ext>
                </a:extLst>
              </p:cNvPr>
              <p:cNvPicPr/>
              <p:nvPr/>
            </p:nvPicPr>
            <p:blipFill>
              <a:blip r:embed="rId135"/>
              <a:stretch>
                <a:fillRect/>
              </a:stretch>
            </p:blipFill>
            <p:spPr>
              <a:xfrm>
                <a:off x="804141" y="4310004"/>
                <a:ext cx="4935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3" name="Ink 112">
                <a:extLst>
                  <a:ext uri="{FF2B5EF4-FFF2-40B4-BE49-F238E27FC236}">
                    <a16:creationId xmlns:a16="http://schemas.microsoft.com/office/drawing/2014/main" id="{45C5A126-A2A3-C548-7967-B22FB6E8601D}"/>
                  </a:ext>
                </a:extLst>
              </p14:cNvPr>
              <p14:cNvContentPartPr/>
              <p14:nvPr/>
            </p14:nvContentPartPr>
            <p14:xfrm>
              <a:off x="9173781" y="5022084"/>
              <a:ext cx="1011960" cy="67320"/>
            </p14:xfrm>
          </p:contentPart>
        </mc:Choice>
        <mc:Fallback>
          <p:pic>
            <p:nvPicPr>
              <p:cNvPr id="113" name="Ink 112">
                <a:extLst>
                  <a:ext uri="{FF2B5EF4-FFF2-40B4-BE49-F238E27FC236}">
                    <a16:creationId xmlns:a16="http://schemas.microsoft.com/office/drawing/2014/main" id="{45C5A126-A2A3-C548-7967-B22FB6E8601D}"/>
                  </a:ext>
                </a:extLst>
              </p:cNvPr>
              <p:cNvPicPr/>
              <p:nvPr/>
            </p:nvPicPr>
            <p:blipFill>
              <a:blip r:embed="rId137"/>
              <a:stretch>
                <a:fillRect/>
              </a:stretch>
            </p:blipFill>
            <p:spPr>
              <a:xfrm>
                <a:off x="9156141" y="5004444"/>
                <a:ext cx="1047600" cy="102960"/>
              </a:xfrm>
              <a:prstGeom prst="rect">
                <a:avLst/>
              </a:prstGeom>
            </p:spPr>
          </p:pic>
        </mc:Fallback>
      </mc:AlternateContent>
      <p:grpSp>
        <p:nvGrpSpPr>
          <p:cNvPr id="115" name="Group 114">
            <a:extLst>
              <a:ext uri="{FF2B5EF4-FFF2-40B4-BE49-F238E27FC236}">
                <a16:creationId xmlns:a16="http://schemas.microsoft.com/office/drawing/2014/main" id="{ED2D262E-EF92-8540-25DE-250E9F406372}"/>
              </a:ext>
            </a:extLst>
          </p:cNvPr>
          <p:cNvGrpSpPr/>
          <p:nvPr/>
        </p:nvGrpSpPr>
        <p:grpSpPr>
          <a:xfrm>
            <a:off x="7881741" y="4342404"/>
            <a:ext cx="2404800" cy="741600"/>
            <a:chOff x="7881741" y="4342404"/>
            <a:chExt cx="2404800" cy="741600"/>
          </a:xfrm>
        </p:grpSpPr>
        <mc:AlternateContent xmlns:mc="http://schemas.openxmlformats.org/markup-compatibility/2006">
          <mc:Choice xmlns:p14="http://schemas.microsoft.com/office/powerpoint/2010/main" Requires="p14">
            <p:contentPart p14:bwMode="auto" r:id="rId138">
              <p14:nvContentPartPr>
                <p14:cNvPr id="100" name="Ink 99">
                  <a:extLst>
                    <a:ext uri="{FF2B5EF4-FFF2-40B4-BE49-F238E27FC236}">
                      <a16:creationId xmlns:a16="http://schemas.microsoft.com/office/drawing/2014/main" id="{34DAE43E-DF27-2C7C-7DB4-92B29CA8D027}"/>
                    </a:ext>
                  </a:extLst>
                </p14:cNvPr>
                <p14:cNvContentPartPr/>
                <p14:nvPr/>
              </p14:nvContentPartPr>
              <p14:xfrm>
                <a:off x="9569061" y="4342404"/>
                <a:ext cx="583200" cy="16920"/>
              </p14:xfrm>
            </p:contentPart>
          </mc:Choice>
          <mc:Fallback>
            <p:pic>
              <p:nvPicPr>
                <p:cNvPr id="100" name="Ink 99">
                  <a:extLst>
                    <a:ext uri="{FF2B5EF4-FFF2-40B4-BE49-F238E27FC236}">
                      <a16:creationId xmlns:a16="http://schemas.microsoft.com/office/drawing/2014/main" id="{34DAE43E-DF27-2C7C-7DB4-92B29CA8D027}"/>
                    </a:ext>
                  </a:extLst>
                </p:cNvPr>
                <p:cNvPicPr/>
                <p:nvPr/>
              </p:nvPicPr>
              <p:blipFill>
                <a:blip r:embed="rId139"/>
                <a:stretch>
                  <a:fillRect/>
                </a:stretch>
              </p:blipFill>
              <p:spPr>
                <a:xfrm>
                  <a:off x="9551061" y="4324764"/>
                  <a:ext cx="6188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1" name="Ink 100">
                  <a:extLst>
                    <a:ext uri="{FF2B5EF4-FFF2-40B4-BE49-F238E27FC236}">
                      <a16:creationId xmlns:a16="http://schemas.microsoft.com/office/drawing/2014/main" id="{071BC398-CEDE-D20E-F387-CB544B2B9404}"/>
                    </a:ext>
                  </a:extLst>
                </p14:cNvPr>
                <p14:cNvContentPartPr/>
                <p14:nvPr/>
              </p14:nvContentPartPr>
              <p14:xfrm>
                <a:off x="7881741" y="4360764"/>
                <a:ext cx="1480320" cy="68040"/>
              </p14:xfrm>
            </p:contentPart>
          </mc:Choice>
          <mc:Fallback>
            <p:pic>
              <p:nvPicPr>
                <p:cNvPr id="101" name="Ink 100">
                  <a:extLst>
                    <a:ext uri="{FF2B5EF4-FFF2-40B4-BE49-F238E27FC236}">
                      <a16:creationId xmlns:a16="http://schemas.microsoft.com/office/drawing/2014/main" id="{071BC398-CEDE-D20E-F387-CB544B2B9404}"/>
                    </a:ext>
                  </a:extLst>
                </p:cNvPr>
                <p:cNvPicPr/>
                <p:nvPr/>
              </p:nvPicPr>
              <p:blipFill>
                <a:blip r:embed="rId141"/>
                <a:stretch>
                  <a:fillRect/>
                </a:stretch>
              </p:blipFill>
              <p:spPr>
                <a:xfrm>
                  <a:off x="7864101" y="4343124"/>
                  <a:ext cx="1515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Ink 113">
                  <a:extLst>
                    <a:ext uri="{FF2B5EF4-FFF2-40B4-BE49-F238E27FC236}">
                      <a16:creationId xmlns:a16="http://schemas.microsoft.com/office/drawing/2014/main" id="{295F3DDD-46E1-D789-A3EC-8C6662D2ED84}"/>
                    </a:ext>
                  </a:extLst>
                </p14:cNvPr>
                <p14:cNvContentPartPr/>
                <p14:nvPr/>
              </p14:nvContentPartPr>
              <p14:xfrm>
                <a:off x="8985861" y="4460844"/>
                <a:ext cx="1300680" cy="623160"/>
              </p14:xfrm>
            </p:contentPart>
          </mc:Choice>
          <mc:Fallback>
            <p:pic>
              <p:nvPicPr>
                <p:cNvPr id="114" name="Ink 113">
                  <a:extLst>
                    <a:ext uri="{FF2B5EF4-FFF2-40B4-BE49-F238E27FC236}">
                      <a16:creationId xmlns:a16="http://schemas.microsoft.com/office/drawing/2014/main" id="{295F3DDD-46E1-D789-A3EC-8C6662D2ED84}"/>
                    </a:ext>
                  </a:extLst>
                </p:cNvPr>
                <p:cNvPicPr/>
                <p:nvPr/>
              </p:nvPicPr>
              <p:blipFill>
                <a:blip r:embed="rId143"/>
                <a:stretch>
                  <a:fillRect/>
                </a:stretch>
              </p:blipFill>
              <p:spPr>
                <a:xfrm>
                  <a:off x="8968221" y="4442844"/>
                  <a:ext cx="1336320" cy="658800"/>
                </a:xfrm>
                <a:prstGeom prst="rect">
                  <a:avLst/>
                </a:prstGeom>
              </p:spPr>
            </p:pic>
          </mc:Fallback>
        </mc:AlternateContent>
      </p:grpSp>
      <p:grpSp>
        <p:nvGrpSpPr>
          <p:cNvPr id="117" name="Group 116">
            <a:extLst>
              <a:ext uri="{FF2B5EF4-FFF2-40B4-BE49-F238E27FC236}">
                <a16:creationId xmlns:a16="http://schemas.microsoft.com/office/drawing/2014/main" id="{F87A77BC-5272-303E-0668-B26DC85F3A2D}"/>
              </a:ext>
            </a:extLst>
          </p:cNvPr>
          <p:cNvGrpSpPr/>
          <p:nvPr/>
        </p:nvGrpSpPr>
        <p:grpSpPr>
          <a:xfrm>
            <a:off x="806661" y="3759204"/>
            <a:ext cx="6985080" cy="781560"/>
            <a:chOff x="806661" y="3759204"/>
            <a:chExt cx="6985080" cy="781560"/>
          </a:xfrm>
        </p:grpSpPr>
        <mc:AlternateContent xmlns:mc="http://schemas.openxmlformats.org/markup-compatibility/2006">
          <mc:Choice xmlns:p14="http://schemas.microsoft.com/office/powerpoint/2010/main" Requires="p14">
            <p:contentPart p14:bwMode="auto" r:id="rId144">
              <p14:nvContentPartPr>
                <p14:cNvPr id="97" name="Ink 96">
                  <a:extLst>
                    <a:ext uri="{FF2B5EF4-FFF2-40B4-BE49-F238E27FC236}">
                      <a16:creationId xmlns:a16="http://schemas.microsoft.com/office/drawing/2014/main" id="{B0AE58C7-F2AA-B328-74C0-1AA491C90598}"/>
                    </a:ext>
                  </a:extLst>
                </p14:cNvPr>
                <p14:cNvContentPartPr/>
                <p14:nvPr/>
              </p14:nvContentPartPr>
              <p14:xfrm>
                <a:off x="1251981" y="3763164"/>
                <a:ext cx="1447920" cy="88920"/>
              </p14:xfrm>
            </p:contentPart>
          </mc:Choice>
          <mc:Fallback>
            <p:pic>
              <p:nvPicPr>
                <p:cNvPr id="97" name="Ink 96">
                  <a:extLst>
                    <a:ext uri="{FF2B5EF4-FFF2-40B4-BE49-F238E27FC236}">
                      <a16:creationId xmlns:a16="http://schemas.microsoft.com/office/drawing/2014/main" id="{B0AE58C7-F2AA-B328-74C0-1AA491C90598}"/>
                    </a:ext>
                  </a:extLst>
                </p:cNvPr>
                <p:cNvPicPr/>
                <p:nvPr/>
              </p:nvPicPr>
              <p:blipFill>
                <a:blip r:embed="rId145"/>
                <a:stretch>
                  <a:fillRect/>
                </a:stretch>
              </p:blipFill>
              <p:spPr>
                <a:xfrm>
                  <a:off x="1233981" y="3745164"/>
                  <a:ext cx="14835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8" name="Ink 97">
                  <a:extLst>
                    <a:ext uri="{FF2B5EF4-FFF2-40B4-BE49-F238E27FC236}">
                      <a16:creationId xmlns:a16="http://schemas.microsoft.com/office/drawing/2014/main" id="{A9E5747A-EEFC-DE31-3D0B-A0BE10685E5F}"/>
                    </a:ext>
                  </a:extLst>
                </p14:cNvPr>
                <p14:cNvContentPartPr/>
                <p14:nvPr/>
              </p14:nvContentPartPr>
              <p14:xfrm>
                <a:off x="806661" y="3759204"/>
                <a:ext cx="475200" cy="43560"/>
              </p14:xfrm>
            </p:contentPart>
          </mc:Choice>
          <mc:Fallback>
            <p:pic>
              <p:nvPicPr>
                <p:cNvPr id="98" name="Ink 97">
                  <a:extLst>
                    <a:ext uri="{FF2B5EF4-FFF2-40B4-BE49-F238E27FC236}">
                      <a16:creationId xmlns:a16="http://schemas.microsoft.com/office/drawing/2014/main" id="{A9E5747A-EEFC-DE31-3D0B-A0BE10685E5F}"/>
                    </a:ext>
                  </a:extLst>
                </p:cNvPr>
                <p:cNvPicPr/>
                <p:nvPr/>
              </p:nvPicPr>
              <p:blipFill>
                <a:blip r:embed="rId147"/>
                <a:stretch>
                  <a:fillRect/>
                </a:stretch>
              </p:blipFill>
              <p:spPr>
                <a:xfrm>
                  <a:off x="789021" y="3741204"/>
                  <a:ext cx="5108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 name="Ink 103">
                  <a:extLst>
                    <a:ext uri="{FF2B5EF4-FFF2-40B4-BE49-F238E27FC236}">
                      <a16:creationId xmlns:a16="http://schemas.microsoft.com/office/drawing/2014/main" id="{D68A61BB-300E-70C7-884F-56E1387C220D}"/>
                    </a:ext>
                  </a:extLst>
                </p14:cNvPr>
                <p14:cNvContentPartPr/>
                <p14:nvPr/>
              </p14:nvContentPartPr>
              <p14:xfrm>
                <a:off x="4738941" y="4407924"/>
                <a:ext cx="880200" cy="69840"/>
              </p14:xfrm>
            </p:contentPart>
          </mc:Choice>
          <mc:Fallback>
            <p:pic>
              <p:nvPicPr>
                <p:cNvPr id="104" name="Ink 103">
                  <a:extLst>
                    <a:ext uri="{FF2B5EF4-FFF2-40B4-BE49-F238E27FC236}">
                      <a16:creationId xmlns:a16="http://schemas.microsoft.com/office/drawing/2014/main" id="{D68A61BB-300E-70C7-884F-56E1387C220D}"/>
                    </a:ext>
                  </a:extLst>
                </p:cNvPr>
                <p:cNvPicPr/>
                <p:nvPr/>
              </p:nvPicPr>
              <p:blipFill>
                <a:blip r:embed="rId149"/>
                <a:stretch>
                  <a:fillRect/>
                </a:stretch>
              </p:blipFill>
              <p:spPr>
                <a:xfrm>
                  <a:off x="4721301" y="4390284"/>
                  <a:ext cx="915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5" name="Ink 104">
                  <a:extLst>
                    <a:ext uri="{FF2B5EF4-FFF2-40B4-BE49-F238E27FC236}">
                      <a16:creationId xmlns:a16="http://schemas.microsoft.com/office/drawing/2014/main" id="{7578B692-1524-A8C9-AA60-A476F2318D78}"/>
                    </a:ext>
                  </a:extLst>
                </p14:cNvPr>
                <p14:cNvContentPartPr/>
                <p14:nvPr/>
              </p14:nvContentPartPr>
              <p14:xfrm>
                <a:off x="3416661" y="4349604"/>
                <a:ext cx="1150920" cy="113040"/>
              </p14:xfrm>
            </p:contentPart>
          </mc:Choice>
          <mc:Fallback>
            <p:pic>
              <p:nvPicPr>
                <p:cNvPr id="105" name="Ink 104">
                  <a:extLst>
                    <a:ext uri="{FF2B5EF4-FFF2-40B4-BE49-F238E27FC236}">
                      <a16:creationId xmlns:a16="http://schemas.microsoft.com/office/drawing/2014/main" id="{7578B692-1524-A8C9-AA60-A476F2318D78}"/>
                    </a:ext>
                  </a:extLst>
                </p:cNvPr>
                <p:cNvPicPr/>
                <p:nvPr/>
              </p:nvPicPr>
              <p:blipFill>
                <a:blip r:embed="rId151"/>
                <a:stretch>
                  <a:fillRect/>
                </a:stretch>
              </p:blipFill>
              <p:spPr>
                <a:xfrm>
                  <a:off x="3398661" y="4331964"/>
                  <a:ext cx="1186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7" name="Ink 106">
                  <a:extLst>
                    <a:ext uri="{FF2B5EF4-FFF2-40B4-BE49-F238E27FC236}">
                      <a16:creationId xmlns:a16="http://schemas.microsoft.com/office/drawing/2014/main" id="{B81AC0A5-3C60-0331-9913-1B8F7216FABB}"/>
                    </a:ext>
                  </a:extLst>
                </p14:cNvPr>
                <p14:cNvContentPartPr/>
                <p14:nvPr/>
              </p14:nvContentPartPr>
              <p14:xfrm>
                <a:off x="2312901" y="4351044"/>
                <a:ext cx="955440" cy="93600"/>
              </p14:xfrm>
            </p:contentPart>
          </mc:Choice>
          <mc:Fallback>
            <p:pic>
              <p:nvPicPr>
                <p:cNvPr id="107" name="Ink 106">
                  <a:extLst>
                    <a:ext uri="{FF2B5EF4-FFF2-40B4-BE49-F238E27FC236}">
                      <a16:creationId xmlns:a16="http://schemas.microsoft.com/office/drawing/2014/main" id="{B81AC0A5-3C60-0331-9913-1B8F7216FABB}"/>
                    </a:ext>
                  </a:extLst>
                </p:cNvPr>
                <p:cNvPicPr/>
                <p:nvPr/>
              </p:nvPicPr>
              <p:blipFill>
                <a:blip r:embed="rId153"/>
                <a:stretch>
                  <a:fillRect/>
                </a:stretch>
              </p:blipFill>
              <p:spPr>
                <a:xfrm>
                  <a:off x="2295261" y="4333044"/>
                  <a:ext cx="991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9" name="Ink 108">
                  <a:extLst>
                    <a:ext uri="{FF2B5EF4-FFF2-40B4-BE49-F238E27FC236}">
                      <a16:creationId xmlns:a16="http://schemas.microsoft.com/office/drawing/2014/main" id="{53155425-5F17-891D-01EA-D5A481C7786E}"/>
                    </a:ext>
                  </a:extLst>
                </p14:cNvPr>
                <p14:cNvContentPartPr/>
                <p14:nvPr/>
              </p14:nvContentPartPr>
              <p14:xfrm>
                <a:off x="1737261" y="4370124"/>
                <a:ext cx="545760" cy="44640"/>
              </p14:xfrm>
            </p:contentPart>
          </mc:Choice>
          <mc:Fallback>
            <p:pic>
              <p:nvPicPr>
                <p:cNvPr id="109" name="Ink 108">
                  <a:extLst>
                    <a:ext uri="{FF2B5EF4-FFF2-40B4-BE49-F238E27FC236}">
                      <a16:creationId xmlns:a16="http://schemas.microsoft.com/office/drawing/2014/main" id="{53155425-5F17-891D-01EA-D5A481C7786E}"/>
                    </a:ext>
                  </a:extLst>
                </p:cNvPr>
                <p:cNvPicPr/>
                <p:nvPr/>
              </p:nvPicPr>
              <p:blipFill>
                <a:blip r:embed="rId155"/>
                <a:stretch>
                  <a:fillRect/>
                </a:stretch>
              </p:blipFill>
              <p:spPr>
                <a:xfrm>
                  <a:off x="1719621" y="4352484"/>
                  <a:ext cx="581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6" name="Ink 115">
                  <a:extLst>
                    <a:ext uri="{FF2B5EF4-FFF2-40B4-BE49-F238E27FC236}">
                      <a16:creationId xmlns:a16="http://schemas.microsoft.com/office/drawing/2014/main" id="{1E5C698A-90D8-0188-6D82-CFD67514DD7C}"/>
                    </a:ext>
                  </a:extLst>
                </p14:cNvPr>
                <p14:cNvContentPartPr/>
                <p14:nvPr/>
              </p14:nvContentPartPr>
              <p14:xfrm>
                <a:off x="5667741" y="3802404"/>
                <a:ext cx="2124000" cy="738360"/>
              </p14:xfrm>
            </p:contentPart>
          </mc:Choice>
          <mc:Fallback>
            <p:pic>
              <p:nvPicPr>
                <p:cNvPr id="116" name="Ink 115">
                  <a:extLst>
                    <a:ext uri="{FF2B5EF4-FFF2-40B4-BE49-F238E27FC236}">
                      <a16:creationId xmlns:a16="http://schemas.microsoft.com/office/drawing/2014/main" id="{1E5C698A-90D8-0188-6D82-CFD67514DD7C}"/>
                    </a:ext>
                  </a:extLst>
                </p:cNvPr>
                <p:cNvPicPr/>
                <p:nvPr/>
              </p:nvPicPr>
              <p:blipFill>
                <a:blip r:embed="rId157"/>
                <a:stretch>
                  <a:fillRect/>
                </a:stretch>
              </p:blipFill>
              <p:spPr>
                <a:xfrm>
                  <a:off x="5650101" y="3784764"/>
                  <a:ext cx="2159640" cy="77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8">
            <p14:nvContentPartPr>
              <p14:cNvPr id="130" name="Ink 129">
                <a:extLst>
                  <a:ext uri="{FF2B5EF4-FFF2-40B4-BE49-F238E27FC236}">
                    <a16:creationId xmlns:a16="http://schemas.microsoft.com/office/drawing/2014/main" id="{09AF6A52-28B6-C745-28AD-2EABB0E22BB2}"/>
                  </a:ext>
                </a:extLst>
              </p14:cNvPr>
              <p14:cNvContentPartPr/>
              <p14:nvPr/>
            </p14:nvContentPartPr>
            <p14:xfrm>
              <a:off x="6390621" y="4418004"/>
              <a:ext cx="1793520" cy="658080"/>
            </p14:xfrm>
          </p:contentPart>
        </mc:Choice>
        <mc:Fallback>
          <p:pic>
            <p:nvPicPr>
              <p:cNvPr id="130" name="Ink 129">
                <a:extLst>
                  <a:ext uri="{FF2B5EF4-FFF2-40B4-BE49-F238E27FC236}">
                    <a16:creationId xmlns:a16="http://schemas.microsoft.com/office/drawing/2014/main" id="{09AF6A52-28B6-C745-28AD-2EABB0E22BB2}"/>
                  </a:ext>
                </a:extLst>
              </p:cNvPr>
              <p:cNvPicPr/>
              <p:nvPr/>
            </p:nvPicPr>
            <p:blipFill>
              <a:blip r:embed="rId159"/>
              <a:stretch>
                <a:fillRect/>
              </a:stretch>
            </p:blipFill>
            <p:spPr>
              <a:xfrm>
                <a:off x="6372621" y="4400364"/>
                <a:ext cx="182916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1" name="Ink 140">
                <a:extLst>
                  <a:ext uri="{FF2B5EF4-FFF2-40B4-BE49-F238E27FC236}">
                    <a16:creationId xmlns:a16="http://schemas.microsoft.com/office/drawing/2014/main" id="{2A6354BB-A632-0324-A99D-E5CC8E510C60}"/>
                  </a:ext>
                </a:extLst>
              </p14:cNvPr>
              <p14:cNvContentPartPr/>
              <p14:nvPr/>
            </p14:nvContentPartPr>
            <p14:xfrm>
              <a:off x="645381" y="5533284"/>
              <a:ext cx="1286640" cy="95400"/>
            </p14:xfrm>
          </p:contentPart>
        </mc:Choice>
        <mc:Fallback>
          <p:pic>
            <p:nvPicPr>
              <p:cNvPr id="141" name="Ink 140">
                <a:extLst>
                  <a:ext uri="{FF2B5EF4-FFF2-40B4-BE49-F238E27FC236}">
                    <a16:creationId xmlns:a16="http://schemas.microsoft.com/office/drawing/2014/main" id="{2A6354BB-A632-0324-A99D-E5CC8E510C60}"/>
                  </a:ext>
                </a:extLst>
              </p:cNvPr>
              <p:cNvPicPr/>
              <p:nvPr/>
            </p:nvPicPr>
            <p:blipFill>
              <a:blip r:embed="rId161"/>
              <a:stretch>
                <a:fillRect/>
              </a:stretch>
            </p:blipFill>
            <p:spPr>
              <a:xfrm>
                <a:off x="627741" y="5515284"/>
                <a:ext cx="1322280" cy="131040"/>
              </a:xfrm>
              <a:prstGeom prst="rect">
                <a:avLst/>
              </a:prstGeom>
            </p:spPr>
          </p:pic>
        </mc:Fallback>
      </mc:AlternateContent>
      <p:grpSp>
        <p:nvGrpSpPr>
          <p:cNvPr id="144" name="Group 143">
            <a:extLst>
              <a:ext uri="{FF2B5EF4-FFF2-40B4-BE49-F238E27FC236}">
                <a16:creationId xmlns:a16="http://schemas.microsoft.com/office/drawing/2014/main" id="{C8A15EE9-361A-78BE-84F7-2F7052BE2327}"/>
              </a:ext>
            </a:extLst>
          </p:cNvPr>
          <p:cNvGrpSpPr/>
          <p:nvPr/>
        </p:nvGrpSpPr>
        <p:grpSpPr>
          <a:xfrm>
            <a:off x="7248861" y="6219444"/>
            <a:ext cx="2921760" cy="78840"/>
            <a:chOff x="7248861" y="6219444"/>
            <a:chExt cx="2921760" cy="78840"/>
          </a:xfrm>
        </p:grpSpPr>
        <mc:AlternateContent xmlns:mc="http://schemas.openxmlformats.org/markup-compatibility/2006">
          <mc:Choice xmlns:p14="http://schemas.microsoft.com/office/powerpoint/2010/main" Requires="p14">
            <p:contentPart p14:bwMode="auto" r:id="rId162">
              <p14:nvContentPartPr>
                <p14:cNvPr id="142" name="Ink 141">
                  <a:extLst>
                    <a:ext uri="{FF2B5EF4-FFF2-40B4-BE49-F238E27FC236}">
                      <a16:creationId xmlns:a16="http://schemas.microsoft.com/office/drawing/2014/main" id="{0BFDE405-8B84-18C4-D12C-203D6C3ED942}"/>
                    </a:ext>
                  </a:extLst>
                </p14:cNvPr>
                <p14:cNvContentPartPr/>
                <p14:nvPr/>
              </p14:nvContentPartPr>
              <p14:xfrm>
                <a:off x="9964701" y="6274164"/>
                <a:ext cx="10080" cy="12240"/>
              </p14:xfrm>
            </p:contentPart>
          </mc:Choice>
          <mc:Fallback>
            <p:pic>
              <p:nvPicPr>
                <p:cNvPr id="142" name="Ink 141">
                  <a:extLst>
                    <a:ext uri="{FF2B5EF4-FFF2-40B4-BE49-F238E27FC236}">
                      <a16:creationId xmlns:a16="http://schemas.microsoft.com/office/drawing/2014/main" id="{0BFDE405-8B84-18C4-D12C-203D6C3ED942}"/>
                    </a:ext>
                  </a:extLst>
                </p:cNvPr>
                <p:cNvPicPr/>
                <p:nvPr/>
              </p:nvPicPr>
              <p:blipFill>
                <a:blip r:embed="rId163"/>
                <a:stretch>
                  <a:fillRect/>
                </a:stretch>
              </p:blipFill>
              <p:spPr>
                <a:xfrm>
                  <a:off x="9947061" y="6256164"/>
                  <a:ext cx="45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3" name="Ink 142">
                  <a:extLst>
                    <a:ext uri="{FF2B5EF4-FFF2-40B4-BE49-F238E27FC236}">
                      <a16:creationId xmlns:a16="http://schemas.microsoft.com/office/drawing/2014/main" id="{ED3A4BE0-0631-C24B-072B-5B3F5104B81E}"/>
                    </a:ext>
                  </a:extLst>
                </p14:cNvPr>
                <p14:cNvContentPartPr/>
                <p14:nvPr/>
              </p14:nvContentPartPr>
              <p14:xfrm>
                <a:off x="7248861" y="6219444"/>
                <a:ext cx="2921760" cy="78840"/>
              </p14:xfrm>
            </p:contentPart>
          </mc:Choice>
          <mc:Fallback>
            <p:pic>
              <p:nvPicPr>
                <p:cNvPr id="143" name="Ink 142">
                  <a:extLst>
                    <a:ext uri="{FF2B5EF4-FFF2-40B4-BE49-F238E27FC236}">
                      <a16:creationId xmlns:a16="http://schemas.microsoft.com/office/drawing/2014/main" id="{ED3A4BE0-0631-C24B-072B-5B3F5104B81E}"/>
                    </a:ext>
                  </a:extLst>
                </p:cNvPr>
                <p:cNvPicPr/>
                <p:nvPr/>
              </p:nvPicPr>
              <p:blipFill>
                <a:blip r:embed="rId165"/>
                <a:stretch>
                  <a:fillRect/>
                </a:stretch>
              </p:blipFill>
              <p:spPr>
                <a:xfrm>
                  <a:off x="7230861" y="6201444"/>
                  <a:ext cx="295740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6">
            <p14:nvContentPartPr>
              <p14:cNvPr id="145" name="Ink 144">
                <a:extLst>
                  <a:ext uri="{FF2B5EF4-FFF2-40B4-BE49-F238E27FC236}">
                    <a16:creationId xmlns:a16="http://schemas.microsoft.com/office/drawing/2014/main" id="{C3CA5D91-2484-783F-9AED-E1B72484FFE8}"/>
                  </a:ext>
                </a:extLst>
              </p14:cNvPr>
              <p14:cNvContentPartPr/>
              <p14:nvPr/>
            </p14:nvContentPartPr>
            <p14:xfrm>
              <a:off x="4680621" y="6214044"/>
              <a:ext cx="2423160" cy="146160"/>
            </p14:xfrm>
          </p:contentPart>
        </mc:Choice>
        <mc:Fallback>
          <p:pic>
            <p:nvPicPr>
              <p:cNvPr id="145" name="Ink 144">
                <a:extLst>
                  <a:ext uri="{FF2B5EF4-FFF2-40B4-BE49-F238E27FC236}">
                    <a16:creationId xmlns:a16="http://schemas.microsoft.com/office/drawing/2014/main" id="{C3CA5D91-2484-783F-9AED-E1B72484FFE8}"/>
                  </a:ext>
                </a:extLst>
              </p:cNvPr>
              <p:cNvPicPr/>
              <p:nvPr/>
            </p:nvPicPr>
            <p:blipFill>
              <a:blip r:embed="rId167"/>
              <a:stretch>
                <a:fillRect/>
              </a:stretch>
            </p:blipFill>
            <p:spPr>
              <a:xfrm>
                <a:off x="4662621" y="6196044"/>
                <a:ext cx="24588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6" name="Ink 145">
                <a:extLst>
                  <a:ext uri="{FF2B5EF4-FFF2-40B4-BE49-F238E27FC236}">
                    <a16:creationId xmlns:a16="http://schemas.microsoft.com/office/drawing/2014/main" id="{D555211E-E6C8-E787-42F8-0D55F5B26730}"/>
                  </a:ext>
                </a:extLst>
              </p14:cNvPr>
              <p14:cNvContentPartPr/>
              <p14:nvPr/>
            </p14:nvContentPartPr>
            <p14:xfrm>
              <a:off x="8907021" y="5632644"/>
              <a:ext cx="42480" cy="34920"/>
            </p14:xfrm>
          </p:contentPart>
        </mc:Choice>
        <mc:Fallback>
          <p:pic>
            <p:nvPicPr>
              <p:cNvPr id="146" name="Ink 145">
                <a:extLst>
                  <a:ext uri="{FF2B5EF4-FFF2-40B4-BE49-F238E27FC236}">
                    <a16:creationId xmlns:a16="http://schemas.microsoft.com/office/drawing/2014/main" id="{D555211E-E6C8-E787-42F8-0D55F5B26730}"/>
                  </a:ext>
                </a:extLst>
              </p:cNvPr>
              <p:cNvPicPr/>
              <p:nvPr/>
            </p:nvPicPr>
            <p:blipFill>
              <a:blip r:embed="rId169"/>
              <a:stretch>
                <a:fillRect/>
              </a:stretch>
            </p:blipFill>
            <p:spPr>
              <a:xfrm>
                <a:off x="8889381" y="5615004"/>
                <a:ext cx="78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7" name="Ink 146">
                <a:extLst>
                  <a:ext uri="{FF2B5EF4-FFF2-40B4-BE49-F238E27FC236}">
                    <a16:creationId xmlns:a16="http://schemas.microsoft.com/office/drawing/2014/main" id="{59AB934F-1BCA-A4D8-CD91-3DD3C15D1B27}"/>
                  </a:ext>
                </a:extLst>
              </p14:cNvPr>
              <p14:cNvContentPartPr/>
              <p14:nvPr/>
            </p14:nvContentPartPr>
            <p14:xfrm>
              <a:off x="7796061" y="5071764"/>
              <a:ext cx="1168560" cy="615240"/>
            </p14:xfrm>
          </p:contentPart>
        </mc:Choice>
        <mc:Fallback>
          <p:pic>
            <p:nvPicPr>
              <p:cNvPr id="147" name="Ink 146">
                <a:extLst>
                  <a:ext uri="{FF2B5EF4-FFF2-40B4-BE49-F238E27FC236}">
                    <a16:creationId xmlns:a16="http://schemas.microsoft.com/office/drawing/2014/main" id="{59AB934F-1BCA-A4D8-CD91-3DD3C15D1B27}"/>
                  </a:ext>
                </a:extLst>
              </p:cNvPr>
              <p:cNvPicPr/>
              <p:nvPr/>
            </p:nvPicPr>
            <p:blipFill>
              <a:blip r:embed="rId171"/>
              <a:stretch>
                <a:fillRect/>
              </a:stretch>
            </p:blipFill>
            <p:spPr>
              <a:xfrm>
                <a:off x="7778421" y="5054124"/>
                <a:ext cx="1204200" cy="650880"/>
              </a:xfrm>
              <a:prstGeom prst="rect">
                <a:avLst/>
              </a:prstGeom>
            </p:spPr>
          </p:pic>
        </mc:Fallback>
      </mc:AlternateContent>
      <p:grpSp>
        <p:nvGrpSpPr>
          <p:cNvPr id="155" name="Group 154">
            <a:extLst>
              <a:ext uri="{FF2B5EF4-FFF2-40B4-BE49-F238E27FC236}">
                <a16:creationId xmlns:a16="http://schemas.microsoft.com/office/drawing/2014/main" id="{55574BD3-E991-99AD-0A13-941524999925}"/>
              </a:ext>
            </a:extLst>
          </p:cNvPr>
          <p:cNvGrpSpPr/>
          <p:nvPr/>
        </p:nvGrpSpPr>
        <p:grpSpPr>
          <a:xfrm>
            <a:off x="495261" y="4916244"/>
            <a:ext cx="10243800" cy="801360"/>
            <a:chOff x="495261" y="4916244"/>
            <a:chExt cx="10243800" cy="801360"/>
          </a:xfrm>
        </p:grpSpPr>
        <mc:AlternateContent xmlns:mc="http://schemas.openxmlformats.org/markup-compatibility/2006">
          <mc:Choice xmlns:p14="http://schemas.microsoft.com/office/powerpoint/2010/main" Requires="p14">
            <p:contentPart p14:bwMode="auto" r:id="rId172">
              <p14:nvContentPartPr>
                <p14:cNvPr id="118" name="Ink 117">
                  <a:extLst>
                    <a:ext uri="{FF2B5EF4-FFF2-40B4-BE49-F238E27FC236}">
                      <a16:creationId xmlns:a16="http://schemas.microsoft.com/office/drawing/2014/main" id="{DB1E95CA-EF3E-E0D2-F8ED-B9541C50BC53}"/>
                    </a:ext>
                  </a:extLst>
                </p14:cNvPr>
                <p14:cNvContentPartPr/>
                <p14:nvPr/>
              </p14:nvContentPartPr>
              <p14:xfrm>
                <a:off x="7333821" y="4995804"/>
                <a:ext cx="799920" cy="55800"/>
              </p14:xfrm>
            </p:contentPart>
          </mc:Choice>
          <mc:Fallback>
            <p:pic>
              <p:nvPicPr>
                <p:cNvPr id="118" name="Ink 117">
                  <a:extLst>
                    <a:ext uri="{FF2B5EF4-FFF2-40B4-BE49-F238E27FC236}">
                      <a16:creationId xmlns:a16="http://schemas.microsoft.com/office/drawing/2014/main" id="{DB1E95CA-EF3E-E0D2-F8ED-B9541C50BC53}"/>
                    </a:ext>
                  </a:extLst>
                </p:cNvPr>
                <p:cNvPicPr/>
                <p:nvPr/>
              </p:nvPicPr>
              <p:blipFill>
                <a:blip r:embed="rId173"/>
                <a:stretch>
                  <a:fillRect/>
                </a:stretch>
              </p:blipFill>
              <p:spPr>
                <a:xfrm>
                  <a:off x="7315821" y="4977804"/>
                  <a:ext cx="835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9" name="Ink 118">
                  <a:extLst>
                    <a:ext uri="{FF2B5EF4-FFF2-40B4-BE49-F238E27FC236}">
                      <a16:creationId xmlns:a16="http://schemas.microsoft.com/office/drawing/2014/main" id="{55B1E14D-56E8-D068-7CDB-72005BDFFB87}"/>
                    </a:ext>
                  </a:extLst>
                </p14:cNvPr>
                <p14:cNvContentPartPr/>
                <p14:nvPr/>
              </p14:nvContentPartPr>
              <p14:xfrm>
                <a:off x="6493581" y="5016324"/>
                <a:ext cx="660960" cy="60480"/>
              </p14:xfrm>
            </p:contentPart>
          </mc:Choice>
          <mc:Fallback>
            <p:pic>
              <p:nvPicPr>
                <p:cNvPr id="119" name="Ink 118">
                  <a:extLst>
                    <a:ext uri="{FF2B5EF4-FFF2-40B4-BE49-F238E27FC236}">
                      <a16:creationId xmlns:a16="http://schemas.microsoft.com/office/drawing/2014/main" id="{55B1E14D-56E8-D068-7CDB-72005BDFFB87}"/>
                    </a:ext>
                  </a:extLst>
                </p:cNvPr>
                <p:cNvPicPr/>
                <p:nvPr/>
              </p:nvPicPr>
              <p:blipFill>
                <a:blip r:embed="rId175"/>
                <a:stretch>
                  <a:fillRect/>
                </a:stretch>
              </p:blipFill>
              <p:spPr>
                <a:xfrm>
                  <a:off x="6475581" y="4998324"/>
                  <a:ext cx="696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0" name="Ink 119">
                  <a:extLst>
                    <a:ext uri="{FF2B5EF4-FFF2-40B4-BE49-F238E27FC236}">
                      <a16:creationId xmlns:a16="http://schemas.microsoft.com/office/drawing/2014/main" id="{C843003A-FCAA-48B4-E472-F66F913CDCE2}"/>
                    </a:ext>
                  </a:extLst>
                </p14:cNvPr>
                <p14:cNvContentPartPr/>
                <p14:nvPr/>
              </p14:nvContentPartPr>
              <p14:xfrm>
                <a:off x="5313501" y="5043684"/>
                <a:ext cx="1082520" cy="94680"/>
              </p14:xfrm>
            </p:contentPart>
          </mc:Choice>
          <mc:Fallback>
            <p:pic>
              <p:nvPicPr>
                <p:cNvPr id="120" name="Ink 119">
                  <a:extLst>
                    <a:ext uri="{FF2B5EF4-FFF2-40B4-BE49-F238E27FC236}">
                      <a16:creationId xmlns:a16="http://schemas.microsoft.com/office/drawing/2014/main" id="{C843003A-FCAA-48B4-E472-F66F913CDCE2}"/>
                    </a:ext>
                  </a:extLst>
                </p:cNvPr>
                <p:cNvPicPr/>
                <p:nvPr/>
              </p:nvPicPr>
              <p:blipFill>
                <a:blip r:embed="rId177"/>
                <a:stretch>
                  <a:fillRect/>
                </a:stretch>
              </p:blipFill>
              <p:spPr>
                <a:xfrm>
                  <a:off x="5295501" y="5026044"/>
                  <a:ext cx="11181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2" name="Ink 121">
                  <a:extLst>
                    <a:ext uri="{FF2B5EF4-FFF2-40B4-BE49-F238E27FC236}">
                      <a16:creationId xmlns:a16="http://schemas.microsoft.com/office/drawing/2014/main" id="{B836F62A-685E-2BC7-6CC5-3BCD74CDCA07}"/>
                    </a:ext>
                  </a:extLst>
                </p14:cNvPr>
                <p14:cNvContentPartPr/>
                <p14:nvPr/>
              </p14:nvContentPartPr>
              <p14:xfrm>
                <a:off x="4041621" y="4986444"/>
                <a:ext cx="994680" cy="88920"/>
              </p14:xfrm>
            </p:contentPart>
          </mc:Choice>
          <mc:Fallback>
            <p:pic>
              <p:nvPicPr>
                <p:cNvPr id="122" name="Ink 121">
                  <a:extLst>
                    <a:ext uri="{FF2B5EF4-FFF2-40B4-BE49-F238E27FC236}">
                      <a16:creationId xmlns:a16="http://schemas.microsoft.com/office/drawing/2014/main" id="{B836F62A-685E-2BC7-6CC5-3BCD74CDCA07}"/>
                    </a:ext>
                  </a:extLst>
                </p:cNvPr>
                <p:cNvPicPr/>
                <p:nvPr/>
              </p:nvPicPr>
              <p:blipFill>
                <a:blip r:embed="rId179"/>
                <a:stretch>
                  <a:fillRect/>
                </a:stretch>
              </p:blipFill>
              <p:spPr>
                <a:xfrm>
                  <a:off x="4023981" y="4968804"/>
                  <a:ext cx="1030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4" name="Ink 123">
                  <a:extLst>
                    <a:ext uri="{FF2B5EF4-FFF2-40B4-BE49-F238E27FC236}">
                      <a16:creationId xmlns:a16="http://schemas.microsoft.com/office/drawing/2014/main" id="{11E11DED-6708-F77F-1CA4-0E1C114F91B3}"/>
                    </a:ext>
                  </a:extLst>
                </p14:cNvPr>
                <p14:cNvContentPartPr/>
                <p14:nvPr/>
              </p14:nvContentPartPr>
              <p14:xfrm>
                <a:off x="3195261" y="4972404"/>
                <a:ext cx="781920" cy="132120"/>
              </p14:xfrm>
            </p:contentPart>
          </mc:Choice>
          <mc:Fallback>
            <p:pic>
              <p:nvPicPr>
                <p:cNvPr id="124" name="Ink 123">
                  <a:extLst>
                    <a:ext uri="{FF2B5EF4-FFF2-40B4-BE49-F238E27FC236}">
                      <a16:creationId xmlns:a16="http://schemas.microsoft.com/office/drawing/2014/main" id="{11E11DED-6708-F77F-1CA4-0E1C114F91B3}"/>
                    </a:ext>
                  </a:extLst>
                </p:cNvPr>
                <p:cNvPicPr/>
                <p:nvPr/>
              </p:nvPicPr>
              <p:blipFill>
                <a:blip r:embed="rId181"/>
                <a:stretch>
                  <a:fillRect/>
                </a:stretch>
              </p:blipFill>
              <p:spPr>
                <a:xfrm>
                  <a:off x="3177621" y="4954764"/>
                  <a:ext cx="817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5" name="Ink 124">
                  <a:extLst>
                    <a:ext uri="{FF2B5EF4-FFF2-40B4-BE49-F238E27FC236}">
                      <a16:creationId xmlns:a16="http://schemas.microsoft.com/office/drawing/2014/main" id="{CEDDA25B-B5CB-8AF2-C22A-5E03CF6CE20E}"/>
                    </a:ext>
                  </a:extLst>
                </p14:cNvPr>
                <p14:cNvContentPartPr/>
                <p14:nvPr/>
              </p14:nvContentPartPr>
              <p14:xfrm>
                <a:off x="1959741" y="5092644"/>
                <a:ext cx="1025640" cy="104040"/>
              </p14:xfrm>
            </p:contentPart>
          </mc:Choice>
          <mc:Fallback>
            <p:pic>
              <p:nvPicPr>
                <p:cNvPr id="125" name="Ink 124">
                  <a:extLst>
                    <a:ext uri="{FF2B5EF4-FFF2-40B4-BE49-F238E27FC236}">
                      <a16:creationId xmlns:a16="http://schemas.microsoft.com/office/drawing/2014/main" id="{CEDDA25B-B5CB-8AF2-C22A-5E03CF6CE20E}"/>
                    </a:ext>
                  </a:extLst>
                </p:cNvPr>
                <p:cNvPicPr/>
                <p:nvPr/>
              </p:nvPicPr>
              <p:blipFill>
                <a:blip r:embed="rId183"/>
                <a:stretch>
                  <a:fillRect/>
                </a:stretch>
              </p:blipFill>
              <p:spPr>
                <a:xfrm>
                  <a:off x="1942101" y="5074644"/>
                  <a:ext cx="1061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7" name="Ink 126">
                  <a:extLst>
                    <a:ext uri="{FF2B5EF4-FFF2-40B4-BE49-F238E27FC236}">
                      <a16:creationId xmlns:a16="http://schemas.microsoft.com/office/drawing/2014/main" id="{241280CE-99FA-1B0F-2836-0F42F30B3502}"/>
                    </a:ext>
                  </a:extLst>
                </p14:cNvPr>
                <p14:cNvContentPartPr/>
                <p14:nvPr/>
              </p14:nvContentPartPr>
              <p14:xfrm>
                <a:off x="1730781" y="4916244"/>
                <a:ext cx="4680" cy="32760"/>
              </p14:xfrm>
            </p:contentPart>
          </mc:Choice>
          <mc:Fallback>
            <p:pic>
              <p:nvPicPr>
                <p:cNvPr id="127" name="Ink 126">
                  <a:extLst>
                    <a:ext uri="{FF2B5EF4-FFF2-40B4-BE49-F238E27FC236}">
                      <a16:creationId xmlns:a16="http://schemas.microsoft.com/office/drawing/2014/main" id="{241280CE-99FA-1B0F-2836-0F42F30B3502}"/>
                    </a:ext>
                  </a:extLst>
                </p:cNvPr>
                <p:cNvPicPr/>
                <p:nvPr/>
              </p:nvPicPr>
              <p:blipFill>
                <a:blip r:embed="rId185"/>
                <a:stretch>
                  <a:fillRect/>
                </a:stretch>
              </p:blipFill>
              <p:spPr>
                <a:xfrm>
                  <a:off x="1713141" y="4898244"/>
                  <a:ext cx="403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Ink 127">
                  <a:extLst>
                    <a:ext uri="{FF2B5EF4-FFF2-40B4-BE49-F238E27FC236}">
                      <a16:creationId xmlns:a16="http://schemas.microsoft.com/office/drawing/2014/main" id="{12F50782-99B6-FF26-33CA-48FD1FBD41FC}"/>
                    </a:ext>
                  </a:extLst>
                </p14:cNvPr>
                <p14:cNvContentPartPr/>
                <p14:nvPr/>
              </p14:nvContentPartPr>
              <p14:xfrm>
                <a:off x="495261" y="5006964"/>
                <a:ext cx="1310760" cy="97200"/>
              </p14:xfrm>
            </p:contentPart>
          </mc:Choice>
          <mc:Fallback>
            <p:pic>
              <p:nvPicPr>
                <p:cNvPr id="128" name="Ink 127">
                  <a:extLst>
                    <a:ext uri="{FF2B5EF4-FFF2-40B4-BE49-F238E27FC236}">
                      <a16:creationId xmlns:a16="http://schemas.microsoft.com/office/drawing/2014/main" id="{12F50782-99B6-FF26-33CA-48FD1FBD41FC}"/>
                    </a:ext>
                  </a:extLst>
                </p:cNvPr>
                <p:cNvPicPr/>
                <p:nvPr/>
              </p:nvPicPr>
              <p:blipFill>
                <a:blip r:embed="rId187"/>
                <a:stretch>
                  <a:fillRect/>
                </a:stretch>
              </p:blipFill>
              <p:spPr>
                <a:xfrm>
                  <a:off x="477261" y="4989324"/>
                  <a:ext cx="1346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2" name="Ink 131">
                  <a:extLst>
                    <a:ext uri="{FF2B5EF4-FFF2-40B4-BE49-F238E27FC236}">
                      <a16:creationId xmlns:a16="http://schemas.microsoft.com/office/drawing/2014/main" id="{71C9D563-6CA2-4388-1C68-CD508171F098}"/>
                    </a:ext>
                  </a:extLst>
                </p14:cNvPr>
                <p14:cNvContentPartPr/>
                <p14:nvPr/>
              </p14:nvContentPartPr>
              <p14:xfrm>
                <a:off x="9092781" y="5584764"/>
                <a:ext cx="1081080" cy="67680"/>
              </p14:xfrm>
            </p:contentPart>
          </mc:Choice>
          <mc:Fallback>
            <p:pic>
              <p:nvPicPr>
                <p:cNvPr id="132" name="Ink 131">
                  <a:extLst>
                    <a:ext uri="{FF2B5EF4-FFF2-40B4-BE49-F238E27FC236}">
                      <a16:creationId xmlns:a16="http://schemas.microsoft.com/office/drawing/2014/main" id="{71C9D563-6CA2-4388-1C68-CD508171F098}"/>
                    </a:ext>
                  </a:extLst>
                </p:cNvPr>
                <p:cNvPicPr/>
                <p:nvPr/>
              </p:nvPicPr>
              <p:blipFill>
                <a:blip r:embed="rId189"/>
                <a:stretch>
                  <a:fillRect/>
                </a:stretch>
              </p:blipFill>
              <p:spPr>
                <a:xfrm>
                  <a:off x="9075141" y="5567124"/>
                  <a:ext cx="1116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3" name="Ink 132">
                  <a:extLst>
                    <a:ext uri="{FF2B5EF4-FFF2-40B4-BE49-F238E27FC236}">
                      <a16:creationId xmlns:a16="http://schemas.microsoft.com/office/drawing/2014/main" id="{66BFFF84-782D-B235-D6FD-9C8B443E467D}"/>
                    </a:ext>
                  </a:extLst>
                </p14:cNvPr>
                <p14:cNvContentPartPr/>
                <p14:nvPr/>
              </p14:nvContentPartPr>
              <p14:xfrm>
                <a:off x="7831701" y="5644524"/>
                <a:ext cx="1121760" cy="19080"/>
              </p14:xfrm>
            </p:contentPart>
          </mc:Choice>
          <mc:Fallback>
            <p:pic>
              <p:nvPicPr>
                <p:cNvPr id="133" name="Ink 132">
                  <a:extLst>
                    <a:ext uri="{FF2B5EF4-FFF2-40B4-BE49-F238E27FC236}">
                      <a16:creationId xmlns:a16="http://schemas.microsoft.com/office/drawing/2014/main" id="{66BFFF84-782D-B235-D6FD-9C8B443E467D}"/>
                    </a:ext>
                  </a:extLst>
                </p:cNvPr>
                <p:cNvPicPr/>
                <p:nvPr/>
              </p:nvPicPr>
              <p:blipFill>
                <a:blip r:embed="rId191"/>
                <a:stretch>
                  <a:fillRect/>
                </a:stretch>
              </p:blipFill>
              <p:spPr>
                <a:xfrm>
                  <a:off x="7813701" y="5626524"/>
                  <a:ext cx="11574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 name="Ink 134">
                  <a:extLst>
                    <a:ext uri="{FF2B5EF4-FFF2-40B4-BE49-F238E27FC236}">
                      <a16:creationId xmlns:a16="http://schemas.microsoft.com/office/drawing/2014/main" id="{4D3C56F3-F8A2-66A5-A302-2F2014B70C71}"/>
                    </a:ext>
                  </a:extLst>
                </p14:cNvPr>
                <p14:cNvContentPartPr/>
                <p14:nvPr/>
              </p14:nvContentPartPr>
              <p14:xfrm>
                <a:off x="6046821" y="5672244"/>
                <a:ext cx="1673280" cy="45360"/>
              </p14:xfrm>
            </p:contentPart>
          </mc:Choice>
          <mc:Fallback>
            <p:pic>
              <p:nvPicPr>
                <p:cNvPr id="135" name="Ink 134">
                  <a:extLst>
                    <a:ext uri="{FF2B5EF4-FFF2-40B4-BE49-F238E27FC236}">
                      <a16:creationId xmlns:a16="http://schemas.microsoft.com/office/drawing/2014/main" id="{4D3C56F3-F8A2-66A5-A302-2F2014B70C71}"/>
                    </a:ext>
                  </a:extLst>
                </p:cNvPr>
                <p:cNvPicPr/>
                <p:nvPr/>
              </p:nvPicPr>
              <p:blipFill>
                <a:blip r:embed="rId193"/>
                <a:stretch>
                  <a:fillRect/>
                </a:stretch>
              </p:blipFill>
              <p:spPr>
                <a:xfrm>
                  <a:off x="6029181" y="5654604"/>
                  <a:ext cx="1708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6" name="Ink 135">
                  <a:extLst>
                    <a:ext uri="{FF2B5EF4-FFF2-40B4-BE49-F238E27FC236}">
                      <a16:creationId xmlns:a16="http://schemas.microsoft.com/office/drawing/2014/main" id="{17C7BAA6-5F4D-185F-5C7C-143C96751E16}"/>
                    </a:ext>
                  </a:extLst>
                </p14:cNvPr>
                <p14:cNvContentPartPr/>
                <p14:nvPr/>
              </p14:nvContentPartPr>
              <p14:xfrm>
                <a:off x="5217741" y="5631924"/>
                <a:ext cx="789480" cy="45360"/>
              </p14:xfrm>
            </p:contentPart>
          </mc:Choice>
          <mc:Fallback>
            <p:pic>
              <p:nvPicPr>
                <p:cNvPr id="136" name="Ink 135">
                  <a:extLst>
                    <a:ext uri="{FF2B5EF4-FFF2-40B4-BE49-F238E27FC236}">
                      <a16:creationId xmlns:a16="http://schemas.microsoft.com/office/drawing/2014/main" id="{17C7BAA6-5F4D-185F-5C7C-143C96751E16}"/>
                    </a:ext>
                  </a:extLst>
                </p:cNvPr>
                <p:cNvPicPr/>
                <p:nvPr/>
              </p:nvPicPr>
              <p:blipFill>
                <a:blip r:embed="rId195"/>
                <a:stretch>
                  <a:fillRect/>
                </a:stretch>
              </p:blipFill>
              <p:spPr>
                <a:xfrm>
                  <a:off x="5200101" y="5613924"/>
                  <a:ext cx="825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 name="Ink 137">
                  <a:extLst>
                    <a:ext uri="{FF2B5EF4-FFF2-40B4-BE49-F238E27FC236}">
                      <a16:creationId xmlns:a16="http://schemas.microsoft.com/office/drawing/2014/main" id="{CFB3A931-D5EB-62EB-ECCA-F5767ACEFF8A}"/>
                    </a:ext>
                  </a:extLst>
                </p14:cNvPr>
                <p14:cNvContentPartPr/>
                <p14:nvPr/>
              </p14:nvContentPartPr>
              <p14:xfrm>
                <a:off x="3307221" y="5630124"/>
                <a:ext cx="884880" cy="79920"/>
              </p14:xfrm>
            </p:contentPart>
          </mc:Choice>
          <mc:Fallback>
            <p:pic>
              <p:nvPicPr>
                <p:cNvPr id="138" name="Ink 137">
                  <a:extLst>
                    <a:ext uri="{FF2B5EF4-FFF2-40B4-BE49-F238E27FC236}">
                      <a16:creationId xmlns:a16="http://schemas.microsoft.com/office/drawing/2014/main" id="{CFB3A931-D5EB-62EB-ECCA-F5767ACEFF8A}"/>
                    </a:ext>
                  </a:extLst>
                </p:cNvPr>
                <p:cNvPicPr/>
                <p:nvPr/>
              </p:nvPicPr>
              <p:blipFill>
                <a:blip r:embed="rId197"/>
                <a:stretch>
                  <a:fillRect/>
                </a:stretch>
              </p:blipFill>
              <p:spPr>
                <a:xfrm>
                  <a:off x="3289581" y="5612124"/>
                  <a:ext cx="9205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9" name="Ink 138">
                  <a:extLst>
                    <a:ext uri="{FF2B5EF4-FFF2-40B4-BE49-F238E27FC236}">
                      <a16:creationId xmlns:a16="http://schemas.microsoft.com/office/drawing/2014/main" id="{972D1899-7E96-3232-A72A-C8CB4C2EF08B}"/>
                    </a:ext>
                  </a:extLst>
                </p14:cNvPr>
                <p14:cNvContentPartPr/>
                <p14:nvPr/>
              </p14:nvContentPartPr>
              <p14:xfrm>
                <a:off x="1989621" y="5567844"/>
                <a:ext cx="1081800" cy="94320"/>
              </p14:xfrm>
            </p:contentPart>
          </mc:Choice>
          <mc:Fallback>
            <p:pic>
              <p:nvPicPr>
                <p:cNvPr id="139" name="Ink 138">
                  <a:extLst>
                    <a:ext uri="{FF2B5EF4-FFF2-40B4-BE49-F238E27FC236}">
                      <a16:creationId xmlns:a16="http://schemas.microsoft.com/office/drawing/2014/main" id="{972D1899-7E96-3232-A72A-C8CB4C2EF08B}"/>
                    </a:ext>
                  </a:extLst>
                </p:cNvPr>
                <p:cNvPicPr/>
                <p:nvPr/>
              </p:nvPicPr>
              <p:blipFill>
                <a:blip r:embed="rId199"/>
                <a:stretch>
                  <a:fillRect/>
                </a:stretch>
              </p:blipFill>
              <p:spPr>
                <a:xfrm>
                  <a:off x="1971621" y="5550204"/>
                  <a:ext cx="11174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0" name="Ink 149">
                  <a:extLst>
                    <a:ext uri="{FF2B5EF4-FFF2-40B4-BE49-F238E27FC236}">
                      <a16:creationId xmlns:a16="http://schemas.microsoft.com/office/drawing/2014/main" id="{814C034E-7093-6639-9BDE-61B050A2BCC3}"/>
                    </a:ext>
                  </a:extLst>
                </p14:cNvPr>
                <p14:cNvContentPartPr/>
                <p14:nvPr/>
              </p14:nvContentPartPr>
              <p14:xfrm>
                <a:off x="8849061" y="5021364"/>
                <a:ext cx="1452960" cy="679320"/>
              </p14:xfrm>
            </p:contentPart>
          </mc:Choice>
          <mc:Fallback>
            <p:pic>
              <p:nvPicPr>
                <p:cNvPr id="150" name="Ink 149">
                  <a:extLst>
                    <a:ext uri="{FF2B5EF4-FFF2-40B4-BE49-F238E27FC236}">
                      <a16:creationId xmlns:a16="http://schemas.microsoft.com/office/drawing/2014/main" id="{814C034E-7093-6639-9BDE-61B050A2BCC3}"/>
                    </a:ext>
                  </a:extLst>
                </p:cNvPr>
                <p:cNvPicPr/>
                <p:nvPr/>
              </p:nvPicPr>
              <p:blipFill>
                <a:blip r:embed="rId201"/>
                <a:stretch>
                  <a:fillRect/>
                </a:stretch>
              </p:blipFill>
              <p:spPr>
                <a:xfrm>
                  <a:off x="8831421" y="5003724"/>
                  <a:ext cx="1488600" cy="7149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1" name="Ink 150">
                  <a:extLst>
                    <a:ext uri="{FF2B5EF4-FFF2-40B4-BE49-F238E27FC236}">
                      <a16:creationId xmlns:a16="http://schemas.microsoft.com/office/drawing/2014/main" id="{831404ED-4271-1587-E46F-1FAF32B60DD3}"/>
                    </a:ext>
                  </a:extLst>
                </p14:cNvPr>
                <p14:cNvContentPartPr/>
                <p14:nvPr/>
              </p14:nvContentPartPr>
              <p14:xfrm>
                <a:off x="8932941" y="5627244"/>
                <a:ext cx="411840" cy="31680"/>
              </p14:xfrm>
            </p:contentPart>
          </mc:Choice>
          <mc:Fallback>
            <p:pic>
              <p:nvPicPr>
                <p:cNvPr id="151" name="Ink 150">
                  <a:extLst>
                    <a:ext uri="{FF2B5EF4-FFF2-40B4-BE49-F238E27FC236}">
                      <a16:creationId xmlns:a16="http://schemas.microsoft.com/office/drawing/2014/main" id="{831404ED-4271-1587-E46F-1FAF32B60DD3}"/>
                    </a:ext>
                  </a:extLst>
                </p:cNvPr>
                <p:cNvPicPr/>
                <p:nvPr/>
              </p:nvPicPr>
              <p:blipFill>
                <a:blip r:embed="rId203"/>
                <a:stretch>
                  <a:fillRect/>
                </a:stretch>
              </p:blipFill>
              <p:spPr>
                <a:xfrm>
                  <a:off x="8914941" y="5609604"/>
                  <a:ext cx="447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2" name="Ink 151">
                  <a:extLst>
                    <a:ext uri="{FF2B5EF4-FFF2-40B4-BE49-F238E27FC236}">
                      <a16:creationId xmlns:a16="http://schemas.microsoft.com/office/drawing/2014/main" id="{F79D7563-07FA-0F13-2DCD-827CF587FD79}"/>
                    </a:ext>
                  </a:extLst>
                </p14:cNvPr>
                <p14:cNvContentPartPr/>
                <p14:nvPr/>
              </p14:nvContentPartPr>
              <p14:xfrm>
                <a:off x="10351341" y="5139444"/>
                <a:ext cx="244800" cy="55800"/>
              </p14:xfrm>
            </p:contentPart>
          </mc:Choice>
          <mc:Fallback>
            <p:pic>
              <p:nvPicPr>
                <p:cNvPr id="152" name="Ink 151">
                  <a:extLst>
                    <a:ext uri="{FF2B5EF4-FFF2-40B4-BE49-F238E27FC236}">
                      <a16:creationId xmlns:a16="http://schemas.microsoft.com/office/drawing/2014/main" id="{F79D7563-07FA-0F13-2DCD-827CF587FD79}"/>
                    </a:ext>
                  </a:extLst>
                </p:cNvPr>
                <p:cNvPicPr/>
                <p:nvPr/>
              </p:nvPicPr>
              <p:blipFill>
                <a:blip r:embed="rId205"/>
                <a:stretch>
                  <a:fillRect/>
                </a:stretch>
              </p:blipFill>
              <p:spPr>
                <a:xfrm>
                  <a:off x="10333341" y="5121444"/>
                  <a:ext cx="2804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3" name="Ink 152">
                  <a:extLst>
                    <a:ext uri="{FF2B5EF4-FFF2-40B4-BE49-F238E27FC236}">
                      <a16:creationId xmlns:a16="http://schemas.microsoft.com/office/drawing/2014/main" id="{176B5BB9-E182-F5AD-594A-A0BBCB4CB31F}"/>
                    </a:ext>
                  </a:extLst>
                </p14:cNvPr>
                <p14:cNvContentPartPr/>
                <p14:nvPr/>
              </p14:nvContentPartPr>
              <p14:xfrm>
                <a:off x="10352781" y="4965564"/>
                <a:ext cx="210600" cy="387360"/>
              </p14:xfrm>
            </p:contentPart>
          </mc:Choice>
          <mc:Fallback>
            <p:pic>
              <p:nvPicPr>
                <p:cNvPr id="153" name="Ink 152">
                  <a:extLst>
                    <a:ext uri="{FF2B5EF4-FFF2-40B4-BE49-F238E27FC236}">
                      <a16:creationId xmlns:a16="http://schemas.microsoft.com/office/drawing/2014/main" id="{176B5BB9-E182-F5AD-594A-A0BBCB4CB31F}"/>
                    </a:ext>
                  </a:extLst>
                </p:cNvPr>
                <p:cNvPicPr/>
                <p:nvPr/>
              </p:nvPicPr>
              <p:blipFill>
                <a:blip r:embed="rId207"/>
                <a:stretch>
                  <a:fillRect/>
                </a:stretch>
              </p:blipFill>
              <p:spPr>
                <a:xfrm>
                  <a:off x="10334781" y="4947564"/>
                  <a:ext cx="24624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4" name="Ink 153">
                  <a:extLst>
                    <a:ext uri="{FF2B5EF4-FFF2-40B4-BE49-F238E27FC236}">
                      <a16:creationId xmlns:a16="http://schemas.microsoft.com/office/drawing/2014/main" id="{F4E5962B-ADF6-5003-560F-3BDAD812840A}"/>
                    </a:ext>
                  </a:extLst>
                </p14:cNvPr>
                <p14:cNvContentPartPr/>
                <p14:nvPr/>
              </p14:nvContentPartPr>
              <p14:xfrm>
                <a:off x="10315701" y="4969164"/>
                <a:ext cx="423360" cy="473040"/>
              </p14:xfrm>
            </p:contentPart>
          </mc:Choice>
          <mc:Fallback>
            <p:pic>
              <p:nvPicPr>
                <p:cNvPr id="154" name="Ink 153">
                  <a:extLst>
                    <a:ext uri="{FF2B5EF4-FFF2-40B4-BE49-F238E27FC236}">
                      <a16:creationId xmlns:a16="http://schemas.microsoft.com/office/drawing/2014/main" id="{F4E5962B-ADF6-5003-560F-3BDAD812840A}"/>
                    </a:ext>
                  </a:extLst>
                </p:cNvPr>
                <p:cNvPicPr/>
                <p:nvPr/>
              </p:nvPicPr>
              <p:blipFill>
                <a:blip r:embed="rId209"/>
                <a:stretch>
                  <a:fillRect/>
                </a:stretch>
              </p:blipFill>
              <p:spPr>
                <a:xfrm>
                  <a:off x="10297701" y="4951164"/>
                  <a:ext cx="459000" cy="508680"/>
                </a:xfrm>
                <a:prstGeom prst="rect">
                  <a:avLst/>
                </a:prstGeom>
              </p:spPr>
            </p:pic>
          </mc:Fallback>
        </mc:AlternateContent>
      </p:grpSp>
    </p:spTree>
    <p:extLst>
      <p:ext uri="{BB962C8B-B14F-4D97-AF65-F5344CB8AC3E}">
        <p14:creationId xmlns:p14="http://schemas.microsoft.com/office/powerpoint/2010/main" val="400312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3413"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1682" y="195624"/>
            <a:ext cx="9904977" cy="6001643"/>
          </a:xfrm>
          <a:prstGeom prst="rect">
            <a:avLst/>
          </a:prstGeom>
          <a:noFill/>
        </p:spPr>
        <p:txBody>
          <a:bodyPr wrap="square" rtlCol="0">
            <a:spAutoFit/>
          </a:bodyPr>
          <a:lstStyle/>
          <a:p>
            <a:r>
              <a:rPr lang="en-US" sz="2400" b="1" dirty="0">
                <a:solidFill>
                  <a:srgbClr val="FFC000"/>
                </a:solidFill>
                <a:cs typeface="+mj-cs"/>
              </a:rPr>
              <a:t>2 Corinthians 3:13–18</a:t>
            </a:r>
          </a:p>
          <a:p>
            <a:r>
              <a:rPr lang="en-US" dirty="0">
                <a:solidFill>
                  <a:srgbClr val="FFC000"/>
                </a:solidFill>
                <a:cs typeface="+mj-cs"/>
              </a:rPr>
              <a:t>3:13 And not as Moses, which put a vail over his face, that the children of Israel could not steadfastly look to the end of that which is abolished: 3:14 But their minds were blinded: for until this day </a:t>
            </a:r>
            <a:r>
              <a:rPr lang="en-US" dirty="0" err="1">
                <a:solidFill>
                  <a:srgbClr val="FFC000"/>
                </a:solidFill>
                <a:cs typeface="+mj-cs"/>
              </a:rPr>
              <a:t>remaineth</a:t>
            </a:r>
            <a:r>
              <a:rPr lang="en-US" dirty="0">
                <a:solidFill>
                  <a:srgbClr val="FFC000"/>
                </a:solidFill>
                <a:cs typeface="+mj-cs"/>
              </a:rPr>
              <a:t> the same vail untaken away in the reading of the old testament; which vail is done away in Christ. 3:15 But even unto this day, when Moses is read, the vail is upon their heart. 3:16 Nevertheless when it shall turn to the Lord, the vail shall be taken away. 3:17 Now the Lord is that Spirit: and where the Spirit of the Lord is, there is liberty. 3:18 But we all, with open face beholding as in a glass the glory of the Lord, are changed into the same image from glory to glory, even as by the Spirit of the Lord. (KJV,</a:t>
            </a:r>
            <a:r>
              <a:rPr lang="en-US" dirty="0">
                <a:solidFill>
                  <a:schemeClr val="bg1"/>
                </a:solidFill>
                <a:cs typeface="+mj-cs"/>
              </a:rPr>
              <a:t> </a:t>
            </a:r>
            <a:r>
              <a:rPr lang="syr-SY" dirty="0">
                <a:solidFill>
                  <a:srgbClr val="FFFF00"/>
                </a:solidFill>
                <a:cs typeface="+mj-cs"/>
              </a:rPr>
              <a:t>ܘܠܴܐ ܐܱܝܟ݂ ܡܽܘܫܶܐ ܂ ܕ݁ܪܴܡܶܐ ܗ̄ܘܳܐ ܬܱ݁ܚܦܻ݁ܝܬ݂ܴܐ ܥܰܠ ܐܱܦܱ݁ܘܗ̄ܝ̈ ܆ ܕ݁ܠܴܐ ܢܚܽܘܪܾܘܢ ܒ݁ܢܱ̈ܝ ܐܻܝܣܪܴܝܶܠ ܒ݁ܫܽܘܠܴܡܶܗ ܕ݁ܗܰܘ ܕ݁ܡܶܬ݂ܒܱ݁ܛܱܠ ܂ܐܷܠܴܐ ܐܷܬ݂ܥܰܘܰܪܘ ܒ݁ܡܰܕ݁ܥܰܝ̈ܗܽܘܢ ܂ ܥܕ݂ܰܡܳܐ ܓܷ݁ܝܪ ܠܝܰܘܡܳܢܳܐ ܇ ܐܷܡܰܬ݂ܝ ܕ݁ܕ݂ܺܝܰܬ݂ܻܩܺܐ ܥܰܬܻ݁ܝܩܬܴ݁ܐ ܡܶܬ݂ܩܰܪܝܳܐ ܆ ܗܺܝ ܗܳܝ ܬܱ݁ܚܦܻ݁ܝܬ݂ܴܐ ܩܳܝܡܳܐ ܥܠܱܝܗܽܘܢ ܂ ܘܠܴܐ ܡܶܬ݂ܓܱ݁ܠܝܳܐ ܂ ܕ݁ܒ݂ܰܡܫܺܝܚܳܐ ܗܽܘ ܡܶܬ݂ܒܱ݁ܛܠܴܐ ܂ ܘܰܥܕ݂ܰܡܳܐ ܠܝܰܘܡܳܢܳܐ ܇ ܐܷܡܰܬ݂ܝ ܕ݁ܡܶܬ݂ܩܪܷܐ ܡܽܘܫܶܐ ܆ ܬܱ݁ܚܦܻ݁ܝܬ݂ܴܐ ܥܰܠ ܠܷܒ݁ܗܽܘܢ ܪܱܡܝܳܐ ܂ ܘܶܐܡܰܬ݂ܝ ܕ݁ܐ̱ܢܳܫ ܡܶܢܗܽܘܢ ܢܶܬ݂ܦ݁ܢܶܐ ܠܘܳܬ݂ ܡܳܪܝܳܐ ܆ ܡܶܫܬܱ݁ܩܠܴܐ ܡܶܢܶܗ ܬܱ݁ܚܦܻ݁ܝܬ݂ܴܐ ܂ ܡܳܪܝܳܐ ܕܷ݁ܝܢ ܗܽܘܝܽܘ ܪܾܘܚܳܐ ܆ ܘܰܐܬ݂ܱܪ ܕ݁ܪܾܘܚܶܗ ܕ݁ܡܳܪܝܳܐ ܂ ܚܺܐܪܾܘܬ݂ܴܐ ܗ̄ܝ ܂ ܚܢܰܢ ܕܷ݁ܝܢ ܟܾ݁ܠܱܢ ܒܱ݁ܐܦܷ̈݁ܐ ܓܱ݁ܠܝܴ̈ܬ݂ܴܐ ܆ ܬܷ݁ܫܒܾ݁ܘܚܬܷ݁ܗ ܕ݁ܡܳܪܝܳܐ ܐܱܝܟ݂ ܕܱ݁ܒ݂ܡܰܚܙܺܝܬ݂ܴܐ ܚܳܙܶܝܢܰܢ ܂ ܘܠܴܗ ܠܱܕ݂ܡܽܘܬ݂ܴܐ ܡܶܫܬܱ݁ܚܠܦ݂ܺܝܢܰܢ ܇ ܡܶܢ ܫܽܘܒ݂ܚܳܐ ܠܫܽܘܒ݂ܚܳܐ ܇ ܐܱܝܟ݂ ܕ݁ܡܶܢ ܡܳܪܝܳܐ ܪܾܘܚܳܐ ܀ </a:t>
            </a:r>
            <a:r>
              <a:rPr lang="syr-SY" dirty="0">
                <a:solidFill>
                  <a:schemeClr val="bg1"/>
                </a:solidFill>
                <a:cs typeface="+mj-cs"/>
              </a:rPr>
              <a:t>13</a:t>
            </a:r>
            <a:r>
              <a:rPr lang="syr-SY" dirty="0">
                <a:solidFill>
                  <a:srgbClr val="00B0F0"/>
                </a:solidFill>
                <a:cs typeface="+mj-cs"/>
              </a:rPr>
              <a:t> </a:t>
            </a:r>
            <a:r>
              <a:rPr lang="el-GR" dirty="0">
                <a:solidFill>
                  <a:srgbClr val="00B0F0"/>
                </a:solidFill>
                <a:cs typeface="+mj-cs"/>
              </a:rPr>
              <a:t>καὶ οὐ καθάπερ Μωϋσῆς ἐτίθει κάλυμμα ἐπὶ τὸ πρόσωπον ⸀αὐτοῦ πρὸς τὸ μὴ ἀτενίσαι τοὺς υἱοὺς Ἰσραὴλ εἰς τὸ ⸁τέλος τοῦ καταργουμένου*. 14 ἀλλʼ ἐπωρώθη τὰ νοήματα αὐτῶν*. ἄχρι γὰρ τῆς σήμερον °ἡμέρας τὸ αὐτὸ κάλυμμα ἐπὶ τῇ ἀναγνώσει τῆς παλαιᾶς διαθήκης μένει*, μὴ ἀνακαλυπτόμενον ὅτι ἐν Χριστῷ καταργεῖται·* 15 ἀλλʼ ἕως σήμερον ἡνίκα ⸂ἂν ἀναγινώσκηται⸃ Μωϋσῆς, κάλυμμα ἐπὶ τὴν καρδίαν αὐτῶν κεῖται·* 16 ἡνίκα δὲ ἐὰν ἐπιστρέψῃ πρὸς κύριον, περιαιρεῖται τὸ κάλυμμα*. 17 ὁ δὲ κύριος τὸ πνεῦμά ἐστιν· οὗ δὲ τὸ πνεῦμα ⸀κυρίου, ⸆ ἐλευθερία*. 18 ἡμεῖς δὲ °πάντες ἀνακεκαλυμμένῳ προσώπῳ τὴν δόξαν κυρίου ⸀κατοπτριζόμενοι τὴν αὐτὴν εἰκόνα ⸁μεταμορφούμεθα ἀπὸ δόξης εἰς δόξαν ⸀καθάπερ ἀπὸ κυρίου πνεύματος*</a:t>
            </a:r>
            <a:r>
              <a:rPr lang="el-GR"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9F25DC3-521B-2148-802D-162C1E30EC67}"/>
                  </a:ext>
                </a:extLst>
              </p14:cNvPr>
              <p14:cNvContentPartPr/>
              <p14:nvPr/>
            </p14:nvContentPartPr>
            <p14:xfrm>
              <a:off x="558621" y="1119684"/>
              <a:ext cx="3752280" cy="96120"/>
            </p14:xfrm>
          </p:contentPart>
        </mc:Choice>
        <mc:Fallback>
          <p:pic>
            <p:nvPicPr>
              <p:cNvPr id="2" name="Ink 1">
                <a:extLst>
                  <a:ext uri="{FF2B5EF4-FFF2-40B4-BE49-F238E27FC236}">
                    <a16:creationId xmlns:a16="http://schemas.microsoft.com/office/drawing/2014/main" id="{E9F25DC3-521B-2148-802D-162C1E30EC67}"/>
                  </a:ext>
                </a:extLst>
              </p:cNvPr>
              <p:cNvPicPr/>
              <p:nvPr/>
            </p:nvPicPr>
            <p:blipFill>
              <a:blip r:embed="rId5"/>
              <a:stretch>
                <a:fillRect/>
              </a:stretch>
            </p:blipFill>
            <p:spPr>
              <a:xfrm>
                <a:off x="540621" y="1101684"/>
                <a:ext cx="37879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583C818-8AE6-9209-3D75-DC50597E17A0}"/>
                  </a:ext>
                </a:extLst>
              </p14:cNvPr>
              <p14:cNvContentPartPr/>
              <p14:nvPr/>
            </p14:nvContentPartPr>
            <p14:xfrm>
              <a:off x="5652981" y="860484"/>
              <a:ext cx="4151880" cy="63000"/>
            </p14:xfrm>
          </p:contentPart>
        </mc:Choice>
        <mc:Fallback>
          <p:pic>
            <p:nvPicPr>
              <p:cNvPr id="4" name="Ink 3">
                <a:extLst>
                  <a:ext uri="{FF2B5EF4-FFF2-40B4-BE49-F238E27FC236}">
                    <a16:creationId xmlns:a16="http://schemas.microsoft.com/office/drawing/2014/main" id="{5583C818-8AE6-9209-3D75-DC50597E17A0}"/>
                  </a:ext>
                </a:extLst>
              </p:cNvPr>
              <p:cNvPicPr/>
              <p:nvPr/>
            </p:nvPicPr>
            <p:blipFill>
              <a:blip r:embed="rId7"/>
              <a:stretch>
                <a:fillRect/>
              </a:stretch>
            </p:blipFill>
            <p:spPr>
              <a:xfrm>
                <a:off x="5635341" y="842844"/>
                <a:ext cx="4187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FE6D24E-C4C8-7F0D-685F-62307FF8E4CA}"/>
                  </a:ext>
                </a:extLst>
              </p14:cNvPr>
              <p14:cNvContentPartPr/>
              <p14:nvPr/>
            </p14:nvContentPartPr>
            <p14:xfrm>
              <a:off x="485541" y="1653204"/>
              <a:ext cx="623520" cy="54360"/>
            </p14:xfrm>
          </p:contentPart>
        </mc:Choice>
        <mc:Fallback>
          <p:pic>
            <p:nvPicPr>
              <p:cNvPr id="5" name="Ink 4">
                <a:extLst>
                  <a:ext uri="{FF2B5EF4-FFF2-40B4-BE49-F238E27FC236}">
                    <a16:creationId xmlns:a16="http://schemas.microsoft.com/office/drawing/2014/main" id="{5FE6D24E-C4C8-7F0D-685F-62307FF8E4CA}"/>
                  </a:ext>
                </a:extLst>
              </p:cNvPr>
              <p:cNvPicPr/>
              <p:nvPr/>
            </p:nvPicPr>
            <p:blipFill>
              <a:blip r:embed="rId9"/>
              <a:stretch>
                <a:fillRect/>
              </a:stretch>
            </p:blipFill>
            <p:spPr>
              <a:xfrm>
                <a:off x="467541" y="1635204"/>
                <a:ext cx="659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CE567BE-C409-3DE4-EBD5-BFDB06563416}"/>
                  </a:ext>
                </a:extLst>
              </p14:cNvPr>
              <p14:cNvContentPartPr/>
              <p14:nvPr/>
            </p14:nvContentPartPr>
            <p14:xfrm>
              <a:off x="6494661" y="1957044"/>
              <a:ext cx="2387520" cy="82080"/>
            </p14:xfrm>
          </p:contentPart>
        </mc:Choice>
        <mc:Fallback>
          <p:pic>
            <p:nvPicPr>
              <p:cNvPr id="7" name="Ink 6">
                <a:extLst>
                  <a:ext uri="{FF2B5EF4-FFF2-40B4-BE49-F238E27FC236}">
                    <a16:creationId xmlns:a16="http://schemas.microsoft.com/office/drawing/2014/main" id="{BCE567BE-C409-3DE4-EBD5-BFDB06563416}"/>
                  </a:ext>
                </a:extLst>
              </p:cNvPr>
              <p:cNvPicPr/>
              <p:nvPr/>
            </p:nvPicPr>
            <p:blipFill>
              <a:blip r:embed="rId11"/>
              <a:stretch>
                <a:fillRect/>
              </a:stretch>
            </p:blipFill>
            <p:spPr>
              <a:xfrm>
                <a:off x="6477021" y="1939404"/>
                <a:ext cx="2423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2078619-860B-A34F-0ABA-5CB6DDB0FF75}"/>
                  </a:ext>
                </a:extLst>
              </p14:cNvPr>
              <p14:cNvContentPartPr/>
              <p14:nvPr/>
            </p14:nvContentPartPr>
            <p14:xfrm>
              <a:off x="3516741" y="2177004"/>
              <a:ext cx="412560" cy="40680"/>
            </p14:xfrm>
          </p:contentPart>
        </mc:Choice>
        <mc:Fallback>
          <p:pic>
            <p:nvPicPr>
              <p:cNvPr id="9" name="Ink 8">
                <a:extLst>
                  <a:ext uri="{FF2B5EF4-FFF2-40B4-BE49-F238E27FC236}">
                    <a16:creationId xmlns:a16="http://schemas.microsoft.com/office/drawing/2014/main" id="{12078619-860B-A34F-0ABA-5CB6DDB0FF75}"/>
                  </a:ext>
                </a:extLst>
              </p:cNvPr>
              <p:cNvPicPr/>
              <p:nvPr/>
            </p:nvPicPr>
            <p:blipFill>
              <a:blip r:embed="rId13"/>
              <a:stretch>
                <a:fillRect/>
              </a:stretch>
            </p:blipFill>
            <p:spPr>
              <a:xfrm>
                <a:off x="3499101" y="2159004"/>
                <a:ext cx="448200" cy="76320"/>
              </a:xfrm>
              <a:prstGeom prst="rect">
                <a:avLst/>
              </a:prstGeom>
            </p:spPr>
          </p:pic>
        </mc:Fallback>
      </mc:AlternateContent>
    </p:spTree>
    <p:extLst>
      <p:ext uri="{BB962C8B-B14F-4D97-AF65-F5344CB8AC3E}">
        <p14:creationId xmlns:p14="http://schemas.microsoft.com/office/powerpoint/2010/main" val="405925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533413"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587" y="336773"/>
            <a:ext cx="9904977" cy="5632311"/>
          </a:xfrm>
          <a:prstGeom prst="rect">
            <a:avLst/>
          </a:prstGeom>
          <a:noFill/>
        </p:spPr>
        <p:txBody>
          <a:bodyPr wrap="square" rtlCol="0">
            <a:spAutoFit/>
          </a:bodyPr>
          <a:lstStyle/>
          <a:p>
            <a:r>
              <a:rPr lang="en-US" dirty="0">
                <a:solidFill>
                  <a:srgbClr val="FFC000"/>
                </a:solidFill>
                <a:cs typeface="+mj-cs"/>
              </a:rPr>
              <a:t>At Ugarit, Mot is a decidedly more personal being, portrayed as the archenemy of Baal. The degree to which Ugaritic Mot is seen behind biblical texts will continue to be debated. Yet the personification of Death in the Hebrew Bible is too prevalent and enduring to be regarded merely as a poetic metaphor or literary device. In ancient Israel, Death was considered to be a real person. At the same time, however, in the religion which becomes normative </a:t>
            </a:r>
            <a:r>
              <a:rPr lang="en-US" dirty="0" err="1">
                <a:solidFill>
                  <a:srgbClr val="FFC000"/>
                </a:solidFill>
                <a:cs typeface="+mj-cs"/>
              </a:rPr>
              <a:t>HaShemmust</a:t>
            </a:r>
            <a:r>
              <a:rPr lang="en-US" dirty="0">
                <a:solidFill>
                  <a:srgbClr val="FFC000"/>
                </a:solidFill>
                <a:cs typeface="+mj-cs"/>
              </a:rPr>
              <a:t> absorb all aspects of divinity. Just as he takes on the attributes of other Canaanite deities such as El and Baal, so too he takes on the attributes of Mot, although he is never called by this name. </a:t>
            </a:r>
            <a:r>
              <a:rPr lang="en-US" dirty="0" err="1">
                <a:solidFill>
                  <a:srgbClr val="FFC000"/>
                </a:solidFill>
                <a:cs typeface="+mj-cs"/>
              </a:rPr>
              <a:t>HaShem</a:t>
            </a:r>
            <a:r>
              <a:rPr lang="en-US" dirty="0">
                <a:solidFill>
                  <a:srgbClr val="FFC000"/>
                </a:solidFill>
                <a:cs typeface="+mj-cs"/>
              </a:rPr>
              <a:t>, by definition, must absorb any divine powers usually ascribed in the ANE to other deities (cf. Miller 1986: 242–44 who points out similarities with supreme national deities in Mesopotamia such as </a:t>
            </a:r>
            <a:r>
              <a:rPr lang="en-US" dirty="0" err="1">
                <a:solidFill>
                  <a:srgbClr val="FFC000"/>
                </a:solidFill>
                <a:cs typeface="+mj-cs"/>
              </a:rPr>
              <a:t>Marduk</a:t>
            </a:r>
            <a:r>
              <a:rPr lang="en-US" dirty="0">
                <a:solidFill>
                  <a:srgbClr val="FFC000"/>
                </a:solidFill>
                <a:cs typeface="+mj-cs"/>
              </a:rPr>
              <a:t> and Ashur). Thus the God of the Hebrew Bible has “terrors” (</a:t>
            </a:r>
            <a:r>
              <a:rPr lang="en-US" dirty="0" err="1">
                <a:solidFill>
                  <a:srgbClr val="FFC000"/>
                </a:solidFill>
                <a:cs typeface="+mj-cs"/>
              </a:rPr>
              <a:t>biʿûtı̂m</a:t>
            </a:r>
            <a:r>
              <a:rPr lang="en-US" dirty="0">
                <a:solidFill>
                  <a:srgbClr val="FFC000"/>
                </a:solidFill>
                <a:cs typeface="+mj-cs"/>
              </a:rPr>
              <a:t>, Job 6:4) corresponding to those of Mot, who is called in Job 18:13 “the king of terrors” (</a:t>
            </a:r>
            <a:r>
              <a:rPr lang="en-US" dirty="0" err="1">
                <a:solidFill>
                  <a:srgbClr val="FFC000"/>
                </a:solidFill>
                <a:cs typeface="+mj-cs"/>
              </a:rPr>
              <a:t>melek</a:t>
            </a:r>
            <a:r>
              <a:rPr lang="en-US" dirty="0">
                <a:solidFill>
                  <a:srgbClr val="FFC000"/>
                </a:solidFill>
                <a:cs typeface="+mj-cs"/>
              </a:rPr>
              <a:t> </a:t>
            </a:r>
            <a:r>
              <a:rPr lang="en-US" dirty="0" err="1">
                <a:solidFill>
                  <a:srgbClr val="FFC000"/>
                </a:solidFill>
                <a:cs typeface="+mj-cs"/>
              </a:rPr>
              <a:t>ballāhôt</a:t>
            </a:r>
            <a:r>
              <a:rPr lang="en-US" dirty="0">
                <a:solidFill>
                  <a:srgbClr val="FFC000"/>
                </a:solidFill>
                <a:cs typeface="+mj-cs"/>
              </a:rPr>
              <a:t>; Pope Job AB, 135–36; </a:t>
            </a:r>
            <a:r>
              <a:rPr lang="en-US" dirty="0" err="1">
                <a:solidFill>
                  <a:srgbClr val="FFC000"/>
                </a:solidFill>
                <a:cs typeface="+mj-cs"/>
              </a:rPr>
              <a:t>Habel</a:t>
            </a:r>
            <a:r>
              <a:rPr lang="en-US" dirty="0">
                <a:solidFill>
                  <a:srgbClr val="FFC000"/>
                </a:solidFill>
                <a:cs typeface="+mj-cs"/>
              </a:rPr>
              <a:t> Job OTL, 287–88). Compare also the “breakers” of </a:t>
            </a:r>
            <a:r>
              <a:rPr lang="en-US" dirty="0" err="1">
                <a:solidFill>
                  <a:srgbClr val="FFC000"/>
                </a:solidFill>
                <a:cs typeface="+mj-cs"/>
              </a:rPr>
              <a:t>HaShem</a:t>
            </a:r>
            <a:r>
              <a:rPr lang="en-US" dirty="0">
                <a:solidFill>
                  <a:srgbClr val="FFC000"/>
                </a:solidFill>
                <a:cs typeface="+mj-cs"/>
              </a:rPr>
              <a:t> in Ps 42:8 (</a:t>
            </a:r>
            <a:r>
              <a:rPr lang="en-US" dirty="0" err="1">
                <a:solidFill>
                  <a:srgbClr val="FFC000"/>
                </a:solidFill>
                <a:cs typeface="+mj-cs"/>
              </a:rPr>
              <a:t>Eng</a:t>
            </a:r>
            <a:r>
              <a:rPr lang="en-US" dirty="0">
                <a:solidFill>
                  <a:srgbClr val="FFC000"/>
                </a:solidFill>
                <a:cs typeface="+mj-cs"/>
              </a:rPr>
              <a:t> 42:7) with the “breakers” of Death in 2 Sam 22:5—</a:t>
            </a:r>
            <a:r>
              <a:rPr lang="en-US" dirty="0" err="1">
                <a:solidFill>
                  <a:srgbClr val="FFC000"/>
                </a:solidFill>
                <a:cs typeface="+mj-cs"/>
              </a:rPr>
              <a:t>Eng</a:t>
            </a:r>
            <a:r>
              <a:rPr lang="en-US" dirty="0">
                <a:solidFill>
                  <a:srgbClr val="FFC000"/>
                </a:solidFill>
                <a:cs typeface="+mj-cs"/>
              </a:rPr>
              <a:t> 22:4 (cf. Ps 35:5; 50:22). </a:t>
            </a:r>
            <a:r>
              <a:rPr lang="en-US" dirty="0" err="1">
                <a:solidFill>
                  <a:srgbClr val="FFC000"/>
                </a:solidFill>
                <a:cs typeface="+mj-cs"/>
              </a:rPr>
              <a:t>HaShem</a:t>
            </a:r>
            <a:r>
              <a:rPr lang="en-US" dirty="0">
                <a:solidFill>
                  <a:srgbClr val="FFC000"/>
                </a:solidFill>
                <a:cs typeface="+mj-cs"/>
              </a:rPr>
              <a:t> also has a chthonian entourage which makes up his cosmic army: “Before him marched Plague (</a:t>
            </a:r>
            <a:r>
              <a:rPr lang="en-US" dirty="0" err="1">
                <a:solidFill>
                  <a:srgbClr val="FFC000"/>
                </a:solidFill>
                <a:cs typeface="+mj-cs"/>
              </a:rPr>
              <a:t>Deber</a:t>
            </a:r>
            <a:r>
              <a:rPr lang="en-US" dirty="0">
                <a:solidFill>
                  <a:srgbClr val="FFC000"/>
                </a:solidFill>
                <a:cs typeface="+mj-cs"/>
              </a:rPr>
              <a:t>), Pestilence (</a:t>
            </a:r>
            <a:r>
              <a:rPr lang="en-US" dirty="0" err="1">
                <a:solidFill>
                  <a:srgbClr val="FFC000"/>
                </a:solidFill>
                <a:cs typeface="+mj-cs"/>
              </a:rPr>
              <a:t>Rešep</a:t>
            </a:r>
            <a:r>
              <a:rPr lang="en-US" dirty="0">
                <a:solidFill>
                  <a:srgbClr val="FFC000"/>
                </a:solidFill>
                <a:cs typeface="+mj-cs"/>
              </a:rPr>
              <a:t>) followed close behind” (</a:t>
            </a:r>
            <a:r>
              <a:rPr lang="en-US" dirty="0" err="1">
                <a:solidFill>
                  <a:srgbClr val="FFC000"/>
                </a:solidFill>
                <a:cs typeface="+mj-cs"/>
              </a:rPr>
              <a:t>Hab</a:t>
            </a:r>
            <a:r>
              <a:rPr lang="en-US" dirty="0">
                <a:solidFill>
                  <a:srgbClr val="FFC000"/>
                </a:solidFill>
                <a:cs typeface="+mj-cs"/>
              </a:rPr>
              <a:t> 3:5; cf. </a:t>
            </a:r>
            <a:r>
              <a:rPr lang="en-US" dirty="0" err="1">
                <a:solidFill>
                  <a:srgbClr val="FFC000"/>
                </a:solidFill>
                <a:cs typeface="+mj-cs"/>
              </a:rPr>
              <a:t>Deut</a:t>
            </a:r>
            <a:r>
              <a:rPr lang="en-US" dirty="0">
                <a:solidFill>
                  <a:srgbClr val="FFC000"/>
                </a:solidFill>
                <a:cs typeface="+mj-cs"/>
              </a:rPr>
              <a:t> 32:24; Ps 78:48). Yet in the final analysis, in the eschatological battle described in Isa 25:8, </a:t>
            </a:r>
            <a:r>
              <a:rPr lang="en-US" dirty="0" err="1">
                <a:solidFill>
                  <a:srgbClr val="FFC000"/>
                </a:solidFill>
                <a:cs typeface="+mj-cs"/>
              </a:rPr>
              <a:t>HaShem</a:t>
            </a:r>
            <a:r>
              <a:rPr lang="en-US" dirty="0">
                <a:solidFill>
                  <a:srgbClr val="FFC000"/>
                </a:solidFill>
                <a:cs typeface="+mj-cs"/>
              </a:rPr>
              <a:t> swallows up Mot forever (</a:t>
            </a:r>
            <a:r>
              <a:rPr lang="en-US" dirty="0" err="1">
                <a:solidFill>
                  <a:srgbClr val="FFC000"/>
                </a:solidFill>
                <a:cs typeface="+mj-cs"/>
              </a:rPr>
              <a:t>neṣaḥ</a:t>
            </a:r>
            <a:r>
              <a:rPr lang="en-US" dirty="0">
                <a:solidFill>
                  <a:srgbClr val="FFC000"/>
                </a:solidFill>
                <a:cs typeface="+mj-cs"/>
              </a:rPr>
              <a:t>). As </a:t>
            </a:r>
            <a:r>
              <a:rPr lang="en-US" dirty="0" err="1">
                <a:solidFill>
                  <a:srgbClr val="FFC000"/>
                </a:solidFill>
                <a:cs typeface="+mj-cs"/>
              </a:rPr>
              <a:t>Gropp</a:t>
            </a:r>
            <a:r>
              <a:rPr lang="en-US" dirty="0">
                <a:solidFill>
                  <a:srgbClr val="FFC000"/>
                </a:solidFill>
                <a:cs typeface="+mj-cs"/>
              </a:rPr>
              <a:t> has aptly noted, this once-and-for-all victory “contrasts strikingly with the periodic struggle between Baal and Mot, growing out of an agriculturally based religion. Further, Baal’s dominion never extends completely to the realm of Mot. </a:t>
            </a:r>
            <a:r>
              <a:rPr lang="en-US" dirty="0" err="1">
                <a:solidFill>
                  <a:srgbClr val="FFC000"/>
                </a:solidFill>
                <a:cs typeface="+mj-cs"/>
              </a:rPr>
              <a:t>HaShem’s</a:t>
            </a:r>
            <a:r>
              <a:rPr lang="en-US" dirty="0">
                <a:solidFill>
                  <a:srgbClr val="FFC000"/>
                </a:solidFill>
                <a:cs typeface="+mj-cs"/>
              </a:rPr>
              <a:t> dominion, on the other hand, is quite absolute.” (see </a:t>
            </a:r>
            <a:r>
              <a:rPr lang="en-US" dirty="0">
                <a:solidFill>
                  <a:srgbClr val="00B0F0"/>
                </a:solidFill>
                <a:cs typeface="+mj-cs"/>
              </a:rPr>
              <a:t>Theodore J. Lewis, “Mot (Deity),” ed. David Noel Freedman, The Anchor Yale Bible Dictionary (New York: Doubleday, 1992), 924</a:t>
            </a:r>
            <a:r>
              <a:rPr lang="en-US" dirty="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451A517-3982-BD2B-4729-64A00D6774C9}"/>
                  </a:ext>
                </a:extLst>
              </p14:cNvPr>
              <p14:cNvContentPartPr/>
              <p14:nvPr/>
            </p14:nvContentPartPr>
            <p14:xfrm>
              <a:off x="8099901" y="635484"/>
              <a:ext cx="355320" cy="41400"/>
            </p14:xfrm>
          </p:contentPart>
        </mc:Choice>
        <mc:Fallback>
          <p:pic>
            <p:nvPicPr>
              <p:cNvPr id="2" name="Ink 1">
                <a:extLst>
                  <a:ext uri="{FF2B5EF4-FFF2-40B4-BE49-F238E27FC236}">
                    <a16:creationId xmlns:a16="http://schemas.microsoft.com/office/drawing/2014/main" id="{F451A517-3982-BD2B-4729-64A00D6774C9}"/>
                  </a:ext>
                </a:extLst>
              </p:cNvPr>
              <p:cNvPicPr/>
              <p:nvPr/>
            </p:nvPicPr>
            <p:blipFill>
              <a:blip r:embed="rId5"/>
              <a:stretch>
                <a:fillRect/>
              </a:stretch>
            </p:blipFill>
            <p:spPr>
              <a:xfrm>
                <a:off x="8081901" y="617844"/>
                <a:ext cx="3909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31746F2-E26E-8CC7-181E-03CE378C352F}"/>
                  </a:ext>
                </a:extLst>
              </p14:cNvPr>
              <p14:cNvContentPartPr/>
              <p14:nvPr/>
            </p14:nvContentPartPr>
            <p14:xfrm>
              <a:off x="6824781" y="891084"/>
              <a:ext cx="437760" cy="30960"/>
            </p14:xfrm>
          </p:contentPart>
        </mc:Choice>
        <mc:Fallback>
          <p:pic>
            <p:nvPicPr>
              <p:cNvPr id="4" name="Ink 3">
                <a:extLst>
                  <a:ext uri="{FF2B5EF4-FFF2-40B4-BE49-F238E27FC236}">
                    <a16:creationId xmlns:a16="http://schemas.microsoft.com/office/drawing/2014/main" id="{231746F2-E26E-8CC7-181E-03CE378C352F}"/>
                  </a:ext>
                </a:extLst>
              </p:cNvPr>
              <p:cNvPicPr/>
              <p:nvPr/>
            </p:nvPicPr>
            <p:blipFill>
              <a:blip r:embed="rId7"/>
              <a:stretch>
                <a:fillRect/>
              </a:stretch>
            </p:blipFill>
            <p:spPr>
              <a:xfrm>
                <a:off x="6806781" y="873084"/>
                <a:ext cx="473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8CA2CB93-2BCD-5868-2A2D-D605A70E5800}"/>
                  </a:ext>
                </a:extLst>
              </p14:cNvPr>
              <p14:cNvContentPartPr/>
              <p14:nvPr/>
            </p14:nvContentPartPr>
            <p14:xfrm>
              <a:off x="10147221" y="1782444"/>
              <a:ext cx="20880" cy="1080"/>
            </p14:xfrm>
          </p:contentPart>
        </mc:Choice>
        <mc:Fallback>
          <p:pic>
            <p:nvPicPr>
              <p:cNvPr id="5" name="Ink 4">
                <a:extLst>
                  <a:ext uri="{FF2B5EF4-FFF2-40B4-BE49-F238E27FC236}">
                    <a16:creationId xmlns:a16="http://schemas.microsoft.com/office/drawing/2014/main" id="{8CA2CB93-2BCD-5868-2A2D-D605A70E5800}"/>
                  </a:ext>
                </a:extLst>
              </p:cNvPr>
              <p:cNvPicPr/>
              <p:nvPr/>
            </p:nvPicPr>
            <p:blipFill>
              <a:blip r:embed="rId9"/>
              <a:stretch>
                <a:fillRect/>
              </a:stretch>
            </p:blipFill>
            <p:spPr>
              <a:xfrm>
                <a:off x="10129221" y="1764804"/>
                <a:ext cx="565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881B54A4-E7E4-C801-72E6-6EA17F06412D}"/>
                  </a:ext>
                </a:extLst>
              </p14:cNvPr>
              <p14:cNvContentPartPr/>
              <p14:nvPr/>
            </p14:nvContentPartPr>
            <p14:xfrm>
              <a:off x="9542061" y="2040204"/>
              <a:ext cx="322920" cy="19800"/>
            </p14:xfrm>
          </p:contentPart>
        </mc:Choice>
        <mc:Fallback>
          <p:pic>
            <p:nvPicPr>
              <p:cNvPr id="13" name="Ink 12">
                <a:extLst>
                  <a:ext uri="{FF2B5EF4-FFF2-40B4-BE49-F238E27FC236}">
                    <a16:creationId xmlns:a16="http://schemas.microsoft.com/office/drawing/2014/main" id="{881B54A4-E7E4-C801-72E6-6EA17F06412D}"/>
                  </a:ext>
                </a:extLst>
              </p:cNvPr>
              <p:cNvPicPr/>
              <p:nvPr/>
            </p:nvPicPr>
            <p:blipFill>
              <a:blip r:embed="rId11"/>
              <a:stretch>
                <a:fillRect/>
              </a:stretch>
            </p:blipFill>
            <p:spPr>
              <a:xfrm>
                <a:off x="9524061" y="2022204"/>
                <a:ext cx="3585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0733DB01-AF60-7931-A5E0-17520FDCE52C}"/>
                  </a:ext>
                </a:extLst>
              </p14:cNvPr>
              <p14:cNvContentPartPr/>
              <p14:nvPr/>
            </p14:nvContentPartPr>
            <p14:xfrm>
              <a:off x="4430781" y="2286804"/>
              <a:ext cx="616680" cy="17640"/>
            </p14:xfrm>
          </p:contentPart>
        </mc:Choice>
        <mc:Fallback>
          <p:pic>
            <p:nvPicPr>
              <p:cNvPr id="14" name="Ink 13">
                <a:extLst>
                  <a:ext uri="{FF2B5EF4-FFF2-40B4-BE49-F238E27FC236}">
                    <a16:creationId xmlns:a16="http://schemas.microsoft.com/office/drawing/2014/main" id="{0733DB01-AF60-7931-A5E0-17520FDCE52C}"/>
                  </a:ext>
                </a:extLst>
              </p:cNvPr>
              <p:cNvPicPr/>
              <p:nvPr/>
            </p:nvPicPr>
            <p:blipFill>
              <a:blip r:embed="rId13"/>
              <a:stretch>
                <a:fillRect/>
              </a:stretch>
            </p:blipFill>
            <p:spPr>
              <a:xfrm>
                <a:off x="4413141" y="2268804"/>
                <a:ext cx="6523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D24418AA-8E07-E53C-7F3F-699F6858E27E}"/>
                  </a:ext>
                </a:extLst>
              </p14:cNvPr>
              <p14:cNvContentPartPr/>
              <p14:nvPr/>
            </p14:nvContentPartPr>
            <p14:xfrm>
              <a:off x="4113261" y="2534844"/>
              <a:ext cx="560520" cy="40320"/>
            </p14:xfrm>
          </p:contentPart>
        </mc:Choice>
        <mc:Fallback>
          <p:pic>
            <p:nvPicPr>
              <p:cNvPr id="15" name="Ink 14">
                <a:extLst>
                  <a:ext uri="{FF2B5EF4-FFF2-40B4-BE49-F238E27FC236}">
                    <a16:creationId xmlns:a16="http://schemas.microsoft.com/office/drawing/2014/main" id="{D24418AA-8E07-E53C-7F3F-699F6858E27E}"/>
                  </a:ext>
                </a:extLst>
              </p:cNvPr>
              <p:cNvPicPr/>
              <p:nvPr/>
            </p:nvPicPr>
            <p:blipFill>
              <a:blip r:embed="rId15"/>
              <a:stretch>
                <a:fillRect/>
              </a:stretch>
            </p:blipFill>
            <p:spPr>
              <a:xfrm>
                <a:off x="4095621" y="2516844"/>
                <a:ext cx="5961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6B5BF25B-3ABC-CB82-F0C5-9C44730A55FC}"/>
                  </a:ext>
                </a:extLst>
              </p14:cNvPr>
              <p14:cNvContentPartPr/>
              <p14:nvPr/>
            </p14:nvContentPartPr>
            <p14:xfrm>
              <a:off x="4386501" y="2826444"/>
              <a:ext cx="493920" cy="33840"/>
            </p14:xfrm>
          </p:contentPart>
        </mc:Choice>
        <mc:Fallback>
          <p:pic>
            <p:nvPicPr>
              <p:cNvPr id="16" name="Ink 15">
                <a:extLst>
                  <a:ext uri="{FF2B5EF4-FFF2-40B4-BE49-F238E27FC236}">
                    <a16:creationId xmlns:a16="http://schemas.microsoft.com/office/drawing/2014/main" id="{6B5BF25B-3ABC-CB82-F0C5-9C44730A55FC}"/>
                  </a:ext>
                </a:extLst>
              </p:cNvPr>
              <p:cNvPicPr/>
              <p:nvPr/>
            </p:nvPicPr>
            <p:blipFill>
              <a:blip r:embed="rId17"/>
              <a:stretch>
                <a:fillRect/>
              </a:stretch>
            </p:blipFill>
            <p:spPr>
              <a:xfrm>
                <a:off x="4368501" y="2808444"/>
                <a:ext cx="5295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0A250C26-7813-6F57-C213-0E261094D557}"/>
                  </a:ext>
                </a:extLst>
              </p14:cNvPr>
              <p14:cNvContentPartPr/>
              <p14:nvPr/>
            </p14:nvContentPartPr>
            <p14:xfrm>
              <a:off x="5566941" y="2845524"/>
              <a:ext cx="351360" cy="35280"/>
            </p14:xfrm>
          </p:contentPart>
        </mc:Choice>
        <mc:Fallback>
          <p:pic>
            <p:nvPicPr>
              <p:cNvPr id="17" name="Ink 16">
                <a:extLst>
                  <a:ext uri="{FF2B5EF4-FFF2-40B4-BE49-F238E27FC236}">
                    <a16:creationId xmlns:a16="http://schemas.microsoft.com/office/drawing/2014/main" id="{0A250C26-7813-6F57-C213-0E261094D557}"/>
                  </a:ext>
                </a:extLst>
              </p:cNvPr>
              <p:cNvPicPr/>
              <p:nvPr/>
            </p:nvPicPr>
            <p:blipFill>
              <a:blip r:embed="rId19"/>
              <a:stretch>
                <a:fillRect/>
              </a:stretch>
            </p:blipFill>
            <p:spPr>
              <a:xfrm>
                <a:off x="5548941" y="2827524"/>
                <a:ext cx="387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E7DD6C8B-927B-0EE3-4941-BB3D31E529A5}"/>
                  </a:ext>
                </a:extLst>
              </p14:cNvPr>
              <p14:cNvContentPartPr/>
              <p14:nvPr/>
            </p14:nvContentPartPr>
            <p14:xfrm>
              <a:off x="663021" y="3109044"/>
              <a:ext cx="447480" cy="34560"/>
            </p14:xfrm>
          </p:contentPart>
        </mc:Choice>
        <mc:Fallback>
          <p:pic>
            <p:nvPicPr>
              <p:cNvPr id="18" name="Ink 17">
                <a:extLst>
                  <a:ext uri="{FF2B5EF4-FFF2-40B4-BE49-F238E27FC236}">
                    <a16:creationId xmlns:a16="http://schemas.microsoft.com/office/drawing/2014/main" id="{E7DD6C8B-927B-0EE3-4941-BB3D31E529A5}"/>
                  </a:ext>
                </a:extLst>
              </p:cNvPr>
              <p:cNvPicPr/>
              <p:nvPr/>
            </p:nvPicPr>
            <p:blipFill>
              <a:blip r:embed="rId21"/>
              <a:stretch>
                <a:fillRect/>
              </a:stretch>
            </p:blipFill>
            <p:spPr>
              <a:xfrm>
                <a:off x="645381" y="3091044"/>
                <a:ext cx="483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DF619D92-7C24-932C-5B0C-A16488B429D6}"/>
                  </a:ext>
                </a:extLst>
              </p14:cNvPr>
              <p14:cNvContentPartPr/>
              <p14:nvPr/>
            </p14:nvContentPartPr>
            <p14:xfrm>
              <a:off x="3815181" y="3079524"/>
              <a:ext cx="1798200" cy="48960"/>
            </p14:xfrm>
          </p:contentPart>
        </mc:Choice>
        <mc:Fallback>
          <p:pic>
            <p:nvPicPr>
              <p:cNvPr id="19" name="Ink 18">
                <a:extLst>
                  <a:ext uri="{FF2B5EF4-FFF2-40B4-BE49-F238E27FC236}">
                    <a16:creationId xmlns:a16="http://schemas.microsoft.com/office/drawing/2014/main" id="{DF619D92-7C24-932C-5B0C-A16488B429D6}"/>
                  </a:ext>
                </a:extLst>
              </p:cNvPr>
              <p:cNvPicPr/>
              <p:nvPr/>
            </p:nvPicPr>
            <p:blipFill>
              <a:blip r:embed="rId23"/>
              <a:stretch>
                <a:fillRect/>
              </a:stretch>
            </p:blipFill>
            <p:spPr>
              <a:xfrm>
                <a:off x="3797181" y="3061524"/>
                <a:ext cx="1833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a:extLst>
                  <a:ext uri="{FF2B5EF4-FFF2-40B4-BE49-F238E27FC236}">
                    <a16:creationId xmlns:a16="http://schemas.microsoft.com/office/drawing/2014/main" id="{2C1C7770-3A8C-2D06-456C-4A38B59A7BA2}"/>
                  </a:ext>
                </a:extLst>
              </p14:cNvPr>
              <p14:cNvContentPartPr/>
              <p14:nvPr/>
            </p14:nvContentPartPr>
            <p14:xfrm>
              <a:off x="8684541" y="3148644"/>
              <a:ext cx="756360" cy="35280"/>
            </p14:xfrm>
          </p:contentPart>
        </mc:Choice>
        <mc:Fallback>
          <p:pic>
            <p:nvPicPr>
              <p:cNvPr id="20" name="Ink 19">
                <a:extLst>
                  <a:ext uri="{FF2B5EF4-FFF2-40B4-BE49-F238E27FC236}">
                    <a16:creationId xmlns:a16="http://schemas.microsoft.com/office/drawing/2014/main" id="{2C1C7770-3A8C-2D06-456C-4A38B59A7BA2}"/>
                  </a:ext>
                </a:extLst>
              </p:cNvPr>
              <p:cNvPicPr/>
              <p:nvPr/>
            </p:nvPicPr>
            <p:blipFill>
              <a:blip r:embed="rId25"/>
              <a:stretch>
                <a:fillRect/>
              </a:stretch>
            </p:blipFill>
            <p:spPr>
              <a:xfrm>
                <a:off x="8666541" y="3130644"/>
                <a:ext cx="7920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FC913AD9-0D4C-93A8-01B4-285B3BCC5F91}"/>
                  </a:ext>
                </a:extLst>
              </p14:cNvPr>
              <p14:cNvContentPartPr/>
              <p14:nvPr/>
            </p14:nvContentPartPr>
            <p14:xfrm>
              <a:off x="520821" y="3307044"/>
              <a:ext cx="552240" cy="73080"/>
            </p14:xfrm>
          </p:contentPart>
        </mc:Choice>
        <mc:Fallback>
          <p:pic>
            <p:nvPicPr>
              <p:cNvPr id="21" name="Ink 20">
                <a:extLst>
                  <a:ext uri="{FF2B5EF4-FFF2-40B4-BE49-F238E27FC236}">
                    <a16:creationId xmlns:a16="http://schemas.microsoft.com/office/drawing/2014/main" id="{FC913AD9-0D4C-93A8-01B4-285B3BCC5F91}"/>
                  </a:ext>
                </a:extLst>
              </p:cNvPr>
              <p:cNvPicPr/>
              <p:nvPr/>
            </p:nvPicPr>
            <p:blipFill>
              <a:blip r:embed="rId27"/>
              <a:stretch>
                <a:fillRect/>
              </a:stretch>
            </p:blipFill>
            <p:spPr>
              <a:xfrm>
                <a:off x="503181" y="3289404"/>
                <a:ext cx="587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321711FC-7A9E-9D17-DD90-6D7DED7053DF}"/>
                  </a:ext>
                </a:extLst>
              </p14:cNvPr>
              <p14:cNvContentPartPr/>
              <p14:nvPr/>
            </p14:nvContentPartPr>
            <p14:xfrm>
              <a:off x="6293781" y="3923364"/>
              <a:ext cx="891360" cy="53640"/>
            </p14:xfrm>
          </p:contentPart>
        </mc:Choice>
        <mc:Fallback>
          <p:pic>
            <p:nvPicPr>
              <p:cNvPr id="22" name="Ink 21">
                <a:extLst>
                  <a:ext uri="{FF2B5EF4-FFF2-40B4-BE49-F238E27FC236}">
                    <a16:creationId xmlns:a16="http://schemas.microsoft.com/office/drawing/2014/main" id="{321711FC-7A9E-9D17-DD90-6D7DED7053DF}"/>
                  </a:ext>
                </a:extLst>
              </p:cNvPr>
              <p:cNvPicPr/>
              <p:nvPr/>
            </p:nvPicPr>
            <p:blipFill>
              <a:blip r:embed="rId29"/>
              <a:stretch>
                <a:fillRect/>
              </a:stretch>
            </p:blipFill>
            <p:spPr>
              <a:xfrm>
                <a:off x="6276141" y="3905364"/>
                <a:ext cx="927000" cy="89280"/>
              </a:xfrm>
              <a:prstGeom prst="rect">
                <a:avLst/>
              </a:prstGeom>
            </p:spPr>
          </p:pic>
        </mc:Fallback>
      </mc:AlternateContent>
      <p:grpSp>
        <p:nvGrpSpPr>
          <p:cNvPr id="27" name="Group 26">
            <a:extLst>
              <a:ext uri="{FF2B5EF4-FFF2-40B4-BE49-F238E27FC236}">
                <a16:creationId xmlns:a16="http://schemas.microsoft.com/office/drawing/2014/main" id="{62E91989-E477-5457-8F1D-5DF6888FE58C}"/>
              </a:ext>
            </a:extLst>
          </p:cNvPr>
          <p:cNvGrpSpPr/>
          <p:nvPr/>
        </p:nvGrpSpPr>
        <p:grpSpPr>
          <a:xfrm>
            <a:off x="9212661" y="3861804"/>
            <a:ext cx="850680" cy="153000"/>
            <a:chOff x="9212661" y="3861804"/>
            <a:chExt cx="850680" cy="153000"/>
          </a:xfrm>
        </p:grpSpPr>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2D85437E-B482-29BE-0FC1-AF7B6300C29C}"/>
                    </a:ext>
                  </a:extLst>
                </p14:cNvPr>
                <p14:cNvContentPartPr/>
                <p14:nvPr/>
              </p14:nvContentPartPr>
              <p14:xfrm>
                <a:off x="9212661" y="3888804"/>
                <a:ext cx="12240" cy="18000"/>
              </p14:xfrm>
            </p:contentPart>
          </mc:Choice>
          <mc:Fallback>
            <p:pic>
              <p:nvPicPr>
                <p:cNvPr id="23" name="Ink 22">
                  <a:extLst>
                    <a:ext uri="{FF2B5EF4-FFF2-40B4-BE49-F238E27FC236}">
                      <a16:creationId xmlns:a16="http://schemas.microsoft.com/office/drawing/2014/main" id="{2D85437E-B482-29BE-0FC1-AF7B6300C29C}"/>
                    </a:ext>
                  </a:extLst>
                </p:cNvPr>
                <p:cNvPicPr/>
                <p:nvPr/>
              </p:nvPicPr>
              <p:blipFill>
                <a:blip r:embed="rId31"/>
                <a:stretch>
                  <a:fillRect/>
                </a:stretch>
              </p:blipFill>
              <p:spPr>
                <a:xfrm>
                  <a:off x="9195021" y="3870804"/>
                  <a:ext cx="47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FDFA7F74-F501-4EE2-75FA-4F13FEB52889}"/>
                    </a:ext>
                  </a:extLst>
                </p14:cNvPr>
                <p14:cNvContentPartPr/>
                <p14:nvPr/>
              </p14:nvContentPartPr>
              <p14:xfrm>
                <a:off x="10035981" y="3861804"/>
                <a:ext cx="27360" cy="32040"/>
              </p14:xfrm>
            </p:contentPart>
          </mc:Choice>
          <mc:Fallback>
            <p:pic>
              <p:nvPicPr>
                <p:cNvPr id="24" name="Ink 23">
                  <a:extLst>
                    <a:ext uri="{FF2B5EF4-FFF2-40B4-BE49-F238E27FC236}">
                      <a16:creationId xmlns:a16="http://schemas.microsoft.com/office/drawing/2014/main" id="{FDFA7F74-F501-4EE2-75FA-4F13FEB52889}"/>
                    </a:ext>
                  </a:extLst>
                </p:cNvPr>
                <p:cNvPicPr/>
                <p:nvPr/>
              </p:nvPicPr>
              <p:blipFill>
                <a:blip r:embed="rId33"/>
                <a:stretch>
                  <a:fillRect/>
                </a:stretch>
              </p:blipFill>
              <p:spPr>
                <a:xfrm>
                  <a:off x="10017981" y="3843804"/>
                  <a:ext cx="63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3F353DD8-C347-C721-A6A3-CCDEDA463104}"/>
                    </a:ext>
                  </a:extLst>
                </p14:cNvPr>
                <p14:cNvContentPartPr/>
                <p14:nvPr/>
              </p14:nvContentPartPr>
              <p14:xfrm>
                <a:off x="9490581" y="3974484"/>
                <a:ext cx="542880" cy="40320"/>
              </p14:xfrm>
            </p:contentPart>
          </mc:Choice>
          <mc:Fallback>
            <p:pic>
              <p:nvPicPr>
                <p:cNvPr id="25" name="Ink 24">
                  <a:extLst>
                    <a:ext uri="{FF2B5EF4-FFF2-40B4-BE49-F238E27FC236}">
                      <a16:creationId xmlns:a16="http://schemas.microsoft.com/office/drawing/2014/main" id="{3F353DD8-C347-C721-A6A3-CCDEDA463104}"/>
                    </a:ext>
                  </a:extLst>
                </p:cNvPr>
                <p:cNvPicPr/>
                <p:nvPr/>
              </p:nvPicPr>
              <p:blipFill>
                <a:blip r:embed="rId35"/>
                <a:stretch>
                  <a:fillRect/>
                </a:stretch>
              </p:blipFill>
              <p:spPr>
                <a:xfrm>
                  <a:off x="9472941" y="3956844"/>
                  <a:ext cx="578520" cy="7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6" name="Ink 25">
                <a:extLst>
                  <a:ext uri="{FF2B5EF4-FFF2-40B4-BE49-F238E27FC236}">
                    <a16:creationId xmlns:a16="http://schemas.microsoft.com/office/drawing/2014/main" id="{4A94A1B1-D04A-4C8F-3B3E-9F9FBE60092A}"/>
                  </a:ext>
                </a:extLst>
              </p14:cNvPr>
              <p14:cNvContentPartPr/>
              <p14:nvPr/>
            </p14:nvContentPartPr>
            <p14:xfrm>
              <a:off x="1375821" y="4231164"/>
              <a:ext cx="734040" cy="24120"/>
            </p14:xfrm>
          </p:contentPart>
        </mc:Choice>
        <mc:Fallback>
          <p:pic>
            <p:nvPicPr>
              <p:cNvPr id="26" name="Ink 25">
                <a:extLst>
                  <a:ext uri="{FF2B5EF4-FFF2-40B4-BE49-F238E27FC236}">
                    <a16:creationId xmlns:a16="http://schemas.microsoft.com/office/drawing/2014/main" id="{4A94A1B1-D04A-4C8F-3B3E-9F9FBE60092A}"/>
                  </a:ext>
                </a:extLst>
              </p:cNvPr>
              <p:cNvPicPr/>
              <p:nvPr/>
            </p:nvPicPr>
            <p:blipFill>
              <a:blip r:embed="rId37"/>
              <a:stretch>
                <a:fillRect/>
              </a:stretch>
            </p:blipFill>
            <p:spPr>
              <a:xfrm>
                <a:off x="1357821" y="4213524"/>
                <a:ext cx="769680" cy="59760"/>
              </a:xfrm>
              <a:prstGeom prst="rect">
                <a:avLst/>
              </a:prstGeom>
            </p:spPr>
          </p:pic>
        </mc:Fallback>
      </mc:AlternateContent>
      <p:grpSp>
        <p:nvGrpSpPr>
          <p:cNvPr id="30" name="Group 29">
            <a:extLst>
              <a:ext uri="{FF2B5EF4-FFF2-40B4-BE49-F238E27FC236}">
                <a16:creationId xmlns:a16="http://schemas.microsoft.com/office/drawing/2014/main" id="{1BEE68AB-17AB-96D5-F74D-170C0F20BB75}"/>
              </a:ext>
            </a:extLst>
          </p:cNvPr>
          <p:cNvGrpSpPr/>
          <p:nvPr/>
        </p:nvGrpSpPr>
        <p:grpSpPr>
          <a:xfrm>
            <a:off x="4031901" y="4243044"/>
            <a:ext cx="993600" cy="41760"/>
            <a:chOff x="4031901" y="4243044"/>
            <a:chExt cx="993600" cy="41760"/>
          </a:xfrm>
        </p:grpSpPr>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AF0DE134-5215-6E45-3A2D-333F6B2A0630}"/>
                    </a:ext>
                  </a:extLst>
                </p14:cNvPr>
                <p14:cNvContentPartPr/>
                <p14:nvPr/>
              </p14:nvContentPartPr>
              <p14:xfrm>
                <a:off x="4031901" y="4243044"/>
                <a:ext cx="22680" cy="8280"/>
              </p14:xfrm>
            </p:contentPart>
          </mc:Choice>
          <mc:Fallback>
            <p:pic>
              <p:nvPicPr>
                <p:cNvPr id="28" name="Ink 27">
                  <a:extLst>
                    <a:ext uri="{FF2B5EF4-FFF2-40B4-BE49-F238E27FC236}">
                      <a16:creationId xmlns:a16="http://schemas.microsoft.com/office/drawing/2014/main" id="{AF0DE134-5215-6E45-3A2D-333F6B2A0630}"/>
                    </a:ext>
                  </a:extLst>
                </p:cNvPr>
                <p:cNvPicPr/>
                <p:nvPr/>
              </p:nvPicPr>
              <p:blipFill>
                <a:blip r:embed="rId39"/>
                <a:stretch>
                  <a:fillRect/>
                </a:stretch>
              </p:blipFill>
              <p:spPr>
                <a:xfrm>
                  <a:off x="4013901" y="4225044"/>
                  <a:ext cx="583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DE3BB28A-8CF5-AC4B-F3BA-3D33EF85C985}"/>
                    </a:ext>
                  </a:extLst>
                </p14:cNvPr>
                <p14:cNvContentPartPr/>
                <p14:nvPr/>
              </p14:nvContentPartPr>
              <p14:xfrm>
                <a:off x="4541661" y="4243764"/>
                <a:ext cx="483840" cy="41040"/>
              </p14:xfrm>
            </p:contentPart>
          </mc:Choice>
          <mc:Fallback>
            <p:pic>
              <p:nvPicPr>
                <p:cNvPr id="29" name="Ink 28">
                  <a:extLst>
                    <a:ext uri="{FF2B5EF4-FFF2-40B4-BE49-F238E27FC236}">
                      <a16:creationId xmlns:a16="http://schemas.microsoft.com/office/drawing/2014/main" id="{DE3BB28A-8CF5-AC4B-F3BA-3D33EF85C985}"/>
                    </a:ext>
                  </a:extLst>
                </p:cNvPr>
                <p:cNvPicPr/>
                <p:nvPr/>
              </p:nvPicPr>
              <p:blipFill>
                <a:blip r:embed="rId41"/>
                <a:stretch>
                  <a:fillRect/>
                </a:stretch>
              </p:blipFill>
              <p:spPr>
                <a:xfrm>
                  <a:off x="4523661" y="4225764"/>
                  <a:ext cx="51948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A9C627E9-3890-9E48-5188-AAEBF06E7629}"/>
                  </a:ext>
                </a:extLst>
              </p14:cNvPr>
              <p14:cNvContentPartPr/>
              <p14:nvPr/>
            </p14:nvContentPartPr>
            <p14:xfrm>
              <a:off x="6146901" y="4202364"/>
              <a:ext cx="1080" cy="10080"/>
            </p14:xfrm>
          </p:contentPart>
        </mc:Choice>
        <mc:Fallback>
          <p:pic>
            <p:nvPicPr>
              <p:cNvPr id="31" name="Ink 30">
                <a:extLst>
                  <a:ext uri="{FF2B5EF4-FFF2-40B4-BE49-F238E27FC236}">
                    <a16:creationId xmlns:a16="http://schemas.microsoft.com/office/drawing/2014/main" id="{A9C627E9-3890-9E48-5188-AAEBF06E7629}"/>
                  </a:ext>
                </a:extLst>
              </p:cNvPr>
              <p:cNvPicPr/>
              <p:nvPr/>
            </p:nvPicPr>
            <p:blipFill>
              <a:blip r:embed="rId43"/>
              <a:stretch>
                <a:fillRect/>
              </a:stretch>
            </p:blipFill>
            <p:spPr>
              <a:xfrm>
                <a:off x="6129261" y="4184364"/>
                <a:ext cx="36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A988217A-4ED8-F4E4-0EE0-CFDBD0527CE3}"/>
                  </a:ext>
                </a:extLst>
              </p14:cNvPr>
              <p14:cNvContentPartPr/>
              <p14:nvPr/>
            </p14:nvContentPartPr>
            <p14:xfrm>
              <a:off x="7128261" y="4153404"/>
              <a:ext cx="21600" cy="51840"/>
            </p14:xfrm>
          </p:contentPart>
        </mc:Choice>
        <mc:Fallback>
          <p:pic>
            <p:nvPicPr>
              <p:cNvPr id="32" name="Ink 31">
                <a:extLst>
                  <a:ext uri="{FF2B5EF4-FFF2-40B4-BE49-F238E27FC236}">
                    <a16:creationId xmlns:a16="http://schemas.microsoft.com/office/drawing/2014/main" id="{A988217A-4ED8-F4E4-0EE0-CFDBD0527CE3}"/>
                  </a:ext>
                </a:extLst>
              </p:cNvPr>
              <p:cNvPicPr/>
              <p:nvPr/>
            </p:nvPicPr>
            <p:blipFill>
              <a:blip r:embed="rId45"/>
              <a:stretch>
                <a:fillRect/>
              </a:stretch>
            </p:blipFill>
            <p:spPr>
              <a:xfrm>
                <a:off x="7110621" y="4135764"/>
                <a:ext cx="57240" cy="87480"/>
              </a:xfrm>
              <a:prstGeom prst="rect">
                <a:avLst/>
              </a:prstGeom>
            </p:spPr>
          </p:pic>
        </mc:Fallback>
      </mc:AlternateContent>
      <p:grpSp>
        <p:nvGrpSpPr>
          <p:cNvPr id="37" name="Group 36">
            <a:extLst>
              <a:ext uri="{FF2B5EF4-FFF2-40B4-BE49-F238E27FC236}">
                <a16:creationId xmlns:a16="http://schemas.microsoft.com/office/drawing/2014/main" id="{71AAF7FA-AC1F-78BC-6761-FA403F7BF1BE}"/>
              </a:ext>
            </a:extLst>
          </p:cNvPr>
          <p:cNvGrpSpPr/>
          <p:nvPr/>
        </p:nvGrpSpPr>
        <p:grpSpPr>
          <a:xfrm>
            <a:off x="5069061" y="4472724"/>
            <a:ext cx="708480" cy="68400"/>
            <a:chOff x="5069061" y="4472724"/>
            <a:chExt cx="708480" cy="68400"/>
          </a:xfrm>
        </p:grpSpPr>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AAB4A06C-00D5-E79E-3751-7D3F88651CB0}"/>
                    </a:ext>
                  </a:extLst>
                </p14:cNvPr>
                <p14:cNvContentPartPr/>
                <p14:nvPr/>
              </p14:nvContentPartPr>
              <p14:xfrm>
                <a:off x="5328981" y="4472724"/>
                <a:ext cx="21960" cy="9000"/>
              </p14:xfrm>
            </p:contentPart>
          </mc:Choice>
          <mc:Fallback>
            <p:pic>
              <p:nvPicPr>
                <p:cNvPr id="33" name="Ink 32">
                  <a:extLst>
                    <a:ext uri="{FF2B5EF4-FFF2-40B4-BE49-F238E27FC236}">
                      <a16:creationId xmlns:a16="http://schemas.microsoft.com/office/drawing/2014/main" id="{AAB4A06C-00D5-E79E-3751-7D3F88651CB0}"/>
                    </a:ext>
                  </a:extLst>
                </p:cNvPr>
                <p:cNvPicPr/>
                <p:nvPr/>
              </p:nvPicPr>
              <p:blipFill>
                <a:blip r:embed="rId47"/>
                <a:stretch>
                  <a:fillRect/>
                </a:stretch>
              </p:blipFill>
              <p:spPr>
                <a:xfrm>
                  <a:off x="5311341" y="4455084"/>
                  <a:ext cx="5760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D1666C00-A183-9536-A8CB-4F9A51FAA252}"/>
                    </a:ext>
                  </a:extLst>
                </p14:cNvPr>
                <p14:cNvContentPartPr/>
                <p14:nvPr/>
              </p14:nvContentPartPr>
              <p14:xfrm>
                <a:off x="5474061" y="4495764"/>
                <a:ext cx="21600" cy="32040"/>
              </p14:xfrm>
            </p:contentPart>
          </mc:Choice>
          <mc:Fallback>
            <p:pic>
              <p:nvPicPr>
                <p:cNvPr id="34" name="Ink 33">
                  <a:extLst>
                    <a:ext uri="{FF2B5EF4-FFF2-40B4-BE49-F238E27FC236}">
                      <a16:creationId xmlns:a16="http://schemas.microsoft.com/office/drawing/2014/main" id="{D1666C00-A183-9536-A8CB-4F9A51FAA252}"/>
                    </a:ext>
                  </a:extLst>
                </p:cNvPr>
                <p:cNvPicPr/>
                <p:nvPr/>
              </p:nvPicPr>
              <p:blipFill>
                <a:blip r:embed="rId49"/>
                <a:stretch>
                  <a:fillRect/>
                </a:stretch>
              </p:blipFill>
              <p:spPr>
                <a:xfrm>
                  <a:off x="5456061" y="4478124"/>
                  <a:ext cx="57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5EFCF4CA-318B-8534-3E05-3E90607B260E}"/>
                    </a:ext>
                  </a:extLst>
                </p14:cNvPr>
                <p14:cNvContentPartPr/>
                <p14:nvPr/>
              </p14:nvContentPartPr>
              <p14:xfrm>
                <a:off x="5069061" y="4517724"/>
                <a:ext cx="708480" cy="23400"/>
              </p14:xfrm>
            </p:contentPart>
          </mc:Choice>
          <mc:Fallback>
            <p:pic>
              <p:nvPicPr>
                <p:cNvPr id="36" name="Ink 35">
                  <a:extLst>
                    <a:ext uri="{FF2B5EF4-FFF2-40B4-BE49-F238E27FC236}">
                      <a16:creationId xmlns:a16="http://schemas.microsoft.com/office/drawing/2014/main" id="{5EFCF4CA-318B-8534-3E05-3E90607B260E}"/>
                    </a:ext>
                  </a:extLst>
                </p:cNvPr>
                <p:cNvPicPr/>
                <p:nvPr/>
              </p:nvPicPr>
              <p:blipFill>
                <a:blip r:embed="rId51"/>
                <a:stretch>
                  <a:fillRect/>
                </a:stretch>
              </p:blipFill>
              <p:spPr>
                <a:xfrm>
                  <a:off x="5051061" y="4499724"/>
                  <a:ext cx="74412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1440A0D2-938B-4725-9BF1-45BDDB7F1629}"/>
                  </a:ext>
                </a:extLst>
              </p14:cNvPr>
              <p14:cNvContentPartPr/>
              <p14:nvPr/>
            </p14:nvContentPartPr>
            <p14:xfrm>
              <a:off x="7977141" y="4453284"/>
              <a:ext cx="899280" cy="48240"/>
            </p14:xfrm>
          </p:contentPart>
        </mc:Choice>
        <mc:Fallback>
          <p:pic>
            <p:nvPicPr>
              <p:cNvPr id="38" name="Ink 37">
                <a:extLst>
                  <a:ext uri="{FF2B5EF4-FFF2-40B4-BE49-F238E27FC236}">
                    <a16:creationId xmlns:a16="http://schemas.microsoft.com/office/drawing/2014/main" id="{1440A0D2-938B-4725-9BF1-45BDDB7F1629}"/>
                  </a:ext>
                </a:extLst>
              </p:cNvPr>
              <p:cNvPicPr/>
              <p:nvPr/>
            </p:nvPicPr>
            <p:blipFill>
              <a:blip r:embed="rId53"/>
              <a:stretch>
                <a:fillRect/>
              </a:stretch>
            </p:blipFill>
            <p:spPr>
              <a:xfrm>
                <a:off x="7959501" y="4435284"/>
                <a:ext cx="9349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E5DDFF95-BCBF-750A-A4DE-CCDD4760B9D3}"/>
                  </a:ext>
                </a:extLst>
              </p14:cNvPr>
              <p14:cNvContentPartPr/>
              <p14:nvPr/>
            </p14:nvContentPartPr>
            <p14:xfrm>
              <a:off x="1488861" y="5017044"/>
              <a:ext cx="1003320" cy="37080"/>
            </p14:xfrm>
          </p:contentPart>
        </mc:Choice>
        <mc:Fallback>
          <p:pic>
            <p:nvPicPr>
              <p:cNvPr id="39" name="Ink 38">
                <a:extLst>
                  <a:ext uri="{FF2B5EF4-FFF2-40B4-BE49-F238E27FC236}">
                    <a16:creationId xmlns:a16="http://schemas.microsoft.com/office/drawing/2014/main" id="{E5DDFF95-BCBF-750A-A4DE-CCDD4760B9D3}"/>
                  </a:ext>
                </a:extLst>
              </p:cNvPr>
              <p:cNvPicPr/>
              <p:nvPr/>
            </p:nvPicPr>
            <p:blipFill>
              <a:blip r:embed="rId55"/>
              <a:stretch>
                <a:fillRect/>
              </a:stretch>
            </p:blipFill>
            <p:spPr>
              <a:xfrm>
                <a:off x="1471221" y="4999044"/>
                <a:ext cx="1038960" cy="72720"/>
              </a:xfrm>
              <a:prstGeom prst="rect">
                <a:avLst/>
              </a:prstGeom>
            </p:spPr>
          </p:pic>
        </mc:Fallback>
      </mc:AlternateContent>
      <p:grpSp>
        <p:nvGrpSpPr>
          <p:cNvPr id="42" name="Group 41">
            <a:extLst>
              <a:ext uri="{FF2B5EF4-FFF2-40B4-BE49-F238E27FC236}">
                <a16:creationId xmlns:a16="http://schemas.microsoft.com/office/drawing/2014/main" id="{15A43BAD-C9D9-0120-43A9-E264FE9F2E58}"/>
              </a:ext>
            </a:extLst>
          </p:cNvPr>
          <p:cNvGrpSpPr/>
          <p:nvPr/>
        </p:nvGrpSpPr>
        <p:grpSpPr>
          <a:xfrm>
            <a:off x="7110621" y="5654964"/>
            <a:ext cx="1808280" cy="252720"/>
            <a:chOff x="7110621" y="5654964"/>
            <a:chExt cx="1808280" cy="252720"/>
          </a:xfrm>
        </p:grpSpPr>
        <mc:AlternateContent xmlns:mc="http://schemas.openxmlformats.org/markup-compatibility/2006">
          <mc:Choice xmlns:p14="http://schemas.microsoft.com/office/powerpoint/2010/main" Requires="p14">
            <p:contentPart p14:bwMode="auto" r:id="rId56">
              <p14:nvContentPartPr>
                <p14:cNvPr id="40" name="Ink 39">
                  <a:extLst>
                    <a:ext uri="{FF2B5EF4-FFF2-40B4-BE49-F238E27FC236}">
                      <a16:creationId xmlns:a16="http://schemas.microsoft.com/office/drawing/2014/main" id="{508C644C-8409-7564-D14A-F2BB5767FAF9}"/>
                    </a:ext>
                  </a:extLst>
                </p14:cNvPr>
                <p14:cNvContentPartPr/>
                <p14:nvPr/>
              </p14:nvContentPartPr>
              <p14:xfrm>
                <a:off x="7991181" y="5654964"/>
                <a:ext cx="927720" cy="31320"/>
              </p14:xfrm>
            </p:contentPart>
          </mc:Choice>
          <mc:Fallback>
            <p:pic>
              <p:nvPicPr>
                <p:cNvPr id="40" name="Ink 39">
                  <a:extLst>
                    <a:ext uri="{FF2B5EF4-FFF2-40B4-BE49-F238E27FC236}">
                      <a16:creationId xmlns:a16="http://schemas.microsoft.com/office/drawing/2014/main" id="{508C644C-8409-7564-D14A-F2BB5767FAF9}"/>
                    </a:ext>
                  </a:extLst>
                </p:cNvPr>
                <p:cNvPicPr/>
                <p:nvPr/>
              </p:nvPicPr>
              <p:blipFill>
                <a:blip r:embed="rId57"/>
                <a:stretch>
                  <a:fillRect/>
                </a:stretch>
              </p:blipFill>
              <p:spPr>
                <a:xfrm>
                  <a:off x="7973181" y="5637324"/>
                  <a:ext cx="963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Ink 40">
                  <a:extLst>
                    <a:ext uri="{FF2B5EF4-FFF2-40B4-BE49-F238E27FC236}">
                      <a16:creationId xmlns:a16="http://schemas.microsoft.com/office/drawing/2014/main" id="{5449E601-9A0E-D4D5-247C-915D2A240FAD}"/>
                    </a:ext>
                  </a:extLst>
                </p14:cNvPr>
                <p14:cNvContentPartPr/>
                <p14:nvPr/>
              </p14:nvContentPartPr>
              <p14:xfrm>
                <a:off x="7110621" y="5712564"/>
                <a:ext cx="1386000" cy="195120"/>
              </p14:xfrm>
            </p:contentPart>
          </mc:Choice>
          <mc:Fallback>
            <p:pic>
              <p:nvPicPr>
                <p:cNvPr id="41" name="Ink 40">
                  <a:extLst>
                    <a:ext uri="{FF2B5EF4-FFF2-40B4-BE49-F238E27FC236}">
                      <a16:creationId xmlns:a16="http://schemas.microsoft.com/office/drawing/2014/main" id="{5449E601-9A0E-D4D5-247C-915D2A240FAD}"/>
                    </a:ext>
                  </a:extLst>
                </p:cNvPr>
                <p:cNvPicPr/>
                <p:nvPr/>
              </p:nvPicPr>
              <p:blipFill>
                <a:blip r:embed="rId59"/>
                <a:stretch>
                  <a:fillRect/>
                </a:stretch>
              </p:blipFill>
              <p:spPr>
                <a:xfrm>
                  <a:off x="7092621" y="5694564"/>
                  <a:ext cx="1421640" cy="230760"/>
                </a:xfrm>
                <a:prstGeom prst="rect">
                  <a:avLst/>
                </a:prstGeom>
              </p:spPr>
            </p:pic>
          </mc:Fallback>
        </mc:AlternateContent>
      </p:grpSp>
      <p:grpSp>
        <p:nvGrpSpPr>
          <p:cNvPr id="44" name="Group 43">
            <a:extLst>
              <a:ext uri="{FF2B5EF4-FFF2-40B4-BE49-F238E27FC236}">
                <a16:creationId xmlns:a16="http://schemas.microsoft.com/office/drawing/2014/main" id="{D54AAF99-2B7C-4CB5-7CFA-0EBACF16E783}"/>
              </a:ext>
            </a:extLst>
          </p:cNvPr>
          <p:cNvGrpSpPr/>
          <p:nvPr/>
        </p:nvGrpSpPr>
        <p:grpSpPr>
          <a:xfrm>
            <a:off x="538821" y="1906284"/>
            <a:ext cx="5525640" cy="165240"/>
            <a:chOff x="538821" y="1906284"/>
            <a:chExt cx="5525640" cy="165240"/>
          </a:xfrm>
        </p:grpSpPr>
        <mc:AlternateContent xmlns:mc="http://schemas.openxmlformats.org/markup-compatibility/2006">
          <mc:Choice xmlns:p14="http://schemas.microsoft.com/office/powerpoint/2010/main" Requires="p14">
            <p:contentPart p14:bwMode="auto" r:id="rId60">
              <p14:nvContentPartPr>
                <p14:cNvPr id="7" name="Ink 6">
                  <a:extLst>
                    <a:ext uri="{FF2B5EF4-FFF2-40B4-BE49-F238E27FC236}">
                      <a16:creationId xmlns:a16="http://schemas.microsoft.com/office/drawing/2014/main" id="{5EA5C7F9-8249-AD3B-0DEA-F8C2C2DAFA4E}"/>
                    </a:ext>
                  </a:extLst>
                </p14:cNvPr>
                <p14:cNvContentPartPr/>
                <p14:nvPr/>
              </p14:nvContentPartPr>
              <p14:xfrm>
                <a:off x="1940661" y="1906284"/>
                <a:ext cx="71640" cy="28080"/>
              </p14:xfrm>
            </p:contentPart>
          </mc:Choice>
          <mc:Fallback>
            <p:pic>
              <p:nvPicPr>
                <p:cNvPr id="7" name="Ink 6">
                  <a:extLst>
                    <a:ext uri="{FF2B5EF4-FFF2-40B4-BE49-F238E27FC236}">
                      <a16:creationId xmlns:a16="http://schemas.microsoft.com/office/drawing/2014/main" id="{5EA5C7F9-8249-AD3B-0DEA-F8C2C2DAFA4E}"/>
                    </a:ext>
                  </a:extLst>
                </p:cNvPr>
                <p:cNvPicPr/>
                <p:nvPr/>
              </p:nvPicPr>
              <p:blipFill>
                <a:blip r:embed="rId61"/>
                <a:stretch>
                  <a:fillRect/>
                </a:stretch>
              </p:blipFill>
              <p:spPr>
                <a:xfrm>
                  <a:off x="1923021" y="1888644"/>
                  <a:ext cx="107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 name="Ink 8">
                  <a:extLst>
                    <a:ext uri="{FF2B5EF4-FFF2-40B4-BE49-F238E27FC236}">
                      <a16:creationId xmlns:a16="http://schemas.microsoft.com/office/drawing/2014/main" id="{6247F255-6F29-1ABB-F7E9-D7A11DFD84B9}"/>
                    </a:ext>
                  </a:extLst>
                </p14:cNvPr>
                <p14:cNvContentPartPr/>
                <p14:nvPr/>
              </p14:nvContentPartPr>
              <p14:xfrm>
                <a:off x="4968981" y="2017884"/>
                <a:ext cx="343440" cy="21600"/>
              </p14:xfrm>
            </p:contentPart>
          </mc:Choice>
          <mc:Fallback>
            <p:pic>
              <p:nvPicPr>
                <p:cNvPr id="9" name="Ink 8">
                  <a:extLst>
                    <a:ext uri="{FF2B5EF4-FFF2-40B4-BE49-F238E27FC236}">
                      <a16:creationId xmlns:a16="http://schemas.microsoft.com/office/drawing/2014/main" id="{6247F255-6F29-1ABB-F7E9-D7A11DFD84B9}"/>
                    </a:ext>
                  </a:extLst>
                </p:cNvPr>
                <p:cNvPicPr/>
                <p:nvPr/>
              </p:nvPicPr>
              <p:blipFill>
                <a:blip r:embed="rId63"/>
                <a:stretch>
                  <a:fillRect/>
                </a:stretch>
              </p:blipFill>
              <p:spPr>
                <a:xfrm>
                  <a:off x="4950981" y="2000244"/>
                  <a:ext cx="379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 name="Ink 10">
                  <a:extLst>
                    <a:ext uri="{FF2B5EF4-FFF2-40B4-BE49-F238E27FC236}">
                      <a16:creationId xmlns:a16="http://schemas.microsoft.com/office/drawing/2014/main" id="{60638514-5F7F-A14D-764A-47AD796A9796}"/>
                    </a:ext>
                  </a:extLst>
                </p14:cNvPr>
                <p14:cNvContentPartPr/>
                <p14:nvPr/>
              </p14:nvContentPartPr>
              <p14:xfrm>
                <a:off x="5672781" y="2009964"/>
                <a:ext cx="391680" cy="23400"/>
              </p14:xfrm>
            </p:contentPart>
          </mc:Choice>
          <mc:Fallback>
            <p:pic>
              <p:nvPicPr>
                <p:cNvPr id="11" name="Ink 10">
                  <a:extLst>
                    <a:ext uri="{FF2B5EF4-FFF2-40B4-BE49-F238E27FC236}">
                      <a16:creationId xmlns:a16="http://schemas.microsoft.com/office/drawing/2014/main" id="{60638514-5F7F-A14D-764A-47AD796A9796}"/>
                    </a:ext>
                  </a:extLst>
                </p:cNvPr>
                <p:cNvPicPr/>
                <p:nvPr/>
              </p:nvPicPr>
              <p:blipFill>
                <a:blip r:embed="rId65"/>
                <a:stretch>
                  <a:fillRect/>
                </a:stretch>
              </p:blipFill>
              <p:spPr>
                <a:xfrm>
                  <a:off x="5655141" y="1991964"/>
                  <a:ext cx="4273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A0626760-F2CF-536A-C717-A733C1BB278C}"/>
                    </a:ext>
                  </a:extLst>
                </p14:cNvPr>
                <p14:cNvContentPartPr/>
                <p14:nvPr/>
              </p14:nvContentPartPr>
              <p14:xfrm>
                <a:off x="538821" y="1945164"/>
                <a:ext cx="4379040" cy="126360"/>
              </p14:xfrm>
            </p:contentPart>
          </mc:Choice>
          <mc:Fallback>
            <p:pic>
              <p:nvPicPr>
                <p:cNvPr id="43" name="Ink 42">
                  <a:extLst>
                    <a:ext uri="{FF2B5EF4-FFF2-40B4-BE49-F238E27FC236}">
                      <a16:creationId xmlns:a16="http://schemas.microsoft.com/office/drawing/2014/main" id="{A0626760-F2CF-536A-C717-A733C1BB278C}"/>
                    </a:ext>
                  </a:extLst>
                </p:cNvPr>
                <p:cNvPicPr/>
                <p:nvPr/>
              </p:nvPicPr>
              <p:blipFill>
                <a:blip r:embed="rId67"/>
                <a:stretch>
                  <a:fillRect/>
                </a:stretch>
              </p:blipFill>
              <p:spPr>
                <a:xfrm>
                  <a:off x="520821" y="1927524"/>
                  <a:ext cx="4414680" cy="162000"/>
                </a:xfrm>
                <a:prstGeom prst="rect">
                  <a:avLst/>
                </a:prstGeom>
              </p:spPr>
            </p:pic>
          </mc:Fallback>
        </mc:AlternateContent>
      </p:grpSp>
    </p:spTree>
    <p:extLst>
      <p:ext uri="{BB962C8B-B14F-4D97-AF65-F5344CB8AC3E}">
        <p14:creationId xmlns:p14="http://schemas.microsoft.com/office/powerpoint/2010/main" val="317531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56659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2587" y="195624"/>
            <a:ext cx="11668720" cy="6001643"/>
          </a:xfrm>
          <a:prstGeom prst="rect">
            <a:avLst/>
          </a:prstGeom>
          <a:noFill/>
        </p:spPr>
        <p:txBody>
          <a:bodyPr wrap="square" rtlCol="0">
            <a:spAutoFit/>
          </a:bodyPr>
          <a:lstStyle/>
          <a:p>
            <a:r>
              <a:rPr lang="en-US" sz="2400" b="1" dirty="0">
                <a:solidFill>
                  <a:srgbClr val="FFC000"/>
                </a:solidFill>
                <a:cs typeface="+mj-cs"/>
              </a:rPr>
              <a:t>Romans 11:11–28</a:t>
            </a:r>
          </a:p>
          <a:p>
            <a:r>
              <a:rPr lang="en-US" dirty="0">
                <a:solidFill>
                  <a:srgbClr val="FFC000"/>
                </a:solidFill>
                <a:cs typeface="+mj-cs"/>
              </a:rPr>
              <a:t>11:11 I say then, Have they stumbled that they should fall? God forbid: but rather through their fall salvation is come unto the Gentiles, for to provoke them to jealousy. 11:12 Now if the fall of them be the riches of the world, and the diminishing of them the riches of the Gentiles; how much more their fullness? 11:13 For I speak to you Gentiles, inasmuch as I am the apostle of the Gentiles, I magnify mine office: 11:14 If by any means I may provoke to emulation them which are my flesh, and might save some of them. 11:15 For if the casting away of them be the reconciling of the world, what shall the receiving of them be, but life from the dead? 11:16 For if the </a:t>
            </a:r>
            <a:r>
              <a:rPr lang="en-US" dirty="0" err="1">
                <a:solidFill>
                  <a:srgbClr val="FFC000"/>
                </a:solidFill>
                <a:cs typeface="+mj-cs"/>
              </a:rPr>
              <a:t>firstfruit</a:t>
            </a:r>
            <a:r>
              <a:rPr lang="en-US" dirty="0">
                <a:solidFill>
                  <a:srgbClr val="FFC000"/>
                </a:solidFill>
                <a:cs typeface="+mj-cs"/>
              </a:rPr>
              <a:t> be holy, the lump is also holy: and if the root be holy, so are the branches. 11:17 And if some of the branches be broken off, and thou, being a wild olive tree, were grafted in among them, and with them </a:t>
            </a:r>
            <a:r>
              <a:rPr lang="en-US" dirty="0" err="1">
                <a:solidFill>
                  <a:srgbClr val="FFC000"/>
                </a:solidFill>
                <a:cs typeface="+mj-cs"/>
              </a:rPr>
              <a:t>partakest</a:t>
            </a:r>
            <a:r>
              <a:rPr lang="en-US" dirty="0">
                <a:solidFill>
                  <a:srgbClr val="FFC000"/>
                </a:solidFill>
                <a:cs typeface="+mj-cs"/>
              </a:rPr>
              <a:t> of the root and fatness of the olive tree; 11:18 Boast not against the branches. But if thou boast, thou </a:t>
            </a:r>
            <a:r>
              <a:rPr lang="en-US" dirty="0" err="1">
                <a:solidFill>
                  <a:srgbClr val="FFC000"/>
                </a:solidFill>
                <a:cs typeface="+mj-cs"/>
              </a:rPr>
              <a:t>bearest</a:t>
            </a:r>
            <a:r>
              <a:rPr lang="en-US" dirty="0">
                <a:solidFill>
                  <a:srgbClr val="FFC000"/>
                </a:solidFill>
                <a:cs typeface="+mj-cs"/>
              </a:rPr>
              <a:t> not the root, but the root thee. 11:19 Thou wilt say then, The branches were broken off, that I might be grafted in. 11:20 Well; because of unbelief they were broken off, and thou </a:t>
            </a:r>
            <a:r>
              <a:rPr lang="en-US" dirty="0" err="1">
                <a:solidFill>
                  <a:srgbClr val="FFC000"/>
                </a:solidFill>
                <a:cs typeface="+mj-cs"/>
              </a:rPr>
              <a:t>standest</a:t>
            </a:r>
            <a:r>
              <a:rPr lang="en-US" dirty="0">
                <a:solidFill>
                  <a:srgbClr val="FFC000"/>
                </a:solidFill>
                <a:cs typeface="+mj-cs"/>
              </a:rPr>
              <a:t> by faith. Be not high minded, but fear: 11:21 For if God spared not the natural branches, take heed lest he also spare not thee. 11:22 Behold therefore the goodness and severity of God: on them which fell, severity; but toward thee, goodness, if thou continue in his goodness: otherwise thou also shalt be cut off. 11:23 And they also, if they abide not still in unbelief, shall be grafted in: for God is able to graft them in again. 11:24 For if thou wert cut out of the olive tree which is wild by nature, and wert </a:t>
            </a:r>
            <a:r>
              <a:rPr lang="en-US" dirty="0" err="1">
                <a:solidFill>
                  <a:srgbClr val="FFC000"/>
                </a:solidFill>
                <a:cs typeface="+mj-cs"/>
              </a:rPr>
              <a:t>graffed</a:t>
            </a:r>
            <a:r>
              <a:rPr lang="en-US" dirty="0">
                <a:solidFill>
                  <a:srgbClr val="FFC000"/>
                </a:solidFill>
                <a:cs typeface="+mj-cs"/>
              </a:rPr>
              <a:t> contrary to nature into a good olive tree: how much more shall these, which be the natural branches, be grafted into their own olive tree? 11:25 For I would not, brethren, that ye should be ignorant of this mystery, lest ye should be wise in your own conceits; that blindness in part is happened to Israel, until the fullness of the Gentiles be come in. 11:26 And so all Israel shall be saved: as it is written, There shall come out of Sion the Deliverer, and shall turn away ungodliness from Jacob: 11:27 For this is my covenant unto them, when I shall take away their sins. 11:28 As concerning the gospel, they are enemies for your sakes: but as touching the election, they are beloved for the fathers’ sakes.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ABA6A71-9C50-F8F4-231F-4E02FF16EA00}"/>
                  </a:ext>
                </a:extLst>
              </p14:cNvPr>
              <p14:cNvContentPartPr/>
              <p14:nvPr/>
            </p14:nvContentPartPr>
            <p14:xfrm>
              <a:off x="6261741" y="887484"/>
              <a:ext cx="151200" cy="22680"/>
            </p14:xfrm>
          </p:contentPart>
        </mc:Choice>
        <mc:Fallback>
          <p:pic>
            <p:nvPicPr>
              <p:cNvPr id="2" name="Ink 1">
                <a:extLst>
                  <a:ext uri="{FF2B5EF4-FFF2-40B4-BE49-F238E27FC236}">
                    <a16:creationId xmlns:a16="http://schemas.microsoft.com/office/drawing/2014/main" id="{2ABA6A71-9C50-F8F4-231F-4E02FF16EA00}"/>
                  </a:ext>
                </a:extLst>
              </p:cNvPr>
              <p:cNvPicPr/>
              <p:nvPr/>
            </p:nvPicPr>
            <p:blipFill>
              <a:blip r:embed="rId5"/>
              <a:stretch>
                <a:fillRect/>
              </a:stretch>
            </p:blipFill>
            <p:spPr>
              <a:xfrm>
                <a:off x="6243741" y="869844"/>
                <a:ext cx="186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D2D9212-7904-A423-EF84-FA77AFFB9288}"/>
                  </a:ext>
                </a:extLst>
              </p14:cNvPr>
              <p14:cNvContentPartPr/>
              <p14:nvPr/>
            </p14:nvContentPartPr>
            <p14:xfrm>
              <a:off x="8328861" y="875964"/>
              <a:ext cx="3353760" cy="42840"/>
            </p14:xfrm>
          </p:contentPart>
        </mc:Choice>
        <mc:Fallback>
          <p:pic>
            <p:nvPicPr>
              <p:cNvPr id="4" name="Ink 3">
                <a:extLst>
                  <a:ext uri="{FF2B5EF4-FFF2-40B4-BE49-F238E27FC236}">
                    <a16:creationId xmlns:a16="http://schemas.microsoft.com/office/drawing/2014/main" id="{CD2D9212-7904-A423-EF84-FA77AFFB9288}"/>
                  </a:ext>
                </a:extLst>
              </p:cNvPr>
              <p:cNvPicPr/>
              <p:nvPr/>
            </p:nvPicPr>
            <p:blipFill>
              <a:blip r:embed="rId7"/>
              <a:stretch>
                <a:fillRect/>
              </a:stretch>
            </p:blipFill>
            <p:spPr>
              <a:xfrm>
                <a:off x="8311221" y="858324"/>
                <a:ext cx="33894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E405184-7FED-91AA-7071-0819CFDA182E}"/>
                  </a:ext>
                </a:extLst>
              </p14:cNvPr>
              <p14:cNvContentPartPr/>
              <p14:nvPr/>
            </p14:nvContentPartPr>
            <p14:xfrm>
              <a:off x="501021" y="1126524"/>
              <a:ext cx="998640" cy="75600"/>
            </p14:xfrm>
          </p:contentPart>
        </mc:Choice>
        <mc:Fallback>
          <p:pic>
            <p:nvPicPr>
              <p:cNvPr id="5" name="Ink 4">
                <a:extLst>
                  <a:ext uri="{FF2B5EF4-FFF2-40B4-BE49-F238E27FC236}">
                    <a16:creationId xmlns:a16="http://schemas.microsoft.com/office/drawing/2014/main" id="{EE405184-7FED-91AA-7071-0819CFDA182E}"/>
                  </a:ext>
                </a:extLst>
              </p:cNvPr>
              <p:cNvPicPr/>
              <p:nvPr/>
            </p:nvPicPr>
            <p:blipFill>
              <a:blip r:embed="rId9"/>
              <a:stretch>
                <a:fillRect/>
              </a:stretch>
            </p:blipFill>
            <p:spPr>
              <a:xfrm>
                <a:off x="483381" y="1108524"/>
                <a:ext cx="1034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509BFE5-1370-273A-E0CA-84D0C64A2042}"/>
                  </a:ext>
                </a:extLst>
              </p14:cNvPr>
              <p14:cNvContentPartPr/>
              <p14:nvPr/>
            </p14:nvContentPartPr>
            <p14:xfrm>
              <a:off x="1497141" y="1992684"/>
              <a:ext cx="316080" cy="42840"/>
            </p14:xfrm>
          </p:contentPart>
        </mc:Choice>
        <mc:Fallback>
          <p:pic>
            <p:nvPicPr>
              <p:cNvPr id="7" name="Ink 6">
                <a:extLst>
                  <a:ext uri="{FF2B5EF4-FFF2-40B4-BE49-F238E27FC236}">
                    <a16:creationId xmlns:a16="http://schemas.microsoft.com/office/drawing/2014/main" id="{3509BFE5-1370-273A-E0CA-84D0C64A2042}"/>
                  </a:ext>
                </a:extLst>
              </p:cNvPr>
              <p:cNvPicPr/>
              <p:nvPr/>
            </p:nvPicPr>
            <p:blipFill>
              <a:blip r:embed="rId11"/>
              <a:stretch>
                <a:fillRect/>
              </a:stretch>
            </p:blipFill>
            <p:spPr>
              <a:xfrm>
                <a:off x="1479501" y="1974684"/>
                <a:ext cx="3517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CCB663F-A2E7-0FAE-C5AB-FAD1D8FF5E4C}"/>
                  </a:ext>
                </a:extLst>
              </p14:cNvPr>
              <p14:cNvContentPartPr/>
              <p14:nvPr/>
            </p14:nvContentPartPr>
            <p14:xfrm>
              <a:off x="2542221" y="2178804"/>
              <a:ext cx="2026080" cy="89280"/>
            </p14:xfrm>
          </p:contentPart>
        </mc:Choice>
        <mc:Fallback>
          <p:pic>
            <p:nvPicPr>
              <p:cNvPr id="9" name="Ink 8">
                <a:extLst>
                  <a:ext uri="{FF2B5EF4-FFF2-40B4-BE49-F238E27FC236}">
                    <a16:creationId xmlns:a16="http://schemas.microsoft.com/office/drawing/2014/main" id="{BCCB663F-A2E7-0FAE-C5AB-FAD1D8FF5E4C}"/>
                  </a:ext>
                </a:extLst>
              </p:cNvPr>
              <p:cNvPicPr/>
              <p:nvPr/>
            </p:nvPicPr>
            <p:blipFill>
              <a:blip r:embed="rId13"/>
              <a:stretch>
                <a:fillRect/>
              </a:stretch>
            </p:blipFill>
            <p:spPr>
              <a:xfrm>
                <a:off x="2524221" y="2161164"/>
                <a:ext cx="2061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32311F6-010E-E799-AF9E-4DB2B67EEFC0}"/>
                  </a:ext>
                </a:extLst>
              </p14:cNvPr>
              <p14:cNvContentPartPr/>
              <p14:nvPr/>
            </p14:nvContentPartPr>
            <p14:xfrm>
              <a:off x="8477181" y="2766684"/>
              <a:ext cx="2863800" cy="92160"/>
            </p14:xfrm>
          </p:contentPart>
        </mc:Choice>
        <mc:Fallback>
          <p:pic>
            <p:nvPicPr>
              <p:cNvPr id="11" name="Ink 10">
                <a:extLst>
                  <a:ext uri="{FF2B5EF4-FFF2-40B4-BE49-F238E27FC236}">
                    <a16:creationId xmlns:a16="http://schemas.microsoft.com/office/drawing/2014/main" id="{932311F6-010E-E799-AF9E-4DB2B67EEFC0}"/>
                  </a:ext>
                </a:extLst>
              </p:cNvPr>
              <p:cNvPicPr/>
              <p:nvPr/>
            </p:nvPicPr>
            <p:blipFill>
              <a:blip r:embed="rId15"/>
              <a:stretch>
                <a:fillRect/>
              </a:stretch>
            </p:blipFill>
            <p:spPr>
              <a:xfrm>
                <a:off x="8459181" y="2748684"/>
                <a:ext cx="2899440" cy="127800"/>
              </a:xfrm>
              <a:prstGeom prst="rect">
                <a:avLst/>
              </a:prstGeom>
            </p:spPr>
          </p:pic>
        </mc:Fallback>
      </mc:AlternateContent>
      <p:grpSp>
        <p:nvGrpSpPr>
          <p:cNvPr id="14" name="Group 13">
            <a:extLst>
              <a:ext uri="{FF2B5EF4-FFF2-40B4-BE49-F238E27FC236}">
                <a16:creationId xmlns:a16="http://schemas.microsoft.com/office/drawing/2014/main" id="{E21ABFDC-DEA5-D08D-2EEB-7F85EDAC7B39}"/>
              </a:ext>
            </a:extLst>
          </p:cNvPr>
          <p:cNvGrpSpPr/>
          <p:nvPr/>
        </p:nvGrpSpPr>
        <p:grpSpPr>
          <a:xfrm>
            <a:off x="3117141" y="3322884"/>
            <a:ext cx="6486840" cy="105120"/>
            <a:chOff x="3117141" y="3322884"/>
            <a:chExt cx="6486840" cy="105120"/>
          </a:xfrm>
        </p:grpSpPr>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B6A91CE-4DF5-E20C-8B38-0ABF7329E378}"/>
                    </a:ext>
                  </a:extLst>
                </p14:cNvPr>
                <p14:cNvContentPartPr/>
                <p14:nvPr/>
              </p14:nvContentPartPr>
              <p14:xfrm>
                <a:off x="3117141" y="3322884"/>
                <a:ext cx="4102200" cy="105120"/>
              </p14:xfrm>
            </p:contentPart>
          </mc:Choice>
          <mc:Fallback>
            <p:pic>
              <p:nvPicPr>
                <p:cNvPr id="12" name="Ink 11">
                  <a:extLst>
                    <a:ext uri="{FF2B5EF4-FFF2-40B4-BE49-F238E27FC236}">
                      <a16:creationId xmlns:a16="http://schemas.microsoft.com/office/drawing/2014/main" id="{2B6A91CE-4DF5-E20C-8B38-0ABF7329E378}"/>
                    </a:ext>
                  </a:extLst>
                </p:cNvPr>
                <p:cNvPicPr/>
                <p:nvPr/>
              </p:nvPicPr>
              <p:blipFill>
                <a:blip r:embed="rId17"/>
                <a:stretch>
                  <a:fillRect/>
                </a:stretch>
              </p:blipFill>
              <p:spPr>
                <a:xfrm>
                  <a:off x="3099141" y="3304884"/>
                  <a:ext cx="4137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A52E61FB-8D89-5584-719D-F30AED99DBB7}"/>
                    </a:ext>
                  </a:extLst>
                </p14:cNvPr>
                <p14:cNvContentPartPr/>
                <p14:nvPr/>
              </p14:nvContentPartPr>
              <p14:xfrm>
                <a:off x="7594461" y="3370044"/>
                <a:ext cx="2009520" cy="54000"/>
              </p14:xfrm>
            </p:contentPart>
          </mc:Choice>
          <mc:Fallback>
            <p:pic>
              <p:nvPicPr>
                <p:cNvPr id="13" name="Ink 12">
                  <a:extLst>
                    <a:ext uri="{FF2B5EF4-FFF2-40B4-BE49-F238E27FC236}">
                      <a16:creationId xmlns:a16="http://schemas.microsoft.com/office/drawing/2014/main" id="{A52E61FB-8D89-5584-719D-F30AED99DBB7}"/>
                    </a:ext>
                  </a:extLst>
                </p:cNvPr>
                <p:cNvPicPr/>
                <p:nvPr/>
              </p:nvPicPr>
              <p:blipFill>
                <a:blip r:embed="rId19"/>
                <a:stretch>
                  <a:fillRect/>
                </a:stretch>
              </p:blipFill>
              <p:spPr>
                <a:xfrm>
                  <a:off x="7576821" y="3352044"/>
                  <a:ext cx="204516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D075520C-EFFB-FF3A-6741-83C82ACE8D07}"/>
                  </a:ext>
                </a:extLst>
              </p14:cNvPr>
              <p14:cNvContentPartPr/>
              <p14:nvPr/>
            </p14:nvContentPartPr>
            <p14:xfrm>
              <a:off x="2071701" y="3566604"/>
              <a:ext cx="7345440" cy="126360"/>
            </p14:xfrm>
          </p:contentPart>
        </mc:Choice>
        <mc:Fallback>
          <p:pic>
            <p:nvPicPr>
              <p:cNvPr id="15" name="Ink 14">
                <a:extLst>
                  <a:ext uri="{FF2B5EF4-FFF2-40B4-BE49-F238E27FC236}">
                    <a16:creationId xmlns:a16="http://schemas.microsoft.com/office/drawing/2014/main" id="{D075520C-EFFB-FF3A-6741-83C82ACE8D07}"/>
                  </a:ext>
                </a:extLst>
              </p:cNvPr>
              <p:cNvPicPr/>
              <p:nvPr/>
            </p:nvPicPr>
            <p:blipFill>
              <a:blip r:embed="rId21"/>
              <a:stretch>
                <a:fillRect/>
              </a:stretch>
            </p:blipFill>
            <p:spPr>
              <a:xfrm>
                <a:off x="2054061" y="3548604"/>
                <a:ext cx="7381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7325D0E-D294-8A34-4E6F-07AC3E0F0F51}"/>
                  </a:ext>
                </a:extLst>
              </p14:cNvPr>
              <p14:cNvContentPartPr/>
              <p14:nvPr/>
            </p14:nvContentPartPr>
            <p14:xfrm>
              <a:off x="7783101" y="3835524"/>
              <a:ext cx="26640" cy="10800"/>
            </p14:xfrm>
          </p:contentPart>
        </mc:Choice>
        <mc:Fallback>
          <p:pic>
            <p:nvPicPr>
              <p:cNvPr id="16" name="Ink 15">
                <a:extLst>
                  <a:ext uri="{FF2B5EF4-FFF2-40B4-BE49-F238E27FC236}">
                    <a16:creationId xmlns:a16="http://schemas.microsoft.com/office/drawing/2014/main" id="{D7325D0E-D294-8A34-4E6F-07AC3E0F0F51}"/>
                  </a:ext>
                </a:extLst>
              </p:cNvPr>
              <p:cNvPicPr/>
              <p:nvPr/>
            </p:nvPicPr>
            <p:blipFill>
              <a:blip r:embed="rId23"/>
              <a:stretch>
                <a:fillRect/>
              </a:stretch>
            </p:blipFill>
            <p:spPr>
              <a:xfrm>
                <a:off x="7765101" y="3817524"/>
                <a:ext cx="622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6BD15C05-E08F-630A-7661-0FF364A67552}"/>
                  </a:ext>
                </a:extLst>
              </p14:cNvPr>
              <p14:cNvContentPartPr/>
              <p14:nvPr/>
            </p14:nvContentPartPr>
            <p14:xfrm>
              <a:off x="10986741" y="4005804"/>
              <a:ext cx="34560" cy="15480"/>
            </p14:xfrm>
          </p:contentPart>
        </mc:Choice>
        <mc:Fallback>
          <p:pic>
            <p:nvPicPr>
              <p:cNvPr id="17" name="Ink 16">
                <a:extLst>
                  <a:ext uri="{FF2B5EF4-FFF2-40B4-BE49-F238E27FC236}">
                    <a16:creationId xmlns:a16="http://schemas.microsoft.com/office/drawing/2014/main" id="{6BD15C05-E08F-630A-7661-0FF364A67552}"/>
                  </a:ext>
                </a:extLst>
              </p:cNvPr>
              <p:cNvPicPr/>
              <p:nvPr/>
            </p:nvPicPr>
            <p:blipFill>
              <a:blip r:embed="rId25"/>
              <a:stretch>
                <a:fillRect/>
              </a:stretch>
            </p:blipFill>
            <p:spPr>
              <a:xfrm>
                <a:off x="10969101" y="3988164"/>
                <a:ext cx="702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C619272-DD3A-83FF-5606-73AAD9857CEB}"/>
                  </a:ext>
                </a:extLst>
              </p14:cNvPr>
              <p14:cNvContentPartPr/>
              <p14:nvPr/>
            </p14:nvContentPartPr>
            <p14:xfrm>
              <a:off x="10671381" y="4718604"/>
              <a:ext cx="1100160" cy="48960"/>
            </p14:xfrm>
          </p:contentPart>
        </mc:Choice>
        <mc:Fallback>
          <p:pic>
            <p:nvPicPr>
              <p:cNvPr id="18" name="Ink 17">
                <a:extLst>
                  <a:ext uri="{FF2B5EF4-FFF2-40B4-BE49-F238E27FC236}">
                    <a16:creationId xmlns:a16="http://schemas.microsoft.com/office/drawing/2014/main" id="{BC619272-DD3A-83FF-5606-73AAD9857CEB}"/>
                  </a:ext>
                </a:extLst>
              </p:cNvPr>
              <p:cNvPicPr/>
              <p:nvPr/>
            </p:nvPicPr>
            <p:blipFill>
              <a:blip r:embed="rId27"/>
              <a:stretch>
                <a:fillRect/>
              </a:stretch>
            </p:blipFill>
            <p:spPr>
              <a:xfrm>
                <a:off x="10653741" y="4700964"/>
                <a:ext cx="1135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E490056-6A71-2660-5B21-358CDB96BDE5}"/>
                  </a:ext>
                </a:extLst>
              </p14:cNvPr>
              <p14:cNvContentPartPr/>
              <p14:nvPr/>
            </p14:nvContentPartPr>
            <p14:xfrm>
              <a:off x="529461" y="5238444"/>
              <a:ext cx="1087560" cy="59400"/>
            </p14:xfrm>
          </p:contentPart>
        </mc:Choice>
        <mc:Fallback>
          <p:pic>
            <p:nvPicPr>
              <p:cNvPr id="19" name="Ink 18">
                <a:extLst>
                  <a:ext uri="{FF2B5EF4-FFF2-40B4-BE49-F238E27FC236}">
                    <a16:creationId xmlns:a16="http://schemas.microsoft.com/office/drawing/2014/main" id="{FE490056-6A71-2660-5B21-358CDB96BDE5}"/>
                  </a:ext>
                </a:extLst>
              </p:cNvPr>
              <p:cNvPicPr/>
              <p:nvPr/>
            </p:nvPicPr>
            <p:blipFill>
              <a:blip r:embed="rId29"/>
              <a:stretch>
                <a:fillRect/>
              </a:stretch>
            </p:blipFill>
            <p:spPr>
              <a:xfrm>
                <a:off x="511821" y="5220804"/>
                <a:ext cx="1123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286A6C3C-61D4-2AF6-0582-90766738B054}"/>
                  </a:ext>
                </a:extLst>
              </p14:cNvPr>
              <p14:cNvContentPartPr/>
              <p14:nvPr/>
            </p14:nvContentPartPr>
            <p14:xfrm>
              <a:off x="6077421" y="5260764"/>
              <a:ext cx="3587040" cy="48600"/>
            </p14:xfrm>
          </p:contentPart>
        </mc:Choice>
        <mc:Fallback>
          <p:pic>
            <p:nvPicPr>
              <p:cNvPr id="20" name="Ink 19">
                <a:extLst>
                  <a:ext uri="{FF2B5EF4-FFF2-40B4-BE49-F238E27FC236}">
                    <a16:creationId xmlns:a16="http://schemas.microsoft.com/office/drawing/2014/main" id="{286A6C3C-61D4-2AF6-0582-90766738B054}"/>
                  </a:ext>
                </a:extLst>
              </p:cNvPr>
              <p:cNvPicPr/>
              <p:nvPr/>
            </p:nvPicPr>
            <p:blipFill>
              <a:blip r:embed="rId31"/>
              <a:stretch>
                <a:fillRect/>
              </a:stretch>
            </p:blipFill>
            <p:spPr>
              <a:xfrm>
                <a:off x="6059421" y="5243124"/>
                <a:ext cx="36226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16E0A243-850C-6774-55C1-E7F0B414D5C8}"/>
                  </a:ext>
                </a:extLst>
              </p14:cNvPr>
              <p14:cNvContentPartPr/>
              <p14:nvPr/>
            </p14:nvContentPartPr>
            <p14:xfrm>
              <a:off x="4664781" y="6106764"/>
              <a:ext cx="75960" cy="20160"/>
            </p14:xfrm>
          </p:contentPart>
        </mc:Choice>
        <mc:Fallback>
          <p:pic>
            <p:nvPicPr>
              <p:cNvPr id="21" name="Ink 20">
                <a:extLst>
                  <a:ext uri="{FF2B5EF4-FFF2-40B4-BE49-F238E27FC236}">
                    <a16:creationId xmlns:a16="http://schemas.microsoft.com/office/drawing/2014/main" id="{16E0A243-850C-6774-55C1-E7F0B414D5C8}"/>
                  </a:ext>
                </a:extLst>
              </p:cNvPr>
              <p:cNvPicPr/>
              <p:nvPr/>
            </p:nvPicPr>
            <p:blipFill>
              <a:blip r:embed="rId33"/>
              <a:stretch>
                <a:fillRect/>
              </a:stretch>
            </p:blipFill>
            <p:spPr>
              <a:xfrm>
                <a:off x="4646781" y="6089124"/>
                <a:ext cx="111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9B346780-953A-58BE-EC50-80F653EB5619}"/>
                  </a:ext>
                </a:extLst>
              </p14:cNvPr>
              <p14:cNvContentPartPr/>
              <p14:nvPr/>
            </p14:nvContentPartPr>
            <p14:xfrm>
              <a:off x="5753781" y="6273444"/>
              <a:ext cx="21600" cy="9720"/>
            </p14:xfrm>
          </p:contentPart>
        </mc:Choice>
        <mc:Fallback>
          <p:pic>
            <p:nvPicPr>
              <p:cNvPr id="22" name="Ink 21">
                <a:extLst>
                  <a:ext uri="{FF2B5EF4-FFF2-40B4-BE49-F238E27FC236}">
                    <a16:creationId xmlns:a16="http://schemas.microsoft.com/office/drawing/2014/main" id="{9B346780-953A-58BE-EC50-80F653EB5619}"/>
                  </a:ext>
                </a:extLst>
              </p:cNvPr>
              <p:cNvPicPr/>
              <p:nvPr/>
            </p:nvPicPr>
            <p:blipFill>
              <a:blip r:embed="rId35"/>
              <a:stretch>
                <a:fillRect/>
              </a:stretch>
            </p:blipFill>
            <p:spPr>
              <a:xfrm>
                <a:off x="5736141" y="6255444"/>
                <a:ext cx="57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DF42151E-9DBE-1A50-7D2C-15D63F2A998F}"/>
                  </a:ext>
                </a:extLst>
              </p14:cNvPr>
              <p14:cNvContentPartPr/>
              <p14:nvPr/>
            </p14:nvContentPartPr>
            <p14:xfrm>
              <a:off x="8681301" y="6182364"/>
              <a:ext cx="17280" cy="16200"/>
            </p14:xfrm>
          </p:contentPart>
        </mc:Choice>
        <mc:Fallback>
          <p:pic>
            <p:nvPicPr>
              <p:cNvPr id="23" name="Ink 22">
                <a:extLst>
                  <a:ext uri="{FF2B5EF4-FFF2-40B4-BE49-F238E27FC236}">
                    <a16:creationId xmlns:a16="http://schemas.microsoft.com/office/drawing/2014/main" id="{DF42151E-9DBE-1A50-7D2C-15D63F2A998F}"/>
                  </a:ext>
                </a:extLst>
              </p:cNvPr>
              <p:cNvPicPr/>
              <p:nvPr/>
            </p:nvPicPr>
            <p:blipFill>
              <a:blip r:embed="rId37"/>
              <a:stretch>
                <a:fillRect/>
              </a:stretch>
            </p:blipFill>
            <p:spPr>
              <a:xfrm>
                <a:off x="8663301" y="6164724"/>
                <a:ext cx="52920" cy="51840"/>
              </a:xfrm>
              <a:prstGeom prst="rect">
                <a:avLst/>
              </a:prstGeom>
            </p:spPr>
          </p:pic>
        </mc:Fallback>
      </mc:AlternateContent>
    </p:spTree>
    <p:extLst>
      <p:ext uri="{BB962C8B-B14F-4D97-AF65-F5344CB8AC3E}">
        <p14:creationId xmlns:p14="http://schemas.microsoft.com/office/powerpoint/2010/main" val="2914739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18734</TotalTime>
  <Words>5714</Words>
  <Application>Microsoft Office PowerPoint</Application>
  <PresentationFormat>Widescreen</PresentationFormat>
  <Paragraphs>209</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Calibri Light</vt:lpstr>
      <vt:lpstr>Futura Condensed Extra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70</cp:revision>
  <dcterms:created xsi:type="dcterms:W3CDTF">2021-02-18T19:11:41Z</dcterms:created>
  <dcterms:modified xsi:type="dcterms:W3CDTF">2022-09-09T02:06:39Z</dcterms:modified>
</cp:coreProperties>
</file>