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4.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5.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notesSlides/notesSlide6.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7.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10.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2.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notesSlides/notesSlide13.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4.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5.xml" ContentType="application/vnd.openxmlformats-officedocument.presentationml.notesSlide+xml"/>
  <Override PartName="/ppt/ink/ink202.xml" ContentType="application/inkml+xml"/>
  <Override PartName="/ppt/notesSlides/notesSlide16.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26.xml" ContentType="application/inkml+xml"/>
  <Override PartName="/ppt/ink/ink227.xml" ContentType="application/inkml+xml"/>
  <Override PartName="/ppt/notesSlides/notesSlide20.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21.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22.xml" ContentType="application/vnd.openxmlformats-officedocument.presentationml.notesSlide+xml"/>
  <Override PartName="/ppt/ink/ink261.xml" ContentType="application/inkml+xml"/>
  <Override PartName="/ppt/notesSlides/notesSlide23.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65" r:id="rId3"/>
    <p:sldId id="267" r:id="rId4"/>
    <p:sldId id="271" r:id="rId5"/>
    <p:sldId id="272" r:id="rId6"/>
    <p:sldId id="270" r:id="rId7"/>
    <p:sldId id="273" r:id="rId8"/>
    <p:sldId id="274" r:id="rId9"/>
    <p:sldId id="275" r:id="rId10"/>
    <p:sldId id="276" r:id="rId11"/>
    <p:sldId id="277" r:id="rId12"/>
    <p:sldId id="278" r:id="rId13"/>
    <p:sldId id="279" r:id="rId14"/>
    <p:sldId id="280" r:id="rId15"/>
    <p:sldId id="281" r:id="rId16"/>
    <p:sldId id="282" r:id="rId17"/>
    <p:sldId id="283" r:id="rId18"/>
    <p:sldId id="268" r:id="rId19"/>
    <p:sldId id="284" r:id="rId20"/>
    <p:sldId id="285" r:id="rId21"/>
    <p:sldId id="286" r:id="rId22"/>
    <p:sldId id="287"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7533" autoAdjust="0"/>
  </p:normalViewPr>
  <p:slideViewPr>
    <p:cSldViewPr snapToGrid="0">
      <p:cViewPr varScale="1">
        <p:scale>
          <a:sx n="108" d="100"/>
          <a:sy n="108" d="100"/>
        </p:scale>
        <p:origin x="528" y="5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63277BD-1B00-42C7-A543-7191E21AE642}"/>
    <pc:docChg chg="modSld">
      <pc:chgData name="Duane Miller" userId="086b8d4e5ca37aec" providerId="LiveId" clId="{863277BD-1B00-42C7-A543-7191E21AE642}" dt="2022-09-02T01:47:21.387" v="0" actId="6549"/>
      <pc:docMkLst>
        <pc:docMk/>
      </pc:docMkLst>
      <pc:sldChg chg="modNotesTx">
        <pc:chgData name="Duane Miller" userId="086b8d4e5ca37aec" providerId="LiveId" clId="{863277BD-1B00-42C7-A543-7191E21AE642}" dt="2022-09-02T01:47:21.387" v="0" actId="6549"/>
        <pc:sldMkLst>
          <pc:docMk/>
          <pc:sldMk cId="2714938344" sldId="27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03.757"/>
    </inkml:context>
    <inkml:brush xml:id="br0">
      <inkml:brushProperty name="width" value="0.1" units="cm"/>
      <inkml:brushProperty name="height" value="0.1" units="cm"/>
      <inkml:brushProperty name="color" value="#FFFF00"/>
    </inkml:brush>
  </inkml:definitions>
  <inkml:trace contextRef="#ctx0" brushRef="#br0">1137 49 1839 0 0,'0'0'-7'0'0,"0"0"-1"0"0,0-1 0 0 0,0 1 1 0 0,0 0-1 0 0,-1 0 0 0 0,1-1 1 0 0,0 1-1 0 0,0 0 0 0 0,0 0 1 0 0,0 0-1 0 0,0-1 0 0 0,-1 1 1 0 0,1 0-1 0 0,0 0 0 0 0,0 0 1 0 0,0 0-1 0 0,-1-1 0 0 0,1 1 0 0 0,0 0 1 0 0,0 0-1 0 0,-1 0 0 0 0,1 0 1 0 0,0 0-1 0 0,0 0 0 0 0,0 0 1 0 0,-1 0-1 0 0,1 0 0 0 0,0 0 1 0 0,0 0-1 0 0,-1 0 0 0 0,1 0 1 0 0,0 0-1 0 0,0 0 0 0 0,-1 0 0 0 0,1 0 1 0 0,-12 4 1059 0 0,-3 1 1216 0 0,15-5-2214 0 0,-1 0 0 0 0,1 0 0 0 0,-1 0 0 0 0,1-1-1 0 0,0 1 1 0 0,-1 0 0 0 0,1-1 0 0 0,-1 1 0 0 0,1 0-1 0 0,0-1 1 0 0,-1 1 0 0 0,1 0 0 0 0,0-1 0 0 0,-1 1-1 0 0,1-1 1 0 0,0 1 0 0 0,0 0 0 0 0,-1-1 0 0 0,1 1-1 0 0,0-1 1 0 0,0 1 0 0 0,0-1 0 0 0,0 1 0 0 0,0-1-1 0 0,0 1 1 0 0,0-1 0 0 0,0 1 0 0 0,0-1 0 0 0,0 1-1 0 0,0-1 1 0 0,0 1 0 0 0,0-1 0 0 0,0 0 0 0 0,0 0 30 0 0,1 0 1 0 0,-1 1 0 0 0,0-1 0 0 0,0 0-1 0 0,0 0 1 0 0,0 0 0 0 0,0 1 0 0 0,0-1 0 0 0,-1 0-1 0 0,1 0 1 0 0,0 1 0 0 0,0-1 0 0 0,0 0-1 0 0,-1 0 1 0 0,1 1 0 0 0,0-1 0 0 0,-1 0-1 0 0,1 1 1 0 0,-1-1 0 0 0,1 0 0 0 0,-1 1-1 0 0,1-1 1 0 0,-1 1 0 0 0,1-1 0 0 0,-1 1-1 0 0,0-1 1 0 0,1 1 0 0 0,-1-1 0 0 0,-1 0-1 0 0,1 1-46 0 0,0 0 1 0 0,-1 0-1 0 0,1 0 0 0 0,-1 0 0 0 0,1 1 0 0 0,-1-1 0 0 0,1 0 1 0 0,0 1-1 0 0,-1-1 0 0 0,1 1 0 0 0,0-1 0 0 0,-1 1 0 0 0,1-1 1 0 0,-2 3-1 0 0,-5 2 123 0 0,0 1 0 0 0,1 0-1 0 0,-12 12 1 0 0,10-7 674 0 0,-1-1-1 0 0,1-1 1 0 0,-2 1-1 0 0,1-2 1 0 0,-1 0-1 0 0,-14 9 1 0 0,-5-32-325 0 0,27 14-266 0 0,0-1 0 0 0,0 0 0 0 0,0 0 0 0 0,1 0 0 0 0,-1-1 0 0 0,1 1 0 0 0,-1-1 0 0 0,1 1 0 0 0,0-1 0 0 0,0 0-1 0 0,-2-4 1 0 0,1 3-203 0 0,0-1-1 0 0,0 1 1 0 0,0 0 0 0 0,0 1-1 0 0,-1-1 1 0 0,1 0-1 0 0,-1 1 1 0 0,-6-4-1 0 0,-3 1 16 0 0,-1 0 0 0 0,1 0 1 0 0,-1 2-1 0 0,-1 0 0 0 0,1 0 0 0 0,-1 1 0 0 0,1 1 0 0 0,-26 0 0 0 0,-10 2 262 0 0,-62 9 0 0 0,32-2-53 0 0,18-3 34 0 0,-1 1-169 0 0,-122-5-1 0 0,177-1-129 0 0,0 1 0 0 0,1 0 0 0 0,-1 1 0 0 0,0-1 0 0 0,1 2 0 0 0,-1-1 0 0 0,1 1 0 0 0,-1 0 0 0 0,1 0 0 0 0,0 1 0 0 0,0 0 0 0 0,-8 5 0 0 0,10-5 0 0 0,2-1 0 0 0,0-1 0 0 0,1 1 0 0 0,0 0 0 0 0,-1-1 0 0 0,1 1 0 0 0,0 0 0 0 0,0 0 0 0 0,0 0 0 0 0,-2 3 0 0 0,5-3 0 0 0,2 0 0 0 0,0-1 0 0 0,0 1 0 0 0,1-1 0 0 0,-1 0 0 0 0,0 0 0 0 0,0 0 0 0 0,1 0 0 0 0,-1-1 0 0 0,0 1 0 0 0,1-1 0 0 0,-1 0 0 0 0,0 0 0 0 0,5-1 0 0 0,5 1 0 0 0,17 1-12 0 0,1-2 1 0 0,42-6-1 0 0,33-1-28 0 0,-75 8 18 0 0,191-5-8 0 0,-180 1 17 0 0,0-1-1 0 0,0-3 0 0 0,50-14 1 0 0,-66 13-36 0 0,1 1 0 0 0,0 2 0 0 0,0 0 0 0 0,42-2 0 0 0,-64 8 28 0 0,0 0 0 0 0,0 1 0 0 0,0-1 1 0 0,-1 1-1 0 0,1 0 0 0 0,0 1 0 0 0,0-1 1 0 0,-1 1-1 0 0,1 0 0 0 0,-1 0 1 0 0,0 0-1 0 0,7 5 0 0 0,-10-7 22 0 0,-1 0-1 0 0,0 1 1 0 0,1-1-1 0 0,-1 0 1 0 0,0 1-1 0 0,1-1 1 0 0,-1 1-1 0 0,0-1 1 0 0,1 1-1 0 0,-1-1 1 0 0,0 0-1 0 0,0 1 1 0 0,0-1-1 0 0,1 1 1 0 0,-1-1-1 0 0,0 1 1 0 0,0-1-1 0 0,0 1 1 0 0,0-1-1 0 0,0 1 1 0 0,0-1-1 0 0,0 1 1 0 0,0 0-1 0 0,0-1 1 0 0,0 1-1 0 0,0-1 1 0 0,0 1-1 0 0,0-1 1 0 0,-1 1-1 0 0,1-1 1 0 0,0 0-1 0 0,0 1 1 0 0,-1-1-1 0 0,1 1 1 0 0,0-1-1 0 0,0 1 1 0 0,-1-1-1 0 0,1 0 1 0 0,0 1-1 0 0,-1-1 1 0 0,1 1-1 0 0,-1-1 1 0 0,1 0-1 0 0,0 0 0 0 0,-1 1 1 0 0,1-1-1 0 0,-1 0 1 0 0,1 0-1 0 0,-1 1 1 0 0,1-1-1 0 0,-1 0 1 0 0,1 0-1 0 0,-1 0 1 0 0,1 0-1 0 0,-1 0 1 0 0,1 0-1 0 0,-1 0 1 0 0,1 0-1 0 0,-2 0 1 0 0,-32 0 48 0 0,31 0-44 0 0,-23-1 106 0 0,-1 1-1 0 0,0 1 0 0 0,0 2 1 0 0,0 0-1 0 0,1 2 0 0 0,-1 1 1 0 0,2 1-1 0 0,-38 15 0 0 0,-1 0-16 0 0,-2-2-1 0 0,-100 16 0 0 0,-4 2-404 0 0,61-11-3571 0 0,80-21-2922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33.734"/>
    </inkml:context>
    <inkml:brush xml:id="br0">
      <inkml:brushProperty name="width" value="0.1" units="cm"/>
      <inkml:brushProperty name="height" value="0.1" units="cm"/>
      <inkml:brushProperty name="color" value="#FF0066"/>
    </inkml:brush>
  </inkml:definitions>
  <inkml:trace contextRef="#ctx0" brushRef="#br0">3561 213 13991 0 0,'-1'0'105'0'0,"-8"0"176"0"0,1 0 0 0 0,0 0-1 0 0,-1-1 1 0 0,-8-2 0 0 0,14 2-280 0 0,0 0-1 0 0,0 0 1 0 0,0 0 0 0 0,1-1 0 0 0,-1 1 0 0 0,0-1 0 0 0,1 0 0 0 0,-1 1-1 0 0,1-1 1 0 0,0 0 0 0 0,0-1 0 0 0,-1 1 0 0 0,1 0 0 0 0,-2-4 0 0 0,-1-1 61 0 0,-1 1 0 0 0,0 0 0 0 0,0 0 0 0 0,0 1 0 0 0,-1 0 0 0 0,0 0 0 0 0,0 0 0 0 0,-9-3-1 0 0,-65-28 1455 0 0,69 31-1247 0 0,-9-2 18 0 0,-1 1 0 0 0,1 2-1 0 0,-1 0 1 0 0,-36-1 0 0 0,-10-3 159 0 0,-27-9-312 0 0,-41-5 28 0 0,-15 11 32 0 0,-155 9 0 0 0,-153 35 194 0 0,343-20-309 0 0,-135 11 120 0 0,-68-17-62 0 0,105-3-124 0 0,70-1 166 0 0,-177 8 1038 0 0,129 9-285 0 0,-40 2-216 0 0,219-22-857 0 0,0-1 0 0 0,-1 0 0 0 0,1 0 0 0 0,-16-5 0 0 0,-24-13-3082 0 0,27 5-4233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2.156"/>
    </inkml:context>
    <inkml:brush xml:id="br0">
      <inkml:brushProperty name="width" value="0.1" units="cm"/>
      <inkml:brushProperty name="height" value="0.1" units="cm"/>
      <inkml:brushProperty name="color" value="#FFFF00"/>
    </inkml:brush>
  </inkml:definitions>
  <inkml:trace contextRef="#ctx0" brushRef="#br0">1484 51 11863 0 0,'-39'7'885'0'0,"-41"14"-1"0"0,72-19-749 0 0,1 0-51 0 0,1 0 0 0 0,-1 0-1 0 0,0-1 1 0 0,0 0-1 0 0,0 0 1 0 0,0 0 0 0 0,0-1-1 0 0,0 0 1 0 0,0-1-1 0 0,0 1 1 0 0,0-1 0 0 0,0-1-1 0 0,0 1 1 0 0,0-1-1 0 0,1 0 1 0 0,-9-5 0 0 0,-18-7 583 0 0,1 1 1 0 0,-1 2 0 0 0,-1 1 0 0 0,0 2 0 0 0,-1 1 0 0 0,-69-5 0 0 0,-215 15 1359 0 0,276-1-1621 0 0,-207 30 1284 0 0,79-6-2105 0 0,150-23-637 0 0,0-2 1 0 0,-1-1-1 0 0,-32-3 0 0 0,28-1-922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3.657"/>
    </inkml:context>
    <inkml:brush xml:id="br0">
      <inkml:brushProperty name="width" value="0.1" units="cm"/>
      <inkml:brushProperty name="height" value="0.1" units="cm"/>
      <inkml:brushProperty name="color" value="#FFFF00"/>
    </inkml:brush>
  </inkml:definitions>
  <inkml:trace contextRef="#ctx0" brushRef="#br0">2015 37 3223 0 0,'-23'-6'312'0'0,"17"6"-50"0"0,-18-3 8285 0 0,-8-9-7536 0 0,16 5-125 0 0,11 5-714 0 0,0 0 1 0 0,-1 1 0 0 0,1 0 0 0 0,-1 0-1 0 0,1 0 1 0 0,-1 1 0 0 0,0-1 0 0 0,1 1-1 0 0,-1 1 1 0 0,1-1 0 0 0,-1 1-1 0 0,-10 3 1 0 0,4-2 86 0 0,-89 22 1238 0 0,62-14-990 0 0,-62 9-1 0 0,-14-7 1354 0 0,-222-6 0 0 0,196-18-1061 0 0,-119-4 429 0 0,-96 23 105 0 0,257-4-1165 0 0,64-2-727 0 0,-53-6-1 0 0,71 3 206 0 0,1-1 0 0 0,0-1 0 0 0,0 0-1 0 0,0-1 1 0 0,-22-11 0 0 0,10 1-1762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5.070"/>
    </inkml:context>
    <inkml:brush xml:id="br0">
      <inkml:brushProperty name="width" value="0.1" units="cm"/>
      <inkml:brushProperty name="height" value="0.1" units="cm"/>
      <inkml:brushProperty name="color" value="#FFFF00"/>
    </inkml:brush>
  </inkml:definitions>
  <inkml:trace contextRef="#ctx0" brushRef="#br0">3230 125 6447 0 0,'-16'-7'686'0'0,"9"5"177"0"0,0 0 1 0 0,0 1 0 0 0,-1-1 0 0 0,1 2-1 0 0,0-1 1 0 0,-11 1 0 0 0,-18-1 2639 0 0,13-4-4879 0 0,-11-5 1812 0 0,-1 2 0 0 0,-1 2 0 0 0,1 1 1 0 0,-1 1-1 0 0,0 2 0 0 0,-58 5 0 0 0,62-2 146 0 0,-174 5 1612 0 0,154-7-1803 0 0,-100-16-1 0 0,-136-28 341 0 0,193 35-448 0 0,-1 4-1 0 0,-130 10 1 0 0,47 0-27 0 0,-161 12 472 0 0,45 0-120 0 0,-225 3 648 0 0,471-16-1783 0 0,-92-6 1 0 0,115 0-3342 0 0,-29-8 1 0 0,20 1-3697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6.042"/>
    </inkml:context>
    <inkml:brush xml:id="br0">
      <inkml:brushProperty name="width" value="0.1" units="cm"/>
      <inkml:brushProperty name="height" value="0.1" units="cm"/>
      <inkml:brushProperty name="color" value="#FFFF00"/>
    </inkml:brush>
  </inkml:definitions>
  <inkml:trace contextRef="#ctx0" brushRef="#br0">2868 0 11311 0 0,'-5'3'179'0'0,"0"-1"0"0"0,-1 0 0 0 0,1 0-1 0 0,-1 0 1 0 0,1-1 0 0 0,-8 2 0 0 0,-28 7-199 0 0,8 0 1294 0 0,-1-2-1 0 0,0-1 1 0 0,0-2-1 0 0,-38 1 1 0 0,-142-6-815 0 0,95-2 1002 0 0,77 2-1053 0 0,-432 5 5713 0 0,276-3-8221 0 0,-171 12 3694 0 0,178 5-1907 0 0,0-9 0 0 0,-232-18 0 0 0,372 3-250 0 0,0-1 1 0 0,0-3-1 0 0,-75-23 0 0 0,52 6-590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2.881"/>
    </inkml:context>
    <inkml:brush xml:id="br0">
      <inkml:brushProperty name="width" value="0.1" units="cm"/>
      <inkml:brushProperty name="height" value="0.1" units="cm"/>
      <inkml:brushProperty name="color" value="#FFFF00"/>
    </inkml:brush>
  </inkml:definitions>
  <inkml:trace contextRef="#ctx0" brushRef="#br0">2990 75 9871 0 0,'-2'-2'84'0'0,"0"-1"1"0"0,-1 1-1 0 0,1 0 0 0 0,0-1 0 0 0,-1 1 0 0 0,0 1 0 0 0,1-1 0 0 0,-1 0 0 0 0,0 0 1 0 0,0 1-1 0 0,0 0 0 0 0,0 0 0 0 0,0 0 0 0 0,0 0 0 0 0,-6-1 0 0 0,4 1 20 0 0,0-1-1 0 0,0 1 1 0 0,1-1-1 0 0,-1 0 1 0 0,1 0-1 0 0,-6-4 1 0 0,-4-7 206 0 0,13 12-188 0 0,-1-1 0 0 0,1 1 0 0 0,0-1 1 0 0,-1 1-1 0 0,1 0 0 0 0,-1 0 0 0 0,1 0 0 0 0,-1 0 1 0 0,0 0-1 0 0,1 0 0 0 0,-1 0 0 0 0,0 0 0 0 0,0 1 1 0 0,1-1-1 0 0,-1 1 0 0 0,0-1 0 0 0,0 1 0 0 0,0 0 1 0 0,0 0-1 0 0,0 0 0 0 0,0 0 0 0 0,1 0 0 0 0,-1 0 1 0 0,0 0-1 0 0,0 1 0 0 0,-2 0 0 0 0,-85 22 2039 0 0,-7 2-1076 0 0,26-17-458 0 0,-102-1 0 0 0,16-1 1638 0 0,58 2-1956 0 0,-188 8 321 0 0,31 0 235 0 0,1 0-605 0 0,-545 36 1411 0 0,612-24-969 0 0,-23 2-172 0 0,195-29-583 0 0,0 0 0 0 0,-30-3 0 0 0,38 1-195 0 0,1 0-1 0 0,0 0 1 0 0,0-1 0 0 0,-1 0-1 0 0,1 0 1 0 0,0 0 0 0 0,0-1-1 0 0,1 0 1 0 0,-10-6-1 0 0,-8-11-1872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3.799"/>
    </inkml:context>
    <inkml:brush xml:id="br0">
      <inkml:brushProperty name="width" value="0.1" units="cm"/>
      <inkml:brushProperty name="height" value="0.1" units="cm"/>
      <inkml:brushProperty name="color" value="#FFFF00"/>
    </inkml:brush>
  </inkml:definitions>
  <inkml:trace contextRef="#ctx0" brushRef="#br0">2321 113 1839 0 0,'-5'-28'6463'0'0,"15"-25"-4816"0"0,-11 52-1349 0 0,1 0 0 0 0,-1 1 0 0 0,0-1 0 0 0,1 0 0 0 0,-1 0 0 0 0,0 1 0 0 0,0-1 0 0 0,1 1 0 0 0,-1-1 0 0 0,0 1 0 0 0,0-1 1 0 0,0 1-1 0 0,0-1 0 0 0,0 1 0 0 0,0 0 0 0 0,0 0 0 0 0,0-1 0 0 0,0 1 0 0 0,0 0 0 0 0,0 0 0 0 0,-1 0 0 0 0,-31-4 427 0 0,28 4-237 0 0,-77-6 1564 0 0,-29-2-925 0 0,91 6-1116 0 0,-32 1 0 0 0,-1 0-12 0 0,-95 2 1 0 0,29 2 0 0 0,61-2 990 0 0,-90 13-1 0 0,-18 2-787 0 0,-194-4 697 0 0,-118 3 357 0 0,387-12-1035 0 0,21 0-413 0 0,0-3-1 0 0,-93-12 1 0 0,111-1-3177 0 0,26 3-4522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4.664"/>
    </inkml:context>
    <inkml:brush xml:id="br0">
      <inkml:brushProperty name="width" value="0.1" units="cm"/>
      <inkml:brushProperty name="height" value="0.1" units="cm"/>
      <inkml:brushProperty name="color" value="#FFFF00"/>
    </inkml:brush>
  </inkml:definitions>
  <inkml:trace contextRef="#ctx0" brushRef="#br0">2038 1 6911 0 0,'-56'11'6577'0'0,"-2"0"-4499"0"0,25-4-1985 0 0,-1-2 0 0 0,1-1 0 0 0,-1-1 0 0 0,-44-3 0 0 0,43-1 259 0 0,-145 10 1487 0 0,-27-1-67 0 0,-183 4 1603 0 0,164 0-2241 0 0,64-1-518 0 0,-19 1-11 0 0,143-11-638 0 0,0-3 0 0 0,-64-9 1 0 0,81 7-123 0 0,-32-11-1 0 0,44 12-1529 0 0,0-1 0 0 0,1 0 0 0 0,-11-7 0 0 0,-15-14-6283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5.267"/>
    </inkml:context>
    <inkml:brush xml:id="br0">
      <inkml:brushProperty name="width" value="0.1" units="cm"/>
      <inkml:brushProperty name="height" value="0.1" units="cm"/>
      <inkml:brushProperty name="color" value="#FFFF00"/>
    </inkml:brush>
  </inkml:definitions>
  <inkml:trace contextRef="#ctx0" brushRef="#br0">2815 0 10135 0 0,'-36'11'1410'0'0,"0"-1"-1"0"0,-54 7 1 0 0,17-4 1407 0 0,-294 70-1279 0 0,287-66-1479 0 0,-1-3 0 0 0,-111 3-1 0 0,-221-6 4371 0 0,-147 1-4623 0 0,523-10 310 0 0,-618 7 3657 0 0,623-10-5017 0 0,1-2-1 0 0,-54-12 1 0 0,39 2-691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5.870"/>
    </inkml:context>
    <inkml:brush xml:id="br0">
      <inkml:brushProperty name="width" value="0.1" units="cm"/>
      <inkml:brushProperty name="height" value="0.1" units="cm"/>
      <inkml:brushProperty name="color" value="#FFFF00"/>
    </inkml:brush>
  </inkml:definitions>
  <inkml:trace contextRef="#ctx0" brushRef="#br0">1194 37 14623 0 0,'-156'27'2542'0'0,"126"-24"-2138"0"0,-1-1 0 0 0,-58-5 1 0 0,-441-33 4039 0 0,332 24-2813 0 0,66-2-6439 0 0,104 10-2430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26.418"/>
    </inkml:context>
    <inkml:brush xml:id="br0">
      <inkml:brushProperty name="width" value="0.1" units="cm"/>
      <inkml:brushProperty name="height" value="0.1" units="cm"/>
      <inkml:brushProperty name="color" value="#FFFF00"/>
    </inkml:brush>
  </inkml:definitions>
  <inkml:trace contextRef="#ctx0" brushRef="#br0">2333 0 13823 0 0,'-19'6'342'0'0,"-1"-2"-1"0"0,0 0 1 0 0,-1-1-1 0 0,-31 0 1 0 0,32-1-266 0 0,-109 13 1156 0 0,-131 33 0 0 0,148-29-672 0 0,-2-5 0 0 0,-145-1 0 0 0,-421 1 5035 0 0,599-11-5358 0 0,-173-5-524 0 0,54-14-9152 0 0,108 8 3717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45.662"/>
    </inkml:context>
    <inkml:brush xml:id="br0">
      <inkml:brushProperty name="width" value="0.1" units="cm"/>
      <inkml:brushProperty name="height" value="0.1" units="cm"/>
      <inkml:brushProperty name="color" value="#FF0066"/>
    </inkml:brush>
  </inkml:definitions>
  <inkml:trace contextRef="#ctx0" brushRef="#br0">2902 191 4607 0 0,'-7'-4'-515'0'0,"-14"-12"3699"0"0,21 16-3072 0 0,-1 0 0 0 0,1-1 0 0 0,-1 1 0 0 0,1 0 0 0 0,-1-1 0 0 0,1 1 0 0 0,-1-1 0 0 0,1 1-1 0 0,0-1 1 0 0,-1 1 0 0 0,1-1 0 0 0,0 1 0 0 0,-1-1 0 0 0,1 1 0 0 0,0-1 0 0 0,0 1 0 0 0,0-1 0 0 0,-1 0 0 0 0,1 1 0 0 0,0-1 0 0 0,0 1 0 0 0,0-1 0 0 0,0 0-1 0 0,0 1 1 0 0,0-1 0 0 0,0 0 0 0 0,0 1 0 0 0,0-1 0 0 0,0 1 0 0 0,1-2 0 0 0,1-1-36 0 0,1 1-1 0 0,-1-1 1 0 0,1 1 0 0 0,-1 0 0 0 0,1-1-1 0 0,5-2 1 0 0,-6 4 57 0 0,1-1-1 0 0,-1 1 1 0 0,1-1-1 0 0,-1 0 0 0 0,0 0 1 0 0,0 0-1 0 0,0-1 1 0 0,0 1-1 0 0,2-4 1 0 0,-25 8 2523 0 0,-19 3 1142 0 0,0 0-3886 0 0,39-5 74 0 0,-5 1 193 0 0,-1-1 1 0 0,1-1-1 0 0,-1 1 1 0 0,1-1-1 0 0,-11-3 1 0 0,-24-3 389 0 0,-72 10 192 0 0,47 0-326 0 0,-93-9 1 0 0,105 3-15 0 0,-102 6 0 0 0,97 1-354 0 0,-77-6 0 0 0,21-6-67 0 0,46 0 49 0 0,-1 3 0 0 0,1 3 0 0 0,-92 9 0 0 0,95-4 126 0 0,-99-6-1 0 0,-34-22 108 0 0,68 6 2 0 0,25 6-141 0 0,-221-21 1132 0 0,233 28-827 0 0,-140 11-1 0 0,88 14-2420 0 0,119-18 954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9:09.051"/>
    </inkml:context>
    <inkml:brush xml:id="br0">
      <inkml:brushProperty name="width" value="0.1" units="cm"/>
      <inkml:brushProperty name="height" value="0.1" units="cm"/>
      <inkml:brushProperty name="color" value="#FFFF00"/>
    </inkml:brush>
  </inkml:definitions>
  <inkml:trace contextRef="#ctx0" brushRef="#br0">3199 1905 455 0 0,'-2'-1'306'0'0,"1"0"0"0"0,0 0 0 0 0,0 0 0 0 0,0 0 0 0 0,0 0 0 0 0,0 0 0 0 0,0-1 0 0 0,0 1 0 0 0,0 0 0 0 0,0-1 0 0 0,0 1 0 0 0,1-1 0 0 0,-1-1 0 0 0,1 1-99 0 0,0-1 0 0 0,1 1 0 0 0,0 0 0 0 0,-1 0 0 0 0,1 0 0 0 0,23-23 10210 0 0,-14 31-8293 0 0,2 2-1276 0 0,-10-6-769 0 0,0 0 1 0 0,0-1-1 0 0,0 0 0 0 0,0 1 0 0 0,1-1 0 0 0,-1 0 1 0 0,0 0-1 0 0,1 0 0 0 0,-1 0 0 0 0,1-1 1 0 0,-1 1-1 0 0,1-1 0 0 0,4 1 0 0 0,26 1 1653 0 0,47 7 0 0 0,-48-3-1492 0 0,49 0 0 0 0,-40-8-143 0 0,53-9-1 0 0,-15 1 159 0 0,-66 10-179 0 0,-1 0-1 0 0,0 1 1 0 0,0 1 0 0 0,1 0-1 0 0,15 4 1 0 0,-14-2-45 0 0,0-1-1 0 0,0-1 1 0 0,19 1-1 0 0,-13-4 154 0 0,1 0 0 0 0,0-2 0 0 0,26-6 0 0 0,-40 8-169 0 0,-1-1 1 0 0,1 0-1 0 0,-1 0 0 0 0,0 0 0 0 0,0-1 1 0 0,0 0-1 0 0,0 0 0 0 0,0-1 1 0 0,-1 1-1 0 0,0-1 0 0 0,1 0 0 0 0,-2-1 1 0 0,1 1-1 0 0,0-1 0 0 0,-1 0 0 0 0,0 0 1 0 0,0-1-1 0 0,0 1 0 0 0,-1-1 1 0 0,1 0-1 0 0,1-6 0 0 0,13-32 479 0 0,14-55 1 0 0,-20 60-383 0 0,-6 24-80 0 0,0 0-1 0 0,1 1 1 0 0,10-16-1 0 0,12-26-15 0 0,-15 24 41 0 0,-2 0 0 0 0,8-36-1 0 0,7-96 245 0 0,-17 86-164 0 0,-2 34-108 0 0,1 2 0 0 0,3-1 1 0 0,19-46-1 0 0,-26 71-23 0 0,0-1 1 0 0,-1 1-1 0 0,-1-1 1 0 0,-1 0-1 0 0,-1 0 0 0 0,0 0 1 0 0,-1 0-1 0 0,-1 0 1 0 0,-6-31-1 0 0,3 36 11 0 0,0 0 1 0 0,-1 1-1 0 0,-1 0 0 0 0,0 0 1 0 0,-1 0-1 0 0,-14-20 0 0 0,0-3 43 0 0,-103-165 24 0 0,111 181-93 0 0,4 6 21 0 0,-1 0 0 0 0,0 0-1 0 0,-1 1 1 0 0,0 0 0 0 0,-1 1-1 0 0,0 1 1 0 0,-1 0 0 0 0,0 0 0 0 0,-27-14-1 0 0,17 11 2 0 0,-1 2 0 0 0,0 0 0 0 0,-1 2 0 0 0,-1 0-1 0 0,0 2 1 0 0,0 1 0 0 0,0 1 0 0 0,-1 1 0 0 0,-33-1-1 0 0,-325-12 180 0 0,111 18-90 0 0,-65-4-1 0 0,325 3-101 0 0,-214-8 0 0 0,156 10 0 0 0,-84 10 0 0 0,24-5 24 0 0,75-5 16 0 0,-144-9-45 0 0,78 1 74 0 0,-181-15 0 0 0,-8 0-63 0 0,-149 46 189 0 0,357-15-201 0 0,37-4 13 0 0,-107 14 45 0 0,151-15-51 0 0,0 1 0 0 0,0 2 0 0 0,0 0 0 0 0,1 1-1 0 0,-28 15 1 0 0,32-12-1 0 0,1 1 0 0 0,-20 17 0 0 0,20-15 0 0 0,15-12-2 0 0,-1 1 0 0 0,1 0 0 0 0,0 0 0 0 0,1 0 0 0 0,-1 0 0 0 0,0 1 0 0 0,1-1 0 0 0,0 0 0 0 0,0 1 0 0 0,0-1 0 0 0,0 1 0 0 0,0-1-1 0 0,1 1 1 0 0,-1-1 0 0 0,1 1 0 0 0,1 6 0 0 0,-1 8-91 0 0,6 34 0 0 0,1 12 91 0 0,-3 0-1 0 0,-2 0 1 0 0,-3 0 0 0 0,-15 98 0 0 0,4-76 2 0 0,-26 300 0 0 0,22 70 0 0 0,15-441-623 0 0,0-2 948 0 0,1-1-1 0 0,0 1 0 0 0,3 22 0 0 0,-2-31-570 0 0,0-1 0 0 0,0 0 0 0 0,0 0 0 0 0,0 0 0 0 0,1 1 0 0 0,-1-1 0 0 0,4 5 0 0 0,-3-6-293 0 0,-1 0 0 0 0,1-1 0 0 0,-1 1 0 0 0,1-1 0 0 0,0 1 0 0 0,0-1 0 0 0,-1 0 0 0 0,1 1 0 0 0,0-1 0 0 0,0 0 0 0 0,0 0 0 0 0,0-1 0 0 0,3 2 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42.408"/>
    </inkml:context>
    <inkml:brush xml:id="br0">
      <inkml:brushProperty name="width" value="0.1" units="cm"/>
      <inkml:brushProperty name="height" value="0.1" units="cm"/>
      <inkml:brushProperty name="color" value="#FFFF00"/>
    </inkml:brush>
  </inkml:definitions>
  <inkml:trace contextRef="#ctx0" brushRef="#br0">1739 236 455 0 0,'17'-1'11105'0'0,"-16"0"-10885"0"0,0 0-152 0 0,0 1-1 0 0,-1-1 1 0 0,1 1 0 0 0,0-1-1 0 0,0 1 1 0 0,-1-1 0 0 0,1 0-1 0 0,-1 1 1 0 0,1-1 0 0 0,0 0-1 0 0,-1 1 1 0 0,0-1 0 0 0,1 0-1 0 0,-1 0 1 0 0,1 1 0 0 0,-1-1-1 0 0,0 0 1 0 0,1 0 0 0 0,-1 0-1 0 0,0 0 1 0 0,0 1 0 0 0,0-1 0 0 0,0 0-1 0 0,0 0 1 0 0,0 0 0 0 0,0 0-1 0 0,0 0 1 0 0,0 0 0 0 0,0 1-1 0 0,-1-3 1 0 0,0 0 264 0 0,-1-1-1 0 0,-1 1 1 0 0,1-1-1 0 0,0 1 1 0 0,-1 0-1 0 0,0 0 1 0 0,1 0 0 0 0,-1 0-1 0 0,-1 0 1 0 0,1 1-1 0 0,0-1 1 0 0,0 1-1 0 0,-1 0 1 0 0,0 0 0 0 0,-4-2-1 0 0,-9-3 403 0 0,-1 0-1 0 0,-21-4 1 0 0,-1 0-113 0 0,-58-27-43 0 0,-24-9 74 0 0,99 40-481 0 0,0 1 0 0 0,-1 1 0 0 0,-35-4 0 0 0,-4 4 154 0 0,-59-3 246 0 0,13 10-327 0 0,-41 0 5 0 0,-65 2 457 0 0,197-3-556 0 0,1-1-1 0 0,-29-4 1 0 0,29 2-44 0 0,1 0-1 0 0,-1 2 1 0 0,-17 1 0 0 0,-206 8 553 0 0,136-11-5676 0 0,67 1 1232 0 0,-12 0-4287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43.766"/>
    </inkml:context>
    <inkml:brush xml:id="br0">
      <inkml:brushProperty name="width" value="0.1" units="cm"/>
      <inkml:brushProperty name="height" value="0.1" units="cm"/>
      <inkml:brushProperty name="color" value="#FFFF00"/>
    </inkml:brush>
  </inkml:definitions>
  <inkml:trace contextRef="#ctx0" brushRef="#br0">2105 104 1375 0 0,'-13'-2'5290'0'0,"11"-2"-5411"0"0,-1 1 0 0 0,0-1 0 0 0,1 1 0 0 0,0-1 0 0 0,0 0 1 0 0,0 0-1 0 0,-2-5 0 0 0,3 5 105 0 0,0 0 1 0 0,-1 0 0 0 0,0 1-1 0 0,0-1 1 0 0,0 1-1 0 0,0-1 1 0 0,0 1-1 0 0,-1 0 1 0 0,-4-5-1 0 0,4 5 406 0 0,-1 1 0 0 0,0-1 0 0 0,0 0 0 0 0,0 1 0 0 0,0 0 0 0 0,0 0-1 0 0,-1 0 1 0 0,1 1 0 0 0,0-1 0 0 0,-1 1 0 0 0,0 0 0 0 0,1 0-1 0 0,-1 1 1 0 0,0-1 0 0 0,-5 1 0 0 0,2 1 194 0 0,-1 0 0 0 0,0 0 0 0 0,1 1 0 0 0,-1 1 1 0 0,1-1-1 0 0,-1 1 0 0 0,-9 5 0 0 0,-47 27 108 0 0,56-30-605 0 0,0-1-1 0 0,0 0 1 0 0,-1 0 0 0 0,0-1-1 0 0,1-1 1 0 0,-1 0 0 0 0,-19 2-1 0 0,-2-2 529 0 0,-38-4 0 0 0,-11 1 371 0 0,32 3-464 0 0,13-1 31 0 0,-64 9 0 0 0,70-4-389 0 0,0-1-1 0 0,0-2 1 0 0,-59 0 0 0 0,58-3 24 0 0,0 0-1 0 0,-36 6 1 0 0,1-1 222 0 0,-313-11 1604 0 0,10-1-932 0 0,356 8-1093 0 0,-27 1-175 0 0,0-1 0 0 0,-1-2-1 0 0,-44-7 1 0 0,60 2-1193 0 0,0-2-422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9:15.186"/>
    </inkml:context>
    <inkml:brush xml:id="br0">
      <inkml:brushProperty name="width" value="0.1" units="cm"/>
      <inkml:brushProperty name="height" value="0.1" units="cm"/>
      <inkml:brushProperty name="color" value="#FFFF00"/>
    </inkml:brush>
  </inkml:definitions>
  <inkml:trace contextRef="#ctx0" brushRef="#br0">9772 1851 1839 0 0,'-7'-1'412'0'0,"0"0"-1"0"0,0 0 1 0 0,0 0-1 0 0,0-1 1 0 0,-11-4-1 0 0,8 2 2702 0 0,8 4-2987 0 0,1-1 0 0 0,0 1 1 0 0,-1-1-1 0 0,1 1 0 0 0,0-1 1 0 0,0 0-1 0 0,0 1 0 0 0,0-1 0 0 0,-1 0 1 0 0,1 0-1 0 0,0 0 0 0 0,0 0 1 0 0,0 0-1 0 0,1 0 0 0 0,-1 0 0 0 0,0 0 1 0 0,0 0-1 0 0,1 0 0 0 0,-1 0 1 0 0,0-1-1 0 0,1 1 0 0 0,-1-2 1 0 0,0 1-107 0 0,1-1 1 0 0,0 0-1 0 0,0 1 0 0 0,0-1 1 0 0,0 1-1 0 0,0-1 1 0 0,1 1-1 0 0,-1-1 1 0 0,1 1-1 0 0,0-1 1 0 0,1-2-1 0 0,3-7-276 0 0,1 0 0 0 0,1 1 1 0 0,13-19-1 0 0,-17 26 411 0 0,3-6-20 0 0,-7 7 722 0 0,-13 8 1609 0 0,-3 3-1325 0 0,-3-3-525 0 0,1-1 1 0 0,-1-1-1 0 0,1-1 1 0 0,-1-1-1 0 0,0 0 1 0 0,0-2-1 0 0,-28-3 1 0 0,40 3-472 0 0,-1 1 0 0 0,1 0 0 0 0,-1 0 0 0 0,1 1 0 0 0,-11 1 1 0 0,-25 3 639 0 0,-430 26 2868 0 0,442-29-3506 0 0,-1-2 1 0 0,1-1-1 0 0,0-2 0 0 0,-55-11 0 0 0,-53-5 181 0 0,1 16-19 0 0,115 2-271 0 0,-51 3 63 0 0,-55 2 262 0 0,7-1-74 0 0,7 2-205 0 0,15-6-72 0 0,70-1 1 0 0,0 2 0 0 0,1 1 0 0 0,-32 5 0 0 0,-100 15 62 0 0,127-18-37 0 0,-28 3 8 0 0,-81-4-1 0 0,46-2 162 0 0,-10-1 14 0 0,-179 4 256 0 0,268-2-482 0 0,-169 3 85 0 0,34-20-80 0 0,-148 7 181 0 0,24 20-42 0 0,129-20-75 0 0,100 7 6 0 0,0 2 1 0 0,-72 9-1 0 0,-13 14-17 0 0,75-11 16 0 0,0-3-1 0 0,-79 2 0 0 0,-202-6 231 0 0,62-6-299 0 0,195-2 0 0 0,-101-15 0 0 0,75 11 74 0 0,20 3-20 0 0,35 0-54 0 0,24 2 0 0 0,-38-6 0 0 0,-39-6 0 0 0,9 3 0 0 0,19-2 0 0 0,32 7 0 0 0,-79-23 0 0 0,111 26 5 0 0,-1 0 0 0 0,0 1 0 0 0,0 1 0 0 0,0 0 0 0 0,-29 3 0 0 0,-20-1 18 0 0,-85-6-11 0 0,-82-6-13 0 0,163 7 65 0 0,-126 9 0 0 0,15 3 0 0 0,-175 17 64 0 0,248-18-112 0 0,-111 16 32 0 0,205-21-48 0 0,-224 31 0 0 0,-59-13 0 0 0,130-9 0 0 0,-96 2 0 0 0,220-13 0 0 0,-12-1 0 0 0,1 3 0 0 0,-54 8 0 0 0,62-2 0 0 0,-19 2 0 0 0,-66 19 0 0 0,119-25 0 0 0,-1-2 0 0 0,1 0 0 0 0,-1 0 0 0 0,1-1 0 0 0,-24-1 0 0 0,31-1-12 0 0,0-1-1 0 0,0 1 0 0 0,0-1 1 0 0,0 0-1 0 0,0 0 1 0 0,1 0-1 0 0,-1-1 1 0 0,0 1-1 0 0,1-1 1 0 0,0 0-1 0 0,0 0 1 0 0,0 0-1 0 0,0-1 1 0 0,0 1-1 0 0,-2-5 1 0 0,-14-15-36 0 0,16 20 48 0 0,1 0 0 0 0,-1-1 0 0 0,1 1 0 0 0,0-1 0 0 0,1 0 0 0 0,-1 0 0 0 0,1 0 0 0 0,0 0 0 0 0,-2-6 0 0 0,-6-18 0 0 0,-3 0 0 0 0,1 0 0 0 0,2-1 0 0 0,1 0 0 0 0,1-1 0 0 0,-4-39 0 0 0,1 7 0 0 0,8 50 0 0 0,1 0 0 0 0,0 0 0 0 0,1 0 0 0 0,1 0 0 0 0,0 0 0 0 0,0 0 0 0 0,5-20 0 0 0,4-2 0 0 0,17-41 0 0 0,-15 47 0 0 0,-2 0 0 0 0,11-52 0 0 0,-9 13 0 0 0,-4 33 0 0 0,-2-1 0 0 0,-2 0 0 0 0,-1 0 0 0 0,-2-61 0 0 0,-11 10 0 0 0,-6-110 0 0 0,14 148-3 0 0,0 37-3 0 0,1 0 0 0 0,1 0 0 0 0,0-1 0 0 0,1 1 0 0 0,0 0-1 0 0,0 0 1 0 0,1-1 0 0 0,1 1 0 0 0,4-12 0 0 0,-6 20-5 0 0,-1 1 0 0 0,1-1 0 0 0,0 1 0 0 0,0-1-1 0 0,1 1 1 0 0,-1-1 0 0 0,0 1 0 0 0,1 0 0 0 0,0-1 0 0 0,-1 1 0 0 0,1 0-1 0 0,0 0 1 0 0,0 0 0 0 0,0 1 0 0 0,0-1 0 0 0,1 0 0 0 0,-1 1 0 0 0,0-1 0 0 0,1 1-1 0 0,-1 0 1 0 0,1 0 0 0 0,2-1 0 0 0,6 0-10 0 0,1 0 1 0 0,0 1-1 0 0,17 1 1 0 0,14-1-26 0 0,-5-1 29 0 0,1 1-1 0 0,71 9 1 0 0,-40-1 5 0 0,-7-2 6 0 0,-14 0-8 0 0,-1-2-1 0 0,1-2 1 0 0,85-10-1 0 0,119-24 15 0 0,-54 13-64 0 0,107-7 64 0 0,-269 25 0 0 0,92-7 0 0 0,-103 6 0 0 0,13-2 0 0 0,197-28 0 0 0,11 6 0 0 0,-203 22 0 0 0,69-8 0 0 0,32 2 0 0 0,-52 3 0 0 0,237-14 0 0 0,-290 22 0 0 0,41-1 0 0 0,-4-1 0 0 0,-29-1 0 0 0,94-5 0 0 0,-21-2 0 0 0,37-2 0 0 0,-115 11 0 0 0,45 2 0 0 0,3 1 0 0 0,57-8 0 0 0,244-16 0 0 0,-348 21 0 0 0,44 1 0 0 0,6 2 0 0 0,227-24 0 0 0,-185 8 0 0 0,-91 11 0 0 0,45 1 0 0 0,1 1 0 0 0,0-3 0 0 0,66 4 0 0 0,24 9 0 0 0,-60-1 0 0 0,-102-6 0 0 0,20 4 0 0 0,96 14 0 0 0,-118-17 0 0 0,41 7 0 0 0,0-2 0 0 0,1-3 0 0 0,64-2 0 0 0,46-2 0 0 0,-110 2 0 0 0,-21-1 0 0 0,38 2 0 0 0,63 5 0 0 0,124-1 0 0 0,-76-3 0 0 0,-145-4 0 0 0,39 3 0 0 0,61 3 0 0 0,325 7 0 0 0,-422-13 0 0 0,43 3 0 0 0,110 6 0 0 0,-51-2 0 0 0,95-5 0 0 0,-196-3 0 0 0,32 0 0 0 0,-25 1 0 0 0,95 3 11 0 0,-6 1 46 0 0,106 2-61 0 0,-204-8 4 0 0,96-3 0 0 0,128-16 0 0 0,-132 7 0 0 0,117-27 45 0 0,-110 13-26 0 0,-8 14-19 0 0,-32 5 0 0 0,27-4 0 0 0,-117 11 9 0 0,0 1 0 0 0,0 0 0 0 0,0 1 1 0 0,-1 1-1 0 0,1 0 0 0 0,23 6 0 0 0,-31-6-9 0 0,1 1 0 0 0,-1-1 0 0 0,-1 1 0 0 0,1 0 0 0 0,0 0 0 0 0,-1 0 0 0 0,1 1 0 0 0,-1 0 0 0 0,0-1 0 0 0,6 9 0 0 0,-6-4 0 0 0,0 0 0 0 0,-1 0 0 0 0,0 0 0 0 0,-1 0 0 0 0,0 1 0 0 0,0-1 0 0 0,0 0 0 0 0,-1 1 0 0 0,0 13 0 0 0,-2 13 0 0 0,-5 36 0 0 0,2-25 0 0 0,-1-12 0 0 0,-1 0 0 0 0,-12 39 0 0 0,1-2 0 0 0,-8 52 0 0 0,4-14 0 0 0,-54 166 0 0 0,34-159 32 0 0,-31 142 0 0 0,19-47 32 0 0,39-146-64 0 0,12-62 0 0 0,-1 1 0 0 0,1-1 0 0 0,0-1 0 0 0,-1 1 0 0 0,0 0 0 0 0,1 0 0 0 0,-1-1 0 0 0,0 0 0 0 0,-1 1 0 0 0,-2 1 0 0 0,-7 5 0 0 0,4-4 6 0 0,1 0 1 0 0,-1-1-1 0 0,0 0 0 0 0,0-1 0 0 0,0 0 1 0 0,-1-1-1 0 0,1 0 0 0 0,0 0 0 0 0,-11 0 1 0 0,0 2 9 0 0,-102 13 420 0 0,-187 4 1 0 0,97-29-468 0 0,72-11-3727 0 0,94 9-5805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25.247"/>
    </inkml:context>
    <inkml:brush xml:id="br0">
      <inkml:brushProperty name="width" value="0.1" units="cm"/>
      <inkml:brushProperty name="height" value="0.1" units="cm"/>
      <inkml:brushProperty name="color" value="#FFFF00"/>
    </inkml:brush>
  </inkml:definitions>
  <inkml:trace contextRef="#ctx0" brushRef="#br0">27 0 455 0 0,'-7'2'0'0'0,"0"0"0"0"0,2 0 0 0 0,-1-2 0 0 0,5 0 64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26.036"/>
    </inkml:context>
    <inkml:brush xml:id="br0">
      <inkml:brushProperty name="width" value="0.1" units="cm"/>
      <inkml:brushProperty name="height" value="0.1" units="cm"/>
      <inkml:brushProperty name="color" value="#FFFF00"/>
    </inkml:brush>
  </inkml:definitions>
  <inkml:trace contextRef="#ctx0" brushRef="#br0">4854 96 4687 0 0,'-10'5'303'0'0,"6"-3"-54"0"0,1 0 0 0 0,-1 0 0 0 0,0 0 0 0 0,0 0 0 0 0,0-1 0 0 0,0 0 0 0 0,0 0 0 0 0,0 0-1 0 0,-5 0 1 0 0,-2-32 1398 0 0,10 29-1583 0 0,-11-31 1224 0 0,11 31-1107 0 0,1 1 0 0 0,-1-1-1 0 0,0 1 1 0 0,0-1 0 0 0,0 1 0 0 0,0 0-1 0 0,-1-1 1 0 0,1 1 0 0 0,0 0-1 0 0,0 0 1 0 0,-1 0 0 0 0,1 0 0 0 0,-1 0-1 0 0,1 0 1 0 0,-1 0 0 0 0,1 1 0 0 0,-3-2-1 0 0,-35-5 411 0 0,-1 2 0 0 0,1 1 0 0 0,-46 2 0 0 0,20 1 280 0 0,-403 3 2290 0 0,139-7-1814 0 0,202 1-1118 0 0,71 3-118 0 0,-262 3 351 0 0,-155 27-331 0 0,44-15 81 0 0,375-12-171 0 0,-243 19 298 0 0,274-18-338 0 0,-287 33 112 0 0,-2-23 37 0 0,173-15 241 0 0,-448-30 1749 0 0,231-11-2209 0 0,203 30-3806 0 0,101 9-4112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29.965"/>
    </inkml:context>
    <inkml:brush xml:id="br0">
      <inkml:brushProperty name="width" value="0.1" units="cm"/>
      <inkml:brushProperty name="height" value="0.1" units="cm"/>
      <inkml:brushProperty name="color" value="#FF0066"/>
    </inkml:brush>
  </inkml:definitions>
  <inkml:trace contextRef="#ctx0" brushRef="#br0">4937 225 3023 0 0,'-4'-2'24'0'0,"1"1"0"0"0,0-1 0 0 0,-1 0 0 0 0,1 0 0 0 0,0-1 0 0 0,0 1 0 0 0,0-1 0 0 0,1 1 0 0 0,-1-1 0 0 0,1 0 0 0 0,-1 0 0 0 0,1 0 0 0 0,0 0 0 0 0,-3-6 0 0 0,1 2 799 0 0,-1 0-1 0 0,0 0 0 0 0,-1 1 1 0 0,0-1-1 0 0,-8-7 0 0 0,4 4 874 0 0,8 10-1585 0 0,1-1 1 0 0,0 0-1 0 0,0 0 1 0 0,0 1-1 0 0,-1-1 1 0 0,1 1-1 0 0,0-1 1 0 0,0 1-1 0 0,-1 0 1 0 0,1-1-1 0 0,-1 1 1 0 0,1 0-1 0 0,0 0 1 0 0,-1 0-1 0 0,1 0 1 0 0,-2 0-1 0 0,-28 4 1553 0 0,5 0-474 0 0,-8-5 26 0 0,0-2 0 0 0,-41-9 0 0 0,-16 1-102 0 0,56 8-513 0 0,-53-11 1 0 0,-29-12-15 0 0,96 23-473 0 0,1 1-1 0 0,0 1 0 0 0,-38 2 0 0 0,-34 7 575 0 0,-154-7 0 0 0,-303-40 261 0 0,461 32-815 0 0,5-2 3 0 0,-1 5 0 0 0,-107 7-1 0 0,29 16-54 0 0,-67 6-89 0 0,87-20 61 0 0,-64 5 189 0 0,152-5-88 0 0,-97 23 1 0 0,109-17-128 0 0,-29 8-10 0 0,-111 14 0 0 0,-31-13-18 0 0,-90 10 0 0 0,214-23 219 0 0,-149-8-1 0 0,176-1-90 0 0,-462 10 479 0 0,418-4-696 0 0,103-4-7 0 0,-4 0-445 0 0,-1 0 1 0 0,0 0-1 0 0,0 0 1 0 0,1-1 0 0 0,-12-3-1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33.802"/>
    </inkml:context>
    <inkml:brush xml:id="br0">
      <inkml:brushProperty name="width" value="0.1" units="cm"/>
      <inkml:brushProperty name="height" value="0.1" units="cm"/>
      <inkml:brushProperty name="color" value="#FF0066"/>
    </inkml:brush>
  </inkml:definitions>
  <inkml:trace contextRef="#ctx0" brushRef="#br0">13466 217 6447 0 0,'7'-23'-45'0'0,"-4"12"1554"0"0,-1 0 1 0 0,0 0-1 0 0,0-13 0 0 0,-2 23-1509 0 0,0 1-1 0 0,0-1 1 0 0,-1 0-1 0 0,1 1 1 0 0,0-1-1 0 0,0 0 1 0 0,0 1 0 0 0,-1-1-1 0 0,1 0 1 0 0,0 1-1 0 0,-1-1 1 0 0,1 0-1 0 0,0 1 1 0 0,-1-1-1 0 0,1 1 1 0 0,-1-1-1 0 0,1 1 1 0 0,-1-1-1 0 0,1 1 1 0 0,-1-1-1 0 0,1 1 1 0 0,-1-1-1 0 0,0 1 1 0 0,1 0-1 0 0,-1-1 1 0 0,0 1-1 0 0,1 0 1 0 0,-1 0 0 0 0,0-1-1 0 0,0 1 1 0 0,-26-3 875 0 0,13 3-816 0 0,-52-12 2437 0 0,-97-3 0 0 0,-67 12-1206 0 0,-46-3-492 0 0,222 2-679 0 0,-22-2 7 0 0,-120 6-1 0 0,-154 17 362 0 0,295-15-464 0 0,-127-2 357 0 0,-101 7 373 0 0,129 1-414 0 0,46-3-215 0 0,12-3-56 0 0,-189-20 0 0 0,51 5 345 0 0,87 8-318 0 0,-116 9 23 0 0,14 1-33 0 0,-406 9 363 0 0,412-7-322 0 0,23-3-71 0 0,96 1-7 0 0,-2-6 0 0 0,2-6 0 0 0,-166-29 0 0 0,69 7 235 0 0,-190-11 18 0 0,325 37-301 0 0,-149 15 0 0 0,9 0 0 0 0,112-10 85 0 0,2 5 1 0 0,-154 28-1 0 0,-26 1 130 0 0,176-24-19 0 0,-52 1-79 0 0,143-10-95 0 0,-366 31 20 0 0,93-33-42 0 0,278-2 16 0 0,-94-4 8 0 0,-152-26 0 0 0,189 22-15 0 0,55 8 32 0 0,1-1-1 0 0,-43-11 1 0 0,-12-7 26 0 0,-2 3 1 0 0,0 3 0 0 0,0 3 0 0 0,-132 1-1 0 0,124 8-55 0 0,23 0-12 0 0,-62 7-1 0 0,-282 41 1 0 0,275-33 44 0 0,-72 12 40 0 0,94-12-84 0 0,17-3 0 0 0,2-2 0 0 0,27-4 0 0 0,-84 4 39 0 0,36-4-14 0 0,-175-2 335 0 0,133-5-19 0 0,-181 22-106 0 0,63-11-146 0 0,81-6-50 0 0,0 18-39 0 0,110-10 32 0 0,-96 1 1 0 0,97-7 83 0 0,-121 1 62 0 0,-175 16 351 0 0,338-16-821 0 0,-19 2-49 0 0,19 1-7846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42.952"/>
    </inkml:context>
    <inkml:brush xml:id="br0">
      <inkml:brushProperty name="width" value="0.1" units="cm"/>
      <inkml:brushProperty name="height" value="0.1" units="cm"/>
      <inkml:brushProperty name="color" value="#FF0066"/>
    </inkml:brush>
  </inkml:definitions>
  <inkml:trace contextRef="#ctx0" brushRef="#br0">2567 60 4607 0 0,'-6'-3'644'0'0,"-1"0"0"0"0,0 0-1 0 0,0 0 1 0 0,-1 1-1 0 0,1 0 1 0 0,0 0-1 0 0,-1 1 1 0 0,-12-1-1 0 0,-2-14-467 0 0,17 15 350 0 0,0-1 0 0 0,-1 1 0 0 0,1 0 0 0 0,-1 0 0 0 0,1 1-1 0 0,-1 0 1 0 0,1 0 0 0 0,-1 0 0 0 0,-10 2 0 0 0,-22 0 207 0 0,30-3-572 0 0,-50-5 1701 0 0,-109 2 1 0 0,-22 33-864 0 0,79-10-648 0 0,73-15-36 0 0,0-3 0 0 0,-70-5 1 0 0,-19 0 459 0 0,-8 15-266 0 0,-35 1-199 0 0,60-10-73 0 0,-79-2 123 0 0,126-3-208 0 0,-157-12 643 0 0,-154-8 369 0 0,372 23-1194 0 0,-54-1-422 0 0,-59-10-1 0 0,43-6-9336 0 0,41 7 3901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44.715"/>
    </inkml:context>
    <inkml:brush xml:id="br0">
      <inkml:brushProperty name="width" value="0.1" units="cm"/>
      <inkml:brushProperty name="height" value="0.1" units="cm"/>
      <inkml:brushProperty name="color" value="#FF0066"/>
    </inkml:brush>
  </inkml:definitions>
  <inkml:trace contextRef="#ctx0" brushRef="#br0">3046 58 8927 0 0,'-1'0'105'0'0,"1"-1"0"0"0,-1 0 0 0 0,1 0 1 0 0,-1 0-1 0 0,1 0 0 0 0,-1 1 0 0 0,1-1 0 0 0,-1 0 0 0 0,1 0 0 0 0,0 0 0 0 0,0 0 0 0 0,0 0 0 0 0,-1 0 0 0 0,1 0 0 0 0,0 0 0 0 0,0 0 0 0 0,0 0 0 0 0,1 0 0 0 0,-1 0 0 0 0,0 0 0 0 0,0 0 0 0 0,0 0 0 0 0,1-2 0 0 0,1-7 518 0 0,-4 8-562 0 0,0 1-1 0 0,0-1 1 0 0,0 1 0 0 0,0 0-1 0 0,-1 0 1 0 0,1 0-1 0 0,0 0 1 0 0,-1 0-1 0 0,1 1 1 0 0,0-1-1 0 0,-5 0 1 0 0,4 1 124 0 0,-14-4 708 0 0,-1 1-1 0 0,1 1 1 0 0,-1 1 0 0 0,0 1-1 0 0,-34 3 1 0 0,-90 21 131 0 0,59-7-292 0 0,-4-4-284 0 0,-161 4-1 0 0,166-10 1114 0 0,46-3-1241 0 0,-92 5 759 0 0,-133 16-1041 0 0,73-9 290 0 0,19-4 216 0 0,-38 6 222 0 0,3-3-543 0 0,68-7-50 0 0,43 0-32 0 0,-317 21 1055 0 0,113-18-484 0 0,290-10-873 0 0,-1-1 1 0 0,0 0-1 0 0,0 0 0 0 0,0-1 1 0 0,0 0-1 0 0,1-1 1 0 0,-11-3-1 0 0,14 4-977 0 0,1 0-1 0 0,-1-1 1 0 0,1 0 0 0 0,0 0-1 0 0,0 0 1 0 0,-4-3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47.798"/>
    </inkml:context>
    <inkml:brush xml:id="br0">
      <inkml:brushProperty name="width" value="0.1" units="cm"/>
      <inkml:brushProperty name="height" value="0.1" units="cm"/>
      <inkml:brushProperty name="color" value="#FF0066"/>
    </inkml:brush>
  </inkml:definitions>
  <inkml:trace contextRef="#ctx0" brushRef="#br0">4785 121 10591 0 0,'-24'-4'958'0'0,"0"0"232"0"0,-39-1 0 0 0,59 5-1178 0 0,-1 0 1 0 0,0 0-1 0 0,1 0 1 0 0,-1-1-1 0 0,1 0 1 0 0,-1 0 0 0 0,1 0-1 0 0,-1-1 1 0 0,1 1-1 0 0,0-1 1 0 0,-1 0-1 0 0,1 0 1 0 0,0-1 0 0 0,0 1-1 0 0,1-1 1 0 0,-1 0-1 0 0,1 0 1 0 0,-1 0-1 0 0,1 0 1 0 0,-3-4 0 0 0,-1 0 77 0 0,0 1 1 0 0,0-1-1 0 0,-1 2 1 0 0,0-1-1 0 0,0 1 1 0 0,0 0-1 0 0,-1 1 1 0 0,0 0-1 0 0,1 1 1 0 0,-1-1-1 0 0,-10-1 1 0 0,5 3 225 0 0,1 0 0 0 0,0 0 0 0 0,-1 2 0 0 0,1 0 0 0 0,0 0 0 0 0,-1 1 0 0 0,-19 4 0 0 0,-9 6 253 0 0,0 1 0 0 0,-61 27 0 0 0,59-21-470 0 0,-87 23-1 0 0,-183 2-138 0 0,170-28 528 0 0,-36 0 563 0 0,49-5-554 0 0,-276 2-335 0 0,335-12-152 0 0,-47-7 99 0 0,-24 1-58 0 0,-173 40 522 0 0,310-33-570 0 0,-63 7 221 0 0,0-4 0 0 0,-87-4 0 0 0,-205 16 551 0 0,139 0-134 0 0,-292 29 444 0 0,320-24-613 0 0,51-6-241 0 0,-233 20-2000 0 0,324-31 750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46.656"/>
    </inkml:context>
    <inkml:brush xml:id="br0">
      <inkml:brushProperty name="width" value="0.1" units="cm"/>
      <inkml:brushProperty name="height" value="0.1" units="cm"/>
      <inkml:brushProperty name="color" value="#FF0066"/>
    </inkml:brush>
  </inkml:definitions>
  <inkml:trace contextRef="#ctx0" brushRef="#br0">2505 94 5983 0 0,'-1'-13'647'0'0,"-3"11"949"0"0,-10 15 2734 0 0,13-11-4163 0 0,0-1 0 0 0,0 0 0 0 0,0 1 0 0 0,0-1 0 0 0,0 0 1 0 0,0 0-1 0 0,0 0 0 0 0,0 0 0 0 0,0 0 0 0 0,0 0 0 0 0,-1 0 1 0 0,1 0-1 0 0,0 0 0 0 0,-1-1 0 0 0,1 1 0 0 0,-1-1 0 0 0,-1 1 1 0 0,-32-7 888 0 0,0 1 0 0 0,-1 2 0 0 0,-44 1 0 0 0,14 1-262 0 0,-271-18 1141 0 0,131 19-736 0 0,129 3-600 0 0,-81-7 0 0 0,-79-27 394 0 0,-138-8 135 0 0,249 37-868 0 0,0 5 0 0 0,-234 37-1 0 0,335-34-745 0 0,-1-2 1 0 0,0-1-1 0 0,0-1 1 0 0,-34-2-1 0 0,15-5-1550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48.431"/>
    </inkml:context>
    <inkml:brush xml:id="br0">
      <inkml:brushProperty name="width" value="0.1" units="cm"/>
      <inkml:brushProperty name="height" value="0.1" units="cm"/>
      <inkml:brushProperty name="color" value="#FF0066"/>
    </inkml:brush>
  </inkml:definitions>
  <inkml:trace contextRef="#ctx0" brushRef="#br0">2705 55 13679 0 0,'-92'-24'1696'0'0,"62"15"-1574"0"0,0 3 1 0 0,-1 0-1 0 0,0 2 0 0 0,0 1 0 0 0,-31 1 0 0 0,54 2-44 0 0,-66-1 1097 0 0,-79 10 0 0 0,-74 20-87 0 0,-140 10 679 0 0,-49-22-345 0 0,-26 1 268 0 0,88 16-223 0 0,315-29-1355 0 0,15-2-141 0 0,-14 3-339 0 0,1-2 1 0 0,-1-1-1 0 0,-1-2 0 0 0,-40-5 0 0 0,36-6-2237 0 0,23 1 531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50.210"/>
    </inkml:context>
    <inkml:brush xml:id="br0">
      <inkml:brushProperty name="width" value="0.1" units="cm"/>
      <inkml:brushProperty name="height" value="0.1" units="cm"/>
      <inkml:brushProperty name="color" value="#FF0066"/>
    </inkml:brush>
  </inkml:definitions>
  <inkml:trace contextRef="#ctx0" brushRef="#br0">2810 104 9759 0 0,'-1'-2'66'0'0,"1"0"0"0"0,0 0 0 0 0,-1 0 0 0 0,0 0 0 0 0,0 0 0 0 0,1 0 0 0 0,-1 0 0 0 0,0 0 0 0 0,-1 0 0 0 0,1 0 0 0 0,0 0 0 0 0,0 0 0 0 0,-1 1 0 0 0,1-1 0 0 0,-4-2 0 0 0,2 0 18 0 0,-1 0 0 0 0,0 1 0 0 0,0-1 0 0 0,0 1 0 0 0,0 0 0 0 0,0 0 0 0 0,-1 0-1 0 0,1 1 1 0 0,-1-1 0 0 0,0 1 0 0 0,0 0 0 0 0,0 1 0 0 0,0-1 0 0 0,0 1 0 0 0,0 0 0 0 0,0 0-1 0 0,0 1 1 0 0,-1-1 0 0 0,1 1 0 0 0,0 0 0 0 0,0 1 0 0 0,-1-1 0 0 0,-7 3 0 0 0,-26 2 1511 0 0,1 0 1 0 0,-1-3 0 0 0,-41-2 0 0 0,-21 1 214 0 0,-15 7-1185 0 0,-165 35-1 0 0,170-22-394 0 0,-97 21 81 0 0,110-21 62 0 0,1-4 0 0 0,-2-5-1 0 0,-132 0 1 0 0,-332-28 999 0 0,503 10-1295 0 0,0-2 1 0 0,1-2-1 0 0,1-3 0 0 0,0-3 1 0 0,-73-30-1 0 0,116 39-140 0 0,1 0-1 0 0,0 0 1 0 0,-15-12-1 0 0,-13-16-6875 0 0,14 4-1192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52.298"/>
    </inkml:context>
    <inkml:brush xml:id="br0">
      <inkml:brushProperty name="width" value="0.1" units="cm"/>
      <inkml:brushProperty name="height" value="0.1" units="cm"/>
      <inkml:brushProperty name="color" value="#FF0066"/>
    </inkml:brush>
  </inkml:definitions>
  <inkml:trace contextRef="#ctx0" brushRef="#br0">2701 103 5063 0 0,'-1'-1'422'0'0,"0"-1"0"0"0,-1 1 0 0 0,0 0 0 0 0,1 0-1 0 0,-1 0 1 0 0,0-1 0 0 0,1 1 0 0 0,-1 1 0 0 0,0-1-1 0 0,0 0 1 0 0,0 0 0 0 0,0 1 0 0 0,0-1 0 0 0,-4 1-1 0 0,-28 3 5994 0 0,34-3-6417 0 0,-9 2 1002 0 0,-12 0 1164 0 0,22-2-2012 0 0,5-2-92 0 0,20-8-17 0 0,-20 8 518 0 0,-7 2-377 0 0,-3-1-108 0 0,-1 0 0 0 0,1 0 0 0 0,0-1 0 0 0,0 1 0 0 0,0-1 0 0 0,-6-3 0 0 0,-7-3 152 0 0,3 3 12 0 0,-1 2-1 0 0,-22-4 0 0 0,-22-6 35 0 0,39 8-245 0 0,0 1 0 0 0,0 1 0 0 0,-36-1 0 0 0,55 4-28 0 0,-101-8 1 0 0,38 2 153 0 0,-71 3 0 0 0,-10 6-80 0 0,-64 3 50 0 0,-65-1 6 0 0,177-7-63 0 0,-122 14 0 0 0,-98 13 211 0 0,117-11 146 0 0,82-3-52 0 0,27-1-43 0 0,-1-3-1 0 0,-137-9 0 0 0,226 2-574 0 0,-1 0 0 0 0,1-1-1 0 0,-1 1 1 0 0,1-1 0 0 0,-1 0-1 0 0,1 1 1 0 0,-1-2 0 0 0,1 1-1 0 0,0 0 1 0 0,0-1 0 0 0,-1 1-1 0 0,1-1 1 0 0,0 0 0 0 0,1 0-1 0 0,-1-1 1 0 0,-3-2 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53.991"/>
    </inkml:context>
    <inkml:brush xml:id="br0">
      <inkml:brushProperty name="width" value="0.1" units="cm"/>
      <inkml:brushProperty name="height" value="0.1" units="cm"/>
      <inkml:brushProperty name="color" value="#FF0066"/>
    </inkml:brush>
  </inkml:definitions>
  <inkml:trace contextRef="#ctx0" brushRef="#br0">3400 39 5983 0 0,'-23'-10'7188'0'0,"14"1"-5500"0"0,8 8-1599 0 0,0-1 0 0 0,-1 1 0 0 0,1 0 0 0 0,-1-1 0 0 0,1 1 0 0 0,-1 0 0 0 0,1 0 0 0 0,-1 0 0 0 0,0 0 0 0 0,1 0 0 0 0,-3 0 0 0 0,-5-1 212 0 0,0 1 0 0 0,0 0 0 0 0,0 1 0 0 0,0 0 0 0 0,-1 0 0 0 0,1 1-1 0 0,0 0 1 0 0,0 1 0 0 0,-11 3 0 0 0,-21 2 97 0 0,37-7-376 0 0,-412 44 2956 0 0,335-37-2838 0 0,-177 11 966 0 0,-116-29 5 0 0,157 0-467 0 0,24 8-252 0 0,-110-4 24 0 0,-171 17 496 0 0,179 3-424 0 0,238-12-901 0 0,-185-4 155 0 0,122-13-2117 0 0,92 10 280 0 0,0-2 0 0 0,-30-12 1 0 0,1-6-5736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2:56.198"/>
    </inkml:context>
    <inkml:brush xml:id="br0">
      <inkml:brushProperty name="width" value="0.1" units="cm"/>
      <inkml:brushProperty name="height" value="0.1" units="cm"/>
      <inkml:brushProperty name="color" value="#FF0066"/>
    </inkml:brush>
  </inkml:definitions>
  <inkml:trace contextRef="#ctx0" brushRef="#br0">4163 202 3223 0 0,'0'-6'724'0'0,"1"0"0"0"0,-1 0-1 0 0,0 0 1 0 0,-1 0 0 0 0,1 0-1 0 0,-1 0 1 0 0,-1 0 0 0 0,1 0-1 0 0,-1 1 1 0 0,0-1-1 0 0,0 1 1 0 0,-4-8 0 0 0,2 4-1592 0 0,2 5 1126 0 0,0-1-1 0 0,-1 1 1 0 0,0 0-1 0 0,1-1 0 0 0,-2 1 1 0 0,1 1-1 0 0,0-1 1 0 0,-1 0-1 0 0,0 1 1 0 0,0 0-1 0 0,0 0 0 0 0,0 0 1 0 0,0 0-1 0 0,0 1 1 0 0,-1 0-1 0 0,-6-3 1 0 0,-8-2 708 0 0,0 1 1 0 0,-35-6-1 0 0,34 8-974 0 0,-28-4 365 0 0,0 2 0 0 0,-68 2 0 0 0,66 2-300 0 0,-16 2 259 0 0,0 3-1 0 0,-76 13 0 0 0,-128 36 835 0 0,-33 8-720 0 0,-62 14 1615 0 0,51-26-2323 0 0,206-35 505 0 0,-213 13 1989 0 0,196-22-2192 0 0,-265-5-160 0 0,181-10-951 0 0,-69-6 1766 0 0,28 2 779 0 0,-47-5-2247 0 0,276 17 81 0 0,1 0-1 0 0,0-2 0 0 0,0 0 1 0 0,1-1-1 0 0,-31-15 0 0 0,2-7-7628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3:27.725"/>
    </inkml:context>
    <inkml:brush xml:id="br0">
      <inkml:brushProperty name="width" value="0.1" units="cm"/>
      <inkml:brushProperty name="height" value="0.1" units="cm"/>
      <inkml:brushProperty name="color" value="#FF0066"/>
    </inkml:brush>
  </inkml:definitions>
  <inkml:trace contextRef="#ctx0" brushRef="#br0">4654 1872 8551 0 0,'-1'1'53'0'0,"0"-1"-1"0"0,0 1 0 0 0,0-1 0 0 0,-1 0 0 0 0,1 1 1 0 0,0-1-1 0 0,-1 0 0 0 0,1 1 0 0 0,0-1 1 0 0,0 0-1 0 0,-1 0 0 0 0,1 0 0 0 0,0 0 0 0 0,-1-1 1 0 0,1 1-1 0 0,0 0 0 0 0,-1 0 0 0 0,1-1 1 0 0,0 1-1 0 0,0-1 0 0 0,-1 1 0 0 0,1-1 0 0 0,0 1 1 0 0,0-1-1 0 0,0 0 0 0 0,0 0 0 0 0,0 1 1 0 0,0-1-1 0 0,0 0 0 0 0,0 0 0 0 0,0 0 0 0 0,0 0 1 0 0,1 0-1 0 0,-1 0 0 0 0,0 0 0 0 0,1-1 1 0 0,-1 1-1 0 0,0-2 0 0 0,0-1 115 0 0,0 1 0 0 0,0-1 0 0 0,1 1 0 0 0,0-1 1 0 0,-1 1-1 0 0,1-1 0 0 0,1 1 0 0 0,-1-1 0 0 0,0 1 0 0 0,1-1 0 0 0,0 1 1 0 0,1-5-1 0 0,7-12 759 0 0,-6 13-721 0 0,0 0 1 0 0,-1 0-1 0 0,1-1 0 0 0,-1 1 0 0 0,1-11 0 0 0,-2 16-143 0 0,-1 0 0 0 0,0 0 0 0 0,0 0 0 0 0,-1 0 1 0 0,1 0-1 0 0,0 0 0 0 0,-1-1 0 0 0,1 1 0 0 0,-1 0 0 0 0,0 0 0 0 0,1 1 1 0 0,-1-1-1 0 0,0 0 0 0 0,0 0 0 0 0,-1 0 0 0 0,1 0 0 0 0,0 1 0 0 0,0-1 0 0 0,-1 1 1 0 0,1-1-1 0 0,-1 1 0 0 0,0-1 0 0 0,1 1 0 0 0,-3-2 0 0 0,-1 0 191 0 0,1-1 0 0 0,-1 0 0 0 0,1 0-1 0 0,0 0 1 0 0,1-1 0 0 0,-1 1 0 0 0,1-1 0 0 0,-4-7-1 0 0,-20-46 849 0 0,19 40-931 0 0,-39-85 2711 0 0,45 97-2619 0 0,0 0 1 0 0,-1 0-1 0 0,2 0 1 0 0,-1 0 0 0 0,-1-12-1 0 0,3 16-211 0 0,0 0 0 0 0,-1 0 0 0 0,1 0 0 0 0,0 1-1 0 0,0-1 1 0 0,0 0 0 0 0,0 0 0 0 0,1 0 0 0 0,-1 1 0 0 0,0-1-1 0 0,1 0 1 0 0,0 0 0 0 0,-1 1 0 0 0,1-1 0 0 0,0 0 0 0 0,-1 1-1 0 0,1-1 1 0 0,0 1 0 0 0,0-1 0 0 0,1 1 0 0 0,-1-1 0 0 0,0 1 0 0 0,0 0-1 0 0,1 0 1 0 0,1-2 0 0 0,-1 2-17 0 0,0-1 0 0 0,-1 1 0 0 0,1-1-1 0 0,0 1 1 0 0,-1-1 0 0 0,1 0 0 0 0,-1 0 0 0 0,1 0 0 0 0,-1 0 0 0 0,0 0-1 0 0,0 0 1 0 0,1-2 0 0 0,11-31 418 0 0,-11 29-401 0 0,25-78 311 0 0,-1-29-159 0 0,-18 86-149 0 0,-1 1 1 0 0,-2-1-1 0 0,0 0 1 0 0,0-30-1 0 0,-7 29 17 0 0,-2 1 1 0 0,0 0-1 0 0,-2-1 0 0 0,-13-37 0 0 0,5 16-19 0 0,8 24-52 0 0,-3-37 0 0 0,7 41 0 0 0,-1 0 0 0 0,-1 1 0 0 0,-9-28 0 0 0,6 25 0 0 0,1 0 0 0 0,-5-34 0 0 0,9 38 0 0 0,-1 1 0 0 0,-1-1 0 0 0,-1 1 0 0 0,-1 0 0 0 0,-8-20 0 0 0,11 32 10 0 0,0 0 0 0 0,0 0 0 0 0,0 0 0 0 0,-1 0 1 0 0,0 0-1 0 0,0 1 0 0 0,0 0 0 0 0,-1 0 0 0 0,0 0 0 0 0,0 0 0 0 0,0 1 0 0 0,0 0 0 0 0,-1 0 1 0 0,1 0-1 0 0,-1 1 0 0 0,0 0 0 0 0,0 0 0 0 0,-10-3 0 0 0,-6-2-30 0 0,-23-7 133 0 0,-2 1 1 0 0,-56-9-1 0 0,27 14-49 0 0,-98 2 0 0 0,50 9-59 0 0,-120-4 118 0 0,148-1-56 0 0,-43-3 66 0 0,51-1-133 0 0,-84-10 0 0 0,93 9 0 0 0,0 4 0 0 0,-127 9 0 0 0,156-2 0 0 0,-138-2 0 0 0,-4 1 0 0 0,-96 0 48 0 0,148-4-32 0 0,107 2-16 0 0,-214-8 0 0 0,42-3 144 0 0,15 2-113 0 0,13 2 13 0 0,135 1 37 0 0,-42-12 1 0 0,57 11-65 0 0,-1 1-1 0 0,0 1 0 0 0,0 1 1 0 0,-49 1-1 0 0,-153 33-16 0 0,157-18 0 0 0,-101 23 64 0 0,166-32-67 0 0,1-1 0 0 0,-1 1 0 0 0,1 1 0 0 0,0 0 0 0 0,0 0 0 0 0,0 0 0 0 0,0 0 1 0 0,1 1-1 0 0,-1 1 0 0 0,1-1 0 0 0,1 1 0 0 0,-1 0 0 0 0,1 0 0 0 0,0 0 0 0 0,-6 11 0 0 0,1 0 0 0 0,1-1 0 0 0,0 1 1 0 0,2 1-1 0 0,0-1 0 0 0,-7 29 0 0 0,10-27-6 0 0,0 1 0 0 0,2-1 0 0 0,0 1 1 0 0,2 20-1 0 0,9 78-79 0 0,-4-74 54 0 0,-1 63 0 0 0,1 66 34 0 0,-2-103 0 0 0,-3 113 0 0 0,-2-75 0 0 0,4-45 0 0 0,2 0 0 0 0,4-1 0 0 0,16 69 0 0 0,-23-126 0 0 0,2 12 0 0 0,1-1 0 0 0,1 1 0 0 0,0-1 0 0 0,1 0 0 0 0,1-1 0 0 0,9 17 0 0 0,-11-27 0 0 0,0 0 0 0 0,0 0 0 0 0,1 0 0 0 0,0-1 0 0 0,-1 1 0 0 0,1-2 0 0 0,13 8 0 0 0,-3-3 0 0 0,-8-3 1 0 0,38 18-13 0 0,-29-17-30 0 0,54 17 20 0 0,13-2-20 0 0,-19-9 20 0 0,-39-10-20 0 0,39-5 31 0 0,19-2 11 0 0,6-7 0 0 0,-1-4 0 0 0,14-5 0 0 0,3-3 0 0 0,-19 7 0 0 0,-2 2 0 0 0,17-3 0 0 0,-11 3 0 0 0,-5 3 0 0 0,18-1-53 0 0,-27 4 42 0 0,24-2 11 0 0,2 0 0 0 0,-5 3 0 0 0,-3-1 0 0 0,0 3 0 0 0,0 7 0 0 0,-1 5 0 0 0,2 6 0 0 0,-4 2 0 0 0,-8-1 0 0 0,-10 0 0 0 0,-4 1 0 0 0,4 0 0 0 0,19 1-11 0 0,-13-2-103 0 0,7-1-748 0 0,-73-11-790 0 0,5 0-4835 0 0,77 0-2075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1:48.545"/>
    </inkml:context>
    <inkml:brush xml:id="br0">
      <inkml:brushProperty name="width" value="0.1" units="cm"/>
      <inkml:brushProperty name="height" value="0.1" units="cm"/>
      <inkml:brushProperty name="color" value="#FFFF00"/>
    </inkml:brush>
  </inkml:definitions>
  <inkml:trace contextRef="#ctx0" brushRef="#br0">3717 204 7279 0 0,'0'-2'54'0'0,"0"-1"-1"0"0,1 0 0 0 0,-1 0 1 0 0,1 0-1 0 0,-1 1 0 0 0,1-1 1 0 0,0 0-1 0 0,0 1 0 0 0,0-1 1 0 0,1 1-1 0 0,-1-1 1 0 0,0 1-1 0 0,1-1 0 0 0,0 1 1 0 0,0 0-1 0 0,3-4 0 0 0,3 0-62 0 0,0-1-1 0 0,1 1 1 0 0,11-7 0 0 0,3-2 59 0 0,-7 3-60 0 0,1 1-1 0 0,1 1 0 0 0,0 0 1 0 0,37-13-1 0 0,-54 22 9 0 0,-1 1 0 0 0,1 0 0 0 0,-1 0 0 0 0,1-1-1 0 0,-1 1 1 0 0,1 0 0 0 0,0 0 0 0 0,-1 0 0 0 0,1 0 0 0 0,-1 0 0 0 0,1 0-1 0 0,-1 0 1 0 0,1 0 0 0 0,0 0 0 0 0,-1 0 0 0 0,1 0 0 0 0,-1 0 0 0 0,1 0 0 0 0,-1 0-1 0 0,1 1 1 0 0,0-1 0 0 0,-1 0 0 0 0,1 0 0 0 0,0 1 0 0 0,-1 0 98 0 0,0-1 0 0 0,0 1 0 0 0,0-1 1 0 0,0 1-1 0 0,0-1 0 0 0,1 1 0 0 0,-1 0 0 0 0,-1-1 1 0 0,1 1-1 0 0,0-1 0 0 0,0 1 0 0 0,0-1 0 0 0,0 1 1 0 0,0-1-1 0 0,0 1 0 0 0,-1-1 0 0 0,1 1 0 0 0,0-1 0 0 0,-1 2 1 0 0,-48-38 4012 0 0,40 33-3929 0 0,0-1 1 0 0,0 1-1 0 0,0 0 0 0 0,-1 1 1 0 0,1 0-1 0 0,-1 1 1 0 0,1 0-1 0 0,-1 0 0 0 0,0 1 1 0 0,-13 1-1 0 0,-11 4 165 0 0,-54 13 1 0 0,42-7-153 0 0,-21 3 261 0 0,-1-2 0 0 0,0-3 0 0 0,-118-1 0 0 0,-50-2-211 0 0,145-2-142 0 0,42 0-54 0 0,1 3-1 0 0,-65 17 1 0 0,-31 5 238 0 0,34-14 46 0 0,0-5 0 0 0,-121-4 1 0 0,85-19-194 0 0,-33 0-66 0 0,-131 4-82 0 0,216 3-49 0 0,-44-4 64 0 0,-203-43 359 0 0,184 27 152 0 0,-109 6 301 0 0,11 23 106 0 0,147 3-931 0 0,36-9-3278 0 0,51 0-4016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1:54.295"/>
    </inkml:context>
    <inkml:brush xml:id="br0">
      <inkml:brushProperty name="width" value="0.1" units="cm"/>
      <inkml:brushProperty name="height" value="0.1" units="cm"/>
      <inkml:brushProperty name="color" value="#FFFF00"/>
    </inkml:brush>
  </inkml:definitions>
  <inkml:trace contextRef="#ctx0" brushRef="#br0">3351 48 455 0 0,'-4'2'7822'0'0,"-33"25"-5846"0"0,34-24-926 0 0,0 0-756 0 0,-5 7-497 0 0,10-22-478 0 0,3-19 735 0 0,-12-10 1353 0 0,2 39-1298 0 0,-20-4-97 0 0,18 6 314 0 0,-1 0 0 0 0,0 1-1 0 0,1 0 1 0 0,-16 3 0 0 0,20-3-229 0 0,-12 2 541 0 0,1 1 0 0 0,0 1 1 0 0,-15 7-1 0 0,24-10-601 0 0,-63 29 328 0 0,-2-4 0 0 0,-1-3 0 0 0,-148 30 0 0 0,211-52-319 0 0,5 0-3 0 0,-1-1-1 0 0,0-1 1 0 0,0 1-1 0 0,0 0 1 0 0,0-1 0 0 0,-7 0-1 0 0,-27 2 341 0 0,-1-2-14 0 0,-205-12 851 0 0,164 8-1260 0 0,-1 3 0 0 0,-98 13 0 0 0,144-9 28 0 0,-6-1 12 0 0,0 0 0 0 0,2-1 12 0 0,0-1 47 0 0,-2-1 6 0 0,0-1-11 0 0,-173 7-36 0 0,128-2-18 0 0,67-1-9 0 0,-47-2-35 0 0,25-1 33 0 0,-3-1 11 0 0,0 0 0 0 0,0-1 0 0 0,-8 0 67 0 0,10 0 37 0 0,-141-25 294 0 0,-31-4-111 0 0,193 31-244 0 0,-14-2 150 0 0,1 1 0 0 0,-1 2 1 0 0,1 2-1 0 0,-48 7 0 0 0,-35 15 453 0 0,93-17-576 0 0,-16 3 82 0 0,-45 6 0 0 0,71-15-481 0 0,1 0-1 0 0,-1-1 1 0 0,1 0-1 0 0,0-1 1 0 0,-1-1-1 0 0,1 0 1 0 0,-18-5 0 0 0,-12-8-1009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1:56.032"/>
    </inkml:context>
    <inkml:brush xml:id="br0">
      <inkml:brushProperty name="width" value="0.1" units="cm"/>
      <inkml:brushProperty name="height" value="0.1" units="cm"/>
      <inkml:brushProperty name="color" value="#FFFF00"/>
    </inkml:brush>
  </inkml:definitions>
  <inkml:trace contextRef="#ctx0" brushRef="#br0">1744 167 9215 0 0,'-2'0'707'0'0,"-3"1"-331"0"0,0 0 1 0 0,1-1-1 0 0,-1 0 1 0 0,0 0-1 0 0,0 0 0 0 0,1-1 1 0 0,-1 1-1 0 0,0-1 1 0 0,-6-2-1 0 0,8 3-335 0 0,0-2-48 0 0,-6-23 422 0 0,8 20-379 0 0,0 0-1 0 0,0 0 0 0 0,1 0 0 0 0,-1-1 1 0 0,2-9-1 0 0,-1 11 34 0 0,1 0 0 0 0,-1-1-1 0 0,-1 1 1 0 0,1-1 0 0 0,-1 1 0 0 0,1-1-1 0 0,-1 1 1 0 0,-2-5 0 0 0,1 5-1 0 0,0 1-1 0 0,0 0 1 0 0,0-1-1 0 0,-1 1 1 0 0,0 0-1 0 0,1 0 1 0 0,-1 0 0 0 0,0 0-1 0 0,-1 1 1 0 0,1-1-1 0 0,0 1 1 0 0,-1 0 0 0 0,1 0-1 0 0,-1 0 1 0 0,1 1-1 0 0,-1-1 1 0 0,0 1 0 0 0,0-1-1 0 0,0 1 1 0 0,0 1-1 0 0,0-1 1 0 0,0 0 0 0 0,-8 1-1 0 0,-10 0 354 0 0,-1 0 0 0 0,1 1 0 0 0,-26 6 1 0 0,19-3 200 0 0,-29 5 178 0 0,-31 8 55 0 0,19-5-782 0 0,-201 19 1471 0 0,-34 6 23 0 0,246-23-998 0 0,-94 34 0 0 0,109-32-450 0 0,0-2 1 0 0,-1-2 0 0 0,0-1-1 0 0,-54 5 1 0 0,89-16-345 0 0,0 1 1 0 0,0-1 0 0 0,-1 0-1 0 0,1-1 1 0 0,0 0-1 0 0,0-1 1 0 0,0 0 0 0 0,1-1-1 0 0,-19-7 1 0 0,-7-9-1547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54.621"/>
    </inkml:context>
    <inkml:brush xml:id="br0">
      <inkml:brushProperty name="width" value="0.1" units="cm"/>
      <inkml:brushProperty name="height" value="0.1" units="cm"/>
      <inkml:brushProperty name="color" value="#FF0066"/>
    </inkml:brush>
  </inkml:definitions>
  <inkml:trace contextRef="#ctx0" brushRef="#br0">4024 1 9215 0 0,'0'0'707'0'0,"-3"0"-464"0"0,-8 1-122 0 0,8-1 996 0 0,-4 1-165 0 0,-21-2-337 0 0,3 1 1847 0 0,-33 4 0 0 0,29-2-1741 0 0,-145 19 2183 0 0,9 0-2160 0 0,123-16-625 0 0,-51 3-22 0 0,-160 1 199 0 0,-117-10-173 0 0,310 4-161 0 0,-63 11 1 0 0,73-7 93 0 0,-68 9 332 0 0,-131 13 236 0 0,189-25-603 0 0,0-3 0 0 0,-71-7 0 0 0,-32-10 2622 0 0,-220-7-4426 0 0,269 21 3494 0 0,-254-10-1317 0 0,197 8-1172 0 0,-44-3-192 0 0,91-5 2542 0 0,-213-20-4901 0 0,300 28 1666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1:57.251"/>
    </inkml:context>
    <inkml:brush xml:id="br0">
      <inkml:brushProperty name="width" value="0.1" units="cm"/>
      <inkml:brushProperty name="height" value="0.1" units="cm"/>
      <inkml:brushProperty name="color" value="#FFFF00"/>
    </inkml:brush>
  </inkml:definitions>
  <inkml:trace contextRef="#ctx0" brushRef="#br0">1543 62 9935 0 0,'-18'6'1055'0'0,"7"-2"-1051"0"0,4-5 127 0 0,-3-2 331 0 0,7 0-392 0 0,-5-11-56 0 0,1-8-14 0 0,2 3 11 0 0,4 18 15 0 0,0 0-1 0 0,1 0 1 0 0,-1 1 0 0 0,0-1 0 0 0,0 0-1 0 0,1 1 1 0 0,-1-1 0 0 0,0 1-1 0 0,0-1 1 0 0,0 1 0 0 0,0-1 0 0 0,0 1-1 0 0,0 0 1 0 0,0-1 0 0 0,0 1-1 0 0,0 0 1 0 0,0 0 0 0 0,0 0 0 0 0,0 0-1 0 0,0-1 1 0 0,0 2 0 0 0,0-1-1 0 0,0 0 1 0 0,0 0 0 0 0,0 0 0 0 0,0 0-1 0 0,-1 1 1 0 0,-1-1 237 0 0,0 2 7 0 0,-9 4 8 0 0,9-5 22 0 0,1 1 10 0 0,-26 22 1002 0 0,25-22-366 0 0,2-2-937 0 0,1 0 0 0 0,0 0-1 0 0,-1 0 1 0 0,1 1 0 0 0,0-1 0 0 0,-1 0 0 0 0,1 0 0 0 0,0 0 0 0 0,-1 0 0 0 0,1 0 0 0 0,0 0 0 0 0,-1 0 0 0 0,1 1 0 0 0,0-1 0 0 0,-1 0 0 0 0,1 0 0 0 0,0 0 0 0 0,0 1 0 0 0,-1-1 0 0 0,1 0 0 0 0,0 0 0 0 0,0 1 0 0 0,-1-1 0 0 0,1 0 0 0 0,0 1 0 0 0,0-1 0 0 0,0 1 16 0 0,-1-1 0 0 0,1 1 0 0 0,0-1 1 0 0,-1 0-1 0 0,1 1 0 0 0,0-1 0 0 0,-1 0 0 0 0,1 1 1 0 0,0-1-1 0 0,-1 0 0 0 0,1 1 0 0 0,0-1 1 0 0,-1 0-1 0 0,1 0 0 0 0,-1 0 0 0 0,1 1 0 0 0,-1-1 1 0 0,1 0-1 0 0,-1 0 0 0 0,1 0 0 0 0,-1 0 0 0 0,1 0 1 0 0,0 0-1 0 0,-1 0 0 0 0,1 0 0 0 0,-1 0 1 0 0,1 0-1 0 0,-1 0 0 0 0,0 0 0 0 0,-33-3 611 0 0,30 3-448 0 0,-15-2 331 0 0,15 1-390 0 0,-36 1 458 0 0,1 2 0 0 0,-45 6-1 0 0,45-2-357 0 0,-15 2 49 0 0,-80 2-1 0 0,-136-30 748 0 0,117 1-266 0 0,119 15-512 0 0,-1 2-1 0 0,1 1 0 0 0,-1 2 1 0 0,-49 7-1 0 0,-46 1-78 0 0,120-9-439 0 0,0 0-1 0 0,1-1 0 0 0,-1 0 1 0 0,0-1-1 0 0,1 0 0 0 0,-1-1 1 0 0,1 0-1 0 0,0 0 0 0 0,0-1 1 0 0,-15-8-1 0 0,-2-6-1852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1:58.382"/>
    </inkml:context>
    <inkml:brush xml:id="br0">
      <inkml:brushProperty name="width" value="0.1" units="cm"/>
      <inkml:brushProperty name="height" value="0.1" units="cm"/>
      <inkml:brushProperty name="color" value="#FFFF00"/>
    </inkml:brush>
  </inkml:definitions>
  <inkml:trace contextRef="#ctx0" brushRef="#br0">3134 0 8287 0 0,'0'0'756'0'0,"-4"3"-622"0"0,-20 9 2522 0 0,23-13-2603 0 0,1 1 1 0 0,-1 0-1 0 0,1 0 1 0 0,-1 0-1 0 0,0 1 0 0 0,1-1 1 0 0,-1 0-1 0 0,1 0 1 0 0,-1 0-1 0 0,1 0 1 0 0,-1 1-1 0 0,0-1 1 0 0,1 0-1 0 0,-1 0 1 0 0,1 1-1 0 0,-1-1 1 0 0,1 0-1 0 0,-1 1 0 0 0,1-1 1 0 0,-1 1-1 0 0,0 0-38 0 0,0 0 0 0 0,0 0 0 0 0,0 0-1 0 0,0-1 1 0 0,0 1 0 0 0,0 0 0 0 0,0-1-1 0 0,-1 1 1 0 0,1-1 0 0 0,0 1 0 0 0,0-1 0 0 0,-2 1-1 0 0,-39 6 488 0 0,38-6-328 0 0,0-2-27 0 0,-15-1-134 0 0,-5-3-77 0 0,14 2 105 0 0,-1-1 422 0 0,1 1 0 0 0,-1 0 0 0 0,0 0 0 0 0,1 1 0 0 0,-23 0 0 0 0,27 1-135 0 0,-52-2 1375 0 0,-2 3-1352 0 0,0 2 1 0 0,-82 14 0 0 0,96-9-329 0 0,-110 17 105 0 0,32-2-74 0 0,0-5 151 0 0,-261 47 656 0 0,-18 33 107 0 0,342-86-744 0 0,1-3 0 0 0,-1-3 0 0 0,-97-3 0 0 0,34-1 8 0 0,-152 24 633 0 0,-6 0-318 0 0,252-25-666 0 0,-1-1 0 0 0,0-1 0 0 0,-37-7-1 0 0,48 4-786 0 0,0 0-1 0 0,0-2 1 0 0,-22-10 0 0 0,1-3-6604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2:34.149"/>
    </inkml:context>
    <inkml:brush xml:id="br0">
      <inkml:brushProperty name="width" value="0.1" units="cm"/>
      <inkml:brushProperty name="height" value="0.1" units="cm"/>
      <inkml:brushProperty name="color" value="#FF0066"/>
    </inkml:brush>
  </inkml:definitions>
  <inkml:trace contextRef="#ctx0" brushRef="#br0">2062 1523 367 0 0,'-17'13'8768'0'0,"17"-11"-8582"0"0,0-1-1 0 0,0 1 1 0 0,0-1-1 0 0,1 1 0 0 0,-1-1 1 0 0,0 0-1 0 0,1 1 1 0 0,-1-1-1 0 0,1 1 0 0 0,0-1 1 0 0,-1 0-1 0 0,1 1 1 0 0,0-1-1 0 0,0 0 0 0 0,0 0 1 0 0,0 1-1 0 0,2 1 341 0 0,-3-3-412 0 0,1 0-1 0 0,-1 0 1 0 0,0 0-1 0 0,1 0 1 0 0,-1 1-1 0 0,0-1 1 0 0,0 0-1 0 0,1 0 1 0 0,-1 0 0 0 0,0 0-1 0 0,1 0 1 0 0,-1 0-1 0 0,0 0 1 0 0,1 0-1 0 0,-1 0 1 0 0,0 0-1 0 0,0 0 1 0 0,1 0-1 0 0,-1-1 1 0 0,2 0 908 0 0,-1 1-909 0 0,6-13 1701 0 0,3-27-1022 0 0,-6 24-274 0 0,4-14 282 0 0,6-35 0 0 0,-13 57-699 0 0,0-1 1 0 0,0 0 0 0 0,-1 1 0 0 0,0-1 0 0 0,0 1 0 0 0,-1-1 0 0 0,0 1 0 0 0,-1-1 0 0 0,-3-10 0 0 0,3 16-30 0 0,0-1 1 0 0,0 0-1 0 0,0 1 0 0 0,0 0 1 0 0,-1-1-1 0 0,1 1 0 0 0,-1 0 1 0 0,-6-5-1 0 0,7 7-13 0 0,-1-1 1 0 0,1 0-1 0 0,0 0 0 0 0,0 0 1 0 0,1 0-1 0 0,-1 0 1 0 0,0 0-1 0 0,1 0 0 0 0,-1-1 1 0 0,1 1-1 0 0,-1 0 0 0 0,1-1 1 0 0,0 1-1 0 0,0-1 1 0 0,1 0-1 0 0,-1 1 0 0 0,0-1 1 0 0,1 0-1 0 0,-1 1 0 0 0,1-1 1 0 0,0-4-1 0 0,2-7-25 0 0,1 0 0 0 0,1 0-1 0 0,0 0 1 0 0,1 0 0 0 0,6-13 0 0 0,-5 14-14 0 0,-1-1 0 0 0,0 0 1 0 0,-1 0-1 0 0,5-27 0 0 0,-9 29 104 0 0,0 0-1 0 0,-1 1 1 0 0,0-1-1 0 0,-1 0 1 0 0,0 1 0 0 0,-1-1-1 0 0,-6-15 1 0 0,-3-14 191 0 0,9 25-259 0 0,1 0-1 0 0,1 0 1 0 0,0-1-1 0 0,2-18 1 0 0,-2-33-51 0 0,-10-4 203 0 0,6 50-175 0 0,1 1 1 0 0,-1-36 0 0 0,11-127-34 0 0,-6 166 9 0 0,-1 0 0 0 0,0 0 1 0 0,-1 1-1 0 0,-1-1 0 0 0,-1 0 0 0 0,-9-26 0 0 0,2 23 48 0 0,9 18-54 0 0,0 0-1 0 0,0 0 1 0 0,1 0-1 0 0,-1 0 1 0 0,1 0 0 0 0,0 0-1 0 0,-1-1 1 0 0,1 1-1 0 0,-1-7 1 0 0,2 5 4 0 0,0-1 1 0 0,0 1-1 0 0,-1 0 1 0 0,0-1-1 0 0,-1 1 1 0 0,-1-6-1 0 0,2 9-3 0 0,1 0-1 0 0,-1 0 0 0 0,0 1 1 0 0,0-1-1 0 0,0 0 1 0 0,0 0-1 0 0,0 1 1 0 0,-1-1-1 0 0,1 0 0 0 0,0 1 1 0 0,-1-1-1 0 0,0 1 1 0 0,1 0-1 0 0,-1-1 0 0 0,0 1 1 0 0,1 0-1 0 0,-1 0 1 0 0,-3-1-1 0 0,-26-2 145 0 0,27 4-134 0 0,0-1 0 0 0,0 1 0 0 0,-1 0 0 0 0,1-1 0 0 0,0 0 0 0 0,0 0 0 0 0,-7-3 0 0 0,8 3 6 0 0,-1-1 0 0 0,0 1 1 0 0,0 0-1 0 0,0 0 0 0 0,-1 1 0 0 0,1 0 0 0 0,0-1 0 0 0,0 1 0 0 0,-8 1 1 0 0,-43 8 72 0 0,30-4-32 0 0,-32 5-16 0 0,36-5-13 0 0,0-1 1 0 0,0-1-1 0 0,0-1 1 0 0,0 0-1 0 0,0-2 1 0 0,-23-2-1 0 0,26 0 0 0 0,-1 1 0 0 0,-32 2 0 0 0,8 1 0 0 0,-32 1 21 0 0,50 0-18 0 0,0-2-1 0 0,-1-1 1 0 0,-41-5 0 0 0,-165-20 221 0 0,228 25-256 0 0,-59-1 1 0 0,43 1 11 0 0,0 0 1 0 0,-1-1 0 0 0,1-1-1 0 0,-24-6 1 0 0,19 2-7 0 0,-1 2-1 0 0,0 1 1 0 0,-39 1 0 0 0,34 1 20 0 0,-57-8 0 0 0,59 3 15 0 0,10 1-39 0 0,-1 1 1 0 0,0 1-1 0 0,-1 1 1 0 0,-29 1-1 0 0,-24 3-2 0 0,45-2 0 0 0,0 1 0 0 0,-1 1 0 0 0,1 2 0 0 0,-31 8 0 0 0,32-6 0 0 0,20-5 0 0 0,0 1 0 0 0,0 0 0 0 0,1 0 0 0 0,-9 4 0 0 0,15-5 0 0 0,-1 0 0 0 0,1 0 0 0 0,0 0 0 0 0,0 0 0 0 0,-1 0 0 0 0,1 0 0 0 0,0 1 0 0 0,0-1 0 0 0,0 0 0 0 0,0 0 0 0 0,0 1 0 0 0,1-1 0 0 0,-1 1 0 0 0,0-1 0 0 0,1 0 0 0 0,-1 1 0 0 0,1 0 0 0 0,-1-1 0 0 0,1 1 0 0 0,0-1 0 0 0,-1 1 0 0 0,1-1 0 0 0,0 1 0 0 0,0 0 0 0 0,0-1 0 0 0,1 1 0 0 0,-1-1 0 0 0,0 1 0 0 0,1 2 0 0 0,2 8 0 0 0,1 0 0 0 0,0-1 0 0 0,7 15 0 0 0,3 11 0 0 0,-7 4 0 0 0,2 53 0 0 0,-1-5 0 0 0,7-12 0 0 0,-9-54 0 0 0,-2 0 0 0 0,0 1 0 0 0,0 27 0 0 0,-4-29 26 0 0,2 0-1 0 0,0 0 1 0 0,1-1-1 0 0,11 39 1 0 0,-10-46-19 0 0,-2 0 0 0 0,1 0 0 0 0,-2 0 0 0 0,1 0 0 0 0,-2 1 0 0 0,-2 22 0 0 0,-18 87 85 0 0,0 2-41 0 0,19-120-51 0 0,-2 114 0 0 0,4-106 0 0 0,0 1 0 0 0,1-1 0 0 0,1 0 0 0 0,0 0 0 0 0,1 0 0 0 0,7 17 0 0 0,1 9 0 0 0,-11-33 0 0 0,0 0 0 0 0,1 0 0 0 0,0-1 0 0 0,1 1 0 0 0,3 8 0 0 0,-4-13 0 0 0,-1 0 0 0 0,0 0 0 0 0,1-1 0 0 0,-1 1 0 0 0,1 0 0 0 0,0-1 0 0 0,0 1 0 0 0,0 0 0 0 0,0-1 0 0 0,0 0 0 0 0,0 0 0 0 0,0 1 0 0 0,0-1 0 0 0,0 0 0 0 0,0-1 0 0 0,1 1 0 0 0,-1 0 0 0 0,0-1 0 0 0,5 1 0 0 0,35 3-15 0 0,1-2-1 0 0,63-6 1 0 0,-2 0-3 0 0,-54 6 18 0 0,66 12 0 0 0,-73-7 0 0 0,1-2 0 0 0,60-1 0 0 0,-30-4 0 0 0,0 3 0 0 0,-1 3 0 0 0,94 20 0 0 0,-135-22 0 0 0,1-1 0 0 0,36-1 0 0 0,31 2 0 0 0,-50-2-17 0 0,-1-2 0 0 0,96-12-1 0 0,-52 2 6 0 0,-53 6 12 0 0,-21 2 0 0 0,0 0 0 0 0,0 1 0 0 0,0 1 0 0 0,31 3 0 0 0,-28 0 0 0 0,1-1 0 0 0,39-2 0 0 0,-25 0 0 0 0,-36-1 3 0 0,0 1-2 0 0,0 0 1 0 0,0 0-1 0 0,0 0 1 0 0,0 0 0 0 0,0 0-1 0 0,0 0 1 0 0,0 0-1 0 0,0 0 1 0 0,0 0-1 0 0,0 0 1 0 0,0 0 0 0 0,0 1-1 0 0,0-1 1 0 0,0 1-1 0 0,0-1 1 0 0,0 0-1 0 0,0 1 1 0 0,0-1 0 0 0,0 1-1 0 0,0 0 1 0 0,-1-1-1 0 0,1 1 1 0 0,0 0-1 0 0,0 0 1 0 0,-1-1 0 0 0,1 1-1 0 0,0 1 1 0 0,1-1-151 0 0,-1-1 0 0 0,0 1 0 0 0,0-1 1 0 0,0 1-1 0 0,1-1 0 0 0,-1 0 1 0 0,0 1-1 0 0,0-1 0 0 0,1 0 0 0 0,-1 0 1 0 0,0 0-1 0 0,1 0 0 0 0,-1 0 0 0 0,0 0 1 0 0,2-1-1 0 0,6 0-1910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5:50.171"/>
    </inkml:context>
    <inkml:brush xml:id="br0">
      <inkml:brushProperty name="width" value="0.1" units="cm"/>
      <inkml:brushProperty name="height" value="0.1" units="cm"/>
      <inkml:brushProperty name="color" value="#FFFF00"/>
    </inkml:brush>
  </inkml:definitions>
  <inkml:trace contextRef="#ctx0" brushRef="#br0">261 18 8287 0 0,'-2'-2'383'0'0,"0"1"0"0"0,1-1 0 0 0,-1 1 0 0 0,0-1-1 0 0,1 1 1 0 0,-1 0 0 0 0,0 0 0 0 0,0-1 0 0 0,0 1-1 0 0,0 1 1 0 0,0-1 0 0 0,-1 0 0 0 0,1 0 0 0 0,-4 0 0 0 0,5 1-121 0 0,-1 0 1 0 0,1 0 0 0 0,0 0 0 0 0,-1 1-1 0 0,1-1 1 0 0,0 0 0 0 0,-1 1 0 0 0,1-1-1 0 0,0 1 1 0 0,0-1 0 0 0,-1 1 0 0 0,1 0-1 0 0,-2 1 1 0 0,-10 11-996 0 0,-116 159 3945 0 0,91-108-2120 0 0,25-39-3310 0 0,-1-1-4897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5:50.532"/>
    </inkml:context>
    <inkml:brush xml:id="br0">
      <inkml:brushProperty name="width" value="0.1" units="cm"/>
      <inkml:brushProperty name="height" value="0.1" units="cm"/>
      <inkml:brushProperty name="color" value="#FFFF00"/>
    </inkml:brush>
  </inkml:definitions>
  <inkml:trace contextRef="#ctx0" brushRef="#br0">47 12 14135 0 0,'-1'-1'76'0'0,"0"0"0"0"0,0 0 0 0 0,0 0 0 0 0,0 0 0 0 0,0 0 0 0 0,0 1 0 0 0,0-1 0 0 0,0 0 0 0 0,0 1 0 0 0,0-1 0 0 0,0 1 0 0 0,0-1 0 0 0,0 1 0 0 0,0 0 0 0 0,-1-1 0 0 0,1 1 0 0 0,0 0 0 0 0,-2 0 0 0 0,2 0-39 0 0,0 0 1 0 0,0 1 0 0 0,0-1 0 0 0,0 1 0 0 0,0-1-1 0 0,0 1 1 0 0,0-1 0 0 0,0 1 0 0 0,1 0-1 0 0,-1-1 1 0 0,0 1 0 0 0,0 0 0 0 0,1 0 0 0 0,-1-1-1 0 0,0 1 1 0 0,1 0 0 0 0,-1 0 0 0 0,1 0 0 0 0,-1 0-1 0 0,1 0 1 0 0,-1 1 0 0 0,0 3 61 0 0,-1-1 1 0 0,1 1-1 0 0,0 0 0 0 0,0 0 1 0 0,0 0-1 0 0,1-1 0 0 0,0 1 1 0 0,0 0-1 0 0,1 5 0 0 0,7 46 175 0 0,-7-48-208 0 0,10 37 200 0 0,1 0-1 0 0,2 0 1 0 0,2-2-1 0 0,37 71 1 0 0,107 153 52 0 0,-137-232-437 0 0,-5-2-1933 0 0,-15-27 225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5:50.899"/>
    </inkml:context>
    <inkml:brush xml:id="br0">
      <inkml:brushProperty name="width" value="0.1" units="cm"/>
      <inkml:brushProperty name="height" value="0.1" units="cm"/>
      <inkml:brushProperty name="color" value="#FFFF00"/>
    </inkml:brush>
  </inkml:definitions>
  <inkml:trace contextRef="#ctx0" brushRef="#br0">1 0 16271 0 0,'3'5'231'0'0,"0"0"0"0"0,1-1 1 0 0,-1 1-1 0 0,1-1 0 0 0,1 0 0 0 0,-1 0 0 0 0,5 3 0 0 0,18 18-229 0 0,-19-17 8 0 0,21 32 60 0 0,39 61-57 0 0,-4 6-13 0 0,-8-3 0 0 0,16 46-12 0 0,4 0-396 0 0,-29-58-2694 0 0,-43-82 2136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5:51.267"/>
    </inkml:context>
    <inkml:brush xml:id="br0">
      <inkml:brushProperty name="width" value="0.1" units="cm"/>
      <inkml:brushProperty name="height" value="0.1" units="cm"/>
      <inkml:brushProperty name="color" value="#FFFF00"/>
    </inkml:brush>
  </inkml:definitions>
  <inkml:trace contextRef="#ctx0" brushRef="#br0">59 4 17999 0 0,'-8'-2'266'0'0,"7"2"-188"0"0,-1 0-1 0 0,1-1 0 0 0,0 1 1 0 0,-1 0-1 0 0,1 0 0 0 0,0-1 1 0 0,-1 1-1 0 0,1 0 0 0 0,-1 1 1 0 0,1-1-1 0 0,0 0 1 0 0,-1 0-1 0 0,1 0 0 0 0,0 1 1 0 0,0-1-1 0 0,-1 1 0 0 0,1-1 1 0 0,0 1-1 0 0,0 0 0 0 0,-1-1 1 0 0,-1 2-1 0 0,0 2-73 0 0,1-3 15 0 0,1 1-1 0 0,-1 0 0 0 0,0-1 0 0 0,1 1 0 0 0,-1 0 1 0 0,1 0-1 0 0,-1 0 0 0 0,1 1 0 0 0,-1 1 0 0 0,2-2-10 0 0,-1-1 0 0 0,1 0 0 0 0,0 0 0 0 0,0 0 0 0 0,0 1 0 0 0,1-1 0 0 0,-1 0 0 0 0,0 0 0 0 0,0 0-1 0 0,1 1 1 0 0,-1-1 0 0 0,1 0 0 0 0,-1 0 0 0 0,1 0 0 0 0,-1 0 0 0 0,1 0 0 0 0,-1 0 0 0 0,1 0 0 0 0,0 0 0 0 0,0 0-1 0 0,0 0 1 0 0,-1 0 0 0 0,1-1 0 0 0,2 2 0 0 0,4 4 20 0 0,0-1-1 0 0,0 0 1 0 0,1-1 0 0 0,0 1-1 0 0,-1-1 1 0 0,2-1 0 0 0,-1 0-1 0 0,0 0 1 0 0,1 0-1 0 0,10 1 1 0 0,9 1 0 0 0,54 2 0 0 0,-51-7-315 0 0,0 0 0 0 0,0-3-1 0 0,0 0 1 0 0,0-2 0 0 0,35-10-1 0 0,-8-3-652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0.977"/>
    </inkml:context>
    <inkml:brush xml:id="br0">
      <inkml:brushProperty name="width" value="0.1" units="cm"/>
      <inkml:brushProperty name="height" value="0.1" units="cm"/>
      <inkml:brushProperty name="color" value="#FFFF00"/>
    </inkml:brush>
  </inkml:definitions>
  <inkml:trace contextRef="#ctx0" brushRef="#br0">5 60 1375 0 0,'-3'-11'364'0'0,"2"-21"4276"0"0,2 32-4465 0 0,13-7 2846 0 0,-12 6-2969 0 0,0-1 0 0 0,0 1-1 0 0,0 0 1 0 0,0 0 0 0 0,0 1 0 0 0,1-1-1 0 0,-1 0 1 0 0,0 1 0 0 0,4-1 0 0 0,2 1 119 0 0,1 0 1 0 0,-1 1 0 0 0,1 0-1 0 0,0 0 1 0 0,-1 1 0 0 0,1 0-1 0 0,-1 0 1 0 0,0 1 0 0 0,0 0-1 0 0,0 1 1 0 0,0 0-1 0 0,11 8 1 0 0,8 6 483 0 0,-1 2 0 0 0,24 25 0 0 0,-9-9-141 0 0,-5-6-730 0 0,116 94 1199 0 0,-43-52-5646 0 0,-88-59-29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1.348"/>
    </inkml:context>
    <inkml:brush xml:id="br0">
      <inkml:brushProperty name="width" value="0.1" units="cm"/>
      <inkml:brushProperty name="height" value="0.1" units="cm"/>
      <inkml:brushProperty name="color" value="#FFFF00"/>
    </inkml:brush>
  </inkml:definitions>
  <inkml:trace contextRef="#ctx0" brushRef="#br0">784 13 8695 0 0,'-3'-2'66'0'0,"1"1"-1"0"0,-1-1 1 0 0,0 1-1 0 0,0 0 1 0 0,0 0-1 0 0,1 0 0 0 0,-1 0 1 0 0,0 0-1 0 0,0 0 1 0 0,0 1-1 0 0,-1 0 1 0 0,1-1-1 0 0,-5 1 1 0 0,4 2 16 0 0,0-1 0 0 0,1 0 0 0 0,-1 1 1 0 0,0 0-1 0 0,0 0 0 0 0,1 0 0 0 0,-1 1 1 0 0,1-1-1 0 0,-6 6 0 0 0,-33 29 304 0 0,2 3-1 0 0,1 0 1 0 0,-63 89 0 0 0,-77 153-198 0 0,158-248-132 0 0,-36 68 3 0 0,34-57 11 0 0,-3-2 1 0 0,-1 0-1 0 0,-45 53 1 0 0,14-28-30 0 0,52-63-373 0 0,2-5-140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1.747"/>
    </inkml:context>
    <inkml:brush xml:id="br0">
      <inkml:brushProperty name="width" value="0.1" units="cm"/>
      <inkml:brushProperty name="height" value="0.1" units="cm"/>
      <inkml:brushProperty name="color" value="#FFFF00"/>
    </inkml:brush>
  </inkml:definitions>
  <inkml:trace contextRef="#ctx0" brushRef="#br0">63 69 5063 0 0,'-3'-14'126'0'0,"2"5"-52"0"0,-1 1 0 0 0,0 0 0 0 0,0 0 0 0 0,-5-11 0 0 0,7 19-17 0 0,0 0 0 0 0,0 0-1 0 0,0 0 1 0 0,-1-1 0 0 0,1 1-1 0 0,0 0 1 0 0,0 0 0 0 0,-1 0-1 0 0,1-1 1 0 0,0 1 0 0 0,-1 0-1 0 0,1 0 1 0 0,0 0-1 0 0,0 0 1 0 0,-1 0 0 0 0,1 0-1 0 0,0 0 1 0 0,-1-1 0 0 0,1 1-1 0 0,0 0 1 0 0,-1 0 0 0 0,1 0-1 0 0,0 0 1 0 0,0 0 0 0 0,-1 1-1 0 0,1-1 1 0 0,0 0 0 0 0,-1 0-1 0 0,1 0 1 0 0,0 0-1 0 0,-1 0 1 0 0,1 0 0 0 0,0 0-1 0 0,0 1 1 0 0,-1-1 0 0 0,1 0-1 0 0,0 0 1 0 0,0 0 0 0 0,-1 0-1 0 0,1 1 1 0 0,0-1 0 0 0,0 0-1 0 0,0 0 1 0 0,-1 1 0 0 0,1-1-1 0 0,0 0 1 0 0,0 1-1 0 0,0-1 1 0 0,0 0 0 0 0,0 0-1 0 0,-1 1 1 0 0,-8 15 3031 0 0,2 9-2866 0 0,2 0 0 0 0,0 0 0 0 0,2 0 0 0 0,0 34 1 0 0,8 104 353 0 0,-4-130-410 0 0,72 529 127 0 0,-70-543-1481 0 0,-2-4-3364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58.941"/>
    </inkml:context>
    <inkml:brush xml:id="br0">
      <inkml:brushProperty name="width" value="0.1" units="cm"/>
      <inkml:brushProperty name="height" value="0.1" units="cm"/>
      <inkml:brushProperty name="color" value="#FF0066"/>
    </inkml:brush>
  </inkml:definitions>
  <inkml:trace contextRef="#ctx0" brushRef="#br0">3234 49 10135 0 0,'-2'3'189'0'0,"-1"0"0"0"0,0 0 0 0 0,0 0-1 0 0,0 0 1 0 0,0-1 0 0 0,-6 4 0 0 0,6-4 159 0 0,0 0 1 0 0,1 0 0 0 0,-1 0-1 0 0,0 0 1 0 0,1 1 0 0 0,-1-1-1 0 0,1 1 1 0 0,0-1 0 0 0,-3 6-1 0 0,0-40-2100 0 0,5 29 1778 0 0,-1-1 0 0 0,0 0-1 0 0,-1 1 1 0 0,1-1 0 0 0,-1 1 0 0 0,1-1-1 0 0,-1 1 1 0 0,0-1 0 0 0,0 1-1 0 0,-1 0 1 0 0,1 0 0 0 0,-1 0 0 0 0,1 1-1 0 0,-1-1 1 0 0,0 0 0 0 0,-5-3-1 0 0,4 4 134 0 0,0 1 0 0 0,1-1 0 0 0,-1 1-1 0 0,0 0 1 0 0,0 0 0 0 0,0 0 0 0 0,0 1-1 0 0,0 0 1 0 0,0-1 0 0 0,0 1 0 0 0,0 0-1 0 0,0 1 1 0 0,0-1 0 0 0,0 1 0 0 0,0 0-1 0 0,-4 1 1 0 0,-179 47 2877 0 0,-13-8-1408 0 0,173-39-1527 0 0,0 0 0 0 0,0-2 0 0 0,0-1 0 0 0,0-1 0 0 0,1-2 0 0 0,-1 0 0 0 0,1-2 0 0 0,-49-16 1 0 0,-35-9-92 0 0,68 21-10 0 0,26 7 25 0 0,1 0-1 0 0,-1 2 1 0 0,0-1-1 0 0,1 2 0 0 0,-19 1 1 0 0,-79 14 230 0 0,27-3-161 0 0,-20 2 99 0 0,63-6-28 0 0,0-3-1 0 0,-1-2 1 0 0,1-1 0 0 0,-49-5-1 0 0,7-6-29 0 0,-1 4-1 0 0,0 4 0 0 0,1 3 1 0 0,-86 15-1 0 0,-470 42 2583 0 0,533-62-3533 0 0,-108-16 0 0 0,196 16 314 0 0,-37-3-1177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2.134"/>
    </inkml:context>
    <inkml:brush xml:id="br0">
      <inkml:brushProperty name="width" value="0.1" units="cm"/>
      <inkml:brushProperty name="height" value="0.1" units="cm"/>
      <inkml:brushProperty name="color" value="#FFFF00"/>
    </inkml:brush>
  </inkml:definitions>
  <inkml:trace contextRef="#ctx0" brushRef="#br0">0 113 10735 0 0,'1'-3'82'0'0,"0"0"-1"0"0,0 0 1 0 0,0 0-1 0 0,0 0 1 0 0,0 1-1 0 0,1-1 1 0 0,0 0-1 0 0,-1 1 0 0 0,1 0 1 0 0,0-1-1 0 0,0 1 1 0 0,0 0-1 0 0,0 0 1 0 0,0 0-1 0 0,3-2 1 0 0,2 1 152 0 0,-1 0 0 0 0,1 0 0 0 0,0 0 0 0 0,-1 1 0 0 0,10-1 0 0 0,-10 1-28 0 0,201-42 1789 0 0,-183 40-1920 0 0,1 2 1 0 0,0 0-1 0 0,0 2 1 0 0,0 1-1 0 0,0 1 1 0 0,37 7 0 0 0,-55-7-977 0 0,0 0-1 0 0,1 1 1 0 0,-1 0 0 0 0,10 5 0 0 0,2 4-4111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8.596"/>
    </inkml:context>
    <inkml:brush xml:id="br0">
      <inkml:brushProperty name="width" value="0.1" units="cm"/>
      <inkml:brushProperty name="height" value="0.1" units="cm"/>
      <inkml:brushProperty name="color" value="#FFFF00"/>
    </inkml:brush>
  </inkml:definitions>
  <inkml:trace contextRef="#ctx0" brushRef="#br0">586 11 1839 0 0,'-1'-2'126'0'0,"-1"1"-1"0"0,0 0 0 0 0,1 0 0 0 0,-1 0 0 0 0,0 0 0 0 0,0 0 0 0 0,0 1 0 0 0,0-1 0 0 0,0 0 0 0 0,0 1 0 0 0,0 0 0 0 0,0-1 0 0 0,0 1 0 0 0,0 0 1 0 0,0 0-1 0 0,0 0 0 0 0,0 0 0 0 0,0 1 0 0 0,0-1 0 0 0,-1 0 0 0 0,1 1 0 0 0,1 0 0 0 0,-1-1 0 0 0,0 1 0 0 0,0 0 0 0 0,0 0 0 0 0,0 0 0 0 0,0 0 0 0 0,-2 2 1 0 0,-7 4 505 0 0,0 1 0 0 0,1 0 1 0 0,-12 13-1 0 0,20-19-898 0 0,-81 85 1014 0 0,57-58-374 0 0,0 0 0 0 0,-2-3 0 0 0,-44 34 0 0 0,43-40-122 0 0,2 2 0 0 0,0 1 0 0 0,1 2 1 0 0,1 0-1 0 0,2 1 0 0 0,-33 48 0 0 0,53-69-302 0 0,0 0 0 0 0,0 1 0 0 0,1-1 0 0 0,0 1 1 0 0,0 0-1 0 0,0 0 0 0 0,0 0 0 0 0,0 6 0 0 0,2-6-219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9"/>
    </inkml:context>
    <inkml:brush xml:id="br0">
      <inkml:brushProperty name="width" value="0.1" units="cm"/>
      <inkml:brushProperty name="height" value="0.1" units="cm"/>
      <inkml:brushProperty name="color" value="#FFFF00"/>
    </inkml:brush>
  </inkml:definitions>
  <inkml:trace contextRef="#ctx0" brushRef="#br0">17 30 9871 0 0,'-14'-25'907'0'0,"12"20"-429"0"0,9 19-395 0 0,135 290 881 0 0,-47-98-473 0 0,-90-195-473 0 0,63 146 212 0 0,-43-101-548 0 0,-17-40-2983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9.371"/>
    </inkml:context>
    <inkml:brush xml:id="br0">
      <inkml:brushProperty name="width" value="0.1" units="cm"/>
      <inkml:brushProperty name="height" value="0.1" units="cm"/>
      <inkml:brushProperty name="color" value="#FFFF00"/>
    </inkml:brush>
  </inkml:definitions>
  <inkml:trace contextRef="#ctx0" brushRef="#br0">15 14 7831 0 0,'-10'-14'657'0'0,"10"14"-628"0"0,0 0-1 0 0,-1 0 0 0 0,1 0 1 0 0,0 0-1 0 0,0 0 1 0 0,0 0-1 0 0,-1 1 1 0 0,1-1-1 0 0,0 0 1 0 0,0 0-1 0 0,0 0 1 0 0,-1 0-1 0 0,1 0 1 0 0,0 0-1 0 0,0 1 1 0 0,0-1-1 0 0,0 0 1 0 0,0 0-1 0 0,-1 0 0 0 0,1 0 1 0 0,0 1-1 0 0,0-1 1 0 0,0 0-1 0 0,0 0 1 0 0,0 0-1 0 0,0 1 1 0 0,0-1-1 0 0,0 0 1 0 0,0 0-1 0 0,0 0 1 0 0,0 1-1 0 0,0-1 1 0 0,0 0-1 0 0,0 0 0 0 0,0 0 1 0 0,0 1-1 0 0,0-1 1 0 0,0 36 1624 0 0,0-29-1682 0 0,4 47 274 0 0,1 0-1 0 0,3-1 1 0 0,3 0-1 0 0,18 55 1 0 0,-5-37-41 0 0,3-1 1 0 0,51 91 0 0 0,27 30-29 0 0,-99-179-685 0 0,-1 0 0 0 0,4 18 0 0 0,-7-26 114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09.711"/>
    </inkml:context>
    <inkml:brush xml:id="br0">
      <inkml:brushProperty name="width" value="0.1" units="cm"/>
      <inkml:brushProperty name="height" value="0.1" units="cm"/>
      <inkml:brushProperty name="color" value="#FFFF00"/>
    </inkml:brush>
  </inkml:definitions>
  <inkml:trace contextRef="#ctx0" brushRef="#br0">6 98 2759 0 0,'-3'-20'108'0'0,"2"16"-81"0"0,0-1 1 0 0,1 0-1 0 0,-1 0 1 0 0,1 0-1 0 0,1-9 0 0 0,-1 13 207 0 0,1 0-1 0 0,0 0 0 0 0,0 1 0 0 0,0-1 0 0 0,-1 0 0 0 0,1 0 0 0 0,0 1 0 0 0,0-1 0 0 0,0 0 0 0 0,0 1 0 0 0,0-1 0 0 0,0 1 0 0 0,0 0 0 0 0,0-1 0 0 0,1 1 0 0 0,-1 0 1 0 0,1-1-1 0 0,23-4 4957 0 0,-25 5-5126 0 0,43-4 645 0 0,0 1 0 0 0,74 6 0 0 0,-22 0-542 0 0,199-17 8 0 0,-214 9-784 0 0,-26 1-261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20.557"/>
    </inkml:context>
    <inkml:brush xml:id="br0">
      <inkml:brushProperty name="width" value="0.1" units="cm"/>
      <inkml:brushProperty name="height" value="0.1" units="cm"/>
      <inkml:brushProperty name="color" value="#FFFF00"/>
    </inkml:brush>
  </inkml:definitions>
  <inkml:trace contextRef="#ctx0" brushRef="#br0">4 64 2183 0 0,'0'-1'26'0'0,"-1"0"0"0"0,1 0-1 0 0,-1 0 1 0 0,1-1 0 0 0,-1 1-1 0 0,1 0 1 0 0,0 0 0 0 0,0-1-1 0 0,0 1 1 0 0,0 0 0 0 0,0-1-1 0 0,0 1 1 0 0,0 0 0 0 0,0 0 0 0 0,0-1-1 0 0,1 1 1 0 0,-1 0 0 0 0,0 0-1 0 0,1-1 1 0 0,-1 1 0 0 0,1 0-1 0 0,0 0 1 0 0,-1 0 0 0 0,1 0-1 0 0,0 0 1 0 0,1-2 0 0 0,0 0 53 0 0,0 0 1 0 0,0 0-1 0 0,1 0 1 0 0,-1 0-1 0 0,1 0 1 0 0,-1 1 0 0 0,1-1-1 0 0,5-3 1 0 0,-6 6 48 0 0,1 0 1 0 0,-1 0 0 0 0,0 0 0 0 0,0 0-1 0 0,1 0 1 0 0,-1 1 0 0 0,0-1-1 0 0,0 1 1 0 0,0-1 0 0 0,1 1-1 0 0,-1 0 1 0 0,0 0 0 0 0,0 0-1 0 0,0 0 1 0 0,0 0 0 0 0,0 0-1 0 0,-1 0 1 0 0,1 1 0 0 0,2 2-1 0 0,-1-2-75 0 0,0 0-1 0 0,0 0 1 0 0,0-1 0 0 0,1 1-1 0 0,-1 0 1 0 0,5 1-1 0 0,1-3 170 0 0,-1 1 0 0 0,1-2 1 0 0,0 1-1 0 0,0-1 0 0 0,0 0 0 0 0,14-4 0 0 0,-15 3-100 0 0,2 0 0 0 0,-1 0 0 0 0,0 1 0 0 0,0 0 0 0 0,0 1 0 0 0,11 1 0 0 0,36 5-39 0 0,-30-4-84 0 0,-1 2 0 0 0,44 10 0 0 0,-61-11 2 0 0,8 2 1 0 0,1 0-1 0 0,-1-1 1 0 0,1 0 0 0 0,0-2-1 0 0,24 2 1 0 0,51-7 351 0 0,-44 1 21 0 0,88 7 0 0 0,-62 3-368 0 0,1-2-1 0 0,115-8 0 0 0,-156-2-13 0 0,38-10 0 0 0,-43 7 512 0 0,-1 2 0 0 0,36-2 0 0 0,-17 7-1154 0 0,62 9 0 0 0,2 0 566 0 0,123 9 84 0 0,-28-1 0 0 0,-14 6 0 0 0,-156-18 0 0 0,4-1 0 0 0,-1-2 0 0 0,69-5 0 0 0,-10-1 0 0 0,-80 4 10 0 0,-1 1 0 0 0,1 0 0 0 0,-1 2 0 0 0,33 8 0 0 0,-41-8-739 0 0,-1 0 1 0 0,1 0-1 0 0,12 9 0 0 0,-9-5-2462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25.597"/>
    </inkml:context>
    <inkml:brush xml:id="br0">
      <inkml:brushProperty name="width" value="0.1" units="cm"/>
      <inkml:brushProperty name="height" value="0.1" units="cm"/>
      <inkml:brushProperty name="color" value="#FFFF00"/>
    </inkml:brush>
  </inkml:definitions>
  <inkml:trace contextRef="#ctx0" brushRef="#br0">197 167 919 0 0,'-14'1'2512'0'0,"13"0"-2381"0"0,-1-1-1 0 0,1 0 0 0 0,-1 0 0 0 0,0 0 0 0 0,1 0 0 0 0,-1 0 0 0 0,0 0 1 0 0,1 0-1 0 0,-1-1 0 0 0,0 1 0 0 0,1 0 0 0 0,-1-1 0 0 0,1 0 0 0 0,-1 1 1 0 0,1-1-1 0 0,-1 0 0 0 0,-1-1 0 0 0,-6-2 359 0 0,8 4-466 0 0,0 0 1 0 0,1 0-1 0 0,-1 0 0 0 0,0-1 1 0 0,1 1-1 0 0,-1 0 1 0 0,0 0-1 0 0,1-1 1 0 0,-1 1-1 0 0,0-1 0 0 0,1 1 1 0 0,-1 0-1 0 0,1-1 1 0 0,-1 1-1 0 0,1-1 1 0 0,-1 0-1 0 0,1 1 1 0 0,-1-1-1 0 0,0 0 0 0 0,-5-4 104 0 0,6 5-121 0 0,0 0 0 0 0,-1 0 0 0 0,1 0-1 0 0,0 0 1 0 0,-1 0 0 0 0,1-1 0 0 0,0 1 0 0 0,-1 0 0 0 0,1 0 0 0 0,0 0-1 0 0,0-1 1 0 0,-1 1 0 0 0,1 0 0 0 0,0 0 0 0 0,0 0 0 0 0,-1-1 0 0 0,1 1-1 0 0,0 0 1 0 0,0-1 0 0 0,0 1 0 0 0,0 0 0 0 0,-1-1 0 0 0,1 1 0 0 0,0 0-1 0 0,0-1 1 0 0,0 1 0 0 0,0 0 0 0 0,0-1 0 0 0,0 1 0 0 0,0 0-1 0 0,0-1 1 0 0,0 1 0 0 0,0 0 0 0 0,0-1 0 0 0,0 1 0 0 0,0-2 4 0 0,-1 0 1 0 0,1 0-1 0 0,-1 0 1 0 0,0 1 0 0 0,0-1-1 0 0,0 0 1 0 0,0 0-1 0 0,0 1 1 0 0,0-1-1 0 0,0 1 1 0 0,0-1 0 0 0,-1 1-1 0 0,1 0 1 0 0,0-1-1 0 0,-1 1 1 0 0,1 0-1 0 0,-3-1 1 0 0,1 0 139 0 0,1 0-1 0 0,-1 0 1 0 0,1 0-1 0 0,0-1 1 0 0,0 1-1 0 0,0-1 1 0 0,-2-2-1 0 0,3 2 81 0 0,0 1-138 0 0,0-1-1 0 0,0 1 0 0 0,-1 0 1 0 0,1-1-1 0 0,-1 1 0 0 0,1 0 1 0 0,-1 0-1 0 0,0 0 0 0 0,0 0 1 0 0,-3-3-1 0 0,3 5-75 0 0,0-1-1 0 0,0 0 1 0 0,0 1-1 0 0,0 0 1 0 0,0-1-1 0 0,0 1 1 0 0,0 0-1 0 0,0 0 1 0 0,0 0 0 0 0,-3 1-1 0 0,4-1 6 0 0,-1 1 1 0 0,1-1-1 0 0,-1 0 0 0 0,0 0 0 0 0,1 0 0 0 0,-1 0 0 0 0,0 0 1 0 0,1 0-1 0 0,-1-1 0 0 0,1 1 0 0 0,-1-1 0 0 0,0 1 0 0 0,1-1 1 0 0,-1 1-1 0 0,1-1 0 0 0,-1 0 0 0 0,1 0 0 0 0,-2-1 0 0 0,3 2-8 0 0,0 0 0 0 0,0 0 0 0 0,0 0 1 0 0,0 0-1 0 0,0 0 0 0 0,0 0 0 0 0,0 0 0 0 0,0 0 0 0 0,0 0 0 0 0,0 0 0 0 0,0 1 0 0 0,0-1 0 0 0,0 0 0 0 0,0 0 0 0 0,0 0 0 0 0,0 0 0 0 0,0 0 0 0 0,1 0 0 0 0,-1 0 0 0 0,0 0 0 0 0,0 0 0 0 0,0 0 0 0 0,0 0 1 0 0,0 0-1 0 0,0 0 0 0 0,0 0 0 0 0,0 1 0 0 0,0-1 0 0 0,0 0 0 0 0,0 0 0 0 0,0 0 0 0 0,0 0 0 0 0,0 0 0 0 0,0 0 0 0 0,0 0 0 0 0,0 0 0 0 0,0 0 0 0 0,0 0 0 0 0,-1 0 0 0 0,1 0 0 0 0,0 0 0 0 0,0 0 0 0 0,0 0 0 0 0,0 1 1 0 0,0-1-1 0 0,0 0 0 0 0,0 0 0 0 0,0 0 0 0 0,0 0 0 0 0,0 0 0 0 0,0 0 0 0 0,0 0 0 0 0,0 0 0 0 0,0 0 0 0 0,0 0 0 0 0,0 0 0 0 0,0 0 4 0 0,1 0 1 0 0,-1 1-1 0 0,1-1 1 0 0,-1 0-1 0 0,1 0 0 0 0,-1 0 1 0 0,1 0-1 0 0,-1 0 1 0 0,1 0-1 0 0,-1 0 0 0 0,1 0 1 0 0,-1 0-1 0 0,1 0 1 0 0,-1 0-1 0 0,1 0 0 0 0,-1 0 1 0 0,1 0-1 0 0,-1-1 0 0 0,1 1 1 0 0,-1 0-1 0 0,1 0 1 0 0,-1 0-1 0 0,1-1 0 0 0,-1 1 1 0 0,1 0-1 0 0,-1-1 1 0 0,0 1-1 0 0,1-1 0 0 0,1 0 32 0 0,1 0-1 0 0,-1 0 0 0 0,1 0 0 0 0,-1 0 0 0 0,1 1 1 0 0,0-1-1 0 0,-1 1 0 0 0,1 0 0 0 0,0 0 1 0 0,-1 0-1 0 0,1 0 0 0 0,-1 0 0 0 0,1 0 1 0 0,0 1-1 0 0,4 0 0 0 0,38 15-36 0 0,-42-15-13 0 0,1 1-1 0 0,-1-2 0 0 0,0 1 0 0 0,0 0 0 0 0,0 0 1 0 0,1-1-1 0 0,-1 0 0 0 0,0 0 0 0 0,0 0 1 0 0,1 0-1 0 0,-1 0 0 0 0,6-2 0 0 0,0-1 50 0 0,0 0-1 0 0,18-8 1 0 0,-20 7 37 0 0,0 1-1 0 0,0 0 1 0 0,0 0-1 0 0,1 1 0 0 0,14-3 1 0 0,-11 5-73 0 0,-1 0-1 0 0,1 1 1 0 0,-1 0 0 0 0,1 0-1 0 0,-1 1 1 0 0,0 1 0 0 0,20 7-1 0 0,-4-2 37 0 0,-21-7-48 0 0,-1-1 0 0 0,1 0 0 0 0,-1 0 0 0 0,1 0 0 0 0,7-2 0 0 0,-4 1 0 0 0,68-18 128 0 0,-59 17-67 0 0,1 1 0 0 0,-1 1-1 0 0,1 0 1 0 0,0 1 0 0 0,-1 1-1 0 0,26 6 1 0 0,-18-4-60 0 0,51 4 0 0 0,-45-8 10 0 0,0-1-1 0 0,0-2 1 0 0,-1 0 0 0 0,40-11-1 0 0,-36 7-10 0 0,0 1 0 0 0,1 3 0 0 0,-1 0 0 0 0,39 3 0 0 0,-63 0 0 0 0,73-5 27 0 0,-64 2-22 0 0,-1 1 1 0 0,0 1-1 0 0,1 1 0 0 0,-1 1 1 0 0,0 0-1 0 0,23 5 0 0 0,-26-2 3 0 0,-1-1 0 0 0,1 0 0 0 0,0-1 0 0 0,0-1 0 0 0,-1 0 0 0 0,1-1 0 0 0,23-3 0 0 0,-22 1-8 0 0,1 1 0 0 0,28 3 0 0 0,-5-1 0 0 0,43 3 0 0 0,-72-5 0 0 0,1 1 0 0 0,-1 1 0 0 0,1 0 0 0 0,-1 0 0 0 0,1 2 0 0 0,-1-1 0 0 0,17 7 0 0 0,3 4 0 0 0,37 20 0 0 0,-33-15 0 0 0,-21-12 0 0 0,0-1 0 0 0,1-1 0 0 0,-1 0 0 0 0,30 3 0 0 0,15 5 0 0 0,107 23 0 0 0,-154-34 0 0 0,1 0 0 0 0,0-1 0 0 0,-1 0 0 0 0,1-1 0 0 0,14-3 0 0 0,34-2 0 0 0,-37 7 0 0 0,1 1 0 0 0,-1 1 0 0 0,24 7 0 0 0,-3-5 0 0 0,-35-4 0 0 0,0 0 0 0 0,0 0 0 0 0,17 5 0 0 0,-10 0 0 0 0,-1 0 0 0 0,1-2 0 0 0,0 0 0 0 0,0-1 0 0 0,0 0 0 0 0,0-1 0 0 0,0-2 0 0 0,29-1 0 0 0,15-8 21 0 0,-37 4-6 0 0,0 2-1 0 0,27-1 0 0 0,-48 4-397 0 0,0 0 0 0 0,1 1-1 0 0,-1-1 1 0 0,0 1 0 0 0,0 0-1 0 0,1 0 1 0 0,-1 0 0 0 0,0 0-1 0 0,3 2 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32.800"/>
    </inkml:context>
    <inkml:brush xml:id="br0">
      <inkml:brushProperty name="width" value="0.1" units="cm"/>
      <inkml:brushProperty name="height" value="0.1" units="cm"/>
      <inkml:brushProperty name="color" value="#FFFF00"/>
    </inkml:brush>
  </inkml:definitions>
  <inkml:trace contextRef="#ctx0" brushRef="#br0">0 46 455 0 0,'13'5'2739'0'0,"-10"-4"-2547"0"0,-1-1 0 0 0,0 1-1 0 0,0 0 1 0 0,1-1 0 0 0,-1 1-1 0 0,0 0 1 0 0,0 0 0 0 0,3 2-1 0 0,-2 0-138 0 0,0-1 0 0 0,0 0-1 0 0,0 0 1 0 0,0-1 0 0 0,1 1-1 0 0,-1-1 1 0 0,0 1-1 0 0,1-1 1 0 0,-1 0 0 0 0,1-1-1 0 0,0 1 1 0 0,-1 0 0 0 0,1-1-1 0 0,0 0 1 0 0,-1 0-1 0 0,6 0 1 0 0,3-2 158 0 0,0-1 1 0 0,0 0-1 0 0,19-7 0 0 0,-18 5 102 0 0,1 1-1 0 0,18-4 1 0 0,-7 6-93 0 0,0 1 0 0 0,42 4 1 0 0,-37-1-11 0 0,35-2 1 0 0,-51-2-140 0 0,-1-1 1 0 0,1 0-1 0 0,21-8 0 0 0,-21 6 10 0 0,0 1 0 0 0,1 0-1 0 0,15-1 1 0 0,-5 4 19 0 0,1 1 0 0 0,-1 1 0 0 0,27 4 0 0 0,-2 0-92 0 0,135-3 273 0 0,0 0 30 0 0,-139-1-257 0 0,1-1 0 0 0,73-12 0 0 0,13 0 486 0 0,-101 12-571 0 0,-1 1-1 0 0,0 2 1 0 0,0 1 0 0 0,0 1 0 0 0,-1 2 0 0 0,1 1 0 0 0,-1 1-1 0 0,-1 2 1 0 0,0 1 0 0 0,34 19 0 0 0,-40-17-264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34.779"/>
    </inkml:context>
    <inkml:brush xml:id="br0">
      <inkml:brushProperty name="width" value="0.1" units="cm"/>
      <inkml:brushProperty name="height" value="0.1" units="cm"/>
      <inkml:brushProperty name="color" value="#FFFF00"/>
    </inkml:brush>
  </inkml:definitions>
  <inkml:trace contextRef="#ctx0" brushRef="#br0">72 97 3711 0 0,'-2'-10'160'0'0,"1"6"-131"0"0,0-1-1 0 0,-1 0 0 0 0,1 1 0 0 0,-1-1 0 0 0,0 1 0 0 0,0 0 0 0 0,0 0 1 0 0,-4-6-1 0 0,-14-4 1608 0 0,17 13-1591 0 0,0-1-1 0 0,0 1 1 0 0,0-1 0 0 0,1 0-1 0 0,-1 0 1 0 0,1 0-1 0 0,-1-1 1 0 0,1 1 0 0 0,-3-4-1 0 0,5 5-39 0 0,0 1-1 0 0,-1 0 0 0 0,1 0 0 0 0,0 0 0 0 0,0 0 0 0 0,0 0 0 0 0,0 0 0 0 0,0 0 0 0 0,0 0 0 0 0,0 0 1 0 0,0 0-1 0 0,0 0 0 0 0,0 0 0 0 0,0-1 0 0 0,0 1 0 0 0,0 0 0 0 0,0 0 0 0 0,0 0 0 0 0,0 0 1 0 0,0 0-1 0 0,0 0 0 0 0,-1 0 0 0 0,1 0 0 0 0,0-1 0 0 0,0 1 0 0 0,0 0 0 0 0,0 0 0 0 0,1 0 0 0 0,-1 0 1 0 0,0 0-1 0 0,0 0 0 0 0,0 0 0 0 0,0 0 0 0 0,0-1 0 0 0,0 1 0 0 0,0 0 0 0 0,0 0 0 0 0,0 0 0 0 0,0 0 1 0 0,0 0-1 0 0,0 0 0 0 0,0 0 0 0 0,0 0 0 0 0,0 0 0 0 0,0 0 0 0 0,0 0 0 0 0,1-1 0 0 0,-1 1 1 0 0,0 0-1 0 0,0 0 0 0 0,0 0 0 0 0,0 0 0 0 0,0 0 0 0 0,0 0 0 0 0,0 0 0 0 0,0 0 0 0 0,0 0 0 0 0,1 0 1 0 0,-1 0-1 0 0,0 0 0 0 0,0 0 0 0 0,0 0 0 0 0,0 0 0 0 0,0 0 0 0 0,0 0 0 0 0,0 0 0 0 0,1 0 1 0 0,-1 0-1 0 0,12 6 556 0 0,12 12 236 0 0,-16-9-598 0 0,1 0-1 0 0,-1-1 1 0 0,12 9-1 0 0,-16-14-114 0 0,-1 0 1 0 0,1-1-1 0 0,1 1 0 0 0,-1-1 0 0 0,0 0 0 0 0,1-1 0 0 0,-1 1 0 0 0,1-1 0 0 0,-1 0 0 0 0,10 2 0 0 0,221 35 1515 0 0,-142-20-1476 0 0,-38-10 130 0 0,59 0-1 0 0,-54-5-98 0 0,248-3 122 0 0,-1-27-99 0 0,-89 7 115 0 0,46 11-158 0 0,-52 4-128 0 0,-155-1 136 0 0,83-19 0 0 0,-75 12 249 0 0,-54 11-371 0 0,0 0-1 0 0,0 1 1 0 0,0 0-1 0 0,0 1 1 0 0,1 0-1 0 0,-1 1 1 0 0,0 0-1 0 0,0 1 1 0 0,0 0-1 0 0,0 1 1 0 0,0 0 0 0 0,-1 1-1 0 0,1 0 1 0 0,-1 0-1 0 0,0 1 1 0 0,0 1-1 0 0,17 11 1 0 0,-6 0-257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9:42.233"/>
    </inkml:context>
    <inkml:brush xml:id="br0">
      <inkml:brushProperty name="width" value="0.1" units="cm"/>
      <inkml:brushProperty name="height" value="0.1" units="cm"/>
      <inkml:brushProperty name="color" value="#FFFF00"/>
    </inkml:brush>
  </inkml:definitions>
  <inkml:trace contextRef="#ctx0" brushRef="#br0">30 16 655 0 0,'-1'-1'0'0'0,"-3"-3"0"0"0,1 2 0 0 0,-1 1 64 0 0,-1-1-64 0 0,-1 0 0 0 0,5 0 0 0 0,-1 2 0 0 0,0 0 0 0 0,0-1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03.098"/>
    </inkml:context>
    <inkml:brush xml:id="br0">
      <inkml:brushProperty name="width" value="0.1" units="cm"/>
      <inkml:brushProperty name="height" value="0.1" units="cm"/>
      <inkml:brushProperty name="color" value="#FF0066"/>
    </inkml:brush>
  </inkml:definitions>
  <inkml:trace contextRef="#ctx0" brushRef="#br0">3649 148 7887 0 0,'-1'-1'43'0'0,"0"-1"-1"0"0,0 1 1 0 0,0-1-1 0 0,1 1 0 0 0,-1-1 1 0 0,0 0-1 0 0,1 0 0 0 0,-1 1 1 0 0,1-1-1 0 0,-1 0 0 0 0,1 0 1 0 0,0 1-1 0 0,0-1 1 0 0,0 0-1 0 0,0 0 0 0 0,0 0 1 0 0,0 0-1 0 0,1 1 0 0 0,-1-1 1 0 0,1-2-1 0 0,14-40-50 0 0,-11 34 202 0 0,0 1-56 0 0,-2 7-85 0 0,-1 0 0 0 0,0-1 0 0 0,0 1 0 0 0,0 0 0 0 0,0-1 0 0 0,0 1 0 0 0,0-1 1 0 0,-1 1-1 0 0,1-1 0 0 0,-1 1 0 0 0,1-1 0 0 0,-1 0 0 0 0,0 1 0 0 0,0-1 0 0 0,0 1 0 0 0,-1-4 0 0 0,0 6-26 0 0,1-1 0 0 0,-1 1-1 0 0,1 0 1 0 0,-1 0-1 0 0,1 0 1 0 0,-1 0 0 0 0,1 0-1 0 0,-1 0 1 0 0,1 0 0 0 0,-1 0-1 0 0,1 0 1 0 0,-1 0-1 0 0,1 0 1 0 0,-1 0 0 0 0,1 0-1 0 0,-1 0 1 0 0,1 1-1 0 0,-1-1 1 0 0,1 0 0 0 0,0 0-1 0 0,-1 0 1 0 0,1 1 0 0 0,-1-1-1 0 0,1 0 1 0 0,-1 1-1 0 0,1-1 1 0 0,0 0 0 0 0,-1 1-1 0 0,1-1 1 0 0,0 0-1 0 0,-1 1 1 0 0,-13 13 807 0 0,0 2 183 0 0,-2 1-1 0 0,-22 17 1 0 0,31-28-842 0 0,-1-1 0 0 0,1 0 0 0 0,-1-1-1 0 0,0 0 1 0 0,0 0 0 0 0,-1-1 0 0 0,1 0 0 0 0,-17 3 0 0 0,-183 55 3420 0 0,41-11-3056 0 0,137-42-452 0 0,-1-2 0 0 0,0-2 0 0 0,-50 2 0 0 0,-5-9 327 0 0,-37 2 223 0 0,-67 15-388 0 0,76 2 267 0 0,-228 3 0 0 0,94-31-100 0 0,211 9-394 0 0,-31-3 119 0 0,-125 6 0 0 0,-29 31-141 0 0,98-11 0 0 0,74-16 55 0 0,-1-2 1 0 0,1-3-1 0 0,-77-10 0 0 0,-9 0 67 0 0,-367 12 1407 0 0,463 1-1579 0 0,-141 2-1255 0 0,123-6 44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9:43.040"/>
    </inkml:context>
    <inkml:brush xml:id="br0">
      <inkml:brushProperty name="width" value="0.1" units="cm"/>
      <inkml:brushProperty name="height" value="0.1" units="cm"/>
      <inkml:brushProperty name="color" value="#FFFF00"/>
    </inkml:brush>
  </inkml:definitions>
  <inkml:trace contextRef="#ctx0" brushRef="#br0">0 82 2303 0 0,'9'0'3271'0'0,"37"0"-2710"0"0,146-34 378 0 0,19-1-622 0 0,-178 30-297 0 0,19-1 35 0 0,-93 6-10 0 0,10-1-28 0 0,0 1 1 0 0,1 1 0 0 0,-1 2 0 0 0,-53 12-1 0 0,68-11 18 0 0,-14 5 116 0 0,-53 21 1 0 0,74-26-134 0 0,1 1-1 0 0,0 0 0 0 0,-1 0 0 0 0,2 0 1 0 0,-1 1-1 0 0,1 0 0 0 0,0 1 1 0 0,0-1-1 0 0,1 1 0 0 0,-9 12 0 0 0,15-19-16 0 0,0 1-1 0 0,-1-1 0 0 0,1 0 0 0 0,0 0 0 0 0,0 1 0 0 0,0-1 1 0 0,-1 0-1 0 0,1 0 0 0 0,0 1 0 0 0,0-1 0 0 0,0 0 1 0 0,0 0-1 0 0,0 1 0 0 0,-1-1 0 0 0,1 0 0 0 0,0 0 0 0 0,0 1 1 0 0,0-1-1 0 0,0 0 0 0 0,0 1 0 0 0,0-1 0 0 0,0 0 0 0 0,0 1 1 0 0,0-1-1 0 0,0 0 0 0 0,0 0 0 0 0,1 1 0 0 0,-1-1 1 0 0,0 0-1 0 0,0 1 0 0 0,0-1 0 0 0,0 0 0 0 0,0 0 0 0 0,0 1 1 0 0,1-1-1 0 0,-1 0 0 0 0,0 0 0 0 0,0 1 0 0 0,1-1 0 0 0,14 2 35 0 0,25-9 131 0 0,-35 6-110 0 0,40-11 269 0 0,-25 7-3 0 0,37-6-1 0 0,404-5 709 0 0,-415 16-969 0 0,10 3 24 0 0,81 14 1 0 0,-120-16-73 0 0,-10-1 3 0 0,-7-2 29 0 0,-3 0-39 0 0,-1 0 0 0 0,0 0 0 0 0,0 1 0 0 0,0 0 0 0 0,0 0 0 0 0,0 0 0 0 0,0 0 0 0 0,0 1-1 0 0,0-1 1 0 0,0 1 0 0 0,0 0 0 0 0,0 1 0 0 0,0-1 0 0 0,-7 2 0 0 0,-8 2 45 0 0,-32 11 0 0 0,45-13-50 0 0,-3 1-5 0 0,0 0-1 0 0,0 1 1 0 0,1 0-1 0 0,0 1 1 0 0,0 0-1 0 0,0 0 1 0 0,1 0-1 0 0,-1 1 1 0 0,1 0-1 0 0,1 1 1 0 0,-1 0-1 0 0,1 0 1 0 0,0 0-1 0 0,1 0 1 0 0,-8 14-1 0 0,12-19 5 0 0,0-1 0 0 0,1 1 0 0 0,-1 0 0 0 0,0 0 0 0 0,1 0 0 0 0,-1 0 0 0 0,1 0 0 0 0,-1 0 0 0 0,1 0 0 0 0,0 0 0 0 0,0 0 0 0 0,0 0 0 0 0,0 1 0 0 0,0-1 0 0 0,1 0 0 0 0,-1 0 0 0 0,1 0 0 0 0,-1 0 0 0 0,1 0 0 0 0,0 2 0 0 0,1-2 0 0 0,0 0 0 0 0,-1 0 0 0 0,1 1 0 0 0,0-1 0 0 0,0-1 0 0 0,0 1 0 0 0,0 0 0 0 0,0 0 0 0 0,1-1 0 0 0,-1 1 0 0 0,1-1 0 0 0,-1 0 0 0 0,4 2 0 0 0,4 0 0 0 0,0 0 0 0 0,1 0 0 0 0,0-1 0 0 0,0 0 0 0 0,-1-1 0 0 0,16 0 0 0 0,31-2-104 0 0,-26-2-32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43.132"/>
    </inkml:context>
    <inkml:brush xml:id="br0">
      <inkml:brushProperty name="width" value="0.1" units="cm"/>
      <inkml:brushProperty name="height" value="0.1" units="cm"/>
      <inkml:brushProperty name="color" value="#FFFF00"/>
    </inkml:brush>
  </inkml:definitions>
  <inkml:trace contextRef="#ctx0" brushRef="#br0">706 101 7455 0 0,'3'-14'483'0'0,"1"1"-1"0"0,0 0 1 0 0,1 0-1 0 0,13-23 1 0 0,-12 25 175 0 0,-30 36-185 0 0,7-8-321 0 0,-33 41 274 0 0,-180 184 338 0 0,-97 76-468 0 0,298-290-310 0 0,20-21-32 0 0,1 1-1 0 0,-1 0 1 0 0,2 0-1 0 0,-1 1 1 0 0,1 0-1 0 0,1 0 1 0 0,-6 10-1 0 0,9-10-237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43.503"/>
    </inkml:context>
    <inkml:brush xml:id="br0">
      <inkml:brushProperty name="width" value="0.1" units="cm"/>
      <inkml:brushProperty name="height" value="0.1" units="cm"/>
      <inkml:brushProperty name="color" value="#FFFF00"/>
    </inkml:brush>
  </inkml:definitions>
  <inkml:trace contextRef="#ctx0" brushRef="#br0">66 76 12263 0 0,'-6'-7'148'0'0,"3"6"-50"0"0,1-1 0 0 0,0 0 0 0 0,-1-1 0 0 0,1 1 0 0 0,0 0 0 0 0,1-1 0 0 0,-1 1 0 0 0,0-1 0 0 0,1 1 0 0 0,-3-6 0 0 0,-20-20 20 0 0,13 18-110 0 0,11 12 15 0 0,13 20 0 0 0,-5-8-86 0 0,23 47-13 0 0,41 117 1 0 0,-59-138 168 0 0,-2 1 0 0 0,-2 0 0 0 0,-2 1-1 0 0,2 50 1 0 0,-6-21 120 0 0,-1 5-74 0 0,4-1 1 0 0,19 98-1 0 0,-14-139-1512 0 0,-7-21-69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43.857"/>
    </inkml:context>
    <inkml:brush xml:id="br0">
      <inkml:brushProperty name="width" value="0.1" units="cm"/>
      <inkml:brushProperty name="height" value="0.1" units="cm"/>
      <inkml:brushProperty name="color" value="#FFFF00"/>
    </inkml:brush>
  </inkml:definitions>
  <inkml:trace contextRef="#ctx0" brushRef="#br0">20 34 13071 0 0,'-7'-11'187'0'0,"5"10"-75"0"0,1 0 0 0 0,0-1 0 0 0,0 1 0 0 0,0-1 0 0 0,0 0-1 0 0,0 1 1 0 0,0-1 0 0 0,0 0 0 0 0,1 1 0 0 0,-1-1 0 0 0,0-3 0 0 0,1 5-104 0 0,1 0 0 0 0,-1 0 0 0 0,0 0 0 0 0,1 0 0 0 0,-1 0 0 0 0,1 0 0 0 0,-1 0 1 0 0,1 0-1 0 0,-1 0 0 0 0,0 0 0 0 0,1 0 0 0 0,-1 0 0 0 0,0 1 0 0 0,1-1 0 0 0,-1 0 1 0 0,1 0-1 0 0,-1 0 0 0 0,0 1 0 0 0,1-1 0 0 0,-1 0 0 0 0,0 0 0 0 0,0 1 0 0 0,1-1 1 0 0,-1 0-1 0 0,0 1 0 0 0,0-1 0 0 0,1 1 0 0 0,8 10 68 0 0,-9-11-75 0 0,61 86 75 0 0,135 173 198 0 0,-173-229-270 0 0,-1 0-1 0 0,-2 0 1 0 0,-1 2-1 0 0,-1 1 1 0 0,16 40 0 0 0,-32-68-312 0 0,11 25 148 0 0,-2-13-4240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44.244"/>
    </inkml:context>
    <inkml:brush xml:id="br0">
      <inkml:brushProperty name="width" value="0.1" units="cm"/>
      <inkml:brushProperty name="height" value="0.1" units="cm"/>
      <inkml:brushProperty name="color" value="#FFFF00"/>
    </inkml:brush>
  </inkml:definitions>
  <inkml:trace contextRef="#ctx0" brushRef="#br0">27 72 9215 0 0,'-21'-22'1062'0'0,"20"20"-951"0"0,1 1-1 0 0,-1 0 1 0 0,0 0 0 0 0,1 0 0 0 0,-1-1 0 0 0,1 1 0 0 0,-1 0 0 0 0,1-1-1 0 0,0 1 1 0 0,0 0 0 0 0,-1-1 0 0 0,1 1 0 0 0,0-1 0 0 0,0 1 0 0 0,0 0 0 0 0,0-1-1 0 0,1 1 1 0 0,-1-1 0 0 0,0 1 0 0 0,1 0 0 0 0,-1-1 0 0 0,1 1 0 0 0,-1 0-1 0 0,1 0 1 0 0,-1-1 0 0 0,1 1 0 0 0,0 0 0 0 0,0 0 0 0 0,-1 0 0 0 0,1 0 0 0 0,0 0-1 0 0,1-1 1 0 0,1 1-43 0 0,0-1-1 0 0,0 1 0 0 0,0 1 1 0 0,-1-1-1 0 0,1 0 0 0 0,0 1 1 0 0,0-1-1 0 0,0 1 1 0 0,0 0-1 0 0,0 0 0 0 0,0 0 1 0 0,0 1-1 0 0,5 0 0 0 0,42 13 251 0 0,-32-8-167 0 0,116 31 305 0 0,199 29 1 0 0,-129-40-4982 0 0,-149-20-515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45.338"/>
    </inkml:context>
    <inkml:brush xml:id="br0">
      <inkml:brushProperty name="width" value="0.1" units="cm"/>
      <inkml:brushProperty name="height" value="0.1" units="cm"/>
      <inkml:brushProperty name="color" value="#FFFF00"/>
    </inkml:brush>
  </inkml:definitions>
  <inkml:trace contextRef="#ctx0" brushRef="#br0">611 545 1839 0 0,'-35'-38'138'0'0,"-97"-92"-62"0"0,127 125-112 0 0,-153-120 1213 0 0,98 83-1033 0 0,-104-78-35 0 0,159 116-133 0 0,0 0 0 0 0,0 0-1 0 0,0-1 1 0 0,1 1-1 0 0,0-1 1 0 0,0 0-1 0 0,0 0 1 0 0,0-1-1 0 0,1 1 1 0 0,0-1 0 0 0,-5-11-1 0 0,6 3-1122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53.262"/>
    </inkml:context>
    <inkml:brush xml:id="br0">
      <inkml:brushProperty name="width" value="0.1" units="cm"/>
      <inkml:brushProperty name="height" value="0.1" units="cm"/>
      <inkml:brushProperty name="color" value="#FFFF00"/>
    </inkml:brush>
  </inkml:definitions>
  <inkml:trace contextRef="#ctx0" brushRef="#br0">1 25 3567 0 0,'0'-1'81'0'0,"1"-1"0"0"0,-1 1 0 0 0,1 0 0 0 0,-1 0 0 0 0,1 0 0 0 0,0-1 0 0 0,-1 1 0 0 0,1 0 0 0 0,0 0-1 0 0,0 0 1 0 0,0 0 0 0 0,0 0 0 0 0,0 1 0 0 0,0-1 0 0 0,0 0 0 0 0,0 0 0 0 0,0 1 0 0 0,1-1 0 0 0,-1 1 0 0 0,0-1-1 0 0,0 1 1 0 0,1-1 0 0 0,-1 1 0 0 0,0 0 0 0 0,1-1 0 0 0,-1 1 0 0 0,0 0 0 0 0,3 0 0 0 0,42-3 640 0 0,-45 3-701 0 0,57 6 724 0 0,-47-4-570 0 0,-1 0 0 0 0,1-1 0 0 0,-1 0 0 0 0,1-1 0 0 0,-1 0 0 0 0,19-3 0 0 0,-21 2-73 0 0,0 1 1 0 0,0-1 0 0 0,0 2-1 0 0,0-1 1 0 0,0 1 0 0 0,0 0-1 0 0,0 1 1 0 0,0 0 0 0 0,0 0 0 0 0,0 1-1 0 0,7 4 1 0 0,32 7-76 0 0,-1-2-37 0 0,-26-6 36 0 0,0-1 0 0 0,0-1 0 0 0,0-1 0 0 0,0 0 0 0 0,22-1 0 0 0,20-5 35 0 0,0-3 1 0 0,68-15-1 0 0,-98 15-22 0 0,1 2 0 0 0,-1 2 0 0 0,62 3-1 0 0,15-1 18 0 0,5-2-50 0 0,229 27 0 0 0,-224-4-5 0 0,17 2 0 0 0,154 5 0 0 0,-58-10 0 0 0,32 3 0 0 0,-194-15 9 0 0,1-4 1 0 0,0-3-1 0 0,0-3 0 0 0,-1-3 0 0 0,0-3 0 0 0,106-29 0 0 0,-158 35-25 0 0,0 1 0 0 0,0 0 0 0 0,0 2 0 0 0,0 0 0 0 0,36 3-1 0 0,-18 2-82 0 0,-1 2-1 0 0,37 12 0 0 0,-53-13-312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58.092"/>
    </inkml:context>
    <inkml:brush xml:id="br0">
      <inkml:brushProperty name="width" value="0.1" units="cm"/>
      <inkml:brushProperty name="height" value="0.1" units="cm"/>
      <inkml:brushProperty name="color" value="#FFFF00"/>
    </inkml:brush>
  </inkml:definitions>
  <inkml:trace contextRef="#ctx0" brushRef="#br0">9 0 2471 0 0,'-1'3'23'0'0,"0"-1"-1"0"0,0 0 1 0 0,0 1-1 0 0,0-1 1 0 0,1 1-1 0 0,-1-1 0 0 0,1 1 1 0 0,-1-1-1 0 0,1 1 1 0 0,0-1-1 0 0,0 1 1 0 0,0-1-1 0 0,0 1 1 0 0,1 2-1 0 0,0 6 17 0 0,-4-24 1509 0 0,2 3-526 0 0,1 10-1017 0 0,0 0 1 0 0,0 0-1 0 0,0 0 1 0 0,0 0-1 0 0,0 0 0 0 0,0 0 1 0 0,0-1-1 0 0,0 1 1 0 0,0 0-1 0 0,0 0 1 0 0,0 0-1 0 0,0 0 0 0 0,0 0 1 0 0,0 0-1 0 0,0 0 1 0 0,0 0-1 0 0,1 0 1 0 0,-1 0-1 0 0,0 0 0 0 0,0 0 1 0 0,0-1-1 0 0,0 1 1 0 0,0 0-1 0 0,0 0 1 0 0,0 0-1 0 0,0 0 0 0 0,0 0 1 0 0,0 0-1 0 0,0 0 1 0 0,0 0-1 0 0,0 0 1 0 0,0 0-1 0 0,0 0 0 0 0,0 0 1 0 0,1 0-1 0 0,-1 0 1 0 0,0 0-1 0 0,0 0 1 0 0,0 0-1 0 0,0 0 0 0 0,0 0 1 0 0,0 0-1 0 0,0 0 1 0 0,0 0-1 0 0,0 0 1 0 0,0 0-1 0 0,0 0 0 0 0,1 0 1 0 0,-1 0-1 0 0,0 0 1 0 0,0 0-1 0 0,0 0 1 0 0,0 0-1 0 0,0 0 0 0 0,0 0 1 0 0,0 0-1 0 0,0 0 1 0 0,0 0-1 0 0,0 0 1 0 0,0 0-1 0 0,0 0 0 0 0,0 0 1 0 0,1 0-1 0 0,-1 0 1 0 0,0 0-1 0 0,0 1 1 0 0,0-1-1 0 0,0 0 0 0 0,2 2-341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6:58.861"/>
    </inkml:context>
    <inkml:brush xml:id="br0">
      <inkml:brushProperty name="width" value="0.1" units="cm"/>
      <inkml:brushProperty name="height" value="0.1" units="cm"/>
      <inkml:brushProperty name="color" value="#FFFF00"/>
    </inkml:brush>
  </inkml:definitions>
  <inkml:trace contextRef="#ctx0" brushRef="#br0">0 0 2127 0 0,'3'11'46'0'0,"-1"-6"60"0"0,-1 0 0 0 0,1 0 1 0 0,0 0-1 0 0,0 0 0 0 0,0-1 0 0 0,5 6 0 0 0,-7-9-82 0 0,1 0-1 0 0,0 0 1 0 0,0 0 0 0 0,0 0-1 0 0,0-1 1 0 0,0 1-1 0 0,0 0 1 0 0,0-1 0 0 0,0 1-1 0 0,0 0 1 0 0,1-1-1 0 0,-1 0 1 0 0,0 1 0 0 0,0-1-1 0 0,0 0 1 0 0,1 1-1 0 0,-1-1 1 0 0,0 0 0 0 0,0 0-1 0 0,0 0 1 0 0,1 0-1 0 0,-1 0 1 0 0,0 0 0 0 0,0-1-1 0 0,1 1 1 0 0,-1 0-1 0 0,0-1 1 0 0,0 1 0 0 0,0 0-1 0 0,0-1 1 0 0,2-1-1 0 0,19-8 1177 0 0,-18 8-1054 0 0,1-1-1 0 0,0 0 0 0 0,0 1 0 0 0,0 0 1 0 0,0 0-1 0 0,0 1 0 0 0,1 0 0 0 0,-1-1 1 0 0,0 2-1 0 0,1-1 0 0 0,-1 1 0 0 0,1-1 1 0 0,-1 2-1 0 0,1-1 0 0 0,9 2 0 0 0,7 5-129 0 0,0 0 0 0 0,0 2 0 0 0,-1 0 0 0 0,30 18-1 0 0,-40-21-18 0 0,-4-2 14 0 0,1-1-1 0 0,0-1 0 0 0,1 1 0 0 0,-1-1 1 0 0,0 0-1 0 0,0-1 0 0 0,1 0 0 0 0,-1-1 1 0 0,1 1-1 0 0,-1-2 0 0 0,1 1 0 0 0,-1-1 1 0 0,13-3-1 0 0,39-1 622 0 0,0 9-432 0 0,-39-2-96 0 0,33 0 0 0 0,58-12 28 0 0,-71 7-23 0 0,54 3-1 0 0,3 0-89 0 0,-54-2 9 0 0,145 0 232 0 0,-168 2-249 0 0,1-1-1 0 0,-1-1 0 0 0,25-5 1 0 0,28-3 11 0 0,-7 7 38 0 0,-12 1 99 0 0,0-2 0 0 0,0-3 0 0 0,60-14 0 0 0,-80 12-32 0 0,1 2 0 0 0,0 1-1 0 0,0 2 1 0 0,1 1 0 0 0,41 3-1 0 0,90 8-126 0 0,-71-3 2 0 0,-41-3 13 0 0,0 2 1 0 0,70 15-1 0 0,-98-12-95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7:47.572"/>
    </inkml:context>
    <inkml:brush xml:id="br0">
      <inkml:brushProperty name="width" value="0.1" units="cm"/>
      <inkml:brushProperty name="height" value="0.1" units="cm"/>
      <inkml:brushProperty name="color" value="#FFFF00"/>
    </inkml:brush>
  </inkml:definitions>
  <inkml:trace contextRef="#ctx0" brushRef="#br0">405 20 12983 0 0,'-4'-3'61'0'0,"-1"0"1"0"0,1 1-1 0 0,-1 0 0 0 0,0 0 0 0 0,0 0 0 0 0,0 1 0 0 0,0-1 0 0 0,0 1 1 0 0,0 0-1 0 0,-1 1 0 0 0,1-1 0 0 0,0 1 0 0 0,0 0 0 0 0,-1 0 0 0 0,1 1 1 0 0,0 0-1 0 0,0-1 0 0 0,0 2 0 0 0,0-1 0 0 0,0 1 0 0 0,0-1 0 0 0,0 2 0 0 0,0-1 1 0 0,1 0-1 0 0,-8 6 0 0 0,-6 5-36 0 0,1 1-1 0 0,0 1 1 0 0,1 0 0 0 0,-24 30 0 0 0,33-37 37 0 0,-13 16-298 0 0,1 1 0 0 0,1 0 0 0 0,1 1 0 0 0,1 1 0 0 0,2 1-1 0 0,1 0 1 0 0,0 1 0 0 0,-9 36 0 0 0,20-57-1279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05.527"/>
    </inkml:context>
    <inkml:brush xml:id="br0">
      <inkml:brushProperty name="width" value="0.1" units="cm"/>
      <inkml:brushProperty name="height" value="0.1" units="cm"/>
      <inkml:brushProperty name="color" value="#FF0066"/>
    </inkml:brush>
  </inkml:definitions>
  <inkml:trace contextRef="#ctx0" brushRef="#br0">4970 1 13791 0 0,'-4'0'114'0'0,"0"0"0"0"0,0 1-1 0 0,0-1 1 0 0,1 1-1 0 0,-1 0 1 0 0,0 0 0 0 0,0 1-1 0 0,0-1 1 0 0,1 1 0 0 0,-1 0-1 0 0,1-1 1 0 0,-1 2 0 0 0,1-1-1 0 0,0 0 1 0 0,0 1-1 0 0,0-1 1 0 0,0 1 0 0 0,0 0-1 0 0,1 0 1 0 0,-4 4 0 0 0,-9 9 83 0 0,13-13-120 0 0,-1-1 0 0 0,0 0 0 0 0,0 1 0 0 0,0-2 0 0 0,0 1 0 0 0,0 0-1 0 0,0 0 1 0 0,-1-1 0 0 0,1 0 0 0 0,0 1 0 0 0,-1-1 0 0 0,1-1 0 0 0,-1 1 0 0 0,1 0 0 0 0,-1-1-1 0 0,-4 0 1 0 0,-4 0 524 0 0,-1-1 0 0 0,0-1 0 0 0,-16-4 0 0 0,16 3-193 0 0,-1 0 1 0 0,-23 0-1 0 0,-2 3-76 0 0,-73 10 0 0 0,-197 45 692 0 0,195-35-713 0 0,-135 5-1 0 0,142-23-62 0 0,-117-11 0 0 0,-302-4 581 0 0,417 13-839 0 0,-61-2 24 0 0,-277 13 292 0 0,158 5 25 0 0,73-14-307 0 0,-194-3 5 0 0,120-15 145 0 0,-21 0 69 0 0,282 15-160 0 0,-262 6 688 0 0,239-1-776 0 0,0-2 0 0 0,1-3 0 0 0,-1-2-1 0 0,-77-13 1 0 0,119 14-226 0 0,1-1-1 0 0,0 0 0 0 0,0 0 0 0 0,1-1 0 0 0,-1 0 0 0 0,1 0 1 0 0,-14-10-1 0 0,-6-7-1407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7:47.942"/>
    </inkml:context>
    <inkml:brush xml:id="br0">
      <inkml:brushProperty name="width" value="0.1" units="cm"/>
      <inkml:brushProperty name="height" value="0.1" units="cm"/>
      <inkml:brushProperty name="color" value="#FFFF00"/>
    </inkml:brush>
  </inkml:definitions>
  <inkml:trace contextRef="#ctx0" brushRef="#br0">10 28 6447 0 0,'-1'-4'119'0'0,"0"-1"-1"0"0,-7-14 7445 0 0,12 44-6824 0 0,0-3-735 0 0,72 236 118 0 0,-7-30-51 0 0,56 158-5001 0 0,-118-368 516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7:48.285"/>
    </inkml:context>
    <inkml:brush xml:id="br0">
      <inkml:brushProperty name="width" value="0.1" units="cm"/>
      <inkml:brushProperty name="height" value="0.1" units="cm"/>
      <inkml:brushProperty name="color" value="#FFFF00"/>
    </inkml:brush>
  </inkml:definitions>
  <inkml:trace contextRef="#ctx0" brushRef="#br0">1 1 5063 0 0,'1'3'343'0'0,"77"150"9986"0"0,101 319-11607 0 0,-169-441-20 0 0,0-2-358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7:48.685"/>
    </inkml:context>
    <inkml:brush xml:id="br0">
      <inkml:brushProperty name="width" value="0.1" units="cm"/>
      <inkml:brushProperty name="height" value="0.1" units="cm"/>
      <inkml:brushProperty name="color" value="#FFFF00"/>
    </inkml:brush>
  </inkml:definitions>
  <inkml:trace contextRef="#ctx0" brushRef="#br0">4 11 11055 0 0,'-3'-7'984'0'0,"3"4"-792"0"0,3 4-192 0 0,2 1 1264 0 0,4 0 208 0 0,2 1 48 0 0,7 1 8 0 0,8 3-1248 0 0,11 2-280 0 0,9 5 0 0 0,7 0 0 0 0,6 4 0 0 0,4 0 0 0 0,10 1-80 0 0,-2 0-4784 0 0,5-4-960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7:59.146"/>
    </inkml:context>
    <inkml:brush xml:id="br0">
      <inkml:brushProperty name="width" value="0.1" units="cm"/>
      <inkml:brushProperty name="height" value="0.1" units="cm"/>
      <inkml:brushProperty name="color" value="#FFFF00"/>
    </inkml:brush>
  </inkml:definitions>
  <inkml:trace contextRef="#ctx0" brushRef="#br0">0 10 2879 0 0,'0'-9'498'0'0,"11"17"515"0"0,5-8-235 0 0,-15 0-722 0 0,0-1 0 0 0,0 1 1 0 0,0 0-1 0 0,0 0 0 0 0,0 0 1 0 0,0 0-1 0 0,0 0 0 0 0,0 0 1 0 0,0 0-1 0 0,0 0 0 0 0,0 0 0 0 0,0 0 1 0 0,0 0-1 0 0,0 1 0 0 0,0-1 1 0 0,0 0-1 0 0,0 1 0 0 0,0-1 1 0 0,1 1-1 0 0,17 11 92 0 0,0-2 0 0 0,0 0 1 0 0,1-2-1 0 0,0 0 0 0 0,0-1 0 0 0,1-1 0 0 0,32 5 0 0 0,38-2 159 0 0,-76-9-262 0 0,205-3 431 0 0,-18-1 35 0 0,-141 4-426 0 0,0-4-1 0 0,75-13 1 0 0,-75 8 8 0 0,1 2 0 0 0,66 1 0 0 0,-76 10-71 0 0,0 1-1 0 0,85 21 0 0 0,-85-14-8 0 0,1-1 0 0 0,0-3 0 0 0,1-2 0 0 0,96-2-1 0 0,51-12-10 0 0,171-15 143 0 0,-361 22-181 0 0,1 0 0 0 0,0 0-1 0 0,-1 1 1 0 0,1 0 0 0 0,0 1 0 0 0,-1 0 0 0 0,1 1-1 0 0,-1 1 1 0 0,1-1 0 0 0,-1 2 0 0 0,0 0 0 0 0,13 6-1 0 0,-4 2-3223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02.539"/>
    </inkml:context>
    <inkml:brush xml:id="br0">
      <inkml:brushProperty name="width" value="0.1" units="cm"/>
      <inkml:brushProperty name="height" value="0.1" units="cm"/>
      <inkml:brushProperty name="color" value="#FFFF00"/>
    </inkml:brush>
  </inkml:definitions>
  <inkml:trace contextRef="#ctx0" brushRef="#br0">1 7 2879 0 0,'0'0'132'0'0,"37"-1"2020"0"0,-21 8-2032 0 0,1-1-1 0 0,0 0 0 0 0,0-2 1 0 0,0 1-1 0 0,28 1 0 0 0,-1-2 632 0 0,-1-3-1 0 0,84-7 0 0 0,-68 2-278 0 0,112 5 0 0 0,-4 2-440 0 0,8 3 229 0 0,-127-2-197 0 0,-1-2 0 0 0,0-2 0 0 0,54-6 0 0 0,-8-14 257 0 0,-64 13-216 0 0,1 1 0 0 0,-1 1 0 0 0,38-1 1 0 0,28 10-69 0 0,148 28 0 0 0,-240-32-37 0 0,98 18 65 0 0,-28-4 71 0 0,97 5-1 0 0,-147-18-108 0 0,-1 0-1 0 0,1 2 1 0 0,-1 1-1 0 0,0 0 1 0 0,0 2-1 0 0,22 8 1 0 0,-22-4-173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13.298"/>
    </inkml:context>
    <inkml:brush xml:id="br0">
      <inkml:brushProperty name="width" value="0.1" units="cm"/>
      <inkml:brushProperty name="height" value="0.1" units="cm"/>
      <inkml:brushProperty name="color" value="#FFFF00"/>
    </inkml:brush>
  </inkml:definitions>
  <inkml:trace contextRef="#ctx0" brushRef="#br0">637 3 14399 0 0,'-5'-1'79'0'0,"0"0"0"0"0,0 1 0 0 0,0-1 0 0 0,-1 1 0 0 0,1 0 0 0 0,0 1 0 0 0,0-1 0 0 0,0 1-1 0 0,-1 0 1 0 0,-8 3 0 0 0,8-1 0 0 0,0 0 0 0 0,0 0-1 0 0,0 1 1 0 0,1 0 0 0 0,-1 0-1 0 0,1 0 1 0 0,0 1 0 0 0,-6 6-1 0 0,-453 545-1131 0 0,437-518 34 0 0,11-16-3006 0 0,8-11-246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13.652"/>
    </inkml:context>
    <inkml:brush xml:id="br0">
      <inkml:brushProperty name="width" value="0.1" units="cm"/>
      <inkml:brushProperty name="height" value="0.1" units="cm"/>
      <inkml:brushProperty name="color" value="#FFFF00"/>
    </inkml:brush>
  </inkml:definitions>
  <inkml:trace contextRef="#ctx0" brushRef="#br0">120 45 12607 0 0,'-11'-7'388'0'0,"-1"1"0"0"0,1 0 0 0 0,-1 1 0 0 0,0 0 0 0 0,-19-4 0 0 0,22 6-237 0 0,-11-1 1131 0 0,19 8-721 0 0,9 7-443 0 0,157 167 131 0 0,-134-139-246 0 0,-2 1 0 0 0,46 82 0 0 0,-9 2-129 0 0,-34-72-4650 0 0,-18-33-548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14.014"/>
    </inkml:context>
    <inkml:brush xml:id="br0">
      <inkml:brushProperty name="width" value="0.1" units="cm"/>
      <inkml:brushProperty name="height" value="0.1" units="cm"/>
      <inkml:brushProperty name="color" value="#FFFF00"/>
    </inkml:brush>
  </inkml:definitions>
  <inkml:trace contextRef="#ctx0" brushRef="#br0">22 13 11055 0 0,'-19'-12'2205'0'0,"17"15"-1463"0"0,7 11-710 0 0,131 294 1307 0 0,-132-299-1305 0 0,130 378 878 0 0,-94-236-3441 0 0,-38-138-2502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14.384"/>
    </inkml:context>
    <inkml:brush xml:id="br0">
      <inkml:brushProperty name="width" value="0.1" units="cm"/>
      <inkml:brushProperty name="height" value="0.1" units="cm"/>
      <inkml:brushProperty name="color" value="#FFFF00"/>
    </inkml:brush>
  </inkml:definitions>
  <inkml:trace contextRef="#ctx0" brushRef="#br0">89 142 11599 0 0,'-19'0'456'0'0,"14"-1"-375"0"0,1 1 0 0 0,0 0 0 0 0,-1 0-1 0 0,1 0 1 0 0,0 1 0 0 0,-1-1 0 0 0,1 1 0 0 0,0 0-1 0 0,-7 2 1 0 0,6 0 469 0 0,-9 7 813 0 0,14-9-1336 0 0,0-1 1 0 0,0 0-1 0 0,0 0 0 0 0,0 1 0 0 0,0-1 0 0 0,0 0 1 0 0,-1 1-1 0 0,1-1 0 0 0,0 0 0 0 0,0 0 1 0 0,0 1-1 0 0,0-1 0 0 0,0 0 0 0 0,0 1 0 0 0,0-1 1 0 0,1 0-1 0 0,-1 1 0 0 0,0-1 0 0 0,0 0 0 0 0,0 0 1 0 0,0 1-1 0 0,0-1 0 0 0,0 0 0 0 0,0 0 1 0 0,1 1-1 0 0,-1-1 0 0 0,0 0 0 0 0,0 0 0 0 0,0 1 1 0 0,1-1-1 0 0,-1 0 0 0 0,0 0 0 0 0,0 0 0 0 0,1 1 1 0 0,-1-1-1 0 0,0 0 0 0 0,0 0 0 0 0,1 0 0 0 0,-1 0 1 0 0,0 0-1 0 0,0 0 0 0 0,1 0 0 0 0,-1 1 1 0 0,0-1-1 0 0,1 0 0 0 0,-1 0 0 0 0,0 0 0 0 0,1 0 1 0 0,-1 0-1 0 0,0 0 0 0 0,1-1 0 0 0,10 3 290 0 0,1 0 1 0 0,-1-1-1 0 0,1 0 0 0 0,-1-1 0 0 0,22-3 0 0 0,-11 2-36 0 0,75-7 175 0 0,143-31-1 0 0,91-43 274 0 0,-299 73-721 0 0,44-9-8 0 0,-1 3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18.304"/>
    </inkml:context>
    <inkml:brush xml:id="br0">
      <inkml:brushProperty name="width" value="0.1" units="cm"/>
      <inkml:brushProperty name="height" value="0.1" units="cm"/>
      <inkml:brushProperty name="color" value="#FFFF00"/>
    </inkml:brush>
  </inkml:definitions>
  <inkml:trace contextRef="#ctx0" brushRef="#br0">13 0 3367 0 0,'-1'0'23'0'0,"1"1"0"0"0,-1-1-1 0 0,0 0 1 0 0,1 0 0 0 0,-1 1-1 0 0,1-1 1 0 0,-1 1 0 0 0,0-1-1 0 0,1 0 1 0 0,-1 1 0 0 0,1-1-1 0 0,-1 1 1 0 0,1-1 0 0 0,0 1-1 0 0,-1 0 1 0 0,1-1 0 0 0,-1 1-1 0 0,1-1 1 0 0,0 1 0 0 0,0 0-1 0 0,-1-1 1 0 0,1 1 0 0 0,0 0-1 0 0,0-1 1 0 0,0 1 0 0 0,-1 0-1 0 0,1 0 1 0 0,0 1 15 0 0,0-1 0 0 0,-1 1 0 0 0,1-1 0 0 0,0 1 0 0 0,0 0-1 0 0,0-1 1 0 0,0 1 0 0 0,0 0 0 0 0,1-1 0 0 0,-1 1 0 0 0,1 2 0 0 0,0-3 30 0 0,0 0-1 0 0,0-1 1 0 0,0 1 0 0 0,0 0 0 0 0,0 0 0 0 0,0-1 0 0 0,0 1-1 0 0,0 0 1 0 0,0-1 0 0 0,0 1 0 0 0,0-1 0 0 0,0 1-1 0 0,1-1 1 0 0,1 1 0 0 0,11 5 313 0 0,-9 0-357 0 0,-1-2 86 0 0,1 0 0 0 0,-1 1 0 0 0,1-2 1 0 0,-1 1-1 0 0,1 0 0 0 0,0-1 0 0 0,11 5 1 0 0,4 2 310 0 0,-13-7-347 0 0,0 1-1 0 0,0-2 0 0 0,0 1 0 0 0,7 1 1 0 0,34 4 254 0 0,94 3 0 0 0,-63-7 29 0 0,103 15-112 0 0,-155-16-202 0 0,1-2 0 0 0,-1-1-1 0 0,29-4 1 0 0,-35 3-3 0 0,38 0-4 0 0,0 3 1 0 0,-1 3-1 0 0,1 2 0 0 0,67 17 0 0 0,-93-17-47 0 0,35 8 36 0 0,0-3 0 0 0,71 2 0 0 0,189-4 39 0 0,-304-9-64 0 0,96 8 0 0 0,-58-3 16 0 0,1-1 0 0 0,0-4 0 0 0,94-10 0 0 0,-106 6-16 0 0,67 3 0 0 0,-43 2 0 0 0,35 1 44 0 0,60-1 115 0 0,-75-9 8 0 0,142 8-1 0 0,89 5-27 0 0,-306-7-171 0 0,0 0-1 0 0,-1 2 1 0 0,1 0-1 0 0,0 2 1 0 0,0 0-1 0 0,-1 1 1 0 0,26 9-1 0 0,-25-5-3454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8.755"/>
    </inkml:context>
    <inkml:brush xml:id="br0">
      <inkml:brushProperty name="width" value="0.1" units="cm"/>
      <inkml:brushProperty name="height" value="0.1" units="cm"/>
      <inkml:brushProperty name="color" value="#FF0066"/>
    </inkml:brush>
  </inkml:definitions>
  <inkml:trace contextRef="#ctx0" brushRef="#br0">3374 35 12207 0 0,'-1'-1'1106'0'0,"0"-3"-925"0"0,0 1-208 0 0,-4-3 15 0 0,-2 4 12 0 0,-86 1 3376 0 0,3-8-508 0 0,56 5-2687 0 0,0 1-1 0 0,-1 2 0 0 0,-39 2 1 0 0,-103 19 801 0 0,88-9-794 0 0,-20-3-188 0 0,-19 3 0 0 0,78-4 33 0 0,-367 40 958 0 0,-69 10-474 0 0,410-49 1862 0 0,-149-3 0 0 0,59-4-2759 0 0,-39 14-341 0 0,-17 1 384 0 0,168-17 158 0 0,-86-12 0 0 0,15-1-87 0 0,91 12 174 0 0,-96-10 379 0 0,115 9-762 0 0,0 0 0 0 0,0-1 0 0 0,1-1 0 0 0,0 0 0 0 0,0-1 0 0 0,-23-14 0 0 0,-4-8-7768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21.153"/>
    </inkml:context>
    <inkml:brush xml:id="br0">
      <inkml:brushProperty name="width" value="0.1" units="cm"/>
      <inkml:brushProperty name="height" value="0.1" units="cm"/>
      <inkml:brushProperty name="color" value="#FFFF00"/>
    </inkml:brush>
  </inkml:definitions>
  <inkml:trace contextRef="#ctx0" brushRef="#br0">14 82 919 0 0,'-6'-22'884'0'0,"5"18"-594"0"0,-1 0-1 0 0,1 0 1 0 0,0 0-1 0 0,0 0 1 0 0,0 0-1 0 0,1 0 0 0 0,-1-1 1 0 0,1 1-1 0 0,0 0 1 0 0,0 0-1 0 0,2-8 1 0 0,-1 12-265 0 0,-1-1 0 0 0,1 1-1 0 0,-1 0 1 0 0,1 0 0 0 0,-1-1 0 0 0,1 1 0 0 0,0 0 0 0 0,-1 0 0 0 0,1 0 0 0 0,-1 0-1 0 0,1 0 1 0 0,0 0 0 0 0,-1 0 0 0 0,1 0 0 0 0,-1 0 0 0 0,1 0 0 0 0,0 0 0 0 0,-1 0-1 0 0,1 1 1 0 0,-1-1 0 0 0,1 0 0 0 0,0 0 0 0 0,0 1 0 0 0,19 7 442 0 0,-17-6-343 0 0,9 2 192 0 0,21 9 23 0 0,0-2 1 0 0,58 12-1 0 0,-13-5-86 0 0,17 1-183 0 0,55 12 508 0 0,-43-7-257 0 0,48 4-236 0 0,89-11 45 0 0,-221-16-132 0 0,97 1 57 0 0,-51-2 46 0 0,103 13 0 0 0,-80-4-51 0 0,1-4-1 0 0,126-9 1 0 0,-172 3-11 0 0,388-16 25 0 0,-265 3-64 0 0,-147 11 152 0 0,0-1-1 0 0,0 0 1 0 0,33-12-1 0 0,-48 13-37 0 0,-7 3-104 0 0,1-1 0 0 0,-1 1 0 0 0,0 0 0 0 0,1 0 0 0 0,-1-1 0 0 0,1 1 0 0 0,-1 0 0 0 0,1 0 0 0 0,-1 0 0 0 0,1 0 0 0 0,-1 1 0 0 0,1-1-1 0 0,-1 0 1 0 0,1 1 0 0 0,-1-1 0 0 0,1 1 0 0 0,-1-1 0 0 0,0 1 0 0 0,1 0 0 0 0,-1-1 0 0 0,0 1 0 0 0,1 0 0 0 0,-1 0 0 0 0,0 0 0 0 0,0 0 0 0 0,0 0-1 0 0,0 0 1 0 0,1 2 0 0 0,5 9-10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27.935"/>
    </inkml:context>
    <inkml:brush xml:id="br0">
      <inkml:brushProperty name="width" value="0.1" units="cm"/>
      <inkml:brushProperty name="height" value="0.1" units="cm"/>
      <inkml:brushProperty name="color" value="#FFFF00"/>
    </inkml:brush>
  </inkml:definitions>
  <inkml:trace contextRef="#ctx0" brushRef="#br0">1 136 1839 0 0,'1'1'122'0'0,"0"-1"-1"0"0,-1 1 1 0 0,1 0-1 0 0,0 0 0 0 0,0 0 1 0 0,0-1-1 0 0,0 1 0 0 0,0 0 1 0 0,0-1-1 0 0,0 1 0 0 0,0-1 1 0 0,0 1-1 0 0,1-1 0 0 0,-1 0 1 0 0,0 0-1 0 0,0 1 0 0 0,0-1 1 0 0,0 0-1 0 0,1 0 0 0 0,1 0 1 0 0,33-1 158 0 0,-10 0 119 0 0,-3 2 188 0 0,-17-1-380 0 0,-1 0 0 0 0,1 1 0 0 0,0 0 0 0 0,-1-1-1 0 0,10 4 1 0 0,38 14 1055 0 0,18-7-817 0 0,109-4 294 0 0,-172-8-729 0 0,0 0 1 0 0,0 0-1 0 0,0-1 1 0 0,0 0 0 0 0,-1-1-1 0 0,1 0 1 0 0,-1 0-1 0 0,1 0 1 0 0,8-7 0 0 0,-10 6 25 0 0,0 1 0 0 0,1 0 0 0 0,-1-1 1 0 0,1 2-1 0 0,0-1 0 0 0,0 1 1 0 0,0 0-1 0 0,0 1 0 0 0,0-1 0 0 0,1 1 1 0 0,8 1-1 0 0,-7 1-13 0 0,1 1 0 0 0,-1 0 0 0 0,0 1 0 0 0,0 0 0 0 0,0 0 0 0 0,-1 1 1 0 0,9 5-1 0 0,-8-4-20 0 0,0 0 1 0 0,1-1-1 0 0,-1-1 0 0 0,1 1 1 0 0,17 2-1 0 0,-1-3 26 0 0,38-2 1 0 0,-41-1-25 0 0,115 6 219 0 0,-103-7-160 0 0,-1-2 0 0 0,65-15 0 0 0,-73 14-36 0 0,0 1 0 0 0,0 2 0 0 0,43 2 0 0 0,-14 0-12 0 0,65-9 187 0 0,-91 9-125 0 0,37 6 1 0 0,-48-3-76 0 0,0-2 1 0 0,0 0-1 0 0,0-1 1 0 0,1-1-1 0 0,-1-1 1 0 0,28-4-1 0 0,-17-4 59 0 0,0-1 0 0 0,-1-1 0 0 0,-1-1 0 0 0,46-28 0 0 0,-56 31 12 0 0,-5 2-31 0 0,1 1 0 0 0,0 0-1 0 0,0 1 1 0 0,0 1 0 0 0,1 0-1 0 0,0 0 1 0 0,0 1 0 0 0,0 1-1 0 0,0 1 1 0 0,0 0 0 0 0,24 1-1 0 0,-7 3-31 0 0,0-2 0 0 0,1-2-1 0 0,-1 0 1 0 0,0-2 0 0 0,32-8-1 0 0,-32 4 186 0 0,62-8 0 0 0,-80 14-147 0 0,0 1 0 0 0,0 0 0 0 0,0 1 0 0 0,0 0 0 0 0,0 1 0 0 0,-1 1 0 0 0,22 6 0 0 0,32 12-36 0 0,-40-14-186 0 0,-1 2 0 0 0,1 0 1 0 0,34 19-1 0 0,-45-18-2794 0 0,-2 0-980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30.387"/>
    </inkml:context>
    <inkml:brush xml:id="br0">
      <inkml:brushProperty name="width" value="0.1" units="cm"/>
      <inkml:brushProperty name="height" value="0.1" units="cm"/>
      <inkml:brushProperty name="color" value="#FFFF00"/>
    </inkml:brush>
  </inkml:definitions>
  <inkml:trace contextRef="#ctx0" brushRef="#br0">33 25 455 0 0,'-8'-15'2100'0'0,"1"6"-212"0"0,7 9-1832 0 0,-1 0 0 0 0,0 1 0 0 0,0-1 1 0 0,1 0-1 0 0,-1 1 0 0 0,0-1 0 0 0,1 1 1 0 0,-1-1-1 0 0,0 1 0 0 0,1-1 0 0 0,-1 1 1 0 0,1-1-1 0 0,-1 1 0 0 0,1 0 0 0 0,-1-1 0 0 0,1 1 1 0 0,-1 0-1 0 0,1 0 0 0 0,-1 0 0 0 0,0 0-16 0 0,1 0-1 0 0,-1 0 0 0 0,1 0 1 0 0,-1 0-1 0 0,1 0 0 0 0,-1 0 0 0 0,1 0 1 0 0,0 0-1 0 0,-1 0 0 0 0,1 0 1 0 0,0 1-1 0 0,0-1 0 0 0,0 0 1 0 0,0 0-1 0 0,0 0 0 0 0,0 0 0 0 0,0 0 1 0 0,0 0-1 0 0,1 0 0 0 0,-1 0 1 0 0,0 0-1 0 0,0 0 0 0 0,1 0 0 0 0,-1 0 1 0 0,1 0-1 0 0,-1 0 0 0 0,1 0 1 0 0,0 0-1 0 0,-1 0 0 0 0,1 0 0 0 0,0 0 1 0 0,0 0-1 0 0,4 4 102 0 0,0-1 0 0 0,0 0-1 0 0,1 0 1 0 0,8 4 0 0 0,6 5-139 0 0,-15-10 57 0 0,1 0 0 0 0,-1-1 1 0 0,0 0-1 0 0,1 0 0 0 0,-1 0 0 0 0,10 1 0 0 0,-1 0 108 0 0,26 10 157 0 0,-27-8-278 0 0,-1-1 1 0 0,1-1-1 0 0,0 0 1 0 0,0-1-1 0 0,22 2 1 0 0,-2-6 147 0 0,-1-1-1 0 0,55-13 1 0 0,-58 9-50 0 0,-1 2 0 0 0,1 1 0 0 0,55 0 0 0 0,-65 4-24 0 0,0 0 1 0 0,0-2-1 0 0,-1 0 0 0 0,23-5 0 0 0,69-25 471 0 0,-88 26-1327 0 0,-2 0 806 0 0,1 1 0 0 0,-1 2 0 0 0,1 0 0 0 0,0 1 0 0 0,-1 1 0 0 0,1 1 0 0 0,0 1 0 0 0,0 0 0 0 0,0 2 0 0 0,-1 1 0 0 0,33 9 0 0 0,-40-8-70 0 0,1 1 0 0 0,-1 0 0 0 0,0 1 0 0 0,18 13 0 0 0,-18-12 0 0 0,28 20 0 0 0,-22-15 0 0 0,0 0 0 0 0,1-2 0 0 0,36 16 0 0 0,26 8 54 0 0,-49-16-3168 0 0,-17-7-378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47.364"/>
    </inkml:context>
    <inkml:brush xml:id="br0">
      <inkml:brushProperty name="width" value="0.1" units="cm"/>
      <inkml:brushProperty name="height" value="0.1" units="cm"/>
      <inkml:brushProperty name="color" value="#FFFF00"/>
    </inkml:brush>
  </inkml:definitions>
  <inkml:trace contextRef="#ctx0" brushRef="#br0">4 61 367 0 0,'-1'-1'12'0'0,"1"1"0"0"0,0-1 0 0 0,-1 0 0 0 0,1 1 0 0 0,0-1-1 0 0,-1 0 1 0 0,1 0 0 0 0,0 1 0 0 0,0-1 0 0 0,0 0 0 0 0,0 1-1 0 0,0-1 1 0 0,-1 0 0 0 0,1 0 0 0 0,1 1 0 0 0,-1-1 0 0 0,0 0-1 0 0,0 0 1 0 0,0 1 0 0 0,0-1 0 0 0,0 0 0 0 0,1 0 0 0 0,-1 1-1 0 0,0-1 1 0 0,1 0 0 0 0,-1 1 0 0 0,1-2 0 0 0,14-19 574 0 0,-11 15-408 0 0,-3 5-44 0 0,-1 0-1 0 0,1 1 0 0 0,-1-1 1 0 0,1 0-1 0 0,0 0 0 0 0,-1 1 0 0 0,1-1 1 0 0,0 0-1 0 0,0 1 0 0 0,-1-1 0 0 0,1 0 1 0 0,0 1-1 0 0,0-1 0 0 0,0 1 1 0 0,0 0-1 0 0,0-1 0 0 0,-1 1 0 0 0,1 0 1 0 0,0-1-1 0 0,0 1 0 0 0,0 0 0 0 0,0 0 1 0 0,0 0-1 0 0,0 0 0 0 0,0 0 1 0 0,0 0-1 0 0,2 0 0 0 0,-1 1-45 0 0,1 0-1 0 0,-1 0 1 0 0,0 0-1 0 0,1 0 1 0 0,-1 1-1 0 0,0-1 1 0 0,0 0-1 0 0,0 1 1 0 0,0 0 0 0 0,3 2-1 0 0,-2-1-58 0 0,1 0-1 0 0,-1 0 1 0 0,1 0 0 0 0,0-1-1 0 0,0 1 1 0 0,0-1-1 0 0,0 0 1 0 0,1-1 0 0 0,-1 1-1 0 0,0-1 1 0 0,6 2 0 0 0,7-1 384 0 0,30 2 0 0 0,-19-3 404 0 0,-12 2-567 0 0,0 0 0 0 0,0 1 0 0 0,17 6 0 0 0,-22-6-243 0 0,0 0 0 0 0,1-1 1 0 0,0 0-1 0 0,0-1 0 0 0,-1 0 0 0 0,1-1 0 0 0,17 0 0 0 0,11-6 37 0 0,-6 1 444 0 0,-1 1 1 0 0,55 3-1 0 0,-68 2-425 0 0,0 0-1 0 0,0 2 1 0 0,0 0-1 0 0,0 2 1 0 0,-1 0-1 0 0,1 1 1 0 0,19 11-1 0 0,-21-11 7 0 0,13 10-3160 0 0,-15-4-419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48.211"/>
    </inkml:context>
    <inkml:brush xml:id="br0">
      <inkml:brushProperty name="width" value="0.1" units="cm"/>
      <inkml:brushProperty name="height" value="0.1" units="cm"/>
      <inkml:brushProperty name="color" value="#FFFF00"/>
    </inkml:brush>
  </inkml:definitions>
  <inkml:trace contextRef="#ctx0" brushRef="#br0">1 23 2303 0 0,'3'1'393'0'0,"0"-1"-1"0"0,1 1 0 0 0,-1 0 0 0 0,0 0 0 0 0,0 0 0 0 0,5 3 0 0 0,9 3-145 0 0,-8-5-121 0 0,0-1 0 0 0,0 0 0 0 0,0 0 0 0 0,1-1-1 0 0,-1 0 1 0 0,0-1 0 0 0,13-2 0 0 0,3-2 553 0 0,32-12 1 0 0,-27 7 125 0 0,-22 8-658 0 0,-1 0 1 0 0,1 1-1 0 0,-1 0 0 0 0,1 0 1 0 0,-1 1-1 0 0,1 0 0 0 0,-1 0 1 0 0,10 2-1 0 0,8 3-28 0 0,27 8-1 0 0,-3 0-60 0 0,-8-5 96 0 0,0-1 0 0 0,0-3 0 0 0,77 0 0 0 0,-61-6 125 0 0,0 2-1 0 0,66 9 0 0 0,-56 9-999 0 0,-51-15-3153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48.987"/>
    </inkml:context>
    <inkml:brush xml:id="br0">
      <inkml:brushProperty name="width" value="0.1" units="cm"/>
      <inkml:brushProperty name="height" value="0.1" units="cm"/>
      <inkml:brushProperty name="color" value="#FFFF00"/>
    </inkml:brush>
  </inkml:definitions>
  <inkml:trace contextRef="#ctx0" brushRef="#br0">1 94 919 0 0,'4'-6'218'0'0,"0"-1"0"0"0,1 1 0 0 0,0-1 0 0 0,0 1 0 0 0,0 0 0 0 0,1 1 0 0 0,-1-1 0 0 0,2 1 0 0 0,-1 1 0 0 0,0-1 0 0 0,1 1 0 0 0,0 0 0 0 0,0 0 0 0 0,0 1 0 0 0,0 0 0 0 0,1 0 0 0 0,-1 1 0 0 0,1 0 0 0 0,0 0 0 0 0,-1 1 0 0 0,1 0 0 0 0,0 0 0 0 0,0 1 0 0 0,0 0 0 0 0,0 0 0 0 0,0 1 0 0 0,0 0 0 0 0,-1 0 0 0 0,1 1 0 0 0,0 0 0 0 0,-1 0 0 0 0,1 1 0 0 0,-1 0 0 0 0,0 1 0 0 0,10 5 0 0 0,15 11 80 0 0,53 31 402 0 0,-73-46-643 0 0,-1 0 1 0 0,1-1-1 0 0,-1 0 1 0 0,1-1-1 0 0,0 0 1 0 0,15 0-1 0 0,-16-1-6 0 0,45 6 42 0 0,-43-5-93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50.006"/>
    </inkml:context>
    <inkml:brush xml:id="br0">
      <inkml:brushProperty name="width" value="0.1" units="cm"/>
      <inkml:brushProperty name="height" value="0.1" units="cm"/>
      <inkml:brushProperty name="color" value="#FFFF00"/>
    </inkml:brush>
  </inkml:definitions>
  <inkml:trace contextRef="#ctx0" brushRef="#br0">1 0 2071 0 0,'7'11'43'0'0,"0"0"0"0"0,1-1 0 0 0,0 0 0 0 0,1 0 0 0 0,0-1 0 0 0,12 10 0 0 0,-17-17 8 0 0,0 1 0 0 0,1 0 0 0 0,-1-1 0 0 0,1 0 0 0 0,-1 0 0 0 0,1 0 0 0 0,-1-1 0 0 0,1 0 0 0 0,0 1 0 0 0,0-2 0 0 0,0 1 0 0 0,0 0 0 0 0,0-1 0 0 0,0 0 0 0 0,0 0 0 0 0,0-1 0 0 0,0 1-1 0 0,-1-1 1 0 0,8-2 0 0 0,15-5 645 0 0,0 2 0 0 0,1 0-1 0 0,0 2 1 0 0,0 1-1 0 0,49 2 1 0 0,-50 3-562 0 0,38-3 1 0 0,-54 0-81 0 0,0 0 1 0 0,0-1-1 0 0,0 0 1 0 0,0-1-1 0 0,-1-1 1 0 0,14-5-1 0 0,-18 6 33 0 0,0 0-1 0 0,0 1 0 0 0,0 0 0 0 0,0 0 0 0 0,0 0 1 0 0,1 1-1 0 0,-1 0 0 0 0,1 0 0 0 0,-1 0 1 0 0,1 1-1 0 0,-1 0 0 0 0,1 0 0 0 0,-1 1 0 0 0,1 0 1 0 0,-1 0-1 0 0,0 1 0 0 0,9 2 0 0 0,-6-1-76 0 0,0 0-1 0 0,0 0 0 0 0,1-1 1 0 0,-1 0-1 0 0,1-1 0 0 0,0 0 1 0 0,16-1-1 0 0,-2-1 43 0 0,-7 1-51 0 0,34 3-1 0 0,47 18 1875 0 0,-45-13-2987 0 0,-31-4 940 0 0,1-1 1 0 0,23 1-1 0 0,-22-2 156 0 0,0 1 0 0 0,0 1 0 0 0,-1 1 0 0 0,34 12 0 0 0,-39-11-256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8:51.821"/>
    </inkml:context>
    <inkml:brush xml:id="br0">
      <inkml:brushProperty name="width" value="0.1" units="cm"/>
      <inkml:brushProperty name="height" value="0.1" units="cm"/>
      <inkml:brushProperty name="color" value="#FFFF00"/>
    </inkml:brush>
  </inkml:definitions>
  <inkml:trace contextRef="#ctx0" brushRef="#br0">0 85 4487 0 0,'3'2'340'0'0,"-1"0"0"0"0,0 0 0 0 0,0 0 0 0 0,0 0 0 0 0,0 0-1 0 0,0 0 1 0 0,1 3 0 0 0,-1-1-289 0 0,1 0-1 0 0,-1 0 1 0 0,1-1-1 0 0,-1 1 1 0 0,1-1-1 0 0,0 0 1 0 0,1 0 0 0 0,-1 0-1 0 0,0 0 1 0 0,7 3-1 0 0,-8-5-35 0 0,0 0 0 0 0,0-1-1 0 0,1 1 1 0 0,-1-1-1 0 0,0 1 1 0 0,0-1-1 0 0,1 0 1 0 0,-1 0 0 0 0,0 0-1 0 0,1 0 1 0 0,-1-1-1 0 0,0 1 1 0 0,0-1 0 0 0,1 1-1 0 0,-1-1 1 0 0,0 0-1 0 0,0 1 1 0 0,0-1 0 0 0,0 0-1 0 0,0-1 1 0 0,0 1-1 0 0,2-2 1 0 0,5-3 121 0 0,-1 1 0 0 0,1 0-1 0 0,-1 0 1 0 0,1 1 0 0 0,1 0 0 0 0,-1 1-1 0 0,0 0 1 0 0,1 0 0 0 0,0 1 0 0 0,-1 0 0 0 0,1 1-1 0 0,0 0 1 0 0,0 0 0 0 0,0 1 0 0 0,0 1-1 0 0,0 0 1 0 0,11 2 0 0 0,27 8-63 0 0,80 8-1 0 0,-100-18-72 0 0,-1-2 0 0 0,0-1 0 0 0,1-2 0 0 0,36-8 0 0 0,-32 5 0 0 0,0 2 0 0 0,51-2 0 0 0,-51 5 2 0 0,1 0 0 0 0,52-12 0 0 0,64-23 30 0 0,-47 10-316 0 0,-77 20-86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4:29.673"/>
    </inkml:context>
    <inkml:brush xml:id="br0">
      <inkml:brushProperty name="width" value="0.1" units="cm"/>
      <inkml:brushProperty name="height" value="0.1" units="cm"/>
      <inkml:brushProperty name="color" value="#FFFF00"/>
    </inkml:brush>
  </inkml:definitions>
  <inkml:trace contextRef="#ctx0" brushRef="#br0">8 345 919 0 0,'-5'3'6750'0'0,"7"-17"-5874"0"0,-1 12-754 0 0,0 0 0 0 0,-1 0 0 0 0,1 0 0 0 0,-1 0 0 0 0,0 0 0 0 0,1 0 0 0 0,-1 0 0 0 0,0 0 0 0 0,0 0 0 0 0,0 0 0 0 0,-1 0 0 0 0,1 0 0 0 0,0 0 0 0 0,-2-3 0 0 0,2 4-22 0 0,-1 0 0 0 0,1 1 0 0 0,-1-1 0 0 0,0 0-1 0 0,1 0 1 0 0,0 0 0 0 0,-1 0 0 0 0,1 0 0 0 0,0 0-1 0 0,-1 0 1 0 0,1 0 0 0 0,0 0 0 0 0,0 0 0 0 0,0 0-1 0 0,0 0 1 0 0,0 0 0 0 0,0 0 0 0 0,0 0 0 0 0,0 0-1 0 0,0 0 1 0 0,1 0 0 0 0,-1 0 0 0 0,0 0 0 0 0,1 0 0 0 0,-1 0-1 0 0,0 0 1 0 0,1 0 0 0 0,-1 0 0 0 0,1 0 0 0 0,0 0-1 0 0,-1 1 1 0 0,2-2 0 0 0,5-14 236 0 0,1-9 76 0 0,-3 8 71 0 0,12-28 0 0 0,-14 37-375 0 0,0-1 0 0 0,0 1 0 0 0,-1-1 0 0 0,0 0 1 0 0,0 1-1 0 0,-1-11 0 0 0,1 8 50 0 0,-1-1 1 0 0,6-18-1 0 0,-5 25-149 0 0,-1 0 1 0 0,0-1-1 0 0,0 1 0 0 0,-1 0 0 0 0,1 0 0 0 0,-1-7 0 0 0,-3 15 208 0 0,0 0 0 0 0,0 0 0 0 0,0 1 0 0 0,0-1 0 0 0,-3 7 0 0 0,4 7-62 0 0,2-17-191 0 0,0 0 0 0 0,0 0 0 0 0,0 1 0 0 0,1-1 0 0 0,-1 0 0 0 0,0 0 0 0 0,0 0 0 0 0,0 1 0 0 0,0-1 0 0 0,0 0 0 0 0,0 0 0 0 0,0 0 0 0 0,0 1 0 0 0,0-1 0 0 0,1 0 0 0 0,-1 0 0 0 0,0 0 0 0 0,0 0 0 0 0,0 1 0 0 0,0-1 0 0 0,1 0 0 0 0,-1 0 0 0 0,0 0 0 0 0,0 0 0 0 0,0 0 0 0 0,0 0 0 0 0,1 0 0 0 0,-1 1 0 0 0,0-1 0 0 0,0 0 0 0 0,1 0 0 0 0,-1 0 0 0 0,0 0 0 0 0,0 0 0 0 0,0 0 0 0 0,1 0 0 0 0,-1 0 0 0 0,0 0 0 0 0,0 0 0 0 0,0 0 0 0 0,1 0 0 0 0,-1 0 0 0 0,0 0 0 0 0,0-1 0 0 0,1 1 0 0 0,-1 0 0 0 0,0 0 0 0 0,0 0 0 0 0,0 0 0 0 0,0 0 0 0 0,1 0 0 0 0,-1 0 0 0 0,0-1 0 0 0,0 1 0 0 0,0 0 0 0 0,0 0 0 0 0,1 0 0 0 0,-1 0 0 0 0,0-1 0 0 0,0 1 1 0 0,0 0-1 0 0,0 0 0 0 0,0 0 0 0 0,0-1 0 0 0,0 1 0 0 0,0 0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4:35.383"/>
    </inkml:context>
    <inkml:brush xml:id="br0">
      <inkml:brushProperty name="width" value="0.1" units="cm"/>
      <inkml:brushProperty name="height" value="0.1" units="cm"/>
      <inkml:brushProperty name="color" value="#FF0066"/>
    </inkml:brush>
  </inkml:definitions>
  <inkml:trace contextRef="#ctx0" brushRef="#br0">2497 1134 2327 0 0,'-16'23'1664'0'0,"5"-5"-680"0"0,11-14-711 0 0,-1 1 0 0 0,1 0 0 0 0,0-1-1 0 0,0 1 1 0 0,0 0 0 0 0,1 0-1 0 0,-1-1 1 0 0,1 1 0 0 0,1-1 0 0 0,1 6-1 0 0,11 12 3595 0 0,-13-20-3730 0 0,1 0 1 0 0,-1-1-1 0 0,1 1 1 0 0,0 0-1 0 0,-1 0 1 0 0,1-1-1 0 0,0 1 1 0 0,0-1-1 0 0,0 0 1 0 0,4 2-1 0 0,-6-3-101 0 0,1 1 0 0 0,-1-1 0 0 0,1 0 0 0 0,-1 0 0 0 0,0 0 1 0 0,1 0-1 0 0,-1 0 0 0 0,1 0 0 0 0,-1 0 0 0 0,1 0 0 0 0,-1 0 0 0 0,1 0 0 0 0,-1 0 0 0 0,1 0 0 0 0,-1-1 0 0 0,0 1 0 0 0,1 0 0 0 0,-1 0 1 0 0,1 0-1 0 0,-1-1 0 0 0,1 1 0 0 0,0-1 0 0 0,-1 1 21 0 0,1-1 0 0 0,0 0 0 0 0,-1 0 1 0 0,1 0-1 0 0,0 0 0 0 0,-1 0 0 0 0,1 0 0 0 0,-1 0 1 0 0,0-1-1 0 0,1 1 0 0 0,-1 0 0 0 0,0 0 0 0 0,1-2 1 0 0,1-6 292 0 0,0 0 1 0 0,1 0 0 0 0,1 1-1 0 0,8-17 1 0 0,8-21 110 0 0,-11 18-201 0 0,-2 0 0 0 0,-2 0 0 0 0,0 0 0 0 0,-2-1-1 0 0,-1 0 1 0 0,-1 0 0 0 0,-4-32 0 0 0,3 38-165 0 0,0 1 0 0 0,2 0 1 0 0,0-1-1 0 0,2 1 0 0 0,11-40 0 0 0,-14 58-89 0 0,1-7 16 0 0,-1 1 0 0 0,0 0-1 0 0,0 0 1 0 0,-2-1 0 0 0,1 1-1 0 0,-3-16 1 0 0,-1-22 157 0 0,3 41-136 0 0,0 0 0 0 0,0 0 0 0 0,0 0 0 0 0,-6-13 0 0 0,-2-14 83 0 0,6 21-76 0 0,0 0 1 0 0,-1 0-1 0 0,0 1 0 0 0,-1-1 1 0 0,0 1-1 0 0,-10-14 0 0 0,13 22-37 0 0,0 1 0 0 0,-1 0 0 0 0,1 0-1 0 0,-1 0 1 0 0,0 0 0 0 0,0 0 0 0 0,0 0 0 0 0,-1 1-1 0 0,-4-3 1 0 0,-47-40 203 0 0,49 40-206 0 0,1-1 0 0 0,-1 0 0 0 0,1 0-1 0 0,1-1 1 0 0,-1 1 0 0 0,1-1 0 0 0,-4-8-1 0 0,-20-28 52 0 0,22 36 14 0 0,-2-1 0 0 0,1 1 0 0 0,-1 0 0 0 0,0 1 0 0 0,0 0 1 0 0,-1 0-1 0 0,0 1 0 0 0,0 0 0 0 0,0 1 0 0 0,0-1 0 0 0,-16-3 0 0 0,17 5 5 0 0,-86-24 280 0 0,-89-8-35 0 0,42 3-146 0 0,116 26-9 0 0,6 0-90 0 0,1 2 1 0 0,-1 0-1 0 0,0 1 1 0 0,0 1 0 0 0,-32 0-1 0 0,7 4 97 0 0,0-1 0 0 0,-48-7 0 0 0,39 0-129 0 0,-1 3 0 0 0,1 2 0 0 0,-68 7 0 0 0,-109 23 336 0 0,161-18-344 0 0,49-7-23 0 0,0 0 1 0 0,0-2 0 0 0,-1 0-1 0 0,-27-2 1 0 0,26-2-18 0 0,-31-3 0 0 0,-101 4 0 0 0,144 3 0 0 0,0-2 0 0 0,-1 1 0 0 0,1-2 0 0 0,-1 1 0 0 0,1-1 0 0 0,-1-1 0 0 0,1 0 0 0 0,-16-5 0 0 0,23 6 0 0 0,0 0 0 0 0,-1 0 0 0 0,1 1 0 0 0,0-1 0 0 0,-1 1 0 0 0,1 0 0 0 0,0 0 0 0 0,-6 0 0 0 0,5 0 0 0 0,0 0 0 0 0,0 0 0 0 0,0 0 0 0 0,0 0 0 0 0,0-1 0 0 0,-5-1 0 0 0,-3 0 0 0 0,1 0 0 0 0,-1 0 0 0 0,-1 1 0 0 0,-20 1 0 0 0,23 0 0 0 0,-125 3 0 0 0,125-3 0 0 0,0 0 0 0 0,1 1 0 0 0,-1 0 0 0 0,0 1 0 0 0,0 0 0 0 0,0 0 0 0 0,1 1 0 0 0,-1 0 0 0 0,1 1 0 0 0,-14 7 0 0 0,21-9 0 0 0,0-1 0 0 0,0 1 0 0 0,0 0 0 0 0,1 0 0 0 0,-1 0 0 0 0,1 0 0 0 0,-1 0 0 0 0,1 0 0 0 0,0 0 0 0 0,0 0 0 0 0,0 0 0 0 0,0 1 0 0 0,0-1 0 0 0,-1 5 0 0 0,-1 39 0 0 0,3-39 0 0 0,-1 7 0 0 0,0-1 0 0 0,-2 1 0 0 0,-6 24 0 0 0,6-29 0 0 0,0-1 0 0 0,1 1 0 0 0,0 0 0 0 0,0 0 0 0 0,1 0 0 0 0,1 0 0 0 0,-1-1 0 0 0,1 1 0 0 0,1 0 0 0 0,-1 0 0 0 0,4 13 0 0 0,0-11 0 0 0,1 2 0 0 0,-1-1 0 0 0,-1 1 0 0 0,0 0 0 0 0,0 0 0 0 0,1 25 0 0 0,-3-11 0 0 0,1-1 0 0 0,9 39 0 0 0,0-5 0 0 0,-10-47-19 0 0,0 1 0 0 0,-1 0-1 0 0,-2 16 1 0 0,0-16 261 0 0,1 0 1 0 0,1 0-1 0 0,2 18 0 0 0,25 114-1150 0 0,-26-129 1007 0 0,-1 1 0 0 0,-1-1 0 0 0,0 1 0 0 0,-1-1 0 0 0,-1 1 0 0 0,-6 21 0 0 0,-2-1-413 0 0,-27 61-1 0 0,34-92 315 0 0,2 1 0 0 0,-1 0 0 0 0,1-1 0 0 0,0 1 0 0 0,1 0 0 0 0,0 0 0 0 0,0 0 0 0 0,0 0 0 0 0,1 0 0 0 0,2 15 0 0 0,-3 7-65 0 0,-1-10 66 0 0,2-11-1 0 0,0 1 0 0 0,0 0 0 0 0,1-1 0 0 0,0 1 0 0 0,1 0 0 0 0,0-1 0 0 0,1 0 0 0 0,0 1 0 0 0,4 8 0 0 0,-1-5 11 0 0,-4-9-21 0 0,0 0-1 0 0,0 1 1 0 0,1-1 0 0 0,-1 0-1 0 0,1 0 1 0 0,0 0-1 0 0,4 4 1 0 0,12 11 10 0 0,-13-11 0 0 0,1-1 0 0 0,0 0 0 0 0,0-1 0 0 0,0 0 0 0 0,0 0 0 0 0,1 0 0 0 0,0-1 0 0 0,14 6 0 0 0,-9-6-3 0 0,1-1-1 0 0,19 3 0 0 0,39 4-35 0 0,-33-5 0 0 0,68 17 0 0 0,-92-19 39 0 0,1-1 0 0 0,0 0 0 0 0,-1-1 0 0 0,1-1 0 0 0,32-2 0 0 0,-7-3 0 0 0,44-9 0 0 0,24-1 59 0 0,5-2 226 0 0,-41 5-303 0 0,-47 9-120 0 0,1-3 0 0 0,33-9 0 0 0,-32 7 138 0 0,1 1 0 0 0,0 1 0 0 0,-1 2 0 0 0,2 0 0 0 0,-1 2 0 0 0,31 3 0 0 0,-23-1 0 0 0,1-2 0 0 0,-1-1 0 0 0,67-14 0 0 0,-80 14 268 0 0,0 0 0 0 0,0 1-1 0 0,0 2 1 0 0,44 5 0 0 0,30 2 369 0 0,-54-8-1633 0 0,59-8 0 0 0,72-2 980 0 0,-57 6 16 0 0,-53-4 0 0 0,-40 4 0 0 0,39-1 0 0 0,-1 8 0 0 0,-43-1 0 0 0,0-1 0 0 0,36-2 0 0 0,-30-1-211 0 0,14-2-85 0 0,-37 4-645 0 0,0-1 1 0 0,0 0 0 0 0,-1 0 0 0 0,1-1 0 0 0,0 1-1 0 0,-1 0 1 0 0,4-3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9.946"/>
    </inkml:context>
    <inkml:brush xml:id="br0">
      <inkml:brushProperty name="width" value="0.1" units="cm"/>
      <inkml:brushProperty name="height" value="0.1" units="cm"/>
      <inkml:brushProperty name="color" value="#FF0066"/>
    </inkml:brush>
  </inkml:definitions>
  <inkml:trace contextRef="#ctx0" brushRef="#br0">2738 82 4607 0 0,'0'0'7507'0'0,"-4"1"-7116"0"0,-12 1-67 0 0,12-1 188 0 0,0-1-319 0 0,-11-2-8 0 0,11 2-19 0 0,-1-1-88 0 0,-7-2 242 0 0,-1 0-1 0 0,0 2 1 0 0,0-1-1 0 0,0 2 1 0 0,0-1-1 0 0,0 2 1 0 0,-1 0-1 0 0,1 0 0 0 0,-21 6 1 0 0,-16 8 398 0 0,30-9-284 0 0,0 0 1 0 0,0-1 0 0 0,-36 4 0 0 0,-166-11 941 0 0,79-2-1162 0 0,-260 12 836 0 0,263-3-1078 0 0,84-1 3 0 0,0-3 0 0 0,0-2 0 0 0,-94-15 0 0 0,18-12 377 0 0,-77-15 373 0 0,-19 1-193 0 0,199 39-363 0 0,0 1-1 0 0,1 2 0 0 0,-1 1 0 0 0,0 1 0 0 0,1 1 0 0 0,-31 8 0 0 0,29-5-10 0 0,-14 2-64 0 0,-96 12 196 0 0,120-19-1394 0 0,-1-1 0 0 0,-32-3 0 0 0,18-4-6952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4:54.048"/>
    </inkml:context>
    <inkml:brush xml:id="br0">
      <inkml:brushProperty name="width" value="0.1" units="cm"/>
      <inkml:brushProperty name="height" value="0.1" units="cm"/>
      <inkml:brushProperty name="color" value="#FF0066"/>
    </inkml:brush>
  </inkml:definitions>
  <inkml:trace contextRef="#ctx0" brushRef="#br0">0 104 919 0 0,'0'-1'50'0'0,"1"0"-1"0"0,-1 0 1 0 0,0 0-1 0 0,1 1 1 0 0,-1-1-1 0 0,1 0 1 0 0,-1 1-1 0 0,1-1 1 0 0,-1 0-1 0 0,1 1 1 0 0,0-1-1 0 0,-1 0 1 0 0,1 1-1 0 0,0-1 1 0 0,0 1-1 0 0,-1-1 1 0 0,1 1-1 0 0,0 0 1 0 0,0-1-1 0 0,-1 1 0 0 0,1 0 1 0 0,0-1-1 0 0,0 1 1 0 0,0 0-1 0 0,0 0 1 0 0,0 0-1 0 0,-1 0 1 0 0,1 0-1 0 0,0 0 1 0 0,0 0-1 0 0,0 0 1 0 0,0 0-1 0 0,0 0 1 0 0,0 1-1 0 0,-1-1 1 0 0,2 1-1 0 0,26 3 38 0 0,-2 1 0 0 0,53 17 0 0 0,-49-11 55 0 0,54 8 0 0 0,-48-15 256 0 0,-1-3-1 0 0,1-1 0 0 0,-1-1 1 0 0,39-7-1 0 0,-65 7-344 0 0,371-24 979 0 0,-4 1-870 0 0,-137 5-132 0 0,-131 9 2 0 0,189-43 0 0 0,-271 48-43 0 0,0 0-1 0 0,0 2 1 0 0,0 1 0 0 0,33 1-1 0 0,-43 1-251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6:53.690"/>
    </inkml:context>
    <inkml:brush xml:id="br0">
      <inkml:brushProperty name="width" value="0.1" units="cm"/>
      <inkml:brushProperty name="height" value="0.1" units="cm"/>
      <inkml:brushProperty name="color" value="#FF0066"/>
    </inkml:brush>
  </inkml:definitions>
  <inkml:trace contextRef="#ctx0" brushRef="#br0">7202 0 6967 0 0,'-33'21'765'0'0,"31"-15"1453"0"0,52-6-2047 0 0,-37 0 365 0 0,-10 5-427 0 0,-1 1 25 0 0,3 5-193 0 0,9 5 3003 0 0,9 8-2855 0 0,-23-23-26 0 0,1-1 0 0 0,-1 0-1 0 0,0 0 1 0 0,0 1 0 0 0,1-1 0 0 0,-1 0 0 0 0,0 1-1 0 0,0-1 1 0 0,0 0 0 0 0,1 1 0 0 0,-1-1 0 0 0,0 0-1 0 0,0 1 1 0 0,0-1 0 0 0,0 1 0 0 0,0-1 0 0 0,0 0-1 0 0,0 1 1 0 0,0-1 0 0 0,0 0 0 0 0,0 1 0 0 0,0-1 0 0 0,0 1-1 0 0,0-1 1 0 0,0 0 0 0 0,0 1 0 0 0,0-1 0 0 0,0 0-1 0 0,0 1 1 0 0,-1-1 0 0 0,1 0 0 0 0,0 1 0 0 0,0-1-1 0 0,0 0 1 0 0,-1 1 0 0 0,1-1 0 0 0,0 0 0 0 0,0 1-1 0 0,-1-1 1 0 0,1 0 0 0 0,-1 1 0 0 0,-12 6 547 0 0,12-7-365 0 0,-7 2 45 0 0,0 0-1 0 0,0 0 1 0 0,0-1-1 0 0,-1-1 1 0 0,1 0-1 0 0,0 0 1 0 0,0 0-1 0 0,0-1 1 0 0,-11-2-1 0 0,12 2-109 0 0,-49-11 1039 0 0,40 8-965 0 0,0 0 0 0 0,-18-1 0 0 0,-90-9 31 0 0,74 6-59 0 0,0 3 0 0 0,-82 2 0 0 0,-18 10-145 0 0,-53 3-93 0 0,158-5 56 0 0,-1 2 1 0 0,-63 19-1 0 0,43-6-18 0 0,24-5 21 0 0,0-3 0 0 0,-1-1 0 0 0,-86 9 0 0 0,-28-16 294 0 0,67-3-153 0 0,-122 16 0 0 0,-79 8 384 0 0,252-23-461 0 0,-405 20 78 0 0,125-17 279 0 0,250-5-291 0 0,-465 9 119 0 0,299 8-220 0 0,99-4-77 0 0,-2 1 24 0 0,70-5 56 0 0,-122-2 0 0 0,133-6-61 0 0,1 2 0 0 0,-73 13-1 0 0,-45 3 5 0 0,104-17-147 0 0,24-2-262 0 0,-79 12-1 0 0,42 2 682 0 0,1-4-1 0 0,-2-3 1 0 0,-112-6 0 0 0,171-2-272 0 0,-267-4 9 0 0,282 6-31 0 0,-20 2 0 0 0,0-2 0 0 0,1-1 0 0 0,-1-1 0 0 0,1-2 0 0 0,-46-9 0 0 0,12-3 0 0 0,0 4 0 0 0,-110-6 0 0 0,130 16-22 0 0,-54 7 0 0 0,-7-1-1506 0 0,34-1 2358 0 0,-95 16-1 0 0,81-8-615 0 0,37-7-37 0 0,-1-2-1 0 0,1-3 1 0 0,-1-1 0 0 0,-88-15-1 0 0,133 16-321 0 0,0-1 0 0 0,0 0 0 0 0,0 0 1 0 0,1 0-1 0 0,-1 0 0 0 0,0 0 0 0 0,1 0 0 0 0,-1-1 0 0 0,1 1 0 0 0,-1-1 0 0 0,1 0 0 0 0,0 1 1 0 0,0-1-1 0 0,-4-4 0 0 0,1-3-954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00.048"/>
    </inkml:context>
    <inkml:brush xml:id="br0">
      <inkml:brushProperty name="width" value="0.1" units="cm"/>
      <inkml:brushProperty name="height" value="0.1" units="cm"/>
      <inkml:brushProperty name="color" value="#FF0066"/>
    </inkml:brush>
  </inkml:definitions>
  <inkml:trace contextRef="#ctx0" brushRef="#br0">4053 36 8319 0 0,'0'0'191'0'0,"-1"1"-153"0"0,1 0 0 0 0,0-1 0 0 0,-1 1 0 0 0,1 0 1 0 0,0 0-1 0 0,0 0 0 0 0,-1-1 0 0 0,1 1 0 0 0,0 0 0 0 0,0 0 0 0 0,0 0 0 0 0,0 0 0 0 0,0-1 0 0 0,0 1 1 0 0,0 0-1 0 0,0 0 0 0 0,1 0 0 0 0,-1 0 0 0 0,0-1 0 0 0,0 1 0 0 0,1 0 0 0 0,-1 0 0 0 0,0-1 0 0 0,1 1 1 0 0,-1 0-1 0 0,1 0 0 0 0,-1-1 0 0 0,1 1 0 0 0,-1-1 0 0 0,1 1 0 0 0,0 0 0 0 0,0 0 0 0 0,36 32 8106 0 0,-33-14-7859 0 0,-4-14-246 0 0,0-5-29 0 0,0 1-1 0 0,0-1 0 0 0,0 1 0 0 0,0 0 1 0 0,0-1-1 0 0,0 1 0 0 0,0-1 1 0 0,-1 1-1 0 0,1-1 0 0 0,0 1 1 0 0,0-1-1 0 0,-1 1 0 0 0,1-1 0 0 0,0 1 1 0 0,0-1-1 0 0,-1 0 0 0 0,1 1 1 0 0,-1-1-1 0 0,1 1 0 0 0,-1-1 1 0 0,1 0-1 0 0,0 1 0 0 0,-1-1 0 0 0,1 0 1 0 0,-1 0-1 0 0,1 1 0 0 0,-1-1 1 0 0,1 0-1 0 0,-1 0 0 0 0,0 0 1 0 0,1 0-1 0 0,-1 0 0 0 0,1 1 1 0 0,-1-1-1 0 0,1 0 0 0 0,-1 0 0 0 0,1 0 1 0 0,-2-1-1 0 0,-22 0 229 0 0,22 1-185 0 0,-95-19 1324 0 0,68 12-1159 0 0,0 2 0 0 0,0 0 0 0 0,-35 0 0 0 0,1 6-95 0 0,-131-5 1284 0 0,104 1-1191 0 0,53 3-87 0 0,1-1 0 0 0,-51-9 0 0 0,47 2-37 0 0,1 1 1 0 0,-1 3-1 0 0,-1 1 0 0 0,-41 3 0 0 0,35 3-35 0 0,1-2 0 0 0,0-2-1 0 0,0-2 1 0 0,-52-11-1 0 0,55 9 29 0 0,-1 1 0 0 0,1 2-1 0 0,-76 6 1 0 0,7 0 29 0 0,97-4-75 0 0,-192-7 122 0 0,140-1 88 0 0,-13-1-64 0 0,-135 1 0 0 0,-211 24 243 0 0,173-12 88 0 0,160-4-404 0 0,-136 18 1 0 0,112-7-66 0 0,53-5 16 0 0,3 1 118 0 0,1-3 0 0 0,-68-5 1 0 0,51-1 239 0 0,-108 9 1 0 0,123-3-301 0 0,55-4-283 0 0,4 1 47 0 0,0-1 0 0 0,0 1 1 0 0,0-1-1 0 0,0 0 1 0 0,0 0-1 0 0,0 0 0 0 0,0 0 1 0 0,0-1-1 0 0,1 1 0 0 0,-1-1 1 0 0,0 0-1 0 0,0 0 1 0 0,0 0-1 0 0,0 0 0 0 0,-4-3 1 0 0,-12-13-1493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14.107"/>
    </inkml:context>
    <inkml:brush xml:id="br0">
      <inkml:brushProperty name="width" value="0.1" units="cm"/>
      <inkml:brushProperty name="height" value="0.1" units="cm"/>
      <inkml:brushProperty name="color" value="#FF0066"/>
    </inkml:brush>
  </inkml:definitions>
  <inkml:trace contextRef="#ctx0" brushRef="#br0">3118 185 10911 0 0,'-81'2'1398'0'0,"45"0"-1034"0"0,1-1 1 0 0,0-2 0 0 0,-68-10-1 0 0,57 3 264 0 0,0 2-1 0 0,-65 1 1 0 0,-39-4 1976 0 0,-164-41-880 0 0,-31 28-362 0 0,-1 33 521 0 0,212-1-1345 0 0,-190 2-423 0 0,319-12-116 0 0,-284-24 13 0 0,171-2 133 0 0,75 15-8 0 0,-66-8 0 0 0,65 14 91 0 0,-47-2 189 0 0,-155-6-941 0 0,206 9-721 0 0,14 3-5320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28.316"/>
    </inkml:context>
    <inkml:brush xml:id="br0">
      <inkml:brushProperty name="width" value="0.1" units="cm"/>
      <inkml:brushProperty name="height" value="0.1" units="cm"/>
      <inkml:brushProperty name="color" value="#FF0066"/>
    </inkml:brush>
  </inkml:definitions>
  <inkml:trace contextRef="#ctx0" brushRef="#br0">3793 108 10135 0 0,'-43'-2'1010'0'0,"29"1"-729"0"0,-1 0 1 0 0,-28 3-1 0 0,8-1 2529 0 0,19-3-2704 0 0,-1 0 0 0 0,1-1 0 0 0,-18-6 0 0 0,1-3 284 0 0,26 9-366 0 0,0-1 0 0 0,-1 2 0 0 0,1-1 1 0 0,-1 1-1 0 0,1 0 0 0 0,-1 1 0 0 0,0 0 0 0 0,0 0 0 0 0,0 1 0 0 0,0 0 0 0 0,1 0 0 0 0,-15 2 0 0 0,-63 20 709 0 0,0-3 0 0 0,-2-5 0 0 0,0-3 0 0 0,-115-1 0 0 0,-54 7 376 0 0,73-2-994 0 0,69-10-28 0 0,-211 13 580 0 0,184-14 657 0 0,-279-26 1 0 0,289 13 653 0 0,-67 2-3427 0 0,-71-4 1254 0 0,43 3 604 0 0,-102-12 173 0 0,291 15-468 0 0,-49-14-1 0 0,72 15-433 0 0,-1-1 0 0 0,1 0 0 0 0,0-1 0 0 0,1-1 0 0 0,0 0 0 0 0,-16-12 0 0 0,7 0-2072 0 0,3-5-5371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30.859"/>
    </inkml:context>
    <inkml:brush xml:id="br0">
      <inkml:brushProperty name="width" value="0.1" units="cm"/>
      <inkml:brushProperty name="height" value="0.1" units="cm"/>
      <inkml:brushProperty name="color" value="#FF0066"/>
    </inkml:brush>
  </inkml:definitions>
  <inkml:trace contextRef="#ctx0" brushRef="#br0">2238 263 11543 0 0,'-34'-6'758'0'0,"0"-2"0"0"0,0-1 0 0 0,1-2-1 0 0,1-1 1 0 0,-45-23 0 0 0,24 4-615 0 0,42 23-102 0 0,-1 1 1 0 0,-1 0-1 0 0,1 0 1 0 0,-1 2-1 0 0,-24-8 1 0 0,5 6 345 0 0,-1 2 1 0 0,1 1 0 0 0,-52 0-1 0 0,-97 16 1572 0 0,100-6-903 0 0,-110-6 0 0 0,-81-20-869 0 0,136 8 162 0 0,-327-25 2219 0 0,353 36-2154 0 0,-28-2-599 0 0,126 1-238 0 0,1 0 0 0 0,0-1-1 0 0,0 0 1 0 0,-11-5-1 0 0,-1-2-1456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33.064"/>
    </inkml:context>
    <inkml:brush xml:id="br0">
      <inkml:brushProperty name="width" value="0.1" units="cm"/>
      <inkml:brushProperty name="height" value="0.1" units="cm"/>
      <inkml:brushProperty name="color" value="#FF0066"/>
    </inkml:brush>
  </inkml:definitions>
  <inkml:trace contextRef="#ctx0" brushRef="#br0">4343 42 2759 0 0,'-1'-1'78'0'0,"0"0"0"0"0,0 0 0 0 0,0 0 0 0 0,-1 1 0 0 0,1-1 0 0 0,0 0 0 0 0,-1 0 0 0 0,1 1 0 0 0,-1-1-1 0 0,1 1 1 0 0,0-1 0 0 0,-1 1 0 0 0,1 0 0 0 0,-3-1 0 0 0,-11-1 3772 0 0,3 1-3183 0 0,0 0 0 0 0,-1-1 1 0 0,1 0-1 0 0,-19-7 0 0 0,20 5-710 0 0,0 1 0 0 0,0 1 0 0 0,0 0 1 0 0,0 0-1 0 0,0 1 0 0 0,-13 0 0 0 0,-30 5 326 0 0,0 2 0 0 0,-85 21 0 0 0,115-18 231 0 0,0 0 0 0 0,-41 22-1 0 0,43-19-192 0 0,-1-1 0 0 0,-44 14 0 0 0,-35 6 529 0 0,49-14-197 0 0,-100 19 0 0 0,108-29-404 0 0,-147 16 544 0 0,142-17-717 0 0,32-3-10 0 0,-1-1 0 0 0,-36-1 0 0 0,25-2 126 0 0,-57 7 0 0 0,17-1 168 0 0,12-3-35 0 0,-196 0 622 0 0,224-4-871 0 0,-37-3 98 0 0,-102 7 0 0 0,9 15 42 0 0,41-4 199 0 0,-142-1 1 0 0,-201 7 1189 0 0,49 1-207 0 0,201-13-581 0 0,-8-5-364 0 0,38-2-901 0 0,39 16-3422 0 0,134-15 3023 0 0,-21 3-6596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8:01.457"/>
    </inkml:context>
    <inkml:brush xml:id="br0">
      <inkml:brushProperty name="width" value="0.1" units="cm"/>
      <inkml:brushProperty name="height" value="0.1" units="cm"/>
      <inkml:brushProperty name="color" value="#FF0066"/>
    </inkml:brush>
  </inkml:definitions>
  <inkml:trace contextRef="#ctx0" brushRef="#br0">4582 1629 919 0 0,'0'-1'196'0'0,"0"-1"0"0"0,0 1 0 0 0,-1 0 0 0 0,1 0 0 0 0,0-1-1 0 0,-1 1 1 0 0,1 0 0 0 0,-1 0 0 0 0,1 0 0 0 0,-1-1-1 0 0,0 1 1 0 0,1 0 0 0 0,-1 0 0 0 0,0 0 0 0 0,0 0-1 0 0,0 0 1 0 0,0 0 0 0 0,0 0 0 0 0,0 1 0 0 0,0-1 0 0 0,0 0-1 0 0,-19 5 8317 0 0,22 28-5939 0 0,0 6 378 0 0,-2-38-2904 0 0,0 1 1 0 0,0 0-1 0 0,0 0 0 0 0,0-1 0 0 0,1 1 0 0 0,-1 0 1 0 0,0-1-1 0 0,0 1 0 0 0,0 0 0 0 0,1-1 1 0 0,-1 1-1 0 0,0 0 0 0 0,1-1 0 0 0,-1 1 0 0 0,1 0 1 0 0,-1-1-1 0 0,1 1 0 0 0,-1-1 0 0 0,1 1 0 0 0,-1-1 1 0 0,1 1-1 0 0,-1-1 0 0 0,1 0 0 0 0,0 1 0 0 0,-1-1 1 0 0,1 0-1 0 0,0 1 0 0 0,-1-1 0 0 0,1 0 0 0 0,0 0 1 0 0,-1 1-1 0 0,1-1 0 0 0,0 0 0 0 0,0 0 1 0 0,-1 0-1 0 0,1 0 0 0 0,0 0 0 0 0,0 0 0 0 0,-1 0 1 0 0,1 0-1 0 0,0 0 0 0 0,0-1 0 0 0,34-8 500 0 0,-25 9 2316 0 0,-18-26-926 0 0,6 23-1892 0 0,0-1-1 0 0,0 0 0 0 0,1 1 0 0 0,0-1 1 0 0,0 0-1 0 0,0 0 0 0 0,0 0 0 0 0,0 0 1 0 0,1 1-1 0 0,-1-7 0 0 0,5-14 149 0 0,-1 3-99 0 0,-1-1 1 0 0,0 1-1 0 0,-3-27 1 0 0,-4 14 209 0 0,3 30-261 0 0,1-1 0 0 0,0 1 0 0 0,0-1 0 0 0,1 0 0 0 0,-1 1 0 0 0,1-1 0 0 0,0 0 0 0 0,0 0 0 0 0,1 1 0 0 0,0-1 0 0 0,-1 0 0 0 0,2 1 0 0 0,-1-1 0 0 0,2-4 0 0 0,7-16 22 0 0,-1-1 1 0 0,-2 0-1 0 0,0-1 0 0 0,-2 1 1 0 0,3-46-1 0 0,0 5-27 0 0,2-47 63 0 0,-9 81 55 0 0,11-55 1 0 0,-6 47-150 0 0,-3-6 92 0 0,-3 34-79 0 0,0 1 1 0 0,1 0-1 0 0,4-17 1 0 0,-1 15-6 0 0,-1-1 0 0 0,0 0 0 0 0,-1 0 0 0 0,-1 0 1 0 0,0 0-1 0 0,-1 0 0 0 0,0 0 0 0 0,-5-24 0 0 0,2 18 28 0 0,0-1-1 0 0,2 0 1 0 0,2-38 0 0 0,-2-29 58 0 0,0 64-86 0 0,1 12 11 0 0,-1 0 1 0 0,0 0-1 0 0,-5-21 0 0 0,5 32-23 0 0,1 0 0 0 0,-1-1 0 0 0,0 1-1 0 0,0 0 1 0 0,0 0 0 0 0,0-1 0 0 0,0 1-1 0 0,0 0 1 0 0,-1 0 0 0 0,1 0 0 0 0,-1 0-1 0 0,1 0 1 0 0,-1 1 0 0 0,0-1 0 0 0,0 0-1 0 0,0 1 1 0 0,0-1 0 0 0,0 1 0 0 0,0 0-1 0 0,0 0 1 0 0,0 0 0 0 0,0 0 0 0 0,0 0 0 0 0,-1 0-1 0 0,-2 0 1 0 0,-9-1 33 0 0,0 1 1 0 0,0 0-1 0 0,0 2 1 0 0,-24 2-1 0 0,-58 16 117 0 0,26-5-20 0 0,21-6-88 0 0,0-2-1 0 0,0-2 1 0 0,0-3 0 0 0,0-2-1 0 0,-63-8 1 0 0,-90-28-24 0 0,96 15 0 0 0,-121-8 1 0 0,-185 23 91 0 0,303 7-98 0 0,-184 12-20 0 0,126-4 74 0 0,-170-16-69 0 0,209 1 0 0 0,48 4 16 0 0,0-4 0 0 0,-150-33 0 0 0,188 32-16 0 0,-1 1 0 0 0,-80 0 0 0 0,91 6 0 0 0,-68-5 0 0 0,-139-24 0 0 0,133 13 0 0 0,-125-5 0 0 0,-10 32 0 0 0,201-7 0 0 0,15-1 0 0 0,-1 2 0 0 0,1 0 0 0 0,0 2 0 0 0,-35 13 0 0 0,34-10 0 0 0,-52 11 0 0 0,18-6 0 0 0,53-12-2 0 0,1 0 0 0 0,0 1 0 0 0,0-1 0 0 0,0 2 0 0 0,0-1 0 0 0,0 1 0 0 0,1 0 0 0 0,-1 0 0 0 0,1 0 0 0 0,0 1 0 0 0,-8 9 0 0 0,4-2-7 0 0,0 0-1 0 0,2 0 0 0 0,-1 1 1 0 0,-7 19-1 0 0,12-25 5 0 0,1-1 1 0 0,0 1-1 0 0,1 0 1 0 0,0-1-1 0 0,0 1 0 0 0,0 0 1 0 0,1 0-1 0 0,0 0 1 0 0,2 11-1 0 0,2 10-30 0 0,8 28 0 0 0,-4-21 23 0 0,0 1-3 0 0,20 48-1 0 0,-16-50 0 0 0,14 58-1 0 0,10 173 17 0 0,-22-185 0 0 0,-1-17 0 0 0,-4-14 0 0 0,3 16 0 0 0,-7-20 0 0 0,-2-20 0 0 0,1 29 0 0 0,-5-5-8 0 0,0-7-11 0 0,2 0 1 0 0,7 47-1 0 0,-7-87 16 0 0,-1 0 0 0 0,1-1 0 0 0,-1 1 0 0 0,1 0 0 0 0,0-1 0 0 0,0 1 0 0 0,0-1 1 0 0,0 1-1 0 0,0-1 0 0 0,0 1 0 0 0,1-1 0 0 0,-1 0 0 0 0,0 0 0 0 0,1 0 0 0 0,-1 1 0 0 0,1-1 0 0 0,-1-1 0 0 0,1 1 0 0 0,-1 0 0 0 0,4 1 0 0 0,40 12-98 0 0,-20-7 72 0 0,1 4 8 0 0,35 22 0 0 0,-44-24 10 0 0,-12-6 7 0 0,1 0 1 0 0,0 0-1 0 0,-1-1 0 0 0,1 0 1 0 0,0 0-1 0 0,0-1 1 0 0,0 1-1 0 0,0-1 1 0 0,0-1-1 0 0,0 1 1 0 0,1-1-1 0 0,-1 0 0 0 0,0 0 1 0 0,0-1-1 0 0,0 0 1 0 0,0 0-1 0 0,0 0 1 0 0,0-1-1 0 0,0 0 1 0 0,6-3-1 0 0,13-2 48 0 0,-24 7-80 0 0,0 0 1 0 0,0 0 0 0 0,1 0 0 0 0,-1 1 0 0 0,0-1 0 0 0,0 0 0 0 0,0 1 0 0 0,0-1 0 0 0,0 1 0 0 0,0 0 0 0 0,0-1 0 0 0,0 1-1 0 0,0 0 1 0 0,0 0 0 0 0,0-1 0 0 0,0 1 0 0 0,1 1 0 0 0,-1-1-135 0 0,0 0 1 0 0,0 0-1 0 0,0 0 1 0 0,0-1-1 0 0,0 1 1 0 0,0 0-1 0 0,0-1 1 0 0,1 1-1 0 0,-1-1 1 0 0,0 1-1 0 0,0-1 1 0 0,1 0-1 0 0,-1 1 0 0 0,0-1 1 0 0,0 0-1 0 0,1 0 1 0 0,-1 0-1 0 0,2 0 1 0 0,6-3-1734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06.856"/>
    </inkml:context>
    <inkml:brush xml:id="br0">
      <inkml:brushProperty name="width" value="0.1" units="cm"/>
      <inkml:brushProperty name="height" value="0.1" units="cm"/>
      <inkml:brushProperty name="color" value="#FF0066"/>
    </inkml:brush>
  </inkml:definitions>
  <inkml:trace contextRef="#ctx0" brushRef="#br0">3110 256 2303 0 0,'1'-12'2211'0'0,"-1"9"-2272"0"0,1 0 0 0 0,-1 0-1 0 0,0-1 1 0 0,0 1-1 0 0,0 0 1 0 0,-1-1-1 0 0,1 1 1 0 0,-1 0-1 0 0,1 0 1 0 0,-1-1 0 0 0,0 1-1 0 0,-1 0 1 0 0,1 0-1 0 0,-2-4 1 0 0,2 6 149 0 0,0 1 0 0 0,1 0 0 0 0,-1-1 0 0 0,0 1 0 0 0,1-1 0 0 0,-1 1 0 0 0,0 0 0 0 0,1 0 0 0 0,-1-1 0 0 0,0 1 0 0 0,0 0 0 0 0,1 0 0 0 0,-1 0 0 0 0,0 0 0 0 0,0 0 0 0 0,0 0 0 0 0,1 0 0 0 0,-1 0 0 0 0,0 0 0 0 0,0 0 0 0 0,1 0 0 0 0,-1 0 0 0 0,0 1 0 0 0,0-1 0 0 0,0 1 0 0 0,-23 12 2585 0 0,22-12-2208 0 0,0 1 0 0 0,-1-1 0 0 0,1 1 1 0 0,0-1-1 0 0,-1 0 0 0 0,1 0 0 0 0,-1 0 0 0 0,-3 1 1 0 0,-1-2-159 0 0,0-1 1 0 0,1 0-1 0 0,-1 0 1 0 0,1 0-1 0 0,-1-1 1 0 0,-8-4-1 0 0,3 2 429 0 0,8 3-394 0 0,-1 0 0 0 0,1 1 0 0 0,-1-1 0 0 0,1 1 0 0 0,-7 0 0 0 0,-9-1 336 0 0,18 1-636 0 0,-3-1 100 0 0,1 0 1 0 0,-1 1-1 0 0,0 0 0 0 0,0 0 1 0 0,-8 1-1 0 0,-46 18 565 0 0,43-14-694 0 0,0-1-13 0 0,9-3 151 0 0,1 0 0 0 0,0 0 0 0 0,-1 0 0 0 0,0-1-1 0 0,1 0 1 0 0,-1 0 0 0 0,1 0 0 0 0,-1-1 0 0 0,-8-2 0 0 0,-38-6 572 0 0,-127-25 384 0 0,6 1-609 0 0,111 23-374 0 0,-30-2 1612 0 0,-114-14-913 0 0,-14-1-767 0 0,67 25-1543 0 0,-75 11 3448 0 0,162-5-1728 0 0,-7-4-601 0 0,-1-4 1 0 0,-96-17-1 0 0,36 4 551 0 0,-57-10 1793 0 0,119 19-2254 0 0,-1 3-1 0 0,-88 6 1 0 0,123 3 436 0 0,-55 11 1 0 0,0 1-156 0 0,88-16-543 0 0,-1 0 0 0 0,0 0 0 0 0,0 0-1 0 0,0-1 1 0 0,1 0 0 0 0,-1 0 0 0 0,-8-3 0 0 0,-7-5-8043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09.418"/>
    </inkml:context>
    <inkml:brush xml:id="br0">
      <inkml:brushProperty name="width" value="0.1" units="cm"/>
      <inkml:brushProperty name="height" value="0.1" units="cm"/>
      <inkml:brushProperty name="color" value="#FF0066"/>
    </inkml:brush>
  </inkml:definitions>
  <inkml:trace contextRef="#ctx0" brushRef="#br0">3214 77 11887 0 0,'-30'9'1811'0'0,"21"-7"-1284"0"0,5-2-294 0 0,-1 1 0 0 0,1-1 1 0 0,-1 0-1 0 0,0 0 1 0 0,1 0-1 0 0,-1 0 0 0 0,0-1 1 0 0,1 0-1 0 0,-1 0 1 0 0,1 0-1 0 0,-1-1 0 0 0,-7-3 1 0 0,-11-2 869 0 0,19 6-964 0 0,0 0 0 0 0,0 0-1 0 0,0 1 1 0 0,0 0 0 0 0,0-1 0 0 0,0 2 0 0 0,-1-1-1 0 0,1 0 1 0 0,0 1 0 0 0,0 0 0 0 0,0 0 0 0 0,0 0-1 0 0,0 0 1 0 0,-5 3 0 0 0,-32 9 378 0 0,10-4-473 0 0,10-4 170 0 0,-1-1 1 0 0,0-1 0 0 0,-31 1-1 0 0,-70-6 572 0 0,35 0-208 0 0,-121-10 201 0 0,72 2 1166 0 0,-127-9-2885 0 0,-37-1 1299 0 0,-496 5 665 0 0,676 13-639 0 0,11 0 181 0 0,-144 16 0 0 0,158 1-286 0 0,50-6-175 0 0,-93 4 1 0 0,132-13-221 0 0,0 0 0 0 0,0-1 0 0 0,0 0 0 0 0,0-1-1 0 0,0 1 1 0 0,1-1 0 0 0,-1 0 0 0 0,0-1 0 0 0,1 0 0 0 0,-8-4 0 0 0,-9-10-2690 0 0,2-3-3307 0 0,3-2-1748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31.273"/>
    </inkml:context>
    <inkml:brush xml:id="br0">
      <inkml:brushProperty name="width" value="0.1" units="cm"/>
      <inkml:brushProperty name="height" value="0.1" units="cm"/>
      <inkml:brushProperty name="color" value="#FF0066"/>
    </inkml:brush>
  </inkml:definitions>
  <inkml:trace contextRef="#ctx0" brushRef="#br0">1422 37 6911 0 0,'0'0'528'0'0,"-17"7"876"0"0,11-4 568 0 0,12-23-2001 0 0,-6 19 32 0 0,0 0 1 0 0,0 0-1 0 0,0-1 0 0 0,0 1 0 0 0,0 0 1 0 0,0 0-1 0 0,-1 0 0 0 0,1 0 1 0 0,0 1-1 0 0,0-1 0 0 0,-1 0 0 0 0,1 0 1 0 0,-1 0-1 0 0,1 0 0 0 0,-1 0 1 0 0,1 0-1 0 0,-1 0 0 0 0,0 1 0 0 0,1-1 1 0 0,-1 0-1 0 0,0 0 0 0 0,1 1 0 0 0,-1-1 1 0 0,0 0-1 0 0,-1 0 0 0 0,0 0 120 0 0,0 1-1 0 0,0-1 0 0 0,0 1 0 0 0,0 0 0 0 0,0-1 1 0 0,0 1-1 0 0,0 0 0 0 0,0 0 0 0 0,0 0 0 0 0,0 1 1 0 0,-3 0-1 0 0,-4 1 458 0 0,1 0 1 0 0,0 1 0 0 0,-14 7-1 0 0,22-10-602 0 0,-21 10 967 0 0,2 2 0 0 0,-34 25 1 0 0,22-15-445 0 0,10-6-301 0 0,-2-2-1 0 0,0 0 1 0 0,0-2-1 0 0,-1 0 1 0 0,-36 11 0 0 0,4-6 618 0 0,-69 13 0 0 0,101-26-570 0 0,-1-1-1 0 0,-1-1 1 0 0,1-1 0 0 0,0-2-1 0 0,-35-4 1 0 0,-86-27 1217 0 0,35 6-266 0 0,-101-18-442 0 0,71 10-4498 0 0,96 21 2021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8:22.015"/>
    </inkml:context>
    <inkml:brush xml:id="br0">
      <inkml:brushProperty name="width" value="0.1" units="cm"/>
      <inkml:brushProperty name="height" value="0.1" units="cm"/>
      <inkml:brushProperty name="color" value="#FF0066"/>
    </inkml:brush>
  </inkml:definitions>
  <inkml:trace contextRef="#ctx0" brushRef="#br0">5581 289 6823 0 0,'-4'-4'-134'0'0,"2"2"579"0"0,-1 0 0 0 0,1 0 0 0 0,-1-1 0 0 0,1 1 0 0 0,0-1-1 0 0,0 0 1 0 0,0 1 0 0 0,0-1 0 0 0,1 0 0 0 0,-1 0 0 0 0,1 0 0 0 0,0 0 0 0 0,-2-5 0 0 0,3 12 432 0 0,1 0 1 0 0,-1 0 0 0 0,2 17 7485 0 0,-17-30-7608 0 0,0 0 1 0 0,-31-14-1 0 0,-102-1 9 0 0,60 12-500 0 0,23 4 15 0 0,36 5-140 0 0,-29-6-1 0 0,-55-9 60 0 0,46 8-124 0 0,-253-33 332 0 0,277 37-406 0 0,-86-3 149 0 0,-138 7 1 0 0,135 3-121 0 0,-431 22 611 0 0,253-17-739 0 0,176-8-5 0 0,-123 7 150 0 0,-119-1 36 0 0,227-7-47 0 0,-171-12 74 0 0,-67-36-109 0 0,41 22 0 0 0,-227-1 0 0 0,388 38 0 0 0,2 0 0 0 0,143-9 0 0 0,23 0 0 0 0,-1 1 0 0 0,1 0 0 0 0,-1 1 0 0 0,0 1 0 0 0,-26 6 0 0 0,41-7-2 0 0,0 1 0 0 0,1-1 0 0 0,-1 1 0 0 0,0 0 0 0 0,1 0 0 0 0,-1 0 0 0 0,1 0 0 0 0,0 0 1 0 0,0 0-1 0 0,0 1 0 0 0,0-1 0 0 0,0 1 0 0 0,0 0 0 0 0,1-1 0 0 0,-1 1 0 0 0,1 0 0 0 0,0 0 0 0 0,-1 0 0 0 0,1 3 0 0 0,-4 10-10 0 0,1 0 0 0 0,-2 24-1 0 0,4-25 25 0 0,0-1-21 0 0,1 0 0 0 0,1 0 0 0 0,0 0-1 0 0,1 0 1 0 0,0 0 0 0 0,7 25 0 0 0,0-9-23 0 0,24 56 0 0 0,-26-71 32 0 0,0 1 0 0 0,-2 0 0 0 0,0 0 0 0 0,0 0 0 0 0,0 23 0 0 0,-2 81 0 0 0,-1-21 0 0 0,4-54 12 0 0,2-1-1 0 0,2 0 1 0 0,21 62 0 0 0,3 15 5 0 0,-32-113-17 0 0,0 1 0 0 0,-1-1 0 0 0,0 0 0 0 0,0 1 0 0 0,-1-1 0 0 0,0 0 0 0 0,-1 0 0 0 0,1 1 0 0 0,-2-1 0 0 0,-2 9 0 0 0,1-6 0 0 0,1 0 0 0 0,0 0 0 0 0,1 0 0 0 0,-1 20 0 0 0,-1-6 0 0 0,5-24 0 0 0,-1 1 0 0 0,0-1 0 0 0,1 1 0 0 0,0-1 0 0 0,-1 1 0 0 0,1-1 0 0 0,0 1 0 0 0,0-1 0 0 0,0 0 0 0 0,0 1 0 0 0,0-1 0 0 0,0 0 0 0 0,0 0 0 0 0,0 0 0 0 0,0 0 0 0 0,1 0 0 0 0,0 1 0 0 0,23 13 0 0 0,-10-8 0 0 0,-10-4 0 0 0,1 0 0 0 0,-1-1 0 0 0,1 0 0 0 0,0 0 0 0 0,0-1 0 0 0,0 0 0 0 0,7 1 0 0 0,55 12 0 0 0,11 5 0 0 0,11-1 0 0 0,44 8 0 0 0,-102-20 0 0 0,50 9 0 0 0,6 0 0 0 0,2 0 0 0 0,0 3 0 0 0,-22-4 0 0 0,12 2 0 0 0,8 0 0 0 0,9 0 0 0 0,18 0 0 0 0,-7 0 0 0 0,-4-2 0 0 0,7 1-53 0 0,-36-4 42 0 0,16 0 11 0 0,4-3 0 0 0,4 0 0 0 0,5 0 0 0 0,-13-3 0 0 0,10-3 0 0 0,-3 1 0 0 0,-2 2 0 0 0,4 1 0 0 0,6 0 0 0 0,3-1 0 0 0,-20-5 0 0 0,-4-5 0 0 0,18-3 0 0 0,3 0 0 0 0,0 4 0 0 0,1 6 0 0 0,11 3 0 0 0,-1-1 0 0 0,-26-1 0 0 0,8-2 0 0 0,8-2 0 0 0,1 1 0 0 0,-6 4 0 0 0,6 6 0 0 0,6 2 0 0 0,-12 0 0 0 0,-12 0 0 0 0,-2-1 0 0 0,5-2 0 0 0,15-3 0 0 0,-1-2 0 0 0,-10-3 0 0 0,-13-4 0 0 0,-12-3 11 0 0,-43 3 31 0 0,40 1-31 0 0,-52 4-11 0 0,33 6 0 0 0,-47-7-96 0 0,-1-1 0 0 0,1 1 0 0 0,0-1 0 0 0,0 1 0 0 0,-1 0 0 0 0,1 0 0 0 0,0 0 0 0 0,-1 1 0 0 0,0-1 0 0 0,1 1 0 0 0,3 2 0 0 0,0 1-383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8:24.462"/>
    </inkml:context>
    <inkml:brush xml:id="br0">
      <inkml:brushProperty name="width" value="0.1" units="cm"/>
      <inkml:brushProperty name="height" value="0.1" units="cm"/>
      <inkml:brushProperty name="color" value="#FF0066"/>
    </inkml:brush>
  </inkml:definitions>
  <inkml:trace contextRef="#ctx0" brushRef="#br0">4860 357 12751 0 0,'-37'-7'1071'0'0,"32"7"-958"0"0,0-1 0 0 0,0 1 0 0 0,0-1 0 0 0,0 0 0 0 0,0-1 0 0 0,0 1 0 0 0,1-1-1 0 0,-1 0 1 0 0,-8-4 0 0 0,12 4-94 0 0,0 1-1 0 0,0-1 0 0 0,0 1 0 0 0,0-1 1 0 0,0 0-1 0 0,0 1 0 0 0,0-1 0 0 0,1 0 1 0 0,-1 1-1 0 0,1-1 0 0 0,-1 0 1 0 0,1 0-1 0 0,0 0 0 0 0,0 1 0 0 0,0-1 1 0 0,0-2-1 0 0,2-34 314 0 0,-2 29-71 0 0,2-3 323 0 0,-1-1-1 0 0,-1 1 1 0 0,0-1-1 0 0,-4-23 0 0 0,3 33-436 0 0,0-1 0 0 0,0 1 0 0 0,0-1 0 0 0,-1 1 0 0 0,1 0 0 0 0,-1-1 0 0 0,0 1 0 0 0,0 0 0 0 0,0 0 0 0 0,0 1 0 0 0,-1-1 0 0 0,1 0 0 0 0,-1 1 0 0 0,1-1 0 0 0,-1 1 0 0 0,0 0 0 0 0,0 0 0 0 0,0 0 0 0 0,0 0 0 0 0,0 0 0 0 0,-6-1 0 0 0,-14-4 277 0 0,-1 0 0 0 0,0 2 0 0 0,0 1 1 0 0,-39-2-1 0 0,2 0 40 0 0,-15-1-109 0 0,-21-3-71 0 0,-59-12 584 0 0,-290-3 1 0 0,-507 16-309 0 0,838 8-538 0 0,-219 7 92 0 0,66 4-114 0 0,-127 12 0 0 0,47 6 69 0 0,21-2-10 0 0,251-17 14 0 0,10 1-54 0 0,1-4-1 0 0,-80-1 0 0 0,124-6-13 0 0,1 0 1 0 0,0 2-1 0 0,0 0 0 0 0,0 2 1 0 0,0 0-1 0 0,0 1 0 0 0,0 1 1 0 0,1 1-1 0 0,0 1 0 0 0,0 0 1 0 0,-18 11-1 0 0,26-11-8 0 0,1 0 1 0 0,1 1-1 0 0,0 1 1 0 0,0-1-1 0 0,0 1 0 0 0,1 1 1 0 0,0-1-1 0 0,1 1 1 0 0,0 1-1 0 0,1 0 0 0 0,0-1 1 0 0,1 2-1 0 0,-5 11 1 0 0,-4 20-35 0 0,1 1 1 0 0,-9 54-1 0 0,15-61 2 0 0,-34 244 23 0 0,21 4 12 0 0,10-131-10 0 0,1 15-43 0 0,-30 257 53 0 0,8-284-4 0 0,15-75 68 0 0,-9 85 0 0 0,25-148-51 0 0,-1 0 0 0 0,1 0 0 0 0,0 0 0 0 0,1 0 0 0 0,-1 0 0 0 0,0 0 1 0 0,1 0-1 0 0,2 6 0 0 0,-2-8-11 0 0,0 0 0 0 0,0 0 0 0 0,1 0 1 0 0,-1 0-1 0 0,0 0 0 0 0,1 0 0 0 0,-1 0 1 0 0,1-1-1 0 0,-1 1 0 0 0,1 0 0 0 0,0-1 1 0 0,0 0-1 0 0,0 1 0 0 0,0-1 1 0 0,0 0-1 0 0,3 1 0 0 0,16 3-2 0 0,52 0 0 0 0,17-9 0 0 0,-13-5-12 0 0,-44 5-36 0 0,52-7 36 0 0,19 0 12 0 0,-10 4 0 0 0,3 1 0 0 0,5-2 0 0 0,-7-1 0 0 0,4-1 0 0 0,9-2 0 0 0,-3 3 0 0 0,-12 0 0 0 0,1-4 0 0 0,-4-1 0 0 0,-7-2 0 0 0,-1-1 0 0 0,-2-3 0 0 0,3-1 0 0 0,0 1 0 0 0,3 1 0 0 0,6 3 0 0 0,2 3 0 0 0,-4 2 0 0 0,-8 2 0 0 0,-1 2 0 0 0,3 4 0 0 0,4 2 0 0 0,3 1 0 0 0,6-4 0 0 0,5-1 0 0 0,-5-4 0 0 0,-11-3 0 0 0,-4-1 0 0 0,0 1 0 0 0,9 0 0 0 0,23-2 0 0 0,-19 3 0 0 0,-2 0 0 0 0,-3-4 0 0 0,-11-1 0 0 0,0-2 0 0 0,5-3 0 0 0,23-7 0 0 0,1 1 0 0 0,-1 7 0 0 0,-10 9 0 0 0,-10 4 0 0 0,-10-1 11 0 0,-47 4 31 0 0,27-4-20 0 0,-5 0 33 0 0,-38 5-27 0 0,0 2 0 0 0,-1 0 0 0 0,23 1 0 0 0,-33 0-17 0 0,1 0 34 0 0,-1 0 0 0 0,0 0 0 0 0,1 0-1 0 0,-1 0 1 0 0,1 0 0 0 0,-1 1-1 0 0,0-1 1 0 0,1 1 0 0 0,-1 0-1 0 0,0 0 1 0 0,0 0 0 0 0,0 0 0 0 0,1 1-1 0 0,-1-1 1 0 0,-1 1 0 0 0,5 3-1 0 0,12 18 345 0 0,-17-20-387 0 0,0 0 1 0 0,0 1-1 0 0,1-1 0 0 0,0 0 1 0 0,0 0-1 0 0,-1-1 1 0 0,2 1-1 0 0,-1-1 1 0 0,0 1-1 0 0,0-1 1 0 0,1 0-1 0 0,5 3 0 0 0,4 1-165 0 0,-9-4-59 0 0,1 0-1 0 0,0-1 1 0 0,0 1-1 0 0,0-1 1 0 0,0 0-1 0 0,0 0 1 0 0,0 0 0 0 0,8-1-1 0 0,64 9-1218 0 0,-58-7-58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19.666"/>
    </inkml:context>
    <inkml:brush xml:id="br0">
      <inkml:brushProperty name="width" value="0.1" units="cm"/>
      <inkml:brushProperty name="height" value="0.1" units="cm"/>
      <inkml:brushProperty name="color" value="#FF0066"/>
    </inkml:brush>
  </inkml:definitions>
  <inkml:trace contextRef="#ctx0" brushRef="#br0">1508 40 919 0 0,'-3'1'67'0'0,"-30"13"3214"0"0,32-14-2778 0 0,0 1 1 0 0,-1 0 0 0 0,1 0 0 0 0,-1-1 0 0 0,1 1 0 0 0,-1 0 0 0 0,0-1 0 0 0,1 0-1 0 0,-1 1 1 0 0,0-1 0 0 0,1 0 0 0 0,-1 0 0 0 0,-2 0 0 0 0,2-5-478 0 0,2 5 28 0 0,0 0 0 0 0,0-1 0 0 0,0 1 1 0 0,0 0-1 0 0,0-1 0 0 0,0 1 0 0 0,0 0 1 0 0,0 0-1 0 0,0-1 0 0 0,0 1 0 0 0,0 0 1 0 0,0-1-1 0 0,0 1 0 0 0,0 0 0 0 0,-1-1 0 0 0,1 1 1 0 0,0 0-1 0 0,0-1 0 0 0,0 1 0 0 0,0 0 1 0 0,-1 0-1 0 0,1-1 0 0 0,0 1 0 0 0,0 0 0 0 0,-1 0 1 0 0,1 0-1 0 0,0-1 0 0 0,-1 1 0 0 0,-1-1 87 0 0,-1 1 0 0 0,0-1 0 0 0,0 1 0 0 0,1-1 0 0 0,-1 1 0 0 0,0 0 1 0 0,0 0-1 0 0,1 0 0 0 0,-1 1 0 0 0,0-1 0 0 0,-4 2 0 0 0,-14 1 438 0 0,8-2 73 0 0,-1-2 368 0 0,13 1-574 0 0,-3 0-344 0 0,-11 2 338 0 0,15-2-417 0 0,0 0 0 0 0,0 0 1 0 0,-1 0-1 0 0,1 0 0 0 0,0 0 0 0 0,0 0 0 0 0,-1 0 1 0 0,1 0-1 0 0,0 0 0 0 0,-1 0 0 0 0,1 0 0 0 0,0 0 1 0 0,0 0-1 0 0,-1 0 0 0 0,1 0 0 0 0,0 0 0 0 0,-1 0 1 0 0,1 0-1 0 0,0-1 0 0 0,0 1 0 0 0,-1 0 0 0 0,1 0 1 0 0,0 0-1 0 0,0 0 0 0 0,0-1 0 0 0,-1 1 1 0 0,1 0-1 0 0,0 0 0 0 0,0 0 0 0 0,0-1 0 0 0,0 1 1 0 0,-1 0-1 0 0,1 0 0 0 0,0-1 0 0 0,-3 2 16 0 0,0 0-1 0 0,0 0 0 0 0,0-1 1 0 0,0 1-1 0 0,0-1 0 0 0,0 1 1 0 0,-4-1-1 0 0,5 0-41 0 0,1 0 14 0 0,-2 0 70 0 0,0 1 0 0 0,0-1 0 0 0,0 0 0 0 0,-1 0 0 0 0,1 0 0 0 0,0-1 0 0 0,-5 0 0 0 0,-4 2 426 0 0,11-1-473 0 0,0 1-1 0 0,1-1 1 0 0,-1 0 0 0 0,0 0-1 0 0,0 0 1 0 0,0 1-1 0 0,1-1 1 0 0,-1 0-1 0 0,0 0 1 0 0,0 0-1 0 0,0 0 1 0 0,0 0-1 0 0,1-1 1 0 0,-1 1-1 0 0,0 0 1 0 0,-1-1-1 0 0,-23-7 703 0 0,-7-4-377 0 0,26 9-199 0 0,-1 0 0 0 0,-1 0 0 0 0,1 1 0 0 0,0 0 1 0 0,-1 0-1 0 0,1 0 0 0 0,-16 0 0 0 0,-5 1 94 0 0,-32-6 1 0 0,39 4-74 0 0,1 1 0 0 0,-1 0 0 0 0,-39 3 0 0 0,-159 29 350 0 0,-16-9 361 0 0,132-12-510 0 0,-21 4 179 0 0,101-9-637 0 0,4-1 147 0 0,-1 0-1 0 0,-32 0 1 0 0,46-3-318 0 0,0 0-1 0 0,0-1 1 0 0,0 0 0 0 0,0 0-1 0 0,0-1 1 0 0,1 1 0 0 0,-1-1-1 0 0,0 0 1 0 0,1-1 0 0 0,-1 1-1 0 0,1-1 1 0 0,0 0-1 0 0,-5-4 1 0 0,-11-12-1337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21.095"/>
    </inkml:context>
    <inkml:brush xml:id="br0">
      <inkml:brushProperty name="width" value="0.1" units="cm"/>
      <inkml:brushProperty name="height" value="0.1" units="cm"/>
      <inkml:brushProperty name="color" value="#FF0066"/>
    </inkml:brush>
  </inkml:definitions>
  <inkml:trace contextRef="#ctx0" brushRef="#br0">2509 44 8863 0 0,'0'0'407'0'0,"-2"0"-6"0"0,-5-3-225 0 0,5 3 210 0 0,0-1-288 0 0,1 0 1 0 0,-1 0-1 0 0,0-1 0 0 0,1 1 1 0 0,-1 0-1 0 0,0-1 1 0 0,1 1-1 0 0,0-1 1 0 0,-1 1-1 0 0,1-1 1 0 0,-1-2-1 0 0,1 4-86 0 0,0-2 441 0 0,-1-3-260 0 0,2 4-153 0 0,0 1 1 0 0,0-1-1 0 0,0 1 1 0 0,0-1-1 0 0,-1 1 1 0 0,1-1-1 0 0,0 1 1 0 0,0-1-1 0 0,0 1 1 0 0,0 0-1 0 0,0-1 1 0 0,-1 1-1 0 0,1-1 1 0 0,0 1-1 0 0,0-1 1 0 0,-1 1-1 0 0,1 0 0 0 0,0-1 1 0 0,-1 1-1 0 0,1 0 1 0 0,0-1-1 0 0,-1 1 1 0 0,1 0-1 0 0,-7-2 131 0 0,1 1 0 0 0,0 0-1 0 0,0 1 1 0 0,-1 0 0 0 0,1 0-1 0 0,0 0 1 0 0,-1 0 0 0 0,1 1-1 0 0,0 0 1 0 0,0 1 0 0 0,-9 2 0 0 0,5-1 59 0 0,-1-1 1 0 0,0 0 0 0 0,-11 0 0 0 0,13-1-100 0 0,0 0 1 0 0,1 1-1 0 0,-1 0 0 0 0,-15 6 0 0 0,-16 3 189 0 0,-61 9 652 0 0,-61 9 304 0 0,72-7-554 0 0,-22 1 349 0 0,-2 1-494 0 0,30-12-202 0 0,-116 0 0 0 0,-377-20 828 0 0,496 6-889 0 0,31 1 569 0 0,-91 8 0 0 0,-102 39-1078 0 0,216-40 154 0 0,-1 0-1 0 0,1-2 0 0 0,-1 0 1 0 0,0-2-1 0 0,-34-2 1 0 0,58-1-173 0 0,-1 1 0 0 0,1-1 0 0 0,-1 0 1 0 0,0 0-1 0 0,1-1 0 0 0,0 0 0 0 0,-1 1 1 0 0,1-1-1 0 0,0-1 0 0 0,0 1 0 0 0,-6-5 0 0 0,-9-8-1107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24.043"/>
    </inkml:context>
    <inkml:brush xml:id="br0">
      <inkml:brushProperty name="width" value="0.1" units="cm"/>
      <inkml:brushProperty name="height" value="0.1" units="cm"/>
      <inkml:brushProperty name="color" value="#FF0066"/>
    </inkml:brush>
  </inkml:definitions>
  <inkml:trace contextRef="#ctx0" brushRef="#br0">1379 143 7831 0 0,'-51'-21'4669'0'0,"-30"-4"-3060"0"0,33 11-1401 0 0,-28-9 1323 0 0,0 4 0 0 0,-111-13 0 0 0,133 27-664 0 0,-1 2 0 0 0,0 3-1 0 0,0 1 1 0 0,-72 13-1 0 0,-197 44 1337 0 0,187-39-2606 0 0,85-13-201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7:24.724"/>
    </inkml:context>
    <inkml:brush xml:id="br0">
      <inkml:brushProperty name="width" value="0.1" units="cm"/>
      <inkml:brushProperty name="height" value="0.1" units="cm"/>
      <inkml:brushProperty name="color" value="#FF0066"/>
    </inkml:brush>
  </inkml:definitions>
  <inkml:trace contextRef="#ctx0" brushRef="#br0">3569 6 9215 0 0,'0'0'707'0'0,"-1"-1"-464"0"0,-8-4 837 0 0,6 6-602 0 0,-1 0 1 0 0,1 0-1 0 0,-1 0 1 0 0,1-1-1 0 0,-1 1 1 0 0,1-1-1 0 0,-1 0 1 0 0,1 0-1 0 0,-7-1 1 0 0,-20 1 546 0 0,-138 28 119 0 0,95-14 28 0 0,-98 8 0 0 0,133-23-1003 0 0,1-1 1 0 0,-1-2-1 0 0,-45-10 0 0 0,-61-6 384 0 0,-262 7 936 0 0,50 24-1130 0 0,161 1 19 0 0,-236 37 969 0 0,157-11-582 0 0,68-12-167 0 0,-113 10 17 0 0,257-32-673 0 0,0-4 0 0 0,0-2 0 0 0,-70-11 0 0 0,104 7-627 0 0,-47-14 0 0 0,7-5-5866 0 0,8-1-1701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9:37.423"/>
    </inkml:context>
    <inkml:brush xml:id="br0">
      <inkml:brushProperty name="width" value="0.1" units="cm"/>
      <inkml:brushProperty name="height" value="0.1" units="cm"/>
      <inkml:brushProperty name="color" value="#FF0066"/>
    </inkml:brush>
  </inkml:definitions>
  <inkml:trace contextRef="#ctx0" brushRef="#br0">335 236 2959 0 0,'-9'-16'5466'0'0,"9"16"-5410"0"0,2 18 896 0 0,10 21-770 0 0,-8-32-72 0 0,1 0 0 0 0,0 0 0 0 0,0-1 0 0 0,1 1 0 0 0,0-1 0 0 0,0-1 0 0 0,1 1 0 0 0,-1-1 0 0 0,1 0 0 0 0,10 5 0 0 0,10 5 345 0 0,42 17 0 0 0,-54-26-387 0 0,-3-1-7 0 0,0 0 1 0 0,0 1 0 0 0,20 13 0 0 0,-19-8 163 0 0,0 1 0 0 0,-1 0 0 0 0,0 1 0 0 0,11 15 0 0 0,3 4 111 0 0,-20-24-223 0 0,0 0-1 0 0,0 1 1 0 0,-1 0-1 0 0,0 0 1 0 0,-1 0-1 0 0,6 16 0 0 0,14 62 487 0 0,-16-52-497 0 0,-1 5 28 0 0,-2 0 0 0 0,-1 1-1 0 0,-4 63 1 0 0,0-67-54 0 0,3 56 136 0 0,3-1 1 0 0,22 111-1 0 0,-22-158-128 0 0,-3-1 1 0 0,-3 79-1 0 0,0 15 47 0 0,2-71-88 0 0,-3 0 0 0 0,-10 74-1 0 0,3-86-23 0 0,-3 0-1 0 0,-2 0 0 0 0,-2-1 0 0 0,-2-1 1 0 0,-3-1-1 0 0,-27 52 0 0 0,30-72-4 0 0,10-21-4 0 0,0 1 0 0 0,2 0 0 0 0,-1 0 0 0 0,-4 17 0 0 0,-49 152-10 0 0,-22-4 47 0 0,36-85-30 0 0,29-62-3 0 0,-1-2 0 0 0,-1 0 0 0 0,-23 27 0 0 0,11-15 5 0 0,-8 15 32 0 0,26-36-51 0 0,0 0 1 0 0,-2-1-1 0 0,0 0 0 0 0,-2-1 1 0 0,1-1-1 0 0,-23 18 0 0 0,17-19 0 0 0,-34 27 53 0 0,51-39-52 0 0,0 1 0 0 0,0 1 0 0 0,0-1 0 0 0,0 0 1 0 0,1 1-1 0 0,0 0 0 0 0,0 0 0 0 0,0 0 0 0 0,-3 8 0 0 0,6-13-2 0 0,0 1 0 0 0,-1-1 1 0 0,1 1-1 0 0,0-1 0 0 0,0 1 0 0 0,0-1 0 0 0,0 1 0 0 0,-1-1 0 0 0,1 1 0 0 0,0-1 0 0 0,0 1 0 0 0,0-1 0 0 0,0 1 1 0 0,0-1-1 0 0,0 1 0 0 0,0-1 0 0 0,0 1 0 0 0,0-1 0 0 0,1 1 0 0 0,-1-1 0 0 0,0 1 0 0 0,0-1 0 0 0,0 1 0 0 0,1-1 1 0 0,-1 1-1 0 0,0-1 0 0 0,0 1 0 0 0,1-1 0 0 0,-1 0 0 0 0,0 1 0 0 0,1-1 0 0 0,-1 1 0 0 0,0-1 0 0 0,1 0 0 0 0,-1 0 1 0 0,1 1-1 0 0,-1-1 0 0 0,1 0 0 0 0,-1 1 0 0 0,1-1 0 0 0,-1 0 0 0 0,0 0 0 0 0,1 0 0 0 0,-1 0 0 0 0,1 0 0 0 0,0 1 1 0 0,-1-1-1 0 0,1 0 0 0 0,-1 0 0 0 0,1 0 0 0 0,-1 0 0 0 0,1 0 0 0 0,-1-1 0 0 0,1 1 0 0 0,0 0 0 0 0,1 0-1 0 0,1-1 0 0 0,0 1-1 0 0,-1-1 1 0 0,1 0 0 0 0,0 1-1 0 0,-1-1 1 0 0,1 0 0 0 0,3-3-1 0 0,-2 2 21 0 0,0 0 1 0 0,0-1-1 0 0,0 2 0 0 0,0-1 0 0 0,8-2 0 0 0,-8 3-7 0 0,0 0-1 0 0,0-1 0 0 0,0 1 1 0 0,0-1-1 0 0,0 0 1 0 0,0 0-1 0 0,3-3 0 0 0,-2 1-16 0 0,3-2 71 0 0,0-1 1 0 0,0-1-1 0 0,0 1 1 0 0,-1-1-1 0 0,11-16 1 0 0,4-14 110 0 0,30-77-1 0 0,-27 56-105 0 0,23-71-22 0 0,-27 67-32 0 0,5-21 5 0 0,-18 53-7 0 0,2 0 1 0 0,19-42-1 0 0,-11 36 41 0 0,2 1-15 0 0,-2-2-1 0 0,-2 0 1 0 0,16-58 0 0 0,-6 5 157 0 0,62-152 0 0 0,-17 48 318 0 0,-63 169-438 0 0,-1-2-1 0 0,-1 1 1 0 0,3-47 0 0 0,-3-161 365 0 0,-9 93-447 0 0,-1 41 64 0 0,-4 9-48 0 0,0-3-12 0 0,15-30 1 0 0,-3 93 9 0 0,-2 0 0 0 0,-1-1 0 0 0,-1 1 0 0 0,-2-1 0 0 0,-8-45 0 0 0,5 65 5 0 0,0 0 1 0 0,0 0 0 0 0,-1 0 0 0 0,-9-12-1 0 0,3 2-13 0 0,2 1-1 0 0,1 0 0 0 0,1 0 0 0 0,1-1 0 0 0,1 0 0 0 0,-4-30 0 0 0,3 15 0 0 0,-4-4 0 0 0,7 27 0 0 0,0 0 0 0 0,-2-18 0 0 0,4 20 0 0 0,-1 0 0 0 0,0 0 0 0 0,-9-21 0 0 0,3 8 0 0 0,5 19 6 0 0,-1 1 0 0 0,1-1 0 0 0,-1 1-1 0 0,0 0 1 0 0,0 1 0 0 0,-1-1 0 0 0,0 1 0 0 0,0 0 0 0 0,0 0-1 0 0,-8-4 1 0 0,-36-15 121 0 0,40 20-92 0 0,0-1 0 0 0,1 1 0 0 0,0-1-1 0 0,-1-1 1 0 0,-9-8 0 0 0,12 9-35 0 0,0 0 0 0 0,-1 1 0 0 0,0-1 0 0 0,-12-4 0 0 0,-18-10 0 0 0,-2-11 0 0 0,27 19 0 0 0,0 1 0 0 0,-27-14 0 0 0,17 12 0 0 0,-4-2 0 0 0,-32-11 0 0 0,51 22 0 0 0,0 0 0 0 0,-1 1 0 0 0,1 0 0 0 0,-1 0 0 0 0,1 1 0 0 0,-1 0 0 0 0,0 1 0 0 0,-13 1 0 0 0,20-1-3 0 0,1 0 1 0 0,0 0-1 0 0,-1 0 0 0 0,1 0 0 0 0,-1 0 1 0 0,1 0-1 0 0,0 1 0 0 0,0-1 0 0 0,-1 1 0 0 0,1-1 1 0 0,0 1-1 0 0,0-1 0 0 0,-1 1 0 0 0,1 0 1 0 0,0-1-1 0 0,0 1 0 0 0,0 0 0 0 0,0 0 0 0 0,0 0 1 0 0,0 0-1 0 0,0 0 0 0 0,0 0 0 0 0,0 0 1 0 0,1 0-1 0 0,-1 0 0 0 0,0 0 0 0 0,1 1 0 0 0,-1-1 1 0 0,1 0-1 0 0,-1 0 0 0 0,1 1 0 0 0,-1-1 1 0 0,1 0-1 0 0,0 1 0 0 0,0 1 0 0 0,0 0-5 0 0,1 1 1 0 0,0 0-1 0 0,0 0 0 0 0,0-1 1 0 0,0 1-1 0 0,0-1 0 0 0,1 1 1 0 0,0-1-1 0 0,0 1 0 0 0,0-1 1 0 0,0 0-1 0 0,3 3 0 0 0,65 70-32 0 0,-18-23 16 0 0,52 67 24 0 0,-87-102 0 0 0,22 21 0 0 0,-21-23 0 0 0,23 28 0 0 0,-37-39 0 0 0,1-1 0 0 0,-1 0 0 0 0,1 0 0 0 0,9 6 0 0 0,13 11 0 0 0,-7-1 0 0 0,-2 0 0 0 0,0 1 0 0 0,30 46 0 0 0,-21-23 0 0 0,-10-17 0 0 0,-1 1 0 0 0,23 56 0 0 0,35 144 0 0 0,-66-194 0 0 0,-1-1 0 0 0,3 37 0 0 0,-6-38 0 0 0,1 0 0 0 0,14 47 0 0 0,-12-54 0 0 0,-2 1 0 0 0,0 0 0 0 0,1 53 0 0 0,-3-39 0 0 0,-2-5 0 0 0,-3 37 0 0 0,0 20 0 0 0,2-74 6 0 0,-1 0 0 0 0,0 0 0 0 0,-1 0-1 0 0,-7 26 1 0 0,-25 67 28 0 0,30-97-33 0 0,-10 29-1 0 0,2 1 0 0 0,3 0 0 0 0,-6 55 0 0 0,6 0 0 0 0,-15 117 0 0 0,14-154 0 0 0,-1 9 0 0 0,-21 72 0 0 0,-22 36 0 0 0,-23 33 64 0 0,59-163-64 0 0,11-28 0 0 0,-1-1 0 0 0,0-1 0 0 0,-20 35 0 0 0,19-40 12 0 0,2 1 0 0 0,0 0 0 0 0,-10 30 0 0 0,12-31 2 0 0,0 1 0 0 0,-1 0 0 0 0,-1-1 0 0 0,-13 21 0 0 0,-8 9-3 0 0,26-40-11 0 0,0 0 0 0 0,0 1 0 0 0,0-1 0 0 0,0 1 0 0 0,1 0-1 0 0,0-1 1 0 0,0 1 0 0 0,-1 7 0 0 0,2-11-4 0 0,0 0-1 0 0,1-1 1 0 0,-1 1-1 0 0,0 0 1 0 0,0 0-1 0 0,1 0 1 0 0,-1-1 0 0 0,0 1-1 0 0,1 0 1 0 0,-1 0-1 0 0,1-1 1 0 0,-1 1-1 0 0,1 0 1 0 0,-1-1-1 0 0,1 1 1 0 0,0 0-1 0 0,-1-1 1 0 0,1 1 0 0 0,0-1-1 0 0,-1 1 1 0 0,1-1-1 0 0,0 1 1 0 0,0-1-1 0 0,-1 0 1 0 0,2 1-1 0 0,24 6-1328 0 0,-22-6 701 0 0,14 2-6079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0:06.250"/>
    </inkml:context>
    <inkml:brush xml:id="br0">
      <inkml:brushProperty name="width" value="0.1" units="cm"/>
      <inkml:brushProperty name="height" value="0.1" units="cm"/>
      <inkml:brushProperty name="color" value="#FFFF00"/>
    </inkml:brush>
  </inkml:definitions>
  <inkml:trace contextRef="#ctx0" brushRef="#br0">55 93 9583 0 0,'-16'-1'960'0'0,"15"0"-917"0"0,0 1-1 0 0,-1-1 0 0 0,1 1 1 0 0,-1 0-1 0 0,1 0 0 0 0,0-1 0 0 0,-1 1 1 0 0,1 0-1 0 0,-1 0 0 0 0,1 1 1 0 0,-1-1-1 0 0,1 0 0 0 0,-20 14 8892 0 0,28-9-8378 0 0,-5-3-384 0 0,-1-1 0 0 0,1 1 0 0 0,0-1 0 0 0,0 0-1 0 0,0 0 1 0 0,0 0 0 0 0,0 0 0 0 0,0 0 0 0 0,0 0 0 0 0,0 0 0 0 0,0 0-1 0 0,0-1 1 0 0,3 1 0 0 0,33-2 430 0 0,146-11-26 0 0,-181 12-496 0 0,12-2-13 0 0,47-7-43 0 0,-34 4 18 0 0,35-8-31 0 0,16 4-11 0 0,-35 7 0 0 0,59 4 0 0 0,174 19 11 0 0,-257-20 31 0 0,56 0-31 0 0,5 0-11 0 0,-6 0 0 0 0,3 1 0 0 0,48 7 0 0 0,21 1 0 0 0,-108-7 0 0 0,29-1 0 0 0,28-5 11 0 0,-2-5 31 0 0,-18-1 40 0 0,-1-4 606 0 0,-56 9-524 0 0,-4 1 345 0 0,0 1-134 0 0,3-2-403 0 0,-3 1-347 0 0,1 0 1 0 0,24 0-1 0 0,-14 0 161 0 0,15-1 83 0 0,-1 2 0 0 0,61 5 0 0 0,-35 0 131 0 0,24 1 0 0 0,7-1 0 0 0,-5-5 0 0 0,-10 0 0 0 0,-33 1 0 0 0,94 0 0 0 0,-110 2 0 0 0,9-3 77 0 0,61-4 1326 0 0,-82 6-1242 0 0,60-6 270 0 0,-6-1-415 0 0,16-2-16 0 0,2 2 0 0 0,29 8 0 0 0,-9 3 0 0 0,-45-2 0 0 0,8 1 0 0 0,14-3 53 0 0,-10-2-42 0 0,-53 1-49 0 0,60-6-800 0 0,-64 3 672 0 0,-6 1-73 0 0,-1 1 0 0 0,24 0 0 0 0,-29 3 336 0 0,-1-2-1 0 0,0 0 1 0 0,16-3-1 0 0,-9 1 160 0 0,-1 1-1 0 0,26-1 0 0 0,41 0 336 0 0,-11 1-575 0 0,24 1-417 0 0,-19 1-582 0 0,-5 1 810 0 0,-57-1 313 0 0,43 4 670 0 0,112 13-1588 0 0,-11 0 171 0 0,-111-12 607 0 0,31 0 0 0 0,4-3 0 0 0,-8 0 0 0 0,2-2 0 0 0,21-1 0 0 0,23 4 0 0 0,-81-1 0 0 0,10 0 0 0 0,30 2 0 0 0,12-2 0 0 0,6 0 0 0 0,10-2 0 0 0,-13 3 0 0 0,178 19-72 0 0,-211-16 72 0 0,37 4 0 0 0,5 0 0 0 0,-3-1 0 0 0,1-3 0 0 0,-3-1 0 0 0,7 1 0 0 0,6 0 0 0 0,-12-2 0 0 0,-11-1 0 0 0,2-1 0 0 0,3-2 0 0 0,1 2 0 0 0,-4 0 0 0 0,5-1 0 0 0,5 0 0 0 0,-8 0 0 0 0,-12-1 0 0 0,-1 1 0 0 0,1 0 0 0 0,-2 1 0 0 0,122 3 0 0 0,-125-3 0 0 0,10-4 0 0 0,-3-1 0 0 0,13-3 0 0 0,4-1 0 0 0,-1-2 0 0 0,60-5 0 0 0,-9 4 0 0 0,-72 2 0 0 0,-49 5 0 0 0,-14 2 0 0 0,-1-1 0 0 0,28-7 0 0 0,16-13 115 0 0,-44 16 159 0 0,0 0-1 0 0,27-6 1 0 0,-41 12-252 0 0,1-1 1 0 0,-1 1-1 0 0,1 0 0 0 0,0 0 1 0 0,-1 0-1 0 0,1 0 0 0 0,-1-1 1 0 0,1 1-1 0 0,0 0 0 0 0,-1 0 1 0 0,1 0-1 0 0,-1 0 0 0 0,1 1 0 0 0,0-1 1 0 0,-1 0-1 0 0,1 0 0 0 0,-1 0 1 0 0,1 0-1 0 0,0 1 0 0 0,-1-1 1 0 0,1 0-1 0 0,-1 0 0 0 0,1 1 1 0 0,-1-1-1 0 0,1 0 0 0 0,-1 1 1 0 0,1-1-1 0 0,-1 1 0 0 0,1-1 0 0 0,-1 1 1 0 0,1 0-1 0 0,-1 0 14 0 0,0 1-1 0 0,1-1 1 0 0,-1 0-1 0 0,0 1 1 0 0,0-1-1 0 0,0 0 1 0 0,-1 1-1 0 0,1-1 1 0 0,0 0-1 0 0,0 1 1 0 0,-1-1-1 0 0,1 0 1 0 0,-2 3-1 0 0,-1 3 163 0 0,-1 1-1 0 0,0-1 1 0 0,-9 12-1 0 0,0-4 247 0 0,7-8-364 0 0,0 0-1 0 0,1 0 1 0 0,-1 1 0 0 0,1-1-1 0 0,1 1 1 0 0,-5 11 0 0 0,10-14-2175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4:12.942"/>
    </inkml:context>
    <inkml:brush xml:id="br0">
      <inkml:brushProperty name="width" value="0.1" units="cm"/>
      <inkml:brushProperty name="height" value="0.1" units="cm"/>
      <inkml:brushProperty name="color" value="#FFFF00"/>
    </inkml:brush>
  </inkml:definitions>
  <inkml:trace contextRef="#ctx0" brushRef="#br0">23 3 919 0 0,'-1'0'74'0'0,"0"-1"-1"0"0,0 1 0 0 0,0 0 0 0 0,0-1 0 0 0,0 1 0 0 0,0 0 0 0 0,0 0 0 0 0,0 0 1 0 0,0 0-1 0 0,0 0 0 0 0,0 0 0 0 0,0 0 0 0 0,0 0 0 0 0,0 0 0 0 0,0 0 0 0 0,0 1 0 0 0,0-1 1 0 0,0 0-1 0 0,-1 1 0 0 0,1 4 1626 0 0,13-1-1259 0 0,12-1 290 0 0,-18-3-402 0 0,-1 0-1 0 0,1 1 0 0 0,-1-1 0 0 0,0 1 1 0 0,1 1-1 0 0,-1-1 0 0 0,0 1 0 0 0,1 0 1 0 0,-1 0-1 0 0,0 0 0 0 0,-1 1 0 0 0,1-1 1 0 0,0 1-1 0 0,-1 0 0 0 0,6 5 0 0 0,36 45 1460 0 0,-34-37-1465 0 0,2 0-1 0 0,24 21 1 0 0,-4-5 166 0 0,-1 1 0 0 0,-1 2 0 0 0,49 70 0 0 0,-73-92-383 0 0,0-1-1 0 0,-1 1 1 0 0,-1 1-1 0 0,0-1 0 0 0,4 17 1 0 0,16 72 559 0 0,-20-72-481 0 0,48 252 429 0 0,-31-166-88 0 0,16 208 0 0 0,-36-275-490 0 0,1 30 166 0 0,-8 125 0 0 0,-3-112-108 0 0,-8 64 134 0 0,-58 374 1180 0 0,65-490-1334 0 0,-2 1 1 0 0,-30 75-1 0 0,27-82-10 0 0,11-27-48 0 0,-21 55 73 0 0,-39 75 1 0 0,43-104-61 0 0,11-21 35 0 0,1 0-1 0 0,0 1 0 0 0,-5 15 0 0 0,-50 119 473 0 0,44-110-329 0 0,-45 108 792 0 0,30-55-722 0 0,-15 38 207 0 0,9-48-7289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4:16.856"/>
    </inkml:context>
    <inkml:brush xml:id="br0">
      <inkml:brushProperty name="width" value="0.1" units="cm"/>
      <inkml:brushProperty name="height" value="0.1" units="cm"/>
      <inkml:brushProperty name="color" value="#FFFF00"/>
    </inkml:brush>
  </inkml:definitions>
  <inkml:trace contextRef="#ctx0" brushRef="#br0">504 52 3367 0 0,'0'-4'-57'0'0,"-2"-27"2900"0"0,2 31-2703 0 0,0-1 1 0 0,-1 0-1 0 0,1 0 1 0 0,0 0-1 0 0,0 1 1 0 0,-1-1-1 0 0,1 0 1 0 0,0 0-1 0 0,-1 1 1 0 0,1-1-1 0 0,-1 0 1 0 0,1 1-1 0 0,-1-1 1 0 0,1 0-1 0 0,-1 1 1 0 0,1-1-1 0 0,-1 1 1 0 0,0-1-1 0 0,1 1 1 0 0,-1-1 0 0 0,0 1-1 0 0,0-1 1 0 0,1 1-1 0 0,-1 0 1 0 0,0-1-1 0 0,0 1 1 0 0,1 0-1 0 0,-1 0 1 0 0,0 0-1 0 0,-1-1 1 0 0,0 2-47 0 0,1 0 0 0 0,-1 0 0 0 0,1 0 0 0 0,0 0 0 0 0,0 1 0 0 0,0-1 0 0 0,0 0 0 0 0,0 0 1 0 0,0 1-1 0 0,0-1 0 0 0,0 1 0 0 0,-1 2 0 0 0,-2 2 113 0 0,-2 1-112 0 0,2 0-1 0 0,-1 1 1 0 0,1-1 0 0 0,-5 13-1 0 0,6-13-18 0 0,0 0 1 0 0,-1 0-1 0 0,0 0 0 0 0,0-1 0 0 0,-1 1 1 0 0,-6 8-1 0 0,-5 3 284 0 0,12-14-341 0 0,1 1-1 0 0,-1-1 1 0 0,0 0 0 0 0,-8 6-1 0 0,3-3 169 0 0,0 1 0 0 0,1 0 0 0 0,0 0 0 0 0,0 1-1 0 0,1 0 1 0 0,0 1 0 0 0,1-1 0 0 0,-10 19 0 0 0,1 3 191 0 0,-17 54 0 0 0,20-46-320 0 0,-17 43 230 0 0,19-55-103 0 0,2 0 0 0 0,-7 30 0 0 0,2-5 34 0 0,-56 224 293 0 0,53-203-445 0 0,3 1 1 0 0,-4 97-1 0 0,15-145-88 0 0,-6 95 176 0 0,14 217-1 0 0,0-255-111 0 0,-4 0 0 0 0,-16 147-1 0 0,3-33 22 0 0,0 209 11 0 0,27 181-22 0 0,-9-521-25 0 0,21 84-1 0 0,27 60-18 0 0,-36-143 9 0 0,3-1 0 0 0,39 79 0 0 0,18 37 252 0 0,-72-165-268 0 0,1 0-1 0 0,0-1 0 0 0,2 0 1 0 0,0-1-1 0 0,1 0 0 0 0,18 21 1 0 0,-21-27-1445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11.579"/>
    </inkml:context>
    <inkml:brush xml:id="br0">
      <inkml:brushProperty name="width" value="0.1" units="cm"/>
      <inkml:brushProperty name="height" value="0.1" units="cm"/>
      <inkml:brushProperty name="color" value="#FF0066"/>
    </inkml:brush>
  </inkml:definitions>
  <inkml:trace contextRef="#ctx0" brushRef="#br0">750 225 6335 0 0,'0'0'571'0'0,"17"-9"288"0"0,-11 5-684 0 0,0 0 0 0 0,-1-1 0 0 0,1 1 0 0 0,-1-1 0 0 0,0 0 0 0 0,0-1 0 0 0,0 1 0 0 0,-1-1 0 0 0,5-6 0 0 0,-10 12-159 0 0,1-1 0 0 0,0 1 0 0 0,0 0 0 0 0,-1 0 0 0 0,1 0-1 0 0,0 0 1 0 0,0-1 0 0 0,-1 1 0 0 0,1 0 0 0 0,0 0 0 0 0,0 0-1 0 0,-1 0 1 0 0,1 0 0 0 0,0 0 0 0 0,-1 0 0 0 0,1 0 0 0 0,0 0 0 0 0,0 0-1 0 0,-1 0 1 0 0,1 0 0 0 0,0 0 0 0 0,-1 0 0 0 0,1 0 0 0 0,0 0-1 0 0,0 0 1 0 0,-1 0 0 0 0,1 0 0 0 0,0 0 0 0 0,-1 1 0 0 0,1-1 0 0 0,0 0-1 0 0,0 0 1 0 0,0 0 0 0 0,-1 0 0 0 0,1 1 0 0 0,-20 6 552 0 0,13-4-189 0 0,-11 1 283 0 0,1-1 1 0 0,-1 0 0 0 0,0-1-1 0 0,-23-1 1 0 0,-73-9 1049 0 0,26 2-1235 0 0,26 3-28 0 0,-112 11-1 0 0,149-4-281 0 0,1 0 0 0 0,0 1 0 0 0,0 1 0 0 0,0 1 0 0 0,1 2-1 0 0,0 0 1 0 0,-33 19 0 0 0,44-18-145 0 0,19-10-89 0 0,28-11-139 0 0,-28 8 169 0 0,45-14-92 0 0,46-13 63 0 0,-84 27 67 0 0,0 1-1 0 0,0 0 1 0 0,-1 1-1 0 0,1 1 1 0 0,22 1-1 0 0,92 24-28 0 0,-92-16 16 0 0,1-1 0 0 0,43 2 0 0 0,-34-11 12 0 0,-28 0 0 0 0,3 1 0 0 0,0-2 0 0 0,0 0 0 0 0,0-1 0 0 0,29-9 0 0 0,-24 2-10 0 0,-1-2-1 0 0,1 0 0 0 0,-2-2 1 0 0,0 0-1 0 0,24-20 0 0 0,-44 31 7 0 0,0 0 1 0 0,-1 1-1 0 0,1-1 0 0 0,0 1 0 0 0,0 0 1 0 0,1 0-1 0 0,-1 1 0 0 0,0-1 0 0 0,1 1 1 0 0,-1 0-1 0 0,1 0 0 0 0,-1 0 0 0 0,1 1 1 0 0,-1-1-1 0 0,1 1 0 0 0,7 1 0 0 0,-12 0 6 0 0,0-1 0 0 0,0 1 0 0 0,0-1 0 0 0,1 1 1 0 0,-1-1-1 0 0,0 1 0 0 0,0-1 0 0 0,0 1 0 0 0,0-1 0 0 0,0 1 0 0 0,0 0 0 0 0,0-1 0 0 0,0 1 0 0 0,0-1 0 0 0,0 1 0 0 0,0-1 0 0 0,-1 1 0 0 0,1-1 0 0 0,0 1 1 0 0,0-1-1 0 0,0 1 0 0 0,-1-1 0 0 0,1 1 0 0 0,0-1 0 0 0,-1 1 0 0 0,1-1 0 0 0,0 1 0 0 0,-1-1 0 0 0,1 0 0 0 0,-1 2 0 0 0,-13 15 62 0 0,8-12-52 0 0,0-1-1 0 0,1 1 0 0 0,-2-1 1 0 0,1-1-1 0 0,-1 1 1 0 0,1-1-1 0 0,-1 0 0 0 0,0-1 1 0 0,0 1-1 0 0,0-1 0 0 0,0-1 1 0 0,0 1-1 0 0,-1-1 1 0 0,1-1-1 0 0,0 1 0 0 0,-1-1 1 0 0,-9-1-1 0 0,-9-3 71 0 0,1-1-1 0 0,1-1 1 0 0,-42-16-1 0 0,-4 0-6 0 0,16 4 206 0 0,-90-42 0 0 0,132 54-273 0 0,8 5-22 0 0,1-1-1 0 0,-1 1 0 0 0,0 0 0 0 0,1 0 1 0 0,-1 0-1 0 0,0 1 0 0 0,0-1 1 0 0,0 1-1 0 0,1 0 0 0 0,-1 0 1 0 0,-5 1-1 0 0,8-1 10 0 0,0 0 0 0 0,0 0 0 0 0,0 1 0 0 0,0-1 0 0 0,0 0 0 0 0,0 1 0 0 0,0-1 0 0 0,0 1 0 0 0,0 0 1 0 0,0-1-1 0 0,1 1 0 0 0,-1-1 0 0 0,0 1 0 0 0,0 0 0 0 0,0 0 0 0 0,1 0 0 0 0,-1-1 0 0 0,0 1 0 0 0,1 0 0 0 0,-1 0 0 0 0,1 0 0 0 0,-1 0 0 0 0,1 0 0 0 0,-1 0 0 0 0,1 0 0 0 0,0 0 0 0 0,-1 0 0 0 0,1 0 1 0 0,0 0-1 0 0,0 0 0 0 0,0 1 0 0 0,0-1 0 0 0,0 0 0 0 0,0 0 0 0 0,0 0 0 0 0,0 0 0 0 0,0 0 0 0 0,1 0 0 0 0,-1 0 0 0 0,0 0 0 0 0,1 1 0 0 0,0 1 2 0 0,0 0-1 0 0,0-1 0 0 0,1 1 1 0 0,-1 0-1 0 0,0-1 0 0 0,1 0 1 0 0,0 1-1 0 0,-1-1 0 0 0,1 0 1 0 0,0 0-1 0 0,0 0 0 0 0,0 0 1 0 0,1 0-1 0 0,-1 0 0 0 0,0-1 1 0 0,1 1-1 0 0,-1-1 0 0 0,1 1 1 0 0,0-1-1 0 0,-1 0 0 0 0,1 0 1 0 0,0 0-1 0 0,0-1 0 0 0,3 2 1 0 0,9 0-27 0 0,0 0 1 0 0,0-1-1 0 0,22-1 1 0 0,-22 0 22 0 0,1-2 31 0 0,0 0 0 0 0,0-1 0 0 0,-1 0 0 0 0,0-1 0 0 0,1-1 0 0 0,-1-1 0 0 0,-1 0 0 0 0,1-1 0 0 0,-1 0 0 0 0,18-13 0 0 0,-4-4 77 0 0,-28 23-96 0 0,1 1 0 0 0,-1-1 0 0 0,0 0 0 0 0,1 1 0 0 0,-1-1 0 0 0,1 1-1 0 0,-1-1 1 0 0,0 1 0 0 0,0-1 0 0 0,1 0 0 0 0,-1 1 0 0 0,0-1 0 0 0,0 0 0 0 0,0 1-1 0 0,0-1 1 0 0,0 0 0 0 0,0 1 0 0 0,0-2 0 0 0,0 1 4 0 0,-1 1 0 0 0,1-1 1 0 0,0 0-1 0 0,-1 1 0 0 0,1-1 0 0 0,-1 1 1 0 0,1 0-1 0 0,-1-1 0 0 0,1 1 1 0 0,-1-1-1 0 0,0 1 0 0 0,1 0 0 0 0,-1-1 1 0 0,1 1-1 0 0,-1 0 0 0 0,0 0 0 0 0,1-1 1 0 0,-1 1-1 0 0,0 0 0 0 0,1 0 0 0 0,-1 0 1 0 0,0 0-1 0 0,0 0 0 0 0,-16-1 147 0 0,1 0 0 0 0,0 1 0 0 0,-1 1 0 0 0,1 1-1 0 0,-16 3 1 0 0,-81 23 685 0 0,22 4-47 0 0,-145 72-1 0 0,164-69-885 0 0,66-32 84 0 0,1-1-202 0 0,1 1 1 0 0,0-1-1 0 0,-1-1 0 0 0,1 1 0 0 0,-1 0 0 0 0,1-1 0 0 0,-1 0 0 0 0,0 0 0 0 0,1-1 0 0 0,-1 1 0 0 0,-6-1 0 0 0,1-3-1150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31.737"/>
    </inkml:context>
    <inkml:brush xml:id="br0">
      <inkml:brushProperty name="width" value="0.1" units="cm"/>
      <inkml:brushProperty name="height" value="0.1" units="cm"/>
      <inkml:brushProperty name="color" value="#FF0066"/>
    </inkml:brush>
  </inkml:definitions>
  <inkml:trace contextRef="#ctx0" brushRef="#br0">2121 4 17159 0 0,'-3'-1'787'0'0,"0"0"-539"0"0,-2 0 14 0 0,-16 4 275 0 0,12-1-466 0 0,0 0 0 0 0,0 1 0 0 0,-16 7 0 0 0,5-2 27 0 0,-174 54 668 0 0,121-36-756 0 0,17-10 312 0 0,0-2 1 0 0,-1-3-1 0 0,-85 5 0 0 0,23-2 623 0 0,-416 64 2572 0 0,105 8-2164 0 0,406-80-1426 0 0,-117 25-2782 0 0,116-27 1381 0 0,-1-1-1 0 0,1-1 1 0 0,-41-2 0 0 0,19-5-6461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4:26.894"/>
    </inkml:context>
    <inkml:brush xml:id="br0">
      <inkml:brushProperty name="width" value="0.1" units="cm"/>
      <inkml:brushProperty name="height" value="0.1" units="cm"/>
      <inkml:brushProperty name="color" value="#FFFF00"/>
    </inkml:brush>
  </inkml:definitions>
  <inkml:trace contextRef="#ctx0" brushRef="#br0">2269 1 1375 0 0,'-4'6'5761'0'0,"-13"17"-4522"0"0,12-10-904 0 0,-11 23 1454 0 0,15-34-1658 0 0,0-1 1 0 0,0 0-1 0 0,0 0 0 0 0,0 1 0 0 0,0-1 0 0 0,0 0 0 0 0,0 0 0 0 0,0 0 0 0 0,0 0 0 0 0,-1 0 0 0 0,1 0 0 0 0,0 0 1 0 0,-1-1-1 0 0,1 1 0 0 0,-1 0 0 0 0,1-1 0 0 0,-1 1 0 0 0,1-1 0 0 0,-1 0 0 0 0,1 1 0 0 0,-3-1 0 0 0,-20 5 967 0 0,21-4-1078 0 0,1 0 1 0 0,-1 0 0 0 0,0 0-1 0 0,0 0 1 0 0,0-1 0 0 0,-1 0-1 0 0,1 1 1 0 0,0-1 0 0 0,-5-1-1 0 0,-2 1 169 0 0,-1 0 0 0 0,1 0-1 0 0,-1 1 1 0 0,1 0 0 0 0,0 0 0 0 0,-13 5-1 0 0,-19 2 219 0 0,-37-5 75 0 0,69-3-416 0 0,8 0-64 0 0,-6 0 51 0 0,1 1-1 0 0,-1-2 1 0 0,1 1-1 0 0,-1-1 0 0 0,1 0 1 0 0,-1-1-1 0 0,1 1 1 0 0,0-2-1 0 0,-14-5 1 0 0,9 3 33 0 0,0 1 1 0 0,0 0-1 0 0,0 0 0 0 0,0 1 1 0 0,-1 1-1 0 0,1 0 0 0 0,-25 0 1 0 0,1-5 35 0 0,33 6-115 0 0,-1-1 0 0 0,0 1 1 0 0,1 1-1 0 0,-1-1 0 0 0,0 0 1 0 0,0 1-1 0 0,0 0 1 0 0,1 0-1 0 0,-1 0 0 0 0,0 0 1 0 0,-6 2-1 0 0,-2 1 129 0 0,0-1-1 0 0,-1-1 0 0 0,1 0 1 0 0,-20-1-1 0 0,20 0 7 0 0,-135-7 386 0 0,90 6-302 0 0,27-1-190 0 0,0 2 0 0 0,-33 4-1 0 0,57-3-28 0 0,0-1-1 0 0,0 0 1 0 0,0 0-1 0 0,0-1 1 0 0,0 1-1 0 0,0-2 1 0 0,0 1-1 0 0,0 0 1 0 0,-9-5-1 0 0,-7-1-7 0 0,11 5 18 0 0,0 0-1 0 0,0 1 1 0 0,-12-1-1 0 0,-16-1-18 0 0,2 3 19 0 0,32 1 5 0 0,-1-1 0 0 0,1 0 1 0 0,-1 0-1 0 0,-9-1 0 0 0,-13-4 15 0 0,1 0 71 0 0,-26-9 1 0 0,34 3-97 0 0,18 10-12 0 0,-1 0 0 0 0,1-1 0 0 0,-1 1 0 0 0,0 0 0 0 0,1 0-1 0 0,-1 0 1 0 0,0 0 0 0 0,0 1 0 0 0,1-1 0 0 0,-1 0 0 0 0,0 1 0 0 0,0-1 0 0 0,0 1 0 0 0,0 0 0 0 0,0-1 0 0 0,0 1 0 0 0,0 0-1 0 0,0 0 1 0 0,0 1 0 0 0,-2-1 0 0 0,-12 2 11 0 0,0 0 1 0 0,-30-2-1 0 0,28 0-1 0 0,1 0 0 0 0,-20 4 0 0 0,23-3-10 0 0,0 0 0 0 0,1-1 0 0 0,-15-1 0 0 0,15 0 0 0 0,0 0 0 0 0,0 1 0 0 0,-22 4 0 0 0,-82 19 0 0 0,94-20 0 0 0,1 0 0 0 0,-36 12 0 0 0,54-14 0 0 0,-1 0 0 0 0,1 0 0 0 0,-1 0 0 0 0,1-1 0 0 0,-1 0 0 0 0,1 0 0 0 0,-1 0 0 0 0,0 0 0 0 0,1-1 0 0 0,-1 0 0 0 0,-4-1 0 0 0,-6-1 0 0 0,-12-1 32 0 0,-42-2 0 0 0,64 6-3 0 0,-1 1 0 0 0,1 0-1 0 0,0 0 1 0 0,-1 1 0 0 0,1-1 0 0 0,-10 5-1 0 0,-18 6 147 0 0,33-12-178 0 0,-1 0 0 0 0,1 0 0 0 0,-1 0 0 0 0,1 1 0 0 0,-1-1 0 0 0,1 0 0 0 0,-1 0 0 0 0,1 0 0 0 0,-1 0-1 0 0,0 0 1 0 0,1 0 0 0 0,-1 0 0 0 0,1 0 0 0 0,-1 0 0 0 0,1 0 0 0 0,-1 0 0 0 0,1 0 0 0 0,-1-1 0 0 0,1 1 0 0 0,-1 0 0 0 0,1 0 0 0 0,-1-1-1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4:37.069"/>
    </inkml:context>
    <inkml:brush xml:id="br0">
      <inkml:brushProperty name="width" value="0.1" units="cm"/>
      <inkml:brushProperty name="height" value="0.1" units="cm"/>
      <inkml:brushProperty name="color" value="#FFFF00"/>
    </inkml:brush>
  </inkml:definitions>
  <inkml:trace contextRef="#ctx0" brushRef="#br0">2489 114 455 0 0,'-10'-17'1149'0'0,"8"13"-609"0"0,0 0 0 0 0,0 1 0 0 0,0-1 0 0 0,0 0 0 0 0,-5-5 0 0 0,7 9-493 0 0,-1-1 0 0 0,1 1 0 0 0,-1 0 1 0 0,0-1-1 0 0,1 1 0 0 0,-1-1 0 0 0,1 1 0 0 0,-1 0 0 0 0,0 0 0 0 0,1-1 0 0 0,-1 1 0 0 0,0 0 0 0 0,1 0 0 0 0,-1 0 0 0 0,0-1 1 0 0,1 1-1 0 0,-1 0 0 0 0,0 0 0 0 0,1 0 0 0 0,-1 0 0 0 0,0 0 0 0 0,1 1 0 0 0,-1-1 0 0 0,0 0 0 0 0,1 0 0 0 0,-1 0 0 0 0,0 1 0 0 0,1-1 1 0 0,-1 0-1 0 0,0 0 0 0 0,1 1 0 0 0,-1-1 0 0 0,1 1 0 0 0,-1-1 0 0 0,1 1 0 0 0,-1-1 0 0 0,1 1 0 0 0,-1-1 0 0 0,0 2 0 0 0,-2-2 250 0 0,1 0-1 0 0,-1 1 1 0 0,0-1-1 0 0,1 0 0 0 0,-1-1 1 0 0,0 1-1 0 0,0 0 1 0 0,-3-2-1 0 0,-8 0 774 0 0,9 3-786 0 0,-1 0-1 0 0,1-1 1 0 0,0 1 0 0 0,0 1 0 0 0,1-1 0 0 0,-6 3 0 0 0,7-3-187 0 0,1 1 0 0 0,-1-1 0 0 0,0 0 1 0 0,0 0-1 0 0,0 0 0 0 0,0-1 1 0 0,1 1-1 0 0,-1-1 0 0 0,0 0 1 0 0,0 1-1 0 0,0-1 0 0 0,0 0 1 0 0,0-1-1 0 0,0 1 0 0 0,0-1 1 0 0,0 1-1 0 0,-4-2 0 0 0,-32-18 123 0 0,33 17-136 0 0,0-1-1 0 0,0 1 1 0 0,-1 0 0 0 0,1 0-1 0 0,-1 1 1 0 0,0 0 0 0 0,0 0-1 0 0,0 0 1 0 0,1 1-1 0 0,-2 0 1 0 0,1 1 0 0 0,0-1-1 0 0,0 1 1 0 0,0 1-1 0 0,0-1 1 0 0,-8 3 0 0 0,8-2 16 0 0,1 0 1 0 0,-1-1 0 0 0,1 0-1 0 0,-1 0 1 0 0,0 0 0 0 0,1-1-1 0 0,-1 0 1 0 0,1 0 0 0 0,0-1-1 0 0,-1 0 1 0 0,-8-3 0 0 0,11 4-93 0 0,0 0 0 0 0,0 1 1 0 0,0 0-1 0 0,0 0 1 0 0,0 0-1 0 0,0 0 0 0 0,0 1 1 0 0,0 0-1 0 0,-3 0 1 0 0,-19 3-11 0 0,-110-9 310 0 0,69 7 36 0 0,-36-1-204 0 0,57-5-94 0 0,0 3-1 0 0,-60 5 0 0 0,89-2-34 0 0,0 0 0 0 0,0-1-1 0 0,-1-1 1 0 0,1 0 0 0 0,-32-6-1 0 0,34 3-10 0 0,-31-3 0 0 0,11 5 79 0 0,-43-9-1 0 0,9 2 11 0 0,2 5-12 0 0,1 3 0 0 0,-73 10 1 0 0,55-3-44 0 0,39-1-3 0 0,29-4-8 0 0,1 0 0 0 0,-1-1 1 0 0,-18-1-1 0 0,25 0 10 0 0,-1 0 0 0 0,1 1 0 0 0,-17 3 0 0 0,17-2-19 0 0,1-1 1 0 0,-1 0 0 0 0,1-1 0 0 0,-1 1-1 0 0,-10-2 1 0 0,-2-1-15 0 0,-1 2 0 0 0,1 1 0 0 0,0 0 0 0 0,0 1 0 0 0,0 1 0 0 0,-37 11 0 0 0,21-5 0 0 0,26-7 15 0 0,0-1 0 0 0,-1 0-1 0 0,1 0 1 0 0,0-1 0 0 0,-1-1-1 0 0,1 1 1 0 0,-20-6 0 0 0,26 6 7 0 0,-1-1 0 0 0,0 1 1 0 0,0 0-1 0 0,1 0 0 0 0,-1 1 0 0 0,0-1 1 0 0,1 1-1 0 0,-10 3 0 0 0,-47 19 423 0 0,33-10-120 0 0,26-13-403 0 0,-11 6 431 0 0,14-6-381 0 0,0 0-1 0 0,0 0 1 0 0,1 0-1 0 0,-1 0 1 0 0,0 0-1 0 0,0 0 1 0 0,0 1 0 0 0,0-1-1 0 0,0 0 1 0 0,0 0-1 0 0,0 0 1 0 0,1 0-1 0 0,-1 0 1 0 0,0 0-1 0 0,0 0 1 0 0,0 0 0 0 0,0 0-1 0 0,0 0 1 0 0,0 1-1 0 0,0-1 1 0 0,0 0-1 0 0,0 0 1 0 0,0 0-1 0 0,0 0 1 0 0,1 0 0 0 0,-1 0-1 0 0,0 0 1 0 0,0 1-1 0 0,0-1 1 0 0,0 0-1 0 0,0 0 1 0 0,0 0 0 0 0,0 0-1 0 0,0 0 1 0 0,0 0-1 0 0,0 1 1 0 0,0-1-1 0 0,0 0 1 0 0,0 0-1 0 0,0 0 1 0 0,0 0 0 0 0,-1 0-1 0 0,1 0 1 0 0,0 1-1 0 0,0-1 1 0 0,0 0-1 0 0,0 0 1 0 0,0 0-1 0 0,0 0 1 0 0,0 0 0 0 0,0 0-1 0 0,0 0 1 0 0,0 1-1 0 0,0-1 1 0 0,-1 0-1 0 0,1 0 1 0 0,0 0 0 0 0,5 0-1446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1:05.119"/>
    </inkml:context>
    <inkml:brush xml:id="br0">
      <inkml:brushProperty name="width" value="0.1" units="cm"/>
      <inkml:brushProperty name="height" value="0.1" units="cm"/>
      <inkml:brushProperty name="color" value="#FFFF00"/>
    </inkml:brush>
  </inkml:definitions>
  <inkml:trace contextRef="#ctx0" brushRef="#br0">2073 1 9759 0 0,'-5'3'111'0'0,"0"0"-1"0"0,0 1 0 0 0,1 0 0 0 0,-1 0 1 0 0,1 0-1 0 0,0 0 0 0 0,0 1 0 0 0,0-1 1 0 0,1 1-1 0 0,-1 0 0 0 0,-2 6 0 0 0,-4 9-111 0 0,-13 33-1 0 0,21-47 89 0 0,-12 23-334 0 0,13-28 321 0 0,0 0 1 0 0,0 0-1 0 0,0 0 0 0 0,0 0 1 0 0,0 0-1 0 0,0 0 0 0 0,0-1 1 0 0,0 1-1 0 0,0 0 0 0 0,0-1 0 0 0,-1 1 1 0 0,1 0-1 0 0,0-1 0 0 0,-1 1 1 0 0,1-1-1 0 0,0 0 0 0 0,-1 0 0 0 0,1 1 1 0 0,0-1-1 0 0,-3 0 0 0 0,2 0 144 0 0,0 0 1 0 0,0 1-1 0 0,0-1 0 0 0,0 1 0 0 0,0 0 0 0 0,0-1 0 0 0,0 1 0 0 0,0 0 0 0 0,1 0 0 0 0,-1 0 1 0 0,0 1-1 0 0,0-1 0 0 0,-2 3 0 0 0,-23 24 1144 0 0,8-8-330 0 0,12-15-812 0 0,-1 1 0 0 0,0-1-1 0 0,0 0 1 0 0,-1-1 0 0 0,1 0 0 0 0,-1-1-1 0 0,-13 4 1 0 0,-69 13 768 0 0,60-14-574 0 0,-2 1-102 0 0,1-2 0 0 0,-2-2 0 0 0,1 0 0 0 0,0-3 0 0 0,0 0 0 0 0,-66-11 0 0 0,-53-33 46 0 0,35 9-28 0 0,-91-38 128 0 0,168 57-420 0 0,-50-23 67 0 0,52 21 33 0 0,-1 2-1 0 0,-73-20 0 0 0,83 31-17 0 0,-1 1-1 0 0,0 1 0 0 0,1 2 0 0 0,-1 1 1 0 0,0 2-1 0 0,-54 9 0 0 0,-173 55-2274 0 0,252-65 2031 0 0,-21 8-1421 0 0,1-1-71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4:50.930"/>
    </inkml:context>
    <inkml:brush xml:id="br0">
      <inkml:brushProperty name="width" value="0.1" units="cm"/>
      <inkml:brushProperty name="height" value="0.1" units="cm"/>
      <inkml:brushProperty name="color" value="#FF0066"/>
    </inkml:brush>
  </inkml:definitions>
  <inkml:trace contextRef="#ctx0" brushRef="#br0">482 30 7367 0 0,'-7'-7'334'0'0,"4"4"-108"0"0,1 0 0 0 0,-1 1 0 0 0,1-1 1 0 0,-1 1-1 0 0,0 0 0 0 0,-4-3 0 0 0,6 5-170 0 0,0-1 0 0 0,-1 1 0 0 0,1-1 0 0 0,0 1 0 0 0,0 0 1 0 0,-1 0-1 0 0,1 0 0 0 0,0-1 0 0 0,-1 1 0 0 0,1 0 0 0 0,0 0 1 0 0,-1 1-1 0 0,1-1 0 0 0,0 0 0 0 0,0 0 0 0 0,-1 1 0 0 0,1-1 1 0 0,0 1-1 0 0,0-1 0 0 0,0 1 0 0 0,-1-1 0 0 0,0 2 0 0 0,-3 1 61 0 0,0 1 0 0 0,0 0-1 0 0,0 0 1 0 0,0 1 0 0 0,1-1-1 0 0,-1 1 1 0 0,1 0 0 0 0,0 0-1 0 0,-4 8 1 0 0,-26 55 250 0 0,22-41-153 0 0,-47 106 680 0 0,-34 66 668 0 0,-78 135-282 0 0,168-325-1791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4:51.301"/>
    </inkml:context>
    <inkml:brush xml:id="br0">
      <inkml:brushProperty name="width" value="0.1" units="cm"/>
      <inkml:brushProperty name="height" value="0.1" units="cm"/>
      <inkml:brushProperty name="color" value="#FF0066"/>
    </inkml:brush>
  </inkml:definitions>
  <inkml:trace contextRef="#ctx0" brushRef="#br0">2 10 455 0 0,'-1'-10'14707'0'0,"20"48"-14104"0"0,26 39 0 0 0,7 14-546 0 0,64 164 243 0 0,-112-243-298 0 0,24 50 78 0 0,37 65 16 0 0,-51-99-114 0 0,49 84-291 0 0,-56-102 268 0 0,0 0 0 0 0,0-1 0 0 0,1 0-1 0 0,1 0 1 0 0,-1 0 0 0 0,1-1 0 0 0,1-1 0 0 0,11 8 0 0 0,-21-14-29 0 0,1-1-1 0 0,-1 1 1 0 0,1-1 0 0 0,0 0 0 0 0,-1 1 0 0 0,1-1-1 0 0,-1 0 1 0 0,1 0 0 0 0,-1 1 0 0 0,1-1-1 0 0,0 0 1 0 0,-1 0 0 0 0,1 0 0 0 0,0 0-1 0 0,-1 0 1 0 0,1 1 0 0 0,0-1 0 0 0,-1 0 0 0 0,1-1-1 0 0,-1 1 1 0 0,1 0 0 0 0,0 0 0 0 0,-1 0-1 0 0,1 0 1 0 0,0 0 0 0 0,-1-1 0 0 0,1 1-1 0 0,-1 0 1 0 0,1-1 0 0 0,0 1 0 0 0,-1 0 0 0 0,1-1-1 0 0,-1 1 1 0 0,1-1 0 0 0,-1 1 0 0 0,0 0-1 0 0,1-1 1 0 0,-1 1 0 0 0,1-1 0 0 0,-1 0-1 0 0,0 1 1 0 0,1-1 0 0 0,-1 1 0 0 0,0-1 0 0 0,0 1-1 0 0,1-1 1 0 0,-1 0 0 0 0,0 0 0 0 0,1-13-4656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4:51.703"/>
    </inkml:context>
    <inkml:brush xml:id="br0">
      <inkml:brushProperty name="width" value="0.1" units="cm"/>
      <inkml:brushProperty name="height" value="0.1" units="cm"/>
      <inkml:brushProperty name="color" value="#FF0066"/>
    </inkml:brush>
  </inkml:definitions>
  <inkml:trace contextRef="#ctx0" brushRef="#br0">88 6 4607 0 0,'-19'-5'1056'0'0,"15"5"-298"0"0,1-1-1 0 0,-1 1 1 0 0,1 0 0 0 0,-1 0-1 0 0,1 0 1 0 0,-1 1 0 0 0,1-1 0 0 0,-1 1-1 0 0,1 0 1 0 0,-1 0 0 0 0,-3 2-1 0 0,-7 6-787 0 0,13-8 84 0 0,0 0 0 0 0,0 0 0 0 0,0 0 0 0 0,1 0 0 0 0,-1 0 1 0 0,1 0-1 0 0,-1 0 0 0 0,1 1 0 0 0,-1-1 0 0 0,1 0 0 0 0,-1 0 1 0 0,1 1-1 0 0,0-1 0 0 0,0 0 0 0 0,0 1 0 0 0,0-1 0 0 0,0 0 0 0 0,0 1 1 0 0,0-1-1 0 0,0 0 0 0 0,0 0 0 0 0,1 1 0 0 0,-1-1 0 0 0,1 0 1 0 0,-1 0-1 0 0,1 1 0 0 0,-1-1 0 0 0,1 0 0 0 0,-1 0 0 0 0,2 2 1 0 0,3 5 119 0 0,0 0 1 0 0,1-1 0 0 0,7 8 0 0 0,-9-9-40 0 0,82 80 939 0 0,-78-78-981 0 0,-3-3 141 0 0,13 10-2 0 0,52 45-12 0 0,-52-45-49 0 0,-1-1-19 0 0,53 42-7 0 0,-35-31-25 0 0,55 27-126 0 0,4-2-162 0 0,-74-40-92 0 0,-7-2-27 0 0,41 23-190 0 0,-40-23-769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4:52.105"/>
    </inkml:context>
    <inkml:brush xml:id="br0">
      <inkml:brushProperty name="width" value="0.1" units="cm"/>
      <inkml:brushProperty name="height" value="0.1" units="cm"/>
      <inkml:brushProperty name="color" value="#FF0066"/>
    </inkml:brush>
  </inkml:definitions>
  <inkml:trace contextRef="#ctx0" brushRef="#br0">7 222 12895 0 0,'0'0'139'0'0,"-1"-1"1"0"0,1 1-1 0 0,-1 0 0 0 0,1 0 0 0 0,0-1 0 0 0,-1 1 0 0 0,1-1 0 0 0,-1 1 0 0 0,1 0 0 0 0,0-1 0 0 0,0 1 1 0 0,-1-1-1 0 0,1 1 0 0 0,0 0 0 0 0,0-1 0 0 0,-1 1 0 0 0,1-1 0 0 0,0 1 0 0 0,0-1 0 0 0,0 1 0 0 0,0-1 1 0 0,0 1-1 0 0,0-1 0 0 0,0 1 0 0 0,0-1 0 0 0,0 1 0 0 0,0-1 0 0 0,0 1 0 0 0,0-1 0 0 0,0 0 0 0 0,18-10 1665 0 0,17-4-1538 0 0,1 2 0 0 0,0 2 0 0 0,1 1 0 0 0,58-7 0 0 0,-48 9-230 0 0,42-8 59 0 0,1 1-2869 0 0,168-51 1 0 0,-192 41 887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27.952"/>
    </inkml:context>
    <inkml:brush xml:id="br0">
      <inkml:brushProperty name="width" value="0.1" units="cm"/>
      <inkml:brushProperty name="height" value="0.1" units="cm"/>
      <inkml:brushProperty name="color" value="#FF0066"/>
    </inkml:brush>
  </inkml:definitions>
  <inkml:trace contextRef="#ctx0" brushRef="#br0">0 183 3367 0 0,'3'-10'320'0'0,"0"0"-1"0"0,1 0 1 0 0,0 1-1 0 0,1 0 1 0 0,0 0-1 0 0,1 0 1 0 0,-1 0-1 0 0,2 1 0 0 0,-1 0 1 0 0,1 0-1 0 0,14-12 1 0 0,-16-3 3798 0 0,-4 22-4055 0 0,-1 1 0 0 0,1-1 0 0 0,-1 0 0 0 0,0 1 0 0 0,1-1 0 0 0,-1 0 0 0 0,1 0 0 0 0,0 1 0 0 0,-1-1 0 0 0,1 1 0 0 0,-1-1 0 0 0,1 1 0 0 0,0-1 0 0 0,-1 1 0 0 0,1-1 0 0 0,0 1 0 0 0,0 0 0 0 0,-1-1 0 0 0,2 1 0 0 0,18-8 607 0 0,-19 8-625 0 0,3-1-38 0 0,10-4 129 0 0,0 0-1 0 0,1 1 1 0 0,21-2-1 0 0,-31 5-108 0 0,-1 1-1 0 0,0 0 1 0 0,1 0-1 0 0,-1 1 1 0 0,0-1 0 0 0,1 1-1 0 0,-1 0 1 0 0,0 0-1 0 0,0 0 1 0 0,0 0 0 0 0,0 1-1 0 0,0 0 1 0 0,0 0-1 0 0,0 0 1 0 0,0 0 0 0 0,6 6-1 0 0,-5-4 2 0 0,1 1 0 0 0,0-1-1 0 0,0 0 1 0 0,1-1 0 0 0,0 1-1 0 0,-1-1 1 0 0,1-1 0 0 0,7 3-1 0 0,6 0 132 0 0,32 3 0 0 0,-46-7-150 0 0,39 6 373 0 0,-26-3-344 0 0,1-1 0 0 0,20 0 0 0 0,-16-2 69 0 0,37 7-1 0 0,-8-1 1 0 0,150-1-43 0 0,-182-6-48 0 0,1-1 0 0 0,-1 0 0 0 0,0-2 0 0 0,1 0 0 0 0,-1-1 0 0 0,0-2 0 0 0,34-12 0 0 0,-33 11 63 0 0,37-7-1 0 0,-34 8 19 0 0,-20 6-96 0 0,1-1 0 0 0,0 1 0 0 0,-1 0 0 0 0,1 1 0 0 0,-1-1 1 0 0,1 1-1 0 0,-1 0 0 0 0,1 1 0 0 0,6 2 0 0 0,4 0-2 0 0,25-2 1 0 0,-41-2 0 0 0,0 0 0 0 0,1 0 0 0 0,-1 0 0 0 0,0 0 0 0 0,1 0 0 0 0,-1 0 0 0 0,0 0 0 0 0,1 0 0 0 0,-1 1 0 0 0,0-1 0 0 0,1 0 0 0 0,-1 0 0 0 0,0 0 0 0 0,0 0 0 0 0,1 0 0 0 0,-1 0 0 0 0,0 1 0 0 0,1-1 0 0 0,-1 0 0 0 0,0 0 0 0 0,0 0 0 0 0,1 1 0 0 0,-1-1 0 0 0,0 0 0 0 0,0 0 0 0 0,0 1 0 0 0,1-1 0 0 0,-1 0 0 0 0,0 1 0 0 0,0-1 0 0 0,0 0 0 0 0,0 0 0 0 0,0 1 0 0 0,0-1 0 0 0,0 0 0 0 0,1 1 0 0 0,-1-1 0 0 0,0 0 0 0 0,0 1 0 0 0,0-1 0 0 0,0 0 0 0 0,0 1 0 0 0,0-1 0 0 0,-1 0 0 0 0,1 1 0 0 0,0 0 0 0 0,0 0 0 0 0,0-1 0 0 0,0 1 0 0 0,0 0 0 0 0,0 0 0 0 0,0-1 0 0 0,1 1 0 0 0,-1 0 0 0 0,0-1 0 0 0,0 1 0 0 0,1 0 0 0 0,-1 0 0 0 0,0-1 0 0 0,1 1 0 0 0,-1-1 0 0 0,1 2 0 0 0,0-1 2 0 0,0-1 0 0 0,-1 0 0 0 0,1 1 0 0 0,0-1 0 0 0,-1 0 0 0 0,1 0 0 0 0,0 0 0 0 0,0 1 0 0 0,-1-1 0 0 0,1 0 0 0 0,0 0 0 0 0,0 0 0 0 0,-1 0 0 0 0,1 0 0 0 0,0 0 0 0 0,0 0 0 0 0,-1-1 0 0 0,1 1 0 0 0,0 0 0 0 0,-1 0 0 0 0,2-1 0 0 0,-2 1 0 0 0,1 0-1 0 0,-1-1 1 0 0,1 1-1 0 0,-1 0 1 0 0,1 0-1 0 0,-1-1 1 0 0,1 1-1 0 0,-1 0 1 0 0,1 0-1 0 0,-1 0 1 0 0,1 0-1 0 0,-1 0 1 0 0,1 0-1 0 0,-1 0 1 0 0,1 0-1 0 0,-1 0 1 0 0,1 0-1 0 0,-1 0 1 0 0,1 0-1 0 0,-1 0 1 0 0,1 1-1 0 0,-1-1 1 0 0,1 0-1 0 0,-1 0 1 0 0,1 0-1 0 0,-1 1 1 0 0,1-1-1 0 0,-1 0 1 0 0,1 1-1 0 0,-1-1 1 0 0,0 0-1 0 0,1 1 1 0 0,-1-1-1 0 0,1 0 1 0 0,-1 1-1 0 0,0-1 1 0 0,0 1-1 0 0,1-1 1 0 0,-1 1-1 0 0,0-1 1 0 0,0 1-1 0 0,1-1 1 0 0,-1 1-1 0 0,0-1 1 0 0,0 1-1 0 0,0-1 1 0 0,0 1-1 0 0,0-1 1 0 0,0 1-1 0 0,0-1 1 0 0,0 1-1 0 0,0-1 1 0 0,0 1-1 0 0,0 0 1 0 0,-1 0-1 0 0,1 0-1 0 0,0-1 0 0 0,0 1 0 0 0,-1 0 0 0 0,1 0 0 0 0,0-1 0 0 0,0 1 0 0 0,0 0 0 0 0,0 0 0 0 0,0-1 0 0 0,0 1 0 0 0,0 0 0 0 0,0 0 0 0 0,0-1 0 0 0,0 1 0 0 0,0 0 0 0 0,1 0 0 0 0,-1-1 0 0 0,1 2 0 0 0,0-1 0 0 0,11-4 0 0 0,-11 2 0 0 0,-1 1 0 0 0,1 0 0 0 0,0-1 0 0 0,-1 1 0 0 0,1 0 0 0 0,0 0 0 0 0,-1 0 0 0 0,1 0 0 0 0,0-1 0 0 0,-1 1 0 0 0,1 0 0 0 0,0 0 0 0 0,-1 0 0 0 0,1 0 0 0 0,0 1 0 0 0,-1-1 0 0 0,1 0 0 0 0,0 0 0 0 0,0 1 0 0 0,0-1 3 0 0,0 0-1 0 0,0 0 0 0 0,0 0 0 0 0,0 0 1 0 0,0 0-1 0 0,0 0 0 0 0,0 0 1 0 0,0 0-1 0 0,0-1 0 0 0,-1 1 1 0 0,1 0-1 0 0,0-1 0 0 0,0 1 0 0 0,1-1 1 0 0,14-3 26 0 0,-15 4-26 0 0,0 0 0 0 0,0-1 0 0 0,0 1 0 0 0,0 0 0 0 0,0-1-1 0 0,0 1 1 0 0,0-1 0 0 0,0 1 0 0 0,0-1 0 0 0,0 1 0 0 0,0-1 0 0 0,0 0-1 0 0,0 1 1 0 0,-1-1 0 0 0,1 0 0 0 0,0 0 0 0 0,1-1 0 0 0,-2 1-1 0 0,1 0 1 0 0,-1 0 0 0 0,1 1-1 0 0,0-1 1 0 0,-1 0 0 0 0,1 0-1 0 0,0 1 1 0 0,0-1 0 0 0,0 0-1 0 0,-1 1 1 0 0,1-1-1 0 0,0 1 1 0 0,0-1 0 0 0,0 1-1 0 0,0 0 1 0 0,0-1 0 0 0,0 1-1 0 0,0 0 1 0 0,0 0 0 0 0,0 0-1 0 0,0-1 1 0 0,0 1-1 0 0,0 0 1 0 0,0 0 0 0 0,0 0-1 0 0,0 1 1 0 0,0-1 0 0 0,1 0-1 0 0,3 1-2 0 0,-1 0 0 0 0,1 0 0 0 0,-1-1 0 0 0,1 1 0 0 0,0-1 0 0 0,5-1 0 0 0,21 3 0 0 0,-20-1 0 0 0,0 0 0 0 0,0-1 0 0 0,14-1 0 0 0,27 2 0 0 0,-35 1 0 0 0,0-1 0 0 0,0-2 0 0 0,21-1 0 0 0,-23 0 0 0 0,-1 1 0 0 0,0 0 0 0 0,0 1 0 0 0,0 1 0 0 0,24 4 0 0 0,-18-1 11 0 0,0-1 0 0 0,0-2 0 0 0,0 0 0 0 0,25-2 0 0 0,-7 1-2 0 0,-23 1-9 0 0,0 0 0 0 0,0 1 0 0 0,19 6 0 0 0,7 1 0 0 0,-5-2 0 0 0,-29-4 0 0 0,1-1 0 0 0,0-1 0 0 0,-1 1 0 0 0,1-1 0 0 0,0-1 0 0 0,0 1 0 0 0,0-1 0 0 0,-1-1 0 0 0,11-1 0 0 0,-1-1 0 0 0,0 2 0 0 0,0-1 0 0 0,0 2 0 0 0,-1 0 0 0 0,1 2 0 0 0,0-1 0 0 0,29 8 0 0 0,-36-7 0 0 0,0 0-46 0 0,0 0 1 0 0,0 0-1 0 0,0 1 0 0 0,-1 1 0 0 0,1-1 1 0 0,13 9-1 0 0,-20-10 6 0 0,0 0 0 0 0,0 0 0 0 0,0 1 0 0 0,0-1 0 0 0,0 1 0 0 0,0 0 0 0 0,-1 0 1 0 0,1 0-1 0 0,-1 0 0 0 0,0 0 0 0 0,0 1 0 0 0,0-1 0 0 0,0 1 0 0 0,-1-1 0 0 0,1 1 0 0 0,-1 0 0 0 0,0-1 0 0 0,0 1 0 0 0,0 0 1 0 0,0 4-1 0 0,0 10-1046 0 0,-2-1-38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3.872"/>
    </inkml:context>
    <inkml:brush xml:id="br0">
      <inkml:brushProperty name="width" value="0.1" units="cm"/>
      <inkml:brushProperty name="height" value="0.1" units="cm"/>
      <inkml:brushProperty name="color" value="#FF0066"/>
    </inkml:brush>
  </inkml:definitions>
  <inkml:trace contextRef="#ctx0" brushRef="#br0">18 6 15175 0 0,'0'-1'64'0'0,"-1"1"-1"0"0,0-1 0 0 0,1 1 0 0 0,-1-1 1 0 0,1 1-1 0 0,-1 0 0 0 0,0-1 0 0 0,1 1 1 0 0,-1 0-1 0 0,0 0 0 0 0,0-1 0 0 0,1 1 1 0 0,-1 0-1 0 0,0 0 0 0 0,1 0 0 0 0,-1 0 1 0 0,0 0-1 0 0,0 0 0 0 0,1 0 1 0 0,-1 0-1 0 0,0 0 0 0 0,1 0 0 0 0,-2 1 1 0 0,2 0-37 0 0,0-1 0 0 0,0 1 0 0 0,0 0 0 0 0,0-1 0 0 0,0 1 0 0 0,0 0 1 0 0,0 0-1 0 0,0-1 0 0 0,1 1 0 0 0,-1 0 0 0 0,0-1 0 0 0,0 1 1 0 0,1 0-1 0 0,-1-1 0 0 0,0 1 0 0 0,1 0 0 0 0,0 0 0 0 0,27 35 173 0 0,-27-34-116 0 0,21 22 405 0 0,2 0-1 0 0,52 40 1 0 0,64 30 634 0 0,-63-50-963 0 0,3-3 0 0 0,97 34 0 0 0,-132-59-952 0 0,52 12-1 0 0,-53-18-1134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4.211"/>
    </inkml:context>
    <inkml:brush xml:id="br0">
      <inkml:brushProperty name="width" value="0.1" units="cm"/>
      <inkml:brushProperty name="height" value="0.1" units="cm"/>
      <inkml:brushProperty name="color" value="#FF0066"/>
    </inkml:brush>
  </inkml:definitions>
  <inkml:trace contextRef="#ctx0" brushRef="#br0">512 1 18023 0 0,'-5'0'92'0'0,"0"0"-1"0"0,0 0 0 0 0,0 0 1 0 0,-1 0-1 0 0,1 1 1 0 0,0 0-1 0 0,0 0 0 0 0,0 0 1 0 0,0 1-1 0 0,1 0 0 0 0,-1 0 1 0 0,0 0-1 0 0,1 0 1 0 0,-1 1-1 0 0,1-1 0 0 0,-1 1 1 0 0,1 0-1 0 0,0 1 1 0 0,1-1-1 0 0,-1 1 0 0 0,0 0 1 0 0,1-1-1 0 0,-3 6 1 0 0,-46 66 280 0 0,4 3 0 0 0,3 1 0 0 0,3 3 0 0 0,-43 121-1 0 0,38-94-349 0 0,28-69-550 0 0,2 0-1 0 0,2 1 1 0 0,-13 53 0 0 0,26-68-3156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0:22.731"/>
    </inkml:context>
    <inkml:brush xml:id="br0">
      <inkml:brushProperty name="width" value="0.1" units="cm"/>
      <inkml:brushProperty name="height" value="0.1" units="cm"/>
      <inkml:brushProperty name="color" value="#FF0066"/>
    </inkml:brush>
  </inkml:definitions>
  <inkml:trace contextRef="#ctx0" brushRef="#br0">3853 1812 3623 0 0,'-5'0'40'0'0,"1"0"0"0"0,-1-1 0 0 0,1 0 0 0 0,-1 1 0 0 0,1-1 0 0 0,-1-1 0 0 0,1 1 0 0 0,0-1 0 0 0,0 1 0 0 0,-1-1 0 0 0,1-1 0 0 0,0 1 0 0 0,1 0-1 0 0,-7-6 1 0 0,0-1 68 0 0,1-1 1 0 0,0 0-1 0 0,-11-18 0 0 0,-18-18 1220 0 0,37 45-1129 0 0,0 0-1 0 0,0 0 0 0 0,1 0 0 0 0,-1 1 0 0 0,0-1 0 0 0,0 0 0 0 0,0 1 0 0 0,0-1 1 0 0,-1 1-1 0 0,1-1 0 0 0,0 1 0 0 0,0-1 0 0 0,0 1 0 0 0,0 0 0 0 0,-2-1 1 0 0,2 2-81 0 0,1-1 1 0 0,-1 0 0 0 0,1 0 0 0 0,-1 0-1 0 0,1 1 1 0 0,-1-1 0 0 0,1 0 0 0 0,0 1 0 0 0,-1-1-1 0 0,1 0 1 0 0,-1 1 0 0 0,1-1 0 0 0,0 1-1 0 0,0-1 1 0 0,-1 0 0 0 0,1 1 0 0 0,0-1-1 0 0,0 1 1 0 0,-1-1 0 0 0,1 1 0 0 0,0-1 0 0 0,0 1-1 0 0,0-1 1 0 0,0 1 0 0 0,0-1 0 0 0,0 1-1 0 0,-1-1 1 0 0,1 1 0 0 0,1-1 0 0 0,-1 1 0 0 0,0-1-1 0 0,0 1 1 0 0,0-1 0 0 0,0 1 0 0 0,0-1-1 0 0,0 1 1 0 0,0-1 0 0 0,1 1 0 0 0,-1-1-1 0 0,1 1 1 0 0,-1 2-25 0 0,1-1 0 0 0,0 1-1 0 0,1-1 1 0 0,-1 1 0 0 0,0-1 0 0 0,1 0-1 0 0,-1 0 1 0 0,1 0 0 0 0,0 0 0 0 0,0 0-1 0 0,0 0 1 0 0,0 0 0 0 0,0 0-1 0 0,0-1 1 0 0,0 1 0 0 0,0-1 0 0 0,4 2-1 0 0,1 1-48 0 0,0-1 0 0 0,0-1 0 0 0,0 1 0 0 0,14 2 0 0 0,27 1 631 0 0,-32-5 26 0 0,30 7 0 0 0,66 13 394 0 0,-71-16-1096 0 0,0-1 0 0 0,0-2 0 0 0,42-4 0 0 0,-13 2 212 0 0,18-2 88 0 0,-67-1-267 0 0,2 1 225 0 0,38-9 0 0 0,-55 10-220 0 0,1-1 1 0 0,-1-1 0 0 0,1 1 0 0 0,-1-1 0 0 0,0 0 0 0 0,0-1 0 0 0,0 1 0 0 0,0-1-1 0 0,-1 0 1 0 0,6-6 0 0 0,29-24 529 0 0,-27 21-486 0 0,-1 0 0 0 0,0-2 0 0 0,-2 1 0 0 0,1-1 0 0 0,9-21 0 0 0,-18 33-70 0 0,39-81 22 0 0,-36 71 8 0 0,-1 1 1 0 0,-1-1-1 0 0,0 0 0 0 0,0 1 1 0 0,0-16-1 0 0,-2-20 118 0 0,-3 1 0 0 0,-12-81 0 0 0,9 90-149 0 0,-25-200 242 0 0,28 211-246 0 0,-1 1-1 0 0,-2 0 0 0 0,-1 0 1 0 0,0 1-1 0 0,-2 0 1 0 0,-1 0-1 0 0,-1 0 0 0 0,-2 1 1 0 0,-14-25-1 0 0,-19-27 51 0 0,27 43-89 0 0,-2 0 1 0 0,0 2 0 0 0,-3 0-1 0 0,-26-28 1 0 0,38 48 23 0 0,-1 1 0 0 0,0 1 1 0 0,-1 0-1 0 0,1 1 0 0 0,-2 0 0 0 0,1 1 0 0 0,-1 1 0 0 0,-15-6 1 0 0,-19-3-49 0 0,-56-10 1 0 0,63 17 31 0 0,1-3 1 0 0,-51-19-1 0 0,-6-14 42 0 0,-89-34 28 0 0,116 57 32 0 0,-1 2 0 0 0,0 4 0 0 0,-138-12 0 0 0,109 25-85 0 0,0 4-1 0 0,-117 19 1 0 0,-9 0-110 0 0,-219 26 40 0 0,262-32 77 0 0,85-10 0 0 0,-215 15 4 0 0,-363 36 272 0 0,558-44-362 0 0,-52 8 18 0 0,146-16 69 0 0,0 2-1 0 0,1 0 0 0 0,0 2 1 0 0,-43 20-1 0 0,58-24-3 0 0,1 1 0 0 0,0 1-1 0 0,0-1 1 0 0,0 1 0 0 0,1 0-1 0 0,-1 1 1 0 0,2 0 0 0 0,-1 0-1 0 0,1 0 1 0 0,0 0 0 0 0,0 1-1 0 0,1 0 1 0 0,0 0 0 0 0,1 0-1 0 0,-5 12 1 0 0,-2 15-67 0 0,2-1-1 0 0,-7 56 1 0 0,10-54 17 0 0,-105 532-78 0 0,-9-214 289 0 0,112-333-151 0 0,-6 11 98 0 0,-19 58 278 0 0,29-80-309 0 0,1 0 1 0 0,0 0-1 0 0,0 1 0 0 0,1-1 1 0 0,0 1-1 0 0,2 17 0 0 0,0-24-114 0 0,0 0-1 0 0,0 0 1 0 0,1 0-1 0 0,0 0 1 0 0,-1-1-1 0 0,1 1 0 0 0,1 0 1 0 0,-1-1-1 0 0,0 0 1 0 0,1 1-1 0 0,0-1 0 0 0,-1 0 1 0 0,1 0-1 0 0,1-1 1 0 0,2 4-1 0 0,-2-4-856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4.617"/>
    </inkml:context>
    <inkml:brush xml:id="br0">
      <inkml:brushProperty name="width" value="0.1" units="cm"/>
      <inkml:brushProperty name="height" value="0.1" units="cm"/>
      <inkml:brushProperty name="color" value="#FF0066"/>
    </inkml:brush>
  </inkml:definitions>
  <inkml:trace contextRef="#ctx0" brushRef="#br0">151 3 15663 0 0,'-1'-1'58'0'0,"0"1"0"0"0,-1-1 1 0 0,1 1-1 0 0,0 0 0 0 0,0 0 0 0 0,0 0 0 0 0,-1-1 0 0 0,1 1 0 0 0,0 0 0 0 0,0 0 0 0 0,0 1 0 0 0,-1-1 1 0 0,1 0-1 0 0,0 0 0 0 0,0 1 0 0 0,0-1 0 0 0,0 0 0 0 0,-1 1 0 0 0,1-1 0 0 0,0 1 0 0 0,0 0 0 0 0,0-1 0 0 0,0 1 1 0 0,0 0-1 0 0,0-1 0 0 0,0 1 0 0 0,1 0 0 0 0,-1 0 0 0 0,0 0 0 0 0,0 0 0 0 0,1 0 0 0 0,-1 0 0 0 0,0 0 1 0 0,1 0-1 0 0,-1 0 0 0 0,1 0 0 0 0,-1 0 0 0 0,1 1 0 0 0,-1 0 0 0 0,-11 20 986 0 0,-1-3-931 0 0,1 1-1 0 0,1 0 1 0 0,1 1-1 0 0,0 0 0 0 0,2 1 1 0 0,0 0-1 0 0,2 0 1 0 0,1 1-1 0 0,0-1 1 0 0,-1 27-1 0 0,0 32 431 0 0,8 124 0 0 0,-1-177-530 0 0,40 621-3026 0 0,-39-624 1288 0 0,-2-7-377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5.012"/>
    </inkml:context>
    <inkml:brush xml:id="br0">
      <inkml:brushProperty name="width" value="0.1" units="cm"/>
      <inkml:brushProperty name="height" value="0.1" units="cm"/>
      <inkml:brushProperty name="color" value="#FF0066"/>
    </inkml:brush>
  </inkml:definitions>
  <inkml:trace contextRef="#ctx0" brushRef="#br0">18 60 17247 0 0,'-18'-11'1566'0'0,"37"28"-644"0"0,-5-8-809 0 0,1-1 0 0 0,0-1 0 0 0,1 0 0 0 0,0-2 0 0 0,0 1 0 0 0,0-2 0 0 0,27 4 0 0 0,-17-5 74 0 0,-1-1 0 0 0,1-2 0 0 0,-1 0 0 0 0,36-6 0 0 0,-16-2-814 0 0,74-22 0 0 0,33-24-5034 0 0,-88 27-647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7.944"/>
    </inkml:context>
    <inkml:brush xml:id="br0">
      <inkml:brushProperty name="width" value="0.1" units="cm"/>
      <inkml:brushProperty name="height" value="0.1" units="cm"/>
      <inkml:brushProperty name="color" value="#FF0066"/>
    </inkml:brush>
  </inkml:definitions>
  <inkml:trace contextRef="#ctx0" brushRef="#br0">111 49 4175 0 0,'-9'-3'309'0'0,"1"0"-1"0"0,-1 0 0 0 0,1 0 0 0 0,0-1 1 0 0,-12-7-1 0 0,-18-8 1690 0 0,37 18-1974 0 0,1 1-1 0 0,0 0 1 0 0,0 0-1 0 0,0 0 1 0 0,-1 0-1 0 0,1-1 1 0 0,0 1-1 0 0,0 0 1 0 0,-1 0-1 0 0,1 0 1 0 0,0 0-1 0 0,0 0 1 0 0,-1 0-1 0 0,1 0 1 0 0,0 0-1 0 0,-1 0 1 0 0,1 0-1 0 0,0 0 1 0 0,0 0-1 0 0,-1 0 0 0 0,1 0 1 0 0,0 0-1 0 0,0 0 1 0 0,-1 0-1 0 0,1 0 1 0 0,0 0-1 0 0,0 1 1 0 0,-1-1-1 0 0,1 0 1 0 0,0 0-1 0 0,0 0 1 0 0,-1 0-1 0 0,1 0 1 0 0,0 1-1 0 0,0-1 1 0 0,0 0-1 0 0,0 0 1 0 0,-1 0-1 0 0,1 1 1 0 0,0-1-1 0 0,0 0 1 0 0,0 0-1 0 0,0 1 1 0 0,0-1-1 0 0,-1 0 1 0 0,1 0-1 0 0,0 1 0 0 0,0-1 1 0 0,0 1-6 0 0,0 0 1 0 0,0-1-1 0 0,1 1 1 0 0,-1-1-1 0 0,0 1 0 0 0,0 0 1 0 0,0-1-1 0 0,1 1 0 0 0,-1-1 1 0 0,0 1-1 0 0,1-1 1 0 0,-1 1-1 0 0,0-1 0 0 0,1 1 1 0 0,-1-1-1 0 0,0 1 1 0 0,1-1-1 0 0,-1 0 0 0 0,1 1 1 0 0,-1-1-1 0 0,1 1 1 0 0,-1-1-1 0 0,2 0 0 0 0,1 1 101 0 0,1 0-1 0 0,-1-1 1 0 0,1 1-1 0 0,-1-1 1 0 0,1 0-1 0 0,0 0 0 0 0,-1-1 1 0 0,1 1-1 0 0,-1-1 1 0 0,1 0-1 0 0,-1 0 1 0 0,1 0-1 0 0,-1 0 0 0 0,4-2 1 0 0,-1 1 72 0 0,1 1 20 0 0,1 0-1 0 0,0 1 1 0 0,0-1 0 0 0,-1 1-1 0 0,1 1 1 0 0,0 0-1 0 0,10 2 1 0 0,3 0 112 0 0,19 2 34 0 0,59 18-1 0 0,-24-5-263 0 0,97 4 68 0 0,-126-19-102 0 0,0 3-1 0 0,0 1 0 0 0,48 15 0 0 0,165 42-54 0 0,-219-56 3 0 0,45 6 35 0 0,88 4 0 0 0,-6-2-9 0 0,-61-3 31 0 0,1-6 0 0 0,188-10 0 0 0,-157-7-50 0 0,411-41 100 0 0,-96 26-67 0 0,-219 18-30 0 0,-98-3-17 0 0,254-52 0 0 0,-318 51 0 0 0,0 2 0 0 0,1 4 0 0 0,76 4 0 0 0,58-3 0 0 0,17-5 0 0 0,-163 10 0 0 0,101 14 0 0 0,-108-3 0 0 0,0 2 0 0 0,80 33 0 0 0,-50-16 0 0 0,-76-28 7 0 0,21 7-265 0 0,0 0 1 0 0,0-2 0 0 0,39 5 0 0 0,-52-13-4857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49.583"/>
    </inkml:context>
    <inkml:brush xml:id="br0">
      <inkml:brushProperty name="width" value="0.1" units="cm"/>
      <inkml:brushProperty name="height" value="0.1" units="cm"/>
      <inkml:brushProperty name="color" value="#FF0066"/>
    </inkml:brush>
  </inkml:definitions>
  <inkml:trace contextRef="#ctx0" brushRef="#br0">206 89 2415 0 0,'-7'-5'206'0'0,"-1"0"0"0"0,2 0 0 0 0,-1 0 0 0 0,-10-11 0 0 0,10 9 100 0 0,1 1 0 0 0,-1 0 0 0 0,0 1 0 0 0,-10-6 0 0 0,13 8-97 0 0,-1 1-1 0 0,0-1 0 0 0,1 1 0 0 0,-1 1 0 0 0,0-1 0 0 0,0 1 0 0 0,0 0 0 0 0,0 0 0 0 0,0 0 1 0 0,-1 0-1 0 0,1 1 0 0 0,0 0 0 0 0,0 0 0 0 0,0 1 0 0 0,-1-1 0 0 0,1 1 0 0 0,0 0 1 0 0,0 1-1 0 0,0-1 0 0 0,0 1 0 0 0,-5 2 0 0 0,10-4-175 0 0,0 0 1 0 0,0 0-1 0 0,0 0 1 0 0,0 0-1 0 0,0 0 1 0 0,0 0-1 0 0,0 0 1 0 0,0 0-1 0 0,-1 0 1 0 0,1 1-1 0 0,0-1 1 0 0,0 0 100 0 0,0 0-101 0 0,0 0 1 0 0,0 0-1 0 0,0 0 1 0 0,0 0-1 0 0,0 0 1 0 0,0 0-1 0 0,0 1 1 0 0,-1-1-1 0 0,1 0 0 0 0,0 0 1 0 0,0 0-1 0 0,0 0 1 0 0,0 0-1 0 0,0 0 1 0 0,0 0-1 0 0,0 0 1 0 0,0 1-1 0 0,0-1 1 0 0,0 0-1 0 0,0 0 1 0 0,0 0-1 0 0,0 0 1 0 0,0 0-1 0 0,0 0 1 0 0,0 0-1 0 0,1 1 1 0 0,-1-1-1 0 0,0 0 1 0 0,0 0-1 0 0,0 0 1 0 0,0 0-1 0 0,0 0 101 0 0,0 0-101 0 0,0 0 1 0 0,0 1-1 0 0,10 4 857 0 0,17 3-465 0 0,-20-6-216 0 0,15 3-49 0 0,0 0-1 0 0,0-1 1 0 0,0-2 0 0 0,1 0-1 0 0,22-1 1 0 0,48 3 37 0 0,-75 0-146 0 0,0 0 0 0 0,26 10 0 0 0,-16-5-23 0 0,61 15 140 0 0,109 13-1 0 0,-159-30-147 0 0,67 3 148 0 0,-53-6-13 0 0,142 22 117 0 0,4 0-192 0 0,-154-22-70 0 0,1-3-1 0 0,63-5 1 0 0,-68 1 25 0 0,0 2 0 0 0,55 5 0 0 0,81 19-22 0 0,-33-3-14 0 0,-42-12 40 0 0,1-4 0 0 0,129-11 1 0 0,-76-6-3 0 0,278-60 0 0 0,-391 62-33 0 0,8-3 25 0 0,0 3 1 0 0,1 1-1 0 0,75-3 0 0 0,-110 13-21 0 0,0 1-1 0 0,0 1 1 0 0,0 0-1 0 0,0 1 1 0 0,0 1-1 0 0,17 6 1 0 0,-22-6-8 0 0,-1 1-1 0 0,0 0 1 0 0,0 1 0 0 0,0 1-1 0 0,0 0 1 0 0,-1 0 0 0 0,-1 1 0 0 0,1 0-1 0 0,11 13 1 0 0,4 10-108 0 0,0 2-11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30.291"/>
    </inkml:context>
    <inkml:brush xml:id="br0">
      <inkml:brushProperty name="width" value="0.1" units="cm"/>
      <inkml:brushProperty name="height" value="0.1" units="cm"/>
      <inkml:brushProperty name="color" value="#FF0066"/>
    </inkml:brush>
  </inkml:definitions>
  <inkml:trace contextRef="#ctx0" brushRef="#br0">0 48 455 0 0,'0'-2'289'0'0,"0"0"0"0"0,0 1 0 0 0,0-1 0 0 0,1 0 0 0 0,-1 1-1 0 0,0-1 1 0 0,1 0 0 0 0,-1 0 0 0 0,1 1 0 0 0,0-1 0 0 0,-1 1-1 0 0,1-1 1 0 0,0 1 0 0 0,0-1 0 0 0,0 1 0 0 0,0-1-1 0 0,0 1 1 0 0,1 0 0 0 0,-1-1 0 0 0,0 1 0 0 0,3-2 0 0 0,-1 2-205 0 0,0-1 1 0 0,0 1 0 0 0,0 0 0 0 0,0 0 0 0 0,0 0 0 0 0,0 0 0 0 0,0 0 0 0 0,0 1 0 0 0,0-1 0 0 0,1 1 0 0 0,3 0 0 0 0,32 0 948 0 0,3-1-307 0 0,0 2 0 0 0,0 2 1 0 0,44 8-1 0 0,-84-11-720 0 0,46 10 207 0 0,0 1 0 0 0,-1 3 1 0 0,82 34-1 0 0,-123-45-181 0 0,1 0 0 0 0,0-1 0 0 0,0 0 0 0 0,0 0 0 0 0,0-1 0 0 0,0 0 0 0 0,0 0-1 0 0,13 0 1 0 0,3-2 234 0 0,33-6 0 0 0,7-1 24 0 0,69-1 12 0 0,109-3-198 0 0,-54-3-66 0 0,-139 8-26 0 0,1 2 0 0 0,97 4 0 0 0,35 30-12 0 0,-98-13 0 0 0,-5-2 0 0 0,83 13 0 0 0,-93-23 183 0 0,115-8 0 0 0,-130 1-133 0 0,144-21 379 0 0,-123 13-324 0 0,-64 10-206 0 0,0 0 0 0 0,1 0 1 0 0,-1 1-1 0 0,1 1 0 0 0,-1 0 1 0 0,1 0-1 0 0,-1 1 1 0 0,0 0-1 0 0,0 1 0 0 0,0 0 1 0 0,0 1-1 0 0,0 0 1 0 0,-1 0-1 0 0,17 11 0 0 0,-11-5-1363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31.076"/>
    </inkml:context>
    <inkml:brush xml:id="br0">
      <inkml:brushProperty name="width" value="0.1" units="cm"/>
      <inkml:brushProperty name="height" value="0.1" units="cm"/>
      <inkml:brushProperty name="color" value="#FF0066"/>
    </inkml:brush>
  </inkml:definitions>
  <inkml:trace contextRef="#ctx0" brushRef="#br0">4 36 7135 0 0,'-4'-20'592'0'0,"4"19"-569"0"0,0 0 0 0 0,0 1 0 0 0,0-1-1 0 0,0 1 1 0 0,0-1 0 0 0,0 1 0 0 0,0-1-1 0 0,0 1 1 0 0,0-1 0 0 0,0 1 0 0 0,1-1-1 0 0,-1 1 1 0 0,0-1 0 0 0,0 1-1 0 0,0-1 1 0 0,1 1 0 0 0,-1-1 0 0 0,0 1-1 0 0,0 0 1 0 0,1-1 0 0 0,-1 1 0 0 0,0-1-1 0 0,1 1 1 0 0,-1 0 0 0 0,1-1 0 0 0,-1 1-1 0 0,0 0 1 0 0,1-1 0 0 0,-1 1-1 0 0,1 0 1 0 0,-1 0 0 0 0,1-1 0 0 0,-1 1-1 0 0,1 0 1 0 0,-1 0 0 0 0,1 0 0 0 0,0 0-1 0 0,0 0-4 0 0,1 0-1 0 0,-1 1 0 0 0,0-1 1 0 0,0 0-1 0 0,0 1 0 0 0,1-1 0 0 0,-1 1 1 0 0,0 0-1 0 0,0-1 0 0 0,0 1 1 0 0,0 0-1 0 0,0 0 0 0 0,0 0 0 0 0,0-1 1 0 0,0 1-1 0 0,-1 0 0 0 0,1 0 1 0 0,1 2-1 0 0,14 24-59 0 0,-7-13 59 0 0,-7-11-4 0 0,0 0 1 0 0,0-1-1 0 0,0 1 0 0 0,0-1 0 0 0,0 0 0 0 0,0 1 0 0 0,1-1 0 0 0,-1 0 1 0 0,1-1-1 0 0,0 1 0 0 0,0 0 0 0 0,-1-1 0 0 0,1 1 0 0 0,0-1 0 0 0,0 0 0 0 0,0 0 1 0 0,4 1-1 0 0,-2-2 130 0 0,1 0-1 0 0,-1 0 1 0 0,0-1 0 0 0,0 0 0 0 0,0 0 0 0 0,0 0 0 0 0,0 0 0 0 0,0-1 0 0 0,0 1-1 0 0,5-4 1 0 0,2 1-14 0 0,1 0 0 0 0,0 0-1 0 0,1 2 1 0 0,-1-1 0 0 0,0 2-1 0 0,1 0 1 0 0,13 0 0 0 0,99 11 1137 0 0,-82-5-1122 0 0,-9-2-264 0 0,0 2 0 0 0,0 1 0 0 0,0 2-1 0 0,65 24 1 0 0,-80-25-2936 0 0,-3-1-1023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32.758"/>
    </inkml:context>
    <inkml:brush xml:id="br0">
      <inkml:brushProperty name="width" value="0.1" units="cm"/>
      <inkml:brushProperty name="height" value="0.1" units="cm"/>
      <inkml:brushProperty name="color" value="#FF0066"/>
    </inkml:brush>
  </inkml:definitions>
  <inkml:trace contextRef="#ctx0" brushRef="#br0">11 110 1839 0 0,'1'-3'333'0'0,"-1"0"-1"0"0,1 1 0 0 0,-1-1 1 0 0,0 0-1 0 0,1 0 0 0 0,-1 0 1 0 0,-1 0-1 0 0,1 0 0 0 0,0 1 1 0 0,-1-1-1 0 0,0 0 0 0 0,1 0 1 0 0,-1 1-1 0 0,-2-5 0 0 0,-3-23 2218 0 0,6 30-2534 0 0,0 0 1 0 0,0 0-1 0 0,0 0 0 0 0,0 0 0 0 0,0 1 1 0 0,0-1-1 0 0,0 0 0 0 0,0 0 1 0 0,0 0-1 0 0,0 0 0 0 0,0 0 0 0 0,0 0 1 0 0,0 1-1 0 0,0-1 0 0 0,0 0 1 0 0,0 0-1 0 0,1 0 0 0 0,-1 0 0 0 0,0 0 1 0 0,0 0-1 0 0,0 0 0 0 0,0 0 0 0 0,0 1 1 0 0,0-1-1 0 0,0 0 0 0 0,1 0 1 0 0,-1 0-1 0 0,0 0 0 0 0,0 0 0 0 0,0 0 1 0 0,0 0-1 0 0,0 0 0 0 0,1 0 1 0 0,-1 0-1 0 0,0 0 0 0 0,0 0 0 0 0,0 0 1 0 0,0 0-1 0 0,0 0 0 0 0,1 0 1 0 0,-1 0-1 0 0,0 0 0 0 0,0 0 0 0 0,0 0 1 0 0,0 0-1 0 0,0 0 0 0 0,0 0 1 0 0,1 0-1 0 0,-1-1 0 0 0,12-5 512 0 0,11-12 827 0 0,-22 18-1320 0 0,0-1 0 0 0,0 1-1 0 0,0-1 1 0 0,0 0 0 0 0,0 1-1 0 0,0 0 1 0 0,0-1-1 0 0,0 1 1 0 0,0 0 0 0 0,0-1-1 0 0,1 1 1 0 0,-1 0 0 0 0,0 0-1 0 0,0 0 1 0 0,0 0 0 0 0,0 0-1 0 0,0 0 1 0 0,1 0-1 0 0,-1 0 1 0 0,0 1 0 0 0,2 0-1 0 0,31 12-56 0 0,-1-1 18 0 0,-16-11 56 0 0,-1-2-1 0 0,1 0 0 0 0,0-1 1 0 0,0 0-1 0 0,17-6 0 0 0,-11 3 73 0 0,3 0-5 0 0,29-5 77 0 0,-40 10-171 0 0,-1 0 1 0 0,1 1-1 0 0,0 1 1 0 0,24 6-1 0 0,-25-5-27 0 0,0 0 0 0 0,1-1 0 0 0,-1 0 0 0 0,25-1 0 0 0,-24-1 23 0 0,-1 1-1 0 0,1 1 0 0 0,-1 0 0 0 0,1 0 0 0 0,24 9 1 0 0,-22-6-15 0 0,18 2 109 0 0,0-1-1 0 0,66 3 1 0 0,-10-2 32 0 0,83 4 34 0 0,-127-9-49 0 0,-29-2-43 0 0,32 4 0 0 0,-35-1-62 0 0,1 0 1 0 0,1-1 0 0 0,-1-1 0 0 0,19-2-1 0 0,-22 1-8 0 0,0 0 0 0 0,0 1 0 0 0,16 3 0 0 0,25 1 33 0 0,33-1-54 0 0,29-1 15 0 0,-83-5-4 0 0,-1 2 0 0 0,1 0 0 0 0,-1 2-1 0 0,0 2 1 0 0,44 10 0 0 0,-66-12 12 0 0,0 0-1 0 0,0-1 0 0 0,1 0 0 0 0,-1-1 1 0 0,21-1-1 0 0,52-12 181 0 0,-59 8-162 0 0,15 0 143 0 0,0 1 0 0 0,1 2 0 0 0,-1 2 0 0 0,54 6 0 0 0,-84-6-253 0 0,0 1 1 0 0,0 0-1 0 0,0 1 0 0 0,0 0 0 0 0,0 0 0 0 0,0 1 0 0 0,-1 0 0 0 0,1 0 0 0 0,-1 1 1 0 0,0 0-1 0 0,0 1 0 0 0,14 10 0 0 0,-9-2-984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34.459"/>
    </inkml:context>
    <inkml:brush xml:id="br0">
      <inkml:brushProperty name="width" value="0.1" units="cm"/>
      <inkml:brushProperty name="height" value="0.1" units="cm"/>
      <inkml:brushProperty name="color" value="#FF0066"/>
    </inkml:brush>
  </inkml:definitions>
  <inkml:trace contextRef="#ctx0" brushRef="#br0">1 54 3679 0 0,'8'9'3432'0'0,"28"24"-2952"0"0,-32-30-436 0 0,0-1 0 0 0,0 0 0 0 0,0 0 0 0 0,0 0 0 0 0,1 0 0 0 0,-1-1 0 0 0,0 0 0 0 0,1 0 0 0 0,-1 0 0 0 0,1 0 0 0 0,-1-1 0 0 0,1 1 0 0 0,-1-1 0 0 0,1-1 0 0 0,0 1 0 0 0,-1 0 0 0 0,6-2 0 0 0,8-3 472 0 0,0 0 0 0 0,34-16-1 0 0,-34 14 88 0 0,29-9-1 0 0,-38 14-554 0 0,1 0-1 0 0,-1 1 0 0 0,1 1 0 0 0,-1-1 1 0 0,1 2-1 0 0,-1-1 0 0 0,1 1 1 0 0,-1 1-1 0 0,1-1 0 0 0,12 5 0 0 0,-6-2-25 0 0,2 0 1 0 0,-1-1-1 0 0,0-1 0 0 0,1-1 0 0 0,-1-1 0 0 0,1 0 0 0 0,-1-1 1 0 0,0-1-1 0 0,1 0 0 0 0,-1-2 0 0 0,0 0 0 0 0,20-7 0 0 0,-9-1 153 0 0,1 2 0 0 0,1 2 0 0 0,0 0-1 0 0,37-4 1 0 0,-52 11-151 0 0,-1 0-1 0 0,0 1 1 0 0,1 0 0 0 0,-1 1-1 0 0,1 0 1 0 0,-1 1-1 0 0,0 1 1 0 0,0 0 0 0 0,0 1-1 0 0,0 1 1 0 0,14 7 0 0 0,-24-10-68 0 0,0 0 0 0 0,0 1 0 0 0,0-1 0 0 0,-1 1 0 0 0,1 0 1 0 0,-1 0-1 0 0,5 6 0 0 0,8 11-179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5:57.976"/>
    </inkml:context>
    <inkml:brush xml:id="br0">
      <inkml:brushProperty name="width" value="0.1" units="cm"/>
      <inkml:brushProperty name="height" value="0.1" units="cm"/>
      <inkml:brushProperty name="color" value="#FF0066"/>
    </inkml:brush>
  </inkml:definitions>
  <inkml:trace contextRef="#ctx0" brushRef="#br0">3113 1076 7455 0 0,'-1'0'32'0'0,"1"0"-1"0"0,0 0 1 0 0,0 1 0 0 0,-1-1-1 0 0,1 0 1 0 0,0 0-1 0 0,-1 0 1 0 0,1 0-1 0 0,0 0 1 0 0,-1 0-1 0 0,1 0 1 0 0,0 0-1 0 0,-1 0 1 0 0,1 0 0 0 0,0 0-1 0 0,-1 0 1 0 0,1-1-1 0 0,0 1 1 0 0,0 0-1 0 0,-1 0 1 0 0,1 0-1 0 0,0 0 1 0 0,-1 0 0 0 0,1-1-1 0 0,0 1 1 0 0,0 0-1 0 0,-1 0 1 0 0,1 0-1 0 0,0-1 1 0 0,0 1-1 0 0,0 0 1 0 0,-1 0-1 0 0,1-1 1 0 0,0 1 0 0 0,0 0-1 0 0,0-1 1 0 0,0 1-1 0 0,0 0 1 0 0,-1 0-1 0 0,1-1 1 0 0,0 1-1 0 0,0 0 1 0 0,0-1-1 0 0,0 1 1 0 0,0 0 0 0 0,0-1-1 0 0,0 1 1 0 0,0 0-1 0 0,0-1 1 0 0,0 1-1 0 0,11-17 1048 0 0,-3 3-1285 0 0,-8 10 313 0 0,0 0 1 0 0,-1 0 0 0 0,1 0-1 0 0,-1 1 1 0 0,0-1 0 0 0,0 0 0 0 0,-1 0-1 0 0,1 1 1 0 0,-1-1 0 0 0,1 0-1 0 0,-1 1 1 0 0,0 0 0 0 0,-1-1 0 0 0,1 1-1 0 0,-5-5 1 0 0,-10-17 2417 0 0,15 13 475 0 0,2 11-2904 0 0,0 0-1 0 0,0 0 1 0 0,0 0-1 0 0,0 1 0 0 0,0-1 1 0 0,0 0-1 0 0,0 0 1 0 0,-1 0-1 0 0,1 0 1 0 0,0 0-1 0 0,-1 0 1 0 0,1 0-1 0 0,0 1 1 0 0,-1-1-1 0 0,0-1 1 0 0,1 1-36 0 0,-1 1 0 0 0,1-1 0 0 0,0 1 0 0 0,0-1 0 0 0,-1 0 0 0 0,1 1 0 0 0,0-1 1 0 0,0 0-1 0 0,0 1 0 0 0,0-1 0 0 0,0 1 0 0 0,0-1 0 0 0,0 0 0 0 0,0 1 1 0 0,0-1-1 0 0,0 0 0 0 0,0 1 0 0 0,0-1 0 0 0,0 0 0 0 0,1 1 0 0 0,-1-1 0 0 0,0 1 1 0 0,0-1-1 0 0,1 0 0 0 0,-1 1 0 0 0,0-1 0 0 0,1 1 0 0 0,-1-1 0 0 0,0 1 0 0 0,1-1 1 0 0,-1 1-1 0 0,1-1 0 0 0,-1 1 0 0 0,1 0 0 0 0,0-1 0 0 0,28-16-161 0 0,-7 4 132 0 0,-15 5 46 0 0,0-1 0 0 0,-1 1 0 0 0,0-1 1 0 0,-1-1-1 0 0,0 1 0 0 0,0-1 0 0 0,-1 0 0 0 0,0 0 0 0 0,-1 0 0 0 0,2-12 0 0 0,-1 11 28 0 0,0 1 0 0 0,10-19 0 0 0,1-1-84 0 0,-14 25 12 0 0,1 0 0 0 0,-2-1-1 0 0,1 1 1 0 0,0 0 0 0 0,-1-1-1 0 0,0 1 1 0 0,-1 0 0 0 0,1 0 0 0 0,-1-1-1 0 0,0 1 1 0 0,-3-9 0 0 0,-2-31 163 0 0,4 22-102 0 0,-1-1 0 0 0,0 1 0 0 0,-8-25 0 0 0,6 25-67 0 0,2 11 68 0 0,-1 0 0 0 0,-1 0 0 0 0,-8-15 0 0 0,-2-7 72 0 0,13 29-153 0 0,0 1 28 0 0,1-1 0 0 0,-1 0 0 0 0,-1 1 0 0 0,1-1-1 0 0,-1 1 1 0 0,1 0 0 0 0,-6-6 0 0 0,-10-14 58 0 0,17 21-81 0 0,-1 0 0 0 0,0 0 0 0 0,0 0-1 0 0,0 0 1 0 0,0 0 0 0 0,-1 1 0 0 0,1-1 0 0 0,-1 1 0 0 0,0-1 0 0 0,1 1 0 0 0,-1 0-1 0 0,0 0 1 0 0,-5-2 0 0 0,-4-4 88 0 0,-3 0-90 0 0,0 4 29 0 0,1-1 0 0 0,0 0-1 0 0,0 0 1 0 0,0-2 0 0 0,1 1-1 0 0,-18-13 1 0 0,24 15-32 0 0,0 0 0 0 0,-1 0 0 0 0,1 1 0 0 0,-1 0 0 0 0,0 1 0 0 0,0 0 0 0 0,0 0 0 0 0,0 1 0 0 0,0-1 0 0 0,-1 2 0 0 0,1-1 0 0 0,-14 2-1 0 0,-126-7 334 0 0,18 12-283 0 0,92-3-58 0 0,11 0 5 0 0,-1-1 1 0 0,1-1 0 0 0,-1-2-1 0 0,-39-5 1 0 0,-67-17 52 0 0,-24 8-64 0 0,132 12 0 0 0,-1 2 0 0 0,-37 2 0 0 0,8 1 0 0 0,-152 1 0 0 0,166-4 21 0 0,0-1 1 0 0,-65-14-1 0 0,88 14-21 0 0,0 0 0 0 0,1 2 0 0 0,-25 1 0 0 0,2 0 12 0 0,-24-3 61 0 0,33 0-16 0 0,-40 3 1 0 0,44 0-40 0 0,0-2 1 0 0,0-1-1 0 0,-46-9 1 0 0,39 5 8 0 0,-62-2 0 0 0,58 7-27 0 0,14 0 0 0 0,-32 3 0 0 0,33-1 15 0 0,1 0-1 0 0,-26-4 0 0 0,-10 1 7 0 0,-37-9-21 0 0,75 10 0 0 0,1 0 0 0 0,0-2 0 0 0,-29-6 0 0 0,35 7 0 0 0,0 0 0 0 0,1 1 0 0 0,-1 0 0 0 0,0 1 0 0 0,0 1 0 0 0,0 1 0 0 0,-23 4 0 0 0,26-2 0 0 0,0 1 0 0 0,1 0 0 0 0,0 1 0 0 0,0 0 0 0 0,0 0 0 0 0,1 1 0 0 0,0 1 0 0 0,0-1 0 0 0,1 1 0 0 0,0 1 0 0 0,0 0 0 0 0,-7 10 0 0 0,-24 44 0 0 0,15-21 0 0 0,17-30-4 0 0,0 1 0 0 0,1 0 0 0 0,1 0 0 0 0,0 0 1 0 0,0 1-1 0 0,2-1 0 0 0,0 1 0 0 0,0 0 0 0 0,1 0 0 0 0,1 0 0 0 0,0 0 0 0 0,1 0 0 0 0,3 26 0 0 0,1-17-4 0 0,0-1-1 0 0,2 0 0 0 0,0 0 0 0 0,1-1 0 0 0,1 0 0 0 0,2 0 1 0 0,22 38-1 0 0,-28-53 10 0 0,-1 0 1 0 0,2-1-1 0 0,-1 1 1 0 0,1-1-1 0 0,0 0 1 0 0,0 0-1 0 0,0-1 1 0 0,0 0 0 0 0,1 0-1 0 0,0 0 1 0 0,10 5-1 0 0,-4-4-380 0 0,-1-1 0 0 0,1-1 0 0 0,0 0 0 0 0,0 0 0 0 0,23 1 0 0 0,-6-2-2060 0 0,1 0-5301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9:45.252"/>
    </inkml:context>
    <inkml:brush xml:id="br0">
      <inkml:brushProperty name="width" value="0.1" units="cm"/>
      <inkml:brushProperty name="height" value="0.1" units="cm"/>
      <inkml:brushProperty name="color" value="#FF0066"/>
    </inkml:brush>
  </inkml:definitions>
  <inkml:trace contextRef="#ctx0" brushRef="#br0">7479 230 455 0 0,'-31'1'-757'0'0,"23"0"1591"0"0,0-1 2 0 0,-1 0 0 0 0,1 0-1 0 0,0-1 1 0 0,-1 0 0 0 0,1 0-1 0 0,-15-5 1 0 0,16 3-619 0 0,0 1-1 0 0,-1-2 0 0 0,1 1 1 0 0,0-1-1 0 0,1 0 1 0 0,-1 0-1 0 0,1-1 1 0 0,-12-10-1 0 0,16 13-151 0 0,0 0 0 0 0,0 1 0 0 0,0-1 0 0 0,0 1 0 0 0,-1 0 1 0 0,1 0-1 0 0,0 0 0 0 0,-1 0 0 0 0,1 0 0 0 0,-1 0 0 0 0,0 1 0 0 0,1-1 0 0 0,-1 1 0 0 0,-4-1 0 0 0,-43 4 87 0 0,6 0 92 0 0,-60-6 1365 0 0,64 4-869 0 0,-51-7 0 0 0,37-3 210 0 0,-78-26 0 0 0,124 32-891 0 0,-3 0 21 0 0,-1-1-1 0 0,1 1 0 0 0,-1 1 1 0 0,0 0-1 0 0,1 0 1 0 0,-1 2-1 0 0,-13-1 1 0 0,-18 3 231 0 0,-76-7-1 0 0,-210-9 904 0 0,295 12-1046 0 0,0 2 0 0 0,-1 1 0 0 0,-53 10 0 0 0,11-5-94 0 0,29-4-74 0 0,3-1 237 0 0,1-1-1 0 0,-58-9 0 0 0,12 0 14 0 0,-31-3 141 0 0,68 2-332 0 0,11 1 28 0 0,-131-12 39 0 0,-175-8-52 0 0,292 29-104 0 0,-178 4 568 0 0,83 14-382 0 0,34-9-156 0 0,-92 6 0 0 0,-31 21 64 0 0,205-32-20 0 0,-93 6 318 0 0,-147-34-169 0 0,177 13-192 0 0,37 6-1 0 0,-1 3 0 0 0,-95 10 0 0 0,62-3 0 0 0,-116-11 0 0 0,132 2 0 0 0,-143 4 0 0 0,97 2 0 0 0,-15-1 64 0 0,-267 38 0 0 0,158 0-64 0 0,33-25 197 0 0,94-10-18 0 0,-266 1 118 0 0,339-8-259 0 0,-272-4 785 0 0,288 9-859 0 0,-1 2 1 0 0,1 0-1 0 0,1 3 0 0 0,-1 0 0 0 0,1 2 0 0 0,0 2 0 0 0,-45 21 0 0 0,52-17-1197 0 0,3 2-389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0:25.879"/>
    </inkml:context>
    <inkml:brush xml:id="br0">
      <inkml:brushProperty name="width" value="0.1" units="cm"/>
      <inkml:brushProperty name="height" value="0.1" units="cm"/>
      <inkml:brushProperty name="color" value="#FF0066"/>
    </inkml:brush>
  </inkml:definitions>
  <inkml:trace contextRef="#ctx0" brushRef="#br0">5158 1881 6447 0 0,'-2'3'175'0'0,"0"-1"-1"0"0,0 0 1 0 0,0 1-1 0 0,0-1 1 0 0,0 1-1 0 0,1 0 1 0 0,-1-1-1 0 0,1 1 1 0 0,0 0-1 0 0,0 0 1 0 0,0 0-1 0 0,0 0 1 0 0,0 0-1 0 0,1 0 0 0 0,-1 0 1 0 0,1 6-1 0 0,0-5-81 0 0,1 1 0 0 0,-1 0-1 0 0,1-1 1 0 0,0 1 0 0 0,1-1 0 0 0,-1 0-1 0 0,1 1 1 0 0,0-1 0 0 0,0 0-1 0 0,4 6 1 0 0,-2-3-129 0 0,1-1-1 0 0,0-1 1 0 0,0 1 0 0 0,0 0-1 0 0,0-1 1 0 0,1 0 0 0 0,0-1 0 0 0,0 1-1 0 0,0-1 1 0 0,1 0 0 0 0,-1-1-1 0 0,1 1 1 0 0,14 4 0 0 0,-5-5-53 0 0,0 0 0 0 0,1-2 0 0 0,-1 1-1 0 0,0-2 1 0 0,27-2 0 0 0,81-19 210 0 0,-95 13 248 0 0,33-13 1 0 0,-39 12 0 0 0,0 1 0 0 0,43-8 1 0 0,218-21 1097 0 0,103-16-814 0 0,-278 39-432 0 0,-71 10-95 0 0,-1-1 1 0 0,1-2 0 0 0,58-19-1 0 0,-44 7 89 0 0,-1-2 0 0 0,77-46 0 0 0,-85 40 192 0 0,43-34 0 0 0,-69 47-348 0 0,-1 0 0 0 0,0-1 0 0 0,-1-1 0 0 0,-1-1-1 0 0,19-28 1 0 0,-27 35 121 0 0,0-1-1 0 0,0-1 1 0 0,-1 1-1 0 0,0-1 0 0 0,-1 0 1 0 0,-1 0-1 0 0,0 0 1 0 0,0 0-1 0 0,-1-1 1 0 0,1-24-1 0 0,-4 3-225 0 0,-1 0 0 0 0,-2-1-1 0 0,-1 1 1 0 0,-1 1 0 0 0,-2-1-1 0 0,-2 1 1 0 0,-1 1 0 0 0,-19-41-1 0 0,8 31 155 0 0,-34-48-1 0 0,0 2-34 0 0,49 77-46 0 0,-1 1 0 0 0,-1 0 0 0 0,1 0 0 0 0,-2 0 0 0 0,-11-9 0 0 0,-18-19 63 0 0,-98-102 40 0 0,82 86-116 0 0,25 25 41 0 0,-2 1 0 0 0,-1 1 0 0 0,-38-22 0 0 0,-72-31 332 0 0,43 26-114 0 0,72 39-110 0 0,-1 1 1 0 0,-57-18-1 0 0,-67-10 62 0 0,43 14-121 0 0,18 2 288 0 0,-132-20 0 0 0,98 38-273 0 0,54 5-101 0 0,-16-3 32 0 0,-338-10 391 0 0,220 18-499 0 0,-283 16-158 0 0,199-7 222 0 0,207-10 46 0 0,-26 7 89 0 0,-180 35-1 0 0,84-9-116 0 0,-234 6-25 0 0,126-16 0 0 0,215-13-25 0 0,-31 3-87 0 0,-139-2 1 0 0,-35 5 109 0 0,123-2 15 0 0,-27-13 45 0 0,-49 4 1 0 0,145 2-59 0 0,-173-12 0 0 0,216 0 16 0 0,-1 4 0 0 0,1 2 0 0 0,-82 14 0 0 0,138-14-52 0 0,0 1 0 0 0,0 0 1 0 0,1 0-1 0 0,-1 2 0 0 0,1-1 0 0 0,0 1 0 0 0,0 1 0 0 0,0 0 0 0 0,-17 14 0 0 0,21-14 3 0 0,0 0 0 0 0,1 0 0 0 0,0 1 0 0 0,0 0 0 0 0,0 0 0 0 0,1 0 0 0 0,0 1 0 0 0,1 0 0 0 0,0 0 0 0 0,0 0 0 0 0,0 0 0 0 0,1 1 0 0 0,-3 16 0 0 0,-3 12-23 0 0,0 3-22 0 0,2 0-1 0 0,-3 48 1 0 0,10-79 78 0 0,-3 58-21 0 0,3 0-1 0 0,10 73 1 0 0,-3-89 18 0 0,3 26-17 0 0,3-1-1 0 0,28 89 1 0 0,-37-152 20 0 0,1-1 0 0 0,1 0 0 0 0,0 0 0 0 0,0 0 0 0 0,14 17 0 0 0,-16-24 0 0 0,0 0 0 0 0,0 0 0 0 0,1-1 0 0 0,-1 1 0 0 0,1-1 0 0 0,0 0 0 0 0,0 0 0 0 0,1-1 0 0 0,-1 0 0 0 0,1 0 0 0 0,0 0 0 0 0,0 0 0 0 0,9 2 0 0 0,23 3 0 0 0,11 3 63 0 0,0 1 0 0 0,66 27 1 0 0,16 18-54 0 0,49 14-10 0 0,-138-58 0 0 0,0-2 0 0 0,63 9 0 0 0,-56-15 0 0 0,56 4 0 0 0,-4-1-10 0 0,-63-5-33 0 0,56 4 32 0 0,-61-5 11 0 0,86 1 0 0 0,3-3-60 0 0,-62 1 48 0 0,62 4 12 0 0,-32 1-10 0 0,-53-2-33 0 0,69 11 32 0 0,62 13-49 0 0,58 19-85 0 0,-142-31 134 0 0,11 2 11 0 0,6-3 0 0 0,28 1 0 0 0,14-3 0 0 0,7-7 0 0 0,-42-7-12 0 0,-68-2-36 0 0,60-7 36 0 0,13-6 12 0 0,4 0 0 0 0,32 0 0 0 0,2 3 0 0 0,-36 5 0 0 0,-17 5 0 0 0,13 4 0 0 0,-66 2 0 0 0,79 15 0 0 0,-31 5-441 0 0,-57-13-150 0 0,1-1 1 0 0,56 5-1 0 0,-87-13-620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29:50.395"/>
    </inkml:context>
    <inkml:brush xml:id="br0">
      <inkml:brushProperty name="width" value="0.1" units="cm"/>
      <inkml:brushProperty name="height" value="0.1" units="cm"/>
      <inkml:brushProperty name="color" value="#FF0066"/>
    </inkml:brush>
  </inkml:definitions>
  <inkml:trace contextRef="#ctx0" brushRef="#br0">3322 98 5095 0 0,'-2'-2'40'0'0,"-1"1"-1"0"0,1-1 1 0 0,0 1-1 0 0,0-1 0 0 0,0 0 1 0 0,0 0-1 0 0,0 0 0 0 0,1 0 1 0 0,-1 0-1 0 0,0 0 1 0 0,1 0-1 0 0,0-1 0 0 0,-1 1 1 0 0,1-1-1 0 0,0 1 0 0 0,0-1 1 0 0,0 1-1 0 0,1-1 1 0 0,-1 1-1 0 0,0-5 0 0 0,0 3 35 0 0,0 0-1 0 0,0 0 1 0 0,0 0-1 0 0,-1 0 1 0 0,1 0-1 0 0,-1 1 1 0 0,0-1-1 0 0,-3-5 0 0 0,4 9-7 0 0,0-1-1 0 0,-1 0 1 0 0,1 0-1 0 0,0 0 1 0 0,0 0-1 0 0,0 1 1 0 0,-1-1 0 0 0,1 1-1 0 0,0-1 1 0 0,-1 1-1 0 0,1-1 1 0 0,-1 1-1 0 0,1 0 1 0 0,0 0-1 0 0,-1-1 1 0 0,1 1-1 0 0,-1 0 1 0 0,1 0-1 0 0,0 1 1 0 0,-3-1-1 0 0,-34 9 924 0 0,18-5-450 0 0,-19 4 2019 0 0,-62 22-1 0 0,25-7-962 0 0,60-20-1535 0 0,0 0 0 0 0,0-1 0 0 0,0-1 0 0 0,0 0 1 0 0,0-1-1 0 0,-17-3 0 0 0,-47 4 225 0 0,53 0-17 0 0,-45-3 0 0 0,-112-17 740 0 0,171 18-992 0 0,0 1 0 0 0,0 1 0 0 0,0 0 0 0 0,-14 3 0 0 0,-17 1-5 0 0,-9 2 77 0 0,35-4 11 0 0,-32 1 1 0 0,-141 13 679 0 0,129-9-717 0 0,-62 3-7 0 0,-78 12 213 0 0,133-9-258 0 0,40-7-10 0 0,1-1 0 0 0,-1-1 0 0 0,0-2 0 0 0,0 0 0 0 0,-1-2 0 0 0,-29-3 0 0 0,-194-23 0 0 0,219 21 13 0 0,-408-25 894 0 0,32 19 321 0 0,335 8-1180 0 0,-42 1-464 0 0,95 3 140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0:08.220"/>
    </inkml:context>
    <inkml:brush xml:id="br0">
      <inkml:brushProperty name="width" value="0.1" units="cm"/>
      <inkml:brushProperty name="height" value="0.1" units="cm"/>
      <inkml:brushProperty name="color" value="#FF0066"/>
    </inkml:brush>
  </inkml:definitions>
  <inkml:trace contextRef="#ctx0" brushRef="#br0">3590 26 919 0 0,'-1'-1'221'0'0,"0"0"-1"0"0,0 0 1 0 0,0 0-1 0 0,0 0 0 0 0,0 0 1 0 0,1 0-1 0 0,-1-1 0 0 0,0 1 1 0 0,1 0-1 0 0,-1 0 0 0 0,1-1 1 0 0,-2-1-1 0 0,1-3-661 0 0,0 4 919 0 0,-4 19 940 0 0,4-14-894 0 0,1-2-423 0 0,-1-1 0 0 0,1 1-1 0 0,0 0 1 0 0,0-1 0 0 0,-1 1-1 0 0,1-1 1 0 0,0 1 0 0 0,-1-1-1 0 0,1 0 1 0 0,0 1 0 0 0,-1-1-1 0 0,1 1 1 0 0,-1-1 0 0 0,1 0 0 0 0,-1 1-1 0 0,1-1 1 0 0,-1 0 0 0 0,1 1-1 0 0,-1-1 1 0 0,1 0 0 0 0,-1 0-1 0 0,1 0 1 0 0,-1 1 0 0 0,0-1-1 0 0,1 0 1 0 0,-1 0 0 0 0,1 0-1 0 0,-1 0 1 0 0,1 0 0 0 0,-1 0 0 0 0,0 0-1 0 0,1 0 1 0 0,-1 0 0 0 0,1 0-1 0 0,-1-1 1 0 0,0 1 0 0 0,-2 0 180 0 0,-1 1 1 0 0,1-1 0 0 0,0 1 0 0 0,0 0-1 0 0,-1 0 1 0 0,1 0 0 0 0,0 1-1 0 0,0-1 1 0 0,0 1 0 0 0,-3 2-1 0 0,4-3-167 0 0,-1 1-1 0 0,0 0 0 0 0,0-1 1 0 0,0 1-1 0 0,0-1 0 0 0,0 0 1 0 0,0 0-1 0 0,0 0 0 0 0,0-1 1 0 0,0 1-1 0 0,-1-1 0 0 0,1 1 1 0 0,0-1-1 0 0,-4-1 0 0 0,-48 2 1087 0 0,43-1-825 0 0,-1 0 0 0 0,0 1 0 0 0,-22 4 0 0 0,-23 1 309 0 0,-193 6 1380 0 0,109-3-1435 0 0,84-4-332 0 0,-55 13 86 0 0,4-1 36 0 0,55-10-223 0 0,-73 19 0 0 0,-11 2 779 0 0,-32-2-1390 0 0,-79 1 607 0 0,168-24 363 0 0,39-2 252 0 0,-78 13-1 0 0,-108 12-756 0 0,156-22 10 0 0,-116 24-1 0 0,119-14-2183 0 0,-97 6 5763 0 0,107-18-6755 0 0,-93-8 3116 0 0,76 7-6 0 0,-82-2 257 0 0,129-2-192 0 0,0-2-1 0 0,0-1 0 0 0,-28-9 0 0 0,23 5 19 0 0,-47-7 0 0 0,-5 11-31 0 0,58 6-57 0 0,-52-9 0 0 0,80 9-6 0 0,0 0 1 0 0,0 1-1 0 0,-1-1 0 0 0,1 0 0 0 0,0 0 1 0 0,0 0-1 0 0,0 0 0 0 0,0 0 0 0 0,0 0 1 0 0,0 0-1 0 0,0 0 0 0 0,-1 0 1 0 0,1 0-1 0 0,0 0 0 0 0,0 0 0 0 0,0 0 1 0 0,0 0-1 0 0,0 0 0 0 0,0 0 0 0 0,-1 0 1 0 0,1 0-1 0 0,0 0 0 0 0,0 0 0 0 0,0 0 1 0 0,0 0-1 0 0,0 0 0 0 0,0 0 0 0 0,0-1 1 0 0,0 1-1 0 0,-1 0 0 0 0,1 0 0 0 0,0 0 1 0 0,0 0-1 0 0,0 0 0 0 0,0 0 0 0 0,0 0 1 0 0,0 0-1 0 0,0 0 0 0 0,0 0 1 0 0,0-1-1 0 0,0 1 0 0 0,0 0 0 0 0,0 0 1 0 0,0 0-1 0 0,0 0 0 0 0,-1 0 0 0 0,1 0 1 0 0,0 0-1 0 0,0-1 0 0 0,0 1 0 0 0,0 0 1 0 0,0 0-1 0 0,0 0 0 0 0,0 0 0 0 0,0 0 1 0 0,0 0-1 0 0,1 0 0 0 0,-1-1 0 0 0,0 1 1 0 0,0 0-1 0 0,0 0 0 0 0,8-4-2585 0 0,0 1 874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0:30.583"/>
    </inkml:context>
    <inkml:brush xml:id="br0">
      <inkml:brushProperty name="width" value="0.1" units="cm"/>
      <inkml:brushProperty name="height" value="0.1" units="cm"/>
      <inkml:brushProperty name="color" value="#FF0066"/>
    </inkml:brush>
  </inkml:definitions>
  <inkml:trace contextRef="#ctx0" brushRef="#br0">1 96 1839 0 0,'0'-2'66'0'0,"0"1"0"0"0,0 0 0 0 0,0-1 0 0 0,0 1-1 0 0,0 0 1 0 0,0-1 0 0 0,0 1 0 0 0,1 0 0 0 0,-1 0-1 0 0,0-1 1 0 0,1 1 0 0 0,-1 0 0 0 0,1 0 0 0 0,-1-1-1 0 0,1 1 1 0 0,0 0 0 0 0,-1 0 0 0 0,1 0 0 0 0,0 0-1 0 0,0 0 1 0 0,0 0 0 0 0,0 0 0 0 0,0 0 0 0 0,0 0-1 0 0,0 0 1 0 0,0 1 0 0 0,0-1 0 0 0,0 0-1 0 0,0 1 1 0 0,1-1 0 0 0,-1 1 0 0 0,0-1 0 0 0,0 1-1 0 0,1 0 1 0 0,-1-1 0 0 0,0 1 0 0 0,0 0 0 0 0,1 0-1 0 0,-1 0 1 0 0,0 0 0 0 0,1 0 0 0 0,-1 0 0 0 0,0 0-1 0 0,1 1 1 0 0,-1-1 0 0 0,0 0 0 0 0,1 1 0 0 0,-1-1-1 0 0,0 1 1 0 0,0-1 0 0 0,0 1 0 0 0,0 0-1 0 0,1-1 1 0 0,0 2 0 0 0,-1-2-48 0 0,0 1 0 0 0,0-1 0 0 0,0 0 1 0 0,0 0-1 0 0,0 1 0 0 0,-1-1 0 0 0,1 0 0 0 0,0 0 0 0 0,0 0 0 0 0,0 0 0 0 0,0-1 1 0 0,0 1-1 0 0,0 0 0 0 0,0 0 0 0 0,0 0 0 0 0,0-1 0 0 0,0 1 0 0 0,0 0 0 0 0,-1-1 1 0 0,1 1-1 0 0,0-1 0 0 0,0 1 0 0 0,0-1 0 0 0,-1 0 0 0 0,1 1 0 0 0,0-1 0 0 0,-1 0 1 0 0,1 1-1 0 0,0-1 0 0 0,0-1 0 0 0,7-4 784 0 0,-8 5-658 0 0,23 14 585 0 0,4 16-697 0 0,-25-28-29 0 0,0 1-1 0 0,0-1 0 0 0,0 0 1 0 0,1 0-1 0 0,-1 0 0 0 0,0 0 0 0 0,0 0 1 0 0,1 0-1 0 0,-1-1 0 0 0,1 1 1 0 0,-1-1-1 0 0,1 0 0 0 0,3 1 0 0 0,80-10 614 0 0,-69 8-495 0 0,31-6 0 0 0,-16 2-69 0 0,8 5-41 0 0,-35 1 2 0 0,-1 0-1 0 0,0-1 1 0 0,0 0-1 0 0,1 0 0 0 0,-1 0 1 0 0,0 0-1 0 0,1-1 0 0 0,-1 0 1 0 0,0 0-1 0 0,0 0 0 0 0,0 0 1 0 0,0-1-1 0 0,0 1 0 0 0,0-1 1 0 0,6-4-1 0 0,2-3 86 0 0,-7 5 66 0 0,0 0 1 0 0,0 1-1 0 0,0-1 0 0 0,10-4 0 0 0,-13 8-130 0 0,0-1 0 0 0,1 0-1 0 0,-1 1 1 0 0,0-1-1 0 0,0 1 1 0 0,1 0-1 0 0,-1 0 1 0 0,0 0-1 0 0,1 0 1 0 0,-1 0-1 0 0,0 0 1 0 0,0 1-1 0 0,1-1 1 0 0,-1 1-1 0 0,0-1 1 0 0,4 3-1 0 0,40 9 21 0 0,-40-10-47 0 0,1-1 0 0 0,-1-1 0 0 0,0 1 1 0 0,1-1-1 0 0,-1-1 0 0 0,1 1 0 0 0,-1-1 0 0 0,11-2 1 0 0,7-1 1 0 0,-17 3-1 0 0,-1-1 0 0 0,0 0 0 0 0,1 0-1 0 0,9-5 1 0 0,22-7 51 0 0,-35 13-57 0 0,-1 1 0 0 0,0-1 0 0 0,1 1 1 0 0,-1 0-1 0 0,1 0 0 0 0,-1 0 0 0 0,1 0 0 0 0,-1 0 0 0 0,1 1 1 0 0,-1-1-1 0 0,0 1 0 0 0,1 0 0 0 0,3 1 0 0 0,69 30-2 0 0,-65-28 6 0 0,0-1 0 0 0,1 0 0 0 0,-1-1-1 0 0,1 0 1 0 0,0-1 0 0 0,0 0 0 0 0,-1 0-1 0 0,1-1 1 0 0,16-3 0 0 0,10 2 0 0 0,-33 2-1 0 0,0 0 0 0 0,1 0-1 0 0,-1 1 1 0 0,0-1-1 0 0,0 1 1 0 0,0 0 0 0 0,-1 0-1 0 0,1 0 1 0 0,0 0-1 0 0,-1 1 1 0 0,0 0 0 0 0,1-1-1 0 0,3 6 1 0 0,23 15-6 0 0,-21-18 1 0 0,3 3 0 0 0,1-1 0 0 0,0-1 0 0 0,1 0 0 0 0,-1 0 0 0 0,1-1 0 0 0,0-1 0 0 0,18 3 0 0 0,-3-3 0 0 0,-18-2 0 0 0,0 0 0 0 0,0-1 0 0 0,0 0 0 0 0,0-1 0 0 0,0 0 0 0 0,0-1 0 0 0,16-3 0 0 0,91-13 297 0 0,-6 1-6 0 0,-97 13-270 0 0,-1 0 0 0 0,1-2-1 0 0,-1 0 1 0 0,0-1 0 0 0,18-9-1 0 0,-16 6-20 0 0,0 2 0 0 0,1 0 0 0 0,30-7 0 0 0,-24 8 0 0 0,30-14 0 0 0,-42 15 10 0 0,1 0-1 0 0,0 1 1 0 0,1 0-1 0 0,12-2 0 0 0,-19 5-7 0 0,0 0-1 0 0,0 1 1 0 0,0 0 0 0 0,1 0-1 0 0,-1 0 1 0 0,0 1-1 0 0,0 0 1 0 0,0 0-1 0 0,0 0 1 0 0,10 4-1 0 0,-9-3-2 0 0,1 0 0 0 0,0 0 0 0 0,0-1 0 0 0,0-1-1 0 0,0 1 1 0 0,0-1 0 0 0,0-1 0 0 0,0 1 0 0 0,0-1-1 0 0,0-1 1 0 0,10-2 0 0 0,-4 1 70 0 0,0 0 0 0 0,21 0-1 0 0,108 0 252 0 0,-118 2-320 0 0,37-7 0 0 0,-44 5 0 0 0,-1 0 0 0 0,0 1 0 0 0,1 1 0 0 0,33 3 0 0 0,37 8 10 0 0,45 8 24 0 0,-113-13-30 0 0,0 0 0 0 0,0 1 0 0 0,-1 1 0 0 0,31 15 0 0 0,-28-10-4 0 0,0 0 0 0 0,1 0 0 0 0,1-1 0 0 0,36 10 0 0 0,41 6 0 0 0,-72-24-27 0 0,-17-2-15 0 0,0 0 0 0 0,0 1 0 0 0,21 6 1 0 0,-31-7 33 0 0,0-1 0 0 0,0 1 0 0 0,0 0 0 0 0,0 0 0 0 0,0 0 0 0 0,0 0 0 0 0,0 0 0 0 0,0 0 0 0 0,-1 1 0 0 0,1-1 0 0 0,0 1 0 0 0,-1-1 0 0 0,1 1 0 0 0,-1 0 0 0 0,1-1 0 0 0,-1 1 0 0 0,0 0 0 0 0,0 0 0 0 0,0 0 0 0 0,0 0 0 0 0,0 0 0 0 0,0 0 0 0 0,-1 0 0 0 0,1 1 0 0 0,0 3 0 0 0,-1 4-230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1:00.475"/>
    </inkml:context>
    <inkml:brush xml:id="br0">
      <inkml:brushProperty name="width" value="0.1" units="cm"/>
      <inkml:brushProperty name="height" value="0.1" units="cm"/>
      <inkml:brushProperty name="color" value="#FF0066"/>
    </inkml:brush>
  </inkml:definitions>
  <inkml:trace contextRef="#ctx0" brushRef="#br0">2990 203 6447 0 0,'-4'2'186'0'0,"2"0"-130"0"0,0-1-1 0 0,-1 0 1 0 0,1 0-1 0 0,0 0 1 0 0,-1 0-1 0 0,1-1 1 0 0,-1 1-1 0 0,-4 0 1 0 0,7-1 8 0 0,-3-32-3141 0 0,3 30 2932 0 0,0 0 1 0 0,-1 0-1 0 0,1-1 0 0 0,-1 1 0 0 0,1 0 1 0 0,-1 0-1 0 0,0 0 0 0 0,0 0 0 0 0,0 0 1 0 0,0 1-1 0 0,0-1 0 0 0,0 0 0 0 0,0 0 1 0 0,-2-1-1 0 0,2 3 343 0 0,0-1-1 0 0,-1 1 1 0 0,1 0 0 0 0,0 0-1 0 0,0 0 1 0 0,0 0 0 0 0,0 0-1 0 0,0 0 1 0 0,0 0 0 0 0,0 0 0 0 0,0 0-1 0 0,0 0 1 0 0,-1 1 0 0 0,1-1-1 0 0,0 1 1 0 0,0-1 0 0 0,0 0-1 0 0,0 1 1 0 0,0 0 0 0 0,0-1 0 0 0,1 1-1 0 0,-1-1 1 0 0,0 1 0 0 0,0 0-1 0 0,0 0 1 0 0,1 0 0 0 0,-1-1-1 0 0,0 1 1 0 0,-1 2 0 0 0,-21 29 866 0 0,22-31-1073 0 0,-1 4 204 0 0,0-1-1 0 0,-1 0 1 0 0,0 0-1 0 0,0-1 1 0 0,0 1-1 0 0,-1 0 1 0 0,1-1-1 0 0,-1 0 1 0 0,0 0-1 0 0,0 0 1 0 0,0 0-1 0 0,0-1 1 0 0,0 0-1 0 0,-1 1 1 0 0,1-2-1 0 0,-1 1 1 0 0,1 0-1 0 0,-1-1 0 0 0,0 0 1 0 0,1 0-1 0 0,-1 0 1 0 0,0-1-1 0 0,0 1 1 0 0,0-1-1 0 0,1 0 1 0 0,-1-1-1 0 0,0 1 1 0 0,-6-2-1 0 0,3 1 113 0 0,0 1-1 0 0,-1 0 1 0 0,1 0-1 0 0,-1 1 1 0 0,1 1-1 0 0,0-1 1 0 0,0 1-1 0 0,0 0 1 0 0,-12 6-1 0 0,7-4-291 0 0,-7 1 140 0 0,-1-1-1 0 0,1-2 1 0 0,-1 0-1 0 0,1 0 1 0 0,-1-2-1 0 0,-35-4 0 0 0,-17 1 477 0 0,17 2-222 0 0,-185 5 546 0 0,208-4-798 0 0,0-1-1 0 0,1-2 1 0 0,-1-2-1 0 0,-57-15 1 0 0,14 3-144 0 0,27 8 48 0 0,13 3 84 0 0,1-2 0 0 0,-48-16 0 0 0,63 17-104 0 0,0 2 1 0 0,-1 0-1 0 0,-31-2 0 0 0,25 3 13 0 0,-31-7-1 0 0,-114-50-25 0 0,116 39-10 0 0,-95-25 0 0 0,102 39-18 0 0,0 2 0 0 0,0 2 0 0 0,-1 2 0 0 0,-84 8 0 0 0,-168-6 181 0 0,229-5 357 0 0,-84 7-1 0 0,21 14 1210 0 0,133-16-1957 0 0,0 1-1 0 0,0-1 1 0 0,0 0 0 0 0,0 0 0 0 0,0 0-1 0 0,0 0 1 0 0,0-1 0 0 0,-6 0 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1:02.549"/>
    </inkml:context>
    <inkml:brush xml:id="br0">
      <inkml:brushProperty name="width" value="0.1" units="cm"/>
      <inkml:brushProperty name="height" value="0.1" units="cm"/>
      <inkml:brushProperty name="color" value="#FF0066"/>
    </inkml:brush>
  </inkml:definitions>
  <inkml:trace contextRef="#ctx0" brushRef="#br0">1520 52 8807 0 0,'-8'0'178'0'0,"-1"0"-1"0"0,1 1 1 0 0,0 0-1 0 0,-1 1 1 0 0,1 0-1 0 0,0 0 1 0 0,-16 7-1 0 0,21-7-98 0 0,-1-1-1 0 0,1 0 1 0 0,-1 0-1 0 0,1 0 0 0 0,-1 0 1 0 0,0 0-1 0 0,1-1 1 0 0,-1 0-1 0 0,0 0 1 0 0,0 0-1 0 0,1 0 0 0 0,-1 0 1 0 0,0-1-1 0 0,1 0 1 0 0,-1 0-1 0 0,1 0 1 0 0,-1 0-1 0 0,0 0 0 0 0,1-1 1 0 0,0 1-1 0 0,-6-5 1 0 0,-11-3 299 0 0,0 0 0 0 0,0 1 0 0 0,-1 1 0 0 0,0 1 0 0 0,0 1 0 0 0,-26-3 0 0 0,-8 2 906 0 0,-68 2 0 0 0,61 8-559 0 0,0 2 0 0 0,-95 22 0 0 0,71-11-284 0 0,-37 8 242 0 0,-71 12 836 0 0,147-31-1206 0 0,0-1 0 0 0,-54-3 0 0 0,93-2-387 0 0,1-1 0 0 0,-1 0 0 0 0,1 0 0 0 0,-1-1 0 0 0,1 1 0 0 0,0-2 0 0 0,-1 1 0 0 0,-12-8 0 0 0,-9-11-6197 0 0,12 4-613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1:04.710"/>
    </inkml:context>
    <inkml:brush xml:id="br0">
      <inkml:brushProperty name="width" value="0.1" units="cm"/>
      <inkml:brushProperty name="height" value="0.1" units="cm"/>
      <inkml:brushProperty name="color" value="#FF0066"/>
    </inkml:brush>
  </inkml:definitions>
  <inkml:trace contextRef="#ctx0" brushRef="#br0">4074 42 4895 0 0,'0'0'108'0'0,"-5"-12"1079"0"0,6 11-1093 0 0,-1 1-1 0 0,0-1 1 0 0,0 1 0 0 0,0-1 0 0 0,0 1-1 0 0,0-1 1 0 0,0 1 0 0 0,0-1-1 0 0,0 0 1 0 0,0 1 0 0 0,0-1 0 0 0,0 1-1 0 0,0-1 1 0 0,0 1 0 0 0,-1-1-1 0 0,1 1 1 0 0,0-1 0 0 0,0 1 0 0 0,0-1-1 0 0,-1 1 1 0 0,1-1 0 0 0,0 1-1 0 0,-1-1 1 0 0,1 1 0 0 0,-1-1 0 0 0,1 1-1 0 0,0 0 1 0 0,-1-1 0 0 0,1 1-1 0 0,-1 0 1 0 0,1-1 0 0 0,-1 1 0 0 0,1 0-1 0 0,-1 0 1 0 0,1-1 0 0 0,-1 1-1 0 0,1 0 1 0 0,-1 0 0 0 0,-24-11 1988 0 0,19 10-1974 0 0,-1 1-1 0 0,1 0 0 0 0,0 0 1 0 0,0 0-1 0 0,0 1 0 0 0,-1 0 0 0 0,1 0 1 0 0,0 1-1 0 0,0 0 0 0 0,0 0 1 0 0,-8 4-1 0 0,-9 6 776 0 0,-32 22 0 0 0,19-11-553 0 0,14-10-84 0 0,-2-2-1 0 0,0 0 0 0 0,-48 14 1 0 0,-79 10 1139 0 0,104-25-1240 0 0,-5 1 156 0 0,4 0-238 0 0,-1-1 0 0 0,0-3-1 0 0,-55 1 1 0 0,13-10-48 0 0,-117 5 514 0 0,135 0-390 0 0,0-4 0 0 0,-101-13 0 0 0,-12-2 20 0 0,17 23-14 0 0,-3-1 46 0 0,104-9 2 0 0,-59-3-121 0 0,-131 11-1 0 0,-13 29-85 0 0,1-1 188 0 0,147-28-205 0 0,73-4 3 0 0,-83 11-1 0 0,103-7 28 0 0,-65 14 269 0 0,71-13-132 0 0,0-1 0 0 0,0-1 0 0 0,0-1 0 0 0,-37-1 0 0 0,-99-11 646 0 0,105 4-487 0 0,-4 1-1125 0 0,-102 5-1 0 0,128 2-244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6:24.908"/>
    </inkml:context>
    <inkml:brush xml:id="br0">
      <inkml:brushProperty name="width" value="0.1" units="cm"/>
      <inkml:brushProperty name="height" value="0.1" units="cm"/>
      <inkml:brushProperty name="color" value="#FF0066"/>
    </inkml:brush>
  </inkml:definitions>
  <inkml:trace contextRef="#ctx0" brushRef="#br0">41 29 1375 0 0,'-7'-9'456'0'0,"7"8"-328"0"0,0 0-1 0 0,0 1 0 0 0,-1-1 0 0 0,1 1 1 0 0,0-1-1 0 0,-1 1 0 0 0,1-1 0 0 0,0 1 0 0 0,-1-1 1 0 0,1 1-1 0 0,-1-1 0 0 0,1 1 0 0 0,-1-1 1 0 0,1 1-1 0 0,-1 0 0 0 0,1-1 0 0 0,-1 1 0 0 0,1 0 1 0 0,-1 0-1 0 0,1-1 0 0 0,-1 1 0 0 0,1 0 0 0 0,-1 0 1 0 0,0 0-1 0 0,1 0 0 0 0,-1 0 0 0 0,0-1 1 0 0,1 1-1 0 0,-1 0 0 0 0,1 1 0 0 0,-1-1 0 0 0,0 0 1 0 0,1 0-1 0 0,-1 0 0 0 0,1 0 0 0 0,-1 0 1 0 0,0 0-1 0 0,1 1 0 0 0,-1-1 0 0 0,0 1 0 0 0,-9-1 1310 0 0,7 3-971 0 0,11 4-305 0 0,-6-5-82 0 0,1 0 0 0 0,0 0 0 0 0,0 0 0 0 0,0 0 0 0 0,0-1 0 0 0,0 1 0 0 0,0-1 0 0 0,0 0 0 0 0,0 0 0 0 0,0 0 0 0 0,1 0 0 0 0,-1-1 0 0 0,0 1 0 0 0,1-1 0 0 0,-1 0 0 0 0,1 0 0 0 0,-1 0 0 0 0,0 0 0 0 0,1-1 0 0 0,-1 1 0 0 0,0-1 0 0 0,0 0 0 0 0,1 0 0 0 0,-1 0 0 0 0,0-1 0 0 0,0 1 0 0 0,0-1 0 0 0,0 1 0 0 0,0-1 0 0 0,0 0 0 0 0,4-4 0 0 0,-2 4 16 0 0,1-1 0 0 0,-1 1-1 0 0,1 1 1 0 0,0-1 0 0 0,0 1-1 0 0,10-1 1 0 0,1-1 10 0 0,-4 2-62 0 0,-1 0-1 0 0,1 0 0 0 0,0 1 1 0 0,13 2-1 0 0,-11-1 58 0 0,0-1 0 0 0,21-1 0 0 0,-29 1-26 0 0,0 0 0 0 0,0 0-1 0 0,-1 0 1 0 0,1 1 0 0 0,7 2-1 0 0,21 1 221 0 0,-26-3-230 0 0,0 0 0 0 0,0 1 0 0 0,16 4-1 0 0,-6-1 48 0 0,0 0-47 0 0,-1 1 0 0 0,0 0 1 0 0,0 2-1 0 0,-1 0 1 0 0,0 1-1 0 0,18 12 0 0 0,-13-9-64 0 0,0-1 0 0 0,29 10 0 0 0,68 22 64 0 0,17 10 0 0 0,-114-43-32 0 0,27 15 0 0 0,-35-16-32 0 0,0 0 0 0 0,-1 0 0 0 0,-1 1 0 0 0,1 1 0 0 0,-2 0 0 0 0,1 1 0 0 0,12 16 0 0 0,-12-14 8 0 0,0 0 0 0 0,21 17 0 0 0,-23-22-2 0 0,0 0 0 0 0,-1 0-1 0 0,0 1 1 0 0,0 0 0 0 0,-1 0 0 0 0,12 22-1 0 0,13 34 38 0 0,-11-18 69 0 0,54 85 0 0 0,-68-121-100 0 0,-1 1 0 0 0,0 0 0 0 0,0 1-1 0 0,-2 0 1 0 0,0 0 0 0 0,0 0 0 0 0,-1 0 0 0 0,3 27 0 0 0,-2 6 67 0 0,-3 66 0 0 0,-2-90-45 0 0,14 274 43 0 0,-1-97-80 0 0,-3-10 57 0 0,-11-150-48 0 0,-1 0 1 0 0,-3 0 0 0 0,-15 65-1 0 0,-7 48 53 0 0,20-54-31 0 0,5-50-6 0 0,-2-1 0 0 0,-3 1 1 0 0,-24 92-1 0 0,-39 91 42 0 0,-5-16-1 0 0,68-199-62 0 0,-5 13 74 0 0,-2-2 0 0 0,-1 0 0 0 0,-2 0 0 0 0,0-2 1 0 0,-36 43-1 0 0,-121 106 417 0 0,126-134-295 0 0,21-18-128 0 0,-33 35 0 0 0,53-51-179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6:57.189"/>
    </inkml:context>
    <inkml:brush xml:id="br0">
      <inkml:brushProperty name="width" value="0.1" units="cm"/>
      <inkml:brushProperty name="height" value="0.1" units="cm"/>
      <inkml:brushProperty name="color" value="#FF0066"/>
    </inkml:brush>
  </inkml:definitions>
  <inkml:trace contextRef="#ctx0" brushRef="#br0">0 91 455 0 0,'3'0'288'0'0,"0"0"0"0"0,-1 0 0 0 0,1 0 0 0 0,-1 0 0 0 0,1 1 0 0 0,-1-1 0 0 0,1 1 0 0 0,-1 0 0 0 0,1 0 0 0 0,-1 0 0 0 0,0 0 0 0 0,1 0 0 0 0,-1 0-1 0 0,0 0 1 0 0,0 1 0 0 0,0-1 0 0 0,0 1 0 0 0,0 0 0 0 0,3 3 0 0 0,2 2-197 0 0,22 16 97 0 0,-27-22-173 0 0,0 1-1 0 0,0-1 1 0 0,0-1-1 0 0,0 1 1 0 0,0 0-1 0 0,0 0 1 0 0,0-1 0 0 0,0 1-1 0 0,0-1 1 0 0,0 1-1 0 0,1-1 1 0 0,-1 0-1 0 0,0 0 1 0 0,4 0-1 0 0,-4-2 104 0 0,1 1-1 0 0,0-1 0 0 0,-1 1 0 0 0,1-1 0 0 0,-1 0 1 0 0,0 0-1 0 0,1 0 0 0 0,-1 0 0 0 0,0-1 0 0 0,0 1 0 0 0,-1-1 1 0 0,3-2-1 0 0,18-19 1383 0 0,-17 21-1338 0 0,1 0 0 0 0,-1 0 0 0 0,1 1-1 0 0,0-1 1 0 0,0 2 0 0 0,0-1 0 0 0,0 0 0 0 0,0 1-1 0 0,0 1 1 0 0,9-1 0 0 0,8 1-20 0 0,35 4 0 0 0,2 0 162 0 0,-23-6-34 0 0,1-2 0 0 0,-1-1 0 0 0,0-2 0 0 0,36-13-1 0 0,-71 20-254 0 0,13-4 62 0 0,1 2-1 0 0,-1-1 0 0 0,1 2 0 0 0,-1 0 0 0 0,17 2 1 0 0,77 11 61 0 0,-75-6-126 0 0,1-2-1 0 0,41-1 1 0 0,-15-8 70 0 0,99-21 1 0 0,-97 14 106 0 0,86-6 1 0 0,-116 19-146 0 0,-1 1 0 0 0,0 2 0 0 0,0 1 0 0 0,42 12-1 0 0,0 0 45 0 0,-15-6-70 0 0,0-3 1 0 0,1-2 0 0 0,90-4-1 0 0,-103-3 36 0 0,1 1 0 0 0,-1 3-1 0 0,0 2 1 0 0,0 1 0 0 0,0 3 0 0 0,49 16-1 0 0,-55-11-40 0 0,0-3 0 0 0,0-1 0 0 0,1-2-1 0 0,81 5 1 0 0,144-5 41 0 0,-219-5-39 0 0,-1 1 0 0 0,60 14 0 0 0,-60-8-5 0 0,0-3-1 0 0,63 2 1 0 0,-67-12 42 0 0,0-1 0 0 0,63-15 0 0 0,49-5 100 0 0,-108 23-59 0 0,0 3 1 0 0,72 10-1 0 0,51 3-105 0 0,-33-23 63 0 0,-30 0 26 0 0,-90 8-77 0 0,49-3 0 0 0,113 10 0 0 0,-145-4 0 0 0,0-1 0 0 0,58-5 0 0 0,66-17 0 0 0,-135 17 0 0 0,29-5 16 0 0,1 3 0 0 0,-1 3 0 0 0,99 6 0 0 0,-87 2-3 0 0,1-3 0 0 0,-1-3 0 0 0,1-3-1 0 0,82-13 1 0 0,-78 7-13 0 0,127 2 0 0 0,-173 8 0 0 0,0 2 0 0 0,0 0 0 0 0,32 10 0 0 0,-28-6 0 0 0,0-1 0 0 0,9 3 0 0 0,0-1 0 0 0,0-2 0 0 0,0-1 0 0 0,48 0 0 0 0,66-15 48 0 0,-78 3 19 0 0,127 6 0 0 0,-7 17 28 0 0,204 15 1348 0 0,-284-22-1516 0 0,-43-3-364 0 0,1-2 0 0 0,123-10 0 0 0,-105-1 523 0 0,155 9 1 0 0,-80 3-28 0 0,-36-5 216 0 0,330-14 1690 0 0,-327 10-2828 0 0,-88 4 315 0 0,66-7-1 0 0,-61 1 709 0 0,1 2-1 0 0,-1 2 1 0 0,1 3-1 0 0,-1 1 0 0 0,0 2 1 0 0,55 13-1 0 0,-62-9-318 0 0,1-3-1 0 0,0-1 1 0 0,0-1 0 0 0,0-3-1 0 0,0-2 1 0 0,79-12-1 0 0,-73 7 160 0 0,1 1 0 0 0,66 2 0 0 0,98 14 0 0 0,-113-4 0 0 0,-35-5-18 0 0,79-10-1 0 0,45 0 1090 0 0,-43 16-137 0 0,148-1-2798 0 0,-271-8 1864 0 0,244-6 0 0 0,31 32 1984 0 0,-265-20-2353 0 0,-1-2 1 0 0,1-1-1 0 0,52-5 0 0 0,93-24-84 0 0,-130 19 453 0 0,0 2 0 0 0,1 2 0 0 0,0 2 0 0 0,70 5 0 0 0,-99 0 0 0 0,34 4 0 0 0,1-3 0 0 0,61-4 0 0 0,-4-8 0 0 0,111-11 0 0 0,-148 15 0 0 0,96 4 0 0 0,-23 2 0 0 0,366 3 0 0 0,-277 5 0 0 0,124 8 0 0 0,-223-11 0 0 0,201-15 0 0 0,-146 1 1044 0 0,-139 7-197 0 0,93 2-963 0 0,-69 1-739 0 0,81-9-1 0 0,174-7 1672 0 0,-102 8-1632 0 0,40-21 866 0 0,-86 7 28 0 0,-32 1-38 0 0,31-3-16 0 0,29 9 40 0 0,-46 3-64 0 0,-70 2 0 0 0,141 7 0 0 0,-89 18-17 0 0,44 2 108 0 0,-102-18 1317 0 0,-39-2-2093 0 0,57 8 0 0 0,-99-6 685 0 0,390 33 0 0 0,-178-34 0 0 0,20 2 0 0 0,-239-2 0 0 0,258-5 0 0 0,432-33 0 0 0,-535 30 0 0 0,242-15 0 0 0,125 10 0 0 0,-136 4 0 0 0,-194-2 0 0 0,-162 10 0 0 0,258 1 0 0 0,23 0 0 0 0,43 3 0 0 0,44 26 0 0 0,-258-17 0 0 0,159 8 0 0 0,-294-20-64 0 0,7-1 110 0 0,1 2 0 0 0,0 0 0 0 0,16 3 0 0 0,-27-3-115 0 0,-1 0 0 0 0,0-1 1 0 0,0 1-1 0 0,0 0 0 0 0,0 1 0 0 0,0-1 1 0 0,0 1-1 0 0,0-1 0 0 0,0 1 0 0 0,0 0 1 0 0,-1 0-1 0 0,1 0 0 0 0,-1 0 0 0 0,1 0 1 0 0,-1 1-1 0 0,0-1 0 0 0,0 1 0 0 0,0 0 1 0 0,0-1-1 0 0,1 5 0 0 0,3 13-5855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7:23.184"/>
    </inkml:context>
    <inkml:brush xml:id="br0">
      <inkml:brushProperty name="width" value="0.1" units="cm"/>
      <inkml:brushProperty name="height" value="0.1" units="cm"/>
      <inkml:brushProperty name="color" value="#FF0066"/>
    </inkml:brush>
  </inkml:definitions>
  <inkml:trace contextRef="#ctx0" brushRef="#br0">722 30 919 0 0,'0'-1'21'0'0,"0"1"-1"0"0,-1-1 1 0 0,1 0-1 0 0,0 1 0 0 0,-1-1 1 0 0,1 1-1 0 0,0-1 1 0 0,-1 1-1 0 0,1-1 0 0 0,0 1 1 0 0,-1-1-1 0 0,1 1 1 0 0,-1-1-1 0 0,1 1 0 0 0,-1-1 1 0 0,1 1-1 0 0,-1 0 1 0 0,1-1-1 0 0,-1 1 0 0 0,0 0 1 0 0,1-1-1 0 0,-1 1 1 0 0,1 0-1 0 0,-1 0 0 0 0,0 0 1 0 0,1 0-1 0 0,-1 0 0 0 0,0 0 1 0 0,1-1-1 0 0,-1 1 1 0 0,0 1-1 0 0,1-1 0 0 0,-1 0 1 0 0,0 0-1 0 0,1 0 1 0 0,-2 0-1 0 0,0 2 143 0 0,0 0 1 0 0,1 0-1 0 0,-1 0 0 0 0,0 0 0 0 0,1 0 1 0 0,-1 0-1 0 0,1 0 0 0 0,-1 3 1 0 0,1-2-62 0 0,-1-1 1 0 0,1 0 0 0 0,0 1 0 0 0,-1-1-1 0 0,0 0 1 0 0,1 0 0 0 0,-1 0 0 0 0,0 0 0 0 0,-4 3-1 0 0,6-5-84 0 0,0 0-1 0 0,0 0 0 0 0,0 0 0 0 0,0 0 1 0 0,-1 1-1 0 0,1-1 0 0 0,0 0 0 0 0,0 0 0 0 0,0 0 1 0 0,0 0-1 0 0,0 0 0 0 0,0 0 0 0 0,-1 0 1 0 0,1 0-1 0 0,0 0 0 0 0,0 0 0 0 0,0 0 0 0 0,0 0 1 0 0,0 0-1 0 0,0 0 0 0 0,-1 0 0 0 0,1 0 1 0 0,0 0-1 0 0,0 0 0 0 0,0 0 0 0 0,0 0 0 0 0,0 0 1 0 0,-1 0-1 0 0,1 0 0 0 0,0 0 0 0 0,0 0 1 0 0,0 0-1 0 0,0 0 0 0 0,0-1 0 0 0,0 1 0 0 0,0 0 1 0 0,-1 0-1 0 0,1 0 0 0 0,0 0 0 0 0,0 0 1 0 0,0 0-1 0 0,0 0 0 0 0,0 0 0 0 0,0-1 0 0 0,0 1 1 0 0,0 0-1 0 0,1-8 621 0 0,5-8 164 0 0,-5 15-684 0 0,1-1 0 0 0,-1 1 0 0 0,1 0 1 0 0,0-1-1 0 0,0 1 0 0 0,-1 0 0 0 0,1 0 0 0 0,0 0 1 0 0,0 1-1 0 0,0-1 0 0 0,0 0 0 0 0,3 0 0 0 0,-2 0 16 0 0,0 0-1 0 0,0 0 1 0 0,0 0-1 0 0,0 0 0 0 0,-1 0 1 0 0,1-1-1 0 0,0 1 1 0 0,3-4-1 0 0,-6 4-117 0 0,1 0-1 0 0,-1 1 1 0 0,1-1 0 0 0,0 0 0 0 0,-1 0-1 0 0,1 1 1 0 0,0-1 0 0 0,-1 1 0 0 0,1-1-1 0 0,0 0 1 0 0,0 1 0 0 0,0-1-1 0 0,-1 1 1 0 0,1 0 0 0 0,0-1 0 0 0,0 1-1 0 0,0 0 1 0 0,0-1 0 0 0,0 1 0 0 0,0 0-1 0 0,0 0 1 0 0,-1 0 0 0 0,1 0-1 0 0,0 0 1 0 0,0 0 0 0 0,0 0 0 0 0,0 0-1 0 0,0 0 1 0 0,0 1 0 0 0,0-1 0 0 0,0 0-1 0 0,0 0 1 0 0,0 1 0 0 0,-1-1 0 0 0,1 1-1 0 0,0-1 1 0 0,0 1 0 0 0,0-1-1 0 0,-1 1 1 0 0,2 0 0 0 0,1 3 119 0 0,-1 0 0 0 0,1-1 0 0 0,-1 1 0 0 0,0 0 0 0 0,0 0 0 0 0,2 8 0 0 0,-2-7 12 0 0,1 2-9 0 0,0 0-1 0 0,0 0 1 0 0,1 0-1 0 0,0-1 1 0 0,0 1-1 0 0,7 7 1 0 0,15 15-27 0 0,-19-22-99 0 0,0 0 0 0 0,0 1 0 0 0,-1-1 1 0 0,0 1-1 0 0,-1 0 0 0 0,1 1 0 0 0,-2 0 1 0 0,1-1-1 0 0,-1 1 0 0 0,6 19 0 0 0,-6-15 65 0 0,0 1 0 0 0,1-1 0 0 0,1 0 0 0 0,0-1-1 0 0,1 0 1 0 0,0 0 0 0 0,1 0 0 0 0,0-1 0 0 0,12 13-1 0 0,-8-8-65 0 0,-1 1-1 0 0,0 0 0 0 0,-1 1 0 0 0,-1 0 1 0 0,10 28-1 0 0,-2-6 46 0 0,20 66 108 0 0,-24-67-81 0 0,16 39 0 0 0,0 0-40 0 0,-24-60-24 0 0,1 0 0 0 0,1 0 1 0 0,1 0-1 0 0,15 24 0 0 0,-10-19 18 0 0,0 1-1 0 0,10 27 1 0 0,10 21 34 0 0,-29-63-54 0 0,0 1 1 0 0,-1 0-1 0 0,-1 0 0 0 0,0 0 0 0 0,0 1 0 0 0,-1-1 1 0 0,0 20-1 0 0,1-8-16 0 0,-2 4 78 0 0,-2 28 0 0 0,0-28 118 0 0,3 27 0 0 0,3-8-161 0 0,-1-16 46 0 0,-1 39-1 0 0,-3-58-68 0 0,0 0 0 0 0,0 0 0 0 0,-1 0-1 0 0,0 0 1 0 0,-1 0 0 0 0,0-1 0 0 0,-8 17-1 0 0,4-8-5 0 0,1-1 1 0 0,0 2-1 0 0,1-1 0 0 0,-3 21 0 0 0,4-16 3 0 0,-2 0-1 0 0,-9 27 0 0 0,-10 28 20 0 0,13-35-4 0 0,-16 64 49 0 0,14-23-74 0 0,9-47 0 0 0,-2 0 0 0 0,-1-1 0 0 0,-22 59 0 0 0,25-82 0 0 0,1 2-1 0 0,0-1 0 0 0,-2 19 1 0 0,4-20 2 0 0,0 0 1 0 0,-1 0 0 0 0,-1 0-1 0 0,-9 21 1 0 0,-42 100 50 0 0,-7-2-53 0 0,49-106 0 0 0,-10 34 0 0 0,15-37 0 0 0,-1-2 0 0 0,-18 34 0 0 0,-13 1-2 0 0,28-42 5 0 0,1 1 0 0 0,1 1 1 0 0,-14 27-1 0 0,-35 81 50 0 0,43-85-4 0 0,-2-1 0 0 0,-2 0-1 0 0,-39 55 1 0 0,-8 11 354 0 0,55-86-370 0 0,0 1 1 0 0,1 0 0 0 0,2 1 0 0 0,0 0-1 0 0,-11 38 1 0 0,12-30-34 0 0,-1 1 0 0 0,-16 34 0 0 0,-24 73 178 0 0,35-91-76 0 0,-23 51 0 0 0,4-34-20 0 0,19-36 76 0 0,0-1-1 0 0,-23 31 0 0 0,-11 16 75 0 0,-28 42 637 0 0,-4 6-946 0 0,75-110-85 0 0,1 0 0 0 0,0 0 1 0 0,0 1-1 0 0,1-1 0 0 0,0 1 0 0 0,-1 11 0 0 0,1-6-929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37:49.067"/>
    </inkml:context>
    <inkml:brush xml:id="br0">
      <inkml:brushProperty name="width" value="0.1" units="cm"/>
      <inkml:brushProperty name="height" value="0.1" units="cm"/>
      <inkml:brushProperty name="color" value="#FF0066"/>
    </inkml:brush>
  </inkml:definitions>
  <inkml:trace contextRef="#ctx0" brushRef="#br0">1615 86 3711 0 0,'-3'1'232'0'0,"-1"1"-1"0"0,1-1 0 0 0,-1 0 1 0 0,1 0-1 0 0,-1 0 0 0 0,1-1 1 0 0,-1 1-1 0 0,1-1 0 0 0,-1 0 1 0 0,0 0-1 0 0,-4-1 0 0 0,3 0 601 0 0,4 1-792 0 0,1 0 0 0 0,-1 0 0 0 0,1 0 0 0 0,0 0 1 0 0,-1 0-1 0 0,1 0 0 0 0,-1 0 0 0 0,1 0 0 0 0,0-1 0 0 0,-1 1 0 0 0,1 0 0 0 0,0 0 0 0 0,-1 0 0 0 0,1-1 0 0 0,0 1 0 0 0,-1 0 0 0 0,1 0 0 0 0,0-1 0 0 0,-1 1 0 0 0,1 0 0 0 0,0-1 0 0 0,0 1 0 0 0,0 0 0 0 0,-1-1 0 0 0,1 1 0 0 0,0 0 0 0 0,0-1 0 0 0,0 1 0 0 0,0-1 1 0 0,0 1-1 0 0,0 0 0 0 0,-1-1 0 0 0,1 1 0 0 0,0-1 0 0 0,0 0 9 0 0,0 1 0 0 0,0 0 0 0 0,0 0-1 0 0,0-1 1 0 0,0 1 0 0 0,0 0 0 0 0,-1 0 0 0 0,1 0 0 0 0,0-1 0 0 0,0 1 0 0 0,0 0 0 0 0,-1 0 0 0 0,1 0 0 0 0,0 0 0 0 0,0-1 0 0 0,-1 1 0 0 0,1 0 0 0 0,0 0 0 0 0,0 0-1 0 0,-1 0 1 0 0,1 0 0 0 0,0 0 0 0 0,0 0 0 0 0,-1 0 0 0 0,1 0 0 0 0,0 0 0 0 0,0 0 0 0 0,-1 0 0 0 0,1 0 0 0 0,0 0 0 0 0,0 0 0 0 0,-1 0 0 0 0,1 0 0 0 0,0 0-1 0 0,0 0 1 0 0,-1 0 0 0 0,1 0 0 0 0,0 0 0 0 0,0 1 0 0 0,-1-1 0 0 0,1 0 0 0 0,0 0 0 0 0,0 0 0 0 0,0 0 0 0 0,-1 1 0 0 0,1-1 0 0 0,0 0 0 0 0,0 0 0 0 0,0 1 0 0 0,-19 17 391 0 0,-14 28-457 0 0,30-42 95 0 0,1 0-1 0 0,-2 0 0 0 0,1 0 1 0 0,0 0-1 0 0,-1 0 1 0 0,0 0-1 0 0,0-1 0 0 0,-5 4 1 0 0,7-6 1 0 0,0 0 1 0 0,-1 0-1 0 0,1 0 1 0 0,-1 0-1 0 0,0 0 1 0 0,1-1-1 0 0,-1 1 1 0 0,0-1-1 0 0,1 1 1 0 0,-1-1 0 0 0,0 0-1 0 0,1 0 1 0 0,-1 0-1 0 0,0-1 1 0 0,1 1-1 0 0,-1-1 1 0 0,-4-1-1 0 0,-11-4 657 0 0,14 4-664 0 0,1 1 0 0 0,-1 0 0 0 0,0-1 0 0 0,1 1 0 0 0,-1 1 0 0 0,0-1 0 0 0,1 0 0 0 0,-1 1 0 0 0,0 0 0 0 0,0 0 0 0 0,0 0 0 0 0,1 0 0 0 0,-5 1 0 0 0,-7 2 11 0 0,0 0 0 0 0,0-2 0 0 0,-1 0 1 0 0,1 0-1 0 0,0-2 0 0 0,-1 0 0 0 0,-18-3 0 0 0,-42-2 180 0 0,57 6-241 0 0,7 1 17 0 0,1-1 0 0 0,0 0 0 0 0,0-1 0 0 0,0 0 0 0 0,0 0 1 0 0,0-2-1 0 0,0 1 0 0 0,-12-5 0 0 0,20 5-32 0 0,0 0 1 0 0,1 0 0 0 0,-1 0-1 0 0,1 0 1 0 0,-1 0-1 0 0,1-1 1 0 0,0 1 0 0 0,0-1-1 0 0,-3-4 1 0 0,3 4-2 0 0,0 0 1 0 0,0 0-1 0 0,0 1 0 0 0,0-1 0 0 0,0 1 0 0 0,-1-1 1 0 0,1 1-1 0 0,-1 0 0 0 0,-5-3 0 0 0,-16-2-6 0 0,21 7 0 0 0,1 0 0 0 0,-1-1 0 0 0,1 1 0 0 0,-1-1 0 0 0,1 0 0 0 0,-1 0 0 0 0,1 0 0 0 0,-1 0 0 0 0,1 0 0 0 0,-4-3 0 0 0,3 2 0 0 0,0 1 0 0 0,0 0 0 0 0,0 0 0 0 0,0 0 0 0 0,0 0 0 0 0,0 1 0 0 0,0-1 0 0 0,0 1 0 0 0,0-1 0 0 0,0 1 0 0 0,-1 0 0 0 0,1 1 0 0 0,0-1 0 0 0,0 0 0 0 0,0 1 0 0 0,0 0 0 0 0,0-1 0 0 0,-6 4 0 0 0,-24 2 0 0 0,-148-6 128 0 0,138 2-117 0 0,34-1-4 0 0,-1 0-1 0 0,0-1 0 0 0,0 1 1 0 0,1-2-1 0 0,-1 0 0 0 0,0 0 1 0 0,0-1-1 0 0,1 0 1 0 0,-11-3-1 0 0,14 2 3 0 0,-1 0 0 0 0,1 0 0 0 0,-1 0-1 0 0,1-1 1 0 0,-8-6 0 0 0,6 4 5 0 0,-1 1-1 0 0,1 0 0 0 0,-1 1 0 0 0,-15-6 1 0 0,9 4-17 0 0,13 5 8 0 0,-4-2 10 0 0,1 0 0 0 0,-1 1 0 0 0,0 0 0 0 0,1 0 0 0 0,-1 0 0 0 0,0 1 0 0 0,0 0 0 0 0,0 0 0 0 0,0 1 0 0 0,0-1 0 0 0,0 1 0 0 0,-8 1 0 0 0,-42 1 139 0 0,44-3-39 0 0,0 1 0 0 0,-23 3-1 0 0,30-2-110 0 0,0 0-1 0 0,1 1 0 0 0,0-1 0 0 0,-1 1 1 0 0,1 0-1 0 0,0 0 0 0 0,-1 0 1 0 0,1 1-1 0 0,1-1 0 0 0,-1 1 0 0 0,-4 4 1 0 0,-40 41-1756 0 0,27-25-4090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0:46.852"/>
    </inkml:context>
    <inkml:brush xml:id="br0">
      <inkml:brushProperty name="width" value="0.1" units="cm"/>
      <inkml:brushProperty name="height" value="0.1" units="cm"/>
      <inkml:brushProperty name="color" value="#FF0066"/>
    </inkml:brush>
  </inkml:definitions>
  <inkml:trace contextRef="#ctx0" brushRef="#br0">1 33 3567 0 0,'7'-4'160'0'0,"-3"1"32"0"0,1-1-192 0 0,2-1 0 0 0,-2 1 0 0 0,-1 1 0 0 0,-1-1 0 0 0,-1-1-120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1.534"/>
    </inkml:context>
    <inkml:brush xml:id="br0">
      <inkml:brushProperty name="width" value="0.1" units="cm"/>
      <inkml:brushProperty name="height" value="0.1" units="cm"/>
      <inkml:brushProperty name="color" value="#FF0066"/>
    </inkml:brush>
  </inkml:definitions>
  <inkml:trace contextRef="#ctx0" brushRef="#br0">1 11 455 0 0,'3'0'0'0'0,"-1"-2"0"0"0,2 0 0 0 0,-3 1 0 0 0,1-1 88 0 0,0 0-24 0 0,0 2-64 0 0,0-2 96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2.452"/>
    </inkml:context>
    <inkml:brush xml:id="br0">
      <inkml:brushProperty name="width" value="0.1" units="cm"/>
      <inkml:brushProperty name="height" value="0.1" units="cm"/>
      <inkml:brushProperty name="color" value="#FF0066"/>
    </inkml:brush>
  </inkml:definitions>
  <inkml:trace contextRef="#ctx0" brushRef="#br0">316 1 919 0 0,'1'0'32'0'0,"-1"1"-1"0"0,1-1 1 0 0,-1 1-1 0 0,0-1 1 0 0,1 1-1 0 0,-1-1 0 0 0,0 1 1 0 0,1-1-1 0 0,-1 1 1 0 0,0-1-1 0 0,0 1 1 0 0,0-1-1 0 0,1 1 0 0 0,-1 0 1 0 0,0-1-1 0 0,0 1 1 0 0,0-1-1 0 0,0 1 0 0 0,0 0 1 0 0,0-1-1 0 0,0 1 1 0 0,0-1-1 0 0,0 1 1 0 0,0 0-1 0 0,-1-1 0 0 0,1 1 1 0 0,0-1-1 0 0,0 1 1 0 0,0-1-1 0 0,-1 1 0 0 0,1 0 1 0 0,0-1-1 0 0,-1 1 1 0 0,1-1-1 0 0,0 0 1 0 0,-1 1-1 0 0,1-1 0 0 0,-1 1 1 0 0,-16 11 1409 0 0,6-6-762 0 0,0 0 0 0 0,1 1 1 0 0,0-1-1 0 0,-14 14 0 0 0,24-19-629 0 0,-1-1-1 0 0,1 1 1 0 0,-1 0 0 0 0,1-1 0 0 0,-1 1-1 0 0,1-1 1 0 0,-1 1 0 0 0,0-1-1 0 0,1 1 1 0 0,-1-1 0 0 0,0 1 0 0 0,0-1-1 0 0,1 1 1 0 0,-1-1 0 0 0,0 0-1 0 0,0 0 1 0 0,0 1 0 0 0,1-1 0 0 0,-1 0-1 0 0,0 0 1 0 0,0 0 0 0 0,-1 0-1 0 0,-8-12 1054 0 0,-2-5 334 0 0,11 17-1420 0 0,1-1 0 0 0,-1 0 1 0 0,0 1-1 0 0,0-1 0 0 0,0 1 1 0 0,0-1-1 0 0,0 1 0 0 0,0 0 1 0 0,0-1-1 0 0,0 1 1 0 0,0 0-1 0 0,0 0 0 0 0,0 0 1 0 0,-1 0-1 0 0,1 0 0 0 0,-2 0 1 0 0,2 0-7 0 0,1 0 0 0 0,-1 0 0 0 0,0 0 0 0 0,0 0 0 0 0,0 0 0 0 0,0 0 1 0 0,0 0-1 0 0,0 0 0 0 0,1 0 0 0 0,-1 0 0 0 0,0-1 0 0 0,0 1 0 0 0,0 0 0 0 0,0-1 1 0 0,1 1-1 0 0,-1 0 0 0 0,0-1 0 0 0,0 1 0 0 0,1-1 0 0 0,-1 0 0 0 0,0 1 1 0 0,1-1-1 0 0,-1 1 0 0 0,1-1 0 0 0,-1 0 0 0 0,1 1 0 0 0,-1-2 0 0 0,-1-1 21 0 0,0 0 0 0 0,1 0 0 0 0,-1 0 0 0 0,0 0 0 0 0,0 0 0 0 0,-1 1 0 0 0,1-1 0 0 0,0 1 0 0 0,-1 0 0 0 0,0-1 0 0 0,-2-1 0 0 0,3 3-17 0 0,1 1 0 0 0,0-1 0 0 0,-1 1-1 0 0,1-1 1 0 0,-1 1 0 0 0,1-1 0 0 0,-1 1-1 0 0,1 0 1 0 0,-1 0 0 0 0,1-1 0 0 0,-1 1 0 0 0,0 0-1 0 0,1 1 1 0 0,-1-1 0 0 0,1 0 0 0 0,-1 0-1 0 0,1 1 1 0 0,-1-1 0 0 0,1 0 0 0 0,-1 1-1 0 0,1 0 1 0 0,0-1 0 0 0,-1 1 0 0 0,1 0 0 0 0,-3 2-1 0 0,3-2-14 0 0,-1 1 0 0 0,-1 0 0 0 0,1 0 0 0 0,-1 0 0 0 0,1-1 0 0 0,-1 1 0 0 0,1-1 0 0 0,-1 1 0 0 0,0-1 0 0 0,0 0 0 0 0,0 0 0 0 0,0 0 0 0 0,0 0 0 0 0,0-1 0 0 0,0 1 0 0 0,0-1 0 0 0,0 0 0 0 0,0 1 0 0 0,0-2 0 0 0,0 1 0 0 0,-5-1 0 0 0,7 1 2 0 0,0 0-1 0 0,0 0 0 0 0,0 0 1 0 0,0 0-1 0 0,1 0 0 0 0,-1 0 1 0 0,0 0-1 0 0,0 1 1 0 0,0-1-1 0 0,0 0 0 0 0,0 0 1 0 0,1 1-1 0 0,-1-1 0 0 0,0 0 1 0 0,0 1-1 0 0,1-1 0 0 0,-1 1 1 0 0,0-1-1 0 0,1 1 0 0 0,-2 1 1 0 0,2-2 1 0 0,0 0 0 0 0,0 0 1 0 0,0 0-1 0 0,1 0 0 0 0,-1 0 1 0 0,0 0-1 0 0,0 0 0 0 0,0 0 1 0 0,0 0-1 0 0,1 0 0 0 0,-1 0 1 0 0,0 0-1 0 0,0 0 0 0 0,0 0 1 0 0,0 0-1 0 0,1 0 0 0 0,-1 0 1 0 0,0 0-1 0 0,0 0 0 0 0,0 1 1 0 0,0-1-1 0 0,0 0 0 0 0,1 0 1 0 0,-1 0-1 0 0,0 0 0 0 0,0 0 1 0 0,0 0-1 0 0,0 1 0 0 0,0-1 1 0 0,0 0-1 0 0,0 0 0 0 0,0 0 1 0 0,1 0-1 0 0,-1 1 0 0 0,0-1 0 0 0,0 0 1 0 0,0 0-1 0 0,0 0 0 0 0,0 0 1 0 0,0 1-1 0 0,0-1 0 0 0,0 0 1 0 0,0 0-1 0 0,0 0 0 0 0,0 1 1 0 0,0-1-1 0 0,0 0 0 0 0,0 0 1 0 0,-1 0-1 0 0,1 0 0 0 0,0 1 1 0 0,0-1-1 0 0,0 0 0 0 0,101-16 1356 0 0,-87 14-1313 0 0,1 0 1 0 0,0 1-1 0 0,0 0 0 0 0,-1 1 1 0 0,1 1-1 0 0,24 4 0 0 0,7 1 15 0 0,-27-5-41 0 0,-10 0 9 0 0,-1 0 0 0 0,0 0 0 0 0,1-1 1 0 0,-1-1-1 0 0,1 1 0 0 0,13-4 0 0 0,16-7 444 0 0,-28 8-337 0 0,1-1 0 0 0,1 1 0 0 0,-1 1 0 0 0,0 0-1 0 0,0 0 1 0 0,1 2 0 0 0,-1-1 0 0 0,23 3 0 0 0,21 5-35 0 0,101 2 0 0 0,-138-15 517 0 0,-8 5 276 0 0,-1 18-864 0 0,-6-1-232 0 0,1 5-20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8.176"/>
    </inkml:context>
    <inkml:brush xml:id="br0">
      <inkml:brushProperty name="width" value="0.1" units="cm"/>
      <inkml:brushProperty name="height" value="0.1" units="cm"/>
      <inkml:brushProperty name="color" value="#FF0066"/>
    </inkml:brush>
  </inkml:definitions>
  <inkml:trace contextRef="#ctx0" brushRef="#br0">1 44 919 0 0,'27'0'1666'0'0,"102"0"2744"0"0,169-3-2962 0 0,-145-12-1214 0 0,-102 9-23 0 0,-1 1 0 0 0,58 3 0 0 0,355-7 680 0 0,-391 6-610 0 0,86 7 1 0 0,72 18-14 0 0,-33-3 35 0 0,-129-14-387 0 0,-1 2-1 0 0,129 32 1 0 0,-163-29-2573 0 0,2 0-953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9.744"/>
    </inkml:context>
    <inkml:brush xml:id="br0">
      <inkml:brushProperty name="width" value="0.1" units="cm"/>
      <inkml:brushProperty name="height" value="0.1" units="cm"/>
      <inkml:brushProperty name="color" value="#FF0066"/>
    </inkml:brush>
  </inkml:definitions>
  <inkml:trace contextRef="#ctx0" brushRef="#br0">5 9 1839 0 0,'-2'-9'2993'0'0,"0"18"-1854"0"0,2-7-1120 0 0,-1 1 0 0 0,1 0 0 0 0,0 0 0 0 0,0 0 0 0 0,0-1 0 0 0,1 1 1 0 0,-1 0-1 0 0,1 0 0 0 0,0 2 0 0 0,1-3 38 0 0,-1 1 0 0 0,1-1 0 0 0,0 0 0 0 0,0 0 0 0 0,0 0 0 0 0,0 0 0 0 0,0-1 0 0 0,0 1 0 0 0,1 0-1 0 0,-1-1 1 0 0,0 0 0 0 0,1 1 0 0 0,-1-1 0 0 0,1 0 0 0 0,0 0 0 0 0,-1-1 0 0 0,1 1 0 0 0,0-1 0 0 0,5 1 0 0 0,5 1 161 0 0,0-2 1 0 0,25-1 0 0 0,23-4 60 0 0,-37 1-156 0 0,-1 2 1 0 0,1 1-1 0 0,-1 1 0 0 0,43 5 1 0 0,-19 1 25 0 0,1-3 1 0 0,-1-2-1 0 0,64-6 1 0 0,-27 2 368 0 0,-43 1-229 0 0,44 0 794 0 0,89 8-1 0 0,-112-6-943 0 0,-51-1-190 0 0,0 0 1 0 0,0 1 0 0 0,1 1-1 0 0,-1-1 1 0 0,0 2 0 0 0,0 0-1 0 0,0 0 1 0 0,14 5 0 0 0,-16-1-2906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7.387"/>
    </inkml:context>
    <inkml:brush xml:id="br0">
      <inkml:brushProperty name="width" value="0.1" units="cm"/>
      <inkml:brushProperty name="height" value="0.1" units="cm"/>
      <inkml:brushProperty name="color" value="#FF0066"/>
    </inkml:brush>
  </inkml:definitions>
  <inkml:trace contextRef="#ctx0" brushRef="#br0">0 43 919 0 0,'4'-1'1068'0'0,"-3"1"-851"0"0,-1 0 1 0 0,1 0-1 0 0,-1-1 0 0 0,1 1 1 0 0,0 0-1 0 0,-1 0 0 0 0,1 0 1 0 0,-1 0-1 0 0,1 0 1 0 0,0 0-1 0 0,-1 0 0 0 0,1 0 1 0 0,0 1-1 0 0,-1-1 0 0 0,1 0 1 0 0,-1 0-1 0 0,2 1 0 0 0,11 5 545 0 0,1 0-1 0 0,0-1 1 0 0,0-1-1 0 0,15 3 1 0 0,-1-2-481 0 0,0-2 1 0 0,48 0-1 0 0,9-1 0 0 0,-48 0-57 0 0,0-2 0 0 0,0-1-1 0 0,71-11 1 0 0,-26-7 238 0 0,-15 3-296 0 0,1 2 0 0 0,0 3 0 0 0,87-2 0 0 0,-41 17-163 0 0,-1 5 1 0 0,181 37-1 0 0,-152-22-3 0 0,148 5 0 0 0,107-3 0 0 0,114 16 0 0 0,-437-34 0 0 0,85 21 0 0 0,-39-5 0 0 0,-51-14-5 0 0,-29-4-27 0 0,0 0 0 0 0,70 23 0 0 0,-87-20-59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32.290"/>
    </inkml:context>
    <inkml:brush xml:id="br0">
      <inkml:brushProperty name="width" value="0.1" units="cm"/>
      <inkml:brushProperty name="height" value="0.1" units="cm"/>
      <inkml:brushProperty name="color" value="#FF0066"/>
    </inkml:brush>
  </inkml:definitions>
  <inkml:trace contextRef="#ctx0" brushRef="#br0">1 106 1839 0 0,'20'-5'1157'0'0,"-1"2"0"0"0,1 1 0 0 0,32 0-1 0 0,-24 1-1301 0 0,65-2 590 0 0,304-24-100 0 0,48-27 1678 0 0,-357 47-1886 0 0,91 6-1 0 0,-53 12-2677 0 0,-95-6-406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46.690"/>
    </inkml:context>
    <inkml:brush xml:id="br0">
      <inkml:brushProperty name="width" value="0.1" units="cm"/>
      <inkml:brushProperty name="height" value="0.1" units="cm"/>
      <inkml:brushProperty name="color" value="#FF0066"/>
    </inkml:brush>
  </inkml:definitions>
  <inkml:trace contextRef="#ctx0" brushRef="#br0">1917 738 4175 0 0,'-1'-1'-8'0'0,"1"-1"-1"0"0,0 1 1 0 0,-1 0 0 0 0,1 0-1 0 0,0-1 1 0 0,-1 1-1 0 0,1 0 1 0 0,0-1-1 0 0,0 1 1 0 0,0 0-1 0 0,0-1 1 0 0,0 1-1 0 0,0 0 1 0 0,1-1-1 0 0,-1 1 1 0 0,0 0-1 0 0,1-1 1 0 0,-1 1-1 0 0,1 0 1 0 0,-1 0 0 0 0,1-1-1 0 0,1 0 1 0 0,-1 0-142 0 0,0 0 0 0 0,-1 0 1 0 0,1 0-1 0 0,0 1 0 0 0,-1-1 1 0 0,1 0-1 0 0,-1 0 0 0 0,1 0 1 0 0,-1 0-1 0 0,0 0 0 0 0,0 0 1 0 0,0 0-1 0 0,0 0 0 0 0,0 0 1 0 0,-1-4-1 0 0,-3-1 414 0 0,4 5-77 0 0,-1 1 1 0 0,1 0-1 0 0,-1-1 1 0 0,0 1-1 0 0,0 0 1 0 0,0-1-1 0 0,0 1 1 0 0,0 0-1 0 0,0 0 1 0 0,0 0-1 0 0,0 0 1 0 0,-2-2-1 0 0,-14-6 2299 0 0,17 9-2422 0 0,-1 0 0 0 0,1 0 1 0 0,-1 0-1 0 0,0 0 0 0 0,1 0 0 0 0,-1 0 1 0 0,1 0-1 0 0,-1 1 0 0 0,0-1 1 0 0,1 0-1 0 0,-1 0 0 0 0,1 1 0 0 0,-1-1 1 0 0,1 0-1 0 0,-1 0 0 0 0,1 1 1 0 0,-1-1-1 0 0,1 1 0 0 0,-1-1 0 0 0,1 0 1 0 0,0 1-1 0 0,-1-1 0 0 0,1 1 0 0 0,-1-1 1 0 0,1 1-1 0 0,0-1 0 0 0,0 1 1 0 0,-1-1-1 0 0,1 1 0 0 0,0-1 0 0 0,0 1 1 0 0,-1 1-1 0 0,-1 19 571 0 0,0-2-601 0 0,0-17 452 0 0,-3-7 639 0 0,5 4-1045 0 0,0 0 0 0 0,-1 0 0 0 0,1 1 0 0 0,0-1 0 0 0,0 0-1 0 0,0 0 1 0 0,-1 1 0 0 0,1-1 0 0 0,0 0 0 0 0,0 0 0 0 0,0 0 0 0 0,0 1 0 0 0,0-1 0 0 0,0 0 0 0 0,0 0 0 0 0,1 0-1 0 0,-1 1 1 0 0,0-1 0 0 0,0 0 0 0 0,1 0 0 0 0,-1 1 0 0 0,0-1 0 0 0,1 0 0 0 0,-1 1 0 0 0,1-1 0 0 0,-1 0 0 0 0,1 1-1 0 0,0-2 1 0 0,22-15 387 0 0,1 0 318 0 0,-14 6-427 0 0,0 1-1 0 0,20-16 0 0 0,-18 16-318 0 0,-1 0 0 0 0,14-15 1 0 0,-23 23-19 0 0,-1 0 1 0 0,1 0 0 0 0,-1 0 0 0 0,0 0 0 0 0,0 0-1 0 0,0 0 1 0 0,0 0 0 0 0,0-1 0 0 0,0 1 0 0 0,-1 0-1 0 0,1-1 1 0 0,-1 1 0 0 0,1-1 0 0 0,-1 1-1 0 0,0 0 1 0 0,0-1 0 0 0,0 1 0 0 0,-1-5 0 0 0,0 0 146 0 0,-2 0 1 0 0,1-1 0 0 0,-1 1 0 0 0,-5-11-1 0 0,5 13-12 0 0,0-1 0 0 0,1 1-1 0 0,-1-1 1 0 0,1 0-1 0 0,1 0 1 0 0,-1 0 0 0 0,-1-12-1 0 0,2-2-94 0 0,-6-31 1 0 0,6 46-61 0 0,-7-25 56 0 0,6 24-36 0 0,0 0-1 0 0,0 0 1 0 0,1 0 0 0 0,0 0 0 0 0,-1-11 0 0 0,1 8 80 0 0,-1 0 0 0 0,-1-1 0 0 0,0 1 0 0 0,0 0 0 0 0,-1 0 0 0 0,0 0 0 0 0,0 1 0 0 0,-1-1 0 0 0,-7-10 0 0 0,4 7 54 0 0,7 11-151 0 0,0 0 0 0 0,0-1 0 0 0,0 1 0 0 0,0 0 0 0 0,-1 0 1 0 0,1 1-1 0 0,0-1 0 0 0,0 0 0 0 0,-1 0 0 0 0,1 1 0 0 0,-1-1 0 0 0,1 0 0 0 0,-2 0 0 0 0,-15-8 8 0 0,-6-18 91 0 0,21 22-71 0 0,-1 0 0 0 0,1 1 0 0 0,-1 0 1 0 0,0 0-1 0 0,0 0 0 0 0,0 0 0 0 0,0 1 1 0 0,-1-1-1 0 0,1 1 0 0 0,-1 0 0 0 0,0 1 0 0 0,0-1 1 0 0,0 1-1 0 0,0 0 0 0 0,-1 0 0 0 0,1 1 1 0 0,-7-2-1 0 0,-19-1 31 0 0,-21-2 133 0 0,32 7-167 0 0,0 1 0 0 0,-25 6 1 0 0,-27 2-36 0 0,-106-10 70 0 0,-25-2 34 0 0,109 3-68 0 0,-24-9-30 0 0,-88 1 128 0 0,175 4-128 0 0,10 0 0 0 0,0 2 0 0 0,0 0 0 0 0,-31 2 0 0 0,9 8 0 0 0,33-6 0 0 0,1-1 0 0 0,-1 0 0 0 0,1 0 0 0 0,-1-1 0 0 0,0 0 0 0 0,1-1 0 0 0,-1 0 0 0 0,-15-2 0 0 0,16 0 0 0 0,0 1 0 0 0,0 0 0 0 0,0 0 0 0 0,0 1 0 0 0,1 1 0 0 0,-1-1 0 0 0,0 1 0 0 0,0 1 0 0 0,1-1 0 0 0,-1 2 0 0 0,0-1 0 0 0,1 1 0 0 0,0 0 0 0 0,0 1 0 0 0,0 0 0 0 0,0 0 0 0 0,-7 6 0 0 0,-5 8 0 0 0,-11 7 0 0 0,-21 0 0 0 0,47-21-8 0 0,1 1 0 0 0,0 0 0 0 0,0 0 0 0 0,0 0 0 0 0,0 0 0 0 0,1 0 0 0 0,0 1 0 0 0,0 0 0 0 0,-3 8 0 0 0,3-6-3 0 0,-1-1 0 0 0,0 1-1 0 0,-1-1 1 0 0,-8 12 0 0 0,-14 10 8 0 0,20-23-1 0 0,1-1 0 0 0,0 1 0 0 0,1 1 0 0 0,0-1 1 0 0,0 1-1 0 0,0 0 0 0 0,0 0 0 0 0,1 0 0 0 0,1 1 0 0 0,-1 0 1 0 0,1-1-1 0 0,-2 11 0 0 0,0-1-6 0 0,2 1 1 0 0,-2 28-1 0 0,5-38 5 0 0,0 0-1 0 0,1 0 0 0 0,0 1 0 0 0,0-1 0 0 0,1 0 1 0 0,0 0-1 0 0,6 15 0 0 0,-8-22 4 0 0,10 22-32 0 0,21 39 1 0 0,-26-54 33 0 0,0-1 1 0 0,0 0-1 0 0,1 0 1 0 0,0-1 0 0 0,0 1-1 0 0,1-2 1 0 0,0 1 0 0 0,13 8-1 0 0,3-2 91 0 0,0-1 1 0 0,1-1-1 0 0,0-1 0 0 0,45 10 1 0 0,40 15-1499 0 0,-95-29-270 0 0,0 2-1 0 0,25 16 1 0 0,-11-4-4773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4.682"/>
    </inkml:context>
    <inkml:brush xml:id="br0">
      <inkml:brushProperty name="width" value="0.1" units="cm"/>
      <inkml:brushProperty name="height" value="0.1" units="cm"/>
      <inkml:brushProperty name="color" value="#FF0066"/>
    </inkml:brush>
  </inkml:definitions>
  <inkml:trace contextRef="#ctx0" brushRef="#br0">11 49 4031 0 0,'-9'-23'1774'0'0,"9"22"-1635"0"0,0 0 1 0 0,-1-1-1 0 0,1 1 0 0 0,0 0 0 0 0,0 0 0 0 0,0 0 0 0 0,-1 0 1 0 0,1 0-1 0 0,1 0 0 0 0,-1 0 0 0 0,0 0 0 0 0,0 0 0 0 0,0 0 1 0 0,0-1-1 0 0,1 1 0 0 0,-1 0 0 0 0,0 0 0 0 0,1 0 1 0 0,0-1-1 0 0,0 2-93 0 0,-1 0 1 0 0,1-1-1 0 0,0 1 1 0 0,0 0-1 0 0,-1-1 1 0 0,1 1-1 0 0,0 0 1 0 0,0 0-1 0 0,-1 0 1 0 0,1 0-1 0 0,0 0 1 0 0,0 0 0 0 0,-1 0-1 0 0,1 0 1 0 0,0 0-1 0 0,0 0 1 0 0,-1 0-1 0 0,1 0 1 0 0,0 0-1 0 0,0 1 1 0 0,-1-1-1 0 0,1 0 1 0 0,0 1-1 0 0,0-1 1 0 0,-1 0-1 0 0,1 1 1 0 0,-1-1-1 0 0,2 2 1 0 0,20 15 169 0 0,-16-12-139 0 0,-4-2 0 0 0,1-1-1 0 0,0 1 0 0 0,1-1 0 0 0,-1 0 0 0 0,0 0 0 0 0,1 0 1 0 0,-1 0-1 0 0,1 0 0 0 0,0-1 0 0 0,-1 0 0 0 0,1 0 1 0 0,0 0-1 0 0,0 0 0 0 0,0 0 0 0 0,0-1 0 0 0,-1 0 1 0 0,1 1-1 0 0,0-2 0 0 0,0 1 0 0 0,8-1 0 0 0,-6 0 15 0 0,1 0 0 0 0,0 1-1 0 0,0 0 1 0 0,0 1 0 0 0,-1 0-1 0 0,1 0 1 0 0,0 0 0 0 0,0 1-1 0 0,-1 0 1 0 0,1 0 0 0 0,-1 0 0 0 0,9 6-1 0 0,36 9 81 0 0,-20-14-120 0 0,0-1 1 0 0,0-2 0 0 0,0 0 0 0 0,0-3 0 0 0,49-9-1 0 0,29-1 41 0 0,-19 10-70 0 0,-57 4-8 0 0,0-2 0 0 0,42-7 0 0 0,-55 5 35 0 0,37 1 0 0 0,-15 1 69 0 0,2 0-73 0 0,0 3 0 0 0,0 2 0 0 0,0 2 0 0 0,58 15 0 0 0,-96-20-46 0 0,106 15 1 0 0,-78-13 0 0 0,0 2 0 0 0,61 17 0 0 0,-76-17 5 0 0,0 0 1 0 0,1-1-1 0 0,0-1 0 0 0,31 1 0 0 0,82-7 43 0 0,-31-1-58 0 0,15 1 42 0 0,149-22 0 0 0,-75 12 52 0 0,-66 8-40 0 0,84-6-44 0 0,-175 13 25 0 0,40 6 0 0 0,-27-2-11 0 0,-10-4 0 0 0,0-1 0 0 0,52-7 0 0 0,19 0 8 0 0,265-4-22 0 0,-324 13 0 0 0,1 1 0 0 0,58 15 0 0 0,1-1 0 0 0,-58-12 0 0 0,-21-3 0 0 0,0 1 0 0 0,0 1 0 0 0,0 1 0 0 0,43 16 0 0 0,-41-3-377 0 0,-14-3-3226 0 0,-4-3-905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26.254"/>
    </inkml:context>
    <inkml:brush xml:id="br0">
      <inkml:brushProperty name="width" value="0.1" units="cm"/>
      <inkml:brushProperty name="height" value="0.1" units="cm"/>
      <inkml:brushProperty name="color" value="#FF0066"/>
    </inkml:brush>
  </inkml:definitions>
  <inkml:trace contextRef="#ctx0" brushRef="#br0">67 159 3679 0 0,'-1'-1'117'0'0,"-1"0"-1"0"0,1 0 0 0 0,-1 0 0 0 0,1 0 0 0 0,-1 0 1 0 0,1 0-1 0 0,-1 0 0 0 0,0 1 0 0 0,1-1 0 0 0,-1 0 1 0 0,0 1-1 0 0,1 0 0 0 0,-1-1 0 0 0,0 1 0 0 0,0 0 1 0 0,1 0-1 0 0,-1 0 0 0 0,0 0 0 0 0,0 0 0 0 0,-3 1 1 0 0,3 0-61 0 0,1 0-1 0 0,-1 0 1 0 0,0 0 0 0 0,0 1 0 0 0,1-1 0 0 0,-1 0 0 0 0,1 1 0 0 0,-1-1 0 0 0,1 1 0 0 0,0 0 0 0 0,-1-1 0 0 0,1 1 0 0 0,0 0 0 0 0,0 0 0 0 0,0-1 0 0 0,1 1 0 0 0,-1 0 0 0 0,-1 4 0 0 0,2-6-55 0 0,0 1-1 0 0,0-1 1 0 0,-1 0-1 0 0,1 0 1 0 0,0 1-1 0 0,0-1 1 0 0,0 0-1 0 0,0 1 1 0 0,-1-1-1 0 0,1 0 1 0 0,0 1-1 0 0,0-1 1 0 0,0 0-1 0 0,0 1 1 0 0,0-1-1 0 0,0 0 1 0 0,0 1-1 0 0,0-1 1 0 0,0 1-1 0 0,0-1 1 0 0,0 0-1 0 0,0 1 1 0 0,0-1-1 0 0,0 0 1 0 0,1 1-1 0 0,-1-1 1 0 0,0 0-1 0 0,0 1 1 0 0,0-1-1 0 0,0 0 1 0 0,1 1-1 0 0,-1-1 1 0 0,0 0-1 0 0,0 0 1 0 0,0 1-1 0 0,1-1 1 0 0,-1 0-1 0 0,0 0 1 0 0,1 0-1 0 0,-1 1 1 0 0,1-1-1 0 0,16-5 283 0 0,18-19 695 0 0,-20 12-589 0 0,0 2 1 0 0,1-1 0 0 0,0 2 0 0 0,0 0-1 0 0,20-7 1 0 0,90-26 302 0 0,-78 29-464 0 0,0 2-1 0 0,95-8 1 0 0,-78 14-146 0 0,-32 2-64 0 0,53 1-1 0 0,-70 3-17 0 0,21 1 0 0 0,-1 0 0 0 0,69-8 0 0 0,-80 4 23 0 0,0 2 0 0 0,0 0 0 0 0,36 5 0 0 0,26 1 67 0 0,188-1 112 0 0,-171-9-180 0 0,-58 1 133 0 0,78 5-1 0 0,242 44-37 0 0,-243-42-117 0 0,-1-1 0 0 0,371-3 183 0 0,-415-3-174 0 0,418 7-9 0 0,-452-3 0 0 0,120 12 59 0 0,31 1 42 0 0,-154-14 144 0 0,70 9 0 0 0,-92-6-220 0 0,0 1-1 0 0,-1 1 0 0 0,0 1 0 0 0,0 0 0 0 0,-1 1 0 0 0,19 11 0 0 0,-14-6-1017 0 0,-4 1-3721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30.709"/>
    </inkml:context>
    <inkml:brush xml:id="br0">
      <inkml:brushProperty name="width" value="0.1" units="cm"/>
      <inkml:brushProperty name="height" value="0.1" units="cm"/>
      <inkml:brushProperty name="color" value="#FF0066"/>
    </inkml:brush>
  </inkml:definitions>
  <inkml:trace contextRef="#ctx0" brushRef="#br0">1 36 4631 0 0,'12'-3'192'0'0,"1"0"0"0"0,-1 1 0 0 0,1 0 0 0 0,0 1 0 0 0,-1 1 0 0 0,1 0 0 0 0,20 2 0 0 0,-11-1-145 0 0,30-1 0 0 0,-33-2-30 0 0,140-17 876 0 0,-120 15-707 0 0,0 1 0 0 0,66 5 0 0 0,-23 1 12 0 0,-2-2-94 0 0,153 24 0 0 0,-153-15-75 0 0,135 0-1 0 0,-135-9-10 0 0,193 15 196 0 0,-5 0-23 0 0,169-16-191 0 0,-405 0-130 0 0,0 1 0 0 0,0 2 0 0 0,49 9 0 0 0,-52-5-2790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0:52.810"/>
    </inkml:context>
    <inkml:brush xml:id="br0">
      <inkml:brushProperty name="width" value="0.35" units="cm"/>
      <inkml:brushProperty name="height" value="2.1" units="cm"/>
      <inkml:brushProperty name="color" value="#66CC00"/>
      <inkml:brushProperty name="inkEffects" value="pencil"/>
    </inkml:brush>
  </inkml:definitions>
  <inkml:trace contextRef="#ctx0" brushRef="#br0">8119 324 4287 184477 79609,'8'-4'416'0'0,"4"-2"-160"0"0,2-1 8 0 0,-1 1 0 0 0,-2 1 128 0 0,-3 2-296 0 0,11-5-8 0 0,2 0 0 0 0,-2 1-88 0 0,10-2 0 0 0,-2 1 0 0 0,-4 1 128 0 0,-6 2 160 0 0,-6 1-144 0 0,-5 3 400 0 0,-4 0 72 0 0,12 2 24 0 0,5 0 0 0 0,0 1-248 0 0,-2 0 296 0 0,-2 0-352 0 0,-4 0-144 0 0,-3-2-24 0 0,-3 0-8 0 0,-2-1 0 0 0,-1 1 120 0 0,-2-1 16 0 0,0 0 8 0 0,-1 0 0 0 0,-1 1 104 0 0,0-1 16 0 0,-1 0 8 0 0,0 0 0 0 0,-1-1-112 0 0,-1 0-16 0 0,-1 0-8 0 0,0-1 0 0 0,0 0 656 0 0,-3 0 1232 0 0,-2-2-1616 0 0,-2-1-2368 0 0,-1 0 848 0 0,-1 0 952 0 0,-2-1 232 0 0,0 2-72 0 0,0-1 72 0 0,0 2 16 0 0,1 1 0 0 0,0 0 0 0 0,1 1-80 0 0,0-1-8 0 0,0 1-8 0 0,0 0 0 0 0,-2 0-56 0 0,-1-1-16 0 0,-1 0 0 0 0,-5 0 0 0 0,-8-2-80 0 0,-2-1 0 0 0,0 1 0 0 0,1 0 0 0 0,1 0 0 0 0,-2-1 0 0 0,1-1 0 0 0,0 1 0 0 0,2-1 0 0 0,0 2 0 0 0,1-1 0 0 0,1 2 0 0 0,0 0 0 0 0,-1 1 152 0 0,-5 0 120 0 0,-3 0-136 0 0,1 1-16 0 0,0 0-8 0 0,1 1 0 0 0,0 1 0 0 0,1 0-112 0 0,-9 0 64 0 0,-4 1-64 0 0,1 1 0 0 0,2 0 0 0 0,2 1 0 0 0,-2 0 0 0 0,1 1 0 0 0,2-1 0 0 0,3-1 0 0 0,2 0 0 0 0,2-1 0 0 0,0 0 0 0 0,1 0 0 0 0,-1-1 0 0 0,-6 0 0 0 0,-4 0 0 0 0,-1 0 0 0 0,-9-1 0 0 0,-3-1 0 0 0,1-1 96 0 0,4 1-24 0 0,4 0-8 0 0,5 1 0 0 0,4 0 24 0 0,3 0 0 489-7,1 1 0-489 7,2 1 0 0 0,0-1-88 0 0,1 0 96 548 1,0 0-96-548-1,-5-1 96 494 1,-3 1-96-494-1,0-1 0 0 0,-1 0 64 0 0,-1 0-64 0 0,-7 1 0 0 0,-3 0 0 0 0,1-1 0 0 0,4 1 0 0 0,3 1 0 0 0,2-1 0 0 0,3 0 0 0 0,1 0 0 0 0,2 0 0 494 1,1 0 0-494-1,1 0 520 0 0,-1-1 144 0 0,2 1 24 0 0,-8-2-160 0 0,-12 1-1248 0 0,-3-1 336 0 0,0 1 384 0 0,3 1 128 0 0,4-1 0 0 0,-1-1 120 0 0,-4 1-24 0 0,-4-1 784 0 0,3 1 40 0 0,5 0 32 0 0,0-1-176 0 0,-2 0-1816 0 0,-6 0-104 0 0,-5 0-40 0 0,-6 0 408 0 0,1 0 648 0 0,6 0 0 0 0,9 1 0 0 0,6 0 0 0 0,6 0 0 0 0,5 0 0 0 0,-2 0 352 0 0,-1 1 136 0 0,1 0 24 0 0,-4-1-280 0 0,-7-1-1160 0 0,-6-1 448 0 0,-1-1 480 0 0,2 1 0 0 0,3 1 0 0 0,4 0 72 0 0,-4 1-72 0 0,-4-1 72 0 0,0 0 24 0 0,6 1-96 0 0,5-1 96 0 0,6 0-96 0 0,3 0 96 0 0,4-1-96 0 0,2 1 96 0 0,1 0-96 0 0,-1 0 80 0 0,1 1-80 0 0,-1 0 80 0 0,0 0-80 0 0,-8 1 0 0 0,-3 1 0 0 0,-3 0 0 0 0,-1 1 0 0 0,1 0 0 0 0,1 0 0 0 0,1 1 0 0 0,-4 1 0 0 0,0-1 0 0 0,1 2 0 0 0,-4 0 0 0 0,0-1 0 0 0,2 1-80 0 0,4 0 80 0 0,2-1 0 0 0,1-1-72 0 0,2 1 72 0 0,-2 0 0 0 0,-2 1 0 0 0,-1 0 0 0 0,-2 0 0 0 0,0 1 0 0 0,1-1 0 0 0,-5 0 0 0 0,0 0 0 0 0,2-1 0 0 0,2-1 0 0 0,5 0 0 0 0,2 0 0 0 0,2 0 0 0 0,0 0 64 0 0,2 0-64 0 0,-2 0 0 0 0,0 0 0 0 0,-1 1 0 0 0,-2 0 0 0 0,-2 0-64 0 0,-2 0 64 0 0,-1 0 0 0 0,1-1 0 0 0,0-1 0 0 0,1-1 0 0 0,2 0 0 0 0,2 0 0 0 0,0-1 0 0 0,2 0 0 0 0,-5-1 0 0 0,-1 0 0 0 0,1-1 0 0 0,2 0 88 0 0,2 0-88 0 0,2 0 64 0 0,1-1-64 0 0,1 1 64 0 0,-1 0-64 0 0,-1-1 0 0 0,0 0 0 0 0,-5-1 0 0 0,-2 0 0 0 0,1 1 0 0 0,-1-1-72 0 0,2 1 72 0 0,2-1 0 0 0,5 1 0 0 0,2 0-64 0 0,4 0 64 0 0,1 1 0 0 0,2 0 0 0 0,1 1 0 0 0,1 1 0 0 0,0 0 0 0 0,2 1 0 0 0,2 0 0 0 0,1 0 0 0 0,1 0 0 0 0,2 1-64 0 0,1 0 64 0 0,3 0 0 0 0,2-1-80 0 0,3 1 80 0 0,3 0-64 0 0,1-1-24 0 0,2 1 88 0 0,0-2-104 0 0,1 1 40 0 0,-1-1 64 0 0,-1 0-104 0 0,17 1 40 0 0,5 0 64 0 0,-1 0-64 0 0,9 0 64 0 0,1-1 0 0 0,12 1 0 0 0,-2 0 0 0 0,-7-1-72 0 0,10 2 72 0 0,-3 0 0 0 0,16 1 0 0 0,-2 1 0 0 0,8 1 0 0 0,-7-1-64 0 0,5-1 64 0 0,10 1 0 0 0,-8-1 0 0 0,5-2 0 0 0,10 1 0 0 0,-7-1 0 0 0,6 0 0 0 0,-9 0 0 0 0,10 1 0 0 0,15 0 0 0 0,-8 0 0 0 0,5 0 0 0 0,-13 1 0 0 0,4 1 0 0 0,16 3 0 0 0,-8 1 0 0 0,8 0 0 0 0,-12-1 0 0 0,7 1 0 0 0,2 0 0 0 0,-15-1-64 0 0,9 1 64 0 0,4 1 0 0 0,2 0 0 0 0,1-1 0 0 0,-1-2 0 0 0,0 0 0 0 0,-2-2 0 0 0,-1 0 0 0 0,15 2 0 0 0,5-1 0 0 0,0 1 0 0 0,-2-1 0 0 0,-3-1 0 0 0,-5 0 0 0 0,-4-2 0 0 0,-2 0 0 0 0,1-1-64 0 0,2 0 64 0 0,3-2 0 0 0,0-1 0 0 0,-1-1 328 0 0,16 0 600 0 0,26-2-808 0 0,20 0-1208 0 0,13 0 408 0 0,-24 2 680 0 0,-10 2 0 0 0,2 2 0 0 0,-8 2 0 0 0,-12 1 0 0 0,-13 0 0 0 0,-11 0 384 0 0,-23-1 104 0 0,3-1 24 0 0,14 0-312 0 0,18-3-1176 0 0,13-4 376 0 0,-16 0 600 0 0,-4-2 0 0 0,-20 0 0 0 0,-7-1 0 0 0,2-1 0 0 0,3-1 0 0 0,-12 1 0 0 0,-4 0 0 0 0,-13 2 0 0 0,-16 2 64 0 0,4 0-64 0 0,-7 0 0 0 0,-8 2 72 0 0,5-2-72 0 0,-4 1 0 0 0,-5 0 0 0 0,-7 2 0 0 0,-7 0 0 0 0,-3 1-128 0 0,-6-3-40 0 0,-8-2 88 0 0,-16-2-16 0 0,-19-1 0 0 0,-11 0-8 0 0,-6 1 40 0 0,-3 2 64 0 0,-2 1-88 0 0,-8 3 24 0 0,-14 2 64 0 0,-18 4 0 0 0,-4 2 0 0 0,0 1 0 0 0,-10 1 0 0 0,0-1 64 0 0,6 1-64 0 0,7 0 0 0 0,6 1 0 0 0,3-1 64 0 0,0 1-64 0 0,1 0 0 0 0,-1-1 0 0 0,-18 2 96 0 0,-6 1-24 0 0,-3 0 0 0 0,-18 2 80 0 0,-20 0 8 0 0,-1-1-80 0 0,8 0-80 0 0,11-2 80 0 0,9-1-80 0 0,9-3 80 0 0,7 0 344 0 0,5-2 72 0 0,3 0 16 0 0,-18-1-312 0 0,-24 0-1176 0 0,-2-2 464 0 0,8 1 416 0 0,11-1 96 0 0,11-1 0 0 0,8 0 0 0 0,8 0 0 0 0,-9-2 0 0 0,-16 1-72 0 0,0-1 72 0 0,7 1-64 0 0,10 0 64 0 0,10-1-88 0 0,-5 0-16 0 0,2 0 40 0 0,7 0 64 0 0,-4 0-72 0 0,2 0 72 0 0,6-1 0 0 0,-5-1-72 0 0,5-1 72 0 0,8 0 0 0 0,10 1 0 0 0,10 1 0 0 0,-2 0 0 0 0,-8 1 0 0 0,-7 1 0 0 0,4 0 64 0 0,9 2-64 0 0,13 0 0 0 0,10 0 0 0 0,9 0 0 0 0,9 0 0 0 0,5 0 0 0 0,6-1 0 0 0,2 1 0 0 0,2 0 0 0 0,5 0 0 0 0,3 1-80 0 0,5-1-24 0 0,4-1-64 0 0,2 1 88 0 0,2-1 80 0 0,14 0 0 0 0,5 0 0 0 0,15 0-128 0 0,2 0-16 0 0,-5 0 0 0 0,13 1 0 0 0,-1 0 144 0 0,10-1-64 0 0,-5 1 64 0 0,12-1 0 0 0,-5-1-72 0 0,10-1 72 0 0,16-1-72 0 0,-6-1 72 0 0,9 0 0 0 0,15 0-64 0 0,6 2 64 0 0,1-1 0 0 0,-5 0 0 0 0,-5 1 0 0 0,-4-1 0 0 0,15 1 0 0 0,7-1 0 0 0,2 0 0 0 0,19-1 0 0 0,23-2 0 0 0,28-3 0 0 0,2 1 0 0 0,-10-1 0 0 0,2 0 0 0 0,14 1 0 0 0,17 2 0 0 0,-7 2 0 0 0,-20 3 0 0 0,-20 1-64 0 0,-14 2 64 0 0,-10 2 0 0 0,-8 1 0 0 0,15 1 0 0 0,26 1 0 0 0,7-2 0 0 0,-8-1 0 0 0,-13-2 0 0 0,-12-1 0 0 0,-10-1 0 0 0,-6-1 0 0 0,14-1 0 0 0,0 0 0 0 0,-5-1 0 0 0,-6 1 0 0 0,-6 1 0 0 0,14 1 0 0 0,-2 2 0 0 0,-7 0 0 0 0,9 2 0 0 0,-2 1 0 0 0,-7-1 0 0 0,3 0 0 0 0,-6-1 0 0 0,1 0 0 0 0,-21 0 0 0 0,-3-2 0 0 0,-19 0 0 0 0,-2-2 0 0 0,-16 0 0 0 0,-1-2 0 0 0,3-2 0 0 0,7-3 64 0 0,-9 0-64 0 0,-18 2 80 0 0,-5-2-80 0 0,-8 1 64 0 0,-10 0-64 0 0,-10 1 0 0 0,-10 2 64 0 0,-11 0 24 0 0,-9-1-88 0 0,-5 1 96 0 0,-12-1-96 0 0,-14-2 0 0 0,-9 1 0 0 0,-5 1-136 0 0,-4 1 16 0 0,-4 2 8 0 0,-4 2 0 0 0,-5 1 112 0 0,-20 1-96 0 0,-9 0 0 0 0,-2 0 32 0 0,1 1 64 0 0,2 0-104 0 0,1 1 40 0 0,-1 0 64 0 0,-2 1-104 0 0,-1-1 40 0 0,-22 1 0 0 0,-9 0 64 0 0,-3 2 0 0 0,0 0 0 0 0,4 1 0 0 0,4 0 0 0 0,4 1 64 0 0,1-1-64 0 0,-1 1 64 0 0,-4-1-64 0 0,0-2 64 0 0,-1-1-64 0 0,2 0 80 0 0,0-2-80 0 0,-3 0 96 0 0,-3-1-96 0 0,0-1 72 0 0,1 0-72 0 0,1 0 0 0 0,-23 0 72 0 0,-6 0-72 0 0,3-1 0 0 0,-14 0 0 0 0,1 0 0 0 0,7-1 0 0 0,11-1 0 0 0,13-1-64 0 0,-10 0-80 0 0,-21-3 8 0 0,-20-4 8 0 0,3-3 64 0 0,16 0-24 0 0,-2-2-88 0 0,10 1 88 0 0,15 0 88 0 0,0 2-80 0 0,7 3 0 0 0,8 2 80 0 0,8 3 0 0 0,9 1 0 0 0,7 2 0 0 0,7 1 0 0 0,-8 4 200 0 0,-17 2-56 0 0,1 1-144 0 0,8 0 96 0 0,13-1-32 0 0,16-1 0 0 0,12 0 0 0 0,12 0 0 0 0,0 2 0 0 0,3 0 16 0 0,6 2-80 0 0,4 0 80 0 0,4 0-80 0 0,2 1 72 0 0,2 1-72 0 0,6-1 0 0 0,10-1 0 0 0,8-2 0 0 0,8-2 0 0 0,7-1-64 0 0,4-1 0 0 0,8 1-64 0 0,4 0 64 0 0,2 0 0 0 0,12 2 0 0 0,3 0 64 0 0,10 2-72 0 0,16 0 72 0 0,16 2 0 0 0,18-2 0 0 0,-5-1 0 0 0,7-2 0 0 0,-11-2 0 0 0,11-2 0 0 0,3-2 0 0 0,1-1 0 0 0,15-2 0 0 0,6-2 0 0 0,-17 1 0 0 0,27-1 0 0 0,13-1 0 0 0,0 1 0 0 0,-7-1 0 0 0,-7 1 0 0 0,-6 1 0 0 0,-2 0 0 0 0,0 1 0 0 0,-1 1 0 0 0,18-1 0 0 0,26 0 0 0 0,27-1 0 0 0,3-2 0 0 0,-11 1 0 0 0,-14-1 0 0 0,-13 1 0 0 0,-10 0 0 0 0,-6 0 0 0 0,14-1 0 0 0,5 1 0 0 0,-2 1 0 0 0,-6 2 0 0 0,-9 1 0 0 0,13 2 0 0 0,3 2 0 0 0,-2 2 0 0 0,-5 1 0 0 0,-6 0 0 0 0,-9 1 0 0 0,-5-1 0 0 0,17 2 0 0 0,20 2 0 0 0,0 0 0 0 0,-10 0 0 0 0,-11-2 0 0 0,-12 1 0 0 0,-11-2 0 0 0,-7 1 0 0 0,-8-1 64 0 0,-7-1-64 0 0,-5 0 64 0 0,11 0-64 0 0,3 2 0 0 0,-15-1 64 0 0,6 0 0 0 0,1 1 0 0 0,-17-2 0 0 0,3 0 80 0 0,11 2-64 0 0,-11-1 0 0 0,3 1 0 0 0,10-2-8 0 0,7 1-72 0 0,4-1 72 0 0,-4-1-72 0 0,-19 0 0 0 0,-23-2 0 0 0,-5-1 0 0 0,-12-2 0 0 0,-13 0 72 0 0,2-1-72 0 0,-1-1 72 0 0,-5 0-72 0 0,-5 0 80 0 0,-7-1-80 0 0,-5 1 80 0 0,-6 0-80 0 0,-5 1 0 0 0,-2-1 240 0 0,-3 1 32 0 0,-3 0 8 0 0,-2 0 0 0 0,-2 1-152 0 0,-2-1-32 0 0,-1 1-8 0 0,-1 1 0 0 0,-1 1 224 0 0,0 0 40 0 0,-1 0 16 0 0,-4 1-1304 0 0,-2 2-2400 0 0,2 0-16279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31.688"/>
    </inkml:context>
    <inkml:brush xml:id="br0">
      <inkml:brushProperty name="width" value="0.1" units="cm"/>
      <inkml:brushProperty name="height" value="0.1" units="cm"/>
      <inkml:brushProperty name="color" value="#FF0066"/>
    </inkml:brush>
  </inkml:definitions>
  <inkml:trace contextRef="#ctx0" brushRef="#br0">1 38 3223 0 0,'0'-5'-41'0'0,"-1"3"106"0"0,1 0-1 0 0,0 0 1 0 0,0 0-1 0 0,0 1 1 0 0,1-1 0 0 0,-1 0-1 0 0,0 0 1 0 0,1 0-1 0 0,-1 1 1 0 0,2-4-1 0 0,-1 4 97 0 0,0 0-1 0 0,0 0 1 0 0,0 0-1 0 0,0 1 1 0 0,0-1-1 0 0,0 0 1 0 0,1 1-1 0 0,-1-1 1 0 0,0 1-1 0 0,0-1 1 0 0,0 1-1 0 0,1 0 1 0 0,-1-1-1 0 0,0 1 1 0 0,1 0-1 0 0,-1 0 1 0 0,0 0 0 0 0,2 0-1 0 0,13 0-80 0 0,0 1-1 0 0,-1 0 1 0 0,1 1-1 0 0,25 7 1 0 0,26 3-106 0 0,73-1-73 0 0,102 13 67 0 0,696 86 32 0 0,-272-119 1484 0 0,-319-5-536 0 0,-85 1-367 0 0,58 0-284 0 0,-149 11-652 0 0,-146 2-64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39.756"/>
    </inkml:context>
    <inkml:brush xml:id="br0">
      <inkml:brushProperty name="width" value="0.1" units="cm"/>
      <inkml:brushProperty name="height" value="0.1" units="cm"/>
      <inkml:brushProperty name="color" value="#FF0066"/>
    </inkml:brush>
  </inkml:definitions>
  <inkml:trace contextRef="#ctx0" brushRef="#br0">8 4 5527 0 0,'-4'0'120'0'0,"3"-4"24"0"0,-1 4 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0:41.564"/>
    </inkml:context>
    <inkml:brush xml:id="br0">
      <inkml:brushProperty name="width" value="0.1" units="cm"/>
      <inkml:brushProperty name="height" value="0.1" units="cm"/>
      <inkml:brushProperty name="color" value="#FF0066"/>
    </inkml:brush>
  </inkml:definitions>
  <inkml:trace contextRef="#ctx0" brushRef="#br0">1715 777 3167 0 0,'0'-12'1952'0'0,"1"12"-1769"0"0,0 0-1 0 0,-1 1 1 0 0,1-1-1 0 0,0 0 1 0 0,0 1-1 0 0,0-1 1 0 0,-1 1-1 0 0,1-1 1 0 0,0 1-1 0 0,0 0 1 0 0,-1-1-1 0 0,1 1 1 0 0,-1 0-1 0 0,1-1 1 0 0,-1 1-1 0 0,1 0 1 0 0,-1 0-1 0 0,1 0 1 0 0,0 1-1 0 0,9 20 2168 0 0,-8-23-2011 0 0,0 1-1 0 0,0-1 1 0 0,0 0 0 0 0,-1 0-1 0 0,1 0 1 0 0,0 1-1 0 0,-1-2 1 0 0,1 1-1 0 0,0 0 1 0 0,-1 0-1 0 0,0 0 1 0 0,3-3-1 0 0,22-24 157 0 0,-12 13-396 0 0,-11 11-5 0 0,0 0 1 0 0,-1 0-1 0 0,1-1 1 0 0,-1 1-1 0 0,0-1 1 0 0,0 1 0 0 0,0-1-1 0 0,-1 0 1 0 0,1 0-1 0 0,-1 0 1 0 0,0-5-1 0 0,0 3-18 0 0,1 0 0 0 0,-1 0 0 0 0,1 0 0 0 0,1 0-1 0 0,4-10 1 0 0,10-9 36 0 0,-3 2-32 0 0,0 0 0 0 0,16-38 0 0 0,-29 58-73 0 0,-1 1 0 0 0,1-1 1 0 0,-1 1-1 0 0,1 0 0 0 0,-1-1 0 0 0,0 0 0 0 0,0 1 0 0 0,-1 0 0 0 0,1-1 0 0 0,-1 1 0 0 0,1-1 1 0 0,-3-4-1 0 0,-1-20 114 0 0,10-13 115 0 0,-1 13-110 0 0,-3-51-126 0 0,-2 55 0 0 0,0 17 29 0 0,-1-1 0 0 0,0 1 0 0 0,0-1 1 0 0,-1 1-1 0 0,0-1 0 0 0,0 1 0 0 0,0 0 0 0 0,-1 0 0 0 0,0 0 0 0 0,-7-10 0 0 0,6 13 4 0 0,0 0 0 0 0,0 0 0 0 0,-1 0 0 0 0,1 0 0 0 0,-1 1 0 0 0,0 0 0 0 0,0 0 0 0 0,-6-3 0 0 0,4 3 41 0 0,1 0 1 0 0,0-1-1 0 0,0 0 0 0 0,-10-9 0 0 0,13 10-52 0 0,-1 0-1 0 0,0 0 1 0 0,0 1 0 0 0,0-1-1 0 0,0 1 1 0 0,0 0 0 0 0,0 0-1 0 0,0 0 1 0 0,-1 0 0 0 0,-5-1-1 0 0,-49-6 197 0 0,12 3-198 0 0,-57-24 44 0 0,98 29-64 0 0,1 1 0 0 0,-1 0 0 0 0,0 0 0 0 0,1 0 0 0 0,-9 2 0 0 0,-13 0 0 0 0,-6-2 0 0 0,-1 2 0 0 0,1 1 0 0 0,0 1 0 0 0,-60 17 0 0 0,46-10 79 0 0,0-1 1 0 0,-51 2-1 0 0,47-6 25 0 0,32-5-102 0 0,0 0 1 0 0,0-2 0 0 0,-29-4-1 0 0,36 3-2 0 0,1-1 0 0 0,0 0 0 0 0,-18-9 0 0 0,21 8 0 0 0,-1 1 0 0 0,0-1 0 0 0,0 2 0 0 0,0-1 0 0 0,0 1 0 0 0,0 0 0 0 0,-10 0 0 0 0,-22 4 13 0 0,25-1-3 0 0,0-1 0 0 0,0 0 1 0 0,1-1-1 0 0,-26-4 0 0 0,33 3 33 0 0,-1 1 0 0 0,1 1-1 0 0,-1 0 1 0 0,1 0 0 0 0,-12 1 0 0 0,-12 1 64 0 0,2-3-7 0 0,-35-7 0 0 0,30 3-104 0 0,-47-11 4 0 0,67 12 13 0 0,-1 1 0 0 0,0 0 0 0 0,0 2-1 0 0,-22 0 1 0 0,25 3-13 0 0,1 0 0 0 0,-22 8 0 0 0,-9 2 0 0 0,36-11-6 0 0,1 0 0 0 0,0 1 0 0 0,0 0-1 0 0,0 0 1 0 0,0 1 0 0 0,0-1 0 0 0,0 1 0 0 0,1 1 0 0 0,-1-1-1 0 0,-6 7 1 0 0,9-7 2 0 0,-1 0 0 0 0,1 1-1 0 0,1-1 1 0 0,-1 1 0 0 0,0 0 0 0 0,1 0-1 0 0,0 0 1 0 0,0 0 0 0 0,0 0 0 0 0,1 0-1 0 0,-1 1 1 0 0,1-1 0 0 0,0 0 0 0 0,0 1-1 0 0,0 5 1 0 0,-1 7-17 0 0,1 0 0 0 0,2 31 0 0 0,0-41 13 0 0,0 0 0 0 0,0-1 0 0 0,1 1 0 0 0,0-1 0 0 0,0 1-1 0 0,1-1 1 0 0,-1 0 0 0 0,1 0 0 0 0,1 0 0 0 0,4 6 0 0 0,34 55-1682 0 0,-33-49 76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1:53.452"/>
    </inkml:context>
    <inkml:brush xml:id="br0">
      <inkml:brushProperty name="width" value="0.1" units="cm"/>
      <inkml:brushProperty name="height" value="0.1" units="cm"/>
      <inkml:brushProperty name="color" value="#FF0066"/>
    </inkml:brush>
  </inkml:definitions>
  <inkml:trace contextRef="#ctx0" brushRef="#br0">57 1 2759 0 0,'-6'0'-782'0'0,"1"0"1250"0"0,1 0 0 0 0,-1 0 0 0 0,0 0 0 0 0,0 1 0 0 0,1 0 0 0 0,-7 1 0 0 0,11-2-338 0 0,-1 1 0 0 0,0-1 0 0 0,0 1 0 0 0,1-1 0 0 0,-1 1 0 0 0,0-1 0 0 0,1 1 0 0 0,-1-1 0 0 0,0 1 0 0 0,1-1 0 0 0,-1 1 1 0 0,1 0-1 0 0,-1-1 0 0 0,1 1 0 0 0,-1 0 0 0 0,1 0 0 0 0,0-1 0 0 0,-1 1 0 0 0,1 0 0 0 0,0 0 0 0 0,0 0 0 0 0,0-1 0 0 0,-1 1 0 0 0,1 0 1 0 0,0 0-1 0 0,0 0 0 0 0,0 0 0 0 0,0-1 0 0 0,0 1 0 0 0,0 0 0 0 0,1 0 0 0 0,-1 0 0 0 0,0 0 0 0 0,0-1 0 0 0,1 1 0 0 0,-1 0 1 0 0,0 0-1 0 0,1-1 0 0 0,-1 1 0 0 0,1 0 0 0 0,-1 0 0 0 0,2 0 0 0 0,2 7 237 0 0,1-1 1 0 0,0 0-1 0 0,0 0 0 0 0,9 9 0 0 0,-9-11-311 0 0,0-1 0 0 0,-1 1-1 0 0,0 1 1 0 0,0-1 0 0 0,0 1 0 0 0,-1-1-1 0 0,0 1 1 0 0,0 0 0 0 0,3 8-1 0 0,-6-13-134 0 0,9 34-248 0 0,-5-12-3935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1:53.839"/>
    </inkml:context>
    <inkml:brush xml:id="br0">
      <inkml:brushProperty name="width" value="0.1" units="cm"/>
      <inkml:brushProperty name="height" value="0.1" units="cm"/>
      <inkml:brushProperty name="color" value="#FF0066"/>
    </inkml:brush>
  </inkml:definitions>
  <inkml:trace contextRef="#ctx0" brushRef="#br0">19 26 7999 0 0,'-14'-22'1399'0'0,"9"19"22"0"0,11 14-627 0 0,4 10-548 0 0,0 0 0 0 0,-1 1 0 0 0,-2 0 0 0 0,0 0 0 0 0,-1 1 0 0 0,-1 0 0 0 0,-1 0 1 0 0,1 30-1 0 0,-4-24-258 0 0,-2 1 1 0 0,0-1 0 0 0,-2 1 0 0 0,-1-1-1 0 0,-2 0 1 0 0,-10 33 0 0 0,-4 7-3013 0 0,17-62 2130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1:54.195"/>
    </inkml:context>
    <inkml:brush xml:id="br0">
      <inkml:brushProperty name="width" value="0.1" units="cm"/>
      <inkml:brushProperty name="height" value="0.1" units="cm"/>
      <inkml:brushProperty name="color" value="#FF0066"/>
    </inkml:brush>
  </inkml:definitions>
  <inkml:trace contextRef="#ctx0" brushRef="#br0">28 45 10735 0 0,'-27'-13'1150'0'0,"68"18"274"0"0,-11-1-1021 0 0,1-2 1 0 0,60-4 0 0 0,61-17 210 0 0,-89 9-673 0 0,90-2 1 0 0,-142 12-175 0 0,1 0 0 0 0,-1 1 1 0 0,1 0-1 0 0,-1 1 0 0 0,13 4 1 0 0,-7 0-486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1:54.566"/>
    </inkml:context>
    <inkml:brush xml:id="br0">
      <inkml:brushProperty name="width" value="0.1" units="cm"/>
      <inkml:brushProperty name="height" value="0.1" units="cm"/>
      <inkml:brushProperty name="color" value="#FF0066"/>
    </inkml:brush>
  </inkml:definitions>
  <inkml:trace contextRef="#ctx0" brushRef="#br0">342 56 10279 0 0,'-6'-9'114'0'0,"4"5"-31"0"0,0 0 1 0 0,-1 0 0 0 0,1 0-1 0 0,-1 0 1 0 0,1 1 0 0 0,-1 0-1 0 0,0-1 1 0 0,0 1 0 0 0,-1 0-1 0 0,1 1 1 0 0,-7-5 0 0 0,5 6 20 0 0,1 0 0 0 0,0 1 0 0 0,-1 0 0 0 0,1 0 0 0 0,0 0 0 0 0,-1 1 0 0 0,1 0 0 0 0,0 0 0 0 0,0 0 0 0 0,0 0 0 0 0,-1 0 0 0 0,1 1 0 0 0,0 0 0 0 0,1-1 1 0 0,-1 2-1 0 0,0-1 0 0 0,-4 4 0 0 0,-1 1 58 0 0,0 0 1 0 0,1 0 0 0 0,-1 1 0 0 0,2 0-1 0 0,-12 15 1 0 0,5-1-60 0 0,1 0 0 0 0,1 1 0 0 0,1 1 0 0 0,0 0 0 0 0,-10 39 1 0 0,-23 131 14 0 0,19-26-884 0 0,20-115-188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03.540"/>
    </inkml:context>
    <inkml:brush xml:id="br0">
      <inkml:brushProperty name="width" value="0.1" units="cm"/>
      <inkml:brushProperty name="height" value="0.1" units="cm"/>
      <inkml:brushProperty name="color" value="#FFFF00"/>
    </inkml:brush>
  </inkml:definitions>
  <inkml:trace contextRef="#ctx0" brushRef="#br0">23 12 455 0 0,'-23'7'6951'0'0,"24"-6"-6918"0"0,-1-1 0 0 0,0 0 0 0 0,0 0 0 0 0,0 1 0 0 0,0-1 0 0 0,0 0 0 0 0,0 1 1 0 0,1-1-1 0 0,-1 0 0 0 0,0 1 0 0 0,0-1 0 0 0,0 0 0 0 0,1 0 0 0 0,-1 0 0 0 0,0 1 0 0 0,0-1 0 0 0,1 0 0 0 0,-1 0 0 0 0,0 0 0 0 0,1 1 0 0 0,-1-1 0 0 0,0 0 1 0 0,1 0-1 0 0,-1 0 0 0 0,0 0 0 0 0,1 0 0 0 0,-1 0 0 0 0,0 0 0 0 0,1 0 0 0 0,-1 0 0 0 0,0 0 0 0 0,1 0 0 0 0,-1 0 0 0 0,0 0 0 0 0,1 0 0 0 0,-1 0 0 0 0,0 0 0 0 0,1 0 1 0 0,-1 0-1 0 0,0 0 0 0 0,1 0 0 0 0,-1-1 0 0 0,20-5 1127 0 0,-16 4-646 0 0,5 0-159 0 0,0 0 1 0 0,0 0-1 0 0,11 0 1 0 0,-11 1-195 0 0,0 0-1 0 0,0 0 1 0 0,10-4 0 0 0,-17 6-51 0 0,0 0-1 0 0,0 1 0 0 0,-1-1 0 0 0,1 0 1 0 0,-1 1-1 0 0,1 0 0 0 0,-1-1 1 0 0,1 1-1 0 0,-1 0 0 0 0,0-1 1 0 0,0 1-1 0 0,2 4 0 0 0,5 5 246 0 0,-4-8-308 0 0,0 0-1 0 0,1 0 0 0 0,0-1 0 0 0,-1 1 0 0 0,1-1 1 0 0,0 0-1 0 0,0-1 0 0 0,0 1 0 0 0,0-1 1 0 0,1 0-1 0 0,-1-1 0 0 0,0 1 0 0 0,9-1 1 0 0,21 4 113 0 0,-29-3-143 0 0,0-1-1 0 0,1 1 1 0 0,-1-1 0 0 0,8-1-1 0 0,-10 0-1 0 0,1 1 0 0 0,-1 0 0 0 0,1 0-1 0 0,-1 0 1 0 0,1 0 0 0 0,-1 1 0 0 0,0-1-1 0 0,1 1 1 0 0,-1 0 0 0 0,8 3 0 0 0,-9-3 12 0 0,0 0 1 0 0,-1 0 0 0 0,1-1 0 0 0,0 1-1 0 0,0-1 1 0 0,0 0 0 0 0,0 0 0 0 0,0 0 0 0 0,3 0-1 0 0,-2-1 3 0 0,0 1-1 0 0,-1 0 0 0 0,1 0 0 0 0,0 1 1 0 0,-1-1-1 0 0,5 1 0 0 0,7 3-18 0 0,1 0 0 0 0,-1-2-1 0 0,1 0 1 0 0,-1-1 0 0 0,19-1-1 0 0,-25-1-5 0 0,0 0-1 0 0,0 0 1 0 0,0-1-1 0 0,0-1 1 0 0,0 1 0 0 0,13-7-1 0 0,-13 5 1 0 0,0 1-1 0 0,0 0 1 0 0,0 0-1 0 0,0 1 1 0 0,0 0 0 0 0,15-1-1 0 0,-17 3 1 0 0,1-1-1 0 0,-1 0 1 0 0,-1-1 0 0 0,1 0-1 0 0,0 0 1 0 0,8-3 0 0 0,-9 2-1 0 0,1 1 1 0 0,-1 0-1 0 0,1 0 1 0 0,0 0-1 0 0,0 1 1 0 0,7 0-1 0 0,4 2 31 0 0,30 6 0 0 0,-7-1 13 0 0,-28-6-39 0 0,-1 0 1 0 0,1-1-1 0 0,0 0 1 0 0,-1-1 0 0 0,1 0-1 0 0,12-5 1 0 0,-15 4-4 0 0,0 0 1 0 0,0 1-1 0 0,1 0 1 0 0,-1 1-1 0 0,1 0 1 0 0,-1 0-1 0 0,1 1 1 0 0,-1 1-1 0 0,1-1 1 0 0,10 4-1 0 0,-13-2-4 0 0,-1-1-1 0 0,1 1 0 0 0,0-1 1 0 0,-1-1-1 0 0,1 1 0 0 0,0-2 1 0 0,9 0-1 0 0,-11 1 32 0 0,1 0-1 0 0,0 1 1 0 0,-1 0 0 0 0,1 0-1 0 0,-1 0 1 0 0,1 1 0 0 0,-1 0-1 0 0,0 0 1 0 0,1 0 0 0 0,-1 1-1 0 0,-1 0 1 0 0,8 5 0 0 0,23 9 355 0 0,-23-12-278 0 0,0 1 0 0 0,-1 1 0 0 0,21 14 0 0 0,-6 0-5050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05.465"/>
    </inkml:context>
    <inkml:brush xml:id="br0">
      <inkml:brushProperty name="width" value="0.1" units="cm"/>
      <inkml:brushProperty name="height" value="0.1" units="cm"/>
      <inkml:brushProperty name="color" value="#FFFF00"/>
    </inkml:brush>
  </inkml:definitions>
  <inkml:trace contextRef="#ctx0" brushRef="#br0">22 31 455 0 0,'-1'0'57'0'0,"1"0"0"0"0,0 0-1 0 0,0 0 1 0 0,0 0 0 0 0,-1 0-1 0 0,1 0 1 0 0,0 0 0 0 0,0 0-1 0 0,0-1 1 0 0,-1 1 0 0 0,1 0-1 0 0,0 0 1 0 0,0 0 0 0 0,0 0-1 0 0,0 0 1 0 0,0-1 0 0 0,-1 1-1 0 0,1 0 1 0 0,0 0 0 0 0,0 0-1 0 0,0-1 1 0 0,0 1 0 0 0,0 0-1 0 0,0 0 1 0 0,0-1 0 0 0,0 1-1 0 0,0 0 1 0 0,0 0-1 0 0,0 0 1 0 0,0-1 0 0 0,0 1-1 0 0,0 0 1 0 0,0 0 0 0 0,0-1-1 0 0,0 1 1 0 0,0 0 0 0 0,0 0-1 0 0,0 0 1 0 0,0-1 0 0 0,0 1-1 0 0,0 0 1 0 0,0 0 0 0 0,1 0-1 0 0,-1-1 1 0 0,0 1 0 0 0,0 0-1 0 0,0 0 1 0 0,0 0 0 0 0,1-1 12 0 0,-1 0 0 0 0,0 1 0 0 0,1-1 1 0 0,-1 1-1 0 0,0-1 0 0 0,0 0 0 0 0,0 1 1 0 0,0-1-1 0 0,0 1 0 0 0,1-1 0 0 0,-1 0 1 0 0,0 1-1 0 0,0-1 0 0 0,-1 0 1 0 0,1 1-1 0 0,0-1 0 0 0,0 1 0 0 0,0-1 1 0 0,0 0-1 0 0,0 1 0 0 0,-1-1 0 0 0,1 1 1 0 0,0-1-1 0 0,-1 0 0 0 0,1 1 0 0 0,0-1 1 0 0,-1 1-1 0 0,1-1 0 0 0,0 1 0 0 0,-1 0 1 0 0,1-1-1 0 0,-1 1 0 0 0,1-1 1 0 0,-1 1-1 0 0,1 0 0 0 0,-1-1 0 0 0,0 1 1 0 0,1 0-1 0 0,-2-1 0 0 0,2 1-7 0 0,0 0 0 0 0,-1 0 0 0 0,1 0 0 0 0,-1 0 0 0 0,1 0 0 0 0,0 0 1 0 0,-1 0-1 0 0,1 0 0 0 0,-1 0 0 0 0,1 0 0 0 0,0 0 0 0 0,-1 0 0 0 0,1 0 0 0 0,0 1 0 0 0,-1-1 0 0 0,1 0 0 0 0,0 0 0 0 0,-1 0 0 0 0,1 1 0 0 0,0-1 1 0 0,-1 0-1 0 0,1 0 0 0 0,0 1 0 0 0,-1-1 0 0 0,1 0 0 0 0,0 1 0 0 0,0-1 0 0 0,0 0 0 0 0,-1 1 0 0 0,1-1 0 0 0,0 0 0 0 0,0 1 0 0 0,0-1 0 0 0,0 0 0 0 0,0 1 1 0 0,-1-1-1 0 0,1 0 0 0 0,0 1 0 0 0,0-1 0 0 0,0 1 0 0 0,0-1 0 0 0,0 0 0 0 0,0 1 0 0 0,0-1 0 0 0,0 1 0 0 0,1-1 0 0 0,-1 0 0 0 0,0 1 0 0 0,0-1 0 0 0,0 1 1 0 0,6 22 1324 0 0,-2-17-1295 0 0,1 0 0 0 0,-1-1 0 0 0,1 1-1 0 0,0-1 1 0 0,0 0 0 0 0,1 0 0 0 0,-1-1 0 0 0,11 7-1 0 0,-12-8-17 0 0,1-1 0 0 0,-1 0-1 0 0,1 0 1 0 0,0-1 0 0 0,0 1-1 0 0,-1-1 1 0 0,1 0 0 0 0,0-1-1 0 0,0 1 1 0 0,0-1 0 0 0,0 0-1 0 0,0 0 1 0 0,6-1 0 0 0,-2 1 19 0 0,1 0 0 0 0,-1 0 0 0 0,0 1 1 0 0,1 0-1 0 0,-1 0 0 0 0,0 1 0 0 0,10 3 0 0 0,33 6 180 0 0,-42-11-198 0 0,-1 1-1 0 0,1-2 1 0 0,10-1-1 0 0,-14 1-16 0 0,0 0-1 0 0,0 1 0 0 0,0 0 0 0 0,0 0 1 0 0,0 0-1 0 0,0 1 0 0 0,0-1 0 0 0,0 1 1 0 0,0 1-1 0 0,9 2 0 0 0,5 5 99 0 0,1-1 1 0 0,0 0-1 0 0,28 5 0 0 0,-41-12-122 0 0,0 0 0 0 0,0 0 1 0 0,0-1-1 0 0,0 0 0 0 0,0 0 0 0 0,-1-1 1 0 0,1 0-1 0 0,0 0 0 0 0,0-1 0 0 0,-1 0 1 0 0,1 0-1 0 0,-1-1 0 0 0,8-4 0 0 0,32-15 185 0 0,-14 7-120 0 0,45-29-1 0 0,-70 40-93 0 0,-1 0 0 0 0,1 1 0 0 0,-1-1 0 0 0,1 1 0 0 0,0 1 0 0 0,0-1 0 0 0,1 2 0 0 0,-1-1 0 0 0,0 1-1 0 0,0 0 1 0 0,1 1 0 0 0,13 0 0 0 0,-3 0 14 0 0,-11-1 11 0 0,0 1 0 0 0,0 0 0 0 0,13 3 0 0 0,-8-1 34 0 0,-1 2 0 0 0,0 0 0 0 0,-1 0 0 0 0,1 1 0 0 0,-1 0 0 0 0,18 12 0 0 0,-17-7-33 0 0,-10-8-25 0 0,0 0 1 0 0,0-1 0 0 0,0 1-1 0 0,0-1 1 0 0,0 1 0 0 0,0-1-1 0 0,1 1 1 0 0,-1-1 0 0 0,1 0-1 0 0,-1 0 1 0 0,1-1 0 0 0,4 2-1 0 0,6 1 18 0 0,1 1-1 0 0,-1 0 1 0 0,0 1-1 0 0,21 11 1 0 0,15 6 40 0 0,-40-19 32 0 0,0-1 1 0 0,0 0 0 0 0,19 1 0 0 0,-18-2-55 0 0,-1 0 0 0 0,1 1-1 0 0,17 4 1 0 0,-18-2-28 0 0,0-1 1 0 0,0-1-1 0 0,0 0 0 0 0,0 0 0 0 0,0 0 0 0 0,0-1 0 0 0,1-1 0 0 0,13 0 1 0 0,-18 0-174 0 0,1-2 0 0 0,-1 1 1 0 0,0 0-1 0 0,0-1 1 0 0,1 0-1 0 0,-1 0 0 0 0,-1 0 1 0 0,1-1-1 0 0,0 0 0 0 0,0 0 1 0 0,-1 0-1 0 0,0 0 0 0 0,0-1 1 0 0,0 0-1 0 0,7-7 1 0 0,0-3-1360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09.622"/>
    </inkml:context>
    <inkml:brush xml:id="br0">
      <inkml:brushProperty name="width" value="0.1" units="cm"/>
      <inkml:brushProperty name="height" value="0.1" units="cm"/>
      <inkml:brushProperty name="color" value="#FFFF00"/>
    </inkml:brush>
  </inkml:definitions>
  <inkml:trace contextRef="#ctx0" brushRef="#br0">1746 65 1439 0 0,'0'-3'183'0'0,"1"2"-134"0"0,-1 1 1 0 0,0-1-1 0 0,0 0 0 0 0,0 0 0 0 0,1 1 0 0 0,-1-1 0 0 0,0 0 1 0 0,0 0-1 0 0,0 0 0 0 0,0 1 0 0 0,-1-1 0 0 0,1 0 0 0 0,0 0 1 0 0,0 0-1 0 0,0 1 0 0 0,-1-1 0 0 0,1 0 0 0 0,0 0 1 0 0,-1 1-1 0 0,1-1 0 0 0,-1 0 0 0 0,1 1 0 0 0,-1-1 0 0 0,1 0 1 0 0,-1 1-1 0 0,1-1 0 0 0,-1 1 0 0 0,1-1 0 0 0,-1 1 0 0 0,0-1 1 0 0,1 1-1 0 0,-1-1 0 0 0,-1 1 317 0 0,6-7 2325 0 0,1-3-1468 0 0,-6 10-1150 0 0,1-1 0 0 0,0 1 0 0 0,0 0 0 0 0,0-1 0 0 0,0 1 1 0 0,-1 0-1 0 0,1 0 0 0 0,0-1 0 0 0,0 1 0 0 0,-1 0 0 0 0,1 0 0 0 0,0-1 1 0 0,-1 1-1 0 0,1 0 0 0 0,0 0 0 0 0,-1 0 0 0 0,1-1 0 0 0,0 1 0 0 0,-1 0 1 0 0,1 0-1 0 0,0 0 0 0 0,-1 0 0 0 0,1 0 0 0 0,0 0 0 0 0,-1 0 0 0 0,1 0 1 0 0,0 0-1 0 0,-1 0 0 0 0,1 0 0 0 0,0 0 0 0 0,-1 0 0 0 0,1 0 0 0 0,0 0 1 0 0,-1 0-1 0 0,-7-1 664 0 0,7-2 165 0 0,-1-7 263 0 0,2 10-1136 0 0,-1 0 1 0 0,1-1-1 0 0,-1 1 1 0 0,1 0-1 0 0,-1-1 1 0 0,1 1-1 0 0,-1 0 1 0 0,0 0-1 0 0,1 0 1 0 0,-1 0-1 0 0,1 0 1 0 0,-1 0-1 0 0,1 0 1 0 0,-1 0 0 0 0,0 0-1 0 0,1 0 1 0 0,-1 0-1 0 0,1 0 1 0 0,-1 0-1 0 0,1 0 1 0 0,-1 0-1 0 0,1 0 1 0 0,-1 1-1 0 0,1-1 1 0 0,-1 0-1 0 0,1 0 1 0 0,-1 1-1 0 0,1-1 1 0 0,-1 0-1 0 0,1 1 1 0 0,-1-1-1 0 0,1 0 1 0 0,-1 1 0 0 0,1 0-1 0 0,-17 14 403 0 0,16-14-377 0 0,0 0 0 0 0,0 0 0 0 0,1 0 0 0 0,-1 0 0 0 0,0 0 0 0 0,0 0 0 0 0,0 0 0 0 0,0 0 0 0 0,0 0 1 0 0,0 0-1 0 0,0-1 0 0 0,-1 1 0 0 0,1-1 0 0 0,0 1 0 0 0,0-1 0 0 0,0 1 0 0 0,-1-1 0 0 0,-1 1 0 0 0,-26-1 1140 0 0,26-1-1128 0 0,1 1 0 0 0,-1 0 0 0 0,0-1 1 0 0,0 1-1 0 0,0 0 0 0 0,0 1 1 0 0,0-1-1 0 0,0 0 0 0 0,0 1 0 0 0,1 0 1 0 0,-1-1-1 0 0,0 1 0 0 0,0 0 1 0 0,1 1-1 0 0,-4 1 0 0 0,-1 2-50 0 0,0 0 1 0 0,-1 0-1 0 0,1-1 0 0 0,-1 0 0 0 0,0 0 1 0 0,0-1-1 0 0,0 0 0 0 0,0 0 0 0 0,0-1 0 0 0,-14 2 1 0 0,0 2 100 0 0,0 1 0 0 0,-40 17 1 0 0,37-13-101 0 0,5-5 120 0 0,-1 0 0 0 0,1-2 0 0 0,-1 0 0 0 0,0-1 0 0 0,0-1 0 0 0,-41-2 1 0 0,-21 3 43 0 0,-37-1 58 0 0,41-1-108 0 0,44-1-82 0 0,15-1-10 0 0,0-1-1 0 0,-30-7 1 0 0,33 5 28 0 0,0 1-1 0 0,0 0 0 0 0,0 2 0 0 0,-22 0 1 0 0,3 1 250 0 0,0-1 1 0 0,0-1 0 0 0,-56-12 0 0 0,49 7 181 0 0,-79-4-1 0 0,101 11-416 0 0,-215-9-103 0 0,210 4-2400 0 0,16 3 985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3:06.919"/>
    </inkml:context>
    <inkml:brush xml:id="br0">
      <inkml:brushProperty name="width" value="0.1" units="cm"/>
      <inkml:brushProperty name="height" value="0.1" units="cm"/>
      <inkml:brushProperty name="color" value="#FFFF00"/>
    </inkml:brush>
  </inkml:definitions>
  <inkml:trace contextRef="#ctx0" brushRef="#br0">77 101 455 0 0,'-9'-15'2339'0'0,"-14"-33"-1"0"0,7 15-952 0 0,16 32-1351 0 0,0 1 0 0 0,0 0 0 0 0,0 0 0 0 0,0-1 0 0 0,0 1 0 0 0,-1 0 0 0 0,1 0-1 0 0,0 0 1 0 0,0-1 0 0 0,0 1 0 0 0,0 0 0 0 0,0 0 0 0 0,-1 0 0 0 0,1 0 0 0 0,0-1 0 0 0,0 1 0 0 0,0 0 0 0 0,-1 0 0 0 0,1 0 0 0 0,0 0-1 0 0,0 0 1 0 0,0 0 0 0 0,-1 0 0 0 0,1 0 0 0 0,0-1 0 0 0,0 1 0 0 0,-1 0 0 0 0,1 0 0 0 0,0 0 0 0 0,0 0 0 0 0,0 0 0 0 0,-1 0 0 0 0,1 0-1 0 0,0 0 1 0 0,0 1 0 0 0,-1-1 0 0 0,1 0 0 0 0,-8 8 756 0 0,-3 12 12 0 0,10-18-744 0 0,1 0-1 0 0,-1 0 0 0 0,1 1 0 0 0,0-1 0 0 0,-1 0 0 0 0,1 0 0 0 0,0 0 1 0 0,0 1-1 0 0,0-1 0 0 0,1 0 0 0 0,-1 0 0 0 0,0 0 0 0 0,1 0 0 0 0,0 1 1 0 0,-1-1-1 0 0,1 0 0 0 0,0 0 0 0 0,0 0 0 0 0,0 0 0 0 0,0 0 0 0 0,1-1 1 0 0,-1 1-1 0 0,0 0 0 0 0,1 0 0 0 0,-1-1 0 0 0,1 1 0 0 0,0-1 0 0 0,-1 0 1 0 0,1 1-1 0 0,0-1 0 0 0,0 0 0 0 0,0 0 0 0 0,0 0 0 0 0,0 0 0 0 0,3 1 1 0 0,8 2 269 0 0,1 0 1 0 0,-1 0 0 0 0,1-2 0 0 0,22 3 0 0 0,-10-2 117 0 0,193 22 1193 0 0,-37-6-736 0 0,65 11-407 0 0,-152-24-424 0 0,0-4 1 0 0,98-10 0 0 0,133 1 567 0 0,460 21 88 0 0,-495-48-652 0 0,-7 0 208 0 0,-187 36-208 0 0,-24 1 3 0 0,-71-4-51 0 0,0 1-1 0 0,0-1 1 0 0,-1 1-1 0 0,1-1 1 0 0,0 0 0 0 0,0 0-1 0 0,-1 0 1 0 0,1 0 0 0 0,0 0-1 0 0,-1 0 1 0 0,3-2 0 0 0,-4 2-12 0 0,1 0 1 0 0,0 0 0 0 0,-1 1 0 0 0,1-1-1 0 0,0 0 1 0 0,0 1 0 0 0,0-1-1 0 0,0 1 1 0 0,-1-1 0 0 0,1 1 0 0 0,0-1-1 0 0,0 1 1 0 0,0-1 0 0 0,0 1 0 0 0,0 0-1 0 0,0 0 1 0 0,0-1 0 0 0,0 1 0 0 0,0 0-1 0 0,1 0 1 0 0,-1 0 0 0 0,0 0-1 0 0,1 1 1 0 0,-2 11-5377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11.286"/>
    </inkml:context>
    <inkml:brush xml:id="br0">
      <inkml:brushProperty name="width" value="0.1" units="cm"/>
      <inkml:brushProperty name="height" value="0.1" units="cm"/>
      <inkml:brushProperty name="color" value="#FFFF00"/>
    </inkml:brush>
  </inkml:definitions>
  <inkml:trace contextRef="#ctx0" brushRef="#br0">2242 96 3511 0 0,'-1'-2'113'0'0,"0"0"-1"0"0,1 1 0 0 0,-1-1 0 0 0,1 0 0 0 0,0 0 1 0 0,-1 0-1 0 0,1 0 0 0 0,0 0 0 0 0,0 0 0 0 0,0-1 1 0 0,0-1 294 0 0,0 2-267 0 0,0 1 0 0 0,0 0 0 0 0,0 0-1 0 0,-1 0 1 0 0,1-1 0 0 0,0 1 0 0 0,-1 0 0 0 0,1 0 0 0 0,-1 0 0 0 0,1 0 0 0 0,-1 0 0 0 0,1 0 0 0 0,-1 0 0 0 0,0 0 0 0 0,1 0-1 0 0,-1 0 1 0 0,0 0 0 0 0,0 0 0 0 0,0 1 0 0 0,0-1 0 0 0,0 0 0 0 0,0 0 0 0 0,0 1 0 0 0,0-1 0 0 0,0 1 0 0 0,0-1 0 0 0,0 1-1 0 0,0-1 1 0 0,-2 1 0 0 0,-1-1 147 0 0,-1 1-1 0 0,0 0 0 0 0,1 0 1 0 0,-1 1-1 0 0,1-1 1 0 0,-7 2-1 0 0,-8 1-11 0 0,10-2-46 0 0,5 0-87 0 0,1 0 0 0 0,0-1 0 0 0,0 1 0 0 0,0-1 0 0 0,-1 0 0 0 0,1 0 0 0 0,0-1 0 0 0,0 1 0 0 0,-1 0 0 0 0,1-1 0 0 0,0 0 0 0 0,0 0 0 0 0,0 0 0 0 0,0 0 0 0 0,0 0 0 0 0,0-1 0 0 0,-3-1 0 0 0,3 1-79 0 0,0 0 1 0 0,0 1-1 0 0,0 0 0 0 0,0-1 0 0 0,0 1 0 0 0,0 0 1 0 0,0 1-1 0 0,-1-1 0 0 0,1 1 0 0 0,-4-1 0 0 0,-39 1 936 0 0,27 1-575 0 0,-68-5 690 0 0,-78 1 241 0 0,-34-2-307 0 0,188 6-1012 0 0,0 0 1 0 0,-20 4 0 0 0,20-2-28 0 0,0-1 1 0 0,-20 1 0 0 0,-29-3 181 0 0,-179-7 732 0 0,195 2-736 0 0,-135-11 134 0 0,50 16 206 0 0,-9 0 181 0 0,81-3-375 0 0,-99 7 0 0 0,124 0-197 0 0,0 1 0 0 0,1 2-1 0 0,0 1 1 0 0,-49 18 0 0 0,0 13 14 0 0,52-25-221 0 0,0 0-1 0 0,-30 9 1 0 0,37-21-1821 0 0,15-5 784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13.515"/>
    </inkml:context>
    <inkml:brush xml:id="br0">
      <inkml:brushProperty name="width" value="0.1" units="cm"/>
      <inkml:brushProperty name="height" value="0.1" units="cm"/>
      <inkml:brushProperty name="color" value="#FFFF00"/>
    </inkml:brush>
  </inkml:definitions>
  <inkml:trace contextRef="#ctx0" brushRef="#br0">8251 1349 919 0 0,'-10'6'702'0'0,"0"0"0"0"0,1 1-1 0 0,-1 1 1 0 0,1 0 0 0 0,-7 9-1 0 0,-14 11 657 0 0,14-15-1151 0 0,0-1-1 0 0,-1 0 0 0 0,-1-1 1 0 0,1-1-1 0 0,-1-1 0 0 0,-25 9 0 0 0,14-9 497 0 0,0 0 0 0 0,-1-3 0 0 0,-48 6 0 0 0,-148 18 2399 0 0,164-18-2892 0 0,2 2 0 0 0,-67 26 1 0 0,39-12-138 0 0,-18 6-76 0 0,-11 4 256 0 0,-222 41-1 0 0,-206 18 720 0 0,416-75-754 0 0,-208 9-1 0 0,296-30-344 0 0,-316 22 2217 0 0,70-4-2602 0 0,87-8 1804 0 0,-23 2-1047 0 0,167-13-290 0 0,-110-14 1 0 0,-26-18-991 0 0,-171-25 1608 0 0,-73-15-131 0 0,390 63-385 0 0,-85-17 294 0 0,-243-82-1 0 0,301 77-84 0 0,-85-50-1 0 0,94 47-102 0 0,-126-51-1 0 0,76 47-162 0 0,-197-70 0 0 0,252 86-11 0 0,-122-47 48 0 0,134 48-13 0 0,-78-47 1 0 0,-87-77 199 0 0,14 8-144 0 0,92 70-64 0 0,17 13 3 0 0,-150-122-1 0 0,186 130-9 0 0,-89-84 61 0 0,121 109-60 0 0,2-1 0 0 0,1-1 0 0 0,0 0-1 0 0,-20-39 1 0 0,13 8 22 0 0,23 49-29 0 0,1 0 1 0 0,0 1-1 0 0,-1-1 0 0 0,1 0 0 0 0,1 0 0 0 0,-1 0 1 0 0,1 0-1 0 0,0 0 0 0 0,1-8 0 0 0,-1 11-3 0 0,1 1 0 0 0,-1 0 0 0 0,1 0 0 0 0,-1-1 0 0 0,1 1 0 0 0,0 0 0 0 0,0 0 0 0 0,-1 0 0 0 0,1 0 0 0 0,0 0 0 0 0,0 0 0 0 0,0 0 0 0 0,0 0 0 0 0,0 0 0 0 0,0 0 0 0 0,0 1 0 0 0,1-1 0 0 0,-1 0 0 0 0,0 1 0 0 0,0-1 0 0 0,0 1 0 0 0,1-1 0 0 0,-1 1 0 0 0,0-1 0 0 0,1 1 0 0 0,-1 0 0 0 0,3 0 0 0 0,5-1 0 0 0,0 1 0 0 0,0 0 0 0 0,11 1 0 0 0,-1 0 0 0 0,71 2 0 0 0,-41-1 0 0 0,74-5 0 0 0,-120 2 0 0 0,-1 1 0 0 0,0-1 0 0 0,1 0 0 0 0,-1 0 0 0 0,0 0 0 0 0,0 0 0 0 0,0 0 0 0 0,0 0 0 0 0,0-1 0 0 0,0 1 0 0 0,0-1 0 0 0,0 1 0 0 0,3-4 0 0 0,-5 4 0 0 0,0 1 0 0 0,1-1 0 0 0,-1 1 0 0 0,1-1 0 0 0,-1 1 0 0 0,0-1 0 0 0,1 0 0 0 0,-1 1 0 0 0,0-1 0 0 0,1 0 0 0 0,-1 1 0 0 0,0-1 0 0 0,0 1 0 0 0,0-1 0 0 0,0 0 0 0 0,0 0 0 0 0,0 1 0 0 0,0-1 0 0 0,0 0 0 0 0,0 1 0 0 0,0-1 0 0 0,0 0 0 0 0,0 1 0 0 0,0-1 0 0 0,0 0 0 0 0,-1 1 0 0 0,1-1 0 0 0,0 1 0 0 0,0-1 0 0 0,-1 0 0 0 0,1 1 0 0 0,-1-1 0 0 0,1 1 0 0 0,0-1 0 0 0,-1 1 0 0 0,1-1 0 0 0,-1 1 0 0 0,1-1 0 0 0,-1 1 0 0 0,1-1 0 0 0,-1 1 0 0 0,0 0 0 0 0,1-1 0 0 0,-1 1 0 0 0,1 0 0 0 0,-1 0 0 0 0,0-1 0 0 0,1 1 0 0 0,-1 0 0 0 0,-1 0 0 0 0,-49-16-62 0 0,0 2 0 0 0,-1 3 0 0 0,-64-6 0 0 0,-22 8 8 0 0,-6 0-24 0 0,98 5 40 0 0,-47 1 0 0 0,92 3 31 0 0,0 0-1 0 0,0 0 1 0 0,-1 0-1 0 0,1 0 1 0 0,0 0 0 0 0,0 0-1 0 0,-1 0 1 0 0,1 1-1 0 0,0-1 1 0 0,0 0-1 0 0,0 1 1 0 0,0-1 0 0 0,-1 1-1 0 0,0 0 1 0 0,2-1 4 0 0,0 1 0 0 0,0-1 1 0 0,-1 0-1 0 0,1 1 0 0 0,0-1 0 0 0,0 0 1 0 0,0 1-1 0 0,0-1 0 0 0,0 0 0 0 0,0 1 1 0 0,0-1-1 0 0,0 0 0 0 0,0 1 0 0 0,0-1 1 0 0,0 0-1 0 0,0 1 0 0 0,0-1 0 0 0,0 0 1 0 0,0 1-1 0 0,0-1 0 0 0,0 0 1 0 0,0 1-1 0 0,1-1 0 0 0,-1 0 0 0 0,0 1 1 0 0,0-1-1 0 0,0 0 0 0 0,0 1 0 0 0,1-1 1 0 0,-1 0-1 0 0,1 1 0 0 0,4 4-28 0 0,0 0 0 0 0,1 1 0 0 0,10 6 0 0 0,1 2-24 0 0,12 15 12 0 0,-2 2 0 0 0,43 62 0 0 0,-59-76 46 0 0,-1 0 0 0 0,-1 1-1 0 0,0 0 1 0 0,-1 1 0 0 0,-1 0-1 0 0,-1 0 1 0 0,7 37 0 0 0,-12-49 7 0 0,-1 1-1 0 0,0-1 1 0 0,0 1 0 0 0,-1-1-1 0 0,0 1 1 0 0,0-1 0 0 0,-1 1-1 0 0,0-1 1 0 0,-2 8 0 0 0,-6 9 35 0 0,-17 30 0 0 0,15-32 18 0 0,-12 33-1 0 0,17-32-810 0 0,1 0 0 0 0,0 0 0 0 0,-2 33 0 0 0,6-19-5799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4:14.606"/>
    </inkml:context>
    <inkml:brush xml:id="br0">
      <inkml:brushProperty name="width" value="0.1" units="cm"/>
      <inkml:brushProperty name="height" value="0.1" units="cm"/>
      <inkml:brushProperty name="color" value="#FFFF00"/>
    </inkml:brush>
  </inkml:definitions>
  <inkml:trace contextRef="#ctx0" brushRef="#br0">1056 123 4143 0 0,'0'-2'192'0'0,"0"1"0"0"0,-1 0 0 0 0,0-1 0 0 0,1 1 0 0 0,-1 0 0 0 0,1 0 0 0 0,-1 0 0 0 0,0 0 0 0 0,0 0 0 0 0,0 0 0 0 0,0 0 0 0 0,0 0 0 0 0,0 0 0 0 0,0 0 0 0 0,0 0 0 0 0,-2-1 0 0 0,2 3-45 0 0,1-1 0 0 0,-1 1-1 0 0,0-1 1 0 0,0 1 0 0 0,0 0-1 0 0,0-1 1 0 0,1 1 0 0 0,-1 0-1 0 0,0 0 1 0 0,0-1 0 0 0,1 1-1 0 0,-1 0 1 0 0,1 0 0 0 0,-1 0-1 0 0,1 0 1 0 0,-1 0 0 0 0,1 0-1 0 0,0 0 1 0 0,-1 0 0 0 0,1 1-1 0 0,-3 2-142 0 0,0 0-1 0 0,1 0 1 0 0,-1 0-1 0 0,-1 0 1 0 0,1-1-1 0 0,-1 0 1 0 0,1 1-1 0 0,-1-1 1 0 0,0 0-1 0 0,0-1 1 0 0,0 1-1 0 0,-9 3 1 0 0,-1 1 43 0 0,-1-2-1 0 0,-27 8 1 0 0,6-6 435 0 0,-1-3 0 0 0,0-1 0 0 0,0-1 1 0 0,-72-8-1 0 0,-7 2 809 0 0,-225-4 1232 0 0,178-3-2040 0 0,137 6-323 0 0,26 5-156 0 0,0 0 0 0 0,0 0 0 0 0,0-1 1 0 0,0 1-1 0 0,0 0 0 0 0,0-1 1 0 0,0 1-1 0 0,0 0 0 0 0,0 0 1 0 0,0-1-1 0 0,0 1 0 0 0,0 0 1 0 0,0 0-1 0 0,0-1 0 0 0,0 1 0 0 0,1 0 1 0 0,-1 0-1 0 0,0 0 0 0 0,0-1 1 0 0,0 1-1 0 0,0 0 0 0 0,1 0 1 0 0,-1 0-1 0 0,0-1 0 0 0,0 1 0 0 0,0 0 1 0 0,1 0-1 0 0,-1 0 0 0 0,0 0 1 0 0,0 0-1 0 0,1-1 0 0 0,-1 1 1 0 0,0 0-1 0 0,0 0 0 0 0,1 0 1 0 0,-1 0-1 0 0,0 0 0 0 0,1 0 0 0 0,-1 0 1 0 0,13-6 39 0 0,195-55-5 0 0,49-11-12 0 0,-209 62-28 0 0,1 2-1 0 0,0 2 0 0 0,1 2 1 0 0,58 4-1 0 0,-98 0-2 0 0,1 1-1 0 0,-1 1 1 0 0,0 0-1 0 0,-1 0 1 0 0,1 1-1 0 0,0 0 1 0 0,15 8-1 0 0,-22-10 4 0 0,-1 1 0 0 0,1 0 0 0 0,0 0-1 0 0,0 0 1 0 0,-1 0 0 0 0,0 0 0 0 0,1 0-1 0 0,-1 1 1 0 0,0-1 0 0 0,0 1 0 0 0,0-1-1 0 0,0 1 1 0 0,0 0 0 0 0,-1 0 0 0 0,1 0-1 0 0,-1 0 1 0 0,0 0 0 0 0,0 0 0 0 0,0 0-1 0 0,0 0 1 0 0,-1 0 0 0 0,1 1 0 0 0,-1-1-1 0 0,0 0 1 0 0,0 0 0 0 0,0 1 0 0 0,0-1-1 0 0,-1 4 1 0 0,-1 2 27 0 0,-1 0 0 0 0,1 0-1 0 0,-2 0 1 0 0,1-1 0 0 0,-1 1 0 0 0,-1-1-1 0 0,1 0 1 0 0,-1 0 0 0 0,-8 9 0 0 0,-10 10 181 0 0,-27 26 0 0 0,28-31-132 0 0,-107 106 984 0 0,-84 91 801 0 0,198-201-1799 0 0,1 0 1 0 0,1 1 0 0 0,0 1 0 0 0,1 0-1 0 0,1 1 1 0 0,1 0 0 0 0,-10 32 0 0 0,15-37-319 0 0,1 0-1 0 0,1 0 1 0 0,0 0 0 0 0,1 1 0 0 0,1-1 0 0 0,1 0-1 0 0,0 1 1 0 0,1-1 0 0 0,0 1 0 0 0,2-1 0 0 0,5 21 0 0 0,0-10-1673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2:57.407"/>
    </inkml:context>
    <inkml:brush xml:id="br0">
      <inkml:brushProperty name="width" value="0.1" units="cm"/>
      <inkml:brushProperty name="height" value="0.1" units="cm"/>
      <inkml:brushProperty name="color" value="#FF0066"/>
    </inkml:brush>
  </inkml:definitions>
  <inkml:trace contextRef="#ctx0" brushRef="#br0">163 36 1375 0 0,'-23'-8'-2403'0'0,"-2"-2"3890"0"0,-14-2 5156 0 0,33 10-5622 0 0,-1 1 1 0 0,1 0-1 0 0,0 0 0 0 0,0 1 0 0 0,-1 0 0 0 0,1 0 0 0 0,0 0 0 0 0,-10 2 1 0 0,16-2-1006 0 0,-1 1 0 0 0,1-1 0 0 0,-1 0 0 0 0,1 0 1 0 0,0 0-1 0 0,-1 0 0 0 0,1 0 0 0 0,-1 0 0 0 0,1 0 1 0 0,0 1-1 0 0,-1-1 0 0 0,1 0 0 0 0,0 0 0 0 0,-1 0 1 0 0,1 1-1 0 0,0-1 0 0 0,-1 0 0 0 0,1 0 1 0 0,0 1-1 0 0,0-1 0 0 0,-1 0 0 0 0,1 1 0 0 0,0-1 1 0 0,0 0-1 0 0,0 1 0 0 0,-1-1 0 0 0,1 1 0 0 0,0-1 1 0 0,0 0-1 0 0,0 1 0 0 0,0-1 0 0 0,0 1 0 0 0,0-1 1 0 0,0 0-1 0 0,0 1 0 0 0,0-1 0 0 0,0 1 0 0 0,0-1 1 0 0,0 0-1 0 0,0 1 0 0 0,0-1 0 0 0,0 1 0 0 0,0-1 1 0 0,0 0-1 0 0,1 1 0 0 0,-1-1 0 0 0,0 0 0 0 0,0 1 1 0 0,0-1-1 0 0,1 0 0 0 0,-1 1 0 0 0,0-1 1 0 0,0 0-1 0 0,1 1 0 0 0,18 19 264 0 0,-16-18-226 0 0,168 143 403 0 0,-132-117-998 0 0,1-1 1 0 0,71 35 0 0 0,-76-45-3477 0 0,-4-3-1289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2:57.810"/>
    </inkml:context>
    <inkml:brush xml:id="br0">
      <inkml:brushProperty name="width" value="0.1" units="cm"/>
      <inkml:brushProperty name="height" value="0.1" units="cm"/>
      <inkml:brushProperty name="color" value="#FF0066"/>
    </inkml:brush>
  </inkml:definitions>
  <inkml:trace contextRef="#ctx0" brushRef="#br0">554 8 16151 0 0,'-5'-2'89'0'0,"0"1"0"0"0,0 0 1 0 0,0 0-1 0 0,0 0 0 0 0,0 0 0 0 0,0 1 0 0 0,-1 0 0 0 0,1 0 0 0 0,0 0 0 0 0,0 1 0 0 0,0 0 0 0 0,0 0 0 0 0,-1 0 0 0 0,1 0 1 0 0,0 1-1 0 0,1 0 0 0 0,-1 0 0 0 0,0 0 0 0 0,1 1 0 0 0,-1 0 0 0 0,-7 5 0 0 0,-20 17 38 0 0,1 2-1 0 0,2 0 0 0 0,0 2 1 0 0,2 1-1 0 0,-43 63 0 0 0,25-24-573 0 0,-68 143 0 0 0,64-84-2326 0 0,38-96 1410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2:58.196"/>
    </inkml:context>
    <inkml:brush xml:id="br0">
      <inkml:brushProperty name="width" value="0.1" units="cm"/>
      <inkml:brushProperty name="height" value="0.1" units="cm"/>
      <inkml:brushProperty name="color" value="#FF0066"/>
    </inkml:brush>
  </inkml:definitions>
  <inkml:trace contextRef="#ctx0" brushRef="#br0">299 0 17071 0 0,'-4'1'165'0'0,"-4"-1"109"0"0,1 1 1 0 0,-1 0-1 0 0,1 0 0 0 0,-9 3 0 0 0,14-4-256 0 0,1 1 0 0 0,-1-1 0 0 0,1 1 0 0 0,-1 0 1 0 0,1-1-1 0 0,-1 1 0 0 0,1 0 0 0 0,0 0 0 0 0,0 0 0 0 0,-1 0 0 0 0,1 0 0 0 0,0 0 0 0 0,0 0 0 0 0,0 1 0 0 0,0-1 0 0 0,0 0 0 0 0,0 0 1 0 0,0 1-1 0 0,1-1 0 0 0,-1 1 0 0 0,0-1 0 0 0,1 1 0 0 0,-1-1 0 0 0,1 1 0 0 0,0-1 0 0 0,-1 3 0 0 0,0 10 48 0 0,1 0-1 0 0,0 0 0 0 0,1 0 1 0 0,0 0-1 0 0,1 0 0 0 0,1 0 1 0 0,0 0-1 0 0,1 0 0 0 0,1-1 1 0 0,0 0-1 0 0,1 0 0 0 0,0 0 1 0 0,1-1-1 0 0,9 14 0 0 0,15 19-140 0 0,65 72 0 0 0,0-17-3605 0 0,-71-76-2326 0 0</inkml:trace>
  <inkml:trace contextRef="#ctx0" brushRef="#br0" timeOffset="1">34 262 15199 0 0,'-16'-10'672'0'0,"7"3"144"0"0,2 5-656 0 0,5-2-160 0 0,4 4 0 0 0,3 0 0 0 0,4-1 880 0 0,4-3 144 0 0,10 0 24 0 0,12-4 8 0 0,18-3-832 0 0,18-3-160 0 0,12-4-64 0 0,4 2 0 0 0,3-7-768 0 0,5-2-216 0 0,3-3-40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3:08.543"/>
    </inkml:context>
    <inkml:brush xml:id="br0">
      <inkml:brushProperty name="width" value="0.1" units="cm"/>
      <inkml:brushProperty name="height" value="0.1" units="cm"/>
      <inkml:brushProperty name="color" value="#FFFF00"/>
    </inkml:brush>
  </inkml:definitions>
  <inkml:trace contextRef="#ctx0" brushRef="#br0">0 111 5983 0 0,'6'-23'264'0'0,"1"2"56"0"0,1 2-256 0 0,3-1-64 0 0,0 4 0 0 0,-2 8 0 0 0,-2 6-224 0 0,-2 0-64 0 0,4 2-16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3:17.814"/>
    </inkml:context>
    <inkml:brush xml:id="br0">
      <inkml:brushProperty name="width" value="0.1" units="cm"/>
      <inkml:brushProperty name="height" value="0.1" units="cm"/>
      <inkml:brushProperty name="color" value="#FFFF00"/>
    </inkml:brush>
  </inkml:definitions>
  <inkml:trace contextRef="#ctx0" brushRef="#br0">0 40 2759 0 0,'13'-13'248'0'0,"1"1"-248"0"0,2 1 0 0 0,-6 8 0 0 0,-3 3 0 0 0,-3 3-168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3:18.655"/>
    </inkml:context>
    <inkml:brush xml:id="br0">
      <inkml:brushProperty name="width" value="0.1" units="cm"/>
      <inkml:brushProperty name="height" value="0.1" units="cm"/>
      <inkml:brushProperty name="color" value="#FFFF00"/>
    </inkml:brush>
  </inkml:definitions>
  <inkml:trace contextRef="#ctx0" brushRef="#br0">1 103 3423 0 0,'5'-23'152'0'0,"-3"7"32"0"0,3 4-184 0 0,-1 1 0 0 0,1 6 0 0 0,-3 3 0 0 0,3 1 128 0 0,1-5-16 0 0,6 1 0 0 0,6-4 0 0 0,5 2-112 0 0,3 2 64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3:44.224"/>
    </inkml:context>
    <inkml:brush xml:id="br0">
      <inkml:brushProperty name="width" value="0.1" units="cm"/>
      <inkml:brushProperty name="height" value="0.1" units="cm"/>
      <inkml:brushProperty name="color" value="#FFFF00"/>
    </inkml:brush>
  </inkml:definitions>
  <inkml:trace contextRef="#ctx0" brushRef="#br0">41 84 1375 0 0,'-3'-2'459'0'0,"0"0"-1"0"0,-1 0 0 0 0,1 0 0 0 0,0-1 0 0 0,0 1 0 0 0,1-1 0 0 0,-1 1 0 0 0,0-1 0 0 0,1 0 0 0 0,0 0 0 0 0,-4-6 0 0 0,6 8-263 0 0,-1 0 1 0 0,1 0-1 0 0,-1 0 0 0 0,1 0 0 0 0,-1-1 1 0 0,1 1-1 0 0,0 0 0 0 0,0 0 1 0 0,0 0-1 0 0,0-1 0 0 0,0 1 0 0 0,0 0 1 0 0,0 0-1 0 0,0-1 0 0 0,0 1 1 0 0,0 0-1 0 0,1 0 0 0 0,-1 0 1 0 0,0 0-1 0 0,2-3 0 0 0,-1 3-207 0 0,0-1 1 0 0,0 1-1 0 0,0 0 0 0 0,0-1 0 0 0,1 1 0 0 0,-1 0 0 0 0,0 0 1 0 0,1 0-1 0 0,-1 0 0 0 0,1 0 0 0 0,2-1 0 0 0,0 1 118 0 0,0-1 0 0 0,1 2 1 0 0,-1-1-1 0 0,0 0 0 0 0,1 1 0 0 0,-1 0 0 0 0,1 0 0 0 0,-1 0 0 0 0,0 1 0 0 0,1-1 0 0 0,-1 1 0 0 0,0 0 0 0 0,1 0 0 0 0,6 4 0 0 0,-4-3-24 0 0,0 0 0 0 0,0-1 0 0 0,0 0 0 0 0,8 1-1 0 0,177-16 1950 0 0,-191 14-2019 0 0,26-1 86 0 0,0 2 0 0 0,0 0 1 0 0,0 2-1 0 0,-1 1 0 0 0,41 11 0 0 0,-1 2-98 0 0,7 3 0 0 0,140 17 0 0 0,-34-8-2 0 0,-96-13 68 0 0,19 2-53 0 0,-31-3 27 0 0,0-3-1 0 0,140 3 0 0 0,6-11 154 0 0,43-1 43 0 0,-106-4-25 0 0,212 25 1 0 0,-291-17-195 0 0,281 1-17 0 0,-235-9 11 0 0,152 15 56 0 0,1 0-17 0 0,-258-14-50 0 0,435-7 64 0 0,-176-17 30 0 0,9-1 4 0 0,-111 22 15 0 0,45-2 46 0 0,-131-1-103 0 0,220-7-48 0 0,-19 3 128 0 0,45 2 955 0 0,-1 8-2227 0 0,-6-1 1416 0 0,-256 4-249 0 0,94 4-20 0 0,185-14 0 0 0,-111-4 56 0 0,-58 4 5 0 0,506-42 320 0 0,-478 28-295 0 0,34-2-13 0 0,77 20-84 0 0,7-1 0 0 0,73 10 0 0 0,-110 4 0 0 0,-88-6 0 0 0,152-5 0 0 0,-206-5 6 0 0,187 17-1 0 0,436 35 102 0 0,-578-36-97 0 0,427 44-10 0 0,-141-8 0 0 0,-312-42 223 0 0,267-27 0 0 0,-239 20-974 0 0,-173 4 372 0 0,19-1-273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3:08.217"/>
    </inkml:context>
    <inkml:brush xml:id="br0">
      <inkml:brushProperty name="width" value="0.1" units="cm"/>
      <inkml:brushProperty name="height" value="0.1" units="cm"/>
      <inkml:brushProperty name="color" value="#FFFF00"/>
    </inkml:brush>
  </inkml:definitions>
  <inkml:trace contextRef="#ctx0" brushRef="#br0">293 63 1839 0 0,'-94'-23'3999'0'0,"74"19"-2729"0"0,-32-11 0 0 0,38 11-667 0 0,0-1 0 0 0,0 2 0 0 0,0 0 0 0 0,-1 1 0 0 0,-15-1 1 0 0,29 3-601 0 0,-1 0 112 0 0,1 0 0 0 0,-1 0 0 0 0,0 0-1 0 0,1 0 1 0 0,-1 0 0 0 0,0 0 0 0 0,0 0-1 0 0,1 1 1 0 0,-1-1 0 0 0,1 0 0 0 0,-4 2-1 0 0,5-1-71 0 0,0 0-1 0 0,-1 0 0 0 0,1 0 0 0 0,0 0 1 0 0,0 0-1 0 0,0 0 0 0 0,0 0 0 0 0,0-1 1 0 0,0 1-1 0 0,0 0 0 0 0,0 0 0 0 0,0 0 1 0 0,1 0-1 0 0,-1 0 0 0 0,0 0 0 0 0,0 0 1 0 0,1 0-1 0 0,-1-1 0 0 0,1 1 0 0 0,-1 0 1 0 0,1 0-1 0 0,-1 0 0 0 0,2 0 0 0 0,3 9 19 0 0,0-1-1 0 0,1-1 1 0 0,1 1-1 0 0,-1-1 0 0 0,1 0 1 0 0,1 0-1 0 0,-1-1 1 0 0,1 0-1 0 0,1 0 1 0 0,-1-1-1 0 0,1 0 1 0 0,0-1-1 0 0,0 0 0 0 0,1 0 1 0 0,0-1-1 0 0,-1 0 1 0 0,18 4-1 0 0,292 44 2156 0 0,-136-23-946 0 0,-118-21-1719 0 0,1-2 1 0 0,111-5 0 0 0,131-29 625 0 0,-209 17-168 0 0,461-73 120 0 0,-492 71-104 0 0,87-5 1 0 0,70 8-10 0 0,-214 10-19 0 0,66-5 6 0 0,-51 2 7 0 0,0 2 0 0 0,0 0 1 0 0,0 1-1 0 0,1 2 0 0 0,35 7 0 0 0,-57-8-1 0 0,0 0 0 0 0,0 1 0 0 0,0 0 0 0 0,0 0 0 0 0,-1 1 0 0 0,1-1 0 0 0,-1 1 0 0 0,1 0 0 0 0,-1 0 0 0 0,0 0 0 0 0,0 1 0 0 0,-1-1 0 0 0,1 1 0 0 0,-1 0 0 0 0,5 7 0 0 0,-8-12 20 0 0,0 1-1 0 0,0 0 0 0 0,0 0 1 0 0,0-1-1 0 0,0 1 1 0 0,0 0-1 0 0,1 0 0 0 0,-1-1 1 0 0,0 1-1 0 0,0 0 0 0 0,0 0 1 0 0,0 0-1 0 0,0-1 1 0 0,1 1-1 0 0,-1 0 0 0 0,0 0 1 0 0,0 0-1 0 0,0-1 1 0 0,1 1-1 0 0,-1 0 0 0 0,0 0 1 0 0,0 0-1 0 0,1 0 1 0 0,-1 0-1 0 0,0 0 0 0 0,0 0 1 0 0,1-1-1 0 0,-1 1 0 0 0,0 0 1 0 0,0 0-1 0 0,1 0 1 0 0,-1 0-1 0 0,0 0 0 0 0,0 0 1 0 0,1 0-1 0 0,-1 0 1 0 0,0 0-1 0 0,0 0 0 0 0,1 0 1 0 0,-1 1-1 0 0,0-1 1 0 0,0 0-1 0 0,1 0 0 0 0,-1 0 1 0 0,0 0-1 0 0,0 0 0 0 0,1 0 1 0 0,-1 1-1 0 0,0-1 1 0 0,0 0-1 0 0,0 0 0 0 0,0 0 1 0 0,1 0-1 0 0,-1 1 1 0 0,0-1-1 0 0,0 0 0 0 0,0 0 1 0 0,0 1-1 0 0,0-1 0 0 0,1 0 1 0 0,-1 0-1 0 0,0 1 1 0 0,0-1-1 0 0,0 0 0 0 0,0 0 1 0 0,0 1-1 0 0,0-1 1 0 0,0 1-1 0 0,3-5 756 0 0,0 14-1755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3:45.572"/>
    </inkml:context>
    <inkml:brush xml:id="br0">
      <inkml:brushProperty name="width" value="0.1" units="cm"/>
      <inkml:brushProperty name="height" value="0.1" units="cm"/>
      <inkml:brushProperty name="color" value="#FFFF00"/>
    </inkml:brush>
  </inkml:definitions>
  <inkml:trace contextRef="#ctx0" brushRef="#br0">36 142 2303 0 0,'-5'-7'83'0'0,"-1"1"-1"0"0,1-1 1 0 0,0 0-1 0 0,-7-14 0 0 0,12 21 144 0 0,0-1 0 0 0,-1 1 0 0 0,1-1 0 0 0,0 1 0 0 0,0-1 0 0 0,-1 0 0 0 0,1 1 0 0 0,0-1 0 0 0,0 0 0 0 0,0 1 0 0 0,0-1 0 0 0,-1 1 0 0 0,1-1 0 0 0,0 0 0 0 0,0 1 0 0 0,0-1 0 0 0,1 0 0 0 0,-1 1 0 0 0,0-1 0 0 0,0 0 0 0 0,0 1-1 0 0,0-1 1 0 0,1 1 0 0 0,-1-1 0 0 0,0 0 0 0 0,0 1 0 0 0,1-1 0 0 0,0 0 0 0 0,0 0-87 0 0,0 0 0 0 0,0 0 0 0 0,1 1 0 0 0,-1-1 0 0 0,0 1 0 0 0,0-1 0 0 0,1 1 0 0 0,-1-1 0 0 0,0 1 0 0 0,1 0 0 0 0,-1-1 0 0 0,3 1 0 0 0,6 0-183 0 0,-1 0 0 0 0,1 1 0 0 0,9 1 0 0 0,-16-1 391 0 0,111 7 687 0 0,-33-4-556 0 0,2 5-185 0 0,55 3 55 0 0,-12-4-65 0 0,-60-3 72 0 0,133-7-1 0 0,59-9 315 0 0,-194 10-564 0 0,99 6 40 0 0,-91-2-101 0 0,80-5 1 0 0,429-26 30 0 0,-381 12 64 0 0,-131 7-75 0 0,0 4 0 0 0,0 3 0 0 0,87 8 0 0 0,-28 6-61 0 0,1-6 1 0 0,166-13-1 0 0,-80 4-3 0 0,54-4 0 0 0,-218 2 0 0 0,88-11 224 0 0,158 4 0 0 0,51 10-58 0 0,-4 0-44 0 0,55-11-122 0 0,-49 6 42 0 0,-122 8-20 0 0,-195-2-22 0 0,371 4 0 0 0,-31 15 0 0 0,-42 13 0 0 0,-217-15 0 0 0,126 0 0 0 0,-153-17 57 0 0,105 3 50 0 0,-150 0-408 0 0,0 3 0 0 0,63 14-1 0 0,-70-7-3548 0 0,-5 2-1344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48:52.285"/>
    </inkml:context>
    <inkml:brush xml:id="br0">
      <inkml:brushProperty name="width" value="0.1" units="cm"/>
      <inkml:brushProperty name="height" value="0.1" units="cm"/>
      <inkml:brushProperty name="color" value="#FFFF00"/>
    </inkml:brush>
  </inkml:definitions>
  <inkml:trace contextRef="#ctx0" brushRef="#br0">1288 166 2879 0 0,'-8'-1'337'0'0,"-1"0"-1"0"0,1 0 0 0 0,0-1 0 0 0,1 0 1 0 0,-1 0-1 0 0,-15-7 0 0 0,-16-5 628 0 0,30 11-794 0 0,0 2 0 0 0,0-1 0 0 0,0 1 0 0 0,0 0 0 0 0,0 1 0 0 0,0 0 0 0 0,0 0 0 0 0,-11 3 0 0 0,-3-1 272 0 0,-1-1 0 0 0,-32-3 0 0 0,29 1-53 0 0,-33 2 1 0 0,50 0-316 0 0,1 0 0 0 0,0 1 0 0 0,-1 0 0 0 0,1 1 0 0 0,0 0 0 0 0,0 0-1 0 0,-12 7 1 0 0,-23 19 116 0 0,35-22-104 0 0,0-1-1 0 0,0 0 1 0 0,-1 0 0 0 0,0-1 0 0 0,-17 7-1 0 0,9-6-40 0 0,0 2-1 0 0,1 0 1 0 0,0 1-1 0 0,1 0 1 0 0,0 2-1 0 0,0 0 0 0 0,1 0 1 0 0,-26 27-1 0 0,-42 41 138 0 0,15-14-85 0 0,29-30 46 0 0,-35 43 1 0 0,67-68-113 0 0,0 0 0 0 0,-9 19 0 0 0,-5 7 14 0 0,-5 11-45 0 0,19-33 0 0 0,0-1 0 0 0,-1 0 0 0 0,-11 13 0 0 0,12-17 0 0 0,1 1 0 0 0,0-1 0 0 0,0 1 0 0 0,1 0 0 0 0,0 0 0 0 0,-3 12 0 0 0,-16 66 0 0 0,17-62 0 0 0,3-1 0 0 0,0 0 0 0 0,-1 41 0 0 0,5-41 0 0 0,-2 1 0 0 0,-7 33 0 0 0,-4-2 0 0 0,3 0 0 0 0,3 0 0 0 0,-1 75 0 0 0,14-83 0 0 0,1-7 0 0 0,-2-4 0 0 0,1 1 0 0 0,3-1 0 0 0,1-1 0 0 0,25 63 0 0 0,-30-89 0 0 0,1 0 0 0 0,0-1 0 0 0,0 1 0 0 0,1-2 0 0 0,1 1 0 0 0,-1-1 0 0 0,1 0 0 0 0,12 10 0 0 0,3 1 0 0 0,1-1 0 0 0,28 16 0 0 0,45 36 0 0 0,-87-64 0 0 0,1 0 0 0 0,0-1 0 0 0,0-1 0 0 0,0 0 0 0 0,1 0 0 0 0,0-1 0 0 0,13 3 0 0 0,-4-3 0 0 0,0-1 0 0 0,1-1 0 0 0,26 0 0 0 0,-23-2-1 0 0,0-1 1 0 0,35-6-1 0 0,-50 5 2 0 0,0-1 1 0 0,0 0-1 0 0,-1 0 1 0 0,1 0-1 0 0,-1-1 1 0 0,0-1-1 0 0,0 0 0 0 0,15-10 1 0 0,4-4 15 0 0,1 1 1 0 0,42-20-1 0 0,-69 37-16 0 0,18-8-1 0 0,-12 6 0 0 0,0-1 0 0 0,0-1 0 0 0,10-6 0 0 0,-1 0 0 0 0,1 1 0 0 0,0 0 0 0 0,26-9 0 0 0,-17 7 0 0 0,15-10 16 0 0,-1-1 0 0 0,-1-2 0 0 0,46-38 0 0 0,-25 23-16 0 0,-46 31 0 0 0,0-1 0 0 0,-1 0 0 0 0,1 0 0 0 0,-2-2 0 0 0,0 0 0 0 0,0 0 0 0 0,19-25 0 0 0,-13 11 34 0 0,1 2 0 0 0,28-27 0 0 0,-10 11-8 0 0,-13 14 3 0 0,-1-1 0 0 0,-2-2 0 0 0,-1 0 0 0 0,-1-1 0 0 0,-2 0 0 0 0,20-45 0 0 0,-5-23 94 0 0,-25 72-54 0 0,2-8 73 0 0,-1 0 0 0 0,7-58 1 0 0,-7 23-27 0 0,-3 33 30 0 0,-2 0 0 0 0,-2-70 0 0 0,-4 92-136 0 0,0 0 0 0 0,-1 0 0 0 0,-1-1 0 0 0,-10-25 0 0 0,-32-55 61 0 0,31 64-64 0 0,-4-9-2 0 0,3 7 12 0 0,-22-35 1 0 0,31 58-15 0 0,0 0 0 0 0,0 1 0 0 0,-1 0 0 0 0,0 1 0 0 0,0-1 0 0 0,-1 2 0 0 0,-16-13 0 0 0,-19-10 46 0 0,19 13 150 0 0,-30-17 0 0 0,-31-8 509 0 0,-2 4 1 0 0,-97-29-1 0 0,146 55-913 0 0,-7-3 1071 0 0,-62-12 0 0 0,95 24-865 0 0,0 1 0 0 0,0 1 0 0 0,-1 0 0 0 0,1 1 1 0 0,0 0-1 0 0,-1 2 0 0 0,1-1 0 0 0,0 1 1 0 0,-21 7-1 0 0,31-8-135 0 0,0 0 1 0 0,1 0-1 0 0,-1 0 1 0 0,1 0-1 0 0,0 1 0 0 0,-1-1 1 0 0,1 1-1 0 0,0 0 1 0 0,0-1-1 0 0,0 1 0 0 0,0 0 1 0 0,0 0-1 0 0,0 0 1 0 0,0 1-1 0 0,-2 4 1 0 0,-5 11-721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3:52.056"/>
    </inkml:context>
    <inkml:brush xml:id="br0">
      <inkml:brushProperty name="width" value="0.1" units="cm"/>
      <inkml:brushProperty name="height" value="0.1" units="cm"/>
      <inkml:brushProperty name="color" value="#FFFF00"/>
    </inkml:brush>
  </inkml:definitions>
  <inkml:trace contextRef="#ctx0" brushRef="#br0">0 11 919 0 0,'12'-11'80'0'0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4:00.614"/>
    </inkml:context>
    <inkml:brush xml:id="br0">
      <inkml:brushProperty name="width" value="0.1" units="cm"/>
      <inkml:brushProperty name="height" value="0.1" units="cm"/>
      <inkml:brushProperty name="color" value="#FFFF00"/>
    </inkml:brush>
  </inkml:definitions>
  <inkml:trace contextRef="#ctx0" brushRef="#br0">34 194 1375 0 0,'-9'-18'96'0'0,"5"12"-64"0"0,0 0 1 0 0,1-1-1 0 0,0 1 1 0 0,1-1-1 0 0,-1 0 0 0 0,1 0 1 0 0,-2-12-1 0 0,5 16 76 0 0,-1 1 0 0 0,1-1-1 0 0,0 0 1 0 0,0 0 0 0 0,0 0 0 0 0,0 1-1 0 0,0-1 1 0 0,0 1 0 0 0,1-1 0 0 0,-1 1 0 0 0,1-1-1 0 0,0 1 1 0 0,2-3 0 0 0,1-1 40 0 0,0 1 0 0 0,1 0-1 0 0,-1 0 1 0 0,8-4 0 0 0,-2 3-116 0 0,0 0 1 0 0,1 1-1 0 0,0 0 0 0 0,0 1 0 0 0,1 0 1 0 0,-1 1-1 0 0,1 1 0 0 0,0 0 0 0 0,17-1 1 0 0,18 2-53 0 0,53 4 0 0 0,-91-2 26 0 0,36 1-54 0 0,1 3 36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4:01.001"/>
    </inkml:context>
    <inkml:brush xml:id="br0">
      <inkml:brushProperty name="width" value="0.1" units="cm"/>
      <inkml:brushProperty name="height" value="0.1" units="cm"/>
      <inkml:brushProperty name="color" value="#FFFF00"/>
    </inkml:brush>
  </inkml:definitions>
  <inkml:trace contextRef="#ctx0" brushRef="#br0">1 168 4143 0 0,'32'-19'368'0'0,"-4"5"-296"0"0,-9 5-72 0 0,-6 5 0 0 0,-1 1 80 0 0,11-4 0 0 0,25-7 0 0 0,24-8 0 0 0,19-2-8 0 0,6 2 0 0 0,-7 6 0 0 0,-9 8 0 0 0,-6 4-72 0 0,-8 2 0 0 0,-3 6 0 0 0,-6 1 0 0 0,-1 2-352 0 0,-3 2-32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4:14.413"/>
    </inkml:context>
    <inkml:brush xml:id="br0">
      <inkml:brushProperty name="width" value="0.1" units="cm"/>
      <inkml:brushProperty name="height" value="0.1" units="cm"/>
      <inkml:brushProperty name="color" value="#FFFF00"/>
    </inkml:brush>
  </inkml:definitions>
  <inkml:trace contextRef="#ctx0" brushRef="#br0">0 301 455 0 0,'7'-34'2808'0'0,"36"33"-1816"0"0,298-33 382 0 0,-254 26-1274 0 0,162-38 0 0 0,-202 36-7 0 0,0 2-1 0 0,94-2 1 0 0,95 16-12 0 0,-228-6-86 0 0,529 20 5 0 0,-449-18 0 0 0,0-3 0 0 0,0-4 0 0 0,93-18 0 0 0,120-3 95 0 0,-162 19 26 0 0,-125 6-75 0 0,1 0-1 0 0,-1-1 1 0 0,0 0 0 0 0,0-1-1 0 0,0-1 1 0 0,0 0-1 0 0,0-1 1 0 0,-1-1-1 0 0,0 0 1 0 0,0 0-1 0 0,0-1 1 0 0,11-10-1 0 0,-10 5 123 0 0,-7 6-89 0 0,-1 0 0 0 0,0 1-1 0 0,1 0 1 0 0,12-7 0 0 0,-18 11-80 0 0,0 0-1 0 0,1 1 1 0 0,-1-1 0 0 0,0 1-1 0 0,1-1 1 0 0,-1 1 0 0 0,1-1 0 0 0,-1 1-1 0 0,1 0 1 0 0,-1 0 0 0 0,0 0-1 0 0,1 0 1 0 0,-1 0 0 0 0,1 0-1 0 0,-1 0 1 0 0,1 0 0 0 0,-1 1 0 0 0,0-1-1 0 0,1 0 1 0 0,-1 1 0 0 0,0-1-1 0 0,1 1 1 0 0,-1 0 0 0 0,0-1-1 0 0,1 1 1 0 0,-1 0 0 0 0,0 0 0 0 0,0 0-1 0 0,0 0 1 0 0,0 0 0 0 0,0 0-1 0 0,2 2 1 0 0,3 6-126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4:25.825"/>
    </inkml:context>
    <inkml:brush xml:id="br0">
      <inkml:brushProperty name="width" value="0.1" units="cm"/>
      <inkml:brushProperty name="height" value="0.1" units="cm"/>
      <inkml:brushProperty name="color" value="#FFFF00"/>
    </inkml:brush>
  </inkml:definitions>
  <inkml:trace contextRef="#ctx0" brushRef="#br0">3 28 3567 0 0,'-2'-4'1481'0'0,"2"4"-1438"0"0,0 1 0 0 0,0 0-1 0 0,0-1 1 0 0,1 1 0 0 0,-1-1 0 0 0,0 1-1 0 0,0-1 1 0 0,1 1 0 0 0,-1-1-1 0 0,0 1 1 0 0,1-1 0 0 0,-1 1-1 0 0,0-1 1 0 0,1 1 0 0 0,-1-1-1 0 0,1 1 1 0 0,-1-1 0 0 0,1 0-1 0 0,-1 1 1 0 0,1-1 0 0 0,-1 0-1 0 0,1 1 1 0 0,0-1 0 0 0,1 1 78 0 0,1 0 1 0 0,0 0-1 0 0,0 0 1 0 0,-1 0-1 0 0,1 0 1 0 0,0-1-1 0 0,0 1 1 0 0,0-1-1 0 0,0 0 1 0 0,0 0-1 0 0,0 0 0 0 0,-1 0 1 0 0,1-1-1 0 0,5 0 1 0 0,1-2 359 0 0,0 0-1 0 0,-1 0 1 0 0,11-7-1 0 0,-14 7-331 0 0,1 0-1 0 0,-1 1 0 0 0,1-1 0 0 0,0 1 0 0 0,0 0 0 0 0,0 0 1 0 0,0 1-1 0 0,0 0 0 0 0,0 0 0 0 0,8 0 0 0 0,-5 2-120 0 0,0 1 0 0 0,-1 0 0 0 0,1 1 0 0 0,0 0 0 0 0,11 5 0 0 0,-12-4-10 0 0,0-1-1 0 0,1 0 0 0 0,-1 0 1 0 0,1-1-1 0 0,12 2 0 0 0,153-4 147 0 0,-124-3-90 0 0,0 2-1 0 0,60 8 0 0 0,-41 2 146 0 0,1-3 0 0 0,83-4-1 0 0,-30-10 62 0 0,-45 2-109 0 0,94 4 0 0 0,204 33-109 0 0,-208-16-50 0 0,81-3 19 0 0,18 1 2 0 0,-154-2-28 0 0,271 15 44 0 0,-255-20 25 0 0,157 26-1 0 0,-218-22-82 0 0,-13-5 39 0 0,1-3-1 0 0,0-2 0 0 0,84-10 1 0 0,-63 5 16 0 0,-1 3 0 0 0,142 15 0 0 0,-151-8-2 0 0,101-4-1 0 0,66-20 116 0 0,-62 4-83 0 0,258 22 314 0 0,-421-6-384 0 0,1-1-38 0 0,22 2 86 0 0,-1 1 0 0 0,34 7 1 0 0,-58-8-99 0 0,0-1 1 0 0,0 1 0 0 0,0 1 0 0 0,0-1 0 0 0,0 1 0 0 0,0 1 0 0 0,-1-1 0 0 0,1 1 0 0 0,-1 0 0 0 0,0 0 0 0 0,0 1 0 0 0,-1 0 0 0 0,1 0 0 0 0,7 10 0 0 0,-4 0-3364 0 0,-3 2-1213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54:27.359"/>
    </inkml:context>
    <inkml:brush xml:id="br0">
      <inkml:brushProperty name="width" value="0.1" units="cm"/>
      <inkml:brushProperty name="height" value="0.1" units="cm"/>
      <inkml:brushProperty name="color" value="#FFFF00"/>
    </inkml:brush>
  </inkml:definitions>
  <inkml:trace contextRef="#ctx0" brushRef="#br0">7 165 4143 0 0,'-6'-41'3843'0'0,"25"43"-3707"0"0,17-5 381 0 0,1-1 1 0 0,-1-2-1 0 0,0-2 1 0 0,62-21-1 0 0,13-3 45 0 0,-99 29-510 0 0,109-22 631 0 0,-100 22-566 0 0,0 1 1 0 0,0 1 0 0 0,41 4 0 0 0,11 4-16 0 0,0-4 1 0 0,0-3 0 0 0,109-12-1 0 0,-137 6 119 0 0,0 3 0 0 0,1 2 0 0 0,-1 1-1 0 0,61 10 1 0 0,275 25-29 0 0,-181-20-120 0 0,-107-8-54 0 0,1-4 0 0 0,138-13 0 0 0,-89-10 23 0 0,-85 10-19 0 0,2 2 0 0 0,-1 3-1 0 0,64 3 1 0 0,372 11 123 0 0,-376-9-152 0 0,-94 0 41 0 0,0 1 0 0 0,1 1-1 0 0,43 10 1 0 0,-60-10-92 0 0,0 1 0 0 0,-1 0 0 0 0,1 0 0 0 0,-1 1 0 0 0,1 0 0 0 0,-1 0 1 0 0,0 1-1 0 0,-1 0 0 0 0,1 0 0 0 0,-1 1 0 0 0,0 0 0 0 0,0 0 0 0 0,10 13 0 0 0,-4 1-858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3:09.229"/>
    </inkml:context>
    <inkml:brush xml:id="br0">
      <inkml:brushProperty name="width" value="0.1" units="cm"/>
      <inkml:brushProperty name="height" value="0.1" units="cm"/>
      <inkml:brushProperty name="color" value="#FFFF00"/>
    </inkml:brush>
  </inkml:definitions>
  <inkml:trace contextRef="#ctx0" brushRef="#br0">246 128 2303 0 0,'-5'-5'71'0'0,"-1"-1"0"0"0,0 1 0 0 0,0 0 0 0 0,0 0-1 0 0,0 0 1 0 0,-1 1 0 0 0,0 0 0 0 0,1 0-1 0 0,-2 1 1 0 0,1 0 0 0 0,-11-4 0 0 0,-32-7 2830 0 0,36 8-2308 0 0,-1 2-1 0 0,0 0 1 0 0,0 1 0 0 0,0 0-1 0 0,-18 0 1 0 0,185 17 2972 0 0,187-37-2210 0 0,-303 19-1270 0 0,288-17 523 0 0,-233 21-478 0 0,140 6 83 0 0,-185-2-212 0 0,1 2 1 0 0,84 21-1 0 0,-114-22-78 0 0,-1 1-1 0 0,1 1 1 0 0,23 13 0 0 0,4 7-137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4:07.033"/>
    </inkml:context>
    <inkml:brush xml:id="br0">
      <inkml:brushProperty name="width" value="0.1" units="cm"/>
      <inkml:brushProperty name="height" value="0.1" units="cm"/>
      <inkml:brushProperty name="color" value="#FFFF00"/>
    </inkml:brush>
  </inkml:definitions>
  <inkml:trace contextRef="#ctx0" brushRef="#br0">16 171 6247 0 0,'-1'-3'163'0'0,"0"0"0"0"0,1 1 0 0 0,-1-1 0 0 0,1 0 0 0 0,0 0-1 0 0,-1 1 1 0 0,1-1 0 0 0,0 0 0 0 0,1 0 0 0 0,-1 0-1 0 0,0 0 1 0 0,1 1 0 0 0,0-1 0 0 0,-1 0 0 0 0,1 1 0 0 0,2-5-1 0 0,-10 26 4891 0 0,4-9-4214 0 0,0-1 0 0 0,1 1 0 0 0,0-1 0 0 0,0 15 0 0 0,3-22-692 0 0,-1 0 1 0 0,1-1-1 0 0,0 1 0 0 0,0 0 0 0 0,-1-1 0 0 0,1 1 0 0 0,0 0 1 0 0,0-1-1 0 0,1 1 0 0 0,-1-1 0 0 0,0 0 0 0 0,0 1 0 0 0,1-1 1 0 0,-1 0-1 0 0,1 0 0 0 0,-1 0 0 0 0,1 0 0 0 0,0 0 1 0 0,-1 0-1 0 0,3 1 0 0 0,7 5 255 0 0,4 5-299 0 0,-12-9-73 0 0,0 0 0 0 0,0 0-1 0 0,0 0 1 0 0,1-1 0 0 0,-1 0-1 0 0,8 4 1 0 0,-8-5 39 0 0,0 1 0 0 0,0 0 0 0 0,0 0 0 0 0,-1 0 0 0 0,1 0 0 0 0,-1 0 0 0 0,1 0 1 0 0,2 4-1 0 0,13 10 124 0 0,24 16-71 0 0,-32-22-100 0 0,1-2-1 0 0,1 1 0 0 0,19 10 1 0 0,47 23 226 0 0,-49-25-206 0 0,1-1 0 0 0,0-2-1 0 0,1-1 1 0 0,1-1 0 0 0,45 11-1 0 0,-18-8 94 0 0,-2 1 0 0 0,90 40-1 0 0,-73-26-44 0 0,36 4-39 0 0,-62-20 4 0 0,24 6 95 0 0,-14-5-124 0 0,73 31 1 0 0,35 13 136 0 0,-137-50-126 0 0,109 28 179 0 0,-96-24-123 0 0,177 45 155 0 0,-88-33-173 0 0,338 3 117 0 0,-390-29-160 0 0,123-18 0 0 0,130-30 104 0 0,-4-19 56 0 0,-258 52-158 0 0,-36 10 6 0 0,0-2-1 0 0,-1-2 1 0 0,56-23-1 0 0,3-19 224 0 0,18-3 111 0 0,98-56-307 0 0,-31-2-3 0 0,-106 75-64 0 0,78-28 0 0 0,-127 57 0 0 0,2-3 0 0 0,0-1 0 0 0,40-28 0 0 0,-13 7 0 0 0,-8 9 0 0 0,-31 19 0 0 0,0 0 0 0 0,-1-1 0 0 0,0 0 0 0 0,0-1 0 0 0,0-1 0 0 0,-1 1 0 0 0,0-2 0 0 0,-1 1 0 0 0,15-21 0 0 0,37-43 352 0 0,-61 73-350 0 0,0-1 0 0 0,1 1 0 0 0,-1-1 0 0 0,0 0-1 0 0,1 1 1 0 0,-1-1 0 0 0,0 1 0 0 0,1-1 0 0 0,-1 0 0 0 0,0 1 0 0 0,0-1 0 0 0,0 0 0 0 0,0 1-1 0 0,0-1 1 0 0,0 0 0 0 0,0 1 0 0 0,0-1 0 0 0,0 0 0 0 0,0 0 0 0 0,0 1 0 0 0,0-1-1 0 0,0 0 1 0 0,-1 1 0 0 0,1-1 0 0 0,0 1 0 0 0,0-1 0 0 0,-1 0 0 0 0,1 1 0 0 0,0-1 0 0 0,-1 1-1 0 0,0-2 1 0 0,-1 0-1 0 0,0 1 0 0 0,0-1 0 0 0,0 1 0 0 0,0-1 0 0 0,-1 1 0 0 0,1 0 0 0 0,0 0 0 0 0,-1 0 0 0 0,-2-1 0 0 0,-6-1-3 0 0,-1 0 1 0 0,1 1-1 0 0,-13-1 1 0 0,-3 3 1 0 0,0 1 0 0 0,0 1 0 0 0,0 1 0 0 0,-30 8 0 0 0,21-4 0 0 0,-51 3 0 0 0,66-8 0 0 0,0 0 0 0 0,0 2 0 0 0,0 1 0 0 0,-36 12 0 0 0,16-1 0 0 0,-51 28 0 0 0,82-39 1 0 0,0 1 0 0 0,0 1 0 0 0,1-1 1 0 0,-10 10-1 0 0,17-14-4 0 0,-1 0-1 0 0,1 0 1 0 0,0 0 0 0 0,0 0 0 0 0,0 1 0 0 0,1-1 0 0 0,-1 0-1 0 0,0 1 1 0 0,1 0 0 0 0,0-1 0 0 0,-1 1 0 0 0,1 0 0 0 0,0 0-1 0 0,0-1 1 0 0,1 1 0 0 0,-1 0 0 0 0,1 0 0 0 0,-1 0 0 0 0,1 0-1 0 0,0 0 1 0 0,0 3 0 0 0,1-4 3 0 0,-1-1 0 0 0,1 1 0 0 0,0-1 0 0 0,0 0 0 0 0,-1 1 0 0 0,1-1 0 0 0,0 0 0 0 0,0 0 0 0 0,0 0 0 0 0,0 0 0 0 0,0 0 0 0 0,1 0 0 0 0,-1 0 0 0 0,0 0 0 0 0,0 0 0 0 0,1 0 0 0 0,-1-1 0 0 0,0 1 0 0 0,1 0 0 0 0,-1-1 0 0 0,1 1 0 0 0,-1-1 0 0 0,1 0 0 0 0,-1 0 0 0 0,1 1 0 0 0,-1-1 0 0 0,1 0 0 0 0,-1 0 0 0 0,1 0 0 0 0,1-1 0 0 0,6 1 0 0 0,0-1 0 0 0,0 0 0 0 0,16-4 0 0 0,5-4 9 0 0,0-2 1 0 0,0-2-1 0 0,33-18 0 0 0,-31 14 0 0 0,1 2 0 0 0,40-14 0 0 0,146-47-9 0 0,-201 70 0 0 0,-3 0 0 0 0,1 2 0 0 0,-1-1 0 0 0,25-2 0 0 0,-38 7 0 0 0,-1-1 0 0 0,1 1 0 0 0,0 0 0 0 0,-1 0 0 0 0,1 0 0 0 0,0 0 0 0 0,-1 0 0 0 0,1 0 0 0 0,0 0 0 0 0,-1 1 0 0 0,1-1 0 0 0,-1 1 0 0 0,1-1 0 0 0,0 1 0 0 0,-1-1 0 0 0,1 1 0 0 0,-1 0 0 0 0,2 1 0 0 0,-1 1 0 0 0,0-1 0 0 0,-1 0 0 0 0,0 1 0 0 0,1-1 0 0 0,-1 1 0 0 0,0-1 0 0 0,0 1 0 0 0,-1 0 0 0 0,2 5 0 0 0,3 11-6 0 0,-2-1 0 0 0,0 1 0 0 0,0 1 0 0 0,-2-1 0 0 0,-1 0 0 0 0,-2 26 0 0 0,1-34 5 0 0,-1 1-1 0 0,-1-1 0 0 0,0 0 0 0 0,0 0 0 0 0,-1 0 0 0 0,0 0 0 0 0,-1-1 1 0 0,-1 1-1 0 0,1-1 0 0 0,-2-1 0 0 0,-13 18 0 0 0,-5-1 2 0 0,-2-2 0 0 0,0-1 0 0 0,-1-1 0 0 0,-36 20 0 0 0,30-19 0 0 0,0 1 0 0 0,-46 43 0 0 0,77-65-30 0 0,1 1 0 0 0,-1 0 1 0 0,1 0-1 0 0,0 0 0 0 0,-1 0 0 0 0,1 0 0 0 0,-3 7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4:08.619"/>
    </inkml:context>
    <inkml:brush xml:id="br0">
      <inkml:brushProperty name="width" value="0.1" units="cm"/>
      <inkml:brushProperty name="height" value="0.1" units="cm"/>
      <inkml:brushProperty name="color" value="#FFFF00"/>
    </inkml:brush>
  </inkml:definitions>
  <inkml:trace contextRef="#ctx0" brushRef="#br0">641 131 2303 0 0,'-34'-8'2111'0'0,"-21"-6"4531"0"0,19 4-5707 0 0,31 10-882 0 0,1 0 0 0 0,0 0-1 0 0,0 0 1 0 0,0 1-1 0 0,0-1 1 0 0,0 1 0 0 0,0 0-1 0 0,0 0 1 0 0,0 1-1 0 0,0-1 1 0 0,0 1 0 0 0,1-1-1 0 0,-1 1 1 0 0,-3 3-1 0 0,-19 7-33 0 0,-2-4 1088 0 0,-56 8-1 0 0,2-1 745 0 0,74-13-1733 0 0,-16 4 333 0 0,0-1-1 0 0,-36 4 1 0 0,53-9-362 0 0,0 0 0 0 0,0 0 1 0 0,-1 0-1 0 0,1-1 0 0 0,0 0 1 0 0,0-1-1 0 0,0 1 0 0 0,0-1 1 0 0,1-1-1 0 0,-1 1 0 0 0,0-1 1 0 0,1 0-1 0 0,-6-4 0 0 0,11 6-61 0 0,0 1 0 0 0,0-1 0 0 0,0 1 0 0 0,0-1-1 0 0,0 0 1 0 0,0 1 0 0 0,1-1 0 0 0,-1 0 0 0 0,0 1 0 0 0,0-1-1 0 0,1 0 1 0 0,-1 0 0 0 0,1 0 0 0 0,-1 0 0 0 0,0 0 0 0 0,1 0-1 0 0,0 0 1 0 0,-1 0 0 0 0,1 0 0 0 0,0 0 0 0 0,-1-2 0 0 0,1 3-1 0 0,1-1 1 0 0,-1 0-1 0 0,0 0 1 0 0,1 0 0 0 0,-1 0-1 0 0,1 1 1 0 0,-1-1-1 0 0,1 0 1 0 0,-1 0 0 0 0,1 1-1 0 0,-1-1 1 0 0,1 0-1 0 0,0 1 1 0 0,-1-1 0 0 0,1 0-1 0 0,0 1 1 0 0,0-1-1 0 0,-1 1 1 0 0,3-1 0 0 0,6-3 93 0 0,1 0 1 0 0,-1 1 0 0 0,18-3-1 0 0,-18 3-192 0 0,15-1 218 0 0,1 1 0 0 0,0 2 0 0 0,-1 0 0 0 0,1 1-1 0 0,0 2 1 0 0,33 5 0 0 0,-43-4-126 0 0,-1 0 0 0 0,0 1 0 0 0,-1 0 0 0 0,1 1 0 0 0,0 0-1 0 0,-1 2 1 0 0,14 7 0 0 0,7 9 92 0 0,37 31 0 0 0,-43-33-66 0 0,-11-9 4 0 0,0-1 0 0 0,1 0 0 0 0,1-2 0 0 0,-1 0 0 0 0,1-1-1 0 0,1-1 1 0 0,-1 0 0 0 0,1-2 0 0 0,1-1 0 0 0,-1 0 0 0 0,41 2 0 0 0,22 5 331 0 0,-44-5-308 0 0,-30-6 40 0 0,-7-1-28 0 0,-16-6 20 0 0,-27-8-18 0 0,-131-23-13 0 0,150 34-75 0 0,0-1 0 0 0,0-1 0 0 0,0-2 0 0 0,1 0 0 0 0,0-1 0 0 0,1-1 0 0 0,0 0 0 0 0,0-2 0 0 0,1-1 0 0 0,1 0 0 0 0,0-1 0 0 0,1-1 0 0 0,0 0 0 0 0,-23-30 0 0 0,23 27 0 0 0,-33-28 0 0 0,22 22 0 0 0,-7-2 0 0 0,43 35-12 0 0,0 1 0 0 0,-1 0-1 0 0,0 1 1 0 0,0 0 0 0 0,8 20 0 0 0,25 71-98 0 0,-24-60 93 0 0,173 399 193 0 0,-165-389-45 0 0,12 22 370 0 0,-34-71-533 0 0,-1-2 24 0 0,-1 0 0 0 0,1 0 1 0 0,0 1-1 0 0,0-1 0 0 0,0 0 1 0 0,-1 1-1 0 0,1-1 0 0 0,-1 0 0 0 0,1 1 1 0 0,-1-1-1 0 0,1 1 0 0 0,-1-1 1 0 0,0 1-1 0 0,0-1 0 0 0,0 1 1 0 0,0-1-1 0 0,0 1 0 0 0,0-1 1 0 0,0 1-1 0 0,0-1 0 0 0,0 1 0 0 0,-1 1 1 0 0,-3 1-1184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13.098"/>
    </inkml:context>
    <inkml:brush xml:id="br0">
      <inkml:brushProperty name="width" value="0.1" units="cm"/>
      <inkml:brushProperty name="height" value="0.1" units="cm"/>
      <inkml:brushProperty name="color" value="#FF0066"/>
    </inkml:brush>
  </inkml:definitions>
  <inkml:trace contextRef="#ctx0" brushRef="#br0">752 78 4719 0 0,'0'-7'479'0'0,"0"0"0"0"0,-1-1 0 0 0,0 1 0 0 0,0 0 0 0 0,-4-11 0 0 0,5 17-317 0 0,-1 0-1 0 0,1 0 0 0 0,0-1 1 0 0,-1 1-1 0 0,1 0 0 0 0,-1 0 1 0 0,1 0-1 0 0,-1 0 0 0 0,0 0 1 0 0,1 0-1 0 0,-1 0 0 0 0,0 0 0 0 0,0 0 1 0 0,1 0-1 0 0,-1 1 0 0 0,0-1 1 0 0,0 0-1 0 0,0 0 0 0 0,0 1 1 0 0,0-1-1 0 0,0 1 0 0 0,-1-1 1 0 0,1 1-1 0 0,0-1 0 0 0,0 1 1 0 0,0 0-1 0 0,0-1 0 0 0,-1 1 1 0 0,1 0-1 0 0,0 0 0 0 0,0 0 0 0 0,0 0 1 0 0,-1 0-1 0 0,1 0 0 0 0,0 0 1 0 0,0 1-1 0 0,0-1 0 0 0,0 0 1 0 0,-1 1-1 0 0,1-1 0 0 0,-1 1 1 0 0,-105 41 3372 0 0,53-22-2660 0 0,-2-2 0 0 0,-59 11-1 0 0,32-9-182 0 0,45-9-448 0 0,13-4-119 0 0,1 0 1 0 0,-1-2-1 0 0,-1 0 1 0 0,1-2-1 0 0,-47 1 0 0 0,70-4-240 0 0,0 0 0 0 0,0 0 0 0 0,-1 0 0 0 0,1-1 0 0 0,0 1-1 0 0,0 0 1 0 0,0-1 0 0 0,0 1 0 0 0,0-1 0 0 0,0 0 0 0 0,0 0-1 0 0,0 0 1 0 0,0 0 0 0 0,1 0 0 0 0,-1 0 0 0 0,0 0 0 0 0,0-1-1 0 0,1 1 1 0 0,-1-1 0 0 0,1 1 0 0 0,-1-1 0 0 0,1 1 0 0 0,0-1-1 0 0,0 0 1 0 0,0 0 0 0 0,0 0 0 0 0,0 0 0 0 0,0 0 0 0 0,0 0-1 0 0,0-3 1 0 0,-2-15-6704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4:11.994"/>
    </inkml:context>
    <inkml:brush xml:id="br0">
      <inkml:brushProperty name="width" value="0.1" units="cm"/>
      <inkml:brushProperty name="height" value="0.1" units="cm"/>
      <inkml:brushProperty name="color" value="#FFFF00"/>
    </inkml:brush>
  </inkml:definitions>
  <inkml:trace contextRef="#ctx0" brushRef="#br0">113 53 4487 0 0,'-1'-3'75'0'0,"0"1"-1"0"0,-1-1 1 0 0,0 0-1 0 0,1 0 1 0 0,-1 1-1 0 0,0-1 1 0 0,0 1-1 0 0,-1 0 1 0 0,1-1-1 0 0,0 1 1 0 0,-1 0-1 0 0,1 0 1 0 0,-1 1-1 0 0,0-1 1 0 0,0 1-1 0 0,-4-3 1 0 0,1 2 92 0 0,0-1 1 0 0,0 1-1 0 0,0 1 1 0 0,-1-1-1 0 0,1 1 1 0 0,0 0 0 0 0,-9 0-1 0 0,15 1-129 0 0,0 0-1 0 0,-1 0 0 0 0,1 0 1 0 0,0 0-1 0 0,0 0 1 0 0,-1 0-1 0 0,1 0 1 0 0,0 0-1 0 0,0 0 1 0 0,-1 0-1 0 0,1 0 1 0 0,0 1-1 0 0,0-1 1 0 0,-1 0-1 0 0,1 0 0 0 0,0 0 1 0 0,0 0-1 0 0,0 0 1 0 0,-1 0-1 0 0,1 1 1 0 0,0-1-1 0 0,0 0 1 0 0,0 0-1 0 0,-1 0 1 0 0,1 1-1 0 0,0-1 0 0 0,0 0 1 0 0,0 0-1 0 0,0 0 1 0 0,0 1-1 0 0,0-1 1 0 0,-1 0-1 0 0,1 1 1 0 0,3 10 1238 0 0,12 16 705 0 0,-12-22-1655 0 0,-1-2 35 0 0,0 0 0 0 0,0 1-1 0 0,-1-1 1 0 0,0 1 0 0 0,1 0 0 0 0,-1-1-1 0 0,-1 1 1 0 0,1 0 0 0 0,0 0-1 0 0,-1-1 1 0 0,0 1 0 0 0,0 7-1 0 0,-1-2-85 0 0,-1 1-1 0 0,0-1 0 0 0,-6 15 1 0 0,5-16-110 0 0,0 1 0 0 0,1-1 0 0 0,0 1 0 0 0,0 0 0 0 0,0 13 1 0 0,2-18 83 0 0,-1 0-1 0 0,1-1 1 0 0,-1 1 0 0 0,0 0 0 0 0,0 0 0 0 0,-2 3 0 0 0,-4 20 1250 0 0,7-26-1470 0 0,0 1 1 0 0,1-1-1 0 0,-1 0 1 0 0,0 1 0 0 0,1-1-1 0 0,-1 0 1 0 0,0 1-1 0 0,1-1 1 0 0,0 0 0 0 0,-1 0-1 0 0,1 1 1 0 0,0-1 0 0 0,-1 0-1 0 0,1 0 1 0 0,0 0-1 0 0,0 0 1 0 0,0 0 0 0 0,0 0-1 0 0,2 1 1 0 0,89 74 231 0 0,-71-60-206 0 0,-1 0-1 0 0,-1 2 0 0 0,0 0 1 0 0,28 36-1 0 0,-31-33-30 0 0,35 33 0 0 0,-17-19-8 0 0,-14-16-3 0 0,2-1 0 0 0,0 0 0 0 0,1-2-1 0 0,47 26 1 0 0,22 16-16 0 0,-57-35 47 0 0,0-1-1 0 0,70 31 1 0 0,62 19 18 0 0,77 29 121 0 0,39-20-44 0 0,-55-7-11 0 0,-104-41-19 0 0,-6-2-10 0 0,-35-7-46 0 0,2-3 1 0 0,0-4-1 0 0,1-4 0 0 0,1-3 1 0 0,169-5-1 0 0,-137-10 200 0 0,73-2 6 0 0,111-12-239 0 0,-68 1 88 0 0,-181 16-76 0 0,0-3 0 0 0,0-2 0 0 0,55-15 0 0 0,-55 4 89 0 0,-1-2 0 0 0,97-53 0 0 0,-80 36-260 0 0,-1 0 174 0 0,-2-2 0 0 0,-2-4 0 0 0,62-52 0 0 0,4 7 148 0 0,-39 29-90 0 0,-60 36-77 0 0,42-37 0 0 0,-62 48-11 0 0,0-1 1 0 0,-1 0-1 0 0,0 0 0 0 0,-1-1 1 0 0,15-27-1 0 0,9-19 139 0 0,72-98 0 0 0,59-43 144 0 0,-132 171-288 0 0,-28 27 0 0 0,-1-1 0 0 0,1 0 0 0 0,0 0 0 0 0,-1 0 0 0 0,0-1 0 0 0,0 1 0 0 0,0-1 0 0 0,-1 0 0 0 0,0 0 0 0 0,4-7 0 0 0,-4 5-6 0 0,-3 12-9 0 0,-9 16-24 0 0,3-15 38 0 0,-1 0-1 0 0,0 0 1 0 0,0-1-1 0 0,0 0 1 0 0,0 0-1 0 0,-1-1 0 0 0,-13 6 1 0 0,-22 14 1 0 0,-13 15 0 0 0,-88 57 0 0 0,118-81 0 0 0,-1-1 0 0 0,-1-1 0 0 0,-48 15 0 0 0,59-21 0 0 0,13-5 0 0 0,-1 0 0 0 0,1-1 0 0 0,0 1 0 0 0,-1-1 0 0 0,1 0 0 0 0,-1 0 0 0 0,-7 0 0 0 0,44-24 0 0 0,90-41 0 0 0,127-91 0 0 0,-206 123 0 0 0,41-26 0 0 0,-72 51 0 0 0,0 0 0 0 0,0 1 0 0 0,1 1 0 0 0,0 0 0 0 0,16-4 0 0 0,-25 8 1 0 0,0 0-1 0 0,0 1 1 0 0,0-1-1 0 0,0 1 1 0 0,0 0-1 0 0,0 0 1 0 0,0 1-1 0 0,7 1 1 0 0,-10-2-3 0 0,1 0 0 0 0,-1 1 1 0 0,0-1-1 0 0,0 0 0 0 0,0 1 1 0 0,0-1-1 0 0,0 1 0 0 0,0 0 0 0 0,0-1 1 0 0,0 1-1 0 0,0 0 0 0 0,0-1 1 0 0,0 1-1 0 0,-1 0 0 0 0,1 0 0 0 0,0 0 1 0 0,0 0-1 0 0,-1 0 0 0 0,1 0 1 0 0,-1 0-1 0 0,1 0 0 0 0,-1 0 1 0 0,1 0-1 0 0,-1 0 0 0 0,1 0 0 0 0,-1 0 1 0 0,0 0-1 0 0,0 0 0 0 0,0 0 1 0 0,1 1-1 0 0,-1-1 0 0 0,0 0 0 0 0,-1 1 1 0 0,-2 15-12 0 0,-1 0 1 0 0,-1-1-1 0 0,0 1 0 0 0,-1-1 1 0 0,-14 24-1 0 0,-1 6 14 0 0,-4 25-1 0 0,-23 96 0 0 0,27-86 0 0 0,-31 80 0 0 0,4-15 0 0 0,46-138-227 0 0,0 0-1 0 0,-1 0 0 0 0,0-1 1 0 0,0 1-1 0 0,-1-1 1 0 0,0 0-1 0 0,0 0 1 0 0,-9 12-1 0 0,3-12-948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4:13.255"/>
    </inkml:context>
    <inkml:brush xml:id="br0">
      <inkml:brushProperty name="width" value="0.1" units="cm"/>
      <inkml:brushProperty name="height" value="0.1" units="cm"/>
      <inkml:brushProperty name="color" value="#FFFF00"/>
    </inkml:brush>
  </inkml:definitions>
  <inkml:trace contextRef="#ctx0" brushRef="#br0">348 176 4231 0 0,'0'-6'146'0'0,"-2"0"-1"0"0,1 0 0 0 0,-1-1 0 0 0,0 1 1 0 0,0 0-1 0 0,0 0 0 0 0,-1 1 0 0 0,0-1 0 0 0,0 0 1 0 0,-1 1-1 0 0,0 0 0 0 0,-5-6 0 0 0,6 8 85 0 0,0 1 0 0 0,0 0 0 0 0,0 0 0 0 0,0 0 0 0 0,-1 1 0 0 0,1-1-1 0 0,-1 1 1 0 0,1-1 0 0 0,-1 1 0 0 0,0 0 0 0 0,1 1 0 0 0,-1-1-1 0 0,0 1 1 0 0,0-1 0 0 0,1 1 0 0 0,-1 0 0 0 0,0 1 0 0 0,0-1 0 0 0,0 1-1 0 0,1-1 1 0 0,-1 1 0 0 0,0 0 0 0 0,1 1 0 0 0,-1-1 0 0 0,-4 3 0 0 0,5-2-146 0 0,0-1 0 0 0,0 1 1 0 0,1 0-1 0 0,-1 0 1 0 0,0 1-1 0 0,1-1 0 0 0,0 0 1 0 0,-1 1-1 0 0,1 0 1 0 0,0-1-1 0 0,0 1 0 0 0,1 0 1 0 0,-1 0-1 0 0,1 0 1 0 0,-1 0-1 0 0,1 1 0 0 0,0-1 1 0 0,0 0-1 0 0,0 0 1 0 0,1 1-1 0 0,-1-1 0 0 0,1 0 1 0 0,0 1-1 0 0,-1-1 1 0 0,2 1-1 0 0,-1-1 0 0 0,0 0 1 0 0,2 7-1 0 0,0-5 82 0 0,-1 0 1 0 0,1 0-1 0 0,0 0 0 0 0,1 0 0 0 0,-1 0 0 0 0,1 0 1 0 0,0 0-1 0 0,0-1 0 0 0,7 8 0 0 0,41 35 2209 0 0,-6-6-1316 0 0,36 53-165 0 0,75 116-1 0 0,-150-204-847 0 0,-5-5-37 0 0,0 0 0 0 0,0 1 0 0 0,0-1 0 0 0,0 0 0 0 0,0 1 0 0 0,0-1 0 0 0,0 0 0 0 0,-1 1 0 0 0,1-1 0 0 0,0 1 0 0 0,-1-1-1 0 0,1 1 1 0 0,-1-1 0 0 0,1 1 0 0 0,-1 3 0 0 0,0-5 8 0 0,-1 0 0 0 0,1 0-1 0 0,-1 1 1 0 0,1-1 0 0 0,0 0-1 0 0,-1 0 1 0 0,1 0 0 0 0,-1 0-1 0 0,1 0 1 0 0,-1 0 0 0 0,1 0-1 0 0,-1 0 1 0 0,1 0 0 0 0,-1 0-1 0 0,1 0 1 0 0,-1 0 0 0 0,1 0-1 0 0,-1 0 1 0 0,1-1 0 0 0,0 1-1 0 0,-1 0 1 0 0,1 0 0 0 0,-1 0-1 0 0,1-1 1 0 0,-1 1 0 0 0,1 0-1 0 0,0-1 1 0 0,-1 1 0 0 0,0-1-1 0 0,-15-9 268 0 0,3 0-220 0 0,1 0-1 0 0,0-2 1 0 0,1 1-1 0 0,0-1 1 0 0,1-1-1 0 0,0 0 1 0 0,-10-19-1 0 0,-3-9 125 0 0,-21-56 0 0 0,18 29-100 0 0,16 40-50 0 0,0 1 1 0 0,-2 1-1 0 0,-24-41 0 0 0,-49-57 385 0 0,82 119-416 0 0,0 1 0 0 0,0-1 0 0 0,0 1 1 0 0,-1 0-1 0 0,1 0 0 0 0,-1 1 0 0 0,0-1 0 0 0,-1 1 0 0 0,-6-5 0 0 0,10 7-6 0 0,-1 0 1 0 0,1 1-1 0 0,0-1 0 0 0,0 1 1 0 0,-1-1-1 0 0,1 1 0 0 0,-1 0 0 0 0,1-1 1 0 0,0 1-1 0 0,-1 0 0 0 0,1 0 1 0 0,-1 0-1 0 0,1 0 0 0 0,0 0 1 0 0,-1 0-1 0 0,1 0 0 0 0,-1 1 0 0 0,1-1 1 0 0,0 1-1 0 0,-1-1 0 0 0,1 1 1 0 0,0-1-1 0 0,-1 1 0 0 0,1-1 0 0 0,0 1 1 0 0,0 0-1 0 0,0 0 0 0 0,0 0 1 0 0,0 0-1 0 0,0 0 0 0 0,0 0 1 0 0,0 0-1 0 0,0 0 0 0 0,0 0 0 0 0,0 0 1 0 0,0 0-1 0 0,1 1 0 0 0,-1-1 1 0 0,1 0-1 0 0,-2 2 0 0 0,0 5-1 0 0,0-1 0 0 0,0 1 0 0 0,0-1 0 0 0,1 1 0 0 0,0 0 0 0 0,1-1 0 0 0,0 1 0 0 0,0 0 0 0 0,1 0 0 0 0,1 9 0 0 0,-1-4 0 0 0,0 0 0 0 0,-1 18 0 0 0,-10 28 179 0 0,-18 64 0 0 0,-3 18 104 0 0,25-105-207 0 0,1 0-1 0 0,2 1 0 0 0,2-1 0 0 0,1 0 1 0 0,2 1-1 0 0,11 64 0 0 0,-1-35-517 0 0,-8-21-6348 0 0,-4-13-946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8:22.063"/>
    </inkml:context>
    <inkml:brush xml:id="br0">
      <inkml:brushProperty name="width" value="0.1" units="cm"/>
      <inkml:brushProperty name="height" value="0.1" units="cm"/>
      <inkml:brushProperty name="color" value="#FF0066"/>
    </inkml:brush>
  </inkml:definitions>
  <inkml:trace contextRef="#ctx0" brushRef="#br0">6314 652 3223 0 0,'-7'-7'201'0'0,"0"-1"-1"0"0,0 1 0 0 0,-1 1 1 0 0,0-1-1 0 0,0 1 0 0 0,0 1 1 0 0,-1-1-1 0 0,1 2 0 0 0,-1-1 1 0 0,-1 1-1 0 0,1 0 0 0 0,-1 1 1 0 0,1 0-1 0 0,-1 1 0 0 0,0 0 1 0 0,0 0-1 0 0,0 1 0 0 0,0 0 1 0 0,-12 1-1 0 0,-49 1-93 0 0,-99-4 165 0 0,141 1-238 0 0,1-2-1 0 0,-1 0 1 0 0,-53-18-1 0 0,-94-40 164 0 0,-119-39 596 0 0,202 73-548 0 0,-120-18 0 0 0,-94-20-245 0 0,237 46 0 0 0,-1 4 0 0 0,-127-12 0 0 0,87 19-6 0 0,-207-21 76 0 0,208 19-70 0 0,-121 3 0 0 0,-174-25 0 0 0,135 4 0 0 0,-250-14 0 0 0,432 39 0 0 0,-160 13 0 0 0,192-3 0 0 0,-1 4 0 0 0,1 1 0 0 0,-102 37 0 0 0,-149 95-684 0 0,292-135 583 0 0,-187 81-861 0 0,-33 17 443 0 0,148-52 511 0 0,-98 80 1 0 0,104-72 8 0 0,-166 151-1 0 0,219-184-8 0 0,1 1 0 0 0,2 1 0 0 0,-35 54 0 0 0,-47 111-24 0 0,97-172 50 0 0,0 0 0 0 0,1 1 0 0 0,1 1 0 0 0,2-1 0 0 0,1 1-1 0 0,0 0 1 0 0,2 0 0 0 0,1 1 0 0 0,1-1 0 0 0,2 1 0 0 0,0-1 0 0 0,7 35-1 0 0,-2-29 10 0 0,2-1-1 0 0,1 1 1 0 0,2-1-1 0 0,1-1 0 0 0,1 0 1 0 0,1-1-1 0 0,2 0 1 0 0,1-1-1 0 0,33 41 0 0 0,-19-32 44 0 0,1-2 0 0 0,3-1 0 0 0,0-1 0 0 0,2-3 0 0 0,44 29 0 0 0,-21-22 60 0 0,1-2-1 0 0,120 47 0 0 0,-57-32-129 0 0,262 95 0 0 0,-97-49 0 0 0,127 38 0 0 0,157 32 0 0 0,-451-133 0 0 0,207 28 0 0 0,4-4 0 0 0,-248-44 0 0 0,181 21 0 0 0,-81-18 9 0 0,258 10 49 0 0,-409-26-43 0 0,371-3 330 0 0,-4-23 140 0 0,-207 8-221 0 0,-60 7-57 0 0,189-39 1 0 0,-66-2 17 0 0,15-3 150 0 0,100-70 386 0 0,-200 60-449 0 0,-136 53-271 0 0,228-86 138 0 0,-191 67-115 0 0,107-63-1 0 0,-87 40-18 0 0,135-91 27 0 0,-197 121-72 0 0,50-49-1 0 0,-66 57 14 0 0,-2 0 0 0 0,0-1 0 0 0,0 0 0 0 0,18-36 0 0 0,-20 28-12 0 0,-1-1 1 0 0,-1 0-1 0 0,-2 0 0 0 0,0-1 0 0 0,-2 0 0 0 0,-1 0 1 0 0,-1-1-1 0 0,-1-45 0 0 0,-6-20-67 0 0,-20-111 0 0 0,17 151 83 0 0,0 8 30 0 0,-2 0-1 0 0,-1 1 1 0 0,-27-72-1 0 0,25 90 48 0 0,0 0 0 0 0,-1 0 0 0 0,-2 1 0 0 0,-1 0-1 0 0,0 2 1 0 0,-38-41 0 0 0,3 14 150 0 0,-3 4 0 0 0,-1 1 1 0 0,-2 3-1 0 0,-93-51 0 0 0,106 70-194 0 0,-1 2 0 0 0,-77-24 0 0 0,-100-15-112 0 0,86 25-42 0 0,-459-100-408 0 0,30 52 432 0 0,324 57 82 0 0,-146-10-57 0 0,-25 1 44 0 0,32 0 32 0 0,50 6 30 0 0,-265-14 513 0 0,517 39-456 0 0,-50 0-46 0 0,0 6-1 0 0,-133 20 0 0 0,207-15-51 0 0,-40 3 96 0 0,1 5 0 0 0,-129 37 0 0 0,-20 40-742 0 0,114-37-216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5.707"/>
    </inkml:context>
    <inkml:brush xml:id="br0">
      <inkml:brushProperty name="width" value="0.1" units="cm"/>
      <inkml:brushProperty name="height" value="0.1" units="cm"/>
      <inkml:brushProperty name="color" value="#FF0066"/>
    </inkml:brush>
  </inkml:definitions>
  <inkml:trace contextRef="#ctx0" brushRef="#br0">1673 1 919 0 0,'-16'9'-1258'0'0,"1"0"3289"0"0,-19 11 6194 0 0,12-2-6547 0 0,16-11-1517 0 0,0 0-45 0 0,1-2 1 0 0,-1 1-1 0 0,0-1 1 0 0,0 0-1 0 0,0 0 1 0 0,-1 0-1 0 0,0-1 1 0 0,0 0-1 0 0,-11 5 1 0 0,16-9-122 0 0,-1 0 0 0 0,1 0 0 0 0,0 0-1 0 0,0-1 1 0 0,0 1 0 0 0,-1-1 0 0 0,1 1 0 0 0,0-1 0 0 0,0 0 0 0 0,0 1 0 0 0,0-1 0 0 0,-3-2 0 0 0,3 1 29 0 0,-1 1 1 0 0,1 0-1 0 0,0 0 1 0 0,-1 0-1 0 0,1 0 0 0 0,-1 1 1 0 0,0-1-1 0 0,1 0 1 0 0,-1 1-1 0 0,-3 0 0 0 0,-19 4 244 0 0,2 1 0 0 0,-1 1-1 0 0,-44 18 1 0 0,-21 6 887 0 0,77-27-929 0 0,1-1-1 0 0,-1 0 1 0 0,0 0 0 0 0,-1-1 0 0 0,-18-1-1 0 0,-11-6 547 0 0,-58-14-1 0 0,26 4-706 0 0,-178-26-1 0 0,-27-7 967 0 0,254 44-974 0 0,0 1 1 0 0,-1 1-1 0 0,1 1 1 0 0,-34 2 0 0 0,-100 16-765 0 0,137-13 377 0 0,3-1-548 0 0,2-2-38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6.327"/>
    </inkml:context>
    <inkml:brush xml:id="br0">
      <inkml:brushProperty name="width" value="0.1" units="cm"/>
      <inkml:brushProperty name="height" value="0.1" units="cm"/>
      <inkml:brushProperty name="color" value="#FF0066"/>
    </inkml:brush>
  </inkml:definitions>
  <inkml:trace contextRef="#ctx0" brushRef="#br0">1207 1 7367 0 0,'-3'0'568'0'0,"-12"0"362"0"0,0 1-1 0 0,0 0 0 0 0,0 1 0 0 0,-19 5 0 0 0,6 0-843 0 0,-19 2 9 0 0,11-1-450 0 0,0-2 1 0 0,-61 2-1 0 0,21-4 1438 0 0,-107 18 0 0 0,90-9 1274 0 0,38-3-453 0 0,-69 22 0 0 0,-26 5-1520 0 0,129-34-659 0 0,0 0-1 0 0,-1-1 0 0 0,1-1 1 0 0,-1-1-1 0 0,-23-4 0 0 0,13-2-1532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6.792"/>
    </inkml:context>
    <inkml:brush xml:id="br0">
      <inkml:brushProperty name="width" value="0.1" units="cm"/>
      <inkml:brushProperty name="height" value="0.1" units="cm"/>
      <inkml:brushProperty name="color" value="#FF0066"/>
    </inkml:brush>
  </inkml:definitions>
  <inkml:trace contextRef="#ctx0" brushRef="#br0">1041 0 11775 0 0,'-14'1'400'0'0,"0"1"0"0"0,1 0 0 0 0,0 1 0 0 0,0 1 0 0 0,-23 8 0 0 0,17-5 155 0 0,-31 7 1 0 0,-141 10 35 0 0,-95 13 1501 0 0,-77 15-3318 0 0,335-45-4822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7.241"/>
    </inkml:context>
    <inkml:brush xml:id="br0">
      <inkml:brushProperty name="width" value="0.1" units="cm"/>
      <inkml:brushProperty name="height" value="0.1" units="cm"/>
      <inkml:brushProperty name="color" value="#FF0066"/>
    </inkml:brush>
  </inkml:definitions>
  <inkml:trace contextRef="#ctx0" brushRef="#br0">2176 31 6447 0 0,'0'0'499'0'0,"-3"0"-328"0"0,-6 0 135 0 0,-44 1 6199 0 0,-15-1-3957 0 0,29-1-3070 0 0,0-1 1 0 0,-39-8-1 0 0,41 3 554 0 0,-1 2 0 0 0,1 1 0 0 0,-1 2 0 0 0,0 2 0 0 0,0 1 0 0 0,-54 9 0 0 0,-133 35 1761 0 0,-268 39-834 0 0,285-70-327 0 0,65-5-134 0 0,37-2 197 0 0,-160-9 0 0 0,249 0-1076 0 0,1 0 0 0 0,-1-1-1 0 0,-29-10 1 0 0,14 1-542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7.769"/>
    </inkml:context>
    <inkml:brush xml:id="br0">
      <inkml:brushProperty name="width" value="0.1" units="cm"/>
      <inkml:brushProperty name="height" value="0.1" units="cm"/>
      <inkml:brushProperty name="color" value="#FF0066"/>
    </inkml:brush>
  </inkml:definitions>
  <inkml:trace contextRef="#ctx0" brushRef="#br0">1604 1 15231 0 0,'0'0'348'0'0,"-3"3"50"0"0,-1 2-259 0 0,-1 0-41 0 0,-21 9 577 0 0,2-3-554 0 0,1-2 1 0 0,-1 0-1 0 0,-1-2 1 0 0,0 0-1 0 0,-35 3 1 0 0,43-9-204 0 0,1-2 0 0 0,-1 0 0 0 0,1 0 0 0 0,-25-7 0 0 0,-24-2-384 0 0,-24 7 882 0 0,-156 16-1 0 0,144-5 883 0 0,-152 19 1378 0 0,153-14-2049 0 0,-58 11-12 0 0,26-3-2655 0 0,45-12-4130 0 0,39-6-122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8.186"/>
    </inkml:context>
    <inkml:brush xml:id="br0">
      <inkml:brushProperty name="width" value="0.1" units="cm"/>
      <inkml:brushProperty name="height" value="0.1" units="cm"/>
      <inkml:brushProperty name="color" value="#FF0066"/>
    </inkml:brush>
  </inkml:definitions>
  <inkml:trace contextRef="#ctx0" brushRef="#br0">2647 76 13679 0 0,'0'0'628'0'0,"-3"-1"-17"0"0,-9-3-394 0 0,7 2-79 0 0,0 1-1 0 0,0-1 0 0 0,1 1 0 0 0,-1 1 1 0 0,0-1-1 0 0,0 1 0 0 0,0-1 1 0 0,0 1-1 0 0,-7 1 0 0 0,-2 0 133 0 0,-11-1-31 0 0,-7 1 72 0 0,-40-6 0 0 0,50 2-428 0 0,0-1-1 0 0,-23-7 0 0 0,-9-2-58 0 0,-42-1 557 0 0,0 5 0 0 0,-1 4 0 0 0,0 4 1 0 0,0 4-1 0 0,1 5 0 0 0,0 3 0 0 0,-181 47 0 0 0,129-20 271 0 0,-167 50 319 0 0,169-42-1139 0 0,-1-6 1 0 0,-263 36-1 0 0,298-69-2984 0 0,53-10-3528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49.897"/>
    </inkml:context>
    <inkml:brush xml:id="br0">
      <inkml:brushProperty name="width" value="0.1" units="cm"/>
      <inkml:brushProperty name="height" value="0.1" units="cm"/>
      <inkml:brushProperty name="color" value="#FF0066"/>
    </inkml:brush>
  </inkml:definitions>
  <inkml:trace contextRef="#ctx0" brushRef="#br0">3444 50 5063 0 0,'-21'-13'496'0'0,"10"8"-41"0"0,0-1-1 0 0,-1 1 0 0 0,1 1 0 0 0,-1 0 0 0 0,0 1 0 0 0,0 0 0 0 0,0 0 0 0 0,0 2 0 0 0,-22-2 0 0 0,-12 3 2574 0 0,-57 8 0 0 0,70-5-2609 0 0,-180 26 1655 0 0,79-9-1268 0 0,-180 34-110 0 0,-172-7-2068 0 0,222-43 1661 0 0,179-7 5 0 0,-93-15-1 0 0,-58-33-340 0 0,147 29-434 0 0,-110-14 1 0 0,-8 29 264 0 0,101 6 736 0 0,-14 1 244 0 0,1 6 0 0 0,-146 26 0 0 0,208-25-2725 0 0,27-6-4994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13.810"/>
    </inkml:context>
    <inkml:brush xml:id="br0">
      <inkml:brushProperty name="width" value="0.1" units="cm"/>
      <inkml:brushProperty name="height" value="0.1" units="cm"/>
      <inkml:brushProperty name="color" value="#FF0066"/>
    </inkml:brush>
  </inkml:definitions>
  <inkml:trace contextRef="#ctx0" brushRef="#br0">503 0 10567 0 0,'-19'4'339'0'0,"-1"0"-1"0"0,1 1 0 0 0,0 0 1 0 0,1 2-1 0 0,-1 0 1 0 0,-29 18-1 0 0,27-15 324 0 0,0 0 1 0 0,0-1 0 0 0,-1-1-1 0 0,-31 8 1 0 0,48-15-422 0 0,-18 3 673 0 0,0-1 0 0 0,-23 1 1 0 0,41-4-825 0 0,0 0 1 0 0,-1 0-1 0 0,1 0 0 0 0,0-1 1 0 0,0 0-1 0 0,0 0 1 0 0,0 0-1 0 0,0 0 0 0 0,0-1 1 0 0,0 0-1 0 0,0 0 1 0 0,1 0-1 0 0,-1-1 0 0 0,1 0 1 0 0,-6-3-1 0 0,9 4-135 0 0,-1 0 0 0 0,0 0 0 0 0,1 0 0 0 0,-1-1 0 0 0,1 1 0 0 0,-1 0 1 0 0,1-1-1 0 0,0 1 0 0 0,0-1 0 0 0,0 1 0 0 0,0-1 0 0 0,1 1 0 0 0,-1-6 0 0 0,-3-21-1006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51.210"/>
    </inkml:context>
    <inkml:brush xml:id="br0">
      <inkml:brushProperty name="width" value="0.1" units="cm"/>
      <inkml:brushProperty name="height" value="0.1" units="cm"/>
      <inkml:brushProperty name="color" value="#FF0066"/>
    </inkml:brush>
  </inkml:definitions>
  <inkml:trace contextRef="#ctx0" brushRef="#br0">4191 1 10911 0 0,'-13'3'1164'0'0,"6"-2"-1038"0"0,0 1 0 0 0,0-1 0 0 0,0 1 0 0 0,0 1 0 0 0,0-1 0 0 0,0 1 0 0 0,1 0 0 0 0,-1 1 0 0 0,-5 4 0 0 0,-28 13 521 0 0,-1-2 0 0 0,-76 26 0 0 0,49-21-172 0 0,-8 3 375 0 0,-2-4-1 0 0,-104 18 1 0 0,-166 0 25 0 0,6-29-1401 0 0,19-1 762 0 0,98-3 373 0 0,-93 10-312 0 0,5 6-233 0 0,-56-24-41 0 0,156-3 97 0 0,118-2 321 0 0,-178-31 1 0 0,148 15 55 0 0,54 14 193 0 0,-111 3 0 0 0,-51-5-1793 0 0,197 2-4173 0 0,0-3-1768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52.700"/>
    </inkml:context>
    <inkml:brush xml:id="br0">
      <inkml:brushProperty name="width" value="0.1" units="cm"/>
      <inkml:brushProperty name="height" value="0.1" units="cm"/>
      <inkml:brushProperty name="color" value="#FF0066"/>
    </inkml:brush>
  </inkml:definitions>
  <inkml:trace contextRef="#ctx0" brushRef="#br0">3952 36 8927 0 0,'-22'6'1556'0'0,"-46"6"-1"0"0,19-3-347 0 0,33-7-976 0 0,0-1 0 0 0,0-1 0 0 0,0 0 0 0 0,-23-3 0 0 0,-33 1 1409 0 0,20 6-1286 0 0,1 2 1 0 0,0 3-1 0 0,1 2 0 0 0,-56 19 0 0 0,34-11-97 0 0,-1-2-1 0 0,-130 11 0 0 0,18-4 90 0 0,-67 10 139 0 0,123-18-339 0 0,-307 19-211 0 0,-255-49-5 0 0,595 9 66 0 0,-93-12 851 0 0,0-8 0 0 0,-240-65 0 0 0,221 32-676 0 0,183 50-563 0 0,1-2 0 0 0,0 0-1 0 0,-34-20 1 0 0,14 4-1152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7:54.076"/>
    </inkml:context>
    <inkml:brush xml:id="br0">
      <inkml:brushProperty name="width" value="0.1" units="cm"/>
      <inkml:brushProperty name="height" value="0.1" units="cm"/>
      <inkml:brushProperty name="color" value="#FF0066"/>
    </inkml:brush>
  </inkml:definitions>
  <inkml:trace contextRef="#ctx0" brushRef="#br0">6515 0 12927 0 0,'0'0'298'0'0,"-3"1"38"0"0,-66 13 862 0 0,54-11-1320 0 0,-1 0 1 0 0,1 0-1 0 0,-1-2 0 0 0,0 0 0 0 0,0-1 0 0 0,1 0 1 0 0,-28-5-1 0 0,15 2-67 0 0,-33 2 0 0 0,-110 8 3275 0 0,-208 36-1 0 0,127-9-3094 0 0,9-2-187 0 0,-178 28-154 0 0,177-33-94 0 0,82-7 1014 0 0,-228-1 0 0 0,197-21-472 0 0,-136-7 60 0 0,71-28 129 0 0,-14 0 50 0 0,168 30-235 0 0,1-5-1 0 0,-144-35 0 0 0,209 39-83 0 0,-1 1 0 0 0,-53-2 1 0 0,-82 5 624 0 0,75 3-405 0 0,-72-9-110 0 0,-40 0-112 0 0,-77 15-16 0 0,-285 43 445 0 0,438-32-263 0 0,0-5 0 0 0,-147-8 0 0 0,198-9-1328 0 0,27-2-4279 0 0,2-3-1627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9:04.043"/>
    </inkml:context>
    <inkml:brush xml:id="br0">
      <inkml:brushProperty name="width" value="0.1" units="cm"/>
      <inkml:brushProperty name="height" value="0.1" units="cm"/>
      <inkml:brushProperty name="color" value="#FF0066"/>
    </inkml:brush>
  </inkml:definitions>
  <inkml:trace contextRef="#ctx0" brushRef="#br0">8012 1449 8807 0 0,'-22'8'746'0'0,"17"-7"-711"0"0,1 1 1 0 0,1-1 0 0 0,-1 1 0 0 0,0-1 0 0 0,-6 5-1 0 0,9-6-39 0 0,1 0 0 0 0,0 0-1 0 0,-1 0 1 0 0,1 1 0 0 0,0-1-1 0 0,-1 0 1 0 0,1 0-1 0 0,-1 0 1 0 0,1 1 0 0 0,0-1-1 0 0,0 0 1 0 0,-1 0 0 0 0,1 1-1 0 0,0-1 1 0 0,-1 0 0 0 0,1 1-1 0 0,0-1 1 0 0,0 0-1 0 0,0 1 1 0 0,-1-1 0 0 0,1 0-1 0 0,0 1 1 0 0,0-1 0 0 0,0 1-1 0 0,0-1 1 0 0,0 0 0 0 0,0 1-1 0 0,0-1 1 0 0,0 1 0 0 0,0-1-1 0 0,0 0 1 0 0,0 1-1 0 0,0-1 1 0 0,0 1 0 0 0,0-1-1 0 0,0 0 1 0 0,0 1 0 0 0,0-1-1 0 0,0 0 1 0 0,0 1 0 0 0,1-1-1 0 0,-1 1 1 0 0,0-1-1 0 0,0 0 1 0 0,1 1 0 0 0,-1-1-1 0 0,0 0 1 0 0,0 0 0 0 0,1 1-1 0 0,-1-1 1 0 0,0 0 0 0 0,1 0-1 0 0,-1 1 1 0 0,0-1-1 0 0,1 0 1 0 0,-1 0 0 0 0,0 0-1 0 0,1 1 1 0 0,-1-1 0 0 0,1 0-1 0 0,1 1-17 0 0,0-1 0 0 0,0 1 0 0 0,0 0 0 0 0,0-1 0 0 0,0 0 0 0 0,0 1 0 0 0,0-1 0 0 0,1 0 0 0 0,-1 0 0 0 0,3-1 0 0 0,14-5-68 0 0,29-12-1 0 0,-36 12 122 0 0,0 1 1 0 0,1 1-1 0 0,-1 0 1 0 0,1 0-1 0 0,0 1 1 0 0,16-1-1 0 0,10 4 307 0 0,57 7 0 0 0,-82-6-143 0 0,-11-1 237 0 0,12 3-210 0 0,43 5 2 0 0,-44-6 208 0 0,1-2-289 0 0,4 0-100 0 0,-7 1 14 0 0,0-1-1 0 0,0 0 1 0 0,0-1 0 0 0,12-3 0 0 0,31-3-28 0 0,-42 6-16 0 0,-1-1 0 0 0,1 0 0 0 0,21-7 0 0 0,-13 3-12 0 0,76-19 3 0 0,59-12 182 0 0,-150 36-2 0 0,12-2 26 0 0,55-7-2 0 0,-54 7-8 0 0,-2 1-32 0 0,51-5-9 0 0,-51 6-6 0 0,-2-1-7 0 0,74-4 180 0 0,-15 3-239 0 0,84-4 98 0 0,-23-6 35 0 0,-95 8-208 0 0,26-6-1 0 0,-54 9 0 0 0,-1 1 1 0 0,0-2 0 0 0,17-5-1 0 0,21-8 120 0 0,-32 12-120 0 0,-9 3 5 0 0,1-1 0 0 0,0-1 0 0 0,-1 0 0 0 0,0 0 0 0 0,12-6 0 0 0,25-12 72 0 0,-31 14-45 0 0,0-1 0 0 0,0 0 0 0 0,-1-1 1 0 0,0-1-1 0 0,-1 0 0 0 0,1 0 0 0 0,-2-1 0 0 0,0-1 1 0 0,0 0-1 0 0,-1 0 0 0 0,-1-1 0 0 0,12-20 0 0 0,-17 24 19 0 0,-1 0 0 0 0,0 0 0 0 0,0 0-1 0 0,-1-1 1 0 0,0 1 0 0 0,-1-1 0 0 0,0 1 0 0 0,0-12-1 0 0,-8-78 558 0 0,5 85-602 0 0,0 2 27 0 0,0 0 0 0 0,-1 0 0 0 0,-1 0 0 0 0,0 0 0 0 0,0 1 0 0 0,-8-14 0 0 0,-42-64 412 0 0,31 54-388 0 0,8 11-69 0 0,-1 1-1 0 0,-2 0 0 0 0,0 1 1 0 0,-22-20-1 0 0,24 28 35 0 0,0 1 1 0 0,0 1-1 0 0,-1 0 0 0 0,-1 1 0 0 0,0 1 0 0 0,-26-11 0 0 0,-69-19 208 0 0,-28-12-12 0 0,78 23-162 0 0,12 4-119 0 0,-1 2 0 0 0,-1 2-1 0 0,-73-18 1 0 0,2 13 88 0 0,-1 6 0 0 0,0 5 0 0 0,-199 1 0 0 0,207 12 124 0 0,-146-21 0 0 0,-77-3 155 0 0,-357 44 386 0 0,661-17-698 0 0,-280 8-78 0 0,-363-14 139 0 0,542 3-78 0 0,-236-15-36 0 0,-187-19-75 0 0,324 27 260 0 0,1 0-17 0 0,101 9-117 0 0,-251 2 14 0 0,3 21 25 0 0,200-11 242 0 0,-199-13-1 0 0,226 1-186 0 0,-48-2-73 0 0,109-4-22 0 0,-352-13 0 0 0,164 41-65 0 0,105-5 66 0 0,-209 5-210 0 0,242-17 111 0 0,-119 2 107 0 0,-168-14 441 0 0,382 8-450 0 0,0 2 0 0 0,-65 12 0 0 0,105-13-11 0 0,-1 1 0 0 0,1-1 0 0 0,0 2-1 0 0,-1-1 1 0 0,2 1 0 0 0,-1 1 0 0 0,0 0 0 0 0,1 0-1 0 0,0 0 1 0 0,0 1 0 0 0,1 1 0 0 0,-1-1 0 0 0,1 1-1 0 0,1 0 1 0 0,-1 1 0 0 0,1-1 0 0 0,1 1 0 0 0,-1 1-1 0 0,1-1 1 0 0,1 1 0 0 0,-1-1 0 0 0,2 1 0 0 0,-1 1-1 0 0,-3 15 1 0 0,-3 19 11 0 0,2 1 0 0 0,2 0 0 0 0,2 0 0 0 0,2 1 0 0 0,5 54-1 0 0,39 225 9 0 0,-34-276-4 0 0,7 67 139 0 0,18 90 367 0 0,-28-185-474 0 0,1 0 0 0 0,0-1 0 0 0,2 0 0 0 0,1-1 0 0 0,0 0 0 0 0,1 0 0 0 0,20 27 0 0 0,-14-27-25 0 0,11 4 44 0 0,34 19 3 0 0,-39-30-46 0 0,35 16-1 0 0,16-3 42 0 0,-44-16 1 0 0,30 6-33 0 0,-27-8 22 0 0,54 7-33 0 0,30 1-10 0 0,3-2 0 0 0,-12-2 0 0 0,7-1 0 0 0,1-4 0 0 0,-7-2 0 0 0,4 0 0 0 0,6 1 0 0 0,10 1 0 0 0,6-2 0 0 0,-9-4 0 0 0,-2-1 0 0 0,5 3 0 0 0,3 1 0 0 0,12-2 0 0 0,-19 0-10 0 0,-75-2-33 0 0,70-1 32 0 0,17 5 11 0 0,-4 1 0 0 0,12 5 0 0 0,9 2 0 0 0,-6-3 0 0 0,-1 2 0 0 0,4 1 0 0 0,11-1 0 0 0,83 1 0 0 0,-162-8-10 0 0,12-1-33 0 0,322-2 32 0 0,-242-5 11 0 0,-76-2 0 0 0,151-11 0 0 0,-95 7 0 0 0,160-13 0 0 0,65-3 0 0 0,-110 10 0 0 0,-49 2 0 0 0,254-27 0 0 0,225-78 0 0 0,-232 46-62 0 0,-411 67 60 0 0,38-6 2 0 0,35-5 0 0 0,2 2 11 0 0,-6 2 46 0 0,-21 1 30 0 0,-62 8 16 0 0,39-3 7 0 0,-43 5 2 0 0,61 0 112 0 0,-82 1-186 0 0,48 1 148 0 0,4 3-93 0 0,8 1-90 0 0,-42-1-79 0 0,-12 0 0 0 0,66 6-2258 0 0,-4 0 1076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1:39.442"/>
    </inkml:context>
    <inkml:brush xml:id="br0">
      <inkml:brushProperty name="width" value="0.35" units="cm"/>
      <inkml:brushProperty name="height" value="2.1" units="cm"/>
      <inkml:brushProperty name="color" value="#66CC00"/>
      <inkml:brushProperty name="inkEffects" value="pencil"/>
    </inkml:brush>
  </inkml:definitions>
  <inkml:trace contextRef="#ctx0" brushRef="#br0">63 42 919 262079 48548,'0'-3'816'0'0,"-1"-2"952"0"0,1 0-864 0 0,-1 0-288 0 0,0 1 488 0 0,-1 0-560 0 0,0 0-176 0 0,-1 1-40 0 0,0 0-8 0 0,-1 1 0 0 0,-1 0-128 0 0,-1 0 120 0 0,-1 2-32 0 0,0 2-40 0 0,0 1-48 0 0,0 0-64 0 0,3 1 32 0 0,2-1 48 0 0,2 0 88 0 0,4-2 136 0 0,4-1 72 0 0,1 0-208 0 0,1-1 8 0 0,0-1 0 0 0,0 1 16 0 0,0 0 320 0 0,2 1-136 0 0,2 2-192 0 0,2 3-160 0 0,1 2-72 0 0,-1 0-80 0 0,3 3 64 0 0,-1 0-64 0 0,1 1 0 0 0,1 1 0 0 0,2 1 0 0 0,1-1 64 0 0,-1-3-64 0 0,-2-3 0 0 0,-1-3 80 0 0,3-5 16 0 0,1-3 56 0 0,1-3-24 0 0,-2-1-8 0 0,-3 0 0 0 0,-2 1 0 0 0,-1 1 0 0 0,0 1 0 0 0,-1 0 0 0 0,0 1-24 0 0,0 0-8 0 0,0 0 0 0 0,2 2 0 0 0,5 0-8 0 0,1 1 0 0 0,0 1-80 0 0,-1 1 0 0 0,-1 1 0 0 0,2 2 0 0 0,4 1 0 0 0,-1 1 0 0 0,-2 0 0 0 0,1-1 0 0 0,1 1 0 0 0,2-2 0 0 0,2-1 64 0 0,-1-2-64 0 0,-3-1 0 0 0,-2-1 0 0 0,-3 0 0 0 0,0-1 0 0 0,0 1 0 0 0,-1-1 0 0 0,1 0 0 0 0,1 1 64 0 0,-1 0-64 0 0,4 0 0 0 0,3 1 0 0 0,1 1 0 0 0,-2 0 0 0 0,1 1 0 0 0,2 1 0 0 0,2 1 0 0 0,1 1 0 0 0,-1 1 0 0 0,-2-1 0 0 0,-2 1 0 0 0,-2-1 0 0 0,2 0 0 0 0,5 1 0 0 0,-1-1 0 0 0,-1-2 0 0 0,-2 0 0 0 0,-2 0 0 0 0,1-2 64 0 0,3 0-64 0 0,4-1 64 0 0,4-1 0 0 0,-1-1-64 0 0,-4 1 72 0 0,1 0 8 0 0,-2 0-80 0 0,-1 0 88 0 0,1 1 8 0 0,-1 1-96 0 0,-3 0 72 0 0,-1 0-72 0 0,-3 1 0 0 0,-1 1 72 0 0,0-1-72 0 0,3 2 0 0 0,6 1 0 0 0,0 0 0 0 0,0-1 0 0 0,2 0 64 0 0,4-1-64 0 0,-1-2 0 0 0,-2-1 0 0 0,0-1 0 0 0,-1-1 64 0 0,-3-1-64 0 0,-3 0 0 0 0,-2 1 0 0 0,3 1 0 0 0,-1 0 0 0 0,0 2 0 0 0,-2 1 64 0 0,-3 1-64 0 0,3 1 0 0 0,0 2 0 0 0,-1 0 0 0 0,4 2 0 0 0,1-1 0 0 0,-1 0 0 0 0,3 0 0 0 0,4-2 0 0 0,5-2 0 0 0,4-2 0 0 0,3-3 0 0 0,2-2 0 0 0,-4-2 64 0 0,-5 1-64 0 0,-2 0 88 0 0,-4 1-24 0 0,-3 2-64 0 0,-4 0 96 0 0,-2 2 360 0 0,-2 1 72 0 0,-2 0 16 0 0,4 2-296 0 0,7 1-1208 0 0,6 1 360 0 0,6 1 600 0 0,-1-1 0 0 0,-4-1 0 0 0,0 0 0 0 0,1-1 0 0 0,-2-1 0 0 0,-4-1 0 0 0,1-2 440 0 0,-1-1 56 0 0,-3 0 16 0 0,-3 0 0 0 0,-2-1-400 0 0,0 0-112 0 0,-2 0 0 0 0,4-1-320 0 0,5 0-624 0 0,4 0 368 0 0,1 1 576 0 0,-2 1 0 0 0,-3 1 0 0 0,-1 0 0 0 0,-3 0 0 0 0,-1 1 64 0 0,-3 1-64 0 0,-1-1 0 0 0,0 0 0 0 0,0-1 0 0 0,-1 1 0 0 0,1 0 0 0 0,0-1 0 0 0,0 1 0 0 0,0-1 0 0 0,-1 0 0 0 0,1 0 0 0 0,0 0 0 0 0,1 1 0 0 0,-1-1 64 0 0,-1 1-64 0 0,1 1 0 0 0,4 0 64 0 0,4 1-64 0 0,1 0 0 0 0,-2 2 0 0 0,2 0 0 0 0,-2 0 0 0 0,-2 0 0 0 0,-3 0 0 0 0,-2-1 0 0 0,-2 1 0 0 0,0-1 0 0 0,-3 0 0 0 0,0 0 0 0 0,0 0 0 0 0,-1 0 0 0 0,5-1 64 0 0,1 1-64 0 0,1 1 0 0 0,3 0 0 0 0,1 0 0 0 0,-2 0 0 0 0,2 0 0 0 0,0 0 0 0 0,-2-1 0 0 0,3-1 64 0 0,4 0-64 0 0,4-1 0 511-6,4-1 0-511 6,3 0 64 0 0,-2-1-64 0 0,-4 0 64 0 0,-4 0-64 0 0,-6 0 0 0 0,1 1 64 0 0,-3-1-64 0 0,-2 1 0 0 0,-3-1 0 0 0,-1 1 0 0 0,2 0 0 0 0,0 0 0 0 0,0 0 0 0 0,-1 0 0 0 0,-1 0 0 0 0,-1 0 0 0 0,-1 1 0 0 0,-2 0 0 0 0,0 0 0 0 0,0 0 0 0 0,0 0 0 0 0,-1 0 0 0 0,1 0 0 0 0,0 1 0 0 0,-1-1 0 0 0,0 1 0 0 0,0-1 0 0 0,0 2 0 0 0,-1-1 0 519 2,1 1 0-519-2,1 0 0 0 0,-1 0 0 0 0,1 1 64 0 0,1-1-64 0 0,0 0 0 0 0,2 0 0 0 0,0-1 0 0 0,1 0 0 0 0,0 0 0 0 0,-1-1 0 0 0,0 0 0 0 0,0 0 0 0 0,-1 1 0 0 0,1 0 0 0 0,0 0 0 0 0,5 0 64 0 0,2 1-64 0 0,1 0 0 0 0,-1 0 0 0 0,0 0 0 0 0,0-1 0 0 0,0 0 0 0 0,4 0 64 0 0,7 1-64 0 0,5 0 0 495-1,4 2 0-495 1,-2-1 0 0 0,-4 0 0 0 0,-5 1 0 0 0,-4-1 0 0 0,-2-1 0 0 0,-2 0 0 0 0,-2 0 0 0 0,0-1 0 0 0,3 0 0 0 0,2-1 0 0 0,1 0 0 0 0,3-2 64 0 0,1 0-64 0 0,0-1 0 0 0,-3 0 0 0 0,-1-1 0 0 0,4-1 0 0 0,0 0 0 0 0,-2 1 0 0 0,2 0 64 0 0,0 0-64 0 0,-3 1 0 504 6,-3 0 0-504-6,-1 1 64 0 0,-2 0-64 0 0,0 0 0 0 0,2 0 0 0 0,1 1 64 0 0,-2 1-64 0 0,-2-1 0 0 0,-1 2 0 0 0,2-1 0 0 0,0 1 0 0 0,0 0 0 0 0,-2 1 0 0 0,-2-1 0 517-4,3 0 0-517 4,4 0 0 0 0,0 0 0 0 0,0-1 0 0 0,-3 1 0 0 0,-2-1 0 0 0,-1-1 0 0 0,-2 1 0 0 0,2-1 0 0 0,4-1 0 0 0,0 0 0 0 0,-1 0 64 0 0,-3 0-64 0 0,-1-1 0 0 0,-1 1 0 0 0,-1 0 0 514 3,-1 0 0-514-3,0 0 0 0 0,-1 0 0 0 0,-1 2 64 0 0,3 0-64 0 0,6 1 0 0 0,0 1 0 0 0,0-1 0 0 0,-1 1 0 0 0,-2 0 0 0 0,2 0 0 0 0,2 1 0 0 0,0-1 0 0 0,-3 0 64 0 0,-2-1-64 0 0,-4-1 0 0 0,-1 0 0 0 0,-2 0 0 0 0,2 0 0 503 0,2 2 0-503 0,0 0 0 0 0,-2 0 0 0 0,0 1 0 0 0,-2 0 0 0 0,0 0 0 0 0,2 2 0 0 0,0 0 0 0 0,0 1 0 0 0,-1 0 0 0 0,0 0 0 0 0,1 0 0 0 0,2 2 0 0 0,1 0 0 0 0,-2-2 0 0 0,-2 0 0 0 0,-2-1 0 0 0,1-2 0 0 0,2 0 0 513-2,3-1 0-513 2,0-1 0 0 0,0 0 0 0 0,2-1 0 0 0,4 1 0 0 0,-1 0 0 0 0,0 0 0 0 0,-2 2 0 0 0,-2 0 0 0 0,2 1 0 0 0,0 1 0 0 0,-1 1 0 512-4,1 0 0-512 4,0 0 0 0 0,-1 0 0 0 0,-1-1 0 0 0,-2 0 0 0 0,0-1 64 0 0,-1-1-64 0 0,3 0 0 0 0,6-1 0 0 0,4 1 0 0 0,1-2 0 0 0,-2 0 64 0 0,0-1-64 0 0,2-1 64 0 0,-3 1-64 0 0,-3 1 0 0 0,-3-1 0 0 0,-3 1 0 0 0,1 0 64 0 0,0 2-64 0 0,-2 0 0 511 4,3 1 0-511-4,-1 0 0 0 0,0 0 0 0 0,-2 0 0 0 0,0 0 0 0 0,1 0 0 0 0,5-1 64 0 0,4-2-64 0 0,1 0 0 0 0,-3-2 0 0 0,-3 0 64 0 0,-3-1-64 0 0,-2-1 0 511 1,-1 1 0-511-1,-2-1 0 0 0,0 0 64 0 0,0 0-64 0 0,0 1 72 0 0,0 1-8 0 0,-1-1 0 0 0,3 3 0 0 0,1 3-64 0 0,0 5-224 0 0,-2 8-528 0 0,-4 1-17575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1:41.730"/>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16 136 5671 271802 51756,'-1'0'248'0'0,"-1"-2"120"0"0,-1-2-368 0 0,-1 0 480 0 0,1 0 656 0 0,1 2-312 0 0,2 0-496 0 0,2 0-176 0 0,4 1-72 0 0,1-1 96 0 0,2 0-56 0 0,-1-2 0 0 0,1 0 184 0 0,2-2 88 0 0,1-2 80 0 0,2 0-184 0 0,-1 0 0 0 0,2 0 208 0 0,0 1-304 0 0,-1 0 0 0 0,2 1 144 0 0,0 1-208 0 0,-2 1 0 0 0,1 2 0 0 0,2 2-48 0 0,2 3-16 0 0,2 1-64 0 0,3 2 0 0 0,0-1 0 0 0,-2 1 0 0 0,-2-1 0 0 0,-2-1 0 0 0,1 1 0 0 0,2-1 0 0 0,0-1 0 0 0,-1-1 0 0 0,-1-1 0 0 0,-1 0 96 0 0,3-2 112 0 0,0 0-104 0 0,1-1 24 0 0,0 0 8 0 0,0 0 0 0 0,2 0 96 0 0,1-1-136 0 0,-1 1-8 0 0,1 0 64 0 0,3 1-24 0 0,0 1-64 0 0,-1 1-64 0 0,-2 0 0 0 0,-2 1 0 0 0,3 1 64 0 0,-2 1-64 0 0,0 0 0 0 0,-3 0 0 0 0,-2 0 0 0 0,3 1 0 0 0,3 1 0 0 0,1 0 0 0 0,0 0 0 0 0,-1-2 0 0 0,-1 0 0 0 0,3 0 0 0 0,4-1 0 0 0,1 0 0 0 0,-1-1 0 0 0,4-1 0 0 0,0-2 0 0 0,-1 0 72 0 0,-1-1-72 0 0,-3 0 144 0 0,3-1 128 0 0,6 0 8 0 0,1 0-136 0 0,0 0 0 0 0,2 1 120 0 0,0 0-152 0 0,-4 1 0 0 0,-3 0 0 0 0,-3 0-112 0 0,3-2 72 0 0,1 1-8 0 0,-1-1-64 0 0,-1 1 0 0 0,-2-1 0 0 0,-2 1 0 0 0,-1 0 0 0 0,4-1 0 0 0,6 0 64 0 0,0 0-64 0 0,-3 0 0 0 0,2 0 0 0 0,-1 1 64 0 0,-2 1-64 0 0,3 0 64 0 0,0 0-64 0 0,-3 0 64 0 0,-2 0-64 0 0,-2 1 64 0 0,1 0-64 0 0,-1 0 64 0 0,0 0-64 0 0,2 0 0 0 0,-1 0 64 0 0,-1 0-64 0 0,-3 1 0 0 0,-2-1 0 0 0,-1 0 0 0 0,-2 0 0 0 0,3 0 0 0 0,6 0 64 0 0,1-1 32 0 0,-2 1-96 0 0,1-1 96 0 0,-2 0 0 0 0,-2 0-96 0 0,-2 0 96 0 0,0 1-96 0 0,1-1 0 0 0,0 0 72 0 0,0 0-72 0 0,1 0 0 0 0,0 0 72 0 0,0-1-72 0 0,5-1 80 0 0,2-1-80 0 0,0 0 64 0 0,5-2 8 0 0,0-1-72 0 0,-1 1 80 0 0,2 0 0 0 0,-1 1-80 0 0,-1 2 80 0 0,1 0-16 0 0,-1 0-64 0 0,-4 2 0 0 0,1 0 72 0 0,-2 2-72 0 0,-2-1 0 0 0,3 1 0 0 0,0-1 0 0 0,-1 0 0 0 0,-3 1 0 0 0,-3-1 0 0 0,-2-1 0 0 0,-1 1 0 0 0,0-2 0 0 0,-1 1 0 0 0,0 0 0 0 0,-1 0 0 0 0,1 0 0 0 0,0 1 0 0 0,4 1 0 0 0,4 1 0 0 0,1 1 0 0 0,-1 1 0 0 0,-2 0 0 0 0,-2-1 0 0 0,-3 0 0 0 0,-2 0 0 0 0,-1-1 0 0 0,-1 1 0 0 0,0-1 0 0 0,0 0 0 0 0,4 0 0 0 0,2 0 0 0 0,0-1 0 0 0,0 1 0 0 0,-1 0 0 0 0,-1-1 0 0 0,-2 1 0 0 0,1-1 0 0 0,-2 1 0 0 0,1-1 0 0 0,0 0 0 0 0,4 0 0 0 0,3-1 0 0 0,-1 0 0 0 0,4-1 0 0 0,0 1 0 0 0,-2-1 0 0 0,-2 0 64 0 0,-2 0-64 0 0,-2 0 0 0 0,-1-1 0 0 0,-1 1 0 0 0,0-1 0 0 0,0 1 0 0 0,-1 1 0 0 0,0-1 0 0 0,0 1 0 0 0,0 1 0 0 0,-1 0 0 0 0,-1 0 0 0 0,2 1 0 0 0,-1 1 0 0 0,1-1 0 0 0,1 0 0 0 0,-1 0 0 0 0,1 0 0 0 0,0-1 0 0 0,-1 0 0 0 0,0-1 0 0 0,-1 0 0 0 0,1 0 0 0 0,-1-1 64 0 0,1 0-64 0 0,1 0 0 0 0,-1-1 0 0 0,-1 0 0 0 0,1 1 0 0 0,0-1 0 0 0,0 1 0 0 0,0-1 0 0 0,1 0 0 496 2,0 1 0-496-2,0-1 0 0 0,0 0 0 0 0,0 1 0 0 0,0 0 0 0 0,-2 0 0 0 0,-1 1 0 0 0,-1 0 0 0 0,0 0 0 0 0,0 1 0 0 0,2 1 0 0 0,4 2 0 0 0,5 2 0 521-2,4 1 0-521 2,-1 0 0 0 0,-3-1 0 0 0,-4 0 0 0 0,-3-1 0 0 0,0-1 0 0 0,2 2 0 0 0,3 0-104 509-3,3 3-192-509 3,0 1-6912 0 0,-6-1-3559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1:43.530"/>
    </inkml:context>
    <inkml:brush xml:id="br0">
      <inkml:brushProperty name="width" value="0.35" units="cm"/>
      <inkml:brushProperty name="height" value="2.1" units="cm"/>
      <inkml:brushProperty name="color" value="#66CC00"/>
      <inkml:brushProperty name="inkEffects" value="pencil"/>
    </inkml:brush>
  </inkml:definitions>
  <inkml:trace contextRef="#ctx0" brushRef="#br0">668 116 4111 255603 49087,'-1'0'184'0'0,"-1"0"40"0"0,-2 0-224 0 0,-3 0 0 0 0,-2 0 432 0 0,1 1 48 0 0,2-1 0 0 0,-1 0 8 0 0,1 1-328 0 0,-2 0-72 0 0,-1 0-16 0 0,-2 0 0 0 0,-1 0-72 0 0,-1-2 64 0 0,-3 0 16 0 0,-2-1 192 0 0,0 0-48 0 0,-1 0 0 0 0,0 2 0 0 0,0-1-16 0 0,0 2 0 0 0,0-1 0 0 0,0 1 0 0 0,0 1-72 0 0,-2 0 112 0 0,-1 0-128 0 0,1 1 0 0 0,1-1 0 0 0,2 0 0 0 0,-1 0 184 0 0,0-1-112 0 0,1-1 8 0 0,1 0 0 0 0,1-2 8 0 0,1-2 0 0 0,1-1 0 0 0,1-1 0 0 0,0 0 64 0 0,0 1 16 0 0,1-1 0 0 0,-1 1 304 0 0,-1-2 32 0 0,-1 2-312 0 0,1 0-104 0 0,1 1-16 0 0,2 1-8 0 0,2 1 0 0 0,2 1-80 0 0,2 0-8 0 0,1 1-8 0 0,1 1 0 0 0,3-1-88 0 0,0 1 0 0 0,2 0 0 0 0,0 0 64 0 0,2 1-64 0 0,1 1 0 0 0,1-1 0 0 0,2 1 0 0 0,1 0 0 0 0,2 1 0 0 0,3 0 96 0 0,2 0-32 0 0,2-1 0 0 0,-1 1 0 0 0,1-2-64 0 0,2 0 64 0 0,1 0 0 0 0,-1 0-64 0 0,3-1 80 0 0,1 0 0 0 0,-1-1-8 0 0,5 0 72 0 0,5-1 0 0 0,2 0-72 0 0,0 0 0 0 0,3-1 0 0 0,4 2 8 0 0,1-1 0 0 0,-4-1-80 0 0,-2 1 0 0 0,-4-2 0 0 0,1 1 64 0 0,0-1-64 0 0,-1 1 0 0 0,5 0 64 0 0,0 0-64 0 0,-2 0 0 0 0,-1 0 64 0 0,-3 0-64 0 0,5-1 0 0 0,0 0 0 0 0,-1 0 0 0 0,-2 0 64 0 0,-1 0-64 0 0,-1 1 0 0 0,-1-1 0 0 0,-1 0 0 0 0,-1 0 0 0 0,0-1 0 0 0,0 0 0 0 0,0-1 0 0 0,0 1 0 0 0,4-3 0 0 0,1 0 64 0 0,-1 1-64 0 0,-1 0 0 0 0,-3 2 0 0 0,-1 1 0 0 0,-3 0 0 0 0,0 2 0 0 0,-2 1 0 0 0,2 0 0 0 0,-1 2 0 0 0,0 1 0 0 0,0 1 0 0 0,3 2 0 0 0,-1 1 0 0 0,-3 1 0 0 0,-3-1 0 0 0,-1 0 0 0 0,-3-1 0 0 0,-1 0 0 0 0,2-1 0 0 0,3 0 64 0 0,0-1-64 0 0,-3-1 0 0 0,-1-2 0 0 0,-3 0 0 0 0,-3-1 0 0 0,-1-1 64 0 0,-2 0-64 0 0,0-2 136 0 0,0 0 8 0 0,-2-1 24 0 0,0 0 24 0 0,-1 0-96 0 0,-2 0 8 0 0,0 0 120 0 0,-1-1-112 0 0,-1 1-16 0 0,-1-1 96 0 0,0-1-8 0 0,-1-1-24 0 0,1 0-80 0 0,0 2-80 0 0,1 2 0 0 0,0 2 0 0 0,0 3 0 0 0,1 4-88 0 0,0 2 8 0 0,-3 7-10712 0 0,0 0 3217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01.474"/>
    </inkml:context>
    <inkml:brush xml:id="br0">
      <inkml:brushProperty name="width" value="0.1" units="cm"/>
      <inkml:brushProperty name="height" value="0.1" units="cm"/>
      <inkml:brushProperty name="color" value="#FF0066"/>
    </inkml:brush>
  </inkml:definitions>
  <inkml:trace contextRef="#ctx0" brushRef="#br0">287 149 5671 0 0,'0'0'22'0'0,"-1"0"0"0"0,0 0 0 0 0,0 0 0 0 0,0 0 0 0 0,1-1 0 0 0,-1 1 0 0 0,0 0-1 0 0,0 0 1 0 0,1 0 0 0 0,-1-1 0 0 0,0 1 0 0 0,0 0 0 0 0,1-1 0 0 0,-1 1 0 0 0,0 0-1 0 0,1-1 1 0 0,-1 1 0 0 0,0-1 0 0 0,1 0 0 0 0,-1 1 0 0 0,1-1 0 0 0,-1 1 0 0 0,1-1-1 0 0,-1 0 1 0 0,1 1 0 0 0,-1-1 0 0 0,1 0 0 0 0,-1-1 32 0 0,1 0-1 0 0,-1 0 1 0 0,1-1 0 0 0,0 1 0 0 0,-1 0-1 0 0,1 0 1 0 0,0 0 0 0 0,0 0 0 0 0,1 0-1 0 0,-1-3 1 0 0,2-3 65 0 0,0 0 1 0 0,1 0-1 0 0,-1 0 0 0 0,6-8 0 0 0,-6 9-80 0 0,1 1 0 0 0,0 1-1 0 0,1-1 1 0 0,0 0 0 0 0,0 1-1 0 0,0-1 1 0 0,0 1 0 0 0,1 1-1 0 0,9-9 1 0 0,-10 13 125 0 0,-6 7 57 0 0,-5 7 383 0 0,0-3 78 0 0,-1-1 0 0 0,0 1 0 0 0,-13 12 0 0 0,17-20-538 0 0,1 0 0 0 0,-1 0 0 0 0,1 0 0 0 0,-1-1 0 0 0,0 0 0 0 0,0 1 0 0 0,0-1 0 0 0,0-1 0 0 0,0 1 0 0 0,0-1 0 0 0,-1 0 0 0 0,1 1 0 0 0,-9-1 0 0 0,-28 2 287 0 0,-1 1-688 0 0,-69-4 1 0 0,88-2-830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35.403"/>
    </inkml:context>
    <inkml:brush xml:id="br0">
      <inkml:brushProperty name="width" value="0.1" units="cm"/>
      <inkml:brushProperty name="height" value="0.1" units="cm"/>
      <inkml:brushProperty name="color" value="#FF0066"/>
    </inkml:brush>
  </inkml:definitions>
  <inkml:trace contextRef="#ctx0" brushRef="#br0">5885 110 7831 0 0,'-3'-1'603'0'0,"-55"-18"2138"0"0,49 17-1691 0 0,6 1-377 0 0,-1 1-542 0 0,0 0-1 0 0,-1 0 1 0 0,1-1 0 0 0,-1 1 0 0 0,1-1-1 0 0,0 0 1 0 0,-6-3 0 0 0,4 3-34 0 0,-34-5 817 0 0,1-1 0 0 0,-55-17 0 0 0,63 15-265 0 0,0 2 1 0 0,-58-6-1 0 0,-66 5 810 0 0,62 5-842 0 0,17 1-81 0 0,0 4-1 0 0,0 2 1 0 0,0 4-1 0 0,1 3 1 0 0,-139 40-1 0 0,159-35-442 0 0,-1-3 0 0 0,0-2-1 0 0,0-3 1 0 0,-114 3-1 0 0,-596 23 1008 0 0,471-6-641 0 0,17 0-494 0 0,-191-7-186 0 0,276-19 413 0 0,-245-7-30 0 0,-196-10 12 0 0,503 15 71 0 0,-54 7 230 0 0,-195 31-1 0 0,326-31-521 0 0,-27 5-446 0 0,-155 2 0 0 0,213-17-1211 0 0,1-3-4385 0 0,-1-2-1954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0:06.682"/>
    </inkml:context>
    <inkml:brush xml:id="br0">
      <inkml:brushProperty name="width" value="0.1" units="cm"/>
      <inkml:brushProperty name="height" value="0.1" units="cm"/>
      <inkml:brushProperty name="color" value="#FFFF00"/>
    </inkml:brush>
  </inkml:definitions>
  <inkml:trace contextRef="#ctx0" brushRef="#br0">6367 1872 1295 0 0,'0'0'40'0'0,"0"1"0"0"0,-1-1 0 0 0,1 1 0 0 0,0-1 0 0 0,0 1 0 0 0,-1-1 0 0 0,1 1 0 0 0,0-1 0 0 0,0 1 0 0 0,0-1-1 0 0,0 1 1 0 0,0 0 0 0 0,-1-1 0 0 0,1 1 0 0 0,0-1 0 0 0,0 1 0 0 0,0-1 0 0 0,1 1 0 0 0,-1 0 0 0 0,0-1 0 0 0,0 1-1 0 0,0-1 1 0 0,0 1 0 0 0,0-1 0 0 0,1 1 0 0 0,-1-1 0 0 0,0 1 0 0 0,1-1 0 0 0,-1 1 0 0 0,0-1 0 0 0,1 1-1 0 0,-1-1 1 0 0,0 1 0 0 0,1-1 0 0 0,-1 0 0 0 0,1 1 0 0 0,-1-1 0 0 0,1 0 0 0 0,-1 1 0 0 0,1-1 0 0 0,-1 0 0 0 0,1 0-1 0 0,-1 1 1 0 0,1-1 0 0 0,-1 0 0 0 0,1 0 0 0 0,-1 0 0 0 0,1 0 0 0 0,0 0 0 0 0,11 4 5163 0 0,11 15-4674 0 0,15 14 1603 0 0,-29-23-1236 0 0,-7-7-539 0 0,0-1 0 0 0,0 1 1 0 0,1-1-1 0 0,-1 0 0 0 0,0 1 0 0 0,1-1 1 0 0,-1 0-1 0 0,1 0 0 0 0,0-1 1 0 0,0 1-1 0 0,0-1 0 0 0,0 1 0 0 0,0-1 1 0 0,0 0-1 0 0,4 1 0 0 0,-3-2-167 0 0,-1-1 0 0 0,1 1 0 0 0,-1-1 0 0 0,1 0 0 0 0,-1 0 0 0 0,0-1 0 0 0,1 1 0 0 0,-1-1 0 0 0,0 1 0 0 0,0-1-1 0 0,0 0 1 0 0,0 0 0 0 0,0-1 0 0 0,-1 1 0 0 0,1 0 0 0 0,-1-1 0 0 0,4-4 0 0 0,4-6 99 0 0,0 0-1 0 0,11-21 1 0 0,-14 23 18 0 0,10-19 423 0 0,110-167 791 0 0,-120 188-1496 0 0,-1 0-1 0 0,0-1 1 0 0,-1 0 0 0 0,0 0 0 0 0,0 0-1 0 0,-1-1 1 0 0,-1 1 0 0 0,0-1 0 0 0,0 0 0 0 0,-1 0-1 0 0,1-18 1 0 0,1-7 645 0 0,-1 13-753 0 0,0 0 0 0 0,-2 0 0 0 0,-1-1 0 0 0,0 1 0 0 0,-6-32 0 0 0,-58-324 1358 0 0,59 321-1099 0 0,3-89-1 0 0,2 82-121 0 0,-2 32-42 0 0,-1 1-1 0 0,-2-1 1 0 0,-2 1-1 0 0,-11-36 1 0 0,-12-60 122 0 0,27 108-134 0 0,0 0 0 0 0,0 1 0 0 0,-1 0 0 0 0,0 0 0 0 0,-2 1 0 0 0,-10-26 0 0 0,13 39 11 0 0,0 0-1 0 0,-1 1 1 0 0,1-1-1 0 0,-1 1 1 0 0,0-1-1 0 0,0 1 1 0 0,-1 0-1 0 0,1 0 1 0 0,-1 1-1 0 0,-8-6 1 0 0,3 4-8 0 0,0 0 1 0 0,0 1 0 0 0,0 0-1 0 0,0 1 1 0 0,-14-3-1 0 0,-9 1-6 0 0,0 2 0 0 0,-56 0 0 0 0,89 3 3 0 0,-40 2 16 0 0,0 1 0 0 0,0 2 0 0 0,-59 15 0 0 0,40-4-13 0 0,-235 49 67 0 0,260-60-62 0 0,0-2 0 0 0,0-2 0 0 0,0 0-1 0 0,0-3 1 0 0,0-1 0 0 0,-60-12 0 0 0,44 2-6 0 0,-339-73 60 0 0,284 71 6 0 0,-1 4-1 0 0,-159 5 1 0 0,-302 16 49 0 0,329-28-117 0 0,31 1 0 0 0,116 14 0 0 0,-541-3 11 0 0,172 15 106 0 0,162-17-117 0 0,156 1 0 0 0,6 4 60 0 0,-80-4 248 0 0,144 2-292 0 0,-1 3 0 0 0,1 3 0 0 0,-83 12 0 0 0,76-6 26 0 0,-86-2 0 0 0,6-2 2 0 0,130-1-26 0 0,0 1 1 0 0,0 2-1 0 0,1 0 0 0 0,0 2 0 0 0,0 2 1 0 0,-31 13-1 0 0,48-17-22 0 0,0 2 0 0 0,0-1 0 0 0,1 1 1 0 0,0 1-1 0 0,0 0 0 0 0,0 0 0 0 0,-8 11 0 0 0,-52 72-40 0 0,45-57 39 0 0,7-8 5 0 0,1 2 0 0 0,2 0 0 0 0,0 1 0 0 0,2 0 0 0 0,1 1 0 0 0,2 1 0 0 0,-14 61 0 0 0,-3 33-21 0 0,-7-2-1 0 0,-55 137 1 0 0,62-198 15 0 0,-31 81-29 0 0,50-120 31 0 0,2 0-1 0 0,0 1 0 0 0,1 0 1 0 0,-1 30-1 0 0,5-42 6 0 0,0-9-2 0 0,1 1 0 0 0,-1 0 1 0 0,1-1-1 0 0,0 1 1 0 0,0 0-1 0 0,0-1 0 0 0,1 1 1 0 0,-1 0-1 0 0,1-1 1 0 0,0 1-1 0 0,0 0 0 0 0,0-1 1 0 0,0 0-1 0 0,1 1 1 0 0,-1-1-1 0 0,1 0 0 0 0,0 1 1 0 0,0-1-1 0 0,0 0 1 0 0,5 5-1 0 0,5-2-47 0 0,1 1 39 0 0,-7-3-1 0 0,1 0 1 0 0,0 0 0 0 0,0-1-1 0 0,0-1 1 0 0,14 5 0 0 0,29 9-13 0 0,-26-8-20 0 0,35 11 31 0 0,18 1 11 0 0,-9-4-11 0 0,-39-9-31 0 0,51 10 31 0 0,6 1 0 0 0,-53-11-31 0 0,42 10 31 0 0,7-2 11 0 0,-4 1 0 0 0,-1-2 0 0 0,3 2 0 0 0,2 1 0 0 0,4-1 0 0 0,11-1 0 0 0,10-3 0 0 0,5 1 0 0 0,-8 1 0 0 0,-8-1 0 0 0,-16-3 0 0 0,15 0 0 0 0,12-2 0 0 0,7-4 0 0 0,-24-2 0 0 0,-13-2 0 0 0,0-1 0 0 0,14 2 0 0 0,-11 0 0 0 0,13 4 0 0 0,6 2 0 0 0,9 0 0 0 0,3 2 0 0 0,-22 0 0 0 0,5-1 0 0 0,6-3 0 0 0,4 0 0 0 0,3 2 0 0 0,3-4 0 0 0,-1 0 0 0 0,-21 1 0 0 0,7-3 0 0 0,-9-1 0 0 0,14-6 0 0 0,10-5 0 0 0,1 0 0 0 0,-21 3 0 0 0,-6 3 0 0 0,-6 3 0 0 0,0 0 0 0 0,21 1 0 0 0,2 4 0 0 0,2 1 0 0 0,6-2 0 0 0,-2-2 0 0 0,-19-3 0 0 0,7-2 0 0 0,2-3 0 0 0,-4 3 0 0 0,-3 5 0 0 0,12 4 0 0 0,-14 1 0 0 0,-3 0 0 0 0,-14-2 11 0 0,-56-2 133 0 0,-2-1-48 0 0,3 1-67 0 0,-6 0 6 0 0,0-1 0 0 0,0 0 0 0 0,0 0 1 0 0,15-3-1 0 0,-10 1-196 0 0,8 0 223 0 0,13-4-7963 0 0,20-2-867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0.607"/>
    </inkml:context>
    <inkml:brush xml:id="br0">
      <inkml:brushProperty name="width" value="0.1" units="cm"/>
      <inkml:brushProperty name="height" value="0.1" units="cm"/>
      <inkml:brushProperty name="color" value="#FF0066"/>
    </inkml:brush>
  </inkml:definitions>
  <inkml:trace contextRef="#ctx0" brushRef="#br0">1499 4 455 0 0,'-17'-3'-1194'0'0,"14"3"1538"0"0,0 0 0 0 0,-1 1-1 0 0,1-1 1 0 0,0 1 0 0 0,0 0 0 0 0,-6 2 0 0 0,-33 22 5546 0 0,35-21-5705 0 0,4-2-162 0 0,-7 5 202 0 0,-1 0 0 0 0,0-1 0 0 0,-20 8 0 0 0,27-13-52 0 0,0 1 0 0 0,-1-1-1 0 0,1-1 1 0 0,0 1-1 0 0,-1-1 1 0 0,1 1 0 0 0,0-1-1 0 0,-1-1 1 0 0,1 1-1 0 0,0-1 1 0 0,-1 1 0 0 0,1-1-1 0 0,0 0 1 0 0,-7-3-1 0 0,-34-15 667 0 0,32 12-480 0 0,0 2 0 0 0,0-1 0 0 0,0 2 1 0 0,-1 0-1 0 0,1 0 0 0 0,-1 1 1 0 0,0 1-1 0 0,-16-1 0 0 0,-22 5 229 0 0,-51 10 0 0 0,57-6 184 0 0,-85 1 0 0 0,112-8-655 0 0,-291-5 2152 0 0,209 8-1256 0 0,-107 17-1 0 0,195-17-1461 0 0,0 0-1 0 0,0 1 1 0 0,1 1 0 0 0,-1 0-1 0 0,-22 11 1 0 0,19-6-858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0:17.583"/>
    </inkml:context>
    <inkml:brush xml:id="br0">
      <inkml:brushProperty name="width" value="0.1" units="cm"/>
      <inkml:brushProperty name="height" value="0.1" units="cm"/>
      <inkml:brushProperty name="color" value="#FFFF00"/>
    </inkml:brush>
  </inkml:definitions>
  <inkml:trace contextRef="#ctx0" brushRef="#br0">11798 1926 5527 0 0,'-23'16'16412'0'0,"-6"-4"-13431"0"0,-13 1-5503 0 0,26-10 4051 0 0,-31 9-1186 0 0,31-7-184 0 0,0-1-1 0 0,0-1 1 0 0,0 0 0 0 0,-23 1-1 0 0,-49-6 77 0 0,-157-24-1 0 0,181 17-23 0 0,-1 4 0 0 0,1 2-1 0 0,-66 7 1 0 0,83-5-91 0 0,0-1 0 0 0,-74-14-1 0 0,8 1-126 0 0,-140-4 71 0 0,-14 23 200 0 0,-235 57 184 0 0,184-8-384 0 0,305-50-63 0 0,-317 56 179 0 0,234-49-169 0 0,-54 10 106 0 0,115-16-92 0 0,-1-1-1 0 0,1-2 0 0 0,0-1 0 0 0,-1-2 0 0 0,-39-6 0 0 0,-29-2-22 0 0,-13 2 66 0 0,-143-5 436 0 0,213 15-461 0 0,-72 13 1 0 0,11 0-47 0 0,-171 3-2 0 0,113-8 74 0 0,10-10-69 0 0,69-2 0 0 0,-112-7 0 0 0,106 1 142 0 0,51 6-125 0 0,-1-3-1 0 0,-45-10 1 0 0,53 8 4 0 0,-1 2 1 0 0,-62-3-1 0 0,33 4 43 0 0,-120-25 0 0 0,119 20-64 0 0,-19 2 0 0 0,-14 0 54 0 0,45 2 42 0 0,-107 5-1 0 0,40 12 77 0 0,-91 7-141 0 0,-212-20 100 0 0,167-4-70 0 0,22 23 35 0 0,0 1 0 0 0,97-23-96 0 0,-105 2 0 0 0,237 2-3 0 0,-42 2 43 0 0,0 3 0 0 0,-65 13 0 0 0,70-9-25 0 0,-1-2 0 0 0,1-2 0 0 0,-1-2 0 0 0,-76-4 0 0 0,31-8 49 0 0,64 7-64 0 0,-2-1 0 0 0,0 1 0 0 0,1-1 0 0 0,0-1 0 0 0,0 1 0 0 0,1-1 0 0 0,-3 0 0 0 0,-38-6 0 0 0,-46 2 0 0 0,74 7 0 0 0,-1-2 0 0 0,-37-8 0 0 0,63 8 0 0 0,-61-8 0 0 0,53 9 0 0 0,-2-1 0 0 0,0 1 0 0 0,0 0 0 0 0,0-1 0 0 0,-2 2 0 0 0,0 0 0 0 0,1 0 0 0 0,0 0 0 0 0,0 1 0 0 0,1 0 0 0 0,-2-2 0 0 0,-1 1 0 0 0,-38-1 0 0 0,-107-2 0 0 0,0 1 0 0 0,142 3 0 0 0,4 0 0 0 0,-1 0 0 0 0,-1 0 0 0 0,2 1 0 0 0,1 1 0 0 0,-1-2 0 0 0,0 2 0 0 0,-42 3 0 0 0,-9-4 0 0 0,8 0 0 0 0,-96-10 0 0 0,30-3-72 0 0,114 10 72 0 0,-1 2 0 0 0,-2 0 0 0 0,-1 0 0 0 0,-2 0 0 0 0,0 1 0 0 0,1 0 0 0 0,-1 2 0 0 0,1-1 0 0 0,3 1 0 0 0,-64 8 0 0 0,47-7 0 0 0,-30 1 0 0 0,-120 16 0 0 0,161-17 0 0 0,17-2 0 0 0,0 0 0 0 0,-1-2 0 0 0,1 1 0 0 0,-23-3 0 0 0,23 1 0 0 0,-1-2 0 0 0,-1 0 0 0 0,0-1 0 0 0,2-5 0 0 0,3-12 0 0 0,1-6 0 0 0,3-2 0 0 0,1-3 0 0 0,3 2 0 0 0,-1-2 0 0 0,-4-2 0 0 0,1 11 11 0 0,2 14 31 0 0,-3-7-19 0 0,3 7 36 0 0,-3-10 6 0 0,4 9-12 0 0,1-10-31 0 0,0 10 20 0 0,2-15-31 0 0,-2-8-11 0 0,-3 3 0 0 0,-6 6 0 0 0,-3 3 0 0 0,1 5 12 0 0,-5-5 120 0 0,13 18-60 0 0,1-1-12 0 0,-11-13-48 0 0,1-4-12 0 0,2-2 0 0 0,2-4 0 0 0,1-2 0 0 0,1 0 0 0 0,-3-2 0 0 0,-1-2 0 0 0,1 5 0 0 0,0-3 0 0 0,2 6 0 0 0,0-5 0 0 0,0 2 0 0 0,0 2 0 0 0,-1 2 0 0 0,0-4 0 0 0,-1 2 0 0 0,0 1 0 0 0,2 0 0 0 0,2-4 0 0 0,2-2 0 0 0,2-2 0 0 0,4 1 0 0 0,4-1 0 0 0,2 0 0 0 0,4-1 0 0 0,-11 30 0 0 0,1-1 0 0 0,0 1 0 0 0,0 0 0 0 0,1 0 0 0 0,-1 0 0 0 0,7-5 0 0 0,28-17-12 0 0,-21 15-36 0 0,26-17 36 0 0,3-4 12 0 0,2-1 0 0 0,3 9-11 0 0,-29 14-31 0 0,35-17 31 0 0,5-8 11 0 0,-3 1 0 0 0,1 3 0 0 0,4 4 0 0 0,-5 3 0 0 0,-4 4 0 0 0,0 0 0 0 0,0 3 0 0 0,4 1 0 0 0,0 0-11 0 0,-32 10-31 0 0,41-4 31 0 0,13 3 11 0 0,0 0 0 0 0,-2-2 0 0 0,-5-2 0 0 0,-6-2 0 0 0,-8 1 0 0 0,1 1 0 0 0,0-1 0 0 0,5-2 0 0 0,9-3 0 0 0,-2 3 0 0 0,-1 4 0 0 0,-3 1 0 0 0,2 2 0 0 0,6-6 0 0 0,15-10-53 0 0,-30 6 42 0 0,9-2 11 0 0,0 5 0 0 0,13 5 0 0 0,7 8 0 0 0,-2 1 0 0 0,-10-3 0 0 0,0-4 0 0 0,-5 0 0 0 0,-8 1 0 0 0,2 0 0 0 0,5 0 0 0 0,0-1 0 0 0,3 2 0 0 0,3 0 0 0 0,0-2 0 0 0,-1-3 0 0 0,1 2 0 0 0,0 2 0 0 0,-2 4 0 0 0,-4 3 0 0 0,11 2 0 0 0,3 2 0 0 0,-12-2 0 0 0,-4-1 0 0 0,3-2 0 0 0,2 1 0 0 0,-5 0 0 0 0,-2 2 0 0 0,3 3 0 0 0,12 5 0 0 0,5 1 0 0 0,-12-2 0 0 0,-5 1 0 0 0,3-1 0 0 0,5-4 0 0 0,-3-2 0 0 0,-6 1 0 0 0,4 4 0 0 0,-2 0 0 0 0,8 3 0 0 0,8 0 0 0 0,1-3 0 0 0,-14-4 0 0 0,-6-1 0 0 0,1 0 0 0 0,-2 1 0 0 0,-1 2 0 0 0,4-2 0 0 0,1-1 0 0 0,4-1 0 0 0,7-2 0 0 0,0 0 0 0 0,-2-5 0 0 0,-12 7 0 0 0,0 2 0 0 0,4 3 0 0 0,3-1 0 0 0,0-3 0 0 0,1-1 0 0 0,1 0 0 0 0,3 2 0 0 0,1 4 0 0 0,-5 3 0 0 0,-5 0-11 0 0,7-4-31 0 0,-8-2 31 0 0,16-6 11 0 0,5-4 0 0 0,2-3 0 0 0,-3 0 0 0 0,-17 2 0 0 0,6 1 0 0 0,-2-2 0 0 0,-8 2 0 0 0,15-1 0 0 0,4-2 0 0 0,1-1 0 0 0,7 0 0 0 0,-4 0 0 0 0,-7-1 0 0 0,-7-1 0 0 0,-3 0 0 0 0,-3 3 0 0 0,1 3 0 0 0,9 2 0 0 0,-6-1 0 0 0,1-1 0 0 0,1-4 0 0 0,0-3 0 0 0,-3 3 0 0 0,1 5 0 0 0,3 2 0 0 0,0 2 0 0 0,1-3 0 0 0,0-3 0 0 0,-6-3 0 0 0,5 0 0 0 0,-3 2 0 0 0,-6 6 0 0 0,4 5 0 0 0,3 4 0 0 0,-3 5 0 0 0,5 5 0 0 0,1-2 0 0 0,-6-2 0 0 0,-2-4 0 0 0,-2-5 0 0 0,-5-1 0 0 0,-1 1 0 0 0,5-1 0 0 0,3-5 0 0 0,2-5 0 0 0,11-1 0 0 0,4-4 0 0 0,-15-5 0 0 0,1-2 0 0 0,-13 0-12 0 0,25-11-108 0 0,-34 12 108 0 0,-44 13 12 0 0,0 1 0 0 0,0 0 0 0 0,20-1 0 0 0,-26 3 0 0 0,0 0 0 0 0,0 1 0 0 0,1 0 0 0 0,-1-1 0 0 0,0 2 0 0 0,0-1 0 0 0,0 1 0 0 0,0 0 0 0 0,7 3 0 0 0,-7-2-3 0 0,-2-2-1 0 0,0 1 1 0 0,0 0 0 0 0,0 0-1 0 0,0 0 1 0 0,-1 0 0 0 0,1 1-1 0 0,-1-1 1 0 0,0 1 0 0 0,1-1-1 0 0,-1 1 1 0 0,0 0 0 0 0,-1 0-1 0 0,1 0 1 0 0,1 4 0 0 0,16 26-8 0 0,-2 8 11 0 0,-4-2 0 0 0,-5-3 0 0 0,-1 0 0 0 0,2 2 0 0 0,-1 2 0 0 0,3 6 0 0 0,22 139 0 0 0,-28-106 0 0 0,-4 1 0 0 0,-15 134 0 0 0,-42 258 84 0 0,33-291-28 0 0,14-58 90 0 0,-1 11-88 0 0,9-127-56 0 0,-1-1 0 0 0,0 0-1 0 0,0 0 1 0 0,-1 0 0 0 0,0-1 0 0 0,0 1-1 0 0,0 0 1 0 0,-1-1 0 0 0,0 0-1 0 0,0 0 1 0 0,0 0 0 0 0,-1 0 0 0 0,-8 6-1 0 0,6-5-522 0 0,0 0-1 0 0,-1-1 0 0 0,-14 8 1 0 0,16-11-660 0 0,1 0 1 0 0,0 0 0 0 0,0 0 0 0 0,-1 0 0 0 0,1-1-1 0 0,-9 1 1 0 0,-9-3-7544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8:59.040"/>
    </inkml:context>
    <inkml:brush xml:id="br0">
      <inkml:brushProperty name="width" value="0.1" units="cm"/>
      <inkml:brushProperty name="height" value="0.1" units="cm"/>
      <inkml:brushProperty name="color" value="#FF0066"/>
    </inkml:brush>
  </inkml:definitions>
  <inkml:trace contextRef="#ctx0" brushRef="#br0">1265 83 919 0 0,'11'-18'25'0'0,"-9"15"76"0"0,0 0 0 0 0,1 0 1 0 0,-2 0-1 0 0,1 0 1 0 0,0 0-1 0 0,-1 0 0 0 0,1-1 1 0 0,-1 1-1 0 0,0 0 1 0 0,0-1-1 0 0,0 1 1 0 0,0-1-1 0 0,-1-3 0 0 0,0 6-40 0 0,-1 0-1 0 0,1 1 1 0 0,-1-1-1 0 0,1 1 1 0 0,-1-1-1 0 0,1 1 1 0 0,-1 0-1 0 0,0-1 1 0 0,1 1-1 0 0,-1 0 1 0 0,0-1-1 0 0,0 1 1 0 0,1 0-1 0 0,-1-1 1 0 0,0 1-1 0 0,1 0 1 0 0,-1 0-1 0 0,0 0 1 0 0,0 0-1 0 0,0 0 1 0 0,1 0-1 0 0,-1 0 1 0 0,0 0-1 0 0,0 0 1 0 0,1 0-1 0 0,-2 1 1 0 0,-27 3 1035 0 0,23-3-710 0 0,-5 0 315 0 0,-1 0-1 0 0,1-1 1 0 0,-1 0-1 0 0,1-1 1 0 0,-1-1-1 0 0,1 0 1 0 0,-22-6 0 0 0,29 7-658 0 0,0 0 30 0 0,-1 0 1 0 0,0 1-1 0 0,1-1 0 0 0,-1 1 0 0 0,1 0 0 0 0,-1 1 0 0 0,0-1 0 0 0,1 1 0 0 0,-1 0 1 0 0,1 0-1 0 0,-1 0 0 0 0,1 0 0 0 0,-7 4 0 0 0,-4 2 155 0 0,1 1 1 0 0,-21 16-1 0 0,24-15-105 0 0,-2-1 0 0 0,-24 13 0 0 0,27-19-5 0 0,0 1 1 0 0,0-1 0 0 0,0-1-1 0 0,0 1 1 0 0,0-2 0 0 0,0 1-1 0 0,-1-2 1 0 0,1 1 0 0 0,0-1-1 0 0,0-1 1 0 0,-10-2 0 0 0,-25-3 351 0 0,26 4-437 0 0,-1-1 0 0 0,2-1 0 0 0,-1-1 0 0 0,-29-13 0 0 0,31 11-18 0 0,0 1 1 0 0,-1 1-1 0 0,0 1 1 0 0,0 1-1 0 0,-29-4 1 0 0,-163 6 938 0 0,185 1-908 0 0,1 2 0 0 0,0 1 0 0 0,-1 1 0 0 0,1 1 0 0 0,0 1 0 0 0,0 1 0 0 0,-37 14 0 0 0,55-17-489 0 0,1-1-1 0 0,1 0 1 0 0,-1 1 0 0 0,0 0-1 0 0,1 0 1 0 0,-1 1 0 0 0,1-1-1 0 0,0 1 1 0 0,0 0-1 0 0,-3 4 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00.232"/>
    </inkml:context>
    <inkml:brush xml:id="br0">
      <inkml:brushProperty name="width" value="0.1" units="cm"/>
      <inkml:brushProperty name="height" value="0.1" units="cm"/>
      <inkml:brushProperty name="color" value="#FF0066"/>
    </inkml:brush>
  </inkml:definitions>
  <inkml:trace contextRef="#ctx0" brushRef="#br0">625 86 4375 0 0,'-6'-8'288'0'0,"1"0"0"0"0,-1 1 0 0 0,-1-1 0 0 0,0 1 0 0 0,0 0 0 0 0,0 1 0 0 0,-13-9 0 0 0,16 12-100 0 0,0 1 1 0 0,-1-1-1 0 0,0 1 0 0 0,1 0 0 0 0,-1 1 1 0 0,0-1-1 0 0,0 1 0 0 0,0 0 0 0 0,0 0 1 0 0,0 0-1 0 0,0 1 0 0 0,-1 0 0 0 0,1 0 1 0 0,0 0-1 0 0,0 1 0 0 0,-7 1 0 0 0,-18 4 678 0 0,4-1 183 0 0,1 0 0 0 0,-42 17 1 0 0,19-6-757 0 0,0-1 0 0 0,-1-3 0 0 0,-84 10 0 0 0,120-20-355 0 0,-3 0-795 0 0,1-2-266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11.356"/>
    </inkml:context>
    <inkml:brush xml:id="br0">
      <inkml:brushProperty name="width" value="0.1" units="cm"/>
      <inkml:brushProperty name="height" value="0.1" units="cm"/>
      <inkml:brushProperty name="color" value="#FF0066"/>
    </inkml:brush>
  </inkml:definitions>
  <inkml:trace contextRef="#ctx0" brushRef="#br0">6745 214 6447 0 0,'-2'0'298'0'0,"-51"-8"100"0"0,41 8-398 0 0,-77 27 1358 0 0,72-20-825 0 0,0-2 0 0 0,0 0 1 0 0,-1-1-1 0 0,0 0 0 0 0,1-2 1 0 0,-1 0-1 0 0,-33-1 0 0 0,7-1-68 0 0,-75 10 0 0 0,69-4 352 0 0,-68-2-1 0 0,40-6-699 0 0,-176-12-33 0 0,135-6-224 0 0,55 7 140 0 0,0 2 0 0 0,-1 4 0 0 0,-117 2 0 0 0,-206 1 568 0 0,189 2-347 0 0,-51-5 86 0 0,64-19-333 0 0,-89-6-20 0 0,112 23 122 0 0,-165-29 0 0 0,69 2-212 0 0,141 13 299 0 0,59 11 28 0 0,-71-6-1 0 0,13 14-72 0 0,-126 13-1 0 0,-233-3 72 0 0,404-6-186 0 0,0 4-1 0 0,-86 17 0 0 0,76-9 137 0 0,-105 2-1 0 0,-10 0 925 0 0,164-10-1036 0 0,-401 27-89 0 0,291-37 814 0 0,-44-2 97 0 0,148 9-723 0 0,0 1-1 0 0,1 2 1 0 0,-41 10 0 0 0,65-10-134 0 0,-115 22 301 0 0,110-23-559 0 0,0-1-1 0 0,-1-1 0 0 0,1-1 1 0 0,-33-3-1 0 0,17-5-949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12.735"/>
    </inkml:context>
    <inkml:brush xml:id="br0">
      <inkml:brushProperty name="width" value="0.1" units="cm"/>
      <inkml:brushProperty name="height" value="0.1" units="cm"/>
      <inkml:brushProperty name="color" value="#FF0066"/>
    </inkml:brush>
  </inkml:definitions>
  <inkml:trace contextRef="#ctx0" brushRef="#br0">3710 41 14079 0 0,'0'0'1412'0'0,"-4"-1"-1293"0"0,-15-6-106 0 0,-11-2-13 0 0,0 4 0 0 0,-2 5 0 0 0,-3 5 28 0 0,-186 43 3016 0 0,139-37-3365 0 0,23-6 90 0 0,15-2 537 0 0,-1-2-84 0 0,-169-10 1082 0 0,167 7-976 0 0,34 1-272 0 0,-81-4 518 0 0,56 4-500 0 0,-7 0-4 0 0,12 0-60 0 0,-5-2-10 0 0,-2-1 11 0 0,-2-1 32 0 0,-9-1 21 0 0,15 2-42 0 0,-10-1 26 0 0,-5 0-36 0 0,0 1-12 0 0,0 0 0 0 0,-1 1 0 0 0,-1 2 0 0 0,-3 0 98 0 0,16 1 108 0 0,7 0-119 0 0,-5 1-70 0 0,-2-1-17 0 0,-1-1 0 0 0,-1-1 0 0 0,-2 0 0 0 0,0-1 0 0 0,-4 0 0 0 0,-91 6 0 0 0,89-3 0 0 0,-3-2 0 0 0,3-2 0 0 0,9 1 0 0 0,0 1 0 0 0,-4-3 0 0 0,-4 3 135 0 0,11 0 94 0 0,2 3-221 0 0,-9 0-56 0 0,-1 1 36 0 0,0-1 12 0 0,2 0 0 0 0,-4 0 0 0 0,-5 0 0 0 0,-3 0 0 0 0,2-1 0 0 0,-2 0 22 0 0,-5 0 280 0 0,14-2 119 0 0,-2 1-70 0 0,1 1-14 0 0,-3 2 14 0 0,-83 11 209 0 0,5 8-476 0 0,64-9-2511 0 0,-1-3-4946 0 0,19-8 2097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14.095"/>
    </inkml:context>
    <inkml:brush xml:id="br0">
      <inkml:brushProperty name="width" value="0.1" units="cm"/>
      <inkml:brushProperty name="height" value="0.1" units="cm"/>
      <inkml:brushProperty name="color" value="#FF0066"/>
    </inkml:brush>
  </inkml:definitions>
  <inkml:trace contextRef="#ctx0" brushRef="#br0">1813 0 8287 0 0,'0'0'639'0'0,"-6"4"-415"0"0,-22 12 5100 0 0,24-13-3667 0 0,-6 6-1234 0 0,-2 1-333 0 0,0-1 1 0 0,-1 0 0 0 0,-22 11 0 0 0,30-17-230 0 0,-1-3-256 0 0,-16-1 245 0 0,16 1 347 0 0,0-3-78 0 0,-19-9 21 0 0,19 9 162 0 0,0 0-152 0 0,-1 0-95 0 0,4 1 8 0 0,0 0 1 0 0,0 1 0 0 0,0-1 0 0 0,0 1 0 0 0,0 0-1 0 0,-1 0 1 0 0,-3-1 0 0 0,-21-5 168 0 0,22 5 301 0 0,3 3-480 0 0,-1-1-1 0 0,1 0 1 0 0,0 0-1 0 0,0 0 1 0 0,0 0-1 0 0,-1-1 0 0 0,-2 0 1 0 0,-2 0 21 0 0,0 0 344 0 0,1 1-216 0 0,-25 1-29 0 0,24 0-12 0 0,1-1-1 0 0,-19 1-9 0 0,20-1-39 0 0,-2 1-16 0 0,-21 1-7 0 0,22-1-2 0 0,-1-1-6 0 0,-38 2 161 0 0,-176-13 330 0 0,206 11-519 0 0,-26 0-40 0 0,-4 2 26 0 0,-6 0 419 0 0,10 0 69 0 0,-155 5 621 0 0,152-4-1064 0 0,-4 1 3 0 0,1 0-2 0 0,-6 4 94 0 0,2 1-19 0 0,-5 4 154 0 0,44-12-256 0 0,-36 10 226 0 0,-9 5-51 0 0,2 1-54 0 0,0 0-335 0 0,2 0-222 0 0,44-13 150 0 0,4-2-57 0 0,0 0 0 0 0,0 0 0 0 0,0-1 0 0 0,0 0 0 0 0,-9 0 0 0 0,-34 5-862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14.981"/>
    </inkml:context>
    <inkml:brush xml:id="br0">
      <inkml:brushProperty name="width" value="0.1" units="cm"/>
      <inkml:brushProperty name="height" value="0.1" units="cm"/>
      <inkml:brushProperty name="color" value="#FF0066"/>
    </inkml:brush>
  </inkml:definitions>
  <inkml:trace contextRef="#ctx0" brushRef="#br0">2599 27 1375 0 0,'0'0'13311'0'0,"-6"3"-13152"0"0,-16 9-17 0 0,16-9 669 0 0,0-5-811 0 0,-17-9 41 0 0,17 8 389 0 0,0 0-113 0 0,-18-11 16 0 0,19 10 17 0 0,-68-3 1706 0 0,66 7-1702 0 0,-20-1 206 0 0,1 4-356 0 0,-8-1-192 0 0,-8-2-12 0 0,4-1 0 0 0,1 1 0 0 0,-4 0 0 0 0,-5 1 0 0 0,-7 1 147 0 0,8-1 170 0 0,0 1-86 0 0,8-3-160 0 0,23 0-32 0 0,-27 4 505 0 0,-5 4 579 0 0,2 2-454 0 0,4-3-650 0 0,-8 1-19 0 0,-1 2 0 0 0,-4 0 0 0 0,-7-1 0 0 0,-5 0 0 0 0,-1 2 0 0 0,-10 2-135 0 0,16-1-210 0 0,4-1 232 0 0,4-1 330 0 0,1-2 808 0 0,3-2 1047 0 0,-2-2-1633 0 0,-1-3-2274 0 0,3 1 686 0 0,4-1 1117 0 0,-16-1 32 0 0,41 1 0 0 0,-60 3 0 0 0,36-1 0 0 0,-235 19 2915 0 0,198-17-4168 0 0,0-3 0 0 0,-110-13 0 0 0,138 5 113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25.602"/>
    </inkml:context>
    <inkml:brush xml:id="br0">
      <inkml:brushProperty name="width" value="0.1" units="cm"/>
      <inkml:brushProperty name="height" value="0.1" units="cm"/>
      <inkml:brushProperty name="color" value="#FF0066"/>
    </inkml:brush>
  </inkml:definitions>
  <inkml:trace contextRef="#ctx0" brushRef="#br0">3531 1 4831 0 0,'0'0'108'0'0,"-3"3"18"0"0,-23 32 123 0 0,23-31-350 0 0,0 1-1 0 0,-10 12-10 0 0,10-12-68 0 0,0-3-248 0 0,-6 9 170 0 0,7-8-180 0 0,-32-21 294 0 0,30 16 731 0 0,-13-7 2261 0 0,14 9-2003 0 0,-27 1 2951 0 0,27 0-3322 0 0,0 1-98 0 0,-100 75 1010 0 0,98-74-1280 0 0,0 0 1 0 0,0-1-1 0 0,0 0 0 0 0,-10 3 0 0 0,10-3-26 0 0,1-1 141 0 0,-1 1 3 0 0,-48 15 448 0 0,-2 3-301 0 0,49-18-302 0 0,1 0-15 0 0,-43 20 260 0 0,43-19-210 0 0,0-1-2 0 0,-13 9-13 0 0,9-7-21 0 0,-12 7-55 0 0,-4 1-13 0 0,-5-1 0 0 0,-22 1 919 0 0,-69 5-1 0 0,82-12-633 0 0,-82 16 265 0 0,76-12-545 0 0,43-9 1 0 0,-53 1-174 0 0,10 2 97 0 0,-25 2 204 0 0,24 1 108 0 0,6 1-35 0 0,0 3-23 0 0,2-2-38 0 0,2-3-71 0 0,-8 2 4 0 0,30-4-53 0 0,6-2-11 0 0,0 0-1 0 0,1-1 0 0 0,-1 0 1 0 0,-15-1-1 0 0,-21-3 28 0 0,-66-13-1 0 0,-26-4 11 0 0,109 21-51 0 0,-12 1 0 0 0,-1-1 0 0 0,-2 0 0 0 0,-1 0 0 0 0,-2-1 0 0 0,-2 0 0 0 0,-163 2 15 0 0,132 2 216 0 0,-95 16 1 0 0,134-13-222 0 0,-5-1-10 0 0,1-2 0 0 0,5-1 0 0 0,2-1 0 0 0,-2 0 0 0 0,-495 33 2042 0 0,442-28-1716 0 0,75-5-214 0 0,-22 0-32 0 0,17-1-258 0 0,-33-5 0 0 0,40 0-821 0 0,-24-13-318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26.284"/>
    </inkml:context>
    <inkml:brush xml:id="br0">
      <inkml:brushProperty name="width" value="0.1" units="cm"/>
      <inkml:brushProperty name="height" value="0.1" units="cm"/>
      <inkml:brushProperty name="color" value="#FF0066"/>
    </inkml:brush>
  </inkml:definitions>
  <inkml:trace contextRef="#ctx0" brushRef="#br0">1840 97 3223 0 0,'0'0'143'0'0,"-5"0"-3"0"0,-12 0 127 0 0,13 0 271 0 0,1 0 1 0 0,-1-1-1 0 0,1 0 0 0 0,0 0 1 0 0,0 0-1 0 0,-1 0 1 0 0,1-1-1 0 0,0 1 1 0 0,0-1-1 0 0,-3-2 0 0 0,3 2-375 0 0,-4-2 370 0 0,-19-17-420 0 0,22 16-115 0 0,-6-8 99 0 0,-22-12 186 0 0,28 23-214 0 0,0 0-5 0 0,-6 0 229 0 0,0-1-1 0 0,1 2 0 0 0,-1-1 0 0 0,0 2 0 0 0,-18-1 1 0 0,7 5 504 0 0,1 0 0 0 0,-1 1 0 0 0,1 1 0 0 0,-39 17 0 0 0,28-10 494 0 0,-48 12-1 0 0,-38 8-47 0 0,50-13-463 0 0,-2-2 1 0 0,-84 10-1 0 0,-213 16 820 0 0,291-39-1754 0 0,0-3-1 0 0,0-3 1 0 0,0-4 0 0 0,-115-22-1 0 0,141 16-976 0 0,-1-3-54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54:02.193"/>
    </inkml:context>
    <inkml:brush xml:id="br0">
      <inkml:brushProperty name="width" value="0.1" units="cm"/>
      <inkml:brushProperty name="height" value="0.1" units="cm"/>
      <inkml:brushProperty name="color" value="#FF0066"/>
    </inkml:brush>
  </inkml:definitions>
  <inkml:trace contextRef="#ctx0" brushRef="#br0">6951 2091 7631 0 0,'1'4'158'0'0,"-1"0"-1"0"0,0-1 1 0 0,1 1 0 0 0,0-1-1 0 0,0 1 1 0 0,0-1-1 0 0,1 1 1 0 0,-1-1-1 0 0,1 0 1 0 0,-1 1-1 0 0,1-1 1 0 0,0 0-1 0 0,0 0 1 0 0,1 0-1 0 0,-1-1 1 0 0,1 1 0 0 0,-1-1-1 0 0,1 1 1 0 0,0-1-1 0 0,0 0 1 0 0,0 0-1 0 0,0 0 1 0 0,0 0-1 0 0,1 0 1 0 0,-1-1-1 0 0,0 0 1 0 0,1 1-1 0 0,-1-1 1 0 0,1 0-1 0 0,4 0 1 0 0,-5 0-72 0 0,0-1 0 0 0,0 1-1 0 0,0-1 1 0 0,0 0 0 0 0,0 0 0 0 0,0 0-1 0 0,0 0 1 0 0,0-1 0 0 0,0 1 0 0 0,0-1-1 0 0,0 0 1 0 0,0 0 0 0 0,0 0 0 0 0,-1 0-1 0 0,1 0 1 0 0,0 0 0 0 0,-1-1 0 0 0,1 0-1 0 0,-1 1 1 0 0,1-1 0 0 0,-1 0 0 0 0,0 0 0 0 0,0 0-1 0 0,0 0 1 0 0,0-1 0 0 0,0 1 0 0 0,0-1-1 0 0,0 1 1 0 0,-1-1 0 0 0,0 1 0 0 0,1-1-1 0 0,-1 0 1 0 0,0 0 0 0 0,0 1 0 0 0,0-1-1 0 0,-1 0 1 0 0,1-4 0 0 0,0-3 396 0 0,-1 0-1 0 0,0 0 1 0 0,-1 0 0 0 0,0 0 0 0 0,-1 0-1 0 0,0 0 1 0 0,-4-10 0 0 0,3 8-11 0 0,0-1-1 0 0,1 1 1 0 0,-2-22 0 0 0,7 12 158 0 0,-2 19-556 0 0,-1 1 1 0 0,1-1 0 0 0,-1 1 0 0 0,0-1-1 0 0,0 0 1 0 0,0 1 0 0 0,0-1-1 0 0,0 1 1 0 0,0-1 0 0 0,-1 0-1 0 0,1 1 1 0 0,-2-4 0 0 0,0 0 218 0 0,-1 0-1 0 0,1-1 1 0 0,-3-13 0 0 0,4 14-212 0 0,0-1-1 0 0,-1 1 1 0 0,0 0 0 0 0,0-1-1 0 0,-4-7 1 0 0,4 10-49 0 0,0 1-1 0 0,0-1 1 0 0,0 0 0 0 0,1 0-1 0 0,0-1 1 0 0,0 1 0 0 0,0 0-1 0 0,0 0 1 0 0,1-1-1 0 0,-1 1 1 0 0,1 0 0 0 0,1-7-1 0 0,0-1 104 0 0,2 0 0 0 0,0 0 0 0 0,4-12-1 0 0,1 0-66 0 0,-6 9-37 0 0,0 0 1 0 0,0 1-1 0 0,-1-1 1 0 0,-1 0-1 0 0,-1 0 0 0 0,0 0 1 0 0,-6-28-1 0 0,4 26 4 0 0,0 0 1 0 0,2 0-1 0 0,0 0 0 0 0,1 0 0 0 0,3-31 0 0 0,12-18 45 0 0,-9 47-62 0 0,-1 0 1 0 0,-1-1-1 0 0,-1 1 0 0 0,-1-1 0 0 0,0 0 1 0 0,-2-32-1 0 0,-4 32 17 0 0,-1 1 0 0 0,-1 0-1 0 0,-15-34 1 0 0,12 33 14 0 0,2-1-1 0 0,0 1 1 0 0,-5-24-1 0 0,9 23-33 0 0,-2-5 11 0 0,-8-30 0 0 0,-9-53-14 0 0,4-3-17 0 0,1 8 76 0 0,16 100-67 0 0,-2-11 25 0 0,-1-1-1 0 0,0 1 1 0 0,-2-1 0 0 0,-11-24-1 0 0,14 36-14 0 0,1-1 0 0 0,-1 1-1 0 0,0 0 1 0 0,-1 0 0 0 0,1 1 0 0 0,-1-1-1 0 0,1 1 1 0 0,-1 0 0 0 0,0 0 0 0 0,0 0-1 0 0,-1 0 1 0 0,1 1 0 0 0,0-1 0 0 0,-1 1-1 0 0,0 0 1 0 0,1 1 0 0 0,-1-1 0 0 0,0 1-1 0 0,-8-2 1 0 0,-81-9 157 0 0,-134 0 0 0 0,-71 5-106 0 0,258 5-64 0 0,-48-9 0 0 0,59 7 0 0 0,-204-13 70 0 0,29 4-12 0 0,-92-31 6 0 0,-46-9 0 0 0,270 38-48 0 0,0 3 0 0 0,-1 3 0 0 0,0 4 0 0 0,-1 2 0 0 0,1 4 0 0 0,-1 4 0 0 0,-144 26 0 0 0,55-2 46 0 0,138-27-62 0 0,-1-1 1 0 0,1-1-1 0 0,-1-2 1 0 0,-34-5-1 0 0,-119-28 0 0 0,46 7 0 0 0,-154-11 0 0 0,68 35 70 0 0,130 6-73 0 0,-133-16 0 0 0,-380-43 3 0 0,469 54 0 0 0,-164 16 0 0 0,158-2 0 0 0,-87 12 0 0 0,62 3 0 0 0,11-7 0 0 0,97-13 0 0 0,0 1 0 0 0,-71 20 0 0 0,104-20 0 0 0,-92 31 0 0 0,103-32 0 0 0,0 0 0 0 0,1 0 0 0 0,0 1 0 0 0,1 1 0 0 0,0 0 0 0 0,-19 17 0 0 0,17-12-10 0 0,1 1-1 0 0,0 0 1 0 0,1 0-1 0 0,0 1 1 0 0,2 0-1 0 0,-1 1 1 0 0,2 0-1 0 0,0 0 1 0 0,1 1-1 0 0,1 0 1 0 0,1 0 0 0 0,-6 28-1 0 0,1 9 6 0 0,4-13-10 0 0,-2 0 0 0 0,-2-1 1 0 0,-28 75-1 0 0,-36 45-49 0 0,3 20 65 0 0,42-100-55 0 0,-46 105-21 0 0,34-87 68 0 0,-10 31-50 0 0,44-110 41 0 0,2 1 0 0 0,0 0 0 0 0,2 1 0 0 0,0-1 0 0 0,1 1 0 0 0,1 0 0 0 0,1 24 0 0 0,1-31 0 0 0,1 0-1 0 0,0 0 0 0 0,1 0 1 0 0,5 16-1 0 0,-5-23 8 0 0,-1-1 0 0 0,1 0 1 0 0,1 0-1 0 0,-1 0 0 0 0,1 0 0 0 0,0-1 0 0 0,0 1 0 0 0,1-1 0 0 0,-1 0 0 0 0,10 7 0 0 0,13 9-11 0 0,0 0 1 0 0,2-3 0 0 0,52 27-1 0 0,-63-36 13 0 0,0-2-1 0 0,1 0 0 0 0,-1-2 1 0 0,1 0-1 0 0,1 0 0 0 0,-1-2 1 0 0,39 2-1 0 0,-17-3 8 0 0,76 14 0 0 0,18 1 0 0 0,-58-12 0 0 0,0 2 0 0 0,125 30 0 0 0,-134-21 0 0 0,-65-16 0 0 0,24 7 0 0 0,41 16 0 0 0,210 103 0 0 0,-249-115 1 0 0,1-1-1 0 0,31 6 1 0 0,37 10-14 0 0,-21-7-37 0 0,-44-11 47 0 0,9 0-70 0 0,81 18-1302 0 0,239 30 2831 0 0,-332-52-1528 0 0,15 2 72 0 0,39 4 0 0 0,4-1 0 0 0,6-7 0 0 0,-2-6 0 0 0,-34-3 0 0 0,28-7 0 0 0,-22 3 0 0 0,47-7 0 0 0,8 5 0 0 0,-15 5 0 0 0,-1 0 0 0 0,9-4 0 0 0,-4-5 0 0 0,-39 7 0 0 0,41-3 0 0 0,-10 8 0 0 0,8 6 0 0 0,4 3 0 0 0,-6 2 0 0 0,-36-7 0 0 0,44-9 0 0 0,-9 1 0 0 0,-3 1 0 0 0,10 2 0 0 0,-3 1 0 0 0,73-5 64 0 0,-113 5-11 0 0,-21 4-42 0 0,48 1-11 0 0,-5 4-21 0 0,-57-1-85 0 0,-12 0-237 0 0,18 2-284 0 0,0 0-5984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1.424"/>
    </inkml:context>
    <inkml:brush xml:id="br0">
      <inkml:brushProperty name="width" value="0.1" units="cm"/>
      <inkml:brushProperty name="height" value="0.1" units="cm"/>
      <inkml:brushProperty name="color" value="#FF0066"/>
    </inkml:brush>
  </inkml:definitions>
  <inkml:trace contextRef="#ctx0" brushRef="#br0">1497 4 12007 0 0,'-11'-2'123'0'0,"1"1"-1"0"0,-1 1 1 0 0,0-1 0 0 0,1 2-1 0 0,-1-1 1 0 0,1 2-1 0 0,-1-1 1 0 0,1 2-1 0 0,-1-1 1 0 0,1 1 0 0 0,0 1-1 0 0,-18 8 1 0 0,14-6-226 0 0,0-2 0 0 0,-1 0 0 0 0,0 0 1 0 0,1-1-1 0 0,-1-1 0 0 0,-18 0 0 0 0,-92-4 1995 0 0,89 0-1034 0 0,-37-1 829 0 0,0-1-1049 0 0,-89 6 0 0 0,88 1-151 0 0,0-3 0 0 0,-95-14 0 0 0,37 2 441 0 0,32 12-428 0 0,76 2-882 0 0,-1-2 1 0 0,1 0-1 0 0,0-2 1 0 0,-1 0-1 0 0,-43-11 1 0 0,54 7-878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08.307"/>
    </inkml:context>
    <inkml:brush xml:id="br0">
      <inkml:brushProperty name="width" value="0.1" units="cm"/>
      <inkml:brushProperty name="height" value="0.1" units="cm"/>
      <inkml:brushProperty name="color" value="#FFFF00"/>
    </inkml:brush>
  </inkml:definitions>
  <inkml:trace contextRef="#ctx0" brushRef="#br0">3427 126 3679 0 0,'0'-1'104'0'0,"-1"1"-1"0"0,1 0 0 0 0,0-1 1 0 0,0 1-1 0 0,0 0 0 0 0,0-1 1 0 0,0 1-1 0 0,0-1 0 0 0,0 1 1 0 0,0 0-1 0 0,0-1 0 0 0,0 1 1 0 0,0 0-1 0 0,0-1 0 0 0,0 1 1 0 0,0 0-1 0 0,0-1 0 0 0,0 1 1 0 0,1 0-1 0 0,-1-1 0 0 0,0 1 1 0 0,0 0-1 0 0,0 0 0 0 0,1-1 0 0 0,-1 1 1 0 0,0 0-1 0 0,0-1 0 0 0,0 1 1 0 0,1 0-1 0 0,-1 0 0 0 0,0 0 1 0 0,1-1-1 0 0,-1 1 0 0 0,0 0 1 0 0,0 0-1 0 0,1 0 0 0 0,-1 0 1 0 0,0-1-1 0 0,1 1 0 0 0,0 0 1 0 0,19-10-306 0 0,-13 6 453 0 0,3-2-217 0 0,0-1 1 0 0,0-1 0 0 0,12-14-1 0 0,-12 13 54 0 0,0 0 0 0 0,14-10 0 0 0,-24 19-14 0 0,0-1 0 0 0,0 1-1 0 0,0 0 1 0 0,1 0 0 0 0,-1 0-1 0 0,0-1 1 0 0,0 1 0 0 0,1 0-1 0 0,-1 0 1 0 0,0 0 0 0 0,0-1-1 0 0,1 1 1 0 0,-1 0-1 0 0,0 0 1 0 0,0 0 0 0 0,1 0-1 0 0,-1 0 1 0 0,0 0 0 0 0,1 0-1 0 0,-1-1 1 0 0,0 1 0 0 0,0 0-1 0 0,1 0 1 0 0,-1 0 0 0 0,0 0-1 0 0,1 0 1 0 0,-1 0 0 0 0,0 1-1 0 0,0-1 1 0 0,1 0 0 0 0,-1 0-1 0 0,0 0 1 0 0,1 0 0 0 0,-1 0-1 0 0,0 0 1 0 0,0 0-1 0 0,1 1 1 0 0,-1-1 0 0 0,0 0-1 0 0,0 0 1 0 0,1 0 0 0 0,-1 1-1 0 0,0-1 1 0 0,-1 17 883 0 0,-12 20-894 0 0,13-37-60 0 0,-4 10 912 0 0,3-9-794 0 0,1-1 0 0 0,0 1 1 0 0,0 0-1 0 0,-1 0 0 0 0,1 0 1 0 0,0-1-1 0 0,-1 1 0 0 0,1 0 0 0 0,-1 0 1 0 0,1-1-1 0 0,-1 1 0 0 0,1 0 1 0 0,-1-1-1 0 0,0 1 0 0 0,1-1 1 0 0,-1 1-1 0 0,0-1 0 0 0,1 1 1 0 0,-1-1-1 0 0,0 1 0 0 0,0-1 0 0 0,1 1 1 0 0,-1-1-1 0 0,0 0 0 0 0,0 0 1 0 0,0 1-1 0 0,0-1 0 0 0,1 0 1 0 0,-1 0-1 0 0,0 0 0 0 0,0 0 0 0 0,0 0 1 0 0,-1 0-1 0 0,0 0-94 0 0,-30 8 1147 0 0,22-5-1043 0 0,1-1 0 0 0,-1 0 0 0 0,0 0 0 0 0,1-1 0 0 0,-1 0 0 0 0,0-1 0 0 0,0 0 0 0 0,-9-1 0 0 0,-19-4 253 0 0,0 2 1 0 0,-74 4 0 0 0,-5 1 154 0 0,-15-6 253 0 0,-38-10-272 0 0,-7 1-520 0 0,94 4-1 0 0,-139-10 13 0 0,105 18 166 0 0,58 2-96 0 0,-98-12-1 0 0,75 2-81 0 0,-95 2 0 0 0,-44-3 0 0 0,110-1 157 0 0,0 6 1 0 0,-153 12-1 0 0,-323 28 2160 0 0,329-20-2230 0 0,175-14-1482 0 0,28-5-7563 0 0,32 1 3211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09.718"/>
    </inkml:context>
    <inkml:brush xml:id="br0">
      <inkml:brushProperty name="width" value="0.1" units="cm"/>
      <inkml:brushProperty name="height" value="0.1" units="cm"/>
      <inkml:brushProperty name="color" value="#FFFF00"/>
    </inkml:brush>
  </inkml:definitions>
  <inkml:trace contextRef="#ctx0" brushRef="#br0">1912 1 1839 0 0,'-89'34'5441'0'0,"0"0"-82"0"0,87-33-5360 0 0,1-1 0 0 0,-1 0-1 0 0,1 0 1 0 0,-1 0 0 0 0,1 0-1 0 0,-1 0 1 0 0,1 0 0 0 0,-1-1-1 0 0,1 1 1 0 0,-1 0 0 0 0,1-1-1 0 0,-1 1 1 0 0,1-1 0 0 0,-1 0-1 0 0,1 1 1 0 0,-2-2 0 0 0,-25-19-22 0 0,-1 0 84 0 0,18 17 361 0 0,0 1 0 0 0,0 0 0 0 0,0 0 0 0 0,-1 1 0 0 0,1 0 0 0 0,-1 1-1 0 0,1 1 1 0 0,-1 0 0 0 0,-15 2 0 0 0,-14 3 905 0 0,-52 15-1 0 0,36-8-895 0 0,24-6-306 0 0,0-1 0 0 0,0-1 0 0 0,0-3-1 0 0,0 0 1 0 0,-37-5 0 0 0,-4-4 655 0 0,-1 2 0 0 0,-128 9 0 0 0,-131 6 886 0 0,121-7-820 0 0,163 2-761 0 0,35-2-374 0 0,-1-1 0 0 0,1 0 0 0 0,-1-1 0 0 0,1-1 0 0 0,-1 0 0 0 0,-21-6-1 0 0,21 2-1387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10.585"/>
    </inkml:context>
    <inkml:brush xml:id="br0">
      <inkml:brushProperty name="width" value="0.1" units="cm"/>
      <inkml:brushProperty name="height" value="0.1" units="cm"/>
      <inkml:brushProperty name="color" value="#FFFF00"/>
    </inkml:brush>
  </inkml:definitions>
  <inkml:trace contextRef="#ctx0" brushRef="#br0">1895 68 1839 0 0,'-13'10'8601'0'0,"31"-34"-8619"0"0,0 1 119 0 0,-18 22-111 0 0,5-9 1219 0 0,-13 14 671 0 0,0 1-1683 0 0,-17 11 1324 0 0,-55 24-1 0 0,65-34-1191 0 0,1-1 1 0 0,-1-1-1 0 0,0 0 0 0 0,-1-1 0 0 0,-25 2 0 0 0,17-6-30 0 0,0 0 0 0 0,0-1-1 0 0,0-2 1 0 0,-31-8 0 0 0,25 5 274 0 0,-58-5 0 0 0,-265-27 1894 0 0,212 20-1982 0 0,67 10 27 0 0,0 4 0 0 0,-129 6 0 0 0,-160 52 405 0 0,183-33-3673 0 0,151-19 1491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15.799"/>
    </inkml:context>
    <inkml:brush xml:id="br0">
      <inkml:brushProperty name="width" value="0.1" units="cm"/>
      <inkml:brushProperty name="height" value="0.1" units="cm"/>
      <inkml:brushProperty name="color" value="#FFFF00"/>
    </inkml:brush>
  </inkml:definitions>
  <inkml:trace contextRef="#ctx0" brushRef="#br0">1923 85 8287 0 0,'-16'-3'926'0'0,"14"2"-495"0"0,0 1 0 0 0,0 0 1 0 0,-1-1-1 0 0,1 1 1 0 0,0-1-1 0 0,0 0 0 0 0,0 0 1 0 0,0 0-1 0 0,0 0 1 0 0,0 0-1 0 0,-3-2 0 0 0,4 2-411 0 0,0 0-1 0 0,0-1 1 0 0,0 1-1 0 0,0-1 1 0 0,0 1-1 0 0,0-1 1 0 0,0 0-1 0 0,0 1 1 0 0,1-1-1 0 0,-1 0 1 0 0,0-2-1 0 0,1 3-10 0 0,-1 0 0 0 0,1 0 0 0 0,-1 0 0 0 0,1 1-1 0 0,-1-1 1 0 0,0 0 0 0 0,1 0 0 0 0,-1 1 0 0 0,0-1-1 0 0,0 0 1 0 0,0 1 0 0 0,1-1 0 0 0,-1 1 0 0 0,0-1-1 0 0,0 1 1 0 0,0-1 0 0 0,0 1 0 0 0,0 0 0 0 0,0-1-1 0 0,0 1 1 0 0,0 0 0 0 0,0 0 0 0 0,0 0 0 0 0,-1-1-1 0 0,-27 0 934 0 0,24 1-664 0 0,-37 1 1394 0 0,0 1-1 0 0,-47 9 1 0 0,77-9-1568 0 0,-1-1-1 0 0,1 0 1 0 0,-1-1 0 0 0,0-1-1 0 0,-19-2 1 0 0,-59-18 141 0 0,63 13-188 0 0,-1 1 0 0 0,-29-2 0 0 0,12 6 325 0 0,0 3-1 0 0,0 1 0 0 0,0 2 0 0 0,-76 17 0 0 0,-22 9 393 0 0,5 1 18 0 0,-232 18 0 0 0,340-46-803 0 0,0-3-1 0 0,0 0 1 0 0,-50-10-1 0 0,61 7-328 0 0,1-1 0 0 0,-1-1 0 0 0,1-1 1 0 0,0-1-1 0 0,1 0 0 0 0,-28-18 0 0 0,2-5-1440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40.070"/>
    </inkml:context>
    <inkml:brush xml:id="br0">
      <inkml:brushProperty name="width" value="0.1" units="cm"/>
      <inkml:brushProperty name="height" value="0.1" units="cm"/>
      <inkml:brushProperty name="color" value="#FF0066"/>
    </inkml:brush>
  </inkml:definitions>
  <inkml:trace contextRef="#ctx0" brushRef="#br0">2389 236 2759 0 0,'4'-5'207'0'0,"31"-40"5245"0"0,-33 41-3801 0 0,7-11-1218 0 0,-6 11-532 0 0,2-3-106 0 0,59-82-18 0 0,-36 53 223 0 0,-4 10 12 0 0,-20 21 330 0 0,-16 8 280 0 0,-88 16 2200 0 0,55-12-1716 0 0,2 1-69 0 0,5-1-219 0 0,-1-1 0 0 0,-50 1 0 0 0,-24 1-362 0 0,26-2 109 0 0,-251 20 786 0 0,324-25-1330 0 0,-44 5 44 0 0,-151 7 330 0 0,-50-27 633 0 0,32 3-512 0 0,149 8-524 0 0,-142 9 650 0 0,51 0-64 0 0,134-6-446 0 0,-185-8 1241 0 0,136-3-1649 0 0,28 0-3459 0 0,40 8-1676 0 0,-1-1-1524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49:40.785"/>
    </inkml:context>
    <inkml:brush xml:id="br0">
      <inkml:brushProperty name="width" value="0.1" units="cm"/>
      <inkml:brushProperty name="height" value="0.1" units="cm"/>
      <inkml:brushProperty name="color" value="#FF0066"/>
    </inkml:brush>
  </inkml:definitions>
  <inkml:trace contextRef="#ctx0" brushRef="#br0">1692 39 6911 0 0,'-6'0'-509'0'0,"4"0"831"0"0,1 1 0 0 0,0-1-1 0 0,0 0 1 0 0,-1 0 0 0 0,1 0 0 0 0,0-1 0 0 0,-1 1 0 0 0,1 0 0 0 0,0 0 0 0 0,0-1 0 0 0,-1 1 0 0 0,1-1 0 0 0,0 1 0 0 0,0-1 0 0 0,-2 0-1 0 0,-24-13 3436 0 0,17 10-3745 0 0,-21-9 139 0 0,25 12-156 0 0,4 0-67 0 0,-15 0-220 0 0,11 1 159 0 0,-11 2 117 0 0,-66 17 1017 0 0,48-11-307 0 0,-31 3 732 0 0,0-3 0 0 0,-129-2 0 0 0,145-6-847 0 0,1 2-1 0 0,-88 15 1 0 0,114-14-450 0 0,0-2 1 0 0,0 0-1 0 0,0-2 0 0 0,0 0 1 0 0,1-1-1 0 0,-25-6 0 0 0,9 2 102 0 0,4 1-33 0 0,1 2 0 0 0,-1 1-1 0 0,0 1 1 0 0,0 3 0 0 0,0 0 0 0 0,1 2 0 0 0,-1 2-1 0 0,-41 12 1 0 0,57-12-252 0 0,-104 28 45 0 0,100-29-695 0 0,0-1 0 0 0,0-1-1 0 0,-38-1 1 0 0,27-3-1348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2:22.729"/>
    </inkml:context>
    <inkml:brush xml:id="br0">
      <inkml:brushProperty name="width" value="0.1" units="cm"/>
      <inkml:brushProperty name="height" value="0.1" units="cm"/>
      <inkml:brushProperty name="color" value="#FF0066"/>
    </inkml:brush>
  </inkml:definitions>
  <inkml:trace contextRef="#ctx0" brushRef="#br0">5964 1866 455 0 0,'1'0'122'0'0,"-1"-1"0"0"0,1 1-1 0 0,0 0 1 0 0,-1 0-1 0 0,1-1 1 0 0,-1 1-1 0 0,1 0 1 0 0,-1-1-1 0 0,1 1 1 0 0,0-1-1 0 0,-1 1 1 0 0,0-1-1 0 0,1 1 1 0 0,-1-1-1 0 0,1 1 1 0 0,-1-1-1 0 0,1 1 1 0 0,-1-1-1 0 0,0 0 1 0 0,0 1-1 0 0,1-1 1 0 0,-1 0-1 0 0,0 1 1 0 0,0-1-1 0 0,1-1 1 0 0,3-22 5085 0 0,-2 16-6104 0 0,0-2 1187 0 0,3-8 254 0 0,-7 15-360 0 0,-4 9-124 0 0,3-1 185 0 0,0 0 0 0 0,-1-1 0 0 0,1 1 0 0 0,-1-1 0 0 0,-1 0 0 0 0,1 0 0 0 0,0 0 0 0 0,-1-1 0 0 0,0 1-1 0 0,0-1 1 0 0,0-1 0 0 0,0 1 0 0 0,0 0 0 0 0,-1-1 0 0 0,1 0 0 0 0,-1-1 0 0 0,1 1 0 0 0,-8 0 0 0 0,8-1 290 0 0,0 1 1 0 0,-1-1 0 0 0,1 1-1 0 0,0 0 1 0 0,0 1 0 0 0,-7 3 0 0 0,8-3-245 0 0,0-1 0 0 0,0 0 0 0 0,0 0 1 0 0,0 0-1 0 0,0 0 0 0 0,-1-1 0 0 0,1 0 1 0 0,-1 0-1 0 0,-6 1 0 0 0,2-4 162 0 0,8 1-332 0 0,0 1 0 0 0,0-1 0 0 0,0 1 1 0 0,-1-1-1 0 0,1 1 0 0 0,0 0 0 0 0,-1 0 0 0 0,1 0 0 0 0,0 0 0 0 0,0 0 0 0 0,-1 0 1 0 0,1 0-1 0 0,0 0 0 0 0,-1 0 0 0 0,1 1 0 0 0,-2 0 0 0 0,3-1-76 0 0,0 0 0 0 0,0 0 0 0 0,-1 0 0 0 0,1 0 0 0 0,0 0 0 0 0,-1 0 0 0 0,1 0 0 0 0,0 0 0 0 0,0 0 0 0 0,-1 0 0 0 0,1 0 0 0 0,0 0 0 0 0,-1 0 0 0 0,1 0 0 0 0,0 0 0 0 0,0 0 0 0 0,-1 0 0 0 0,1-1 0 0 0,0 1 0 0 0,0 0 0 0 0,-1 0 0 0 0,1 0 0 0 0,0 0 0 0 0,0 0 0 0 0,-1-1 0 0 0,1 1 0 0 0,0 0 0 0 0,0 0 0 0 0,0 0 0 0 0,-1-1 0 0 0,-1 0 640 0 0,2 6-309 0 0,0-4-176 0 0,-5-39 997 0 0,13-4-989 0 0,-6 29-117 0 0,0 1 0 0 0,1 0 0 0 0,0 1 1 0 0,1-1-1 0 0,5-11 0 0 0,-4 15-46 0 0,-1-1-1 0 0,-1 0 1 0 0,0 1-1 0 0,0-1 1 0 0,0 0 0 0 0,1-15-1 0 0,0 6 26 0 0,8-31 0 0 0,2-5-66 0 0,-4 19 50 0 0,-7 25-49 0 0,0 0 1 0 0,-1 0-1 0 0,2-11 0 0 0,-3-107 427 0 0,38-133-303 0 0,-30 210-117 0 0,-1 9-12 0 0,40-303 0 0 0,-47 310 34 0 0,-5-41-1 0 0,0-5-36 0 0,4 77 7 0 0,0 0-1 0 0,0 1 1 0 0,-1-1-1 0 0,1 1 1 0 0,-1-1-1 0 0,0 1 1 0 0,0-1 0 0 0,0 1-1 0 0,-1-1 1 0 0,1 1-1 0 0,-1 0 1 0 0,0 0-1 0 0,0 0 1 0 0,0 0-1 0 0,0 0 1 0 0,0 0 0 0 0,-6-4-1 0 0,-15-26-3 0 0,-14-19 0 0 0,23 27 0 0 0,12 22 0 0 0,1-1 0 0 0,-1 1 0 0 0,0 0 0 0 0,0 0 0 0 0,0-1 0 0 0,0 1 0 0 0,-1 1 0 0 0,1-1 0 0 0,-1 0 0 0 0,0 1 0 0 0,-5-5 0 0 0,-16-6 7 0 0,-22-16 50 0 0,35 22-57 0 0,0 0 0 0 0,0 2 0 0 0,0-1 0 0 0,-23-6 0 0 0,28 10 0 0 0,0 0 2 0 0,-17-8 7 0 0,0 2 0 0 0,0 1 0 0 0,0 1 0 0 0,-1 0-1 0 0,0 2 1 0 0,-34-1 0 0 0,3 8-7 0 0,40-2 7 0 0,0 0-1 0 0,0 0 1 0 0,0-2 0 0 0,0 0 0 0 0,0 0 0 0 0,-20-5 0 0 0,-196-47-9 0 0,155 42 39 0 0,-77-1 0 0 0,105 10-53 0 0,0 0 14 0 0,0 3 0 0 0,-55 8 0 0 0,-93 23 0 0 0,157-25 0 0 0,-110 33 0 0 0,75-18 0 0 0,-72 21 0 0 0,-153 38 0 0 0,240-68 0 0 0,0-3 0 0 0,0-2 0 0 0,-1-3 0 0 0,0-2 0 0 0,-71-7 0 0 0,27 0 0 0 0,-130 11 0 0 0,104-1 0 0 0,-64 5 0 0 0,-92 1 0 0 0,214-12 48 0 0,-284-9-32 0 0,239 6-16 0 0,-23-3 0 0 0,-87-11 0 0 0,138 5 0 0 0,41 5 0 0 0,-65-1 0 0 0,-230-3 0 0 0,131-1 64 0 0,71 8-64 0 0,89 6 0 0 0,-53 10 0 0 0,71-8 0 0 0,-40 3-64 0 0,57-8 64 0 0,13 1 0 0 0,1-1 0 0 0,-1 1 0 0 0,1 0 0 0 0,-1 0 0 0 0,1 0 0 0 0,0 0 0 0 0,-1 1 0 0 0,1 0 0 0 0,-6 1 0 0 0,-3 3 0 0 0,11-4 0 0 0,-1 0 0 0 0,1 0 0 0 0,-1 0 0 0 0,0-1 0 0 0,1 1 0 0 0,-1-1 0 0 0,1 1 0 0 0,-1-1 0 0 0,0 0 0 0 0,0 0 0 0 0,-2 0 0 0 0,1 0 0 0 0,-1 0 0 0 0,1 0 0 0 0,0 0 0 0 0,-1 1 0 0 0,1-1 0 0 0,-1 1 0 0 0,1-1 0 0 0,0 1 0 0 0,0 0 0 0 0,-1 1 0 0 0,1-1 0 0 0,0 0 0 0 0,0 1 0 0 0,0 0 0 0 0,1 0 0 0 0,-1 0 0 0 0,0 0 0 0 0,1 0 0 0 0,-1 0 0 0 0,1 1 0 0 0,-1-1 0 0 0,1 1 0 0 0,-2 2 0 0 0,3 0-8 0 0,-1-1-1 0 0,1 1 1 0 0,0 0 0 0 0,0-1-1 0 0,0 1 1 0 0,1 0 0 0 0,0 0-1 0 0,-1 0 1 0 0,2-1 0 0 0,-1 1-1 0 0,1 0 1 0 0,-1 0 0 0 0,4 8-1 0 0,1 3 6 0 0,0 0-1 0 0,14 26 0 0 0,-11-26 4 0 0,0 0 0 0 0,-1 1 0 0 0,-1 0 0 0 0,4 18 0 0 0,34 127 0 0 0,-14-53 0 0 0,-16-63 0 0 0,-2 1 0 0 0,8 64 0 0 0,-14-3 0 0 0,2 20 0 0 0,-5-109 0 0 0,0-1 0 0 0,2 0 0 0 0,0 0 0 0 0,14 35 0 0 0,-11-37 0 0 0,-1 2 0 0 0,-1-1 0 0 0,-1 1 0 0 0,0 0 0 0 0,-2 0 0 0 0,0 0 0 0 0,-1 0 0 0 0,0 1 0 0 0,-3 31 0 0 0,0-30 0 0 0,2 0 0 0 0,0 0 0 0 0,1-1 1 0 0,1 1-1 0 0,1 0 0 0 0,10 31 0 0 0,-4-23-3 0 0,1 0 0 0 0,2-1 0 0 0,28 45 0 0 0,-35-64-5 0 0,-1 0 0 0 0,2 0-1 0 0,-1-1 1 0 0,1 0-1 0 0,0-1 1 0 0,1 1-1 0 0,-1-1 1 0 0,1-1 0 0 0,0 1-1 0 0,1-1 1 0 0,-1-1-1 0 0,1 0 1 0 0,17 6-1 0 0,4-2-24 0 0,1 0 0 0 0,60 5 0 0 0,-69-11 16 0 0,26 2-5 0 0,131 8-31 0 0,249-9-11 0 0,-409-4 64 0 0,39 2 0 0 0,58 2 0 0 0,-60 0 0 0 0,54 0 0 0 0,76-12 0 0 0,-119 3 0 0 0,49-3-11 0 0,-71 6-31 0 0,55-3 31 0 0,47-3 11 0 0,-9 0 0 0 0,-45 4 0 0 0,63-5 0 0 0,-11 2 0 0 0,-16 2 0 0 0,1 2-11 0 0,33 2-31 0 0,11 3 31 0 0,-33 1 11 0 0,-19 3 0 0 0,3 1 0 0 0,35 3 0 0 0,7-3 0 0 0,-31-4 0 0 0,-32-1-13 0 0,-63-2-41 0 0,40-3 30 0 0,-38 0-132 0 0,46-9-441 0 0,-41 3-188 0 0,55-18-1643 0 0,-77 21-6411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09.640"/>
    </inkml:context>
    <inkml:brush xml:id="br0">
      <inkml:brushProperty name="width" value="0.1" units="cm"/>
      <inkml:brushProperty name="height" value="0.1" units="cm"/>
      <inkml:brushProperty name="color" value="#FF0066"/>
    </inkml:brush>
  </inkml:definitions>
  <inkml:trace contextRef="#ctx0" brushRef="#br0">2088 278 9703 0 0,'-23'-4'718'0'0,"18"3"-672"0"0,0 1 0 0 0,0-1-1 0 0,-1 0 1 0 0,2 0 0 0 0,-1-1 0 0 0,0 0 0 0 0,-6-2-1 0 0,5-1 146 0 0,0 1-1 0 0,0-1 1 0 0,1-1-1 0 0,-1 1 1 0 0,1-1-1 0 0,1 0 1 0 0,-7-9-1 0 0,-23-49 555 0 0,26 46-587 0 0,-1 1-1 0 0,-18-26 1 0 0,23 38-103 0 0,0 0 1 0 0,0 1 0 0 0,0-1-1 0 0,-1 1 1 0 0,0 0-1 0 0,0 0 1 0 0,0 0-1 0 0,0 1 1 0 0,0 0 0 0 0,-1 0-1 0 0,0 0 1 0 0,-6-2-1 0 0,-3 1 541 0 0,0 0-1 0 0,-1 1 1 0 0,1 1-1 0 0,-1 0 1 0 0,-26 1 0 0 0,-81 12 1142 0 0,56-4-1034 0 0,-432 73 2596 0 0,368-57-2431 0 0,-135 5 1 0 0,137-18-500 0 0,-152 33 0 0 0,176-17-1840 0 0,36-5-7688 0 0,37-10 3587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1.080"/>
    </inkml:context>
    <inkml:brush xml:id="br0">
      <inkml:brushProperty name="width" value="0.1" units="cm"/>
      <inkml:brushProperty name="height" value="0.1" units="cm"/>
      <inkml:brushProperty name="color" value="#FF0066"/>
    </inkml:brush>
  </inkml:definitions>
  <inkml:trace contextRef="#ctx0" brushRef="#br0">807 153 9415 0 0,'-10'-2'295'0'0,"-5"0"135"0"0,0-1-1 0 0,-14-5 1 0 0,24 7-226 0 0,1-1 1 0 0,-1 0-1 0 0,1-1 1 0 0,0 1-1 0 0,0 0 1 0 0,0-1 0 0 0,0 0-1 0 0,0 0 1 0 0,0-1-1 0 0,-4-4 1 0 0,3 3 4 0 0,0 0 1 0 0,-1 1-1 0 0,0-1 1 0 0,0 1-1 0 0,0 0 1 0 0,0 1-1 0 0,-1-1 1 0 0,1 1-1 0 0,-1 0 1 0 0,0 1 0 0 0,0 0-1 0 0,-14-3 1 0 0,-7 1 1242 0 0,-55-3-1 0 0,68 7-1042 0 0,-347-18 4286 0 0,308 12-5393 0 0,19-6-7039 0 0,19 4 1023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3.486"/>
    </inkml:context>
    <inkml:brush xml:id="br0">
      <inkml:brushProperty name="width" value="0.1" units="cm"/>
      <inkml:brushProperty name="height" value="0.1" units="cm"/>
      <inkml:brushProperty name="color" value="#FF0066"/>
    </inkml:brush>
  </inkml:definitions>
  <inkml:trace contextRef="#ctx0" brushRef="#br0">3245 92 919 0 0,'-23'-2'67'0'0,"-30"-4"9454"0"0,18 3-7837 0 0,31 2-1404 0 0,1 0-152 0 0,-7-1-37 0 0,7 2-30 0 0,-53-18 4691 0 0,53 18-4440 0 0,1 0-152 0 0,-36-4 784 0 0,22 5-874 0 0,-3 0-72 0 0,11 0-46 0 0,-12 1 26 0 0,-54 3 230 0 0,43-4 194 0 0,-166 4 1250 0 0,48-1-1506 0 0,117-2-56 0 0,-2 0-10 0 0,-19 1-45 0 0,46-2-11 0 0,-73 12-3 0 0,45-8-21 0 0,-54 8 0 0 0,25-2 336 0 0,25-3-251 0 0,-49 3 0 0 0,70-10-87 0 0,-23 2 2 0 0,-1-2 0 0 0,0-3 0 0 0,-62-8 0 0 0,51 4 13 0 0,47 5 10 0 0,-16 0 8 0 0,-13-1 49 0 0,7 0-67 0 0,-5-1-13 0 0,-24-6 7 0 0,13 1-41 0 0,-104-18-273 0 0,-51-7 756 0 0,118 23-396 0 0,58 6-53 0 0,-10 0 0 0 0,-5 1 0 0 0,-42-2 0 0 0,42 5 0 0 0,-51 1 128 0 0,-97-2 328 0 0,-120-18 1213 0 0,257 18-1322 0 0,16 2-254 0 0,-5 2-74 0 0,-31 0-19 0 0,47-4-1675 0 0,0-1-6698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2.535"/>
    </inkml:context>
    <inkml:brush xml:id="br0">
      <inkml:brushProperty name="width" value="0.1" units="cm"/>
      <inkml:brushProperty name="height" value="0.1" units="cm"/>
      <inkml:brushProperty name="color" value="#FF0066"/>
    </inkml:brush>
  </inkml:definitions>
  <inkml:trace contextRef="#ctx0" brushRef="#br0">3087 121 5063 0 0,'-2'0'232'0'0,"-8"1"-13"0"0,1 0 18 0 0,4-1 542 0 0,0-1 0 0 0,0 1 0 0 0,0-1 0 0 0,0 0 0 0 0,0-1 0 0 0,-9-2-1 0 0,1-3-539 0 0,-1 0 0 0 0,-19-13 0 0 0,-14-8 1067 0 0,34 21-843 0 0,-2 0-1 0 0,1 1 1 0 0,-1 1 0 0 0,0 0-1 0 0,0 1 1 0 0,0 0 0 0 0,-20-1-1 0 0,-29 1 822 0 0,25 1-802 0 0,-1 2-1 0 0,-55 4 0 0 0,32 3-440 0 0,37-4-19 0 0,0 0-1 0 0,1 2 1 0 0,0 0-1 0 0,0 2 1 0 0,0 1 0 0 0,-26 11-1 0 0,31-9-21 0 0,-8 4 0 0 0,-1-1 0 0 0,-59 17 0 0 0,4-13 796 0 0,-172 11 0 0 0,205-28-651 0 0,-1-2 1 0 0,-78-15-1 0 0,43 5-29 0 0,-10-2-38 0 0,57 7-10 0 0,1 2-1 0 0,-1 2 1 0 0,0 1 0 0 0,-55 4-1 0 0,-10 12 59 0 0,-84 6 295 0 0,-117-8 1355 0 0,-36 1-1180 0 0,302-10-2044 0 0,-43-4 1 0 0,51-2 31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4.815"/>
    </inkml:context>
    <inkml:brush xml:id="br0">
      <inkml:brushProperty name="width" value="0.1" units="cm"/>
      <inkml:brushProperty name="height" value="0.1" units="cm"/>
      <inkml:brushProperty name="color" value="#FF0066"/>
    </inkml:brush>
  </inkml:definitions>
  <inkml:trace contextRef="#ctx0" brushRef="#br0">2774 120 9215 0 0,'0'0'422'0'0,"-4"-1"-13"0"0,-15-5-264 0 0,-3-2-129 0 0,7 3 167 0 0,-16-4 2698 0 0,-52-10-1 0 0,10 6-2704 0 0,26 9 350 0 0,-1 1 0 0 0,0 3 0 0 0,-63 8 0 0 0,104-7-446 0 0,-156 20 1579 0 0,95-10-1184 0 0,-102 2-1 0 0,-172-2-274 0 0,266-11 32 0 0,-134-2 404 0 0,-158-13 96 0 0,301 13-508 0 0,29 2 36 0 0,-72-11 0 0 0,-254-32 1796 0 0,294 42-2270 0 0,-30-2-1037 0 0,87 1 784 0 0,1 0-1 0 0,-1 0 0 0 0,1-1 0 0 0,0 0 0 0 0,-21-10 0 0 0,8-2-7388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5.372"/>
    </inkml:context>
    <inkml:brush xml:id="br0">
      <inkml:brushProperty name="width" value="0.1" units="cm"/>
      <inkml:brushProperty name="height" value="0.1" units="cm"/>
      <inkml:brushProperty name="color" value="#FF0066"/>
    </inkml:brush>
  </inkml:definitions>
  <inkml:trace contextRef="#ctx0" brushRef="#br0">0 19 2615 0 0,'0'0'272'0'0,"9"-18"-272"0"0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5.840"/>
    </inkml:context>
    <inkml:brush xml:id="br0">
      <inkml:brushProperty name="width" value="0.1" units="cm"/>
      <inkml:brushProperty name="height" value="0.1" units="cm"/>
      <inkml:brushProperty name="color" value="#FF0066"/>
    </inkml:brush>
  </inkml:definitions>
  <inkml:trace contextRef="#ctx0" brushRef="#br0">2035 5 919 0 0,'-3'-4'5515'0'0,"-31"10"396"0"0,3-1-4314 0 0,-38 18-217 0 0,49-15-1082 0 0,0-1-1 0 0,-1-1 0 0 0,-23 4 0 0 0,-277 24 2967 0 0,194-22-2347 0 0,-203-8 0 0 0,-17-9 983 0 0,56 2-747 0 0,200 4-848 0 0,61 0-401 0 0,-1 0 0 0 0,1-2 1 0 0,-1-1-1 0 0,1-1 0 0 0,-34-9 0 0 0,57 10-436 0 0,0-1-1 0 0,0 0 0 0 0,0 0 0 0 0,-10-6 1 0 0,-7-8-1038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6.519"/>
    </inkml:context>
    <inkml:brush xml:id="br0">
      <inkml:brushProperty name="width" value="0.1" units="cm"/>
      <inkml:brushProperty name="height" value="0.1" units="cm"/>
      <inkml:brushProperty name="color" value="#FF0066"/>
    </inkml:brush>
  </inkml:definitions>
  <inkml:trace contextRef="#ctx0" brushRef="#br0">2027 14 2759 0 0,'-2'-1'207'0'0,"-17"-6"397"0"0,-11 3 9149 0 0,15 4-9402 0 0,-22-2 12 0 0,0 3 0 0 0,-1 1 0 0 0,1 1 0 0 0,-67 16 0 0 0,7-2 1046 0 0,-20-5 1218 0 0,-225-8-1 0 0,294-5-2442 0 0,-376 5 1456 0 0,284-1-1072 0 0,-179 23-265 0 0,196-12-1385 0 0,57-11-2261 0 0,34-6-4167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7.505"/>
    </inkml:context>
    <inkml:brush xml:id="br0">
      <inkml:brushProperty name="width" value="0.1" units="cm"/>
      <inkml:brushProperty name="height" value="0.1" units="cm"/>
      <inkml:brushProperty name="color" value="#FF0066"/>
    </inkml:brush>
  </inkml:definitions>
  <inkml:trace contextRef="#ctx0" brushRef="#br0">3756 229 14455 0 0,'-3'-1'331'0'0,"-2"0"-139"0"0,-26 3 856 0 0,-166 31-1029 0 0,174-29 276 0 0,1-1 0 0 0,-1-1 0 0 0,0-1 1 0 0,-37-3-1 0 0,-93-18 2175 0 0,109 13-2303 0 0,-474-41 1281 0 0,401 40-695 0 0,-10 0-553 0 0,-392-21 1192 0 0,213 13-964 0 0,-13-1 89 0 0,-114-10 570 0 0,192 17-605 0 0,145 9-395 0 0,-177-25 0 0 0,101-12-2312 0 0,122 23 530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18.916"/>
    </inkml:context>
    <inkml:brush xml:id="br0">
      <inkml:brushProperty name="width" value="0.1" units="cm"/>
      <inkml:brushProperty name="height" value="0.1" units="cm"/>
      <inkml:brushProperty name="color" value="#FF0066"/>
    </inkml:brush>
  </inkml:definitions>
  <inkml:trace contextRef="#ctx0" brushRef="#br0">3306 113 8143 0 0,'-3'-2'153'0'0,"-1"0"0"0"0,0 0 0 0 0,1-1 0 0 0,-1 1 0 0 0,1-1 0 0 0,0 0 0 0 0,0 0 0 0 0,0 0-1 0 0,0 0 1 0 0,0 0 0 0 0,1-1 0 0 0,-1 1 0 0 0,1-1 0 0 0,0 0 0 0 0,-2-4 0 0 0,2 3 32 0 0,-1 0 1 0 0,1 1 0 0 0,-1-1-1 0 0,0 1 1 0 0,-7-8-1 0 0,6 9-91 0 0,1 0 0 0 0,-1 1-1 0 0,0 0 1 0 0,0-1 0 0 0,0 1 0 0 0,-1 0-1 0 0,1 1 1 0 0,0-1 0 0 0,-1 1-1 0 0,1 0 1 0 0,-1 0 0 0 0,1 0 0 0 0,-8 1-1 0 0,9-1 261 0 0,-1 1 10 0 0,-7-1 4 0 0,0 1 1 0 0,0 1-1 0 0,0 0 1 0 0,1 0-1 0 0,-19 5 1 0 0,19-4-194 0 0,-95 21 2851 0 0,-6 0-2990 0 0,-136 11 0 0 0,106-20 923 0 0,-60 2-589 0 0,-298 25 403 0 0,122-11-69 0 0,107-12-256 0 0,185-12-57 0 0,-151-10-1 0 0,-82-29 848 0 0,159 15-710 0 0,103 13-548 0 0,29 3-358 0 0,-1 0 0 0 0,1-2 0 0 0,0-1 0 0 0,0-1-1 0 0,0-1 1 0 0,-34-15 0 0 0,23 2-1526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39.286"/>
    </inkml:context>
    <inkml:brush xml:id="br0">
      <inkml:brushProperty name="width" value="0.1" units="cm"/>
      <inkml:brushProperty name="height" value="0.1" units="cm"/>
      <inkml:brushProperty name="color" value="#FFFF00"/>
    </inkml:brush>
  </inkml:definitions>
  <inkml:trace contextRef="#ctx0" brushRef="#br0">1496 1517 9991 0 0,'-4'-1'657'0'0,"3"1"-574"0"0,-1 0 1 0 0,1-1-1 0 0,-1 1 1 0 0,1 0-1 0 0,-1 0 1 0 0,1 0-1 0 0,-1 0 0 0 0,1 0 1 0 0,-1 0-1 0 0,1 1 1 0 0,-1-1-1 0 0,1 0 0 0 0,-1 1 1 0 0,-1 0-1 0 0,24 17 2317 0 0,-16-13-2091 0 0,0 0-1 0 0,0 0 1 0 0,0-1-1 0 0,1 0 1 0 0,0 0-1 0 0,0 0 1 0 0,0-1-1 0 0,7 3 1 0 0,-9-5-178 0 0,0 0 1 0 0,0 0-1 0 0,0 0 1 0 0,0 0-1 0 0,0-1 1 0 0,0 0-1 0 0,1 0 1 0 0,-1 0-1 0 0,0 0 0 0 0,0-1 1 0 0,0 1-1 0 0,0-1 1 0 0,0 0-1 0 0,0-1 1 0 0,4-1-1 0 0,-4 2 72 0 0,1 0-1 0 0,-1 0 1 0 0,0 0-1 0 0,1 0 1 0 0,-1 1-1 0 0,0 0 1 0 0,1 0-1 0 0,-1 0 1 0 0,1 0-1 0 0,7 2 1 0 0,47 15 582 0 0,-12-2-717 0 0,-27-11-61 0 0,37 3 0 0 0,-49-7-7 0 0,-1 0-1 0 0,1 0 1 0 0,-1-1 0 0 0,1 0-1 0 0,-1-1 1 0 0,0 1 0 0 0,1-1-1 0 0,8-4 1 0 0,-11 3 28 0 0,0 0 0 0 0,0 0 0 0 0,0 0 0 0 0,0 0 0 0 0,-1-1 0 0 0,1 0 0 0 0,-1 0 0 0 0,0 0 0 0 0,0 0 0 0 0,0-1 0 0 0,-1 0 0 0 0,1 0 0 0 0,-1 0 0 0 0,0 0 0 0 0,-1 0 0 0 0,1 0 0 0 0,-1-1 0 0 0,2-9 0 0 0,0 1 53 0 0,-1-1-1 0 0,-1 0 1 0 0,0-1-1 0 0,-1 1 1 0 0,-1 0 0 0 0,-1-16-1 0 0,-4-14 156 0 0,3 30-151 0 0,0 1 0 0 0,1 0 0 0 0,1-1 0 0 0,1-15 0 0 0,8-51 252 0 0,-3-1 0 0 0,-11-160 0 0 0,-15 123-201 0 0,1 17-80 0 0,12 50-24 0 0,-1 1 0 0 0,-4 0 0 0 0,-30-85 0 0 0,39 129-19 0 0,0 0 0 0 0,-1 1 0 0 0,0-1 0 0 0,0 1 0 0 0,0 0-1 0 0,-1 0 1 0 0,0 1 0 0 0,0 0 0 0 0,-1-1 0 0 0,0 2 0 0 0,0-1 0 0 0,0 1 0 0 0,0 0 0 0 0,-7-4-1 0 0,-12-4 55 0 0,-1 1-1 0 0,-40-12 0 0 0,-19-8-39 0 0,55 20 13 0 0,0 1 0 0 0,0 1 1 0 0,-1 2-1 0 0,0 1 0 0 0,-54-4 0 0 0,-4-1 36 0 0,44 2-44 0 0,-77-27-1 0 0,77 22-30 0 0,-77-17-1 0 0,38 22 13 0 0,-149 4 0 0 0,163 5 25 0 0,-33-4-43 0 0,63 1 57 0 0,0 2 0 0 0,0 2 0 0 0,-44 6 0 0 0,79-6-53 0 0,0 0 1 0 0,-1 1 0 0 0,1-1-1 0 0,0 1 1 0 0,0 0-1 0 0,0 1 1 0 0,0-1 0 0 0,0 1-1 0 0,1 0 1 0 0,-1 0 0 0 0,1 1-1 0 0,0-1 1 0 0,0 1-1 0 0,0 0 1 0 0,0 0 0 0 0,1 0-1 0 0,-1 1 1 0 0,1-1 0 0 0,0 1-1 0 0,1 0 1 0 0,-4 6-1 0 0,-2 10 92 0 0,1-1-1 0 0,1 1 1 0 0,1 0-1 0 0,-3 24 1 0 0,-1 2 377 0 0,-42 144-1624 0 0,13-59 1205 0 0,24-69-49 0 0,3 0 0 0 0,-6 129 0 0 0,16-128-13 0 0,3 0 0 0 0,2 0 1 0 0,4-1-1 0 0,29 121 0 0 0,-31-162 13 0 0,2 0 0 0 0,0-1 0 0 0,2 0 0 0 0,0-1 0 0 0,25 38 0 0 0,-33-56-50 0 0,1 0-1 0 0,-1 0 1 0 0,0 0-1 0 0,1-1 1 0 0,-1 1-1 0 0,1 0 1 0 0,-1-1-1 0 0,1 0 1 0 0,0 0-1 0 0,-1 1 1 0 0,4-1 0 0 0,37 10-709 0 0,-28-8 1660 0 0,59 13-1232 0 0,88 8 0 0 0,-135-24-1276 0 0,70-3-469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17.598"/>
    </inkml:context>
    <inkml:brush xml:id="br0">
      <inkml:brushProperty name="width" value="0.1" units="cm"/>
      <inkml:brushProperty name="height" value="0.1" units="cm"/>
      <inkml:brushProperty name="color" value="#FFFF00"/>
    </inkml:brush>
  </inkml:definitions>
  <inkml:trace contextRef="#ctx0" brushRef="#br0">2449 124 12895 0 0,'-8'-1'401'0'0,"1"0"0"0"0,-1 0 0 0 0,1 1 0 0 0,-1 0 0 0 0,1 0 0 0 0,-1 1 0 0 0,1 0 0 0 0,0 0 0 0 0,-13 4 0 0 0,2-1-791 0 0,9-2 433 0 0,3 0-80 0 0,-1-1 0 0 0,0 1 0 0 0,0-1-1 0 0,1 0 1 0 0,-1-1 0 0 0,0 0 0 0 0,0 0 0 0 0,0 0 0 0 0,0-1 0 0 0,0 0 0 0 0,0 0-1 0 0,-11-5 1 0 0,-1-2 718 0 0,-30-18 1 0 0,38 19-385 0 0,-1 1 1 0 0,1 0 0 0 0,-1 0 0 0 0,0 2 0 0 0,-1-1 0 0 0,1 1 0 0 0,-15-2 0 0 0,-134-6 83 0 0,59-5 252 0 0,48 7-160 0 0,0 3 1 0 0,-57-1-1 0 0,-29 14 235 0 0,-140 25 1 0 0,45-3 379 0 0,-2 4-144 0 0,-5 0-111 0 0,190-28-1011 0 0,-1-2 1 0 0,-88-9-1 0 0,-4-14-4347 0 0,96 9-3379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03:19.218"/>
    </inkml:context>
    <inkml:brush xml:id="br0">
      <inkml:brushProperty name="width" value="0.1" units="cm"/>
      <inkml:brushProperty name="height" value="0.1" units="cm"/>
      <inkml:brushProperty name="color" value="#FFFF00"/>
    </inkml:brush>
  </inkml:definitions>
  <inkml:trace contextRef="#ctx0" brushRef="#br0">3218 51 11775 0 0,'-58'-30'3016'0'0,"51"27"-2849"0"0,-1-1 0 0 0,1 2 0 0 0,0-1 0 0 0,-1 1 0 0 0,1 0 0 0 0,-1 0 0 0 0,0 1 0 0 0,1 0 0 0 0,-1 1 0 0 0,-13 0 0 0 0,-10 2 1152 0 0,-40 7-1 0 0,40-4-1006 0 0,-25 0 182 0 0,-72-1 1 0 0,78-5-140 0 0,1 3 1 0 0,-57 9 0 0 0,72-7-28 0 0,0-2 1 0 0,-48-2-1 0 0,36 0-171 0 0,-111 1 64 0 0,-183 24 1 0 0,-71 6 433 0 0,187-19-161 0 0,-394 2 341 0 0,261-5 306 0 0,353-9-1165 0 0,-33 3-430 0 0,0-1 0 0 0,0-1 0 0 0,-55-8 0 0 0,60 1-1058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3:49.288"/>
    </inkml:context>
    <inkml:brush xml:id="br0">
      <inkml:brushProperty name="width" value="0.1" units="cm"/>
      <inkml:brushProperty name="height" value="0.1" units="cm"/>
      <inkml:brushProperty name="color" value="#FFFF00"/>
    </inkml:brush>
  </inkml:definitions>
  <inkml:trace contextRef="#ctx0" brushRef="#br0">4815 1670 4175 0 0,'-10'-5'375'0'0,"8"-2"1442"0"0,2 13-365 0 0,1 0 0 0 0,-1 0 0 0 0,0 0 0 0 0,-1-1 0 0 0,-1 8 0 0 0,-1-9-1068 0 0,-1-1-1 0 0,0 0 1 0 0,0 0-1 0 0,0 0 1 0 0,0-1-1 0 0,-1 0 0 0 0,1 1 1 0 0,-1-2-1 0 0,-6 3 1 0 0,2-2-48 0 0,0-1 1 0 0,-1-1 0 0 0,1 0-1 0 0,0 0 1 0 0,-16-3-1 0 0,-13 0 460 0 0,23 4-494 0 0,1 0 1 0 0,-1 1 0 0 0,1 1-1 0 0,-17 5 1 0 0,13-4-279 0 0,-7 1 19 0 0,-46 3 0 0 0,8-1 73 0 0,-134 16 943 0 0,50-16-886 0 0,50-5 10 0 0,-134 19 306 0 0,16-17-186 0 0,188-4-227 0 0,-138 13 248 0 0,89-5-312 0 0,43-6 3 0 0,-43-4 1 0 0,43 0 32 0 0,-42 4 1 0 0,-24 0 58 0 0,63-3-64 0 0,-42 5-1 0 0,-76 5-42 0 0,133-8 11 0 0,0 1-1 0 0,-26 6 1 0 0,26-3 0 0 0,0-2-1 0 0,-27 1 1 0 0,26-3 40 0 0,0 1-1 0 0,-42 11 1 0 0,36-7 1 0 0,-28 2 0 0 0,-140 8 12 0 0,129-15 11 0 0,41-1-22 0 0,-35 4 0 0 0,-42 1 22 0 0,58-4-76 0 0,31-1 17 0 0,0 1 1 0 0,-1 0-1 0 0,-17 3 0 0 0,12 0 13 0 0,0-2 0 0 0,-21 1 0 0 0,-25 3 73 0 0,47-5-99 0 0,0 0 0 0 0,0-1 0 0 0,-32-4 0 0 0,32 2-4 0 0,-44-2 16 0 0,38 4-3 0 0,0-2 0 0 0,0 0 1 0 0,-41-11-1 0 0,57 12-12 0 0,0-1 0 0 0,0 1 0 0 0,0 1 0 0 0,-1 0 0 0 0,-14 1 0 0 0,-5 0 0 0 0,-138 6 0 0 0,44-12 64 0 0,109 4-48 0 0,-1-1 1 0 0,1 0-1 0 0,-1-1 0 0 0,-26-9 1 0 0,-28-7 29 0 0,26 12-46 0 0,4-1 0 0 0,0 3 0 0 0,-43-1 0 0 0,64 7 0 0 0,0 1 0 0 0,0 1 0 0 0,0 1 0 0 0,-25 8 0 0 0,2-1 0 0 0,-51 21 0 0 0,79-28 9 0 0,0-2 0 0 0,-1 1 1 0 0,1-2-1 0 0,-1 1 0 0 0,1-2 0 0 0,-27-2 0 0 0,37 2-7 0 0,0-1-1 0 0,0 0 1 0 0,0 0 0 0 0,0 0-1 0 0,0-1 1 0 0,1 1 0 0 0,-1-1-1 0 0,0 1 1 0 0,1-1-1 0 0,-1 0 1 0 0,1 0 0 0 0,0 0-1 0 0,0 0 1 0 0,-3-4 0 0 0,-24-38 33 0 0,21 28-31 0 0,6 13 1 0 0,1-1 1 0 0,-1 1-1 0 0,1-1 0 0 0,0 1 0 0 0,0-1 0 0 0,1 0 1 0 0,-1 1-1 0 0,1-1 0 0 0,0 0 0 0 0,0 1 1 0 0,0-1-1 0 0,0 0 0 0 0,2-7 0 0 0,1-3 13 0 0,1 0 1 0 0,6-15-1 0 0,-6 18-13 0 0,0 1 1 0 0,-1 0-1 0 0,0-1 0 0 0,-1 0 1 0 0,0 0-1 0 0,-1 0 0 0 0,0 0 1 0 0,0 0-1 0 0,-2-16 0 0 0,-7-22 78 0 0,5 32-22 0 0,0 1 1 0 0,0-22-1 0 0,2 13-63 0 0,-6-36 0 0 0,3 42 19 0 0,2-1 0 0 0,0 0 0 0 0,2-28 0 0 0,1-46-17 0 0,-2 65 0 0 0,1 1 0 0 0,6-40 0 0 0,-3 36 0 0 0,-1 1 0 0 0,-3-53 0 0 0,-1 51 0 0 0,2-1 0 0 0,5-37 0 0 0,12-107 0 0 0,-16 174 0 0 0,0-17 0 0 0,8-147 0 0 0,-7 149 0 0 0,0 1 0 0 0,1-1 0 0 0,1 1 0 0 0,8-22 0 0 0,-6 21-9 0 0,1 1 0 0 0,0 0 0 0 0,2 0 0 0 0,0 0-1 0 0,1 1 1 0 0,23-30 0 0 0,-29 41 6 0 0,1 0-1 0 0,0 0 0 0 0,0 0 1 0 0,0 1-1 0 0,1 0 1 0 0,-1 0-1 0 0,1 0 1 0 0,1 1-1 0 0,-1 0 1 0 0,0 0-1 0 0,1 0 0 0 0,0 1 1 0 0,0 0-1 0 0,0 0 1 0 0,0 1-1 0 0,0 0 1 0 0,10-1-1 0 0,8-1-18 0 0,0 1 0 0 0,0 2 1 0 0,37 2-1 0 0,76 14-22 0 0,14 1 47 0 0,34-3-23 0 0,18 1-27 0 0,-150-13 48 0 0,97-11 1 0 0,22-17-2 0 0,181-17 0 0 0,-190 30 0 0 0,108-1 0 0 0,37 2 0 0 0,-111 1 0 0 0,-127 11 0 0 0,104 14 0 0 0,68 25 0 0 0,-156-25 0 0 0,91 0 0 0 0,27 2 0 0 0,-122-6 0 0 0,0-4 0 0 0,131-8 0 0 0,112-4 0 0 0,-276 7 0 0 0,142-12 0 0 0,-148 13 16 0 0,1 1 0 0 0,-1 3 0 0 0,44 10 0 0 0,-84-15-16 0 0,1 2 0 0 0,-1-1 0 0 0,0 0 0 0 0,0 1 0 0 0,1 0 0 0 0,-1 0 0 0 0,0 0 0 0 0,-1 0 0 0 0,1 1 0 0 0,0-1 0 0 0,4 6 0 0 0,-4-4 0 0 0,0 1 0 0 0,0 0 0 0 0,-1 0 0 0 0,0 0 0 0 0,0 1 0 0 0,0-1 0 0 0,-1 1 0 0 0,2 6 0 0 0,6 23 0 0 0,-2 0 0 0 0,-1 0 0 0 0,2 47 0 0 0,-7-32 0 0 0,-2 0 0 0 0,-3 0 0 0 0,-1 1 0 0 0,-17 71 0 0 0,-20 242 74 0 0,31-233-84 0 0,8 18 10 0 0,3-98 0 0 0,-5 54 0 0 0,-1-51 2 0 0,-11 79 60 0 0,16-131-64 0 0,-1 0 0 0 0,1 0 1 0 0,0 0-1 0 0,0 0 0 0 0,-1 0 0 0 0,1 0 0 0 0,1 0 0 0 0,-1 0 1 0 0,0 0-1 0 0,0 0 0 0 0,1 0 0 0 0,-1 0 0 0 0,1 0 0 0 0,-1 0 1 0 0,1 0-1 0 0,0 0 0 0 0,0 0 0 0 0,0 0 0 0 0,0-1 1 0 0,0 1-1 0 0,0 0 0 0 0,1-1 0 0 0,0 2 0 0 0,1-1-220 0 0,-1-1 0 0 0,1 0-1 0 0,0 1 1 0 0,-1-1 0 0 0,1 0 0 0 0,0-1-1 0 0,0 1 1 0 0,0 0 0 0 0,0-1 0 0 0,-1 1-1 0 0,1-1 1 0 0,0 0 0 0 0,0 0 0 0 0,0 0-1 0 0,5-2 1 0 0,9-1-5883 0 0,5-2-1814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3.709"/>
    </inkml:context>
    <inkml:brush xml:id="br0">
      <inkml:brushProperty name="width" value="0.1" units="cm"/>
      <inkml:brushProperty name="height" value="0.1" units="cm"/>
      <inkml:brushProperty name="color" value="#FF0066"/>
    </inkml:brush>
  </inkml:definitions>
  <inkml:trace contextRef="#ctx0" brushRef="#br0">1792 68 6447 0 0,'-3'0'499'0'0,"-43"-2"5397"0"0,25-7-5357 0 0,16 6-425 0 0,4 3 37 0 0,1-1-173 0 0,-1 0 1 0 0,1 0-1 0 0,-1 0 0 0 0,1 0 1 0 0,-1 0-1 0 0,1 0 0 0 0,-1 0 0 0 0,1 0 1 0 0,-1 1-1 0 0,0-1 0 0 0,0 0 1 0 0,1 0-1 0 0,-1 1 0 0 0,-2-2 1 0 0,-6-3 15 0 0,-6 3 54 0 0,-17 6 907 0 0,1 1 0 0 0,-1 1 0 0 0,-48 18 0 0 0,-46 9 1261 0 0,3-15-972 0 0,-142 5 0 0 0,159-19-1115 0 0,-272 0 1270 0 0,339-8-1227 0 0,0-1 0 0 0,0-2 0 0 0,1-2-1 0 0,0-2 1 0 0,1-1 0 0 0,0-2 0 0 0,-65-35 0 0 0,88 42-309 0 0,-41-19-1709 0 0,48 24 201 0 0,1 0-1 0 0,-1 0 1 0 0,1 1-1 0 0,-9-1 0 0 0,-14 2-3614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38.222"/>
    </inkml:context>
    <inkml:brush xml:id="br0">
      <inkml:brushProperty name="width" value="0.1" units="cm"/>
      <inkml:brushProperty name="height" value="0.1" units="cm"/>
      <inkml:brushProperty name="color" value="#FFFF00"/>
    </inkml:brush>
  </inkml:definitions>
  <inkml:trace contextRef="#ctx0" brushRef="#br0">4081 110 5063 0 0,'-3'1'374'0'0,"0"0"-1"0"0,0 1 0 0 0,1-2 1 0 0,-1 1-1 0 0,0 0 0 0 0,0 0 1 0 0,0-1-1 0 0,0 0 0 0 0,0 1 1 0 0,0-1-1 0 0,-6-1 0 0 0,8 1-227 0 0,0 0 0 0 0,0 0-1 0 0,0-1 1 0 0,-1 1-1 0 0,1-1 1 0 0,0 1 0 0 0,0-1-1 0 0,0 1 1 0 0,0-1-1 0 0,0 1 1 0 0,0-1 0 0 0,0 0-1 0 0,0 0 1 0 0,0 1-1 0 0,0-1 1 0 0,0 0 0 0 0,1 0-1 0 0,-1 0 1 0 0,0 0-1 0 0,0 0 1 0 0,1 0 0 0 0,-1 0-1 0 0,1 0 1 0 0,-1-1-1 0 0,1 1 1 0 0,-1 0 0 0 0,1 0-1 0 0,0 0 1 0 0,0-2-1 0 0,-2-12-3 0 0,1 7 136 0 0,0 1-1 0 0,0 0 1 0 0,0-1-1 0 0,-1 1 1 0 0,-4-9-1 0 0,6 14-230 0 0,-1 1 1 0 0,0-1-1 0 0,0 1 0 0 0,0 0 0 0 0,0-1 1 0 0,0 1-1 0 0,0 0 0 0 0,0 0 0 0 0,0 0 0 0 0,0 0 1 0 0,0 0-1 0 0,-1 0 0 0 0,1 0 0 0 0,0 0 1 0 0,-1 0-1 0 0,1 0 0 0 0,-1 1 0 0 0,1-1 1 0 0,-1 1-1 0 0,1-1 0 0 0,-1 1 0 0 0,1-1 1 0 0,-1 1-1 0 0,0 0 0 0 0,1 0 0 0 0,-1 0 1 0 0,0 0-1 0 0,1 0 0 0 0,-4 1 0 0 0,-14 2 460 0 0,0 2 0 0 0,1 0 0 0 0,-1 2 1 0 0,1 0-1 0 0,-28 15 0 0 0,11-6-368 0 0,15-9-13 0 0,0-1 0 0 0,-1-1 0 0 0,1-1 0 0 0,-1 0 0 0 0,-39 0 0 0 0,10 0-104 0 0,31-2-25 0 0,-147 21 341 0 0,132-19-236 0 0,-1-1 0 0 0,0-1 0 0 0,-35-3-1 0 0,12 0 262 0 0,-175 9 500 0 0,-54 28-515 0 0,275-34-352 0 0,-304 32 159 0 0,-16 3-30 0 0,272-28-125 0 0,-1-2 0 0 0,-122-2 0 0 0,-285 2 368 0 0,464-7-363 0 0,-434 3 858 0 0,114-4-299 0 0,123-1 259 0 0,101-10-2054 0 0,70 6-2241 0 0,-37-12 0 0 0,26 3-4328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48.791"/>
    </inkml:context>
    <inkml:brush xml:id="br0">
      <inkml:brushProperty name="width" value="0.1" units="cm"/>
      <inkml:brushProperty name="height" value="0.1" units="cm"/>
      <inkml:brushProperty name="color" value="#FFFF00"/>
    </inkml:brush>
  </inkml:definitions>
  <inkml:trace contextRef="#ctx0" brushRef="#br0">5690 105 2615 0 0,'-2'1'130'0'0,"0"1"0"0"0,0-1 0 0 0,0 0 0 0 0,0 0 0 0 0,0 0 0 0 0,0 0 0 0 0,-1 0 0 0 0,1 0 0 0 0,0-1 0 0 0,-1 1 0 0 0,1-1 0 0 0,0 1 0 0 0,-1-1 0 0 0,1 0-1 0 0,-1 0 1 0 0,1 0 0 0 0,0 0 0 0 0,-1-1 0 0 0,1 1 0 0 0,-1-1 0 0 0,1 1 0 0 0,-3-2 0 0 0,2 1 232 0 0,-1 0 0 0 0,1 1 0 0 0,-1-1 0 0 0,1 1 0 0 0,-1-1 1 0 0,1 1-1 0 0,-1 1 0 0 0,1-1 0 0 0,-1 0 0 0 0,1 1 0 0 0,-1-1 0 0 0,-3 3 0 0 0,-76 40 3684 0 0,62-30-3765 0 0,-1-1 0 0 0,0-1 0 0 0,-1-1 0 0 0,-28 8 0 0 0,35-16 143 0 0,-1 0-1 0 0,1-1 1 0 0,0-1-1 0 0,0-1 1 0 0,-26-4-1 0 0,23 3-47 0 0,-24 0 394 0 0,0 2-1 0 0,-86 10 1 0 0,76-4-400 0 0,-64-1-1 0 0,54-7 426 0 0,-123-22-1 0 0,24-1-434 0 0,-5-5-183 0 0,116 20-151 0 0,-35-14 130 0 0,43 10-67 0 0,-150-56 469 0 0,146 58-478 0 0,0 3 0 0 0,-1 2 0 0 0,-1 1 0 0 0,1 3 0 0 0,-1 2 0 0 0,-60 7 0 0 0,8-1 100 0 0,-27 3-155 0 0,96-5-25 0 0,0 2 0 0 0,-58 16 0 0 0,60-12 40 0 0,-22 8 44 0 0,44-14-80 0 0,-1 0-1 0 0,0 0 1 0 0,-15 2 0 0 0,-12 3-7 0 0,-28 8 104 0 0,0-2 0 0 0,-1-3 0 0 0,-81 2 0 0 0,-44 7 63 0 0,139-12-169 0 0,-483 55 394 0 0,366-53-28 0 0,-139 5-58 0 0,220-14-274 0 0,-133-18 1 0 0,153 10 58 0 0,-98 1 1 0 0,-68 17 176 0 0,128-5-86 0 0,-18 3-12 0 0,51-2-206 0 0,-112-4 0 0 0,177-4-385 0 0,1 1-1 0 0,-1-1 0 0 0,0 0 0 0 0,1-1 0 0 0,-1 0 0 0 0,1 0 0 0 0,-1 0 0 0 0,-10-6 0 0 0,-6-9-8360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53.275"/>
    </inkml:context>
    <inkml:brush xml:id="br0">
      <inkml:brushProperty name="width" value="0.1" units="cm"/>
      <inkml:brushProperty name="height" value="0.1" units="cm"/>
      <inkml:brushProperty name="color" value="#FFFF00"/>
    </inkml:brush>
  </inkml:definitions>
  <inkml:trace contextRef="#ctx0" brushRef="#br0">3529 154 10135 0 0,'-6'3'454'0'0,"1"0"-1"0"0,0-1 0 0 0,-1 0 1 0 0,0 0-1 0 0,0-1 0 0 0,1 0 1 0 0,-1 0-1 0 0,0 0 0 0 0,0 0 1 0 0,0-1-1 0 0,-11-1 0 0 0,13 1-214 0 0,-1-2 0 0 0,0 1-1 0 0,1 0 1 0 0,-1-1 0 0 0,1 0 0 0 0,-1 0 0 0 0,1 0-1 0 0,0 0 1 0 0,0-1 0 0 0,0 1 0 0 0,0-1-1 0 0,1 0 1 0 0,-1-1 0 0 0,-5-6 0 0 0,4 6-253 0 0,0 0 1 0 0,0 0 0 0 0,0 0-1 0 0,0 1 1 0 0,-1 0 0 0 0,0 0 0 0 0,1 0-1 0 0,-1 1 1 0 0,0-1 0 0 0,0 1-1 0 0,0 1 1 0 0,0-1 0 0 0,-1 1 0 0 0,1 0-1 0 0,0 1 1 0 0,-8-1 0 0 0,-16 1 241 0 0,1 1 1 0 0,-35 6-1 0 0,42-4 123 0 0,-50 2 165 0 0,-128-8 0 0 0,154-2-104 0 0,-56-12 0 0 0,-2-1 76 0 0,-166-7 204 0 0,40 5-56 0 0,114 8 139 0 0,-230 7-1 0 0,-342 42-127 0 0,426-34-106 0 0,-27 1 346 0 0,171 5-480 0 0,58-3-562 0 0,-107-4 0 0 0,158-2-202 0 0,2 0-283 0 0,0-1 0 0 0,-1 0 0 0 0,1 0-1 0 0,0-1 1 0 0,-9-2 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57.939"/>
    </inkml:context>
    <inkml:brush xml:id="br0">
      <inkml:brushProperty name="width" value="0.1" units="cm"/>
      <inkml:brushProperty name="height" value="0.1" units="cm"/>
      <inkml:brushProperty name="color" value="#FFFF00"/>
    </inkml:brush>
  </inkml:definitions>
  <inkml:trace contextRef="#ctx0" brushRef="#br0">2578 51 3911 0 0,'-1'0'87'0'0,"1"0"-1"0"0,-1 1 1 0 0,0-1-1 0 0,1 0 1 0 0,-1 0-1 0 0,0 0 1 0 0,1 0-1 0 0,-1 0 1 0 0,1 0-1 0 0,-1 0 1 0 0,0-1 0 0 0,1 1-1 0 0,-1 0 1 0 0,0 0-1 0 0,1 0 1 0 0,-1-1-1 0 0,1 1 1 0 0,-1 0-1 0 0,1-1 1 0 0,-1 1-1 0 0,1 0 1 0 0,-1-1-1 0 0,1 1 1 0 0,-1-1-1 0 0,1 1 1 0 0,-1-1-1 0 0,1 1 1 0 0,0-1-1 0 0,-1 1 1 0 0,1-1-1 0 0,0 1 1 0 0,-1-1-1 0 0,1 0 1 0 0,5-20 1134 0 0,1 0 92 0 0,-10 22-759 0 0,1 0-1 0 0,-1 0 0 0 0,1 0 1 0 0,-1 1-1 0 0,1 0 0 0 0,0-1 1 0 0,0 1-1 0 0,-4 3 0 0 0,-2 0-159 0 0,-1-1-1 0 0,0 0 0 0 0,0 0 1 0 0,0-1-1 0 0,-17 3 0 0 0,-102 32 2086 0 0,26-7-1318 0 0,63-21-753 0 0,-1-3 0 0 0,-80 5 0 0 0,-346 31 2304 0 0,335-30-2088 0 0,103-10-567 0 0,0-2-1 0 0,0 0 1 0 0,-39-5 0 0 0,-88-19 90 0 0,27 3 160 0 0,-317 5 1169 0 0,329 16-1116 0 0,76 0-188 0 0,1 2-1 0 0,-60 12 0 0 0,-78 29-434 0 0,173-43-112 0 0,-1 1 0 0 0,1-1 0 0 0,0 0-1 0 0,-1 0 1 0 0,1-1 0 0 0,-1 1 0 0 0,-7-2 0 0 0,-1-3-1208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59.122"/>
    </inkml:context>
    <inkml:brush xml:id="br0">
      <inkml:brushProperty name="width" value="0.1" units="cm"/>
      <inkml:brushProperty name="height" value="0.1" units="cm"/>
      <inkml:brushProperty name="color" value="#FFFF00"/>
    </inkml:brush>
  </inkml:definitions>
  <inkml:trace contextRef="#ctx0" brushRef="#br0">2086 117 3679 0 0,'-3'0'545'0'0,"0"-1"0"0"0,-1 0 0 0 0,1 0-1 0 0,0 0 1 0 0,0-1 0 0 0,0 1 0 0 0,0-1-1 0 0,0 0 1 0 0,1 1 0 0 0,-1-1 0 0 0,-3-4-1 0 0,5 5-304 0 0,1 1-1 0 0,-1-1 0 0 0,0 0 0 0 0,1 0 1 0 0,-1 0-1 0 0,1 0 0 0 0,-1-1 1 0 0,1 1-1 0 0,-1 0 0 0 0,1 0 1 0 0,0 0-1 0 0,0 0 0 0 0,-1 0 0 0 0,1 0 1 0 0,0-1-1 0 0,0 1 0 0 0,1-2 1 0 0,6-16-1443 0 0,11-5 1538 0 0,3-4 64 0 0,-47 24 2979 0 0,-44 7-1120 0 0,-84 14 1 0 0,42-2-135 0 0,-287 6-1558 0 0,234-16 196 0 0,-68-9-26 0 0,208 3-664 0 0,-14-1 44 0 0,-416-12 1005 0 0,441 14-1109 0 0,-281 9 856 0 0,282-8-988 0 0,6 1-251 0 0,-1-2-1 0 0,0 1 1 0 0,-14-2-1 0 0,20 1 287 0 0,0 0 0 0 0,1-1 0 0 0,-1 1 0 0 0,0 0 0 0 0,0-1 0 0 0,1 0 0 0 0,-1 1 0 0 0,0-1 0 0 0,1 0 0 0 0,-1 0 0 0 0,0 0 0 0 0,1 0-1 0 0,0 0 1 0 0,-1 0 0 0 0,1-1 0 0 0,-1 1 0 0 0,1 0 0 0 0,0-1 0 0 0,0 1 0 0 0,0-1 0 0 0,-1-1 0 0 0,-5-15-1734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7:59.835"/>
    </inkml:context>
    <inkml:brush xml:id="br0">
      <inkml:brushProperty name="width" value="0.1" units="cm"/>
      <inkml:brushProperty name="height" value="0.1" units="cm"/>
      <inkml:brushProperty name="color" value="#FFFF00"/>
    </inkml:brush>
  </inkml:definitions>
  <inkml:trace contextRef="#ctx0" brushRef="#br0">1306 62 7831 0 0,'-31'-2'2299'0'0,"27"2"-2111"0"0,-1 0-1 0 0,1 0 1 0 0,0-1 0 0 0,-1 1 0 0 0,1-1-1 0 0,0 0 1 0 0,-1 0 0 0 0,1 0 0 0 0,-5-3-1 0 0,-9-8-127 0 0,16 10 9 0 0,-1 0-1 0 0,1 0 1 0 0,-1 0-1 0 0,0 1 1 0 0,0-1-1 0 0,0 1 1 0 0,0-1 0 0 0,0 1-1 0 0,-5-1 1 0 0,-48-7 1806 0 0,-2 2 0 0 0,1 3 0 0 0,-65 3 0 0 0,50 6-503 0 0,0 2 1 0 0,-78 20-1 0 0,69-9-737 0 0,-156 30 346 0 0,193-41-1570 0 0,-79 9 744 0 0,82-14-3699 0 0,0-2-3873 0 0,20-1 2153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0.731"/>
    </inkml:context>
    <inkml:brush xml:id="br0">
      <inkml:brushProperty name="width" value="0.1" units="cm"/>
      <inkml:brushProperty name="height" value="0.1" units="cm"/>
      <inkml:brushProperty name="color" value="#FFFF00"/>
    </inkml:brush>
  </inkml:definitions>
  <inkml:trace contextRef="#ctx0" brushRef="#br0">3080 68 4607 0 0,'-27'-11'1155'0'0,"-34"-15"8890"0"0,39 15-10286 0 0,13 7 355 0 0,-1 1 1 0 0,0 0-1 0 0,0 0 1 0 0,0 1-1 0 0,0 0 0 0 0,0 1 1 0 0,0 0-1 0 0,0 0 1 0 0,-12 2-1 0 0,-96 13 1592 0 0,94-11-1489 0 0,-80 12 894 0 0,-1-4 1 0 0,-129-5-1 0 0,-13-6-379 0 0,-143-9 160 0 0,278-1-384 0 0,-216 10 0 0 0,2 12 320 0 0,-21 2 136 0 0,332-12-1183 0 0,-214 11 1303 0 0,114-13-2469 0 0,0-10-5679 0 0,66 3-1024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2.005"/>
    </inkml:context>
    <inkml:brush xml:id="br0">
      <inkml:brushProperty name="width" value="0.1" units="cm"/>
      <inkml:brushProperty name="height" value="0.1" units="cm"/>
      <inkml:brushProperty name="color" value="#FFFF00"/>
    </inkml:brush>
  </inkml:definitions>
  <inkml:trace contextRef="#ctx0" brushRef="#br0">1288 35 13359 0 0,'-28'-3'927'0'0,"0"1"-1"0"0,0 2 1 0 0,0 1-1 0 0,0 0 0 0 0,-36 9 1 0 0,46-9-644 0 0,1-1-1 0 0,-1 0 1 0 0,1-1 0 0 0,-1-1 0 0 0,1-1-1 0 0,-24-6 1 0 0,-22-3 852 0 0,-7 4 202 0 0,-88 1 0 0 0,-73 13-164 0 0,182-3-928 0 0,0 1 0 0 0,-63 15 0 0 0,90-14-792 0 0,1 2 0 0 0,-36 15 0 0 0,44-15-965 0 0,0 0 0 0 0,0 1 0 0 0,0 1 0 0 0,-21 18 0 0 0,15-7-5990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3.030"/>
    </inkml:context>
    <inkml:brush xml:id="br0">
      <inkml:brushProperty name="width" value="0.1" units="cm"/>
      <inkml:brushProperty name="height" value="0.1" units="cm"/>
      <inkml:brushProperty name="color" value="#FFFF00"/>
    </inkml:brush>
  </inkml:definitions>
  <inkml:trace contextRef="#ctx0" brushRef="#br0">1483 63 11055 0 0,'-239'-56'4251'0'0,"217"53"-4270"0"0,0 1 1 0 0,0 1-1 0 0,-39 3 1 0 0,-29 0 1380 0 0,-5-7 1738 0 0,-113 10 1 0 0,-92 32-329 0 0,102-11-1781 0 0,99-21-2184 0 0,-1-10-5514 0 0,74 2-1296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4.154"/>
    </inkml:context>
    <inkml:brush xml:id="br0">
      <inkml:brushProperty name="width" value="0.1" units="cm"/>
      <inkml:brushProperty name="height" value="0.1" units="cm"/>
      <inkml:brushProperty name="color" value="#FFFF00"/>
    </inkml:brush>
  </inkml:definitions>
  <inkml:trace contextRef="#ctx0" brushRef="#br0">3837 36 5527 0 0,'-29'4'173'0'0,"-15"-1"6633"0"0,8 0-2107 0 0,12-1-4907 0 0,-95 14 1826 0 0,115-16-1564 0 0,0-1 0 0 0,0 1 0 0 0,0-1 0 0 0,0 0 1 0 0,0 0-1 0 0,0-1 0 0 0,0 1 0 0 0,0-1 0 0 0,1 0 0 0 0,-1 0 0 0 0,1 0 0 0 0,-7-5 0 0 0,-14-6 298 0 0,8 7-34 0 0,0 1 0 0 0,0 0 0 0 0,-1 2 0 0 0,0 0 0 0 0,1 1 0 0 0,-1 0-1 0 0,0 1 1 0 0,-21 2 0 0 0,-19 5 149 0 0,-62 13-1 0 0,37-4-286 0 0,-318 27 140 0 0,311-40-296 0 0,-1-5 0 0 0,-100-16 0 0 0,-71-3 411 0 0,-37 0-68 0 0,55 2-121 0 0,-152 23 306 0 0,197 3-144 0 0,-133 16 56 0 0,1 1-917 0 0,148-33-2338 0 0,113 3 1358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2:36:25.588"/>
    </inkml:context>
    <inkml:brush xml:id="br0">
      <inkml:brushProperty name="width" value="0.1" units="cm"/>
      <inkml:brushProperty name="height" value="0.1" units="cm"/>
      <inkml:brushProperty name="color" value="#FF0066"/>
    </inkml:brush>
  </inkml:definitions>
  <inkml:trace contextRef="#ctx0" brushRef="#br0">3763 75 11663 0 0,'0'0'882'0'0,"-3"0"-600"0"0,-13-1-184 0 0,2 5-102 0 0,0 9-55 0 0,-2 6 44 0 0,-2 10-9 0 0,16-22 20 0 0,1-2-21 0 0,-16 15-60 0 0,15-18 184 0 0,1 0 1 0 0,-1-1 0 0 0,1 1 0 0 0,-1-1-1 0 0,0 0 1 0 0,0 1 0 0 0,1-1-1 0 0,-1 0 1 0 0,0 0 0 0 0,0 0 0 0 0,0 0-1 0 0,0-1 1 0 0,-1 1 0 0 0,1 0 0 0 0,0-1-1 0 0,0 0 1 0 0,-3 1 0 0 0,-2-1 522 0 0,-1-1 0 0 0,1 1-1 0 0,0-2 1 0 0,-9-1 0 0 0,-28-5 564 0 0,35 7-1186 0 0,-25-5 166 0 0,0-2-1 0 0,1-1 0 0 0,-37-16 1 0 0,57 19-92 0 0,-21-8 182 0 0,-1 1 0 0 0,-60-13 0 0 0,77 22-132 0 0,-53-6 492 0 0,-354-3-67 0 0,199 12 562 0 0,205 0-1066 0 0,-33-2-8 0 0,40 1-31 0 0,-189-19 641 0 0,-390 9 1 0 0,49 58 761 0 0,-35 18-2190 0 0,535-62 1481 0 0,0-1 0 0 0,-58-6-1 0 0,74 1-1162 0 0,-37-9-1 0 0,42 6-1898 0 0,1 0-1 0 0,-23-11 1 0 0,-12-11-5726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5.611"/>
    </inkml:context>
    <inkml:brush xml:id="br0">
      <inkml:brushProperty name="width" value="0.1" units="cm"/>
      <inkml:brushProperty name="height" value="0.1" units="cm"/>
      <inkml:brushProperty name="color" value="#FFFF00"/>
    </inkml:brush>
  </inkml:definitions>
  <inkml:trace contextRef="#ctx0" brushRef="#br0">2466 52 6911 0 0,'0'-1'528'0'0,"-3"-5"420"0"0,-7-6 2358 0 0,9 11-3177 0 0,4-3-256 0 0,9-14 85 0 0,-9 14 1332 0 0,-3 3-1217 0 0,-1 1 0 0 0,1-1 0 0 0,-1 1 0 0 0,1-1 0 0 0,-1 1 0 0 0,1 0 0 0 0,-1-1 0 0 0,0 1 1 0 0,1 0-1 0 0,-1 0 0 0 0,1-1 0 0 0,-1 1 0 0 0,0 0 0 0 0,1 0 0 0 0,-1 0 0 0 0,0-1 0 0 0,1 1 0 0 0,-1 0 0 0 0,1 0 0 0 0,-1 0 0 0 0,0 0 0 0 0,1 0 0 0 0,-1 1 0 0 0,0-1 0 0 0,1 0 0 0 0,-1 0 0 0 0,0 0 0 0 0,1 0 0 0 0,-1 1 0 0 0,1-1 0 0 0,-2 1 0 0 0,-19 5 702 0 0,-37 12-61 0 0,-1-3-1 0 0,0-2 0 0 0,0-3 1 0 0,-1-2-1 0 0,-121-1 0 0 0,118-7-285 0 0,-499-16 1955 0 0,240-19-1937 0 0,185 24-2 0 0,-1 7-1 0 0,1 5 1 0 0,-1 7-1 0 0,-142 26 1 0 0,260-30-892 0 0,0-1-1 0 0,0-1 1 0 0,0-1 0 0 0,0-1 0 0 0,-30-3-1 0 0,25-4-848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06.526"/>
    </inkml:context>
    <inkml:brush xml:id="br0">
      <inkml:brushProperty name="width" value="0.1" units="cm"/>
      <inkml:brushProperty name="height" value="0.1" units="cm"/>
      <inkml:brushProperty name="color" value="#FFFF00"/>
    </inkml:brush>
  </inkml:definitions>
  <inkml:trace contextRef="#ctx0" brushRef="#br0">2127 151 14311 0 0,'-120'0'3047'0'0,"65"0"-2694"0"0,0-3 0 0 0,1-2 0 0 0,-62-14 0 0 0,-551-74 3710 0 0,645 91-3980 0 0,-456-7 974 0 0,272 13-591 0 0,123-2-816 0 0,-45-1 1576 0 0,66-7-4080 0 0,2-7-4932 0 0,40 6 2494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24.494"/>
    </inkml:context>
    <inkml:brush xml:id="br0">
      <inkml:brushProperty name="width" value="0.1" units="cm"/>
      <inkml:brushProperty name="height" value="0.1" units="cm"/>
      <inkml:brushProperty name="color" value="#FFFF00"/>
    </inkml:brush>
  </inkml:definitions>
  <inkml:trace contextRef="#ctx0" brushRef="#br0">13 130 7831 0 0,'2'-83'942'0'0,"-2"82"-659"0"0,-1-1 0 0 0,1 0 1 0 0,0 0-1 0 0,-1 1 0 0 0,0-1 1 0 0,1 0-1 0 0,-1 1 0 0 0,0-1 1 0 0,-2-3-1 0 0,3 5-363 0 0,-1-1 1 0 0,0 0-1 0 0,1 0 0 0 0,-1 1 0 0 0,1-1 1 0 0,-1 0-1 0 0,1 0 0 0 0,-1 0 0 0 0,1 0 1 0 0,0 0-1 0 0,0 0 0 0 0,-1 0 0 0 0,1 0 1 0 0,0 0-1 0 0,0 0 0 0 0,0 0 0 0 0,0 0 1 0 0,0 1-1 0 0,0-1 0 0 0,0 0 0 0 0,0 0 1 0 0,0 0-1 0 0,1 0 0 0 0,-1 0 0 0 0,1-1 1 0 0,0 0-655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25.113"/>
    </inkml:context>
    <inkml:brush xml:id="br0">
      <inkml:brushProperty name="width" value="0.1" units="cm"/>
      <inkml:brushProperty name="height" value="0.1" units="cm"/>
      <inkml:brushProperty name="color" value="#FFFF00"/>
    </inkml:brush>
  </inkml:definitions>
  <inkml:trace contextRef="#ctx0" brushRef="#br0">2452 57 5527 0 0,'-10'-2'1439'0'0,"-1"1"0"0"0,0 0 0 0 0,1 1-1 0 0,-21 1 1 0 0,-27-1 1207 0 0,29-1-1786 0 0,25 1-696 0 0,1 0 1 0 0,-1 0-1 0 0,0 0 0 0 0,0 0 1 0 0,0-1-1 0 0,0 1 0 0 0,1-1 0 0 0,-1 0 1 0 0,0 0-1 0 0,1-1 0 0 0,-1 1 1 0 0,0-1-1 0 0,-4-3 0 0 0,2 2 1 0 0,0-1 1 0 0,-1 1-1 0 0,1 1 0 0 0,-1-1 1 0 0,1 1-1 0 0,-1 0 0 0 0,0 1 0 0 0,-11-2 1 0 0,-60 0 515 0 0,28 2-274 0 0,-118 1 272 0 0,-15-1 647 0 0,-53-9-74 0 0,74 12-881 0 0,49 1 49 0 0,-285 9 735 0 0,-2 0 306 0 0,125 1-1041 0 0,239-9-469 0 0,-3 0-1759 0 0,13-2-6007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26.073"/>
    </inkml:context>
    <inkml:brush xml:id="br0">
      <inkml:brushProperty name="width" value="0.1" units="cm"/>
      <inkml:brushProperty name="height" value="0.1" units="cm"/>
      <inkml:brushProperty name="color" value="#FFFF00"/>
    </inkml:brush>
  </inkml:definitions>
  <inkml:trace contextRef="#ctx0" brushRef="#br0">2818 65 3679 0 0,'-44'-19'6869'0'0,"4"0"-2267"0"0,13 5-5046 0 0,22 12 427 0 0,1 0 1 0 0,-1 0-1 0 0,1 0 1 0 0,-1 1-1 0 0,1 0 0 0 0,-1 0 1 0 0,0 0-1 0 0,0 0 1 0 0,0 1-1 0 0,1 0 0 0 0,-9 1 1 0 0,-8 1 540 0 0,-29 7 1 0 0,13-1 254 0 0,-96 7 1919 0 0,-188-3-1 0 0,132-16-648 0 0,67 0-2055 0 0,-206 20 0 0 0,3 10 2905 0 0,73-27-3719 0 0,35 1 1297 0 0,-61 1 404 0 0,250 1-897 0 0,-246 0-1686 0 0,240-6 136 0 0,0-3-67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27.889"/>
    </inkml:context>
    <inkml:brush xml:id="br0">
      <inkml:brushProperty name="width" value="0.1" units="cm"/>
      <inkml:brushProperty name="height" value="0.1" units="cm"/>
      <inkml:brushProperty name="color" value="#FFFF00"/>
    </inkml:brush>
  </inkml:definitions>
  <inkml:trace contextRef="#ctx0" brushRef="#br0">2224 103 11487 0 0,'-5'-3'219'0'0,"0"1"0"0"0,-1-1 0 0 0,1 0 0 0 0,1 0 0 0 0,-1 0 0 0 0,-8-8 1 0 0,9 7-174 0 0,0 1 0 0 0,0 0 0 0 0,0-1 0 0 0,-1 2 0 0 0,1-1 0 0 0,-1 0 0 0 0,0 1 0 0 0,-9-3 0 0 0,4 3 419 0 0,-1 1-1 0 0,1 0 1 0 0,-1 1-1 0 0,1 0 1 0 0,0 1-1 0 0,-1 0 1 0 0,-12 3-1 0 0,13-2-10 0 0,-1-1 0 0 0,0 0 1 0 0,1 0-1 0 0,-1-1 0 0 0,0 0 0 0 0,-18-3 0 0 0,-83-13 876 0 0,39 7-831 0 0,-61-6 1031 0 0,-218 5 0 0 0,315 10-1298 0 0,-65 4 289 0 0,0 5 1 0 0,-115 24-1 0 0,-43-2 240 0 0,-24 5-82 0 0,137-11-687 0 0,48-18-3592 0 0,76-7 2048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28.881"/>
    </inkml:context>
    <inkml:brush xml:id="br0">
      <inkml:brushProperty name="width" value="0.1" units="cm"/>
      <inkml:brushProperty name="height" value="0.1" units="cm"/>
      <inkml:brushProperty name="color" value="#FFFF00"/>
    </inkml:brush>
  </inkml:definitions>
  <inkml:trace contextRef="#ctx0" brushRef="#br0">2838 13 11631 0 0,'-49'-6'1278'0'0,"0"2"-1"0"0,-1 2 0 0 0,1 2 1 0 0,0 3-1 0 0,0 1 0 0 0,-88 21 1 0 0,-2 8-69 0 0,-174 18 0 0 0,238-46-633 0 0,1-4 1 0 0,-126-14-1 0 0,-29-1-224 0 0,-92 7 918 0 0,-87 2-253 0 0,326 7-896 0 0,-254-6 187 0 0,303 0-783 0 0,-53-13 0 0 0,47 7-2115 0 0,1-3-3388 0 0,6 2-1893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39.986"/>
    </inkml:context>
    <inkml:brush xml:id="br0">
      <inkml:brushProperty name="width" value="0.1" units="cm"/>
      <inkml:brushProperty name="height" value="0.1" units="cm"/>
      <inkml:brushProperty name="color" value="#FFFF00"/>
    </inkml:brush>
  </inkml:definitions>
  <inkml:trace contextRef="#ctx0" brushRef="#br0">2666 40 6767 0 0,'-9'-1'692'0'0,"0"0"-1"0"0,0-1 1 0 0,0 0-1 0 0,0 0 0 0 0,0-1 1 0 0,-14-6-1 0 0,13 5-113 0 0,0 0-1 0 0,0 1 1 0 0,0 0 0 0 0,-18-2-1 0 0,2 4 90 0 0,-1 2-1 0 0,1 1 1 0 0,0 1-1 0 0,-49 12 1 0 0,47-9-184 0 0,-66 9 1073 0 0,-170 5 0 0 0,160-17-741 0 0,-109 7 737 0 0,116-3-1192 0 0,-182-11 1 0 0,-332-57 1443 0 0,569 55-1804 0 0,-47-1 105 0 0,0 4 1 0 0,-141 13-1 0 0,144-6-2187 0 0,65-4 123 0 0,0-1 0 0 0,-21-4 1 0 0,12-2-6076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0.836"/>
    </inkml:context>
    <inkml:brush xml:id="br0">
      <inkml:brushProperty name="width" value="0.1" units="cm"/>
      <inkml:brushProperty name="height" value="0.1" units="cm"/>
      <inkml:brushProperty name="color" value="#FFFF00"/>
    </inkml:brush>
  </inkml:definitions>
  <inkml:trace contextRef="#ctx0" brushRef="#br0">1651 104 12007 0 0,'-59'-21'955'0'0,"37"15"-346"0"0,1-2 1 0 0,-41-21 0 0 0,52 24-540 0 0,-1 0-1 0 0,1 1 0 0 0,0 0 1 0 0,-1 1-1 0 0,0 0 0 0 0,-19-2 1 0 0,-71-2 751 0 0,60 5-600 0 0,-125 0 2118 0 0,-205 24 0 0 0,214-9-1513 0 0,-233 25 989 0 0,321-31-1838 0 0,58-6-370 0 0,0 0 0 0 0,0-1 0 0 0,0 0 1 0 0,1-1-1 0 0,-17-3 0 0 0,10 1-1402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1T23:18:41.550"/>
    </inkml:context>
    <inkml:brush xml:id="br0">
      <inkml:brushProperty name="width" value="0.1" units="cm"/>
      <inkml:brushProperty name="height" value="0.1" units="cm"/>
      <inkml:brushProperty name="color" value="#FFFF00"/>
    </inkml:brush>
  </inkml:definitions>
  <inkml:trace contextRef="#ctx0" brushRef="#br0">1653 231 10367 0 0,'-17'-17'2003'0'0,"-30"-23"-1"0"0,39 34-1903 0 0,0 1-1 0 0,0 0 1 0 0,-1 0-1 0 0,0 1 1 0 0,0 0-1 0 0,-18-5 1 0 0,-45-10 954 0 0,-71-16 1838 0 0,60 26-1687 0 0,-2 3-1 0 0,-116 6 1 0 0,-25-1 105 0 0,-3-2-264 0 0,-1-1-916 0 0,204 3-900 0 0,1-1 0 0 0,-1-1-1 0 0,1-2 1 0 0,0 0-1 0 0,1-2 1 0 0,-41-16 0 0 0,40 11-1291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7508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641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7182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62210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3258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03958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05749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574908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8589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05098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380067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720413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6734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9118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25831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957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05907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44226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0"/>
              </a:spcBef>
              <a:spcAft>
                <a:spcPts val="0"/>
              </a:spcAft>
            </a:pPr>
            <a:endParaRPr lang="he-IL" sz="40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414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9/1/2022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9/1/2022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59.png"/><Relationship Id="rId18" Type="http://schemas.openxmlformats.org/officeDocument/2006/relationships/customXml" Target="../ink/ink158.xml"/><Relationship Id="rId26" Type="http://schemas.openxmlformats.org/officeDocument/2006/relationships/customXml" Target="../ink/ink162.xml"/><Relationship Id="rId3" Type="http://schemas.openxmlformats.org/officeDocument/2006/relationships/image" Target="../media/image1.jpg"/><Relationship Id="rId21" Type="http://schemas.openxmlformats.org/officeDocument/2006/relationships/image" Target="../media/image163.png"/><Relationship Id="rId7" Type="http://schemas.openxmlformats.org/officeDocument/2006/relationships/image" Target="../media/image156.png"/><Relationship Id="rId12" Type="http://schemas.openxmlformats.org/officeDocument/2006/relationships/customXml" Target="../ink/ink155.xml"/><Relationship Id="rId17" Type="http://schemas.openxmlformats.org/officeDocument/2006/relationships/image" Target="../media/image161.png"/><Relationship Id="rId25" Type="http://schemas.openxmlformats.org/officeDocument/2006/relationships/image" Target="../media/image165.png"/><Relationship Id="rId2" Type="http://schemas.openxmlformats.org/officeDocument/2006/relationships/notesSlide" Target="../notesSlides/notesSlide10.xml"/><Relationship Id="rId16" Type="http://schemas.openxmlformats.org/officeDocument/2006/relationships/customXml" Target="../ink/ink157.xml"/><Relationship Id="rId20" Type="http://schemas.openxmlformats.org/officeDocument/2006/relationships/customXml" Target="../ink/ink159.xml"/><Relationship Id="rId29" Type="http://schemas.openxmlformats.org/officeDocument/2006/relationships/image" Target="../media/image167.png"/><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58.png"/><Relationship Id="rId24" Type="http://schemas.openxmlformats.org/officeDocument/2006/relationships/customXml" Target="../ink/ink161.xml"/><Relationship Id="rId5" Type="http://schemas.openxmlformats.org/officeDocument/2006/relationships/image" Target="../media/image155.png"/><Relationship Id="rId15" Type="http://schemas.openxmlformats.org/officeDocument/2006/relationships/image" Target="../media/image160.png"/><Relationship Id="rId23" Type="http://schemas.openxmlformats.org/officeDocument/2006/relationships/image" Target="../media/image164.png"/><Relationship Id="rId28" Type="http://schemas.openxmlformats.org/officeDocument/2006/relationships/customXml" Target="../ink/ink163.xml"/><Relationship Id="rId10" Type="http://schemas.openxmlformats.org/officeDocument/2006/relationships/customXml" Target="../ink/ink154.xml"/><Relationship Id="rId19" Type="http://schemas.openxmlformats.org/officeDocument/2006/relationships/image" Target="../media/image162.png"/><Relationship Id="rId31" Type="http://schemas.openxmlformats.org/officeDocument/2006/relationships/image" Target="../media/image168.png"/><Relationship Id="rId4" Type="http://schemas.openxmlformats.org/officeDocument/2006/relationships/customXml" Target="../ink/ink151.xml"/><Relationship Id="rId9" Type="http://schemas.openxmlformats.org/officeDocument/2006/relationships/image" Target="../media/image157.png"/><Relationship Id="rId14" Type="http://schemas.openxmlformats.org/officeDocument/2006/relationships/customXml" Target="../ink/ink156.xml"/><Relationship Id="rId22" Type="http://schemas.openxmlformats.org/officeDocument/2006/relationships/customXml" Target="../ink/ink160.xml"/><Relationship Id="rId27" Type="http://schemas.openxmlformats.org/officeDocument/2006/relationships/image" Target="../media/image166.png"/><Relationship Id="rId30" Type="http://schemas.openxmlformats.org/officeDocument/2006/relationships/customXml" Target="../ink/ink164.xml"/></Relationships>
</file>

<file path=ppt/slides/_rels/slide11.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3.png"/><Relationship Id="rId18" Type="http://schemas.openxmlformats.org/officeDocument/2006/relationships/customXml" Target="../ink/ink172.xml"/><Relationship Id="rId26" Type="http://schemas.openxmlformats.org/officeDocument/2006/relationships/customXml" Target="../ink/ink176.xml"/><Relationship Id="rId3" Type="http://schemas.openxmlformats.org/officeDocument/2006/relationships/image" Target="../media/image1.jpg"/><Relationship Id="rId21" Type="http://schemas.openxmlformats.org/officeDocument/2006/relationships/image" Target="../media/image177.png"/><Relationship Id="rId7" Type="http://schemas.openxmlformats.org/officeDocument/2006/relationships/image" Target="../media/image170.png"/><Relationship Id="rId12" Type="http://schemas.openxmlformats.org/officeDocument/2006/relationships/customXml" Target="../ink/ink169.xml"/><Relationship Id="rId17" Type="http://schemas.openxmlformats.org/officeDocument/2006/relationships/image" Target="../media/image175.png"/><Relationship Id="rId25" Type="http://schemas.openxmlformats.org/officeDocument/2006/relationships/image" Target="../media/image179.png"/><Relationship Id="rId2" Type="http://schemas.openxmlformats.org/officeDocument/2006/relationships/notesSlide" Target="../notesSlides/notesSlide11.xml"/><Relationship Id="rId16" Type="http://schemas.openxmlformats.org/officeDocument/2006/relationships/customXml" Target="../ink/ink171.xml"/><Relationship Id="rId20" Type="http://schemas.openxmlformats.org/officeDocument/2006/relationships/customXml" Target="../ink/ink173.xml"/><Relationship Id="rId29" Type="http://schemas.openxmlformats.org/officeDocument/2006/relationships/image" Target="../media/image181.png"/><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2.png"/><Relationship Id="rId24" Type="http://schemas.openxmlformats.org/officeDocument/2006/relationships/customXml" Target="../ink/ink175.xml"/><Relationship Id="rId5" Type="http://schemas.openxmlformats.org/officeDocument/2006/relationships/image" Target="../media/image169.png"/><Relationship Id="rId15" Type="http://schemas.openxmlformats.org/officeDocument/2006/relationships/image" Target="../media/image174.png"/><Relationship Id="rId23" Type="http://schemas.openxmlformats.org/officeDocument/2006/relationships/image" Target="../media/image178.png"/><Relationship Id="rId28" Type="http://schemas.openxmlformats.org/officeDocument/2006/relationships/customXml" Target="../ink/ink177.xml"/><Relationship Id="rId10" Type="http://schemas.openxmlformats.org/officeDocument/2006/relationships/customXml" Target="../ink/ink168.xml"/><Relationship Id="rId19" Type="http://schemas.openxmlformats.org/officeDocument/2006/relationships/image" Target="../media/image176.png"/><Relationship Id="rId4" Type="http://schemas.openxmlformats.org/officeDocument/2006/relationships/customXml" Target="../ink/ink165.xml"/><Relationship Id="rId9" Type="http://schemas.openxmlformats.org/officeDocument/2006/relationships/image" Target="../media/image171.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80.png"/></Relationships>
</file>

<file path=ppt/slides/_rels/slide12.xml.rels><?xml version="1.0" encoding="UTF-8" standalone="yes"?>
<Relationships xmlns="http://schemas.openxmlformats.org/package/2006/relationships"><Relationship Id="rId8" Type="http://schemas.openxmlformats.org/officeDocument/2006/relationships/customXml" Target="../ink/ink180.xml"/><Relationship Id="rId3" Type="http://schemas.openxmlformats.org/officeDocument/2006/relationships/image" Target="../media/image1.jpg"/><Relationship Id="rId7" Type="http://schemas.openxmlformats.org/officeDocument/2006/relationships/image" Target="../media/image18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79.xml"/><Relationship Id="rId5" Type="http://schemas.openxmlformats.org/officeDocument/2006/relationships/image" Target="../media/image182.png"/><Relationship Id="rId4" Type="http://schemas.openxmlformats.org/officeDocument/2006/relationships/customXml" Target="../ink/ink178.xml"/><Relationship Id="rId9" Type="http://schemas.openxmlformats.org/officeDocument/2006/relationships/image" Target="../media/image184.png"/></Relationships>
</file>

<file path=ppt/slides/_rels/slide13.xml.rels><?xml version="1.0" encoding="UTF-8" standalone="yes"?>
<Relationships xmlns="http://schemas.openxmlformats.org/package/2006/relationships"><Relationship Id="rId13" Type="http://schemas.openxmlformats.org/officeDocument/2006/relationships/image" Target="../media/image189.png"/><Relationship Id="rId18" Type="http://schemas.openxmlformats.org/officeDocument/2006/relationships/customXml" Target="../ink/ink188.xml"/><Relationship Id="rId26" Type="http://schemas.openxmlformats.org/officeDocument/2006/relationships/customXml" Target="../ink/ink192.xml"/><Relationship Id="rId21" Type="http://schemas.openxmlformats.org/officeDocument/2006/relationships/image" Target="../media/image193.png"/><Relationship Id="rId34" Type="http://schemas.openxmlformats.org/officeDocument/2006/relationships/customXml" Target="../ink/ink196.xml"/><Relationship Id="rId7" Type="http://schemas.openxmlformats.org/officeDocument/2006/relationships/image" Target="../media/image186.png"/><Relationship Id="rId12" Type="http://schemas.openxmlformats.org/officeDocument/2006/relationships/customXml" Target="../ink/ink185.xml"/><Relationship Id="rId17" Type="http://schemas.openxmlformats.org/officeDocument/2006/relationships/image" Target="../media/image191.png"/><Relationship Id="rId25" Type="http://schemas.openxmlformats.org/officeDocument/2006/relationships/image" Target="../media/image195.png"/><Relationship Id="rId33" Type="http://schemas.openxmlformats.org/officeDocument/2006/relationships/image" Target="../media/image199.png"/><Relationship Id="rId2" Type="http://schemas.openxmlformats.org/officeDocument/2006/relationships/notesSlide" Target="../notesSlides/notesSlide13.xml"/><Relationship Id="rId16" Type="http://schemas.openxmlformats.org/officeDocument/2006/relationships/customXml" Target="../ink/ink187.xml"/><Relationship Id="rId20" Type="http://schemas.openxmlformats.org/officeDocument/2006/relationships/customXml" Target="../ink/ink189.xml"/><Relationship Id="rId29" Type="http://schemas.openxmlformats.org/officeDocument/2006/relationships/image" Target="../media/image197.png"/><Relationship Id="rId1" Type="http://schemas.openxmlformats.org/officeDocument/2006/relationships/slideLayout" Target="../slideLayouts/slideLayout1.xml"/><Relationship Id="rId6" Type="http://schemas.openxmlformats.org/officeDocument/2006/relationships/customXml" Target="../ink/ink182.xml"/><Relationship Id="rId11" Type="http://schemas.openxmlformats.org/officeDocument/2006/relationships/image" Target="../media/image188.png"/><Relationship Id="rId24" Type="http://schemas.openxmlformats.org/officeDocument/2006/relationships/customXml" Target="../ink/ink191.xml"/><Relationship Id="rId32" Type="http://schemas.openxmlformats.org/officeDocument/2006/relationships/customXml" Target="../ink/ink195.xml"/><Relationship Id="rId37" Type="http://schemas.openxmlformats.org/officeDocument/2006/relationships/image" Target="../media/image201.png"/><Relationship Id="rId5" Type="http://schemas.openxmlformats.org/officeDocument/2006/relationships/image" Target="../media/image185.png"/><Relationship Id="rId15" Type="http://schemas.openxmlformats.org/officeDocument/2006/relationships/image" Target="../media/image190.png"/><Relationship Id="rId23" Type="http://schemas.openxmlformats.org/officeDocument/2006/relationships/image" Target="../media/image194.png"/><Relationship Id="rId28" Type="http://schemas.openxmlformats.org/officeDocument/2006/relationships/customXml" Target="../ink/ink193.xml"/><Relationship Id="rId36" Type="http://schemas.openxmlformats.org/officeDocument/2006/relationships/customXml" Target="../ink/ink197.xml"/><Relationship Id="rId10" Type="http://schemas.openxmlformats.org/officeDocument/2006/relationships/customXml" Target="../ink/ink184.xml"/><Relationship Id="rId19" Type="http://schemas.openxmlformats.org/officeDocument/2006/relationships/image" Target="../media/image192.png"/><Relationship Id="rId31" Type="http://schemas.openxmlformats.org/officeDocument/2006/relationships/image" Target="../media/image198.png"/><Relationship Id="rId4" Type="http://schemas.openxmlformats.org/officeDocument/2006/relationships/customXml" Target="../ink/ink181.xml"/><Relationship Id="rId9" Type="http://schemas.openxmlformats.org/officeDocument/2006/relationships/image" Target="../media/image187.png"/><Relationship Id="rId14" Type="http://schemas.openxmlformats.org/officeDocument/2006/relationships/customXml" Target="../ink/ink186.xml"/><Relationship Id="rId22" Type="http://schemas.openxmlformats.org/officeDocument/2006/relationships/customXml" Target="../ink/ink190.xml"/><Relationship Id="rId27" Type="http://schemas.openxmlformats.org/officeDocument/2006/relationships/image" Target="../media/image196.png"/><Relationship Id="rId30" Type="http://schemas.openxmlformats.org/officeDocument/2006/relationships/customXml" Target="../ink/ink194.xml"/><Relationship Id="rId35" Type="http://schemas.openxmlformats.org/officeDocument/2006/relationships/image" Target="../media/image200.png"/><Relationship Id="rId8" Type="http://schemas.openxmlformats.org/officeDocument/2006/relationships/customXml" Target="../ink/ink18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jpg"/><Relationship Id="rId7" Type="http://schemas.openxmlformats.org/officeDocument/2006/relationships/customXml" Target="../ink/ink199.xml"/><Relationship Id="rId12" Type="http://schemas.openxmlformats.org/officeDocument/2006/relationships/image" Target="../media/image20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3.png"/><Relationship Id="rId11" Type="http://schemas.openxmlformats.org/officeDocument/2006/relationships/customXml" Target="../ink/ink201.xml"/><Relationship Id="rId5" Type="http://schemas.openxmlformats.org/officeDocument/2006/relationships/customXml" Target="../ink/ink198.xml"/><Relationship Id="rId10" Type="http://schemas.openxmlformats.org/officeDocument/2006/relationships/image" Target="../media/image205.png"/><Relationship Id="rId4" Type="http://schemas.openxmlformats.org/officeDocument/2006/relationships/image" Target="../media/image202.png"/><Relationship Id="rId9" Type="http://schemas.openxmlformats.org/officeDocument/2006/relationships/customXml" Target="../ink/ink20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7.png"/><Relationship Id="rId4" Type="http://schemas.openxmlformats.org/officeDocument/2006/relationships/customXml" Target="../ink/ink202.xml"/></Relationships>
</file>

<file path=ppt/slides/_rels/slide16.xml.rels><?xml version="1.0" encoding="UTF-8" standalone="yes"?>
<Relationships xmlns="http://schemas.openxmlformats.org/package/2006/relationships"><Relationship Id="rId13" Type="http://schemas.openxmlformats.org/officeDocument/2006/relationships/image" Target="../media/image212.png"/><Relationship Id="rId18" Type="http://schemas.openxmlformats.org/officeDocument/2006/relationships/customXml" Target="../ink/ink210.xml"/><Relationship Id="rId26" Type="http://schemas.openxmlformats.org/officeDocument/2006/relationships/customXml" Target="../ink/ink214.xml"/><Relationship Id="rId3" Type="http://schemas.openxmlformats.org/officeDocument/2006/relationships/image" Target="../media/image1.jpg"/><Relationship Id="rId21" Type="http://schemas.openxmlformats.org/officeDocument/2006/relationships/image" Target="../media/image216.png"/><Relationship Id="rId34" Type="http://schemas.openxmlformats.org/officeDocument/2006/relationships/customXml" Target="../ink/ink218.xml"/><Relationship Id="rId7" Type="http://schemas.openxmlformats.org/officeDocument/2006/relationships/image" Target="../media/image209.png"/><Relationship Id="rId12" Type="http://schemas.openxmlformats.org/officeDocument/2006/relationships/customXml" Target="../ink/ink207.xml"/><Relationship Id="rId17" Type="http://schemas.openxmlformats.org/officeDocument/2006/relationships/image" Target="../media/image214.png"/><Relationship Id="rId25" Type="http://schemas.openxmlformats.org/officeDocument/2006/relationships/image" Target="../media/image218.png"/><Relationship Id="rId33" Type="http://schemas.openxmlformats.org/officeDocument/2006/relationships/image" Target="../media/image222.png"/><Relationship Id="rId2" Type="http://schemas.openxmlformats.org/officeDocument/2006/relationships/notesSlide" Target="../notesSlides/notesSlide16.xml"/><Relationship Id="rId16" Type="http://schemas.openxmlformats.org/officeDocument/2006/relationships/customXml" Target="../ink/ink209.xml"/><Relationship Id="rId20" Type="http://schemas.openxmlformats.org/officeDocument/2006/relationships/customXml" Target="../ink/ink211.xml"/><Relationship Id="rId29" Type="http://schemas.openxmlformats.org/officeDocument/2006/relationships/image" Target="../media/image220.png"/><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11.png"/><Relationship Id="rId24" Type="http://schemas.openxmlformats.org/officeDocument/2006/relationships/customXml" Target="../ink/ink213.xml"/><Relationship Id="rId32" Type="http://schemas.openxmlformats.org/officeDocument/2006/relationships/customXml" Target="../ink/ink217.xml"/><Relationship Id="rId5" Type="http://schemas.openxmlformats.org/officeDocument/2006/relationships/image" Target="../media/image208.png"/><Relationship Id="rId15" Type="http://schemas.openxmlformats.org/officeDocument/2006/relationships/image" Target="../media/image213.png"/><Relationship Id="rId23" Type="http://schemas.openxmlformats.org/officeDocument/2006/relationships/image" Target="../media/image217.png"/><Relationship Id="rId28" Type="http://schemas.openxmlformats.org/officeDocument/2006/relationships/customXml" Target="../ink/ink215.xml"/><Relationship Id="rId10" Type="http://schemas.openxmlformats.org/officeDocument/2006/relationships/customXml" Target="../ink/ink206.xml"/><Relationship Id="rId19" Type="http://schemas.openxmlformats.org/officeDocument/2006/relationships/image" Target="../media/image215.png"/><Relationship Id="rId31" Type="http://schemas.openxmlformats.org/officeDocument/2006/relationships/image" Target="../media/image221.png"/><Relationship Id="rId4" Type="http://schemas.openxmlformats.org/officeDocument/2006/relationships/customXml" Target="../ink/ink203.xml"/><Relationship Id="rId9" Type="http://schemas.openxmlformats.org/officeDocument/2006/relationships/image" Target="../media/image210.png"/><Relationship Id="rId14" Type="http://schemas.openxmlformats.org/officeDocument/2006/relationships/customXml" Target="../ink/ink208.xml"/><Relationship Id="rId22" Type="http://schemas.openxmlformats.org/officeDocument/2006/relationships/customXml" Target="../ink/ink212.xml"/><Relationship Id="rId27" Type="http://schemas.openxmlformats.org/officeDocument/2006/relationships/image" Target="../media/image219.png"/><Relationship Id="rId30" Type="http://schemas.openxmlformats.org/officeDocument/2006/relationships/customXml" Target="../ink/ink216.xml"/><Relationship Id="rId35" Type="http://schemas.openxmlformats.org/officeDocument/2006/relationships/image" Target="../media/image223.png"/><Relationship Id="rId8" Type="http://schemas.openxmlformats.org/officeDocument/2006/relationships/customXml" Target="../ink/ink205.xml"/></Relationships>
</file>

<file path=ppt/slides/_rels/slide17.xml.rels><?xml version="1.0" encoding="UTF-8" standalone="yes"?>
<Relationships xmlns="http://schemas.openxmlformats.org/package/2006/relationships"><Relationship Id="rId8" Type="http://schemas.openxmlformats.org/officeDocument/2006/relationships/customXml" Target="../ink/ink221.xml"/><Relationship Id="rId13" Type="http://schemas.openxmlformats.org/officeDocument/2006/relationships/image" Target="../media/image228.png"/><Relationship Id="rId3" Type="http://schemas.openxmlformats.org/officeDocument/2006/relationships/image" Target="../media/image1.jpg"/><Relationship Id="rId7" Type="http://schemas.openxmlformats.org/officeDocument/2006/relationships/image" Target="../media/image225.png"/><Relationship Id="rId12" Type="http://schemas.openxmlformats.org/officeDocument/2006/relationships/customXml" Target="../ink/ink223.xml"/><Relationship Id="rId17" Type="http://schemas.openxmlformats.org/officeDocument/2006/relationships/image" Target="../media/image230.png"/><Relationship Id="rId2" Type="http://schemas.openxmlformats.org/officeDocument/2006/relationships/notesSlide" Target="../notesSlides/notesSlide17.xml"/><Relationship Id="rId16" Type="http://schemas.openxmlformats.org/officeDocument/2006/relationships/customXml" Target="../ink/ink225.xml"/><Relationship Id="rId1" Type="http://schemas.openxmlformats.org/officeDocument/2006/relationships/slideLayout" Target="../slideLayouts/slideLayout1.xml"/><Relationship Id="rId6" Type="http://schemas.openxmlformats.org/officeDocument/2006/relationships/customXml" Target="../ink/ink220.xml"/><Relationship Id="rId11" Type="http://schemas.openxmlformats.org/officeDocument/2006/relationships/image" Target="../media/image227.png"/><Relationship Id="rId5" Type="http://schemas.openxmlformats.org/officeDocument/2006/relationships/image" Target="../media/image224.png"/><Relationship Id="rId15" Type="http://schemas.openxmlformats.org/officeDocument/2006/relationships/image" Target="../media/image229.png"/><Relationship Id="rId10" Type="http://schemas.openxmlformats.org/officeDocument/2006/relationships/customXml" Target="../ink/ink222.xml"/><Relationship Id="rId4" Type="http://schemas.openxmlformats.org/officeDocument/2006/relationships/customXml" Target="../ink/ink219.xml"/><Relationship Id="rId9" Type="http://schemas.openxmlformats.org/officeDocument/2006/relationships/image" Target="../media/image226.png"/><Relationship Id="rId14" Type="http://schemas.openxmlformats.org/officeDocument/2006/relationships/customXml" Target="../ink/ink22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27.xml"/><Relationship Id="rId5" Type="http://schemas.openxmlformats.org/officeDocument/2006/relationships/image" Target="../media/image231.png"/><Relationship Id="rId4" Type="http://schemas.openxmlformats.org/officeDocument/2006/relationships/customXml" Target="../ink/ink22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customXml" Target="../ink/ink232.xml"/><Relationship Id="rId18" Type="http://schemas.openxmlformats.org/officeDocument/2006/relationships/image" Target="../media/image240.png"/><Relationship Id="rId26" Type="http://schemas.openxmlformats.org/officeDocument/2006/relationships/image" Target="../media/image244.png"/><Relationship Id="rId39" Type="http://schemas.openxmlformats.org/officeDocument/2006/relationships/customXml" Target="../ink/ink245.xml"/><Relationship Id="rId21" Type="http://schemas.openxmlformats.org/officeDocument/2006/relationships/customXml" Target="../ink/ink236.xml"/><Relationship Id="rId34" Type="http://schemas.openxmlformats.org/officeDocument/2006/relationships/image" Target="../media/image248.png"/><Relationship Id="rId42" Type="http://schemas.openxmlformats.org/officeDocument/2006/relationships/image" Target="../media/image252.png"/><Relationship Id="rId47" Type="http://schemas.openxmlformats.org/officeDocument/2006/relationships/customXml" Target="../ink/ink249.xml"/><Relationship Id="rId50" Type="http://schemas.openxmlformats.org/officeDocument/2006/relationships/image" Target="../media/image256.png"/><Relationship Id="rId7" Type="http://schemas.openxmlformats.org/officeDocument/2006/relationships/customXml" Target="../ink/ink229.xml"/><Relationship Id="rId2" Type="http://schemas.openxmlformats.org/officeDocument/2006/relationships/notesSlide" Target="../notesSlides/notesSlide20.xml"/><Relationship Id="rId16" Type="http://schemas.openxmlformats.org/officeDocument/2006/relationships/image" Target="../media/image239.png"/><Relationship Id="rId29" Type="http://schemas.openxmlformats.org/officeDocument/2006/relationships/customXml" Target="../ink/ink240.xml"/><Relationship Id="rId11" Type="http://schemas.openxmlformats.org/officeDocument/2006/relationships/customXml" Target="../ink/ink231.xml"/><Relationship Id="rId24" Type="http://schemas.openxmlformats.org/officeDocument/2006/relationships/image" Target="../media/image243.png"/><Relationship Id="rId32" Type="http://schemas.openxmlformats.org/officeDocument/2006/relationships/image" Target="../media/image247.png"/><Relationship Id="rId37" Type="http://schemas.openxmlformats.org/officeDocument/2006/relationships/customXml" Target="../ink/ink244.xml"/><Relationship Id="rId40" Type="http://schemas.openxmlformats.org/officeDocument/2006/relationships/image" Target="../media/image251.png"/><Relationship Id="rId45" Type="http://schemas.openxmlformats.org/officeDocument/2006/relationships/customXml" Target="../ink/ink248.xml"/><Relationship Id="rId53" Type="http://schemas.openxmlformats.org/officeDocument/2006/relationships/customXml" Target="../ink/ink252.xml"/><Relationship Id="rId5" Type="http://schemas.openxmlformats.org/officeDocument/2006/relationships/customXml" Target="../ink/ink228.xml"/><Relationship Id="rId10" Type="http://schemas.openxmlformats.org/officeDocument/2006/relationships/image" Target="../media/image236.png"/><Relationship Id="rId19" Type="http://schemas.openxmlformats.org/officeDocument/2006/relationships/customXml" Target="../ink/ink235.xml"/><Relationship Id="rId31" Type="http://schemas.openxmlformats.org/officeDocument/2006/relationships/customXml" Target="../ink/ink241.xml"/><Relationship Id="rId44" Type="http://schemas.openxmlformats.org/officeDocument/2006/relationships/image" Target="../media/image253.png"/><Relationship Id="rId52" Type="http://schemas.openxmlformats.org/officeDocument/2006/relationships/image" Target="../media/image257.png"/><Relationship Id="rId4" Type="http://schemas.openxmlformats.org/officeDocument/2006/relationships/image" Target="../media/image233.png"/><Relationship Id="rId9" Type="http://schemas.openxmlformats.org/officeDocument/2006/relationships/customXml" Target="../ink/ink230.xml"/><Relationship Id="rId14" Type="http://schemas.openxmlformats.org/officeDocument/2006/relationships/image" Target="../media/image238.png"/><Relationship Id="rId22" Type="http://schemas.openxmlformats.org/officeDocument/2006/relationships/image" Target="../media/image242.png"/><Relationship Id="rId27" Type="http://schemas.openxmlformats.org/officeDocument/2006/relationships/customXml" Target="../ink/ink239.xml"/><Relationship Id="rId30" Type="http://schemas.openxmlformats.org/officeDocument/2006/relationships/image" Target="../media/image246.png"/><Relationship Id="rId35" Type="http://schemas.openxmlformats.org/officeDocument/2006/relationships/customXml" Target="../ink/ink243.xml"/><Relationship Id="rId43" Type="http://schemas.openxmlformats.org/officeDocument/2006/relationships/customXml" Target="../ink/ink247.xml"/><Relationship Id="rId48" Type="http://schemas.openxmlformats.org/officeDocument/2006/relationships/image" Target="../media/image255.png"/><Relationship Id="rId8" Type="http://schemas.openxmlformats.org/officeDocument/2006/relationships/image" Target="../media/image235.png"/><Relationship Id="rId51" Type="http://schemas.openxmlformats.org/officeDocument/2006/relationships/customXml" Target="../ink/ink251.xml"/><Relationship Id="rId3" Type="http://schemas.openxmlformats.org/officeDocument/2006/relationships/image" Target="../media/image1.jpg"/><Relationship Id="rId12" Type="http://schemas.openxmlformats.org/officeDocument/2006/relationships/image" Target="../media/image237.png"/><Relationship Id="rId17" Type="http://schemas.openxmlformats.org/officeDocument/2006/relationships/customXml" Target="../ink/ink234.xml"/><Relationship Id="rId25" Type="http://schemas.openxmlformats.org/officeDocument/2006/relationships/customXml" Target="../ink/ink238.xml"/><Relationship Id="rId33" Type="http://schemas.openxmlformats.org/officeDocument/2006/relationships/customXml" Target="../ink/ink242.xml"/><Relationship Id="rId38" Type="http://schemas.openxmlformats.org/officeDocument/2006/relationships/image" Target="../media/image250.png"/><Relationship Id="rId46" Type="http://schemas.openxmlformats.org/officeDocument/2006/relationships/image" Target="../media/image254.png"/><Relationship Id="rId20" Type="http://schemas.openxmlformats.org/officeDocument/2006/relationships/image" Target="../media/image241.png"/><Relationship Id="rId41" Type="http://schemas.openxmlformats.org/officeDocument/2006/relationships/customXml" Target="../ink/ink246.xml"/><Relationship Id="rId54" Type="http://schemas.openxmlformats.org/officeDocument/2006/relationships/image" Target="../media/image258.png"/><Relationship Id="rId1" Type="http://schemas.openxmlformats.org/officeDocument/2006/relationships/slideLayout" Target="../slideLayouts/slideLayout1.xml"/><Relationship Id="rId6" Type="http://schemas.openxmlformats.org/officeDocument/2006/relationships/image" Target="../media/image234.png"/><Relationship Id="rId15" Type="http://schemas.openxmlformats.org/officeDocument/2006/relationships/customXml" Target="../ink/ink233.xml"/><Relationship Id="rId23" Type="http://schemas.openxmlformats.org/officeDocument/2006/relationships/customXml" Target="../ink/ink237.xml"/><Relationship Id="rId28" Type="http://schemas.openxmlformats.org/officeDocument/2006/relationships/image" Target="../media/image245.png"/><Relationship Id="rId36" Type="http://schemas.openxmlformats.org/officeDocument/2006/relationships/image" Target="../media/image249.png"/><Relationship Id="rId49" Type="http://schemas.openxmlformats.org/officeDocument/2006/relationships/customXml" Target="../ink/ink250.xml"/></Relationships>
</file>

<file path=ppt/slides/_rels/slide21.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3.png"/><Relationship Id="rId18" Type="http://schemas.openxmlformats.org/officeDocument/2006/relationships/customXml" Target="../ink/ink260.xml"/><Relationship Id="rId3" Type="http://schemas.openxmlformats.org/officeDocument/2006/relationships/image" Target="../media/image1.jpg"/><Relationship Id="rId7" Type="http://schemas.openxmlformats.org/officeDocument/2006/relationships/image" Target="../media/image260.png"/><Relationship Id="rId12" Type="http://schemas.openxmlformats.org/officeDocument/2006/relationships/customXml" Target="../ink/ink257.xml"/><Relationship Id="rId17" Type="http://schemas.openxmlformats.org/officeDocument/2006/relationships/image" Target="../media/image265.png"/><Relationship Id="rId2" Type="http://schemas.openxmlformats.org/officeDocument/2006/relationships/notesSlide" Target="../notesSlides/notesSlide21.xml"/><Relationship Id="rId1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6.xml"/><Relationship Id="rId19" Type="http://schemas.openxmlformats.org/officeDocument/2006/relationships/image" Target="../media/image266.png"/><Relationship Id="rId4" Type="http://schemas.openxmlformats.org/officeDocument/2006/relationships/customXml" Target="../ink/ink253.xml"/><Relationship Id="rId9" Type="http://schemas.openxmlformats.org/officeDocument/2006/relationships/image" Target="../media/image261.png"/><Relationship Id="rId14" Type="http://schemas.openxmlformats.org/officeDocument/2006/relationships/customXml" Target="../ink/ink25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8.png"/><Relationship Id="rId5" Type="http://schemas.openxmlformats.org/officeDocument/2006/relationships/customXml" Target="../ink/ink261.xml"/><Relationship Id="rId4" Type="http://schemas.openxmlformats.org/officeDocument/2006/relationships/image" Target="../media/image267.png"/></Relationships>
</file>

<file path=ppt/slides/_rels/slide23.xml.rels><?xml version="1.0" encoding="UTF-8" standalone="yes"?>
<Relationships xmlns="http://schemas.openxmlformats.org/package/2006/relationships"><Relationship Id="rId8" Type="http://schemas.openxmlformats.org/officeDocument/2006/relationships/customXml" Target="../ink/ink264.xml"/><Relationship Id="rId13" Type="http://schemas.openxmlformats.org/officeDocument/2006/relationships/image" Target="../media/image273.png"/><Relationship Id="rId3" Type="http://schemas.openxmlformats.org/officeDocument/2006/relationships/image" Target="../media/image1.jpg"/><Relationship Id="rId7" Type="http://schemas.openxmlformats.org/officeDocument/2006/relationships/image" Target="../media/image270.png"/><Relationship Id="rId12" Type="http://schemas.openxmlformats.org/officeDocument/2006/relationships/customXml" Target="../ink/ink266.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263.xml"/><Relationship Id="rId11" Type="http://schemas.openxmlformats.org/officeDocument/2006/relationships/image" Target="../media/image272.png"/><Relationship Id="rId5" Type="http://schemas.openxmlformats.org/officeDocument/2006/relationships/image" Target="../media/image269.png"/><Relationship Id="rId15" Type="http://schemas.openxmlformats.org/officeDocument/2006/relationships/image" Target="../media/image274.png"/><Relationship Id="rId10" Type="http://schemas.openxmlformats.org/officeDocument/2006/relationships/customXml" Target="../ink/ink265.xml"/><Relationship Id="rId4" Type="http://schemas.openxmlformats.org/officeDocument/2006/relationships/customXml" Target="../ink/ink262.xml"/><Relationship Id="rId9" Type="http://schemas.openxmlformats.org/officeDocument/2006/relationships/image" Target="../media/image271.png"/><Relationship Id="rId14" Type="http://schemas.openxmlformats.org/officeDocument/2006/relationships/customXml" Target="../ink/ink267.xml"/></Relationships>
</file>

<file path=ppt/slides/_rels/slide3.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5.png"/><Relationship Id="rId50" Type="http://schemas.openxmlformats.org/officeDocument/2006/relationships/customXml" Target="../ink/ink24.xml"/><Relationship Id="rId55" Type="http://schemas.openxmlformats.org/officeDocument/2006/relationships/image" Target="../media/image29.png"/><Relationship Id="rId6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customXml" Target="../ink/ink28.xml"/><Relationship Id="rId5" Type="http://schemas.openxmlformats.org/officeDocument/2006/relationships/image" Target="../media/image4.png"/><Relationship Id="rId61" Type="http://schemas.openxmlformats.org/officeDocument/2006/relationships/image" Target="../media/image32.png"/><Relationship Id="rId1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8" Type="http://schemas.openxmlformats.org/officeDocument/2006/relationships/customXml" Target="../ink/ink3.xml"/><Relationship Id="rId51" Type="http://schemas.openxmlformats.org/officeDocument/2006/relationships/image" Target="../media/image27.png"/><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1.png"/><Relationship Id="rId20" Type="http://schemas.openxmlformats.org/officeDocument/2006/relationships/customXml" Target="../ink/ink9.xml"/><Relationship Id="rId41" Type="http://schemas.openxmlformats.org/officeDocument/2006/relationships/image" Target="../media/image22.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4.png"/><Relationship Id="rId4" Type="http://schemas.openxmlformats.org/officeDocument/2006/relationships/customXml" Target="../ink/ink1.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36.xm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image" Target="../media/image1.jpg"/><Relationship Id="rId21" Type="http://schemas.openxmlformats.org/officeDocument/2006/relationships/customXml" Target="../ink/ink40.xml"/><Relationship Id="rId7" Type="http://schemas.openxmlformats.org/officeDocument/2006/relationships/customXml" Target="../ink/ink33.xml"/><Relationship Id="rId12" Type="http://schemas.openxmlformats.org/officeDocument/2006/relationships/image" Target="../media/image39.png"/><Relationship Id="rId17" Type="http://schemas.openxmlformats.org/officeDocument/2006/relationships/customXml" Target="../ink/ink38.xml"/><Relationship Id="rId25" Type="http://schemas.openxmlformats.org/officeDocument/2006/relationships/customXml" Target="../ink/ink42.xml"/><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customXml" Target="../ink/ink35.xml"/><Relationship Id="rId24" Type="http://schemas.openxmlformats.org/officeDocument/2006/relationships/image" Target="../media/image45.png"/><Relationship Id="rId5" Type="http://schemas.openxmlformats.org/officeDocument/2006/relationships/customXml" Target="../ink/ink32.xml"/><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47.png"/><Relationship Id="rId10" Type="http://schemas.openxmlformats.org/officeDocument/2006/relationships/image" Target="../media/image38.png"/><Relationship Id="rId19" Type="http://schemas.openxmlformats.org/officeDocument/2006/relationships/customXml" Target="../ink/ink39.xml"/><Relationship Id="rId4" Type="http://schemas.openxmlformats.org/officeDocument/2006/relationships/image" Target="../media/image35.png"/><Relationship Id="rId9" Type="http://schemas.openxmlformats.org/officeDocument/2006/relationships/customXml" Target="../ink/ink34.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customXml" Target="../ink/ink43.xml"/></Relationships>
</file>

<file path=ppt/slides/_rels/slide5.xml.rels><?xml version="1.0" encoding="UTF-8" standalone="yes"?>
<Relationships xmlns="http://schemas.openxmlformats.org/package/2006/relationships"><Relationship Id="rId8" Type="http://schemas.openxmlformats.org/officeDocument/2006/relationships/customXml" Target="../ink/ink46.xml"/><Relationship Id="rId3" Type="http://schemas.openxmlformats.org/officeDocument/2006/relationships/image" Target="../media/image1.jp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45.xml"/><Relationship Id="rId5" Type="http://schemas.openxmlformats.org/officeDocument/2006/relationships/image" Target="../media/image48.png"/><Relationship Id="rId4" Type="http://schemas.openxmlformats.org/officeDocument/2006/relationships/customXml" Target="../ink/ink44.xml"/><Relationship Id="rId9" Type="http://schemas.openxmlformats.org/officeDocument/2006/relationships/image" Target="../media/image50.png"/></Relationships>
</file>

<file path=ppt/slides/_rels/slide6.xml.rels><?xml version="1.0" encoding="UTF-8" standalone="yes"?>
<Relationships xmlns="http://schemas.openxmlformats.org/package/2006/relationships"><Relationship Id="rId117" Type="http://schemas.openxmlformats.org/officeDocument/2006/relationships/image" Target="../media/image107.png"/><Relationship Id="rId21" Type="http://schemas.openxmlformats.org/officeDocument/2006/relationships/image" Target="../media/image59.png"/><Relationship Id="rId42" Type="http://schemas.openxmlformats.org/officeDocument/2006/relationships/customXml" Target="../ink/ink66.xml"/><Relationship Id="rId63" Type="http://schemas.openxmlformats.org/officeDocument/2006/relationships/image" Target="../media/image80.png"/><Relationship Id="rId84" Type="http://schemas.openxmlformats.org/officeDocument/2006/relationships/customXml" Target="../ink/ink87.xml"/><Relationship Id="rId138" Type="http://schemas.openxmlformats.org/officeDocument/2006/relationships/customXml" Target="../ink/ink114.xml"/><Relationship Id="rId159" Type="http://schemas.openxmlformats.org/officeDocument/2006/relationships/image" Target="../media/image128.png"/><Relationship Id="rId107" Type="http://schemas.openxmlformats.org/officeDocument/2006/relationships/image" Target="../media/image102.png"/><Relationship Id="rId11" Type="http://schemas.openxmlformats.org/officeDocument/2006/relationships/image" Target="../media/image54.png"/><Relationship Id="rId32" Type="http://schemas.openxmlformats.org/officeDocument/2006/relationships/customXml" Target="../ink/ink61.xml"/><Relationship Id="rId53" Type="http://schemas.openxmlformats.org/officeDocument/2006/relationships/image" Target="../media/image75.png"/><Relationship Id="rId74" Type="http://schemas.openxmlformats.org/officeDocument/2006/relationships/customXml" Target="../ink/ink82.xml"/><Relationship Id="rId128" Type="http://schemas.openxmlformats.org/officeDocument/2006/relationships/customXml" Target="../ink/ink109.xml"/><Relationship Id="rId149" Type="http://schemas.openxmlformats.org/officeDocument/2006/relationships/image" Target="../media/image123.png"/><Relationship Id="rId5" Type="http://schemas.openxmlformats.org/officeDocument/2006/relationships/image" Target="../media/image51.png"/><Relationship Id="rId95" Type="http://schemas.openxmlformats.org/officeDocument/2006/relationships/image" Target="../media/image96.png"/><Relationship Id="rId160" Type="http://schemas.openxmlformats.org/officeDocument/2006/relationships/customXml" Target="../ink/ink125.xml"/><Relationship Id="rId22" Type="http://schemas.openxmlformats.org/officeDocument/2006/relationships/customXml" Target="../ink/ink56.xml"/><Relationship Id="rId43" Type="http://schemas.openxmlformats.org/officeDocument/2006/relationships/image" Target="../media/image70.png"/><Relationship Id="rId64" Type="http://schemas.openxmlformats.org/officeDocument/2006/relationships/customXml" Target="../ink/ink77.xml"/><Relationship Id="rId118" Type="http://schemas.openxmlformats.org/officeDocument/2006/relationships/customXml" Target="../ink/ink104.xml"/><Relationship Id="rId139" Type="http://schemas.openxmlformats.org/officeDocument/2006/relationships/image" Target="../media/image118.png"/><Relationship Id="rId85" Type="http://schemas.openxmlformats.org/officeDocument/2006/relationships/image" Target="../media/image91.png"/><Relationship Id="rId150" Type="http://schemas.openxmlformats.org/officeDocument/2006/relationships/customXml" Target="../ink/ink120.xml"/><Relationship Id="rId12" Type="http://schemas.openxmlformats.org/officeDocument/2006/relationships/customXml" Target="../ink/ink51.xml"/><Relationship Id="rId17"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customXml" Target="../ink/ink64.xml"/><Relationship Id="rId59" Type="http://schemas.openxmlformats.org/officeDocument/2006/relationships/image" Target="../media/image78.png"/><Relationship Id="rId103" Type="http://schemas.openxmlformats.org/officeDocument/2006/relationships/image" Target="../media/image100.png"/><Relationship Id="rId108" Type="http://schemas.openxmlformats.org/officeDocument/2006/relationships/customXml" Target="../ink/ink99.xml"/><Relationship Id="rId124" Type="http://schemas.openxmlformats.org/officeDocument/2006/relationships/customXml" Target="../ink/ink107.xml"/><Relationship Id="rId129" Type="http://schemas.openxmlformats.org/officeDocument/2006/relationships/image" Target="../media/image113.png"/><Relationship Id="rId54" Type="http://schemas.openxmlformats.org/officeDocument/2006/relationships/customXml" Target="../ink/ink72.xml"/><Relationship Id="rId70" Type="http://schemas.openxmlformats.org/officeDocument/2006/relationships/customXml" Target="../ink/ink80.xml"/><Relationship Id="rId75" Type="http://schemas.openxmlformats.org/officeDocument/2006/relationships/image" Target="../media/image86.png"/><Relationship Id="rId91" Type="http://schemas.openxmlformats.org/officeDocument/2006/relationships/image" Target="../media/image94.png"/><Relationship Id="rId96" Type="http://schemas.openxmlformats.org/officeDocument/2006/relationships/customXml" Target="../ink/ink93.xml"/><Relationship Id="rId140" Type="http://schemas.openxmlformats.org/officeDocument/2006/relationships/customXml" Target="../ink/ink115.xml"/><Relationship Id="rId145" Type="http://schemas.openxmlformats.org/officeDocument/2006/relationships/image" Target="../media/image121.png"/><Relationship Id="rId161"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customXml" Target="../ink/ink48.xml"/><Relationship Id="rId23" Type="http://schemas.openxmlformats.org/officeDocument/2006/relationships/image" Target="../media/image60.png"/><Relationship Id="rId28" Type="http://schemas.openxmlformats.org/officeDocument/2006/relationships/customXml" Target="../ink/ink59.xml"/><Relationship Id="rId49" Type="http://schemas.openxmlformats.org/officeDocument/2006/relationships/image" Target="../media/image73.png"/><Relationship Id="rId114" Type="http://schemas.openxmlformats.org/officeDocument/2006/relationships/customXml" Target="../ink/ink102.xml"/><Relationship Id="rId119" Type="http://schemas.openxmlformats.org/officeDocument/2006/relationships/image" Target="../media/image108.png"/><Relationship Id="rId44" Type="http://schemas.openxmlformats.org/officeDocument/2006/relationships/customXml" Target="../ink/ink67.xml"/><Relationship Id="rId60" Type="http://schemas.openxmlformats.org/officeDocument/2006/relationships/customXml" Target="../ink/ink75.xml"/><Relationship Id="rId65" Type="http://schemas.openxmlformats.org/officeDocument/2006/relationships/image" Target="../media/image81.png"/><Relationship Id="rId81" Type="http://schemas.openxmlformats.org/officeDocument/2006/relationships/image" Target="../media/image89.png"/><Relationship Id="rId86" Type="http://schemas.openxmlformats.org/officeDocument/2006/relationships/customXml" Target="../ink/ink88.xml"/><Relationship Id="rId130" Type="http://schemas.openxmlformats.org/officeDocument/2006/relationships/customXml" Target="../ink/ink110.xml"/><Relationship Id="rId135" Type="http://schemas.openxmlformats.org/officeDocument/2006/relationships/image" Target="../media/image116.png"/><Relationship Id="rId151" Type="http://schemas.openxmlformats.org/officeDocument/2006/relationships/image" Target="../media/image124.png"/><Relationship Id="rId156" Type="http://schemas.openxmlformats.org/officeDocument/2006/relationships/customXml" Target="../ink/ink123.xml"/><Relationship Id="rId13" Type="http://schemas.openxmlformats.org/officeDocument/2006/relationships/image" Target="../media/image55.png"/><Relationship Id="rId18" Type="http://schemas.openxmlformats.org/officeDocument/2006/relationships/customXml" Target="../ink/ink54.xml"/><Relationship Id="rId39" Type="http://schemas.openxmlformats.org/officeDocument/2006/relationships/image" Target="../media/image68.png"/><Relationship Id="rId109" Type="http://schemas.openxmlformats.org/officeDocument/2006/relationships/image" Target="../media/image103.png"/><Relationship Id="rId34" Type="http://schemas.openxmlformats.org/officeDocument/2006/relationships/customXml" Target="../ink/ink62.xml"/><Relationship Id="rId50" Type="http://schemas.openxmlformats.org/officeDocument/2006/relationships/customXml" Target="../ink/ink70.xml"/><Relationship Id="rId55" Type="http://schemas.openxmlformats.org/officeDocument/2006/relationships/image" Target="../media/image76.png"/><Relationship Id="rId76" Type="http://schemas.openxmlformats.org/officeDocument/2006/relationships/customXml" Target="../ink/ink83.xml"/><Relationship Id="rId97" Type="http://schemas.openxmlformats.org/officeDocument/2006/relationships/image" Target="../media/image97.png"/><Relationship Id="rId104" Type="http://schemas.openxmlformats.org/officeDocument/2006/relationships/customXml" Target="../ink/ink97.xml"/><Relationship Id="rId120" Type="http://schemas.openxmlformats.org/officeDocument/2006/relationships/customXml" Target="../ink/ink105.xml"/><Relationship Id="rId125" Type="http://schemas.openxmlformats.org/officeDocument/2006/relationships/image" Target="../media/image111.png"/><Relationship Id="rId141" Type="http://schemas.openxmlformats.org/officeDocument/2006/relationships/image" Target="../media/image119.png"/><Relationship Id="rId146" Type="http://schemas.openxmlformats.org/officeDocument/2006/relationships/customXml" Target="../ink/ink118.xml"/><Relationship Id="rId7" Type="http://schemas.openxmlformats.org/officeDocument/2006/relationships/image" Target="../media/image52.png"/><Relationship Id="rId71" Type="http://schemas.openxmlformats.org/officeDocument/2006/relationships/image" Target="../media/image84.png"/><Relationship Id="rId92" Type="http://schemas.openxmlformats.org/officeDocument/2006/relationships/customXml" Target="../ink/ink91.xml"/><Relationship Id="rId162" Type="http://schemas.openxmlformats.org/officeDocument/2006/relationships/customXml" Target="../ink/ink126.xml"/><Relationship Id="rId2" Type="http://schemas.openxmlformats.org/officeDocument/2006/relationships/notesSlide" Target="../notesSlides/notesSlide6.xml"/><Relationship Id="rId29" Type="http://schemas.openxmlformats.org/officeDocument/2006/relationships/image" Target="../media/image63.png"/><Relationship Id="rId24" Type="http://schemas.openxmlformats.org/officeDocument/2006/relationships/customXml" Target="../ink/ink57.xml"/><Relationship Id="rId40" Type="http://schemas.openxmlformats.org/officeDocument/2006/relationships/customXml" Target="../ink/ink65.xml"/><Relationship Id="rId45" Type="http://schemas.openxmlformats.org/officeDocument/2006/relationships/image" Target="../media/image71.png"/><Relationship Id="rId66" Type="http://schemas.openxmlformats.org/officeDocument/2006/relationships/customXml" Target="../ink/ink78.xml"/><Relationship Id="rId87" Type="http://schemas.openxmlformats.org/officeDocument/2006/relationships/image" Target="../media/image92.png"/><Relationship Id="rId110" Type="http://schemas.openxmlformats.org/officeDocument/2006/relationships/customXml" Target="../ink/ink100.xml"/><Relationship Id="rId115" Type="http://schemas.openxmlformats.org/officeDocument/2006/relationships/image" Target="../media/image106.png"/><Relationship Id="rId131" Type="http://schemas.openxmlformats.org/officeDocument/2006/relationships/image" Target="../media/image114.png"/><Relationship Id="rId136" Type="http://schemas.openxmlformats.org/officeDocument/2006/relationships/customXml" Target="../ink/ink113.xml"/><Relationship Id="rId157" Type="http://schemas.openxmlformats.org/officeDocument/2006/relationships/image" Target="../media/image127.png"/><Relationship Id="rId61" Type="http://schemas.openxmlformats.org/officeDocument/2006/relationships/image" Target="../media/image79.png"/><Relationship Id="rId82" Type="http://schemas.openxmlformats.org/officeDocument/2006/relationships/customXml" Target="../ink/ink86.xml"/><Relationship Id="rId152" Type="http://schemas.openxmlformats.org/officeDocument/2006/relationships/customXml" Target="../ink/ink121.xml"/><Relationship Id="rId19" Type="http://schemas.openxmlformats.org/officeDocument/2006/relationships/image" Target="../media/image58.png"/><Relationship Id="rId14" Type="http://schemas.openxmlformats.org/officeDocument/2006/relationships/customXml" Target="../ink/ink52.xml"/><Relationship Id="rId30" Type="http://schemas.openxmlformats.org/officeDocument/2006/relationships/customXml" Target="../ink/ink60.xml"/><Relationship Id="rId35" Type="http://schemas.openxmlformats.org/officeDocument/2006/relationships/image" Target="../media/image66.png"/><Relationship Id="rId56" Type="http://schemas.openxmlformats.org/officeDocument/2006/relationships/customXml" Target="../ink/ink73.xml"/><Relationship Id="rId77" Type="http://schemas.openxmlformats.org/officeDocument/2006/relationships/image" Target="../media/image87.png"/><Relationship Id="rId100" Type="http://schemas.openxmlformats.org/officeDocument/2006/relationships/customXml" Target="../ink/ink95.xml"/><Relationship Id="rId105" Type="http://schemas.openxmlformats.org/officeDocument/2006/relationships/image" Target="../media/image101.png"/><Relationship Id="rId126" Type="http://schemas.openxmlformats.org/officeDocument/2006/relationships/customXml" Target="../ink/ink108.xml"/><Relationship Id="rId147" Type="http://schemas.openxmlformats.org/officeDocument/2006/relationships/image" Target="../media/image122.png"/><Relationship Id="rId8" Type="http://schemas.openxmlformats.org/officeDocument/2006/relationships/customXml" Target="../ink/ink49.xml"/><Relationship Id="rId51" Type="http://schemas.openxmlformats.org/officeDocument/2006/relationships/image" Target="../media/image74.png"/><Relationship Id="rId72" Type="http://schemas.openxmlformats.org/officeDocument/2006/relationships/customXml" Target="../ink/ink81.xml"/><Relationship Id="rId93" Type="http://schemas.openxmlformats.org/officeDocument/2006/relationships/image" Target="../media/image95.png"/><Relationship Id="rId98" Type="http://schemas.openxmlformats.org/officeDocument/2006/relationships/customXml" Target="../ink/ink94.xml"/><Relationship Id="rId121" Type="http://schemas.openxmlformats.org/officeDocument/2006/relationships/image" Target="../media/image109.png"/><Relationship Id="rId142" Type="http://schemas.openxmlformats.org/officeDocument/2006/relationships/customXml" Target="../ink/ink116.xml"/><Relationship Id="rId163" Type="http://schemas.openxmlformats.org/officeDocument/2006/relationships/image" Target="../media/image130.png"/><Relationship Id="rId3" Type="http://schemas.openxmlformats.org/officeDocument/2006/relationships/image" Target="../media/image1.jpg"/><Relationship Id="rId25" Type="http://schemas.openxmlformats.org/officeDocument/2006/relationships/image" Target="../media/image61.png"/><Relationship Id="rId46" Type="http://schemas.openxmlformats.org/officeDocument/2006/relationships/customXml" Target="../ink/ink68.xml"/><Relationship Id="rId67" Type="http://schemas.openxmlformats.org/officeDocument/2006/relationships/image" Target="../media/image82.png"/><Relationship Id="rId116" Type="http://schemas.openxmlformats.org/officeDocument/2006/relationships/customXml" Target="../ink/ink103.xml"/><Relationship Id="rId137" Type="http://schemas.openxmlformats.org/officeDocument/2006/relationships/image" Target="../media/image117.png"/><Relationship Id="rId158" Type="http://schemas.openxmlformats.org/officeDocument/2006/relationships/customXml" Target="../ink/ink124.xml"/><Relationship Id="rId20" Type="http://schemas.openxmlformats.org/officeDocument/2006/relationships/customXml" Target="../ink/ink55.xml"/><Relationship Id="rId41" Type="http://schemas.openxmlformats.org/officeDocument/2006/relationships/image" Target="../media/image69.png"/><Relationship Id="rId62" Type="http://schemas.openxmlformats.org/officeDocument/2006/relationships/customXml" Target="../ink/ink76.xml"/><Relationship Id="rId83" Type="http://schemas.openxmlformats.org/officeDocument/2006/relationships/image" Target="../media/image90.png"/><Relationship Id="rId88" Type="http://schemas.openxmlformats.org/officeDocument/2006/relationships/customXml" Target="../ink/ink89.xml"/><Relationship Id="rId111" Type="http://schemas.openxmlformats.org/officeDocument/2006/relationships/image" Target="../media/image104.png"/><Relationship Id="rId132" Type="http://schemas.openxmlformats.org/officeDocument/2006/relationships/customXml" Target="../ink/ink111.xml"/><Relationship Id="rId153" Type="http://schemas.openxmlformats.org/officeDocument/2006/relationships/image" Target="../media/image125.png"/><Relationship Id="rId15" Type="http://schemas.openxmlformats.org/officeDocument/2006/relationships/image" Target="../media/image56.png"/><Relationship Id="rId36" Type="http://schemas.openxmlformats.org/officeDocument/2006/relationships/customXml" Target="../ink/ink63.xml"/><Relationship Id="rId57" Type="http://schemas.openxmlformats.org/officeDocument/2006/relationships/image" Target="../media/image77.png"/><Relationship Id="rId106" Type="http://schemas.openxmlformats.org/officeDocument/2006/relationships/customXml" Target="../ink/ink98.xml"/><Relationship Id="rId127" Type="http://schemas.openxmlformats.org/officeDocument/2006/relationships/image" Target="../media/image112.png"/><Relationship Id="rId10" Type="http://schemas.openxmlformats.org/officeDocument/2006/relationships/customXml" Target="../ink/ink50.xml"/><Relationship Id="rId31" Type="http://schemas.openxmlformats.org/officeDocument/2006/relationships/image" Target="../media/image64.png"/><Relationship Id="rId52" Type="http://schemas.openxmlformats.org/officeDocument/2006/relationships/customXml" Target="../ink/ink71.xml"/><Relationship Id="rId73" Type="http://schemas.openxmlformats.org/officeDocument/2006/relationships/image" Target="../media/image85.png"/><Relationship Id="rId78" Type="http://schemas.openxmlformats.org/officeDocument/2006/relationships/customXml" Target="../ink/ink84.xml"/><Relationship Id="rId94" Type="http://schemas.openxmlformats.org/officeDocument/2006/relationships/customXml" Target="../ink/ink92.xml"/><Relationship Id="rId99" Type="http://schemas.openxmlformats.org/officeDocument/2006/relationships/image" Target="../media/image98.png"/><Relationship Id="rId101" Type="http://schemas.openxmlformats.org/officeDocument/2006/relationships/image" Target="../media/image99.png"/><Relationship Id="rId122" Type="http://schemas.openxmlformats.org/officeDocument/2006/relationships/customXml" Target="../ink/ink106.xml"/><Relationship Id="rId143" Type="http://schemas.openxmlformats.org/officeDocument/2006/relationships/image" Target="../media/image120.png"/><Relationship Id="rId148" Type="http://schemas.openxmlformats.org/officeDocument/2006/relationships/customXml" Target="../ink/ink119.xml"/><Relationship Id="rId4" Type="http://schemas.openxmlformats.org/officeDocument/2006/relationships/customXml" Target="../ink/ink47.xml"/><Relationship Id="rId9" Type="http://schemas.openxmlformats.org/officeDocument/2006/relationships/image" Target="../media/image53.png"/><Relationship Id="rId26" Type="http://schemas.openxmlformats.org/officeDocument/2006/relationships/customXml" Target="../ink/ink58.xml"/><Relationship Id="rId47" Type="http://schemas.openxmlformats.org/officeDocument/2006/relationships/image" Target="../media/image72.png"/><Relationship Id="rId68" Type="http://schemas.openxmlformats.org/officeDocument/2006/relationships/customXml" Target="../ink/ink79.xml"/><Relationship Id="rId89" Type="http://schemas.openxmlformats.org/officeDocument/2006/relationships/image" Target="../media/image93.png"/><Relationship Id="rId112" Type="http://schemas.openxmlformats.org/officeDocument/2006/relationships/customXml" Target="../ink/ink101.xml"/><Relationship Id="rId133" Type="http://schemas.openxmlformats.org/officeDocument/2006/relationships/image" Target="../media/image115.png"/><Relationship Id="rId154" Type="http://schemas.openxmlformats.org/officeDocument/2006/relationships/customXml" Target="../ink/ink122.xml"/><Relationship Id="rId16" Type="http://schemas.openxmlformats.org/officeDocument/2006/relationships/customXml" Target="../ink/ink53.xml"/><Relationship Id="rId37" Type="http://schemas.openxmlformats.org/officeDocument/2006/relationships/image" Target="../media/image67.png"/><Relationship Id="rId58" Type="http://schemas.openxmlformats.org/officeDocument/2006/relationships/customXml" Target="../ink/ink74.xml"/><Relationship Id="rId79" Type="http://schemas.openxmlformats.org/officeDocument/2006/relationships/image" Target="../media/image88.png"/><Relationship Id="rId102" Type="http://schemas.openxmlformats.org/officeDocument/2006/relationships/customXml" Target="../ink/ink96.xml"/><Relationship Id="rId123" Type="http://schemas.openxmlformats.org/officeDocument/2006/relationships/image" Target="../media/image110.png"/><Relationship Id="rId144" Type="http://schemas.openxmlformats.org/officeDocument/2006/relationships/customXml" Target="../ink/ink117.xml"/><Relationship Id="rId90" Type="http://schemas.openxmlformats.org/officeDocument/2006/relationships/customXml" Target="../ink/ink90.xml"/><Relationship Id="rId27" Type="http://schemas.openxmlformats.org/officeDocument/2006/relationships/image" Target="../media/image62.png"/><Relationship Id="rId48" Type="http://schemas.openxmlformats.org/officeDocument/2006/relationships/customXml" Target="../ink/ink69.xml"/><Relationship Id="rId69" Type="http://schemas.openxmlformats.org/officeDocument/2006/relationships/image" Target="../media/image83.png"/><Relationship Id="rId113" Type="http://schemas.openxmlformats.org/officeDocument/2006/relationships/image" Target="../media/image105.png"/><Relationship Id="rId134" Type="http://schemas.openxmlformats.org/officeDocument/2006/relationships/customXml" Target="../ink/ink112.xml"/><Relationship Id="rId80" Type="http://schemas.openxmlformats.org/officeDocument/2006/relationships/customXml" Target="../ink/ink85.xml"/><Relationship Id="rId155" Type="http://schemas.openxmlformats.org/officeDocument/2006/relationships/image" Target="../media/image126.png"/></Relationships>
</file>

<file path=ppt/slides/_rels/slide7.xml.rels><?xml version="1.0" encoding="UTF-8" standalone="yes"?>
<Relationships xmlns="http://schemas.openxmlformats.org/package/2006/relationships"><Relationship Id="rId8" Type="http://schemas.openxmlformats.org/officeDocument/2006/relationships/customXml" Target="../ink/ink129.xml"/><Relationship Id="rId13" Type="http://schemas.openxmlformats.org/officeDocument/2006/relationships/image" Target="../media/image135.png"/><Relationship Id="rId3" Type="http://schemas.openxmlformats.org/officeDocument/2006/relationships/image" Target="../media/image1.jpg"/><Relationship Id="rId7" Type="http://schemas.openxmlformats.org/officeDocument/2006/relationships/image" Target="../media/image132.png"/><Relationship Id="rId12" Type="http://schemas.openxmlformats.org/officeDocument/2006/relationships/customXml" Target="../ink/ink13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28.xml"/><Relationship Id="rId11" Type="http://schemas.openxmlformats.org/officeDocument/2006/relationships/image" Target="../media/image134.png"/><Relationship Id="rId5" Type="http://schemas.openxmlformats.org/officeDocument/2006/relationships/image" Target="../media/image131.png"/><Relationship Id="rId15" Type="http://schemas.openxmlformats.org/officeDocument/2006/relationships/image" Target="../media/image136.png"/><Relationship Id="rId10" Type="http://schemas.openxmlformats.org/officeDocument/2006/relationships/customXml" Target="../ink/ink130.xml"/><Relationship Id="rId4" Type="http://schemas.openxmlformats.org/officeDocument/2006/relationships/customXml" Target="../ink/ink127.xml"/><Relationship Id="rId9" Type="http://schemas.openxmlformats.org/officeDocument/2006/relationships/image" Target="../media/image133.png"/><Relationship Id="rId14" Type="http://schemas.openxmlformats.org/officeDocument/2006/relationships/customXml" Target="../ink/ink13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customXml" Target="../ink/ink140.xml"/><Relationship Id="rId26" Type="http://schemas.openxmlformats.org/officeDocument/2006/relationships/customXml" Target="../ink/ink144.xml"/><Relationship Id="rId39" Type="http://schemas.openxmlformats.org/officeDocument/2006/relationships/image" Target="../media/image154.png"/><Relationship Id="rId21" Type="http://schemas.openxmlformats.org/officeDocument/2006/relationships/image" Target="../media/image145.png"/><Relationship Id="rId34" Type="http://schemas.openxmlformats.org/officeDocument/2006/relationships/customXml" Target="../ink/ink148.xml"/><Relationship Id="rId7" Type="http://schemas.openxmlformats.org/officeDocument/2006/relationships/image" Target="../media/image138.png"/><Relationship Id="rId12" Type="http://schemas.openxmlformats.org/officeDocument/2006/relationships/customXml" Target="../ink/ink137.xml"/><Relationship Id="rId17" Type="http://schemas.openxmlformats.org/officeDocument/2006/relationships/image" Target="../media/image143.png"/><Relationship Id="rId25" Type="http://schemas.openxmlformats.org/officeDocument/2006/relationships/image" Target="../media/image147.png"/><Relationship Id="rId33" Type="http://schemas.openxmlformats.org/officeDocument/2006/relationships/image" Target="../media/image151.png"/><Relationship Id="rId38" Type="http://schemas.openxmlformats.org/officeDocument/2006/relationships/customXml" Target="../ink/ink150.xml"/><Relationship Id="rId2" Type="http://schemas.openxmlformats.org/officeDocument/2006/relationships/notesSlide" Target="../notesSlides/notesSlide9.xml"/><Relationship Id="rId16" Type="http://schemas.openxmlformats.org/officeDocument/2006/relationships/customXml" Target="../ink/ink139.xml"/><Relationship Id="rId20" Type="http://schemas.openxmlformats.org/officeDocument/2006/relationships/customXml" Target="../ink/ink141.xml"/><Relationship Id="rId29"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customXml" Target="../ink/ink134.xml"/><Relationship Id="rId11" Type="http://schemas.openxmlformats.org/officeDocument/2006/relationships/image" Target="../media/image140.png"/><Relationship Id="rId24" Type="http://schemas.openxmlformats.org/officeDocument/2006/relationships/customXml" Target="../ink/ink143.xml"/><Relationship Id="rId32" Type="http://schemas.openxmlformats.org/officeDocument/2006/relationships/customXml" Target="../ink/ink147.xml"/><Relationship Id="rId37" Type="http://schemas.openxmlformats.org/officeDocument/2006/relationships/image" Target="../media/image153.png"/><Relationship Id="rId5" Type="http://schemas.openxmlformats.org/officeDocument/2006/relationships/image" Target="../media/image137.png"/><Relationship Id="rId15" Type="http://schemas.openxmlformats.org/officeDocument/2006/relationships/image" Target="../media/image142.png"/><Relationship Id="rId23" Type="http://schemas.openxmlformats.org/officeDocument/2006/relationships/image" Target="../media/image146.png"/><Relationship Id="rId28" Type="http://schemas.openxmlformats.org/officeDocument/2006/relationships/customXml" Target="../ink/ink145.xml"/><Relationship Id="rId36" Type="http://schemas.openxmlformats.org/officeDocument/2006/relationships/customXml" Target="../ink/ink149.xml"/><Relationship Id="rId10" Type="http://schemas.openxmlformats.org/officeDocument/2006/relationships/customXml" Target="../ink/ink136.xml"/><Relationship Id="rId19" Type="http://schemas.openxmlformats.org/officeDocument/2006/relationships/image" Target="../media/image144.png"/><Relationship Id="rId31" Type="http://schemas.openxmlformats.org/officeDocument/2006/relationships/image" Target="../media/image150.png"/><Relationship Id="rId4" Type="http://schemas.openxmlformats.org/officeDocument/2006/relationships/customXml" Target="../ink/ink133.xml"/><Relationship Id="rId9" Type="http://schemas.openxmlformats.org/officeDocument/2006/relationships/image" Target="../media/image139.png"/><Relationship Id="rId14" Type="http://schemas.openxmlformats.org/officeDocument/2006/relationships/customXml" Target="../ink/ink138.xml"/><Relationship Id="rId22" Type="http://schemas.openxmlformats.org/officeDocument/2006/relationships/customXml" Target="../ink/ink142.xml"/><Relationship Id="rId27" Type="http://schemas.openxmlformats.org/officeDocument/2006/relationships/image" Target="../media/image148.png"/><Relationship Id="rId30" Type="http://schemas.openxmlformats.org/officeDocument/2006/relationships/customXml" Target="../ink/ink146.xml"/><Relationship Id="rId35" Type="http://schemas.openxmlformats.org/officeDocument/2006/relationships/image" Target="../media/image152.png"/><Relationship Id="rId8" Type="http://schemas.openxmlformats.org/officeDocument/2006/relationships/customXml" Target="../ink/ink13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0" y="6545"/>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כה:א-ו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25:1-6</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65051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4893647"/>
          </a:xfrm>
          <a:prstGeom prst="rect">
            <a:avLst/>
          </a:prstGeom>
          <a:noFill/>
        </p:spPr>
        <p:txBody>
          <a:bodyPr wrap="square" rtlCol="0">
            <a:spAutoFit/>
          </a:bodyPr>
          <a:lstStyle/>
          <a:p>
            <a:r>
              <a:rPr lang="en-US" sz="2400" b="1" dirty="0">
                <a:solidFill>
                  <a:srgbClr val="FFC000"/>
                </a:solidFill>
                <a:cs typeface="+mj-cs"/>
              </a:rPr>
              <a:t>Luke 22:47</a:t>
            </a:r>
          </a:p>
          <a:p>
            <a:r>
              <a:rPr lang="en-US" sz="2400" dirty="0">
                <a:solidFill>
                  <a:srgbClr val="FFC000"/>
                </a:solidFill>
                <a:cs typeface="+mj-cs"/>
              </a:rPr>
              <a:t>22:47 And while he yet </a:t>
            </a:r>
            <a:r>
              <a:rPr lang="en-US" sz="2400" dirty="0" err="1">
                <a:solidFill>
                  <a:srgbClr val="FFC000"/>
                </a:solidFill>
                <a:cs typeface="+mj-cs"/>
              </a:rPr>
              <a:t>spake</a:t>
            </a:r>
            <a:r>
              <a:rPr lang="en-US" sz="2400" dirty="0">
                <a:solidFill>
                  <a:srgbClr val="FFC000"/>
                </a:solidFill>
                <a:cs typeface="+mj-cs"/>
              </a:rPr>
              <a:t>, behold a multitude, and he that was called Judas, one of the twelve, went before them, and drew near unto Jesus to kiss him. (KJV, </a:t>
            </a:r>
            <a:r>
              <a:rPr lang="en-US" sz="2400" dirty="0">
                <a:solidFill>
                  <a:srgbClr val="00B0F0"/>
                </a:solidFill>
                <a:cs typeface="+mj-cs"/>
              </a:rPr>
              <a:t>47 </a:t>
            </a:r>
            <a:r>
              <a:rPr lang="el-GR" sz="2400" dirty="0">
                <a:solidFill>
                  <a:srgbClr val="00B0F0"/>
                </a:solidFill>
                <a:cs typeface="+mj-cs"/>
              </a:rPr>
              <a:t>Ἔτι ⸆ αὐτοῦ λαλοῦντος ἰδοὺ ὄχλος ⸇,* καὶ ὁ ⸂λεγόμενος Ἰούδας⸃ εἷς τῶν δώδεκα ⸀προήρχετο αὐτοὺς ✽ καὶ ἤγγισεν τῷ Ἰησοῦ φιλῆσαι αὐτόν</a:t>
            </a:r>
            <a:r>
              <a:rPr lang="el-GR" sz="2400" dirty="0">
                <a:solidFill>
                  <a:srgbClr val="FFC000"/>
                </a:solidFill>
                <a:cs typeface="+mj-cs"/>
              </a:rPr>
              <a:t>)</a:t>
            </a:r>
          </a:p>
          <a:p>
            <a:endParaRPr lang="el-GR" sz="2400" b="1" dirty="0">
              <a:solidFill>
                <a:srgbClr val="FFC000"/>
              </a:solidFill>
              <a:cs typeface="+mj-cs"/>
            </a:endParaRPr>
          </a:p>
          <a:p>
            <a:r>
              <a:rPr lang="en-US" sz="2400" b="1" dirty="0">
                <a:solidFill>
                  <a:srgbClr val="92D050"/>
                </a:solidFill>
                <a:cs typeface="+mj-cs"/>
              </a:rPr>
              <a:t>Acts 21:33</a:t>
            </a:r>
          </a:p>
          <a:p>
            <a:r>
              <a:rPr lang="en-US" sz="2400" dirty="0">
                <a:solidFill>
                  <a:srgbClr val="92D050"/>
                </a:solidFill>
                <a:cs typeface="+mj-cs"/>
              </a:rPr>
              <a:t>21:33 Then the chief captain came near, and took him, and commanded him to be bound with two chains; and demanded who he was, and what he had done. (KJV, </a:t>
            </a:r>
            <a:r>
              <a:rPr lang="en-US" sz="2400" dirty="0">
                <a:solidFill>
                  <a:srgbClr val="00B0F0"/>
                </a:solidFill>
                <a:cs typeface="+mj-cs"/>
              </a:rPr>
              <a:t>33 </a:t>
            </a:r>
            <a:r>
              <a:rPr lang="el-GR" sz="2400" dirty="0">
                <a:solidFill>
                  <a:srgbClr val="00B0F0"/>
                </a:solidFill>
                <a:cs typeface="+mj-cs"/>
              </a:rPr>
              <a:t>τότε ἐγγίσας ὁ χιλίαρχος ἐπελάβετο αὐτοῦ καὶ ἐκέλευσεν δεθῆναι ἁλύσεσιν δυσίν, καὶ ἐπυνθάνετο τίς εἴη καὶ τί ἐστιν πεποιηκώς</a:t>
            </a:r>
            <a:r>
              <a:rPr lang="el-GR" sz="2400" dirty="0">
                <a:solidFill>
                  <a:srgbClr val="92D05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35FDB864-5DDF-94D3-2A18-5CA1E5FD39C7}"/>
              </a:ext>
            </a:extLst>
          </p:cNvPr>
          <p:cNvGrpSpPr/>
          <p:nvPr/>
        </p:nvGrpSpPr>
        <p:grpSpPr>
          <a:xfrm>
            <a:off x="1956755" y="167877"/>
            <a:ext cx="306720" cy="351360"/>
            <a:chOff x="1956755" y="167877"/>
            <a:chExt cx="306720" cy="3513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F86DF5A-5240-E324-ABD1-E4B02F995EF1}"/>
                    </a:ext>
                  </a:extLst>
                </p14:cNvPr>
                <p14:cNvContentPartPr/>
                <p14:nvPr/>
              </p14:nvContentPartPr>
              <p14:xfrm>
                <a:off x="1970795" y="221877"/>
                <a:ext cx="268920" cy="279000"/>
              </p14:xfrm>
            </p:contentPart>
          </mc:Choice>
          <mc:Fallback>
            <p:pic>
              <p:nvPicPr>
                <p:cNvPr id="2" name="Ink 1">
                  <a:extLst>
                    <a:ext uri="{FF2B5EF4-FFF2-40B4-BE49-F238E27FC236}">
                      <a16:creationId xmlns:a16="http://schemas.microsoft.com/office/drawing/2014/main" id="{9F86DF5A-5240-E324-ABD1-E4B02F995EF1}"/>
                    </a:ext>
                  </a:extLst>
                </p:cNvPr>
                <p:cNvPicPr/>
                <p:nvPr/>
              </p:nvPicPr>
              <p:blipFill>
                <a:blip r:embed="rId5"/>
                <a:stretch>
                  <a:fillRect/>
                </a:stretch>
              </p:blipFill>
              <p:spPr>
                <a:xfrm>
                  <a:off x="1952795" y="204237"/>
                  <a:ext cx="3045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77C744D-74BB-E297-9D09-4EAB98A7A5A6}"/>
                    </a:ext>
                  </a:extLst>
                </p14:cNvPr>
                <p14:cNvContentPartPr/>
                <p14:nvPr/>
              </p14:nvContentPartPr>
              <p14:xfrm>
                <a:off x="2079515" y="167877"/>
                <a:ext cx="81360" cy="351360"/>
              </p14:xfrm>
            </p:contentPart>
          </mc:Choice>
          <mc:Fallback>
            <p:pic>
              <p:nvPicPr>
                <p:cNvPr id="4" name="Ink 3">
                  <a:extLst>
                    <a:ext uri="{FF2B5EF4-FFF2-40B4-BE49-F238E27FC236}">
                      <a16:creationId xmlns:a16="http://schemas.microsoft.com/office/drawing/2014/main" id="{477C744D-74BB-E297-9D09-4EAB98A7A5A6}"/>
                    </a:ext>
                  </a:extLst>
                </p:cNvPr>
                <p:cNvPicPr/>
                <p:nvPr/>
              </p:nvPicPr>
              <p:blipFill>
                <a:blip r:embed="rId7"/>
                <a:stretch>
                  <a:fillRect/>
                </a:stretch>
              </p:blipFill>
              <p:spPr>
                <a:xfrm>
                  <a:off x="2061875" y="150237"/>
                  <a:ext cx="11700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B17CEE-0C30-7A87-6B8C-FCEAB842FA95}"/>
                    </a:ext>
                  </a:extLst>
                </p14:cNvPr>
                <p14:cNvContentPartPr/>
                <p14:nvPr/>
              </p14:nvContentPartPr>
              <p14:xfrm>
                <a:off x="2033795" y="243477"/>
                <a:ext cx="158040" cy="231120"/>
              </p14:xfrm>
            </p:contentPart>
          </mc:Choice>
          <mc:Fallback>
            <p:pic>
              <p:nvPicPr>
                <p:cNvPr id="5" name="Ink 4">
                  <a:extLst>
                    <a:ext uri="{FF2B5EF4-FFF2-40B4-BE49-F238E27FC236}">
                      <a16:creationId xmlns:a16="http://schemas.microsoft.com/office/drawing/2014/main" id="{4AB17CEE-0C30-7A87-6B8C-FCEAB842FA95}"/>
                    </a:ext>
                  </a:extLst>
                </p:cNvPr>
                <p:cNvPicPr/>
                <p:nvPr/>
              </p:nvPicPr>
              <p:blipFill>
                <a:blip r:embed="rId9"/>
                <a:stretch>
                  <a:fillRect/>
                </a:stretch>
              </p:blipFill>
              <p:spPr>
                <a:xfrm>
                  <a:off x="2016155" y="225837"/>
                  <a:ext cx="193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9276752-42A4-4A9E-995A-1DA16BFDC9A5}"/>
                    </a:ext>
                  </a:extLst>
                </p14:cNvPr>
                <p14:cNvContentPartPr/>
                <p14:nvPr/>
              </p14:nvContentPartPr>
              <p14:xfrm>
                <a:off x="1956755" y="311877"/>
                <a:ext cx="306720" cy="56880"/>
              </p14:xfrm>
            </p:contentPart>
          </mc:Choice>
          <mc:Fallback>
            <p:pic>
              <p:nvPicPr>
                <p:cNvPr id="7" name="Ink 6">
                  <a:extLst>
                    <a:ext uri="{FF2B5EF4-FFF2-40B4-BE49-F238E27FC236}">
                      <a16:creationId xmlns:a16="http://schemas.microsoft.com/office/drawing/2014/main" id="{D9276752-42A4-4A9E-995A-1DA16BFDC9A5}"/>
                    </a:ext>
                  </a:extLst>
                </p:cNvPr>
                <p:cNvPicPr/>
                <p:nvPr/>
              </p:nvPicPr>
              <p:blipFill>
                <a:blip r:embed="rId11"/>
                <a:stretch>
                  <a:fillRect/>
                </a:stretch>
              </p:blipFill>
              <p:spPr>
                <a:xfrm>
                  <a:off x="1938755" y="293877"/>
                  <a:ext cx="34236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388FBCBD-ABED-1F03-F485-CD4949953DFF}"/>
                  </a:ext>
                </a:extLst>
              </p14:cNvPr>
              <p14:cNvContentPartPr/>
              <p14:nvPr/>
            </p14:nvContentPartPr>
            <p14:xfrm>
              <a:off x="963155" y="911277"/>
              <a:ext cx="219960" cy="196560"/>
            </p14:xfrm>
          </p:contentPart>
        </mc:Choice>
        <mc:Fallback>
          <p:pic>
            <p:nvPicPr>
              <p:cNvPr id="11" name="Ink 10">
                <a:extLst>
                  <a:ext uri="{FF2B5EF4-FFF2-40B4-BE49-F238E27FC236}">
                    <a16:creationId xmlns:a16="http://schemas.microsoft.com/office/drawing/2014/main" id="{388FBCBD-ABED-1F03-F485-CD4949953DFF}"/>
                  </a:ext>
                </a:extLst>
              </p:cNvPr>
              <p:cNvPicPr/>
              <p:nvPr/>
            </p:nvPicPr>
            <p:blipFill>
              <a:blip r:embed="rId13"/>
              <a:stretch>
                <a:fillRect/>
              </a:stretch>
            </p:blipFill>
            <p:spPr>
              <a:xfrm>
                <a:off x="945515" y="893637"/>
                <a:ext cx="255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F236BB6-08D6-886B-2C53-438A1D34660D}"/>
                  </a:ext>
                </a:extLst>
              </p14:cNvPr>
              <p14:cNvContentPartPr/>
              <p14:nvPr/>
            </p14:nvContentPartPr>
            <p14:xfrm>
              <a:off x="7320035" y="1287837"/>
              <a:ext cx="1268640" cy="63720"/>
            </p14:xfrm>
          </p:contentPart>
        </mc:Choice>
        <mc:Fallback>
          <p:pic>
            <p:nvPicPr>
              <p:cNvPr id="12" name="Ink 11">
                <a:extLst>
                  <a:ext uri="{FF2B5EF4-FFF2-40B4-BE49-F238E27FC236}">
                    <a16:creationId xmlns:a16="http://schemas.microsoft.com/office/drawing/2014/main" id="{0F236BB6-08D6-886B-2C53-438A1D34660D}"/>
                  </a:ext>
                </a:extLst>
              </p:cNvPr>
              <p:cNvPicPr/>
              <p:nvPr/>
            </p:nvPicPr>
            <p:blipFill>
              <a:blip r:embed="rId15"/>
              <a:stretch>
                <a:fillRect/>
              </a:stretch>
            </p:blipFill>
            <p:spPr>
              <a:xfrm>
                <a:off x="7302395" y="1269837"/>
                <a:ext cx="1304280" cy="99360"/>
              </a:xfrm>
              <a:prstGeom prst="rect">
                <a:avLst/>
              </a:prstGeom>
            </p:spPr>
          </p:pic>
        </mc:Fallback>
      </mc:AlternateContent>
      <p:grpSp>
        <p:nvGrpSpPr>
          <p:cNvPr id="15" name="Group 14">
            <a:extLst>
              <a:ext uri="{FF2B5EF4-FFF2-40B4-BE49-F238E27FC236}">
                <a16:creationId xmlns:a16="http://schemas.microsoft.com/office/drawing/2014/main" id="{61BCBB98-B52D-8A96-CDC4-A2C54E6DCDA4}"/>
              </a:ext>
            </a:extLst>
          </p:cNvPr>
          <p:cNvGrpSpPr/>
          <p:nvPr/>
        </p:nvGrpSpPr>
        <p:grpSpPr>
          <a:xfrm>
            <a:off x="434315" y="2454237"/>
            <a:ext cx="916200" cy="40680"/>
            <a:chOff x="434315" y="2454237"/>
            <a:chExt cx="916200" cy="4068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DF5B6D7-7F3E-E416-7A72-2191EDCBAD27}"/>
                    </a:ext>
                  </a:extLst>
                </p14:cNvPr>
                <p14:cNvContentPartPr/>
                <p14:nvPr/>
              </p14:nvContentPartPr>
              <p14:xfrm>
                <a:off x="464195" y="2454957"/>
                <a:ext cx="3600" cy="18720"/>
              </p14:xfrm>
            </p:contentPart>
          </mc:Choice>
          <mc:Fallback>
            <p:pic>
              <p:nvPicPr>
                <p:cNvPr id="13" name="Ink 12">
                  <a:extLst>
                    <a:ext uri="{FF2B5EF4-FFF2-40B4-BE49-F238E27FC236}">
                      <a16:creationId xmlns:a16="http://schemas.microsoft.com/office/drawing/2014/main" id="{7DF5B6D7-7F3E-E416-7A72-2191EDCBAD27}"/>
                    </a:ext>
                  </a:extLst>
                </p:cNvPr>
                <p:cNvPicPr/>
                <p:nvPr/>
              </p:nvPicPr>
              <p:blipFill>
                <a:blip r:embed="rId17"/>
                <a:stretch>
                  <a:fillRect/>
                </a:stretch>
              </p:blipFill>
              <p:spPr>
                <a:xfrm>
                  <a:off x="446195" y="2436957"/>
                  <a:ext cx="39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3CE0B70-6043-76D9-FDF3-70FC24332FB1}"/>
                    </a:ext>
                  </a:extLst>
                </p14:cNvPr>
                <p14:cNvContentPartPr/>
                <p14:nvPr/>
              </p14:nvContentPartPr>
              <p14:xfrm>
                <a:off x="434315" y="2454237"/>
                <a:ext cx="916200" cy="40680"/>
              </p14:xfrm>
            </p:contentPart>
          </mc:Choice>
          <mc:Fallback>
            <p:pic>
              <p:nvPicPr>
                <p:cNvPr id="14" name="Ink 13">
                  <a:extLst>
                    <a:ext uri="{FF2B5EF4-FFF2-40B4-BE49-F238E27FC236}">
                      <a16:creationId xmlns:a16="http://schemas.microsoft.com/office/drawing/2014/main" id="{03CE0B70-6043-76D9-FDF3-70FC24332FB1}"/>
                    </a:ext>
                  </a:extLst>
                </p:cNvPr>
                <p:cNvPicPr/>
                <p:nvPr/>
              </p:nvPicPr>
              <p:blipFill>
                <a:blip r:embed="rId19"/>
                <a:stretch>
                  <a:fillRect/>
                </a:stretch>
              </p:blipFill>
              <p:spPr>
                <a:xfrm>
                  <a:off x="416315" y="2436237"/>
                  <a:ext cx="951840" cy="76320"/>
                </a:xfrm>
                <a:prstGeom prst="rect">
                  <a:avLst/>
                </a:prstGeom>
              </p:spPr>
            </p:pic>
          </mc:Fallback>
        </mc:AlternateContent>
      </p:grpSp>
      <p:grpSp>
        <p:nvGrpSpPr>
          <p:cNvPr id="20" name="Group 19">
            <a:extLst>
              <a:ext uri="{FF2B5EF4-FFF2-40B4-BE49-F238E27FC236}">
                <a16:creationId xmlns:a16="http://schemas.microsoft.com/office/drawing/2014/main" id="{BBE60774-7E71-3C98-C158-67D25D8110BC}"/>
              </a:ext>
            </a:extLst>
          </p:cNvPr>
          <p:cNvGrpSpPr/>
          <p:nvPr/>
        </p:nvGrpSpPr>
        <p:grpSpPr>
          <a:xfrm>
            <a:off x="1911395" y="2802717"/>
            <a:ext cx="223200" cy="337680"/>
            <a:chOff x="1911395" y="2802717"/>
            <a:chExt cx="223200" cy="3376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7179337-1020-0AE9-4D4C-E0E51BE7D7E8}"/>
                    </a:ext>
                  </a:extLst>
                </p14:cNvPr>
                <p14:cNvContentPartPr/>
                <p14:nvPr/>
              </p14:nvContentPartPr>
              <p14:xfrm>
                <a:off x="1917875" y="2908917"/>
                <a:ext cx="146160" cy="150840"/>
              </p14:xfrm>
            </p:contentPart>
          </mc:Choice>
          <mc:Fallback>
            <p:pic>
              <p:nvPicPr>
                <p:cNvPr id="16" name="Ink 15">
                  <a:extLst>
                    <a:ext uri="{FF2B5EF4-FFF2-40B4-BE49-F238E27FC236}">
                      <a16:creationId xmlns:a16="http://schemas.microsoft.com/office/drawing/2014/main" id="{37179337-1020-0AE9-4D4C-E0E51BE7D7E8}"/>
                    </a:ext>
                  </a:extLst>
                </p:cNvPr>
                <p:cNvPicPr/>
                <p:nvPr/>
              </p:nvPicPr>
              <p:blipFill>
                <a:blip r:embed="rId21"/>
                <a:stretch>
                  <a:fillRect/>
                </a:stretch>
              </p:blipFill>
              <p:spPr>
                <a:xfrm>
                  <a:off x="1899875" y="2890917"/>
                  <a:ext cx="181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C54F821-A09E-752A-3041-CE9F84D5B0D3}"/>
                    </a:ext>
                  </a:extLst>
                </p14:cNvPr>
                <p14:cNvContentPartPr/>
                <p14:nvPr/>
              </p14:nvContentPartPr>
              <p14:xfrm>
                <a:off x="1911395" y="2802717"/>
                <a:ext cx="102960" cy="337680"/>
              </p14:xfrm>
            </p:contentPart>
          </mc:Choice>
          <mc:Fallback>
            <p:pic>
              <p:nvPicPr>
                <p:cNvPr id="17" name="Ink 16">
                  <a:extLst>
                    <a:ext uri="{FF2B5EF4-FFF2-40B4-BE49-F238E27FC236}">
                      <a16:creationId xmlns:a16="http://schemas.microsoft.com/office/drawing/2014/main" id="{9C54F821-A09E-752A-3041-CE9F84D5B0D3}"/>
                    </a:ext>
                  </a:extLst>
                </p:cNvPr>
                <p:cNvPicPr/>
                <p:nvPr/>
              </p:nvPicPr>
              <p:blipFill>
                <a:blip r:embed="rId23"/>
                <a:stretch>
                  <a:fillRect/>
                </a:stretch>
              </p:blipFill>
              <p:spPr>
                <a:xfrm>
                  <a:off x="1893395" y="2784717"/>
                  <a:ext cx="1386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2D476F8F-0019-087E-100F-A97C98037C9D}"/>
                    </a:ext>
                  </a:extLst>
                </p14:cNvPr>
                <p14:cNvContentPartPr/>
                <p14:nvPr/>
              </p14:nvContentPartPr>
              <p14:xfrm>
                <a:off x="1932995" y="2857797"/>
                <a:ext cx="100440" cy="248040"/>
              </p14:xfrm>
            </p:contentPart>
          </mc:Choice>
          <mc:Fallback>
            <p:pic>
              <p:nvPicPr>
                <p:cNvPr id="18" name="Ink 17">
                  <a:extLst>
                    <a:ext uri="{FF2B5EF4-FFF2-40B4-BE49-F238E27FC236}">
                      <a16:creationId xmlns:a16="http://schemas.microsoft.com/office/drawing/2014/main" id="{2D476F8F-0019-087E-100F-A97C98037C9D}"/>
                    </a:ext>
                  </a:extLst>
                </p:cNvPr>
                <p:cNvPicPr/>
                <p:nvPr/>
              </p:nvPicPr>
              <p:blipFill>
                <a:blip r:embed="rId25"/>
                <a:stretch>
                  <a:fillRect/>
                </a:stretch>
              </p:blipFill>
              <p:spPr>
                <a:xfrm>
                  <a:off x="1915355" y="2840157"/>
                  <a:ext cx="1360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131AADF-BEA9-D850-ECE1-7FDA09F13FF7}"/>
                    </a:ext>
                  </a:extLst>
                </p14:cNvPr>
                <p14:cNvContentPartPr/>
                <p14:nvPr/>
              </p14:nvContentPartPr>
              <p14:xfrm>
                <a:off x="1936235" y="2982717"/>
                <a:ext cx="198360" cy="52560"/>
              </p14:xfrm>
            </p:contentPart>
          </mc:Choice>
          <mc:Fallback>
            <p:pic>
              <p:nvPicPr>
                <p:cNvPr id="19" name="Ink 18">
                  <a:extLst>
                    <a:ext uri="{FF2B5EF4-FFF2-40B4-BE49-F238E27FC236}">
                      <a16:creationId xmlns:a16="http://schemas.microsoft.com/office/drawing/2014/main" id="{3131AADF-BEA9-D850-ECE1-7FDA09F13FF7}"/>
                    </a:ext>
                  </a:extLst>
                </p:cNvPr>
                <p:cNvPicPr/>
                <p:nvPr/>
              </p:nvPicPr>
              <p:blipFill>
                <a:blip r:embed="rId27"/>
                <a:stretch>
                  <a:fillRect/>
                </a:stretch>
              </p:blipFill>
              <p:spPr>
                <a:xfrm>
                  <a:off x="1918595" y="2965077"/>
                  <a:ext cx="23400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FDD68AB5-895F-7BC7-38C8-581A09C33EEF}"/>
                  </a:ext>
                </a:extLst>
              </p14:cNvPr>
              <p14:cNvContentPartPr/>
              <p14:nvPr/>
            </p14:nvContentPartPr>
            <p14:xfrm>
              <a:off x="4105235" y="3464037"/>
              <a:ext cx="948600" cy="44280"/>
            </p14:xfrm>
          </p:contentPart>
        </mc:Choice>
        <mc:Fallback>
          <p:pic>
            <p:nvPicPr>
              <p:cNvPr id="21" name="Ink 20">
                <a:extLst>
                  <a:ext uri="{FF2B5EF4-FFF2-40B4-BE49-F238E27FC236}">
                    <a16:creationId xmlns:a16="http://schemas.microsoft.com/office/drawing/2014/main" id="{FDD68AB5-895F-7BC7-38C8-581A09C33EEF}"/>
                  </a:ext>
                </a:extLst>
              </p:cNvPr>
              <p:cNvPicPr/>
              <p:nvPr/>
            </p:nvPicPr>
            <p:blipFill>
              <a:blip r:embed="rId29"/>
              <a:stretch>
                <a:fillRect/>
              </a:stretch>
            </p:blipFill>
            <p:spPr>
              <a:xfrm>
                <a:off x="4087235" y="3446397"/>
                <a:ext cx="984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218EEEFE-564F-84E2-F160-7CFE99FB37A6}"/>
                  </a:ext>
                </a:extLst>
              </p14:cNvPr>
              <p14:cNvContentPartPr/>
              <p14:nvPr/>
            </p14:nvContentPartPr>
            <p14:xfrm>
              <a:off x="5672675" y="4185117"/>
              <a:ext cx="838440" cy="47160"/>
            </p14:xfrm>
          </p:contentPart>
        </mc:Choice>
        <mc:Fallback>
          <p:pic>
            <p:nvPicPr>
              <p:cNvPr id="22" name="Ink 21">
                <a:extLst>
                  <a:ext uri="{FF2B5EF4-FFF2-40B4-BE49-F238E27FC236}">
                    <a16:creationId xmlns:a16="http://schemas.microsoft.com/office/drawing/2014/main" id="{218EEEFE-564F-84E2-F160-7CFE99FB37A6}"/>
                  </a:ext>
                </a:extLst>
              </p:cNvPr>
              <p:cNvPicPr/>
              <p:nvPr/>
            </p:nvPicPr>
            <p:blipFill>
              <a:blip r:embed="rId31"/>
              <a:stretch>
                <a:fillRect/>
              </a:stretch>
            </p:blipFill>
            <p:spPr>
              <a:xfrm>
                <a:off x="5655035" y="4167477"/>
                <a:ext cx="874080" cy="82800"/>
              </a:xfrm>
              <a:prstGeom prst="rect">
                <a:avLst/>
              </a:prstGeom>
            </p:spPr>
          </p:pic>
        </mc:Fallback>
      </mc:AlternateContent>
    </p:spTree>
    <p:extLst>
      <p:ext uri="{BB962C8B-B14F-4D97-AF65-F5344CB8AC3E}">
        <p14:creationId xmlns:p14="http://schemas.microsoft.com/office/powerpoint/2010/main" val="322981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285366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1938992"/>
          </a:xfrm>
          <a:prstGeom prst="rect">
            <a:avLst/>
          </a:prstGeom>
          <a:noFill/>
        </p:spPr>
        <p:txBody>
          <a:bodyPr wrap="square" rtlCol="0">
            <a:spAutoFit/>
          </a:bodyPr>
          <a:lstStyle/>
          <a:p>
            <a:r>
              <a:rPr lang="en-US" sz="2400" b="1" dirty="0">
                <a:solidFill>
                  <a:srgbClr val="FFC000"/>
                </a:solidFill>
                <a:cs typeface="+mj-cs"/>
              </a:rPr>
              <a:t>James 4:8</a:t>
            </a:r>
          </a:p>
          <a:p>
            <a:r>
              <a:rPr lang="en-US" sz="2400" dirty="0">
                <a:solidFill>
                  <a:srgbClr val="FFC000"/>
                </a:solidFill>
                <a:cs typeface="+mj-cs"/>
              </a:rPr>
              <a:t>4:8 Draw nigh to God, and he will draw nigh to you. Cleanse your hands, ye sinners; and purify your hearts, ye double minded. (KJV, </a:t>
            </a:r>
            <a:r>
              <a:rPr lang="en-US" sz="2400" dirty="0">
                <a:solidFill>
                  <a:srgbClr val="00B0F0"/>
                </a:solidFill>
                <a:cs typeface="+mj-cs"/>
              </a:rPr>
              <a:t>8 </a:t>
            </a:r>
            <a:r>
              <a:rPr lang="el-GR" sz="2400" dirty="0">
                <a:solidFill>
                  <a:srgbClr val="00B0F0"/>
                </a:solidFill>
                <a:cs typeface="+mj-cs"/>
              </a:rPr>
              <a:t>ἐγγίσατε τῷ θεῷ καὶ ἐγγιεῖ ὑμῖν.* καθαρίσατε χεῖρας, ἁμαρτωλοί, καὶ ἁγνίσατε καρδίας, δίψυχοι.</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91B01E75-1A72-7BA9-9776-66867F88FD68}"/>
              </a:ext>
            </a:extLst>
          </p:cNvPr>
          <p:cNvGrpSpPr/>
          <p:nvPr/>
        </p:nvGrpSpPr>
        <p:grpSpPr>
          <a:xfrm>
            <a:off x="1666955" y="350757"/>
            <a:ext cx="349920" cy="318960"/>
            <a:chOff x="1666955" y="350757"/>
            <a:chExt cx="349920" cy="318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99A795D-8703-3C16-B91B-00823A9C7688}"/>
                    </a:ext>
                  </a:extLst>
                </p14:cNvPr>
                <p14:cNvContentPartPr/>
                <p14:nvPr/>
              </p14:nvContentPartPr>
              <p14:xfrm>
                <a:off x="1768835" y="382437"/>
                <a:ext cx="229680" cy="243360"/>
              </p14:xfrm>
            </p:contentPart>
          </mc:Choice>
          <mc:Fallback>
            <p:pic>
              <p:nvPicPr>
                <p:cNvPr id="2" name="Ink 1">
                  <a:extLst>
                    <a:ext uri="{FF2B5EF4-FFF2-40B4-BE49-F238E27FC236}">
                      <a16:creationId xmlns:a16="http://schemas.microsoft.com/office/drawing/2014/main" id="{F99A795D-8703-3C16-B91B-00823A9C7688}"/>
                    </a:ext>
                  </a:extLst>
                </p:cNvPr>
                <p:cNvPicPr/>
                <p:nvPr/>
              </p:nvPicPr>
              <p:blipFill>
                <a:blip r:embed="rId5"/>
                <a:stretch>
                  <a:fillRect/>
                </a:stretch>
              </p:blipFill>
              <p:spPr>
                <a:xfrm>
                  <a:off x="1750835" y="364437"/>
                  <a:ext cx="2653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CECEAA3-4640-8EAC-58B6-4FD0C1AD2C1F}"/>
                    </a:ext>
                  </a:extLst>
                </p14:cNvPr>
                <p14:cNvContentPartPr/>
                <p14:nvPr/>
              </p14:nvContentPartPr>
              <p14:xfrm>
                <a:off x="1685675" y="416637"/>
                <a:ext cx="151560" cy="212400"/>
              </p14:xfrm>
            </p:contentPart>
          </mc:Choice>
          <mc:Fallback>
            <p:pic>
              <p:nvPicPr>
                <p:cNvPr id="4" name="Ink 3">
                  <a:extLst>
                    <a:ext uri="{FF2B5EF4-FFF2-40B4-BE49-F238E27FC236}">
                      <a16:creationId xmlns:a16="http://schemas.microsoft.com/office/drawing/2014/main" id="{BCECEAA3-4640-8EAC-58B6-4FD0C1AD2C1F}"/>
                    </a:ext>
                  </a:extLst>
                </p:cNvPr>
                <p:cNvPicPr/>
                <p:nvPr/>
              </p:nvPicPr>
              <p:blipFill>
                <a:blip r:embed="rId7"/>
                <a:stretch>
                  <a:fillRect/>
                </a:stretch>
              </p:blipFill>
              <p:spPr>
                <a:xfrm>
                  <a:off x="1668035" y="398637"/>
                  <a:ext cx="187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A0FE5F2-000D-DAF5-14E0-AF7F15387241}"/>
                    </a:ext>
                  </a:extLst>
                </p14:cNvPr>
                <p14:cNvContentPartPr/>
                <p14:nvPr/>
              </p14:nvContentPartPr>
              <p14:xfrm>
                <a:off x="1804475" y="350757"/>
                <a:ext cx="116280" cy="318960"/>
              </p14:xfrm>
            </p:contentPart>
          </mc:Choice>
          <mc:Fallback>
            <p:pic>
              <p:nvPicPr>
                <p:cNvPr id="5" name="Ink 4">
                  <a:extLst>
                    <a:ext uri="{FF2B5EF4-FFF2-40B4-BE49-F238E27FC236}">
                      <a16:creationId xmlns:a16="http://schemas.microsoft.com/office/drawing/2014/main" id="{AA0FE5F2-000D-DAF5-14E0-AF7F15387241}"/>
                    </a:ext>
                  </a:extLst>
                </p:cNvPr>
                <p:cNvPicPr/>
                <p:nvPr/>
              </p:nvPicPr>
              <p:blipFill>
                <a:blip r:embed="rId9"/>
                <a:stretch>
                  <a:fillRect/>
                </a:stretch>
              </p:blipFill>
              <p:spPr>
                <a:xfrm>
                  <a:off x="1786835" y="333117"/>
                  <a:ext cx="15192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99E4F22-2312-2323-EF52-D6FB71D929FF}"/>
                    </a:ext>
                  </a:extLst>
                </p14:cNvPr>
                <p14:cNvContentPartPr/>
                <p14:nvPr/>
              </p14:nvContentPartPr>
              <p14:xfrm>
                <a:off x="1666955" y="459837"/>
                <a:ext cx="349920" cy="63360"/>
              </p14:xfrm>
            </p:contentPart>
          </mc:Choice>
          <mc:Fallback>
            <p:pic>
              <p:nvPicPr>
                <p:cNvPr id="7" name="Ink 6">
                  <a:extLst>
                    <a:ext uri="{FF2B5EF4-FFF2-40B4-BE49-F238E27FC236}">
                      <a16:creationId xmlns:a16="http://schemas.microsoft.com/office/drawing/2014/main" id="{699E4F22-2312-2323-EF52-D6FB71D929FF}"/>
                    </a:ext>
                  </a:extLst>
                </p:cNvPr>
                <p:cNvPicPr/>
                <p:nvPr/>
              </p:nvPicPr>
              <p:blipFill>
                <a:blip r:embed="rId11"/>
                <a:stretch>
                  <a:fillRect/>
                </a:stretch>
              </p:blipFill>
              <p:spPr>
                <a:xfrm>
                  <a:off x="1648955" y="442197"/>
                  <a:ext cx="38556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D53841B-8623-C7A6-745E-5A608AAA9587}"/>
                  </a:ext>
                </a:extLst>
              </p14:cNvPr>
              <p14:cNvContentPartPr/>
              <p14:nvPr/>
            </p14:nvContentPartPr>
            <p14:xfrm>
              <a:off x="856955" y="887877"/>
              <a:ext cx="1307160" cy="109800"/>
            </p14:xfrm>
          </p:contentPart>
        </mc:Choice>
        <mc:Fallback>
          <p:pic>
            <p:nvPicPr>
              <p:cNvPr id="11" name="Ink 10">
                <a:extLst>
                  <a:ext uri="{FF2B5EF4-FFF2-40B4-BE49-F238E27FC236}">
                    <a16:creationId xmlns:a16="http://schemas.microsoft.com/office/drawing/2014/main" id="{5D53841B-8623-C7A6-745E-5A608AAA9587}"/>
                  </a:ext>
                </a:extLst>
              </p:cNvPr>
              <p:cNvPicPr/>
              <p:nvPr/>
            </p:nvPicPr>
            <p:blipFill>
              <a:blip r:embed="rId13"/>
              <a:stretch>
                <a:fillRect/>
              </a:stretch>
            </p:blipFill>
            <p:spPr>
              <a:xfrm>
                <a:off x="838955" y="869877"/>
                <a:ext cx="1342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D20244E-D763-355E-7B2C-FD6B6593B705}"/>
                  </a:ext>
                </a:extLst>
              </p14:cNvPr>
              <p14:cNvContentPartPr/>
              <p14:nvPr/>
            </p14:nvContentPartPr>
            <p14:xfrm>
              <a:off x="4692395" y="908757"/>
              <a:ext cx="957240" cy="83160"/>
            </p14:xfrm>
          </p:contentPart>
        </mc:Choice>
        <mc:Fallback>
          <p:pic>
            <p:nvPicPr>
              <p:cNvPr id="12" name="Ink 11">
                <a:extLst>
                  <a:ext uri="{FF2B5EF4-FFF2-40B4-BE49-F238E27FC236}">
                    <a16:creationId xmlns:a16="http://schemas.microsoft.com/office/drawing/2014/main" id="{8D20244E-D763-355E-7B2C-FD6B6593B705}"/>
                  </a:ext>
                </a:extLst>
              </p:cNvPr>
              <p:cNvPicPr/>
              <p:nvPr/>
            </p:nvPicPr>
            <p:blipFill>
              <a:blip r:embed="rId15"/>
              <a:stretch>
                <a:fillRect/>
              </a:stretch>
            </p:blipFill>
            <p:spPr>
              <a:xfrm>
                <a:off x="4674395" y="891117"/>
                <a:ext cx="992880" cy="118800"/>
              </a:xfrm>
              <a:prstGeom prst="rect">
                <a:avLst/>
              </a:prstGeom>
            </p:spPr>
          </p:pic>
        </mc:Fallback>
      </mc:AlternateContent>
      <p:grpSp>
        <p:nvGrpSpPr>
          <p:cNvPr id="23" name="Group 22">
            <a:extLst>
              <a:ext uri="{FF2B5EF4-FFF2-40B4-BE49-F238E27FC236}">
                <a16:creationId xmlns:a16="http://schemas.microsoft.com/office/drawing/2014/main" id="{36FDF8EC-FC81-9BF2-8BF8-EE87EF5162B1}"/>
              </a:ext>
            </a:extLst>
          </p:cNvPr>
          <p:cNvGrpSpPr/>
          <p:nvPr/>
        </p:nvGrpSpPr>
        <p:grpSpPr>
          <a:xfrm>
            <a:off x="445475" y="1624437"/>
            <a:ext cx="3823200" cy="113040"/>
            <a:chOff x="445475" y="1624437"/>
            <a:chExt cx="3823200" cy="11304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26A5594-E5C8-A536-384E-314F2AF4B25F}"/>
                    </a:ext>
                  </a:extLst>
                </p14:cNvPr>
                <p14:cNvContentPartPr/>
                <p14:nvPr/>
              </p14:nvContentPartPr>
              <p14:xfrm>
                <a:off x="445475" y="1639557"/>
                <a:ext cx="1031760" cy="70200"/>
              </p14:xfrm>
            </p:contentPart>
          </mc:Choice>
          <mc:Fallback>
            <p:pic>
              <p:nvPicPr>
                <p:cNvPr id="13" name="Ink 12">
                  <a:extLst>
                    <a:ext uri="{FF2B5EF4-FFF2-40B4-BE49-F238E27FC236}">
                      <a16:creationId xmlns:a16="http://schemas.microsoft.com/office/drawing/2014/main" id="{026A5594-E5C8-A536-384E-314F2AF4B25F}"/>
                    </a:ext>
                  </a:extLst>
                </p:cNvPr>
                <p:cNvPicPr/>
                <p:nvPr/>
              </p:nvPicPr>
              <p:blipFill>
                <a:blip r:embed="rId17"/>
                <a:stretch>
                  <a:fillRect/>
                </a:stretch>
              </p:blipFill>
              <p:spPr>
                <a:xfrm>
                  <a:off x="427835" y="1621917"/>
                  <a:ext cx="106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773157A-49E5-141F-2D54-8D619A5520CB}"/>
                    </a:ext>
                  </a:extLst>
                </p14:cNvPr>
                <p14:cNvContentPartPr/>
                <p14:nvPr/>
              </p14:nvContentPartPr>
              <p14:xfrm>
                <a:off x="3040355" y="1643877"/>
                <a:ext cx="538920" cy="93600"/>
              </p14:xfrm>
            </p:contentPart>
          </mc:Choice>
          <mc:Fallback>
            <p:pic>
              <p:nvPicPr>
                <p:cNvPr id="14" name="Ink 13">
                  <a:extLst>
                    <a:ext uri="{FF2B5EF4-FFF2-40B4-BE49-F238E27FC236}">
                      <a16:creationId xmlns:a16="http://schemas.microsoft.com/office/drawing/2014/main" id="{B773157A-49E5-141F-2D54-8D619A5520CB}"/>
                    </a:ext>
                  </a:extLst>
                </p:cNvPr>
                <p:cNvPicPr/>
                <p:nvPr/>
              </p:nvPicPr>
              <p:blipFill>
                <a:blip r:embed="rId19"/>
                <a:stretch>
                  <a:fillRect/>
                </a:stretch>
              </p:blipFill>
              <p:spPr>
                <a:xfrm>
                  <a:off x="3022715" y="1626237"/>
                  <a:ext cx="574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002D578-FE57-2A6F-A930-FEC80F1BDE2C}"/>
                    </a:ext>
                  </a:extLst>
                </p14:cNvPr>
                <p14:cNvContentPartPr/>
                <p14:nvPr/>
              </p14:nvContentPartPr>
              <p14:xfrm>
                <a:off x="1576595" y="1657557"/>
                <a:ext cx="306000" cy="60120"/>
              </p14:xfrm>
            </p:contentPart>
          </mc:Choice>
          <mc:Fallback>
            <p:pic>
              <p:nvPicPr>
                <p:cNvPr id="15" name="Ink 14">
                  <a:extLst>
                    <a:ext uri="{FF2B5EF4-FFF2-40B4-BE49-F238E27FC236}">
                      <a16:creationId xmlns:a16="http://schemas.microsoft.com/office/drawing/2014/main" id="{1002D578-FE57-2A6F-A930-FEC80F1BDE2C}"/>
                    </a:ext>
                  </a:extLst>
                </p:cNvPr>
                <p:cNvPicPr/>
                <p:nvPr/>
              </p:nvPicPr>
              <p:blipFill>
                <a:blip r:embed="rId21"/>
                <a:stretch>
                  <a:fillRect/>
                </a:stretch>
              </p:blipFill>
              <p:spPr>
                <a:xfrm>
                  <a:off x="1558595" y="1639917"/>
                  <a:ext cx="341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D2997CC-0361-83BC-9415-437140418E24}"/>
                    </a:ext>
                  </a:extLst>
                </p14:cNvPr>
                <p14:cNvContentPartPr/>
                <p14:nvPr/>
              </p14:nvContentPartPr>
              <p14:xfrm>
                <a:off x="2097875" y="1686357"/>
                <a:ext cx="362520" cy="30600"/>
              </p14:xfrm>
            </p:contentPart>
          </mc:Choice>
          <mc:Fallback>
            <p:pic>
              <p:nvPicPr>
                <p:cNvPr id="16" name="Ink 15">
                  <a:extLst>
                    <a:ext uri="{FF2B5EF4-FFF2-40B4-BE49-F238E27FC236}">
                      <a16:creationId xmlns:a16="http://schemas.microsoft.com/office/drawing/2014/main" id="{9D2997CC-0361-83BC-9415-437140418E24}"/>
                    </a:ext>
                  </a:extLst>
                </p:cNvPr>
                <p:cNvPicPr/>
                <p:nvPr/>
              </p:nvPicPr>
              <p:blipFill>
                <a:blip r:embed="rId23"/>
                <a:stretch>
                  <a:fillRect/>
                </a:stretch>
              </p:blipFill>
              <p:spPr>
                <a:xfrm>
                  <a:off x="2080235" y="1668717"/>
                  <a:ext cx="398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FC4F5D5-06A2-E09E-8BB6-08C39CE080EE}"/>
                    </a:ext>
                  </a:extLst>
                </p14:cNvPr>
                <p14:cNvContentPartPr/>
                <p14:nvPr/>
              </p14:nvContentPartPr>
              <p14:xfrm>
                <a:off x="2684315" y="1624437"/>
                <a:ext cx="198360" cy="50760"/>
              </p14:xfrm>
            </p:contentPart>
          </mc:Choice>
          <mc:Fallback>
            <p:pic>
              <p:nvPicPr>
                <p:cNvPr id="18" name="Ink 17">
                  <a:extLst>
                    <a:ext uri="{FF2B5EF4-FFF2-40B4-BE49-F238E27FC236}">
                      <a16:creationId xmlns:a16="http://schemas.microsoft.com/office/drawing/2014/main" id="{0FC4F5D5-06A2-E09E-8BB6-08C39CE080EE}"/>
                    </a:ext>
                  </a:extLst>
                </p:cNvPr>
                <p:cNvPicPr/>
                <p:nvPr/>
              </p:nvPicPr>
              <p:blipFill>
                <a:blip r:embed="rId25"/>
                <a:stretch>
                  <a:fillRect/>
                </a:stretch>
              </p:blipFill>
              <p:spPr>
                <a:xfrm>
                  <a:off x="2666675" y="1606797"/>
                  <a:ext cx="234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E7B91BC-E250-9320-73E1-EECCF06FF4BA}"/>
                    </a:ext>
                  </a:extLst>
                </p14:cNvPr>
                <p14:cNvContentPartPr/>
                <p14:nvPr/>
              </p14:nvContentPartPr>
              <p14:xfrm>
                <a:off x="3194435" y="1664757"/>
                <a:ext cx="462600" cy="48240"/>
              </p14:xfrm>
            </p:contentPart>
          </mc:Choice>
          <mc:Fallback>
            <p:pic>
              <p:nvPicPr>
                <p:cNvPr id="20" name="Ink 19">
                  <a:extLst>
                    <a:ext uri="{FF2B5EF4-FFF2-40B4-BE49-F238E27FC236}">
                      <a16:creationId xmlns:a16="http://schemas.microsoft.com/office/drawing/2014/main" id="{5E7B91BC-E250-9320-73E1-EECCF06FF4BA}"/>
                    </a:ext>
                  </a:extLst>
                </p:cNvPr>
                <p:cNvPicPr/>
                <p:nvPr/>
              </p:nvPicPr>
              <p:blipFill>
                <a:blip r:embed="rId27"/>
                <a:stretch>
                  <a:fillRect/>
                </a:stretch>
              </p:blipFill>
              <p:spPr>
                <a:xfrm>
                  <a:off x="3176795" y="1646757"/>
                  <a:ext cx="498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24A986D6-5E2B-281B-65B5-2867A10A29B7}"/>
                    </a:ext>
                  </a:extLst>
                </p14:cNvPr>
                <p14:cNvContentPartPr/>
                <p14:nvPr/>
              </p14:nvContentPartPr>
              <p14:xfrm>
                <a:off x="3831995" y="1662237"/>
                <a:ext cx="436680" cy="53640"/>
              </p14:xfrm>
            </p:contentPart>
          </mc:Choice>
          <mc:Fallback>
            <p:pic>
              <p:nvPicPr>
                <p:cNvPr id="22" name="Ink 21">
                  <a:extLst>
                    <a:ext uri="{FF2B5EF4-FFF2-40B4-BE49-F238E27FC236}">
                      <a16:creationId xmlns:a16="http://schemas.microsoft.com/office/drawing/2014/main" id="{24A986D6-5E2B-281B-65B5-2867A10A29B7}"/>
                    </a:ext>
                  </a:extLst>
                </p:cNvPr>
                <p:cNvPicPr/>
                <p:nvPr/>
              </p:nvPicPr>
              <p:blipFill>
                <a:blip r:embed="rId29"/>
                <a:stretch>
                  <a:fillRect/>
                </a:stretch>
              </p:blipFill>
              <p:spPr>
                <a:xfrm>
                  <a:off x="3813995" y="1644237"/>
                  <a:ext cx="472320" cy="89280"/>
                </a:xfrm>
                <a:prstGeom prst="rect">
                  <a:avLst/>
                </a:prstGeom>
              </p:spPr>
            </p:pic>
          </mc:Fallback>
        </mc:AlternateContent>
      </p:grpSp>
    </p:spTree>
    <p:extLst>
      <p:ext uri="{BB962C8B-B14F-4D97-AF65-F5344CB8AC3E}">
        <p14:creationId xmlns:p14="http://schemas.microsoft.com/office/powerpoint/2010/main" val="328309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465178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4154984"/>
          </a:xfrm>
          <a:prstGeom prst="rect">
            <a:avLst/>
          </a:prstGeom>
          <a:noFill/>
        </p:spPr>
        <p:txBody>
          <a:bodyPr wrap="square" rtlCol="0">
            <a:spAutoFit/>
          </a:bodyPr>
          <a:lstStyle/>
          <a:p>
            <a:pPr algn="ctr"/>
            <a:endParaRPr lang="he-IL" sz="2400" dirty="0">
              <a:solidFill>
                <a:srgbClr val="FFC000"/>
              </a:solidFill>
              <a:cs typeface="+mj-cs"/>
            </a:endParaRPr>
          </a:p>
          <a:p>
            <a:pPr algn="ctr"/>
            <a:r>
              <a:rPr lang="he-IL" sz="3200" dirty="0">
                <a:solidFill>
                  <a:srgbClr val="FFFF00"/>
                </a:solidFill>
                <a:cs typeface="+mj-cs"/>
              </a:rPr>
              <a:t>כִּ֣י שַׂ֤מְתָּ מֵעִיר֙ לַגָּ֔ל </a:t>
            </a:r>
          </a:p>
          <a:p>
            <a:pPr algn="ctr"/>
            <a:r>
              <a:rPr lang="he-IL" sz="2400" dirty="0">
                <a:solidFill>
                  <a:srgbClr val="FFC000"/>
                </a:solidFill>
                <a:cs typeface="+mj-cs"/>
              </a:rPr>
              <a:t>“</a:t>
            </a:r>
            <a:r>
              <a:rPr lang="en-US" sz="2400" dirty="0">
                <a:solidFill>
                  <a:srgbClr val="FFC000"/>
                </a:solidFill>
                <a:cs typeface="+mj-cs"/>
              </a:rPr>
              <a:t>For you have placed a city to be a heap”</a:t>
            </a:r>
          </a:p>
          <a:p>
            <a:pPr algn="ctr"/>
            <a:endParaRPr lang="en-US" sz="2400" dirty="0">
              <a:solidFill>
                <a:srgbClr val="FFC000"/>
              </a:solidFill>
              <a:cs typeface="+mj-cs"/>
            </a:endParaRPr>
          </a:p>
          <a:p>
            <a:pPr algn="ctr"/>
            <a:r>
              <a:rPr lang="he-IL" sz="3200" dirty="0">
                <a:solidFill>
                  <a:srgbClr val="FFFF00"/>
                </a:solidFill>
                <a:cs typeface="+mj-cs"/>
              </a:rPr>
              <a:t>קִרְיָ֥ה בְצוּרָ֖ה לְמַפֵּלָ֑ה </a:t>
            </a:r>
          </a:p>
          <a:p>
            <a:pPr algn="ctr"/>
            <a:r>
              <a:rPr lang="he-IL" sz="2400" dirty="0">
                <a:solidFill>
                  <a:srgbClr val="FFC000"/>
                </a:solidFill>
                <a:cs typeface="+mj-cs"/>
              </a:rPr>
              <a:t>“</a:t>
            </a:r>
            <a:r>
              <a:rPr lang="en-US" sz="2400" dirty="0">
                <a:solidFill>
                  <a:srgbClr val="FFC000"/>
                </a:solidFill>
                <a:cs typeface="+mj-cs"/>
              </a:rPr>
              <a:t>A fortified city to be a ruin”</a:t>
            </a:r>
          </a:p>
          <a:p>
            <a:pPr algn="ctr"/>
            <a:endParaRPr lang="en-US" sz="2400" dirty="0">
              <a:solidFill>
                <a:srgbClr val="FFC000"/>
              </a:solidFill>
              <a:cs typeface="+mj-cs"/>
            </a:endParaRPr>
          </a:p>
          <a:p>
            <a:pPr algn="ctr"/>
            <a:r>
              <a:rPr lang="he-IL" sz="3200" dirty="0">
                <a:solidFill>
                  <a:srgbClr val="FFFF00"/>
                </a:solidFill>
                <a:cs typeface="+mj-cs"/>
              </a:rPr>
              <a:t>אַרְמֹ֤ון זָרִים֙ מֵעִ֔יר לְעֹולָ֖ם לֹ֥א יִבָּנֶֽה׃</a:t>
            </a:r>
          </a:p>
          <a:p>
            <a:pPr algn="ctr"/>
            <a:r>
              <a:rPr lang="he-IL" sz="2400" dirty="0">
                <a:solidFill>
                  <a:srgbClr val="FFC000"/>
                </a:solidFill>
                <a:cs typeface="+mj-cs"/>
              </a:rPr>
              <a:t>“</a:t>
            </a:r>
            <a:r>
              <a:rPr lang="en-US" sz="2400" dirty="0">
                <a:solidFill>
                  <a:srgbClr val="FFC000"/>
                </a:solidFill>
                <a:cs typeface="+mj-cs"/>
              </a:rPr>
              <a:t>a tower of strangers from a city, forever not to be built”</a:t>
            </a:r>
          </a:p>
          <a:p>
            <a:pPr algn="ctr"/>
            <a:endParaRPr lang="en-US" sz="2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79FEDCD-C7C5-AEDE-FFCF-E9C8E60AE99E}"/>
                  </a:ext>
                </a:extLst>
              </p14:cNvPr>
              <p14:cNvContentPartPr/>
              <p14:nvPr/>
            </p14:nvContentPartPr>
            <p14:xfrm>
              <a:off x="7195835" y="3403197"/>
              <a:ext cx="27720" cy="125640"/>
            </p14:xfrm>
          </p:contentPart>
        </mc:Choice>
        <mc:Fallback>
          <p:pic>
            <p:nvPicPr>
              <p:cNvPr id="2" name="Ink 1">
                <a:extLst>
                  <a:ext uri="{FF2B5EF4-FFF2-40B4-BE49-F238E27FC236}">
                    <a16:creationId xmlns:a16="http://schemas.microsoft.com/office/drawing/2014/main" id="{D79FEDCD-C7C5-AEDE-FFCF-E9C8E60AE99E}"/>
                  </a:ext>
                </a:extLst>
              </p:cNvPr>
              <p:cNvPicPr/>
              <p:nvPr/>
            </p:nvPicPr>
            <p:blipFill>
              <a:blip r:embed="rId5"/>
              <a:stretch>
                <a:fillRect/>
              </a:stretch>
            </p:blipFill>
            <p:spPr>
              <a:xfrm>
                <a:off x="7178195" y="3385197"/>
                <a:ext cx="63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FED414C-84FB-1AF5-988B-5E88DDCF5493}"/>
                  </a:ext>
                </a:extLst>
              </p14:cNvPr>
              <p14:cNvContentPartPr/>
              <p14:nvPr/>
            </p14:nvContentPartPr>
            <p14:xfrm>
              <a:off x="6292235" y="3074517"/>
              <a:ext cx="951120" cy="598680"/>
            </p14:xfrm>
          </p:contentPart>
        </mc:Choice>
        <mc:Fallback>
          <p:pic>
            <p:nvPicPr>
              <p:cNvPr id="4" name="Ink 3">
                <a:extLst>
                  <a:ext uri="{FF2B5EF4-FFF2-40B4-BE49-F238E27FC236}">
                    <a16:creationId xmlns:a16="http://schemas.microsoft.com/office/drawing/2014/main" id="{8FED414C-84FB-1AF5-988B-5E88DDCF5493}"/>
                  </a:ext>
                </a:extLst>
              </p:cNvPr>
              <p:cNvPicPr/>
              <p:nvPr/>
            </p:nvPicPr>
            <p:blipFill>
              <a:blip r:embed="rId7"/>
              <a:stretch>
                <a:fillRect/>
              </a:stretch>
            </p:blipFill>
            <p:spPr>
              <a:xfrm>
                <a:off x="6274595" y="3056877"/>
                <a:ext cx="98676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BC362C2-29AA-90DE-1381-5BCCEC4E75F4}"/>
                  </a:ext>
                </a:extLst>
              </p14:cNvPr>
              <p14:cNvContentPartPr/>
              <p14:nvPr/>
            </p14:nvContentPartPr>
            <p14:xfrm>
              <a:off x="1797635" y="3887397"/>
              <a:ext cx="748440" cy="56880"/>
            </p14:xfrm>
          </p:contentPart>
        </mc:Choice>
        <mc:Fallback>
          <p:pic>
            <p:nvPicPr>
              <p:cNvPr id="5" name="Ink 4">
                <a:extLst>
                  <a:ext uri="{FF2B5EF4-FFF2-40B4-BE49-F238E27FC236}">
                    <a16:creationId xmlns:a16="http://schemas.microsoft.com/office/drawing/2014/main" id="{BBC362C2-29AA-90DE-1381-5BCCEC4E75F4}"/>
                  </a:ext>
                </a:extLst>
              </p:cNvPr>
              <p:cNvPicPr/>
              <p:nvPr/>
            </p:nvPicPr>
            <p:blipFill>
              <a:blip r:embed="rId9"/>
              <a:stretch>
                <a:fillRect/>
              </a:stretch>
            </p:blipFill>
            <p:spPr>
              <a:xfrm>
                <a:off x="1779635" y="3869757"/>
                <a:ext cx="784080" cy="92520"/>
              </a:xfrm>
              <a:prstGeom prst="rect">
                <a:avLst/>
              </a:prstGeom>
            </p:spPr>
          </p:pic>
        </mc:Fallback>
      </mc:AlternateContent>
    </p:spTree>
    <p:extLst>
      <p:ext uri="{BB962C8B-B14F-4D97-AF65-F5344CB8AC3E}">
        <p14:creationId xmlns:p14="http://schemas.microsoft.com/office/powerpoint/2010/main" val="169416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465178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3785652"/>
          </a:xfrm>
          <a:prstGeom prst="rect">
            <a:avLst/>
          </a:prstGeom>
          <a:noFill/>
        </p:spPr>
        <p:txBody>
          <a:bodyPr wrap="square" rtlCol="0">
            <a:spAutoFit/>
          </a:bodyPr>
          <a:lstStyle/>
          <a:p>
            <a:pPr algn="r"/>
            <a:r>
              <a:rPr lang="he-IL" sz="3200" b="1" dirty="0">
                <a:solidFill>
                  <a:srgbClr val="FFFF00"/>
                </a:solidFill>
                <a:cs typeface="+mj-cs"/>
              </a:rPr>
              <a:t>ספר ויקרא פרק יא</a:t>
            </a:r>
          </a:p>
          <a:p>
            <a:pPr algn="r"/>
            <a:r>
              <a:rPr lang="he-IL" sz="3200" dirty="0">
                <a:solidFill>
                  <a:srgbClr val="FFFF00"/>
                </a:solidFill>
                <a:cs typeface="+mj-cs"/>
              </a:rPr>
              <a:t>מד   כִּי אֲנִי יְהוָֹה אֱלֹהֵיכֶם וְהִתְקַדִּשְׁתֶּם וִהְיִיתֶם קְדֹשִׁים כִּי קָדוֹשׁ אָנִי וְלֹא תְטַמְּאוּ אֶת-נַפְשֹׁתֵיכֶם בְּכָל-הַשֶּׁרֶץ הָרֹמֵשֹ עַל-הָאָרֶץ: </a:t>
            </a:r>
          </a:p>
          <a:p>
            <a:pPr algn="ctr"/>
            <a:endParaRPr lang="he-IL" sz="2400" dirty="0">
              <a:solidFill>
                <a:srgbClr val="FFC000"/>
              </a:solidFill>
              <a:cs typeface="+mj-cs"/>
            </a:endParaRPr>
          </a:p>
          <a:p>
            <a:r>
              <a:rPr lang="en-US" sz="2400" b="1" dirty="0">
                <a:solidFill>
                  <a:srgbClr val="FFC000"/>
                </a:solidFill>
                <a:cs typeface="+mj-cs"/>
              </a:rPr>
              <a:t>Vayikra / Leviticus 11:44</a:t>
            </a:r>
          </a:p>
          <a:p>
            <a:r>
              <a:rPr lang="en-US" sz="2400" dirty="0">
                <a:solidFill>
                  <a:srgbClr val="FFC000"/>
                </a:solidFill>
                <a:cs typeface="+mj-cs"/>
              </a:rPr>
              <a:t>11:44 For I am the LORD your God: ye shall therefore sanctify yourselves, and ye shall be holy; for I am holy: neither shall ye defile yourselves with any manner of creeping thing that </a:t>
            </a:r>
            <a:r>
              <a:rPr lang="en-US" sz="2400" dirty="0" err="1">
                <a:solidFill>
                  <a:srgbClr val="FFC000"/>
                </a:solidFill>
                <a:cs typeface="+mj-cs"/>
              </a:rPr>
              <a:t>creepeth</a:t>
            </a:r>
            <a:r>
              <a:rPr lang="en-US" sz="2400" dirty="0">
                <a:solidFill>
                  <a:srgbClr val="FFC000"/>
                </a:solidFill>
                <a:cs typeface="+mj-cs"/>
              </a:rPr>
              <a:t> upon the earth.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2BC6E44-A746-B300-28DC-60D5488F62D2}"/>
                  </a:ext>
                </a:extLst>
              </p14:cNvPr>
              <p14:cNvContentPartPr/>
              <p14:nvPr/>
            </p14:nvContentPartPr>
            <p14:xfrm>
              <a:off x="5845835" y="1177677"/>
              <a:ext cx="2620800" cy="151920"/>
            </p14:xfrm>
          </p:contentPart>
        </mc:Choice>
        <mc:Fallback>
          <p:pic>
            <p:nvPicPr>
              <p:cNvPr id="2" name="Ink 1">
                <a:extLst>
                  <a:ext uri="{FF2B5EF4-FFF2-40B4-BE49-F238E27FC236}">
                    <a16:creationId xmlns:a16="http://schemas.microsoft.com/office/drawing/2014/main" id="{82BC6E44-A746-B300-28DC-60D5488F62D2}"/>
                  </a:ext>
                </a:extLst>
              </p:cNvPr>
              <p:cNvPicPr/>
              <p:nvPr/>
            </p:nvPicPr>
            <p:blipFill>
              <a:blip r:embed="rId5"/>
              <a:stretch>
                <a:fillRect/>
              </a:stretch>
            </p:blipFill>
            <p:spPr>
              <a:xfrm>
                <a:off x="5828195" y="1159677"/>
                <a:ext cx="2656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529A744-8C09-80F6-F225-18D938A93A62}"/>
                  </a:ext>
                </a:extLst>
              </p14:cNvPr>
              <p14:cNvContentPartPr/>
              <p14:nvPr/>
            </p14:nvContentPartPr>
            <p14:xfrm>
              <a:off x="4290995" y="1255077"/>
              <a:ext cx="1476000" cy="47520"/>
            </p14:xfrm>
          </p:contentPart>
        </mc:Choice>
        <mc:Fallback>
          <p:pic>
            <p:nvPicPr>
              <p:cNvPr id="4" name="Ink 3">
                <a:extLst>
                  <a:ext uri="{FF2B5EF4-FFF2-40B4-BE49-F238E27FC236}">
                    <a16:creationId xmlns:a16="http://schemas.microsoft.com/office/drawing/2014/main" id="{0529A744-8C09-80F6-F225-18D938A93A62}"/>
                  </a:ext>
                </a:extLst>
              </p:cNvPr>
              <p:cNvPicPr/>
              <p:nvPr/>
            </p:nvPicPr>
            <p:blipFill>
              <a:blip r:embed="rId7"/>
              <a:stretch>
                <a:fillRect/>
              </a:stretch>
            </p:blipFill>
            <p:spPr>
              <a:xfrm>
                <a:off x="4273355" y="1237437"/>
                <a:ext cx="1511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73060C3E-76FF-F9CA-7248-34B138989616}"/>
                  </a:ext>
                </a:extLst>
              </p14:cNvPr>
              <p14:cNvContentPartPr/>
              <p14:nvPr/>
            </p14:nvContentPartPr>
            <p14:xfrm>
              <a:off x="487235" y="1290717"/>
              <a:ext cx="1122840" cy="68400"/>
            </p14:xfrm>
          </p:contentPart>
        </mc:Choice>
        <mc:Fallback>
          <p:pic>
            <p:nvPicPr>
              <p:cNvPr id="11" name="Ink 10">
                <a:extLst>
                  <a:ext uri="{FF2B5EF4-FFF2-40B4-BE49-F238E27FC236}">
                    <a16:creationId xmlns:a16="http://schemas.microsoft.com/office/drawing/2014/main" id="{73060C3E-76FF-F9CA-7248-34B138989616}"/>
                  </a:ext>
                </a:extLst>
              </p:cNvPr>
              <p:cNvPicPr/>
              <p:nvPr/>
            </p:nvPicPr>
            <p:blipFill>
              <a:blip r:embed="rId9"/>
              <a:stretch>
                <a:fillRect/>
              </a:stretch>
            </p:blipFill>
            <p:spPr>
              <a:xfrm>
                <a:off x="469595" y="1273077"/>
                <a:ext cx="1158480" cy="104040"/>
              </a:xfrm>
              <a:prstGeom prst="rect">
                <a:avLst/>
              </a:prstGeom>
            </p:spPr>
          </p:pic>
        </mc:Fallback>
      </mc:AlternateContent>
      <p:grpSp>
        <p:nvGrpSpPr>
          <p:cNvPr id="22" name="Group 21">
            <a:extLst>
              <a:ext uri="{FF2B5EF4-FFF2-40B4-BE49-F238E27FC236}">
                <a16:creationId xmlns:a16="http://schemas.microsoft.com/office/drawing/2014/main" id="{942EF4D3-5634-9679-BB82-290B5B52FC72}"/>
              </a:ext>
            </a:extLst>
          </p:cNvPr>
          <p:cNvGrpSpPr/>
          <p:nvPr/>
        </p:nvGrpSpPr>
        <p:grpSpPr>
          <a:xfrm>
            <a:off x="1704395" y="1701837"/>
            <a:ext cx="3985200" cy="183240"/>
            <a:chOff x="1704395" y="1701837"/>
            <a:chExt cx="3985200" cy="183240"/>
          </a:xfrm>
        </p:grpSpPr>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6D5F47D6-8C3D-4EA2-68B3-804188F0AB6F}"/>
                    </a:ext>
                  </a:extLst>
                </p14:cNvPr>
                <p14:cNvContentPartPr/>
                <p14:nvPr/>
              </p14:nvContentPartPr>
              <p14:xfrm>
                <a:off x="4324115" y="1813797"/>
                <a:ext cx="1365480" cy="71280"/>
              </p14:xfrm>
            </p:contentPart>
          </mc:Choice>
          <mc:Fallback>
            <p:pic>
              <p:nvPicPr>
                <p:cNvPr id="18" name="Ink 17">
                  <a:extLst>
                    <a:ext uri="{FF2B5EF4-FFF2-40B4-BE49-F238E27FC236}">
                      <a16:creationId xmlns:a16="http://schemas.microsoft.com/office/drawing/2014/main" id="{6D5F47D6-8C3D-4EA2-68B3-804188F0AB6F}"/>
                    </a:ext>
                  </a:extLst>
                </p:cNvPr>
                <p:cNvPicPr/>
                <p:nvPr/>
              </p:nvPicPr>
              <p:blipFill>
                <a:blip r:embed="rId11"/>
                <a:stretch>
                  <a:fillRect/>
                </a:stretch>
              </p:blipFill>
              <p:spPr>
                <a:xfrm>
                  <a:off x="4306475" y="1795797"/>
                  <a:ext cx="1401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C1EA617D-F3FB-9148-1118-1BC9397D48F9}"/>
                    </a:ext>
                  </a:extLst>
                </p14:cNvPr>
                <p14:cNvContentPartPr/>
                <p14:nvPr/>
              </p14:nvContentPartPr>
              <p14:xfrm>
                <a:off x="3311795" y="1717317"/>
                <a:ext cx="806040" cy="94680"/>
              </p14:xfrm>
            </p:contentPart>
          </mc:Choice>
          <mc:Fallback>
            <p:pic>
              <p:nvPicPr>
                <p:cNvPr id="19" name="Ink 18">
                  <a:extLst>
                    <a:ext uri="{FF2B5EF4-FFF2-40B4-BE49-F238E27FC236}">
                      <a16:creationId xmlns:a16="http://schemas.microsoft.com/office/drawing/2014/main" id="{C1EA617D-F3FB-9148-1118-1BC9397D48F9}"/>
                    </a:ext>
                  </a:extLst>
                </p:cNvPr>
                <p:cNvPicPr/>
                <p:nvPr/>
              </p:nvPicPr>
              <p:blipFill>
                <a:blip r:embed="rId13"/>
                <a:stretch>
                  <a:fillRect/>
                </a:stretch>
              </p:blipFill>
              <p:spPr>
                <a:xfrm>
                  <a:off x="3293795" y="1699677"/>
                  <a:ext cx="841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807638A4-F741-B3D6-8D1D-6F29DF5D40F7}"/>
                    </a:ext>
                  </a:extLst>
                </p14:cNvPr>
                <p14:cNvContentPartPr/>
                <p14:nvPr/>
              </p14:nvContentPartPr>
              <p14:xfrm>
                <a:off x="1704395" y="1701837"/>
                <a:ext cx="1563480" cy="137160"/>
              </p14:xfrm>
            </p:contentPart>
          </mc:Choice>
          <mc:Fallback>
            <p:pic>
              <p:nvPicPr>
                <p:cNvPr id="21" name="Ink 20">
                  <a:extLst>
                    <a:ext uri="{FF2B5EF4-FFF2-40B4-BE49-F238E27FC236}">
                      <a16:creationId xmlns:a16="http://schemas.microsoft.com/office/drawing/2014/main" id="{807638A4-F741-B3D6-8D1D-6F29DF5D40F7}"/>
                    </a:ext>
                  </a:extLst>
                </p:cNvPr>
                <p:cNvPicPr/>
                <p:nvPr/>
              </p:nvPicPr>
              <p:blipFill>
                <a:blip r:embed="rId15"/>
                <a:stretch>
                  <a:fillRect/>
                </a:stretch>
              </p:blipFill>
              <p:spPr>
                <a:xfrm>
                  <a:off x="1686755" y="1683837"/>
                  <a:ext cx="159912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3" name="Ink 22">
                <a:extLst>
                  <a:ext uri="{FF2B5EF4-FFF2-40B4-BE49-F238E27FC236}">
                    <a16:creationId xmlns:a16="http://schemas.microsoft.com/office/drawing/2014/main" id="{C4F57C55-97F9-9919-3A73-8394D0F20AF6}"/>
                  </a:ext>
                </a:extLst>
              </p14:cNvPr>
              <p14:cNvContentPartPr/>
              <p14:nvPr/>
            </p14:nvContentPartPr>
            <p14:xfrm>
              <a:off x="4146275" y="703917"/>
              <a:ext cx="1696320" cy="610920"/>
            </p14:xfrm>
          </p:contentPart>
        </mc:Choice>
        <mc:Fallback>
          <p:pic>
            <p:nvPicPr>
              <p:cNvPr id="23" name="Ink 22">
                <a:extLst>
                  <a:ext uri="{FF2B5EF4-FFF2-40B4-BE49-F238E27FC236}">
                    <a16:creationId xmlns:a16="http://schemas.microsoft.com/office/drawing/2014/main" id="{C4F57C55-97F9-9919-3A73-8394D0F20AF6}"/>
                  </a:ext>
                </a:extLst>
              </p:cNvPr>
              <p:cNvPicPr/>
              <p:nvPr/>
            </p:nvPicPr>
            <p:blipFill>
              <a:blip r:embed="rId17"/>
              <a:stretch>
                <a:fillRect/>
              </a:stretch>
            </p:blipFill>
            <p:spPr>
              <a:xfrm>
                <a:off x="4128275" y="685917"/>
                <a:ext cx="1731960" cy="646560"/>
              </a:xfrm>
              <a:prstGeom prst="rect">
                <a:avLst/>
              </a:prstGeom>
            </p:spPr>
          </p:pic>
        </mc:Fallback>
      </mc:AlternateContent>
      <p:grpSp>
        <p:nvGrpSpPr>
          <p:cNvPr id="28" name="Group 27">
            <a:extLst>
              <a:ext uri="{FF2B5EF4-FFF2-40B4-BE49-F238E27FC236}">
                <a16:creationId xmlns:a16="http://schemas.microsoft.com/office/drawing/2014/main" id="{5A285E29-C0C4-9EE8-623E-EDEFA842E3C6}"/>
              </a:ext>
            </a:extLst>
          </p:cNvPr>
          <p:cNvGrpSpPr/>
          <p:nvPr/>
        </p:nvGrpSpPr>
        <p:grpSpPr>
          <a:xfrm>
            <a:off x="311195" y="604197"/>
            <a:ext cx="3862800" cy="827640"/>
            <a:chOff x="311195" y="604197"/>
            <a:chExt cx="3862800" cy="827640"/>
          </a:xfrm>
        </p:grpSpPr>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5B173F72-42A7-1A92-8CB9-C3A123AEFA06}"/>
                    </a:ext>
                  </a:extLst>
                </p14:cNvPr>
                <p14:cNvContentPartPr/>
                <p14:nvPr/>
              </p14:nvContentPartPr>
              <p14:xfrm>
                <a:off x="3053675" y="1224477"/>
                <a:ext cx="1120320" cy="92160"/>
              </p14:xfrm>
            </p:contentPart>
          </mc:Choice>
          <mc:Fallback>
            <p:pic>
              <p:nvPicPr>
                <p:cNvPr id="5" name="Ink 4">
                  <a:extLst>
                    <a:ext uri="{FF2B5EF4-FFF2-40B4-BE49-F238E27FC236}">
                      <a16:creationId xmlns:a16="http://schemas.microsoft.com/office/drawing/2014/main" id="{5B173F72-42A7-1A92-8CB9-C3A123AEFA06}"/>
                    </a:ext>
                  </a:extLst>
                </p:cNvPr>
                <p:cNvPicPr/>
                <p:nvPr/>
              </p:nvPicPr>
              <p:blipFill>
                <a:blip r:embed="rId19"/>
                <a:stretch>
                  <a:fillRect/>
                </a:stretch>
              </p:blipFill>
              <p:spPr>
                <a:xfrm>
                  <a:off x="3036035" y="1206477"/>
                  <a:ext cx="1155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3E3E852B-8F41-0AC0-579D-FD04AF38491B}"/>
                    </a:ext>
                  </a:extLst>
                </p14:cNvPr>
                <p14:cNvContentPartPr/>
                <p14:nvPr/>
              </p14:nvContentPartPr>
              <p14:xfrm>
                <a:off x="1953515" y="1235277"/>
                <a:ext cx="1157400" cy="41400"/>
              </p14:xfrm>
            </p:contentPart>
          </mc:Choice>
          <mc:Fallback>
            <p:pic>
              <p:nvPicPr>
                <p:cNvPr id="7" name="Ink 6">
                  <a:extLst>
                    <a:ext uri="{FF2B5EF4-FFF2-40B4-BE49-F238E27FC236}">
                      <a16:creationId xmlns:a16="http://schemas.microsoft.com/office/drawing/2014/main" id="{3E3E852B-8F41-0AC0-579D-FD04AF38491B}"/>
                    </a:ext>
                  </a:extLst>
                </p:cNvPr>
                <p:cNvPicPr/>
                <p:nvPr/>
              </p:nvPicPr>
              <p:blipFill>
                <a:blip r:embed="rId21"/>
                <a:stretch>
                  <a:fillRect/>
                </a:stretch>
              </p:blipFill>
              <p:spPr>
                <a:xfrm>
                  <a:off x="1935515" y="1217637"/>
                  <a:ext cx="1193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Ink 24">
                  <a:extLst>
                    <a:ext uri="{FF2B5EF4-FFF2-40B4-BE49-F238E27FC236}">
                      <a16:creationId xmlns:a16="http://schemas.microsoft.com/office/drawing/2014/main" id="{52439779-F0FF-EF13-EB26-2727376D89B2}"/>
                    </a:ext>
                  </a:extLst>
                </p14:cNvPr>
                <p14:cNvContentPartPr/>
                <p14:nvPr/>
              </p14:nvContentPartPr>
              <p14:xfrm>
                <a:off x="2084195" y="675837"/>
                <a:ext cx="2009160" cy="645480"/>
              </p14:xfrm>
            </p:contentPart>
          </mc:Choice>
          <mc:Fallback>
            <p:pic>
              <p:nvPicPr>
                <p:cNvPr id="25" name="Ink 24">
                  <a:extLst>
                    <a:ext uri="{FF2B5EF4-FFF2-40B4-BE49-F238E27FC236}">
                      <a16:creationId xmlns:a16="http://schemas.microsoft.com/office/drawing/2014/main" id="{52439779-F0FF-EF13-EB26-2727376D89B2}"/>
                    </a:ext>
                  </a:extLst>
                </p:cNvPr>
                <p:cNvPicPr/>
                <p:nvPr/>
              </p:nvPicPr>
              <p:blipFill>
                <a:blip r:embed="rId23"/>
                <a:stretch>
                  <a:fillRect/>
                </a:stretch>
              </p:blipFill>
              <p:spPr>
                <a:xfrm>
                  <a:off x="2066555" y="657837"/>
                  <a:ext cx="2044800" cy="681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7" name="Ink 26">
                  <a:extLst>
                    <a:ext uri="{FF2B5EF4-FFF2-40B4-BE49-F238E27FC236}">
                      <a16:creationId xmlns:a16="http://schemas.microsoft.com/office/drawing/2014/main" id="{3CA46C83-B970-A680-498A-C6311CBE592C}"/>
                    </a:ext>
                  </a:extLst>
                </p14:cNvPr>
                <p14:cNvContentPartPr/>
                <p14:nvPr/>
              </p14:nvContentPartPr>
              <p14:xfrm>
                <a:off x="311195" y="604197"/>
                <a:ext cx="1818000" cy="827640"/>
              </p14:xfrm>
            </p:contentPart>
          </mc:Choice>
          <mc:Fallback>
            <p:pic>
              <p:nvPicPr>
                <p:cNvPr id="27" name="Ink 26">
                  <a:extLst>
                    <a:ext uri="{FF2B5EF4-FFF2-40B4-BE49-F238E27FC236}">
                      <a16:creationId xmlns:a16="http://schemas.microsoft.com/office/drawing/2014/main" id="{3CA46C83-B970-A680-498A-C6311CBE592C}"/>
                    </a:ext>
                  </a:extLst>
                </p:cNvPr>
                <p:cNvPicPr/>
                <p:nvPr/>
              </p:nvPicPr>
              <p:blipFill>
                <a:blip r:embed="rId25"/>
                <a:stretch>
                  <a:fillRect/>
                </a:stretch>
              </p:blipFill>
              <p:spPr>
                <a:xfrm>
                  <a:off x="293195" y="586197"/>
                  <a:ext cx="1853640" cy="863280"/>
                </a:xfrm>
                <a:prstGeom prst="rect">
                  <a:avLst/>
                </a:prstGeom>
              </p:spPr>
            </p:pic>
          </mc:Fallback>
        </mc:AlternateContent>
      </p:grpSp>
      <p:grpSp>
        <p:nvGrpSpPr>
          <p:cNvPr id="30" name="Group 29">
            <a:extLst>
              <a:ext uri="{FF2B5EF4-FFF2-40B4-BE49-F238E27FC236}">
                <a16:creationId xmlns:a16="http://schemas.microsoft.com/office/drawing/2014/main" id="{07029DC6-01BE-44DB-8216-ED9CD89DD7A3}"/>
              </a:ext>
            </a:extLst>
          </p:cNvPr>
          <p:cNvGrpSpPr/>
          <p:nvPr/>
        </p:nvGrpSpPr>
        <p:grpSpPr>
          <a:xfrm>
            <a:off x="5859515" y="689517"/>
            <a:ext cx="3489480" cy="1305360"/>
            <a:chOff x="5859515" y="689517"/>
            <a:chExt cx="3489480" cy="1305360"/>
          </a:xfrm>
        </p:grpSpPr>
        <mc:AlternateContent xmlns:mc="http://schemas.openxmlformats.org/markup-compatibility/2006">
          <mc:Choice xmlns:p14="http://schemas.microsoft.com/office/powerpoint/2010/main" Requires="p14">
            <p:contentPart p14:bwMode="auto" r:id="rId26">
              <p14:nvContentPartPr>
                <p14:cNvPr id="12" name="Ink 11">
                  <a:extLst>
                    <a:ext uri="{FF2B5EF4-FFF2-40B4-BE49-F238E27FC236}">
                      <a16:creationId xmlns:a16="http://schemas.microsoft.com/office/drawing/2014/main" id="{C608E95A-F314-6E54-482B-2FF17C8BB94C}"/>
                    </a:ext>
                  </a:extLst>
                </p14:cNvPr>
                <p14:cNvContentPartPr/>
                <p14:nvPr/>
              </p14:nvContentPartPr>
              <p14:xfrm>
                <a:off x="8694155" y="1796877"/>
                <a:ext cx="542880" cy="31680"/>
              </p14:xfrm>
            </p:contentPart>
          </mc:Choice>
          <mc:Fallback>
            <p:pic>
              <p:nvPicPr>
                <p:cNvPr id="12" name="Ink 11">
                  <a:extLst>
                    <a:ext uri="{FF2B5EF4-FFF2-40B4-BE49-F238E27FC236}">
                      <a16:creationId xmlns:a16="http://schemas.microsoft.com/office/drawing/2014/main" id="{C608E95A-F314-6E54-482B-2FF17C8BB94C}"/>
                    </a:ext>
                  </a:extLst>
                </p:cNvPr>
                <p:cNvPicPr/>
                <p:nvPr/>
              </p:nvPicPr>
              <p:blipFill>
                <a:blip r:embed="rId27"/>
                <a:stretch>
                  <a:fillRect/>
                </a:stretch>
              </p:blipFill>
              <p:spPr>
                <a:xfrm>
                  <a:off x="8676515" y="1778877"/>
                  <a:ext cx="578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Ink 12">
                  <a:extLst>
                    <a:ext uri="{FF2B5EF4-FFF2-40B4-BE49-F238E27FC236}">
                      <a16:creationId xmlns:a16="http://schemas.microsoft.com/office/drawing/2014/main" id="{CBAF292C-B9C7-A325-FA02-D697AEC3DB76}"/>
                    </a:ext>
                  </a:extLst>
                </p14:cNvPr>
                <p14:cNvContentPartPr/>
                <p14:nvPr/>
              </p14:nvContentPartPr>
              <p14:xfrm>
                <a:off x="7777235" y="1764117"/>
                <a:ext cx="903240" cy="89640"/>
              </p14:xfrm>
            </p:contentPart>
          </mc:Choice>
          <mc:Fallback>
            <p:pic>
              <p:nvPicPr>
                <p:cNvPr id="13" name="Ink 12">
                  <a:extLst>
                    <a:ext uri="{FF2B5EF4-FFF2-40B4-BE49-F238E27FC236}">
                      <a16:creationId xmlns:a16="http://schemas.microsoft.com/office/drawing/2014/main" id="{CBAF292C-B9C7-A325-FA02-D697AEC3DB76}"/>
                    </a:ext>
                  </a:extLst>
                </p:cNvPr>
                <p:cNvPicPr/>
                <p:nvPr/>
              </p:nvPicPr>
              <p:blipFill>
                <a:blip r:embed="rId29"/>
                <a:stretch>
                  <a:fillRect/>
                </a:stretch>
              </p:blipFill>
              <p:spPr>
                <a:xfrm>
                  <a:off x="7759595" y="1746477"/>
                  <a:ext cx="938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Ink 14">
                  <a:extLst>
                    <a:ext uri="{FF2B5EF4-FFF2-40B4-BE49-F238E27FC236}">
                      <a16:creationId xmlns:a16="http://schemas.microsoft.com/office/drawing/2014/main" id="{6102FA74-7EF8-9E73-3040-6C44A1C8A6ED}"/>
                    </a:ext>
                  </a:extLst>
                </p14:cNvPr>
                <p14:cNvContentPartPr/>
                <p14:nvPr/>
              </p14:nvContentPartPr>
              <p14:xfrm>
                <a:off x="7181795" y="1786437"/>
                <a:ext cx="496440" cy="51840"/>
              </p14:xfrm>
            </p:contentPart>
          </mc:Choice>
          <mc:Fallback>
            <p:pic>
              <p:nvPicPr>
                <p:cNvPr id="15" name="Ink 14">
                  <a:extLst>
                    <a:ext uri="{FF2B5EF4-FFF2-40B4-BE49-F238E27FC236}">
                      <a16:creationId xmlns:a16="http://schemas.microsoft.com/office/drawing/2014/main" id="{6102FA74-7EF8-9E73-3040-6C44A1C8A6ED}"/>
                    </a:ext>
                  </a:extLst>
                </p:cNvPr>
                <p:cNvPicPr/>
                <p:nvPr/>
              </p:nvPicPr>
              <p:blipFill>
                <a:blip r:embed="rId31"/>
                <a:stretch>
                  <a:fillRect/>
                </a:stretch>
              </p:blipFill>
              <p:spPr>
                <a:xfrm>
                  <a:off x="7164155" y="1768797"/>
                  <a:ext cx="532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Ink 15">
                  <a:extLst>
                    <a:ext uri="{FF2B5EF4-FFF2-40B4-BE49-F238E27FC236}">
                      <a16:creationId xmlns:a16="http://schemas.microsoft.com/office/drawing/2014/main" id="{778DEC5F-1105-8A0A-29B4-F77DF6C70CD1}"/>
                    </a:ext>
                  </a:extLst>
                </p14:cNvPr>
                <p14:cNvContentPartPr/>
                <p14:nvPr/>
              </p14:nvContentPartPr>
              <p14:xfrm>
                <a:off x="5859515" y="1837917"/>
                <a:ext cx="1285200" cy="68760"/>
              </p14:xfrm>
            </p:contentPart>
          </mc:Choice>
          <mc:Fallback>
            <p:pic>
              <p:nvPicPr>
                <p:cNvPr id="16" name="Ink 15">
                  <a:extLst>
                    <a:ext uri="{FF2B5EF4-FFF2-40B4-BE49-F238E27FC236}">
                      <a16:creationId xmlns:a16="http://schemas.microsoft.com/office/drawing/2014/main" id="{778DEC5F-1105-8A0A-29B4-F77DF6C70CD1}"/>
                    </a:ext>
                  </a:extLst>
                </p:cNvPr>
                <p:cNvPicPr/>
                <p:nvPr/>
              </p:nvPicPr>
              <p:blipFill>
                <a:blip r:embed="rId33"/>
                <a:stretch>
                  <a:fillRect/>
                </a:stretch>
              </p:blipFill>
              <p:spPr>
                <a:xfrm>
                  <a:off x="5841515" y="1819917"/>
                  <a:ext cx="1320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44055960-BA76-53C8-2998-F44A0395FEA0}"/>
                    </a:ext>
                  </a:extLst>
                </p14:cNvPr>
                <p14:cNvContentPartPr/>
                <p14:nvPr/>
              </p14:nvContentPartPr>
              <p14:xfrm>
                <a:off x="9050195" y="689517"/>
                <a:ext cx="298800" cy="1305360"/>
              </p14:xfrm>
            </p:contentPart>
          </mc:Choice>
          <mc:Fallback>
            <p:pic>
              <p:nvPicPr>
                <p:cNvPr id="29" name="Ink 28">
                  <a:extLst>
                    <a:ext uri="{FF2B5EF4-FFF2-40B4-BE49-F238E27FC236}">
                      <a16:creationId xmlns:a16="http://schemas.microsoft.com/office/drawing/2014/main" id="{44055960-BA76-53C8-2998-F44A0395FEA0}"/>
                    </a:ext>
                  </a:extLst>
                </p:cNvPr>
                <p:cNvPicPr/>
                <p:nvPr/>
              </p:nvPicPr>
              <p:blipFill>
                <a:blip r:embed="rId35"/>
                <a:stretch>
                  <a:fillRect/>
                </a:stretch>
              </p:blipFill>
              <p:spPr>
                <a:xfrm>
                  <a:off x="9032555" y="671517"/>
                  <a:ext cx="334440" cy="134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F055D403-DBD3-4682-F423-0ED015A67A61}"/>
                  </a:ext>
                </a:extLst>
              </p14:cNvPr>
              <p14:cNvContentPartPr/>
              <p14:nvPr/>
            </p14:nvContentPartPr>
            <p14:xfrm>
              <a:off x="2298035" y="557757"/>
              <a:ext cx="3574080" cy="74880"/>
            </p14:xfrm>
          </p:contentPart>
        </mc:Choice>
        <mc:Fallback>
          <p:pic>
            <p:nvPicPr>
              <p:cNvPr id="31" name="Ink 30">
                <a:extLst>
                  <a:ext uri="{FF2B5EF4-FFF2-40B4-BE49-F238E27FC236}">
                    <a16:creationId xmlns:a16="http://schemas.microsoft.com/office/drawing/2014/main" id="{F055D403-DBD3-4682-F423-0ED015A67A61}"/>
                  </a:ext>
                </a:extLst>
              </p:cNvPr>
              <p:cNvPicPr/>
              <p:nvPr/>
            </p:nvPicPr>
            <p:blipFill>
              <a:blip r:embed="rId37"/>
              <a:stretch>
                <a:fillRect/>
              </a:stretch>
            </p:blipFill>
            <p:spPr>
              <a:xfrm>
                <a:off x="2280035" y="540117"/>
                <a:ext cx="3609720" cy="110520"/>
              </a:xfrm>
              <a:prstGeom prst="rect">
                <a:avLst/>
              </a:prstGeom>
            </p:spPr>
          </p:pic>
        </mc:Fallback>
      </mc:AlternateContent>
    </p:spTree>
    <p:extLst>
      <p:ext uri="{BB962C8B-B14F-4D97-AF65-F5344CB8AC3E}">
        <p14:creationId xmlns:p14="http://schemas.microsoft.com/office/powerpoint/2010/main" val="194702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14266" cy="507461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1698FD5-2CF7-F36D-4B36-A893885A532D}"/>
              </a:ext>
            </a:extLst>
          </p:cNvPr>
          <p:cNvPicPr>
            <a:picLocks noChangeAspect="1"/>
          </p:cNvPicPr>
          <p:nvPr/>
        </p:nvPicPr>
        <p:blipFill>
          <a:blip r:embed="rId4"/>
          <a:stretch>
            <a:fillRect/>
          </a:stretch>
        </p:blipFill>
        <p:spPr>
          <a:xfrm>
            <a:off x="238074" y="218682"/>
            <a:ext cx="11637448" cy="3432781"/>
          </a:xfrm>
          <a:prstGeom prst="rect">
            <a:avLst/>
          </a:prstGeom>
        </p:spPr>
      </p:pic>
      <p:sp>
        <p:nvSpPr>
          <p:cNvPr id="5" name="TextBox 4">
            <a:extLst>
              <a:ext uri="{FF2B5EF4-FFF2-40B4-BE49-F238E27FC236}">
                <a16:creationId xmlns:a16="http://schemas.microsoft.com/office/drawing/2014/main" id="{01E1593A-6E3F-A5B4-AED9-37F8251BB357}"/>
              </a:ext>
            </a:extLst>
          </p:cNvPr>
          <p:cNvSpPr txBox="1"/>
          <p:nvPr/>
        </p:nvSpPr>
        <p:spPr>
          <a:xfrm>
            <a:off x="448117" y="3112593"/>
            <a:ext cx="2216360" cy="369394"/>
          </a:xfrm>
          <a:prstGeom prst="rect">
            <a:avLst/>
          </a:prstGeom>
          <a:noFill/>
        </p:spPr>
        <p:txBody>
          <a:bodyPr wrap="square" rtlCol="0">
            <a:spAutoFit/>
          </a:bodyPr>
          <a:lstStyle/>
          <a:p>
            <a:r>
              <a:rPr lang="en-US" dirty="0">
                <a:solidFill>
                  <a:srgbClr val="FFFF00"/>
                </a:solidFill>
              </a:rPr>
              <a:t>Isaiah 25:3</a:t>
            </a:r>
          </a:p>
        </p:txBody>
      </p:sp>
      <p:sp>
        <p:nvSpPr>
          <p:cNvPr id="9" name="TextBox 8">
            <a:extLst>
              <a:ext uri="{FF2B5EF4-FFF2-40B4-BE49-F238E27FC236}">
                <a16:creationId xmlns:a16="http://schemas.microsoft.com/office/drawing/2014/main" id="{B4E76601-57E5-4761-7813-8102DAE5CCEF}"/>
              </a:ext>
            </a:extLst>
          </p:cNvPr>
          <p:cNvSpPr txBox="1"/>
          <p:nvPr/>
        </p:nvSpPr>
        <p:spPr>
          <a:xfrm>
            <a:off x="405036" y="3651463"/>
            <a:ext cx="11470486" cy="954107"/>
          </a:xfrm>
          <a:prstGeom prst="rect">
            <a:avLst/>
          </a:prstGeom>
          <a:noFill/>
        </p:spPr>
        <p:txBody>
          <a:bodyPr wrap="square">
            <a:spAutoFit/>
          </a:bodyPr>
          <a:lstStyle/>
          <a:p>
            <a:pPr algn="ctr" rtl="0">
              <a:spcBef>
                <a:spcPts val="0"/>
              </a:spcBef>
              <a:spcAft>
                <a:spcPts val="0"/>
              </a:spcAft>
            </a:pPr>
            <a:r>
              <a:rPr lang="en-US" sz="2800" b="0" i="0" u="none" strike="noStrike" dirty="0">
                <a:solidFill>
                  <a:srgbClr val="FFC000"/>
                </a:solidFill>
                <a:effectLst/>
                <a:latin typeface="Arial" panose="020B0604020202020204" pitchFamily="34" charset="0"/>
              </a:rPr>
              <a:t>What does it mean to exalt the Lord God Almighty? </a:t>
            </a:r>
            <a:endParaRPr lang="en-US" sz="2800" b="0" dirty="0">
              <a:solidFill>
                <a:srgbClr val="FFC000"/>
              </a:solidFill>
              <a:effectLst/>
            </a:endParaRPr>
          </a:p>
          <a:p>
            <a:pPr algn="ctr" rtl="0">
              <a:spcBef>
                <a:spcPts val="0"/>
              </a:spcBef>
              <a:spcAft>
                <a:spcPts val="0"/>
              </a:spcAft>
            </a:pPr>
            <a:r>
              <a:rPr lang="en-US" sz="2800" b="0" i="0" u="none" strike="noStrike" dirty="0">
                <a:solidFill>
                  <a:srgbClr val="92D050"/>
                </a:solidFill>
                <a:effectLst/>
                <a:latin typeface="Arial" panose="020B0604020202020204" pitchFamily="34" charset="0"/>
              </a:rPr>
              <a:t>What does it mean to bless or praise the Lord God who is in heaven?</a:t>
            </a:r>
            <a:endParaRPr lang="en-US" sz="2800" b="0" dirty="0">
              <a:solidFill>
                <a:srgbClr val="92D050"/>
              </a:solidFill>
              <a:effectLst/>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D996481-DC5D-F402-2441-C2AB42F3513A}"/>
                  </a:ext>
                </a:extLst>
              </p14:cNvPr>
              <p14:cNvContentPartPr/>
              <p14:nvPr/>
            </p14:nvContentPartPr>
            <p14:xfrm>
              <a:off x="4581515" y="879237"/>
              <a:ext cx="221400" cy="1294560"/>
            </p14:xfrm>
          </p:contentPart>
        </mc:Choice>
        <mc:Fallback>
          <p:pic>
            <p:nvPicPr>
              <p:cNvPr id="2" name="Ink 1">
                <a:extLst>
                  <a:ext uri="{FF2B5EF4-FFF2-40B4-BE49-F238E27FC236}">
                    <a16:creationId xmlns:a16="http://schemas.microsoft.com/office/drawing/2014/main" id="{ED996481-DC5D-F402-2441-C2AB42F3513A}"/>
                  </a:ext>
                </a:extLst>
              </p:cNvPr>
              <p:cNvPicPr/>
              <p:nvPr/>
            </p:nvPicPr>
            <p:blipFill>
              <a:blip r:embed="rId6"/>
              <a:stretch>
                <a:fillRect/>
              </a:stretch>
            </p:blipFill>
            <p:spPr>
              <a:xfrm>
                <a:off x="4563875" y="861597"/>
                <a:ext cx="257040" cy="1330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6814B9C8-1AEE-9C58-5886-8103B354F04A}"/>
                  </a:ext>
                </a:extLst>
              </p14:cNvPr>
              <p14:cNvContentPartPr/>
              <p14:nvPr/>
            </p14:nvContentPartPr>
            <p14:xfrm>
              <a:off x="2469395" y="818397"/>
              <a:ext cx="181800" cy="1570680"/>
            </p14:xfrm>
          </p:contentPart>
        </mc:Choice>
        <mc:Fallback>
          <p:pic>
            <p:nvPicPr>
              <p:cNvPr id="3" name="Ink 2">
                <a:extLst>
                  <a:ext uri="{FF2B5EF4-FFF2-40B4-BE49-F238E27FC236}">
                    <a16:creationId xmlns:a16="http://schemas.microsoft.com/office/drawing/2014/main" id="{6814B9C8-1AEE-9C58-5886-8103B354F04A}"/>
                  </a:ext>
                </a:extLst>
              </p:cNvPr>
              <p:cNvPicPr/>
              <p:nvPr/>
            </p:nvPicPr>
            <p:blipFill>
              <a:blip r:embed="rId8"/>
              <a:stretch>
                <a:fillRect/>
              </a:stretch>
            </p:blipFill>
            <p:spPr>
              <a:xfrm>
                <a:off x="2451395" y="800397"/>
                <a:ext cx="217440" cy="1606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1A10CDA8-347D-6EDB-87C6-6B8ADB35FD54}"/>
                  </a:ext>
                </a:extLst>
              </p14:cNvPr>
              <p14:cNvContentPartPr/>
              <p14:nvPr/>
            </p14:nvContentPartPr>
            <p14:xfrm>
              <a:off x="5247155" y="1241757"/>
              <a:ext cx="816840" cy="46440"/>
            </p14:xfrm>
          </p:contentPart>
        </mc:Choice>
        <mc:Fallback>
          <p:pic>
            <p:nvPicPr>
              <p:cNvPr id="7" name="Ink 6">
                <a:extLst>
                  <a:ext uri="{FF2B5EF4-FFF2-40B4-BE49-F238E27FC236}">
                    <a16:creationId xmlns:a16="http://schemas.microsoft.com/office/drawing/2014/main" id="{1A10CDA8-347D-6EDB-87C6-6B8ADB35FD54}"/>
                  </a:ext>
                </a:extLst>
              </p:cNvPr>
              <p:cNvPicPr/>
              <p:nvPr/>
            </p:nvPicPr>
            <p:blipFill>
              <a:blip r:embed="rId10"/>
              <a:stretch>
                <a:fillRect/>
              </a:stretch>
            </p:blipFill>
            <p:spPr>
              <a:xfrm>
                <a:off x="5229515" y="1224117"/>
                <a:ext cx="852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AB15B45C-4489-A1CB-4DF7-25A9434CD436}"/>
                  </a:ext>
                </a:extLst>
              </p14:cNvPr>
              <p14:cNvContentPartPr/>
              <p14:nvPr/>
            </p14:nvContentPartPr>
            <p14:xfrm>
              <a:off x="1472915" y="1124397"/>
              <a:ext cx="896040" cy="42120"/>
            </p14:xfrm>
          </p:contentPart>
        </mc:Choice>
        <mc:Fallback>
          <p:pic>
            <p:nvPicPr>
              <p:cNvPr id="11" name="Ink 10">
                <a:extLst>
                  <a:ext uri="{FF2B5EF4-FFF2-40B4-BE49-F238E27FC236}">
                    <a16:creationId xmlns:a16="http://schemas.microsoft.com/office/drawing/2014/main" id="{AB15B45C-4489-A1CB-4DF7-25A9434CD436}"/>
                  </a:ext>
                </a:extLst>
              </p:cNvPr>
              <p:cNvPicPr/>
              <p:nvPr/>
            </p:nvPicPr>
            <p:blipFill>
              <a:blip r:embed="rId12"/>
              <a:stretch>
                <a:fillRect/>
              </a:stretch>
            </p:blipFill>
            <p:spPr>
              <a:xfrm>
                <a:off x="1455275" y="1106397"/>
                <a:ext cx="931680" cy="77760"/>
              </a:xfrm>
              <a:prstGeom prst="rect">
                <a:avLst/>
              </a:prstGeom>
            </p:spPr>
          </p:pic>
        </mc:Fallback>
      </mc:AlternateContent>
    </p:spTree>
    <p:extLst>
      <p:ext uri="{BB962C8B-B14F-4D97-AF65-F5344CB8AC3E}">
        <p14:creationId xmlns:p14="http://schemas.microsoft.com/office/powerpoint/2010/main" val="244258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31726" cy="556618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4E76601-57E5-4761-7813-8102DAE5CCEF}"/>
              </a:ext>
            </a:extLst>
          </p:cNvPr>
          <p:cNvSpPr txBox="1"/>
          <p:nvPr/>
        </p:nvSpPr>
        <p:spPr>
          <a:xfrm>
            <a:off x="321890" y="49937"/>
            <a:ext cx="8509127" cy="4770537"/>
          </a:xfrm>
          <a:prstGeom prst="rect">
            <a:avLst/>
          </a:prstGeom>
          <a:noFill/>
        </p:spPr>
        <p:txBody>
          <a:bodyPr wrap="square">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ספר תהילים פרק לז</a:t>
            </a:r>
          </a:p>
          <a:p>
            <a:pPr algn="r" rtl="0">
              <a:spcBef>
                <a:spcPts val="0"/>
              </a:spcBef>
              <a:spcAft>
                <a:spcPts val="0"/>
              </a:spcAft>
            </a:pPr>
            <a:r>
              <a:rPr lang="he-IL" sz="3600" b="0" i="0" u="none" strike="noStrike" dirty="0">
                <a:solidFill>
                  <a:srgbClr val="FFFF00"/>
                </a:solidFill>
                <a:effectLst/>
                <a:latin typeface="Arial" panose="020B0604020202020204" pitchFamily="34" charset="0"/>
                <a:cs typeface="+mj-cs"/>
              </a:rPr>
              <a:t>א   לְדָוִד | אַל-תִּתְחַר בַּמְּרֵעִים אַל-תְּקַנֵּא בְּעֹשֵֹי עַוְלָה: ב   כִּי כֶחָצִיר מְהֵרָה יִמָּלוּ וּכְיֶרֶק דֶּשֶׁא יִבּוֹלוּן:</a:t>
            </a:r>
            <a:r>
              <a:rPr lang="he-IL" sz="2800" b="0" i="0" u="none" strike="noStrike" dirty="0">
                <a:solidFill>
                  <a:srgbClr val="FFC000"/>
                </a:solidFill>
                <a:effectLst/>
                <a:latin typeface="Arial" panose="020B0604020202020204" pitchFamily="34" charset="0"/>
              </a:rPr>
              <a:t> </a:t>
            </a:r>
          </a:p>
          <a:p>
            <a:pPr algn="r" rtl="0">
              <a:spcBef>
                <a:spcPts val="0"/>
              </a:spcBef>
              <a:spcAft>
                <a:spcPts val="0"/>
              </a:spcAft>
            </a:pPr>
            <a:endParaRPr lang="he-IL" sz="2800" b="0" i="0" u="none" strike="noStrike" dirty="0">
              <a:solidFill>
                <a:srgbClr val="FFC000"/>
              </a:solidFill>
              <a:effectLst/>
              <a:latin typeface="Arial" panose="020B0604020202020204" pitchFamily="34" charset="0"/>
            </a:endParaRPr>
          </a:p>
          <a:p>
            <a:pPr algn="r" rtl="0">
              <a:spcBef>
                <a:spcPts val="0"/>
              </a:spcBef>
              <a:spcAft>
                <a:spcPts val="0"/>
              </a:spcAft>
            </a:pPr>
            <a:endParaRPr lang="he-IL" sz="2800" b="0" i="0" u="none" strike="noStrike" dirty="0">
              <a:solidFill>
                <a:srgbClr val="FFC000"/>
              </a:solidFill>
              <a:effectLst/>
              <a:latin typeface="Arial" panose="020B0604020202020204" pitchFamily="34" charset="0"/>
            </a:endParaRPr>
          </a:p>
          <a:p>
            <a:pPr rtl="0">
              <a:spcBef>
                <a:spcPts val="0"/>
              </a:spcBef>
              <a:spcAft>
                <a:spcPts val="0"/>
              </a:spcAft>
            </a:pPr>
            <a:r>
              <a:rPr lang="en-US" sz="2800" b="1" i="0" u="none" strike="noStrike" dirty="0">
                <a:solidFill>
                  <a:srgbClr val="FFC000"/>
                </a:solidFill>
                <a:effectLst/>
                <a:latin typeface="Arial" panose="020B0604020202020204" pitchFamily="34" charset="0"/>
              </a:rPr>
              <a:t>Tehillim / Psalms 37:1-2</a:t>
            </a:r>
          </a:p>
          <a:p>
            <a:pPr rtl="0">
              <a:spcBef>
                <a:spcPts val="0"/>
              </a:spcBef>
              <a:spcAft>
                <a:spcPts val="0"/>
              </a:spcAft>
            </a:pPr>
            <a:r>
              <a:rPr lang="en-US" sz="2800" b="0" i="0" u="none" strike="noStrike" dirty="0">
                <a:solidFill>
                  <a:srgbClr val="FFC000"/>
                </a:solidFill>
                <a:effectLst/>
                <a:latin typeface="Arial" panose="020B0604020202020204" pitchFamily="34" charset="0"/>
              </a:rPr>
              <a:t>37:1 To David, Fret not thyself because of evildoers, Neither be thou envious against the workers of iniquity. 37:2 For they shall soon be cut down like the grass, And wither as the green herb.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ED61136-35FF-E9AE-C4D0-CD8441DCCB24}"/>
                  </a:ext>
                </a:extLst>
              </p14:cNvPr>
              <p14:cNvContentPartPr/>
              <p14:nvPr/>
            </p14:nvContentPartPr>
            <p14:xfrm>
              <a:off x="7459715" y="1141677"/>
              <a:ext cx="746640" cy="116280"/>
            </p14:xfrm>
          </p:contentPart>
        </mc:Choice>
        <mc:Fallback>
          <p:pic>
            <p:nvPicPr>
              <p:cNvPr id="2" name="Ink 1">
                <a:extLst>
                  <a:ext uri="{FF2B5EF4-FFF2-40B4-BE49-F238E27FC236}">
                    <a16:creationId xmlns:a16="http://schemas.microsoft.com/office/drawing/2014/main" id="{DED61136-35FF-E9AE-C4D0-CD8441DCCB24}"/>
                  </a:ext>
                </a:extLst>
              </p:cNvPr>
              <p:cNvPicPr/>
              <p:nvPr/>
            </p:nvPicPr>
            <p:blipFill>
              <a:blip r:embed="rId5"/>
              <a:stretch>
                <a:fillRect/>
              </a:stretch>
            </p:blipFill>
            <p:spPr>
              <a:xfrm>
                <a:off x="7441715" y="1124037"/>
                <a:ext cx="782280" cy="151920"/>
              </a:xfrm>
              <a:prstGeom prst="rect">
                <a:avLst/>
              </a:prstGeom>
            </p:spPr>
          </p:pic>
        </mc:Fallback>
      </mc:AlternateContent>
    </p:spTree>
    <p:extLst>
      <p:ext uri="{BB962C8B-B14F-4D97-AF65-F5344CB8AC3E}">
        <p14:creationId xmlns:p14="http://schemas.microsoft.com/office/powerpoint/2010/main" val="316617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31726" cy="556618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4E76601-57E5-4761-7813-8102DAE5CCEF}"/>
              </a:ext>
            </a:extLst>
          </p:cNvPr>
          <p:cNvSpPr txBox="1"/>
          <p:nvPr/>
        </p:nvSpPr>
        <p:spPr>
          <a:xfrm>
            <a:off x="349250" y="356782"/>
            <a:ext cx="8509127" cy="4524315"/>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Revelation 3:20-21</a:t>
            </a:r>
          </a:p>
          <a:p>
            <a:pPr rtl="0">
              <a:spcBef>
                <a:spcPts val="0"/>
              </a:spcBef>
              <a:spcAft>
                <a:spcPts val="0"/>
              </a:spcAft>
            </a:pPr>
            <a:r>
              <a:rPr lang="en-US" sz="2400" i="0" u="none" strike="noStrike" dirty="0">
                <a:solidFill>
                  <a:srgbClr val="FFC000"/>
                </a:solidFill>
                <a:effectLst/>
                <a:latin typeface="Arial" panose="020B0604020202020204" pitchFamily="34" charset="0"/>
                <a:cs typeface="+mj-cs"/>
              </a:rPr>
              <a:t>3:20 Behold, I stand at the door, and </a:t>
            </a:r>
            <a:r>
              <a:rPr lang="en-US" sz="2400" i="0" u="none" strike="noStrike" dirty="0" err="1">
                <a:solidFill>
                  <a:srgbClr val="FFC000"/>
                </a:solidFill>
                <a:effectLst/>
                <a:latin typeface="Arial" panose="020B0604020202020204" pitchFamily="34" charset="0"/>
                <a:cs typeface="+mj-cs"/>
              </a:rPr>
              <a:t>uknock</a:t>
            </a:r>
            <a:r>
              <a:rPr lang="en-US" sz="2400" i="0" u="none" strike="noStrike" dirty="0">
                <a:solidFill>
                  <a:srgbClr val="FFC000"/>
                </a:solidFill>
                <a:effectLst/>
                <a:latin typeface="Arial" panose="020B0604020202020204" pitchFamily="34" charset="0"/>
                <a:cs typeface="+mj-cs"/>
              </a:rPr>
              <a:t>: if any man hear my voice, and open the door, I will come in to him, and will sup with him, and he with me. 3:21 To him that </a:t>
            </a:r>
            <a:r>
              <a:rPr lang="en-US" sz="2400" i="0" u="none" strike="noStrike" dirty="0" err="1">
                <a:solidFill>
                  <a:srgbClr val="FFC000"/>
                </a:solidFill>
                <a:effectLst/>
                <a:latin typeface="Arial" panose="020B0604020202020204" pitchFamily="34" charset="0"/>
                <a:cs typeface="+mj-cs"/>
              </a:rPr>
              <a:t>overcometh</a:t>
            </a:r>
            <a:r>
              <a:rPr lang="en-US" sz="2400" i="0" u="none" strike="noStrike" dirty="0">
                <a:solidFill>
                  <a:srgbClr val="FFC000"/>
                </a:solidFill>
                <a:effectLst/>
                <a:latin typeface="Arial" panose="020B0604020202020204" pitchFamily="34" charset="0"/>
                <a:cs typeface="+mj-cs"/>
              </a:rPr>
              <a:t> will I grant to sit with me in my throne, even as I also overcame, and am set down with my Father in his throne. (KJV, </a:t>
            </a:r>
            <a:r>
              <a:rPr lang="en-US" sz="2400" i="0" u="none" strike="noStrike" dirty="0">
                <a:solidFill>
                  <a:srgbClr val="00B0F0"/>
                </a:solidFill>
                <a:effectLst/>
                <a:latin typeface="Arial" panose="020B0604020202020204" pitchFamily="34" charset="0"/>
                <a:cs typeface="+mj-cs"/>
              </a:rPr>
              <a:t>20 </a:t>
            </a:r>
            <a:r>
              <a:rPr lang="el-GR" sz="2400" i="0" u="none" strike="noStrike" dirty="0">
                <a:solidFill>
                  <a:srgbClr val="00B0F0"/>
                </a:solidFill>
                <a:effectLst/>
                <a:latin typeface="Arial" panose="020B0604020202020204" pitchFamily="34" charset="0"/>
                <a:cs typeface="+mj-cs"/>
              </a:rPr>
              <a:t>Ἰδοὺ ἕστηκα ἐπὶ τὴν θύραν καὶ κρούω· ἐάν τις ἀκούσῃ τῆς φωνῆς μου καὶ ⸀ἀνοίξῃ τὴν θύραν,* °[καὶ] εἰσελεύσομαι πρὸς αὐτὸν καὶ δειπνήσω μετʼ* αὐτοῦ καὶ αὐτὸς μετʼ ἐμοῦ. 21 Ὁ νικῶν δώσω αὐτῷ καθίσαι μετʼ ἐμοῦ ἐν τῷ θρόνῳ μου,* ὡς κἀγὼ ἐνίκησα καὶ ἐκάθισα μετὰ τοῦ πατρός μου ἐν τῷ θρόνῳ αὐτοῦ</a:t>
            </a:r>
            <a:r>
              <a:rPr lang="el-GR" sz="2400" i="0" u="none" strike="noStrike" dirty="0">
                <a:solidFill>
                  <a:srgbClr val="FFC000"/>
                </a:solidFill>
                <a:effectLst/>
                <a:latin typeface="Arial" panose="020B0604020202020204" pitchFamily="34" charset="0"/>
                <a:cs typeface="+mj-cs"/>
              </a:rPr>
              <a:t>.)</a:t>
            </a:r>
          </a:p>
        </p:txBody>
      </p:sp>
      <p:grpSp>
        <p:nvGrpSpPr>
          <p:cNvPr id="7" name="Group 6">
            <a:extLst>
              <a:ext uri="{FF2B5EF4-FFF2-40B4-BE49-F238E27FC236}">
                <a16:creationId xmlns:a16="http://schemas.microsoft.com/office/drawing/2014/main" id="{55532AB5-E9C9-C782-C5AC-63F6F5D0C73B}"/>
              </a:ext>
            </a:extLst>
          </p:cNvPr>
          <p:cNvGrpSpPr/>
          <p:nvPr/>
        </p:nvGrpSpPr>
        <p:grpSpPr>
          <a:xfrm>
            <a:off x="3218915" y="424557"/>
            <a:ext cx="291240" cy="321480"/>
            <a:chOff x="3218915" y="424557"/>
            <a:chExt cx="291240" cy="321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591D0BA-1478-C246-8FB5-4090E70A4444}"/>
                    </a:ext>
                  </a:extLst>
                </p14:cNvPr>
                <p14:cNvContentPartPr/>
                <p14:nvPr/>
              </p14:nvContentPartPr>
              <p14:xfrm>
                <a:off x="3249155" y="427437"/>
                <a:ext cx="173880" cy="298080"/>
              </p14:xfrm>
            </p:contentPart>
          </mc:Choice>
          <mc:Fallback>
            <p:pic>
              <p:nvPicPr>
                <p:cNvPr id="2" name="Ink 1">
                  <a:extLst>
                    <a:ext uri="{FF2B5EF4-FFF2-40B4-BE49-F238E27FC236}">
                      <a16:creationId xmlns:a16="http://schemas.microsoft.com/office/drawing/2014/main" id="{9591D0BA-1478-C246-8FB5-4090E70A4444}"/>
                    </a:ext>
                  </a:extLst>
                </p:cNvPr>
                <p:cNvPicPr/>
                <p:nvPr/>
              </p:nvPicPr>
              <p:blipFill>
                <a:blip r:embed="rId5"/>
                <a:stretch>
                  <a:fillRect/>
                </a:stretch>
              </p:blipFill>
              <p:spPr>
                <a:xfrm>
                  <a:off x="3231155" y="409437"/>
                  <a:ext cx="2095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B76B13B-9A03-5FEB-68BA-F2CF4D2ECF9A}"/>
                    </a:ext>
                  </a:extLst>
                </p14:cNvPr>
                <p14:cNvContentPartPr/>
                <p14:nvPr/>
              </p14:nvContentPartPr>
              <p14:xfrm>
                <a:off x="3277235" y="424557"/>
                <a:ext cx="186840" cy="321480"/>
              </p14:xfrm>
            </p:contentPart>
          </mc:Choice>
          <mc:Fallback>
            <p:pic>
              <p:nvPicPr>
                <p:cNvPr id="3" name="Ink 2">
                  <a:extLst>
                    <a:ext uri="{FF2B5EF4-FFF2-40B4-BE49-F238E27FC236}">
                      <a16:creationId xmlns:a16="http://schemas.microsoft.com/office/drawing/2014/main" id="{8B76B13B-9A03-5FEB-68BA-F2CF4D2ECF9A}"/>
                    </a:ext>
                  </a:extLst>
                </p:cNvPr>
                <p:cNvPicPr/>
                <p:nvPr/>
              </p:nvPicPr>
              <p:blipFill>
                <a:blip r:embed="rId7"/>
                <a:stretch>
                  <a:fillRect/>
                </a:stretch>
              </p:blipFill>
              <p:spPr>
                <a:xfrm>
                  <a:off x="3259595" y="406557"/>
                  <a:ext cx="2224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80AEF63-7446-282D-5C2E-9E34E64035D5}"/>
                    </a:ext>
                  </a:extLst>
                </p14:cNvPr>
                <p14:cNvContentPartPr/>
                <p14:nvPr/>
              </p14:nvContentPartPr>
              <p14:xfrm>
                <a:off x="3226835" y="463437"/>
                <a:ext cx="234720" cy="195480"/>
              </p14:xfrm>
            </p:contentPart>
          </mc:Choice>
          <mc:Fallback>
            <p:pic>
              <p:nvPicPr>
                <p:cNvPr id="4" name="Ink 3">
                  <a:extLst>
                    <a:ext uri="{FF2B5EF4-FFF2-40B4-BE49-F238E27FC236}">
                      <a16:creationId xmlns:a16="http://schemas.microsoft.com/office/drawing/2014/main" id="{980AEF63-7446-282D-5C2E-9E34E64035D5}"/>
                    </a:ext>
                  </a:extLst>
                </p:cNvPr>
                <p:cNvPicPr/>
                <p:nvPr/>
              </p:nvPicPr>
              <p:blipFill>
                <a:blip r:embed="rId9"/>
                <a:stretch>
                  <a:fillRect/>
                </a:stretch>
              </p:blipFill>
              <p:spPr>
                <a:xfrm>
                  <a:off x="3209195" y="445437"/>
                  <a:ext cx="270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D9C7F9C-689E-20FC-0A6D-52522DC896D9}"/>
                    </a:ext>
                  </a:extLst>
                </p14:cNvPr>
                <p14:cNvContentPartPr/>
                <p14:nvPr/>
              </p14:nvContentPartPr>
              <p14:xfrm>
                <a:off x="3218915" y="552717"/>
                <a:ext cx="291240" cy="79920"/>
              </p14:xfrm>
            </p:contentPart>
          </mc:Choice>
          <mc:Fallback>
            <p:pic>
              <p:nvPicPr>
                <p:cNvPr id="5" name="Ink 4">
                  <a:extLst>
                    <a:ext uri="{FF2B5EF4-FFF2-40B4-BE49-F238E27FC236}">
                      <a16:creationId xmlns:a16="http://schemas.microsoft.com/office/drawing/2014/main" id="{BD9C7F9C-689E-20FC-0A6D-52522DC896D9}"/>
                    </a:ext>
                  </a:extLst>
                </p:cNvPr>
                <p:cNvPicPr/>
                <p:nvPr/>
              </p:nvPicPr>
              <p:blipFill>
                <a:blip r:embed="rId11"/>
                <a:stretch>
                  <a:fillRect/>
                </a:stretch>
              </p:blipFill>
              <p:spPr>
                <a:xfrm>
                  <a:off x="3201275" y="535077"/>
                  <a:ext cx="32688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AB87174-900E-7473-82B7-91FAEAC7268D}"/>
                  </a:ext>
                </a:extLst>
              </p14:cNvPr>
              <p14:cNvContentPartPr/>
              <p14:nvPr/>
            </p14:nvContentPartPr>
            <p14:xfrm>
              <a:off x="6867515" y="2922237"/>
              <a:ext cx="916560" cy="99720"/>
            </p14:xfrm>
          </p:contentPart>
        </mc:Choice>
        <mc:Fallback>
          <p:pic>
            <p:nvPicPr>
              <p:cNvPr id="11" name="Ink 10">
                <a:extLst>
                  <a:ext uri="{FF2B5EF4-FFF2-40B4-BE49-F238E27FC236}">
                    <a16:creationId xmlns:a16="http://schemas.microsoft.com/office/drawing/2014/main" id="{5AB87174-900E-7473-82B7-91FAEAC7268D}"/>
                  </a:ext>
                </a:extLst>
              </p:cNvPr>
              <p:cNvPicPr/>
              <p:nvPr/>
            </p:nvPicPr>
            <p:blipFill>
              <a:blip r:embed="rId13"/>
              <a:stretch>
                <a:fillRect/>
              </a:stretch>
            </p:blipFill>
            <p:spPr>
              <a:xfrm>
                <a:off x="6849515" y="2904237"/>
                <a:ext cx="952200" cy="135360"/>
              </a:xfrm>
              <a:prstGeom prst="rect">
                <a:avLst/>
              </a:prstGeom>
            </p:spPr>
          </p:pic>
        </mc:Fallback>
      </mc:AlternateContent>
      <p:grpSp>
        <p:nvGrpSpPr>
          <p:cNvPr id="23" name="Group 22">
            <a:extLst>
              <a:ext uri="{FF2B5EF4-FFF2-40B4-BE49-F238E27FC236}">
                <a16:creationId xmlns:a16="http://schemas.microsoft.com/office/drawing/2014/main" id="{FA353242-C292-8245-39B1-F229CD0D6E20}"/>
              </a:ext>
            </a:extLst>
          </p:cNvPr>
          <p:cNvGrpSpPr/>
          <p:nvPr/>
        </p:nvGrpSpPr>
        <p:grpSpPr>
          <a:xfrm>
            <a:off x="7983155" y="2670597"/>
            <a:ext cx="350280" cy="472320"/>
            <a:chOff x="7983155" y="2670597"/>
            <a:chExt cx="350280" cy="472320"/>
          </a:xfrm>
        </p:grpSpPr>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7ADB672D-B745-2236-1C0B-3A5714CF18D9}"/>
                    </a:ext>
                  </a:extLst>
                </p14:cNvPr>
                <p14:cNvContentPartPr/>
                <p14:nvPr/>
              </p14:nvContentPartPr>
              <p14:xfrm>
                <a:off x="8039675" y="2801997"/>
                <a:ext cx="293760" cy="170280"/>
              </p14:xfrm>
            </p:contentPart>
          </mc:Choice>
          <mc:Fallback>
            <p:pic>
              <p:nvPicPr>
                <p:cNvPr id="19" name="Ink 18">
                  <a:extLst>
                    <a:ext uri="{FF2B5EF4-FFF2-40B4-BE49-F238E27FC236}">
                      <a16:creationId xmlns:a16="http://schemas.microsoft.com/office/drawing/2014/main" id="{7ADB672D-B745-2236-1C0B-3A5714CF18D9}"/>
                    </a:ext>
                  </a:extLst>
                </p:cNvPr>
                <p:cNvPicPr/>
                <p:nvPr/>
              </p:nvPicPr>
              <p:blipFill>
                <a:blip r:embed="rId15"/>
                <a:stretch>
                  <a:fillRect/>
                </a:stretch>
              </p:blipFill>
              <p:spPr>
                <a:xfrm>
                  <a:off x="8022035" y="2784357"/>
                  <a:ext cx="329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2C63BC52-3782-1C1C-BAE5-0211C6044962}"/>
                    </a:ext>
                  </a:extLst>
                </p14:cNvPr>
                <p14:cNvContentPartPr/>
                <p14:nvPr/>
              </p14:nvContentPartPr>
              <p14:xfrm>
                <a:off x="8084675" y="2690757"/>
                <a:ext cx="184320" cy="331200"/>
              </p14:xfrm>
            </p:contentPart>
          </mc:Choice>
          <mc:Fallback>
            <p:pic>
              <p:nvPicPr>
                <p:cNvPr id="20" name="Ink 19">
                  <a:extLst>
                    <a:ext uri="{FF2B5EF4-FFF2-40B4-BE49-F238E27FC236}">
                      <a16:creationId xmlns:a16="http://schemas.microsoft.com/office/drawing/2014/main" id="{2C63BC52-3782-1C1C-BAE5-0211C6044962}"/>
                    </a:ext>
                  </a:extLst>
                </p:cNvPr>
                <p:cNvPicPr/>
                <p:nvPr/>
              </p:nvPicPr>
              <p:blipFill>
                <a:blip r:embed="rId17"/>
                <a:stretch>
                  <a:fillRect/>
                </a:stretch>
              </p:blipFill>
              <p:spPr>
                <a:xfrm>
                  <a:off x="8067035" y="2673117"/>
                  <a:ext cx="2199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8DC755E3-DBCA-61D8-2BAE-DA4C2797DA74}"/>
                    </a:ext>
                  </a:extLst>
                </p14:cNvPr>
                <p14:cNvContentPartPr/>
                <p14:nvPr/>
              </p14:nvContentPartPr>
              <p14:xfrm>
                <a:off x="8135795" y="2670597"/>
                <a:ext cx="54720" cy="472320"/>
              </p14:xfrm>
            </p:contentPart>
          </mc:Choice>
          <mc:Fallback>
            <p:pic>
              <p:nvPicPr>
                <p:cNvPr id="21" name="Ink 20">
                  <a:extLst>
                    <a:ext uri="{FF2B5EF4-FFF2-40B4-BE49-F238E27FC236}">
                      <a16:creationId xmlns:a16="http://schemas.microsoft.com/office/drawing/2014/main" id="{8DC755E3-DBCA-61D8-2BAE-DA4C2797DA74}"/>
                    </a:ext>
                  </a:extLst>
                </p:cNvPr>
                <p:cNvPicPr/>
                <p:nvPr/>
              </p:nvPicPr>
              <p:blipFill>
                <a:blip r:embed="rId19"/>
                <a:stretch>
                  <a:fillRect/>
                </a:stretch>
              </p:blipFill>
              <p:spPr>
                <a:xfrm>
                  <a:off x="8117795" y="2652597"/>
                  <a:ext cx="9036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A213AFF4-F65F-B148-CF45-BA193ECC0777}"/>
                    </a:ext>
                  </a:extLst>
                </p14:cNvPr>
                <p14:cNvContentPartPr/>
                <p14:nvPr/>
              </p14:nvContentPartPr>
              <p14:xfrm>
                <a:off x="7983155" y="2854197"/>
                <a:ext cx="257040" cy="45360"/>
              </p14:xfrm>
            </p:contentPart>
          </mc:Choice>
          <mc:Fallback>
            <p:pic>
              <p:nvPicPr>
                <p:cNvPr id="22" name="Ink 21">
                  <a:extLst>
                    <a:ext uri="{FF2B5EF4-FFF2-40B4-BE49-F238E27FC236}">
                      <a16:creationId xmlns:a16="http://schemas.microsoft.com/office/drawing/2014/main" id="{A213AFF4-F65F-B148-CF45-BA193ECC0777}"/>
                    </a:ext>
                  </a:extLst>
                </p:cNvPr>
                <p:cNvPicPr/>
                <p:nvPr/>
              </p:nvPicPr>
              <p:blipFill>
                <a:blip r:embed="rId21"/>
                <a:stretch>
                  <a:fillRect/>
                </a:stretch>
              </p:blipFill>
              <p:spPr>
                <a:xfrm>
                  <a:off x="7965155" y="2836197"/>
                  <a:ext cx="29268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17CBBD8C-53BE-D6D4-33F3-A72181090657}"/>
                  </a:ext>
                </a:extLst>
              </p14:cNvPr>
              <p14:cNvContentPartPr/>
              <p14:nvPr/>
            </p14:nvContentPartPr>
            <p14:xfrm>
              <a:off x="6510395" y="1076157"/>
              <a:ext cx="1958400" cy="93960"/>
            </p14:xfrm>
          </p:contentPart>
        </mc:Choice>
        <mc:Fallback>
          <p:pic>
            <p:nvPicPr>
              <p:cNvPr id="24" name="Ink 23">
                <a:extLst>
                  <a:ext uri="{FF2B5EF4-FFF2-40B4-BE49-F238E27FC236}">
                    <a16:creationId xmlns:a16="http://schemas.microsoft.com/office/drawing/2014/main" id="{17CBBD8C-53BE-D6D4-33F3-A72181090657}"/>
                  </a:ext>
                </a:extLst>
              </p:cNvPr>
              <p:cNvPicPr/>
              <p:nvPr/>
            </p:nvPicPr>
            <p:blipFill>
              <a:blip r:embed="rId23"/>
              <a:stretch>
                <a:fillRect/>
              </a:stretch>
            </p:blipFill>
            <p:spPr>
              <a:xfrm>
                <a:off x="6492395" y="1058517"/>
                <a:ext cx="1994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498BB911-C3ED-9DFB-5800-EC65D02982C9}"/>
                  </a:ext>
                </a:extLst>
              </p14:cNvPr>
              <p14:cNvContentPartPr/>
              <p14:nvPr/>
            </p14:nvContentPartPr>
            <p14:xfrm>
              <a:off x="316955" y="1466757"/>
              <a:ext cx="1308240" cy="104040"/>
            </p14:xfrm>
          </p:contentPart>
        </mc:Choice>
        <mc:Fallback>
          <p:pic>
            <p:nvPicPr>
              <p:cNvPr id="25" name="Ink 24">
                <a:extLst>
                  <a:ext uri="{FF2B5EF4-FFF2-40B4-BE49-F238E27FC236}">
                    <a16:creationId xmlns:a16="http://schemas.microsoft.com/office/drawing/2014/main" id="{498BB911-C3ED-9DFB-5800-EC65D02982C9}"/>
                  </a:ext>
                </a:extLst>
              </p:cNvPr>
              <p:cNvPicPr/>
              <p:nvPr/>
            </p:nvPicPr>
            <p:blipFill>
              <a:blip r:embed="rId25"/>
              <a:stretch>
                <a:fillRect/>
              </a:stretch>
            </p:blipFill>
            <p:spPr>
              <a:xfrm>
                <a:off x="298955" y="1448757"/>
                <a:ext cx="1343880" cy="139680"/>
              </a:xfrm>
              <a:prstGeom prst="rect">
                <a:avLst/>
              </a:prstGeom>
            </p:spPr>
          </p:pic>
        </mc:Fallback>
      </mc:AlternateContent>
      <p:grpSp>
        <p:nvGrpSpPr>
          <p:cNvPr id="27" name="Group 26">
            <a:extLst>
              <a:ext uri="{FF2B5EF4-FFF2-40B4-BE49-F238E27FC236}">
                <a16:creationId xmlns:a16="http://schemas.microsoft.com/office/drawing/2014/main" id="{62304068-5484-1EBA-92BB-6A2930D0C9BE}"/>
              </a:ext>
            </a:extLst>
          </p:cNvPr>
          <p:cNvGrpSpPr/>
          <p:nvPr/>
        </p:nvGrpSpPr>
        <p:grpSpPr>
          <a:xfrm>
            <a:off x="344675" y="2982717"/>
            <a:ext cx="3132720" cy="407160"/>
            <a:chOff x="344675" y="2982717"/>
            <a:chExt cx="3132720" cy="407160"/>
          </a:xfrm>
        </p:grpSpPr>
        <mc:AlternateContent xmlns:mc="http://schemas.openxmlformats.org/markup-compatibility/2006">
          <mc:Choice xmlns:p14="http://schemas.microsoft.com/office/powerpoint/2010/main" Requires="p14">
            <p:contentPart p14:bwMode="auto" r:id="rId26">
              <p14:nvContentPartPr>
                <p14:cNvPr id="12" name="Ink 11">
                  <a:extLst>
                    <a:ext uri="{FF2B5EF4-FFF2-40B4-BE49-F238E27FC236}">
                      <a16:creationId xmlns:a16="http://schemas.microsoft.com/office/drawing/2014/main" id="{1579F397-40FA-A72B-4A7D-79D68F4FE85F}"/>
                    </a:ext>
                  </a:extLst>
                </p14:cNvPr>
                <p14:cNvContentPartPr/>
                <p14:nvPr/>
              </p14:nvContentPartPr>
              <p14:xfrm>
                <a:off x="390395" y="3275757"/>
                <a:ext cx="1031760" cy="52200"/>
              </p14:xfrm>
            </p:contentPart>
          </mc:Choice>
          <mc:Fallback>
            <p:pic>
              <p:nvPicPr>
                <p:cNvPr id="12" name="Ink 11">
                  <a:extLst>
                    <a:ext uri="{FF2B5EF4-FFF2-40B4-BE49-F238E27FC236}">
                      <a16:creationId xmlns:a16="http://schemas.microsoft.com/office/drawing/2014/main" id="{1579F397-40FA-A72B-4A7D-79D68F4FE85F}"/>
                    </a:ext>
                  </a:extLst>
                </p:cNvPr>
                <p:cNvPicPr/>
                <p:nvPr/>
              </p:nvPicPr>
              <p:blipFill>
                <a:blip r:embed="rId27"/>
                <a:stretch>
                  <a:fillRect/>
                </a:stretch>
              </p:blipFill>
              <p:spPr>
                <a:xfrm>
                  <a:off x="372395" y="3258117"/>
                  <a:ext cx="106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Ink 12">
                  <a:extLst>
                    <a:ext uri="{FF2B5EF4-FFF2-40B4-BE49-F238E27FC236}">
                      <a16:creationId xmlns:a16="http://schemas.microsoft.com/office/drawing/2014/main" id="{887F068C-2563-8BA6-B481-24199D769AFB}"/>
                    </a:ext>
                  </a:extLst>
                </p14:cNvPr>
                <p14:cNvContentPartPr/>
                <p14:nvPr/>
              </p14:nvContentPartPr>
              <p14:xfrm>
                <a:off x="1672715" y="3339477"/>
                <a:ext cx="264240" cy="50400"/>
              </p14:xfrm>
            </p:contentPart>
          </mc:Choice>
          <mc:Fallback>
            <p:pic>
              <p:nvPicPr>
                <p:cNvPr id="13" name="Ink 12">
                  <a:extLst>
                    <a:ext uri="{FF2B5EF4-FFF2-40B4-BE49-F238E27FC236}">
                      <a16:creationId xmlns:a16="http://schemas.microsoft.com/office/drawing/2014/main" id="{887F068C-2563-8BA6-B481-24199D769AFB}"/>
                    </a:ext>
                  </a:extLst>
                </p:cNvPr>
                <p:cNvPicPr/>
                <p:nvPr/>
              </p:nvPicPr>
              <p:blipFill>
                <a:blip r:embed="rId29"/>
                <a:stretch>
                  <a:fillRect/>
                </a:stretch>
              </p:blipFill>
              <p:spPr>
                <a:xfrm>
                  <a:off x="1654715" y="3321837"/>
                  <a:ext cx="299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Ink 14">
                  <a:extLst>
                    <a:ext uri="{FF2B5EF4-FFF2-40B4-BE49-F238E27FC236}">
                      <a16:creationId xmlns:a16="http://schemas.microsoft.com/office/drawing/2014/main" id="{CB47F738-CAA7-B6A8-6864-B363CC4F3FA0}"/>
                    </a:ext>
                  </a:extLst>
                </p14:cNvPr>
                <p14:cNvContentPartPr/>
                <p14:nvPr/>
              </p14:nvContentPartPr>
              <p14:xfrm>
                <a:off x="2076995" y="3313917"/>
                <a:ext cx="889200" cy="63360"/>
              </p14:xfrm>
            </p:contentPart>
          </mc:Choice>
          <mc:Fallback>
            <p:pic>
              <p:nvPicPr>
                <p:cNvPr id="15" name="Ink 14">
                  <a:extLst>
                    <a:ext uri="{FF2B5EF4-FFF2-40B4-BE49-F238E27FC236}">
                      <a16:creationId xmlns:a16="http://schemas.microsoft.com/office/drawing/2014/main" id="{CB47F738-CAA7-B6A8-6864-B363CC4F3FA0}"/>
                    </a:ext>
                  </a:extLst>
                </p:cNvPr>
                <p:cNvPicPr/>
                <p:nvPr/>
              </p:nvPicPr>
              <p:blipFill>
                <a:blip r:embed="rId31"/>
                <a:stretch>
                  <a:fillRect/>
                </a:stretch>
              </p:blipFill>
              <p:spPr>
                <a:xfrm>
                  <a:off x="2059355" y="3296277"/>
                  <a:ext cx="924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D0B5636D-5E79-ACFD-7804-51A2F33B1E49}"/>
                    </a:ext>
                  </a:extLst>
                </p14:cNvPr>
                <p14:cNvContentPartPr/>
                <p14:nvPr/>
              </p14:nvContentPartPr>
              <p14:xfrm>
                <a:off x="3095075" y="3286197"/>
                <a:ext cx="382320" cy="41400"/>
              </p14:xfrm>
            </p:contentPart>
          </mc:Choice>
          <mc:Fallback>
            <p:pic>
              <p:nvPicPr>
                <p:cNvPr id="17" name="Ink 16">
                  <a:extLst>
                    <a:ext uri="{FF2B5EF4-FFF2-40B4-BE49-F238E27FC236}">
                      <a16:creationId xmlns:a16="http://schemas.microsoft.com/office/drawing/2014/main" id="{D0B5636D-5E79-ACFD-7804-51A2F33B1E49}"/>
                    </a:ext>
                  </a:extLst>
                </p:cNvPr>
                <p:cNvPicPr/>
                <p:nvPr/>
              </p:nvPicPr>
              <p:blipFill>
                <a:blip r:embed="rId33"/>
                <a:stretch>
                  <a:fillRect/>
                </a:stretch>
              </p:blipFill>
              <p:spPr>
                <a:xfrm>
                  <a:off x="3077435" y="3268557"/>
                  <a:ext cx="417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9855CF7-EFF8-3E6A-D4E1-1D72486E4F0B}"/>
                    </a:ext>
                  </a:extLst>
                </p14:cNvPr>
                <p14:cNvContentPartPr/>
                <p14:nvPr/>
              </p14:nvContentPartPr>
              <p14:xfrm>
                <a:off x="344675" y="2982717"/>
                <a:ext cx="1162080" cy="387720"/>
              </p14:xfrm>
            </p:contentPart>
          </mc:Choice>
          <mc:Fallback>
            <p:pic>
              <p:nvPicPr>
                <p:cNvPr id="26" name="Ink 25">
                  <a:extLst>
                    <a:ext uri="{FF2B5EF4-FFF2-40B4-BE49-F238E27FC236}">
                      <a16:creationId xmlns:a16="http://schemas.microsoft.com/office/drawing/2014/main" id="{19855CF7-EFF8-3E6A-D4E1-1D72486E4F0B}"/>
                    </a:ext>
                  </a:extLst>
                </p:cNvPr>
                <p:cNvPicPr/>
                <p:nvPr/>
              </p:nvPicPr>
              <p:blipFill>
                <a:blip r:embed="rId35"/>
                <a:stretch>
                  <a:fillRect/>
                </a:stretch>
              </p:blipFill>
              <p:spPr>
                <a:xfrm>
                  <a:off x="326675" y="2964717"/>
                  <a:ext cx="1197720" cy="423360"/>
                </a:xfrm>
                <a:prstGeom prst="rect">
                  <a:avLst/>
                </a:prstGeom>
              </p:spPr>
            </p:pic>
          </mc:Fallback>
        </mc:AlternateContent>
      </p:grpSp>
    </p:spTree>
    <p:extLst>
      <p:ext uri="{BB962C8B-B14F-4D97-AF65-F5344CB8AC3E}">
        <p14:creationId xmlns:p14="http://schemas.microsoft.com/office/powerpoint/2010/main" val="307806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131726" cy="624737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4E76601-57E5-4761-7813-8102DAE5CCEF}"/>
              </a:ext>
            </a:extLst>
          </p:cNvPr>
          <p:cNvSpPr txBox="1"/>
          <p:nvPr/>
        </p:nvSpPr>
        <p:spPr>
          <a:xfrm>
            <a:off x="349250" y="129716"/>
            <a:ext cx="8509127" cy="5539978"/>
          </a:xfrm>
          <a:prstGeom prst="rect">
            <a:avLst/>
          </a:prstGeom>
          <a:noFill/>
        </p:spPr>
        <p:txBody>
          <a:bodyPr wrap="square">
            <a:spAutoFit/>
          </a:bodyPr>
          <a:lstStyle/>
          <a:p>
            <a:pPr algn="r" rtl="0">
              <a:spcBef>
                <a:spcPts val="0"/>
              </a:spcBef>
              <a:spcAft>
                <a:spcPts val="0"/>
              </a:spcAft>
            </a:pPr>
            <a:r>
              <a:rPr lang="he-IL" sz="2400" b="1" i="0" u="none" strike="noStrike" dirty="0">
                <a:solidFill>
                  <a:srgbClr val="FFFF00"/>
                </a:solidFill>
                <a:effectLst/>
                <a:latin typeface="Arial" panose="020B0604020202020204" pitchFamily="34" charset="0"/>
                <a:cs typeface="+mj-cs"/>
              </a:rPr>
              <a:t>ספר דברים פרק כח</a:t>
            </a:r>
          </a:p>
          <a:p>
            <a:pPr algn="r" rtl="0">
              <a:spcBef>
                <a:spcPts val="0"/>
              </a:spcBef>
              <a:spcAft>
                <a:spcPts val="0"/>
              </a:spcAft>
            </a:pPr>
            <a:r>
              <a:rPr lang="he-IL" sz="2400" i="0" u="none" strike="noStrike" dirty="0">
                <a:solidFill>
                  <a:srgbClr val="FFFF00"/>
                </a:solidFill>
                <a:effectLst/>
                <a:latin typeface="Arial" panose="020B0604020202020204" pitchFamily="34" charset="0"/>
                <a:cs typeface="+mj-cs"/>
              </a:rPr>
              <a:t>א   וְהָיָה אִם-</a:t>
            </a:r>
            <a:r>
              <a:rPr lang="he-IL" sz="2400" i="0" u="none" strike="noStrike" dirty="0">
                <a:solidFill>
                  <a:srgbClr val="00B0F0"/>
                </a:solidFill>
                <a:effectLst/>
                <a:latin typeface="Arial" panose="020B0604020202020204" pitchFamily="34" charset="0"/>
                <a:cs typeface="+mj-cs"/>
              </a:rPr>
              <a:t>שָׁמוֹעַ תִּשְׁמַע בְּקוֹל </a:t>
            </a:r>
            <a:r>
              <a:rPr lang="he-IL" sz="2400" i="0" u="none" strike="noStrike" dirty="0">
                <a:solidFill>
                  <a:srgbClr val="FFFF00"/>
                </a:solidFill>
                <a:effectLst/>
                <a:latin typeface="Arial" panose="020B0604020202020204" pitchFamily="34" charset="0"/>
                <a:cs typeface="+mj-cs"/>
              </a:rPr>
              <a:t>יְהוָֹה אֱלֹהֶיךָ לִשְׁמֹר לַעֲשֹוֹת אֶת-כָּל-מִצְוֹתָיו אֲשֶׁר אָנֹכִי מְצַוְּךָ הַיּוֹם וּנְתָנְךָ יְהוָֹה אֱלֹהֶיךָ עֶלְיוֹן עַל כָּל-גּוֹיֵי הָאָרֶץ: ב   וּבָאוּ עָלֶיךָ כָּל-הַבְּרָכוֹת הָאֵלֶּה וְהִשִּׂיגֻךָ כִּי תִשְׁמַע בְּקוֹל יְהוָֹה אֱלֹהֶיךָ: </a:t>
            </a:r>
          </a:p>
          <a:p>
            <a:pPr rtl="0">
              <a:spcBef>
                <a:spcPts val="0"/>
              </a:spcBef>
              <a:spcAft>
                <a:spcPts val="0"/>
              </a:spcAft>
            </a:pPr>
            <a:r>
              <a:rPr lang="en-US" b="1" i="0" u="none" strike="noStrike" dirty="0">
                <a:solidFill>
                  <a:srgbClr val="FFC000"/>
                </a:solidFill>
                <a:effectLst/>
                <a:latin typeface="Arial" panose="020B0604020202020204" pitchFamily="34" charset="0"/>
                <a:cs typeface="+mj-cs"/>
              </a:rPr>
              <a:t>LXX </a:t>
            </a:r>
            <a:r>
              <a:rPr lang="en-US" b="1" i="0" u="none" strike="noStrike" dirty="0" err="1">
                <a:solidFill>
                  <a:srgbClr val="FFC000"/>
                </a:solidFill>
                <a:effectLst/>
                <a:latin typeface="Arial" panose="020B0604020202020204" pitchFamily="34" charset="0"/>
                <a:cs typeface="+mj-cs"/>
              </a:rPr>
              <a:t>Devarim</a:t>
            </a:r>
            <a:r>
              <a:rPr lang="en-US" b="1" i="0" u="none" strike="noStrike" dirty="0">
                <a:solidFill>
                  <a:srgbClr val="FFC000"/>
                </a:solidFill>
                <a:effectLst/>
                <a:latin typeface="Arial" panose="020B0604020202020204" pitchFamily="34" charset="0"/>
                <a:cs typeface="+mj-cs"/>
              </a:rPr>
              <a:t> / Deuteronomy 28:1-2</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1 </a:t>
            </a:r>
            <a:r>
              <a:rPr lang="el-GR" i="0" u="none" strike="noStrike" dirty="0">
                <a:solidFill>
                  <a:srgbClr val="FFC000"/>
                </a:solidFill>
                <a:effectLst/>
                <a:latin typeface="Arial" panose="020B0604020202020204" pitchFamily="34" charset="0"/>
                <a:cs typeface="+mj-cs"/>
              </a:rPr>
              <a:t>Καὶ ἔσται ὡς ἂν διαβῆτε τὸν Ιορδάνην εἰς τὴν γῆν, ἣν κύριος ὁ θεὸς ὑμῶν δίδωσιν ὑμῖν, ἐὰν ἀκοῇ </a:t>
            </a:r>
            <a:r>
              <a:rPr lang="el-GR" i="0" u="none" strike="noStrike" dirty="0">
                <a:solidFill>
                  <a:srgbClr val="00B0F0"/>
                </a:solidFill>
                <a:effectLst/>
                <a:latin typeface="Arial" panose="020B0604020202020204" pitchFamily="34" charset="0"/>
                <a:cs typeface="+mj-cs"/>
              </a:rPr>
              <a:t>εἰσακούσητε τῆς φωνῆς </a:t>
            </a:r>
            <a:r>
              <a:rPr lang="el-GR" i="0" u="none" strike="noStrike" dirty="0">
                <a:solidFill>
                  <a:srgbClr val="FFC000"/>
                </a:solidFill>
                <a:effectLst/>
                <a:latin typeface="Arial" panose="020B0604020202020204" pitchFamily="34" charset="0"/>
                <a:cs typeface="+mj-cs"/>
              </a:rPr>
              <a:t>κυρίου τοῦ θεοῦ ὑμῶν φυλάσσειν καὶ ποιεῖν πάσας τὰς ἐντολὰς αὐτοῦ, ἃς ἐγὼ ἐντέλλομαί σοι σήμερον, καὶ δώσει σε κύριος ὁ θεός σου ὑπεράνω πάντων τῶν ἐθνῶν τῆς γῆς,† 2 καὶ ἥξουσιν ἐπὶ σὲ πᾶσαι αἱ εὐλογίαι αὗται καὶ εὑρήσουσίν σε, ἐὰν ἀκοῇ ἀκούσῃς τῆς φωνῆς κυρίου τοῦ θεοῦ σου.†</a:t>
            </a:r>
          </a:p>
          <a:p>
            <a:pPr rtl="0">
              <a:spcBef>
                <a:spcPts val="0"/>
              </a:spcBef>
              <a:spcAft>
                <a:spcPts val="0"/>
              </a:spcAft>
            </a:pPr>
            <a:endParaRPr lang="el-GR" sz="24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b="1" i="0" u="none" strike="noStrike" dirty="0" err="1">
                <a:solidFill>
                  <a:srgbClr val="FFC000"/>
                </a:solidFill>
                <a:effectLst/>
                <a:latin typeface="Arial" panose="020B0604020202020204" pitchFamily="34" charset="0"/>
                <a:cs typeface="+mj-cs"/>
              </a:rPr>
              <a:t>Devarim</a:t>
            </a:r>
            <a:r>
              <a:rPr lang="en-US" b="1" i="0" u="none" strike="noStrike" dirty="0">
                <a:solidFill>
                  <a:srgbClr val="FFC000"/>
                </a:solidFill>
                <a:effectLst/>
                <a:latin typeface="Arial" panose="020B0604020202020204" pitchFamily="34" charset="0"/>
                <a:cs typeface="+mj-cs"/>
              </a:rPr>
              <a:t> / Deuteronomy 28:1-2</a:t>
            </a:r>
          </a:p>
          <a:p>
            <a:pPr rtl="0">
              <a:spcBef>
                <a:spcPts val="0"/>
              </a:spcBef>
              <a:spcAft>
                <a:spcPts val="0"/>
              </a:spcAft>
            </a:pPr>
            <a:r>
              <a:rPr lang="en-US" i="0" u="none" strike="noStrike" dirty="0">
                <a:solidFill>
                  <a:srgbClr val="FFC000"/>
                </a:solidFill>
                <a:effectLst/>
                <a:latin typeface="Arial" panose="020B0604020202020204" pitchFamily="34" charset="0"/>
                <a:cs typeface="+mj-cs"/>
              </a:rPr>
              <a:t>28:28 And it shall come to pass, if thou shalt </a:t>
            </a:r>
            <a:r>
              <a:rPr lang="en-US" i="0" u="none" strike="noStrike" dirty="0">
                <a:solidFill>
                  <a:srgbClr val="00B0F0"/>
                </a:solidFill>
                <a:effectLst/>
                <a:latin typeface="Arial" panose="020B0604020202020204" pitchFamily="34" charset="0"/>
                <a:cs typeface="+mj-cs"/>
              </a:rPr>
              <a:t>hearken diligently unto the voice </a:t>
            </a:r>
            <a:r>
              <a:rPr lang="en-US" i="0" u="none" strike="noStrike" dirty="0">
                <a:solidFill>
                  <a:srgbClr val="FFC000"/>
                </a:solidFill>
                <a:effectLst/>
                <a:latin typeface="Arial" panose="020B0604020202020204" pitchFamily="34" charset="0"/>
                <a:cs typeface="+mj-cs"/>
              </a:rPr>
              <a:t>of the LORD thy God, to observe and to do all his commandments which I command thee this day, that the LORD thy God will set thee on high above all nations of the earth: 28:2 And all these blessings shall come on thee, and overtake thee, if thou shalt hearken unto the voice of the LORD thy God.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5E6C3C1-B217-BE2D-83A2-749C08201DA9}"/>
                  </a:ext>
                </a:extLst>
              </p14:cNvPr>
              <p14:cNvContentPartPr/>
              <p14:nvPr/>
            </p14:nvContentPartPr>
            <p14:xfrm>
              <a:off x="5553155" y="876357"/>
              <a:ext cx="2692440" cy="93240"/>
            </p14:xfrm>
          </p:contentPart>
        </mc:Choice>
        <mc:Fallback>
          <p:pic>
            <p:nvPicPr>
              <p:cNvPr id="2" name="Ink 1">
                <a:extLst>
                  <a:ext uri="{FF2B5EF4-FFF2-40B4-BE49-F238E27FC236}">
                    <a16:creationId xmlns:a16="http://schemas.microsoft.com/office/drawing/2014/main" id="{65E6C3C1-B217-BE2D-83A2-749C08201DA9}"/>
                  </a:ext>
                </a:extLst>
              </p:cNvPr>
              <p:cNvPicPr/>
              <p:nvPr/>
            </p:nvPicPr>
            <p:blipFill>
              <a:blip r:embed="rId5"/>
              <a:stretch>
                <a:fillRect/>
              </a:stretch>
            </p:blipFill>
            <p:spPr>
              <a:xfrm>
                <a:off x="5535155" y="858357"/>
                <a:ext cx="2728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1304170-A863-AFDE-6975-6D781C5977FA}"/>
                  </a:ext>
                </a:extLst>
              </p14:cNvPr>
              <p14:cNvContentPartPr/>
              <p14:nvPr/>
            </p14:nvContentPartPr>
            <p14:xfrm>
              <a:off x="4314035" y="926037"/>
              <a:ext cx="1196280" cy="66600"/>
            </p14:xfrm>
          </p:contentPart>
        </mc:Choice>
        <mc:Fallback>
          <p:pic>
            <p:nvPicPr>
              <p:cNvPr id="3" name="Ink 2">
                <a:extLst>
                  <a:ext uri="{FF2B5EF4-FFF2-40B4-BE49-F238E27FC236}">
                    <a16:creationId xmlns:a16="http://schemas.microsoft.com/office/drawing/2014/main" id="{E1304170-A863-AFDE-6975-6D781C5977FA}"/>
                  </a:ext>
                </a:extLst>
              </p:cNvPr>
              <p:cNvPicPr/>
              <p:nvPr/>
            </p:nvPicPr>
            <p:blipFill>
              <a:blip r:embed="rId7"/>
              <a:stretch>
                <a:fillRect/>
              </a:stretch>
            </p:blipFill>
            <p:spPr>
              <a:xfrm>
                <a:off x="4296035" y="908037"/>
                <a:ext cx="1231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87A1C549-6227-845B-416C-DDB82F0D4922}"/>
                  </a:ext>
                </a:extLst>
              </p14:cNvPr>
              <p14:cNvContentPartPr/>
              <p14:nvPr/>
            </p14:nvContentPartPr>
            <p14:xfrm>
              <a:off x="2921195" y="893277"/>
              <a:ext cx="1292400" cy="128520"/>
            </p14:xfrm>
          </p:contentPart>
        </mc:Choice>
        <mc:Fallback>
          <p:pic>
            <p:nvPicPr>
              <p:cNvPr id="4" name="Ink 3">
                <a:extLst>
                  <a:ext uri="{FF2B5EF4-FFF2-40B4-BE49-F238E27FC236}">
                    <a16:creationId xmlns:a16="http://schemas.microsoft.com/office/drawing/2014/main" id="{87A1C549-6227-845B-416C-DDB82F0D4922}"/>
                  </a:ext>
                </a:extLst>
              </p:cNvPr>
              <p:cNvPicPr/>
              <p:nvPr/>
            </p:nvPicPr>
            <p:blipFill>
              <a:blip r:embed="rId9"/>
              <a:stretch>
                <a:fillRect/>
              </a:stretch>
            </p:blipFill>
            <p:spPr>
              <a:xfrm>
                <a:off x="2903195" y="875637"/>
                <a:ext cx="1328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DE2033A-225A-9561-90F9-81B9DEFB2464}"/>
                  </a:ext>
                </a:extLst>
              </p14:cNvPr>
              <p14:cNvContentPartPr/>
              <p14:nvPr/>
            </p14:nvContentPartPr>
            <p14:xfrm>
              <a:off x="2861795" y="2427597"/>
              <a:ext cx="1193040" cy="86400"/>
            </p14:xfrm>
          </p:contentPart>
        </mc:Choice>
        <mc:Fallback>
          <p:pic>
            <p:nvPicPr>
              <p:cNvPr id="5" name="Ink 4">
                <a:extLst>
                  <a:ext uri="{FF2B5EF4-FFF2-40B4-BE49-F238E27FC236}">
                    <a16:creationId xmlns:a16="http://schemas.microsoft.com/office/drawing/2014/main" id="{FDE2033A-225A-9561-90F9-81B9DEFB2464}"/>
                  </a:ext>
                </a:extLst>
              </p:cNvPr>
              <p:cNvPicPr/>
              <p:nvPr/>
            </p:nvPicPr>
            <p:blipFill>
              <a:blip r:embed="rId11"/>
              <a:stretch>
                <a:fillRect/>
              </a:stretch>
            </p:blipFill>
            <p:spPr>
              <a:xfrm>
                <a:off x="2844155" y="2409597"/>
                <a:ext cx="1228680" cy="122040"/>
              </a:xfrm>
              <a:prstGeom prst="rect">
                <a:avLst/>
              </a:prstGeom>
            </p:spPr>
          </p:pic>
        </mc:Fallback>
      </mc:AlternateContent>
      <p:grpSp>
        <p:nvGrpSpPr>
          <p:cNvPr id="12" name="Group 11">
            <a:extLst>
              <a:ext uri="{FF2B5EF4-FFF2-40B4-BE49-F238E27FC236}">
                <a16:creationId xmlns:a16="http://schemas.microsoft.com/office/drawing/2014/main" id="{1E93EABA-A402-7F13-0A70-738D6DA621DD}"/>
              </a:ext>
            </a:extLst>
          </p:cNvPr>
          <p:cNvGrpSpPr/>
          <p:nvPr/>
        </p:nvGrpSpPr>
        <p:grpSpPr>
          <a:xfrm>
            <a:off x="842195" y="891117"/>
            <a:ext cx="1699560" cy="115200"/>
            <a:chOff x="842195" y="891117"/>
            <a:chExt cx="1699560" cy="11520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A59A1B0-B2F1-846F-72F5-5FB4661A7FBE}"/>
                    </a:ext>
                  </a:extLst>
                </p14:cNvPr>
                <p14:cNvContentPartPr/>
                <p14:nvPr/>
              </p14:nvContentPartPr>
              <p14:xfrm>
                <a:off x="1464995" y="891117"/>
                <a:ext cx="1076760" cy="103320"/>
              </p14:xfrm>
            </p:contentPart>
          </mc:Choice>
          <mc:Fallback>
            <p:pic>
              <p:nvPicPr>
                <p:cNvPr id="7" name="Ink 6">
                  <a:extLst>
                    <a:ext uri="{FF2B5EF4-FFF2-40B4-BE49-F238E27FC236}">
                      <a16:creationId xmlns:a16="http://schemas.microsoft.com/office/drawing/2014/main" id="{DA59A1B0-B2F1-846F-72F5-5FB4661A7FBE}"/>
                    </a:ext>
                  </a:extLst>
                </p:cNvPr>
                <p:cNvPicPr/>
                <p:nvPr/>
              </p:nvPicPr>
              <p:blipFill>
                <a:blip r:embed="rId13"/>
                <a:stretch>
                  <a:fillRect/>
                </a:stretch>
              </p:blipFill>
              <p:spPr>
                <a:xfrm>
                  <a:off x="1446995" y="873477"/>
                  <a:ext cx="1112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01EA785-781A-F883-F000-49333B19A59B}"/>
                    </a:ext>
                  </a:extLst>
                </p14:cNvPr>
                <p14:cNvContentPartPr/>
                <p14:nvPr/>
              </p14:nvContentPartPr>
              <p14:xfrm>
                <a:off x="842195" y="959157"/>
                <a:ext cx="547200" cy="47160"/>
              </p14:xfrm>
            </p:contentPart>
          </mc:Choice>
          <mc:Fallback>
            <p:pic>
              <p:nvPicPr>
                <p:cNvPr id="11" name="Ink 10">
                  <a:extLst>
                    <a:ext uri="{FF2B5EF4-FFF2-40B4-BE49-F238E27FC236}">
                      <a16:creationId xmlns:a16="http://schemas.microsoft.com/office/drawing/2014/main" id="{801EA785-781A-F883-F000-49333B19A59B}"/>
                    </a:ext>
                  </a:extLst>
                </p:cNvPr>
                <p:cNvPicPr/>
                <p:nvPr/>
              </p:nvPicPr>
              <p:blipFill>
                <a:blip r:embed="rId15"/>
                <a:stretch>
                  <a:fillRect/>
                </a:stretch>
              </p:blipFill>
              <p:spPr>
                <a:xfrm>
                  <a:off x="824555" y="941157"/>
                  <a:ext cx="58284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3089A06-A60C-2BFA-F112-E8449E6DB5D9}"/>
                  </a:ext>
                </a:extLst>
              </p14:cNvPr>
              <p14:cNvContentPartPr/>
              <p14:nvPr/>
            </p14:nvContentPartPr>
            <p14:xfrm>
              <a:off x="7151195" y="1242117"/>
              <a:ext cx="1466640" cy="125280"/>
            </p14:xfrm>
          </p:contentPart>
        </mc:Choice>
        <mc:Fallback>
          <p:pic>
            <p:nvPicPr>
              <p:cNvPr id="13" name="Ink 12">
                <a:extLst>
                  <a:ext uri="{FF2B5EF4-FFF2-40B4-BE49-F238E27FC236}">
                    <a16:creationId xmlns:a16="http://schemas.microsoft.com/office/drawing/2014/main" id="{F3089A06-A60C-2BFA-F112-E8449E6DB5D9}"/>
                  </a:ext>
                </a:extLst>
              </p:cNvPr>
              <p:cNvPicPr/>
              <p:nvPr/>
            </p:nvPicPr>
            <p:blipFill>
              <a:blip r:embed="rId17"/>
              <a:stretch>
                <a:fillRect/>
              </a:stretch>
            </p:blipFill>
            <p:spPr>
              <a:xfrm>
                <a:off x="7133555" y="1224477"/>
                <a:ext cx="1502280" cy="160920"/>
              </a:xfrm>
              <a:prstGeom prst="rect">
                <a:avLst/>
              </a:prstGeom>
            </p:spPr>
          </p:pic>
        </mc:Fallback>
      </mc:AlternateContent>
    </p:spTree>
    <p:extLst>
      <p:ext uri="{BB962C8B-B14F-4D97-AF65-F5344CB8AC3E}">
        <p14:creationId xmlns:p14="http://schemas.microsoft.com/office/powerpoint/2010/main" val="361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3413"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98917"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248644" cy="651126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B4E76601-57E5-4761-7813-8102DAE5CCEF}"/>
              </a:ext>
            </a:extLst>
          </p:cNvPr>
          <p:cNvSpPr txBox="1"/>
          <p:nvPr/>
        </p:nvSpPr>
        <p:spPr>
          <a:xfrm>
            <a:off x="349250" y="49937"/>
            <a:ext cx="9647781" cy="6186309"/>
          </a:xfrm>
          <a:prstGeom prst="rect">
            <a:avLst/>
          </a:prstGeom>
          <a:noFill/>
        </p:spPr>
        <p:txBody>
          <a:bodyPr wrap="square">
            <a:spAutoFit/>
          </a:bodyPr>
          <a:lstStyle/>
          <a:p>
            <a:pPr rtl="0">
              <a:spcBef>
                <a:spcPts val="0"/>
              </a:spcBef>
              <a:spcAft>
                <a:spcPts val="0"/>
              </a:spcAft>
            </a:pPr>
            <a:r>
              <a:rPr lang="en-US" sz="2200" b="1" i="0" u="none" strike="noStrike" dirty="0">
                <a:solidFill>
                  <a:srgbClr val="FFC000"/>
                </a:solidFill>
                <a:effectLst/>
                <a:latin typeface="Arial" panose="020B0604020202020204" pitchFamily="34" charset="0"/>
                <a:cs typeface="+mj-cs"/>
              </a:rPr>
              <a:t>Targum Jonathan son of </a:t>
            </a:r>
            <a:r>
              <a:rPr lang="en-US" sz="2200" b="1" i="0" u="none" strike="noStrike" dirty="0" err="1">
                <a:solidFill>
                  <a:srgbClr val="FFC000"/>
                </a:solidFill>
                <a:effectLst/>
                <a:latin typeface="Arial" panose="020B0604020202020204" pitchFamily="34" charset="0"/>
                <a:cs typeface="+mj-cs"/>
              </a:rPr>
              <a:t>Uziel</a:t>
            </a:r>
            <a:r>
              <a:rPr lang="en-US" sz="2200" b="1" i="0" u="none" strike="noStrike" dirty="0">
                <a:solidFill>
                  <a:srgbClr val="FFC000"/>
                </a:solidFill>
                <a:effectLst/>
                <a:latin typeface="Arial" panose="020B0604020202020204" pitchFamily="34" charset="0"/>
                <a:cs typeface="+mj-cs"/>
              </a:rPr>
              <a:t> Isaiah 25:1-6</a:t>
            </a:r>
          </a:p>
          <a:p>
            <a:pPr rtl="0">
              <a:spcBef>
                <a:spcPts val="0"/>
              </a:spcBef>
              <a:spcAft>
                <a:spcPts val="0"/>
              </a:spcAft>
            </a:pPr>
            <a:r>
              <a:rPr lang="en-US" sz="2200" i="0" u="none" strike="noStrike" dirty="0">
                <a:solidFill>
                  <a:srgbClr val="FFC000"/>
                </a:solidFill>
                <a:effectLst/>
                <a:latin typeface="Arial" panose="020B0604020202020204" pitchFamily="34" charset="0"/>
                <a:cs typeface="+mj-cs"/>
              </a:rPr>
              <a:t>25:1 O Lord, thou art my God: I will exalt thee; I will praise thy name; for thou hast done wonderful things; surely thou hast brought to pass and hast established the counsels which thou </a:t>
            </a:r>
            <a:r>
              <a:rPr lang="en-US" sz="2200" i="0" u="none" strike="noStrike" dirty="0" err="1">
                <a:solidFill>
                  <a:srgbClr val="FFC000"/>
                </a:solidFill>
                <a:effectLst/>
                <a:latin typeface="Arial" panose="020B0604020202020204" pitchFamily="34" charset="0"/>
                <a:cs typeface="+mj-cs"/>
              </a:rPr>
              <a:t>hadst</a:t>
            </a:r>
            <a:r>
              <a:rPr lang="en-US" sz="2200" i="0" u="none" strike="noStrike" dirty="0">
                <a:solidFill>
                  <a:srgbClr val="FFC000"/>
                </a:solidFill>
                <a:effectLst/>
                <a:latin typeface="Arial" panose="020B0604020202020204" pitchFamily="34" charset="0"/>
                <a:cs typeface="+mj-cs"/>
              </a:rPr>
              <a:t> promised of old to bring to pass. </a:t>
            </a:r>
            <a:r>
              <a:rPr lang="en-US" sz="2200" i="0" u="none" strike="noStrike" dirty="0">
                <a:solidFill>
                  <a:srgbClr val="92D050"/>
                </a:solidFill>
                <a:effectLst/>
                <a:latin typeface="Arial" panose="020B0604020202020204" pitchFamily="34" charset="0"/>
                <a:cs typeface="+mj-cs"/>
              </a:rPr>
              <a:t>25:2 For thou hast made the unfortified cities heaps; the fortified city is a ruin; the idolatrous house of the nations in the city of Jerusalem, shall never be built up again. </a:t>
            </a:r>
            <a:r>
              <a:rPr lang="en-US" sz="2200" i="0" u="none" strike="noStrike" dirty="0">
                <a:solidFill>
                  <a:srgbClr val="00B0F0"/>
                </a:solidFill>
                <a:effectLst/>
                <a:latin typeface="Arial" panose="020B0604020202020204" pitchFamily="34" charset="0"/>
                <a:cs typeface="+mj-cs"/>
              </a:rPr>
              <a:t>25:3 Therefore shall the strong people glorify thee, the city of terrible nations shall fear thee. 25:4 For thou hast been a strength to the poor, a help to the needy in the time of distress; as those who are protected from before a storm, or who are protected as in a shade from the scorching heat; thus the words of the wicked against the righteous are as a storm that beats against the wall. 25:5 As the scorching heat in a dry land thou shalt bring low the tumult of the mighty: as the shade of a cooling rock in a parched land, thus peace of mind shall be to the righteous, when the wicked shall be humbled. 25:6 And in this mountain shall the Lord of hosts make a feast and a banquet; they think that it shall be for their glory; but it shall be to them for disgrace and for mighty afflictions, from which they shall not deliver themselves, afflictions through which they shall come to an end. (</a:t>
            </a:r>
            <a:r>
              <a:rPr lang="en-US" sz="2200" i="0" u="none" strike="noStrike" dirty="0" err="1">
                <a:solidFill>
                  <a:srgbClr val="00B0F0"/>
                </a:solidFill>
                <a:effectLst/>
                <a:latin typeface="Arial" panose="020B0604020202020204" pitchFamily="34" charset="0"/>
                <a:cs typeface="+mj-cs"/>
              </a:rPr>
              <a:t>TgJ</a:t>
            </a:r>
            <a:r>
              <a:rPr lang="en-US" sz="2200" i="0" u="none" strike="noStrike" dirty="0">
                <a:solidFill>
                  <a:srgbClr val="00B0F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5D6D025-6148-F795-849D-D3CD05BAAF88}"/>
                  </a:ext>
                </a:extLst>
              </p14:cNvPr>
              <p14:cNvContentPartPr/>
              <p14:nvPr/>
            </p14:nvContentPartPr>
            <p14:xfrm>
              <a:off x="9378155" y="340677"/>
              <a:ext cx="545400" cy="1266840"/>
            </p14:xfrm>
          </p:contentPart>
        </mc:Choice>
        <mc:Fallback>
          <p:pic>
            <p:nvPicPr>
              <p:cNvPr id="2" name="Ink 1">
                <a:extLst>
                  <a:ext uri="{FF2B5EF4-FFF2-40B4-BE49-F238E27FC236}">
                    <a16:creationId xmlns:a16="http://schemas.microsoft.com/office/drawing/2014/main" id="{75D6D025-6148-F795-849D-D3CD05BAAF88}"/>
                  </a:ext>
                </a:extLst>
              </p:cNvPr>
              <p:cNvPicPr/>
              <p:nvPr/>
            </p:nvPicPr>
            <p:blipFill>
              <a:blip r:embed="rId5"/>
              <a:stretch>
                <a:fillRect/>
              </a:stretch>
            </p:blipFill>
            <p:spPr>
              <a:xfrm>
                <a:off x="9360155" y="323037"/>
                <a:ext cx="581040" cy="130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A2BBA0A-78E0-F994-00EE-2E56D53C909E}"/>
                  </a:ext>
                </a:extLst>
              </p14:cNvPr>
              <p14:cNvContentPartPr/>
              <p14:nvPr/>
            </p14:nvContentPartPr>
            <p14:xfrm>
              <a:off x="683795" y="1396557"/>
              <a:ext cx="8557200" cy="93240"/>
            </p14:xfrm>
          </p:contentPart>
        </mc:Choice>
        <mc:Fallback>
          <p:pic>
            <p:nvPicPr>
              <p:cNvPr id="3" name="Ink 2">
                <a:extLst>
                  <a:ext uri="{FF2B5EF4-FFF2-40B4-BE49-F238E27FC236}">
                    <a16:creationId xmlns:a16="http://schemas.microsoft.com/office/drawing/2014/main" id="{8A2BBA0A-78E0-F994-00EE-2E56D53C909E}"/>
                  </a:ext>
                </a:extLst>
              </p:cNvPr>
              <p:cNvPicPr/>
              <p:nvPr/>
            </p:nvPicPr>
            <p:blipFill>
              <a:blip r:embed="rId7"/>
              <a:stretch>
                <a:fillRect/>
              </a:stretch>
            </p:blipFill>
            <p:spPr>
              <a:xfrm>
                <a:off x="665795" y="1378917"/>
                <a:ext cx="8592840" cy="128880"/>
              </a:xfrm>
              <a:prstGeom prst="rect">
                <a:avLst/>
              </a:prstGeom>
            </p:spPr>
          </p:pic>
        </mc:Fallback>
      </mc:AlternateContent>
    </p:spTree>
    <p:extLst>
      <p:ext uri="{BB962C8B-B14F-4D97-AF65-F5344CB8AC3E}">
        <p14:creationId xmlns:p14="http://schemas.microsoft.com/office/powerpoint/2010/main" val="347968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25:1-6</a:t>
            </a:r>
          </a:p>
          <a:p>
            <a:pPr algn="ctr"/>
            <a:r>
              <a:rPr lang="he-IL" sz="9600" b="1" dirty="0">
                <a:ln w="15875">
                  <a:solidFill>
                    <a:schemeClr val="tx1"/>
                  </a:solidFill>
                  <a:prstDash val="solid"/>
                </a:ln>
                <a:solidFill>
                  <a:srgbClr val="FFFF00"/>
                </a:solidFill>
                <a:cs typeface="+mj-cs"/>
              </a:rPr>
              <a:t>ישעיהו כה:א-ו</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764145" cy="448608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D879D149-CED2-3CFD-D0BB-7002554EA4AA}"/>
              </a:ext>
            </a:extLst>
          </p:cNvPr>
          <p:cNvPicPr>
            <a:picLocks noChangeAspect="1"/>
          </p:cNvPicPr>
          <p:nvPr/>
        </p:nvPicPr>
        <p:blipFill>
          <a:blip r:embed="rId4"/>
          <a:stretch>
            <a:fillRect/>
          </a:stretch>
        </p:blipFill>
        <p:spPr>
          <a:xfrm>
            <a:off x="226196" y="291400"/>
            <a:ext cx="10317020" cy="3794001"/>
          </a:xfrm>
          <a:prstGeom prst="rect">
            <a:avLst/>
          </a:prstGeom>
        </p:spPr>
      </p:pic>
      <p:sp>
        <p:nvSpPr>
          <p:cNvPr id="4" name="TextBox 3">
            <a:extLst>
              <a:ext uri="{FF2B5EF4-FFF2-40B4-BE49-F238E27FC236}">
                <a16:creationId xmlns:a16="http://schemas.microsoft.com/office/drawing/2014/main" id="{B932442A-B6EC-D6AF-5898-D19868056407}"/>
              </a:ext>
            </a:extLst>
          </p:cNvPr>
          <p:cNvSpPr txBox="1"/>
          <p:nvPr/>
        </p:nvSpPr>
        <p:spPr>
          <a:xfrm>
            <a:off x="496562" y="3657600"/>
            <a:ext cx="1925690" cy="369332"/>
          </a:xfrm>
          <a:prstGeom prst="rect">
            <a:avLst/>
          </a:prstGeom>
          <a:noFill/>
        </p:spPr>
        <p:txBody>
          <a:bodyPr wrap="square" rtlCol="0">
            <a:spAutoFit/>
          </a:bodyPr>
          <a:lstStyle/>
          <a:p>
            <a:r>
              <a:rPr lang="en-US" dirty="0">
                <a:solidFill>
                  <a:srgbClr val="FFFF00"/>
                </a:solidFill>
              </a:rPr>
              <a:t>Isaiah 25:1</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A49618B7-A185-A4FC-ED03-9B4CAD756B5F}"/>
                  </a:ext>
                </a:extLst>
              </p14:cNvPr>
              <p14:cNvContentPartPr/>
              <p14:nvPr/>
            </p14:nvContentPartPr>
            <p14:xfrm>
              <a:off x="3956195" y="798237"/>
              <a:ext cx="479880" cy="1689480"/>
            </p14:xfrm>
          </p:contentPart>
        </mc:Choice>
        <mc:Fallback>
          <p:pic>
            <p:nvPicPr>
              <p:cNvPr id="2" name="Ink 1">
                <a:extLst>
                  <a:ext uri="{FF2B5EF4-FFF2-40B4-BE49-F238E27FC236}">
                    <a16:creationId xmlns:a16="http://schemas.microsoft.com/office/drawing/2014/main" id="{A49618B7-A185-A4FC-ED03-9B4CAD756B5F}"/>
                  </a:ext>
                </a:extLst>
              </p:cNvPr>
              <p:cNvPicPr/>
              <p:nvPr/>
            </p:nvPicPr>
            <p:blipFill>
              <a:blip r:embed="rId6"/>
              <a:stretch>
                <a:fillRect/>
              </a:stretch>
            </p:blipFill>
            <p:spPr>
              <a:xfrm>
                <a:off x="3938195" y="780597"/>
                <a:ext cx="515520" cy="1725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274C92C5-B3E2-559F-19AF-85624495DB43}"/>
                  </a:ext>
                </a:extLst>
              </p14:cNvPr>
              <p14:cNvContentPartPr/>
              <p14:nvPr/>
            </p14:nvContentPartPr>
            <p14:xfrm>
              <a:off x="392915" y="1309797"/>
              <a:ext cx="581760" cy="69480"/>
            </p14:xfrm>
          </p:contentPart>
        </mc:Choice>
        <mc:Fallback>
          <p:pic>
            <p:nvPicPr>
              <p:cNvPr id="5" name="Ink 4">
                <a:extLst>
                  <a:ext uri="{FF2B5EF4-FFF2-40B4-BE49-F238E27FC236}">
                    <a16:creationId xmlns:a16="http://schemas.microsoft.com/office/drawing/2014/main" id="{274C92C5-B3E2-559F-19AF-85624495DB43}"/>
                  </a:ext>
                </a:extLst>
              </p:cNvPr>
              <p:cNvPicPr/>
              <p:nvPr/>
            </p:nvPicPr>
            <p:blipFill>
              <a:blip r:embed="rId8"/>
              <a:stretch>
                <a:fillRect/>
              </a:stretch>
            </p:blipFill>
            <p:spPr>
              <a:xfrm>
                <a:off x="374915" y="1291797"/>
                <a:ext cx="617400" cy="105120"/>
              </a:xfrm>
              <a:prstGeom prst="rect">
                <a:avLst/>
              </a:prstGeom>
            </p:spPr>
          </p:pic>
        </mc:Fallback>
      </mc:AlternateContent>
      <p:grpSp>
        <p:nvGrpSpPr>
          <p:cNvPr id="11" name="Group 10">
            <a:extLst>
              <a:ext uri="{FF2B5EF4-FFF2-40B4-BE49-F238E27FC236}">
                <a16:creationId xmlns:a16="http://schemas.microsoft.com/office/drawing/2014/main" id="{E344F475-96F0-7473-3A61-1B76D456D335}"/>
              </a:ext>
            </a:extLst>
          </p:cNvPr>
          <p:cNvGrpSpPr/>
          <p:nvPr/>
        </p:nvGrpSpPr>
        <p:grpSpPr>
          <a:xfrm>
            <a:off x="1275635" y="1560717"/>
            <a:ext cx="283320" cy="31680"/>
            <a:chOff x="1275635" y="1560717"/>
            <a:chExt cx="283320" cy="3168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665974A-A948-62C5-596C-F0AD0BC4A0C0}"/>
                    </a:ext>
                  </a:extLst>
                </p14:cNvPr>
                <p14:cNvContentPartPr/>
                <p14:nvPr/>
              </p14:nvContentPartPr>
              <p14:xfrm>
                <a:off x="1373915" y="1562157"/>
                <a:ext cx="6840" cy="4320"/>
              </p14:xfrm>
            </p:contentPart>
          </mc:Choice>
          <mc:Fallback>
            <p:pic>
              <p:nvPicPr>
                <p:cNvPr id="7" name="Ink 6">
                  <a:extLst>
                    <a:ext uri="{FF2B5EF4-FFF2-40B4-BE49-F238E27FC236}">
                      <a16:creationId xmlns:a16="http://schemas.microsoft.com/office/drawing/2014/main" id="{0665974A-A948-62C5-596C-F0AD0BC4A0C0}"/>
                    </a:ext>
                  </a:extLst>
                </p:cNvPr>
                <p:cNvPicPr/>
                <p:nvPr/>
              </p:nvPicPr>
              <p:blipFill>
                <a:blip r:embed="rId10"/>
                <a:stretch>
                  <a:fillRect/>
                </a:stretch>
              </p:blipFill>
              <p:spPr>
                <a:xfrm>
                  <a:off x="1356275" y="1544157"/>
                  <a:ext cx="42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0DF19754-BF76-2CDA-65AE-AECCABB4C9EC}"/>
                    </a:ext>
                  </a:extLst>
                </p14:cNvPr>
                <p14:cNvContentPartPr/>
                <p14:nvPr/>
              </p14:nvContentPartPr>
              <p14:xfrm>
                <a:off x="1275635" y="1560717"/>
                <a:ext cx="283320" cy="31680"/>
              </p14:xfrm>
            </p:contentPart>
          </mc:Choice>
          <mc:Fallback>
            <p:pic>
              <p:nvPicPr>
                <p:cNvPr id="9" name="Ink 8">
                  <a:extLst>
                    <a:ext uri="{FF2B5EF4-FFF2-40B4-BE49-F238E27FC236}">
                      <a16:creationId xmlns:a16="http://schemas.microsoft.com/office/drawing/2014/main" id="{0DF19754-BF76-2CDA-65AE-AECCABB4C9EC}"/>
                    </a:ext>
                  </a:extLst>
                </p:cNvPr>
                <p:cNvPicPr/>
                <p:nvPr/>
              </p:nvPicPr>
              <p:blipFill>
                <a:blip r:embed="rId12"/>
                <a:stretch>
                  <a:fillRect/>
                </a:stretch>
              </p:blipFill>
              <p:spPr>
                <a:xfrm>
                  <a:off x="1257995" y="1543077"/>
                  <a:ext cx="31896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B58D8E0C-DC5D-242F-C2D6-964722FDCD75}"/>
                  </a:ext>
                </a:extLst>
              </p14:cNvPr>
              <p14:cNvContentPartPr/>
              <p14:nvPr/>
            </p14:nvContentPartPr>
            <p14:xfrm>
              <a:off x="432155" y="2755557"/>
              <a:ext cx="840960" cy="42120"/>
            </p14:xfrm>
          </p:contentPart>
        </mc:Choice>
        <mc:Fallback>
          <p:pic>
            <p:nvPicPr>
              <p:cNvPr id="15" name="Ink 14">
                <a:extLst>
                  <a:ext uri="{FF2B5EF4-FFF2-40B4-BE49-F238E27FC236}">
                    <a16:creationId xmlns:a16="http://schemas.microsoft.com/office/drawing/2014/main" id="{B58D8E0C-DC5D-242F-C2D6-964722FDCD75}"/>
                  </a:ext>
                </a:extLst>
              </p:cNvPr>
              <p:cNvPicPr/>
              <p:nvPr/>
            </p:nvPicPr>
            <p:blipFill>
              <a:blip r:embed="rId14"/>
              <a:stretch>
                <a:fillRect/>
              </a:stretch>
            </p:blipFill>
            <p:spPr>
              <a:xfrm>
                <a:off x="414515" y="2737917"/>
                <a:ext cx="876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838A9EFB-B18E-C0A9-F3BF-FB9197FD7D85}"/>
                  </a:ext>
                </a:extLst>
              </p14:cNvPr>
              <p14:cNvContentPartPr/>
              <p14:nvPr/>
            </p14:nvContentPartPr>
            <p14:xfrm>
              <a:off x="3449675" y="1571157"/>
              <a:ext cx="418320" cy="30240"/>
            </p14:xfrm>
          </p:contentPart>
        </mc:Choice>
        <mc:Fallback>
          <p:pic>
            <p:nvPicPr>
              <p:cNvPr id="16" name="Ink 15">
                <a:extLst>
                  <a:ext uri="{FF2B5EF4-FFF2-40B4-BE49-F238E27FC236}">
                    <a16:creationId xmlns:a16="http://schemas.microsoft.com/office/drawing/2014/main" id="{838A9EFB-B18E-C0A9-F3BF-FB9197FD7D85}"/>
                  </a:ext>
                </a:extLst>
              </p:cNvPr>
              <p:cNvPicPr/>
              <p:nvPr/>
            </p:nvPicPr>
            <p:blipFill>
              <a:blip r:embed="rId16"/>
              <a:stretch>
                <a:fillRect/>
              </a:stretch>
            </p:blipFill>
            <p:spPr>
              <a:xfrm>
                <a:off x="3431675" y="1553157"/>
                <a:ext cx="453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FA90E238-23BB-5F32-43F8-119BC22804B3}"/>
                  </a:ext>
                </a:extLst>
              </p14:cNvPr>
              <p14:cNvContentPartPr/>
              <p14:nvPr/>
            </p14:nvContentPartPr>
            <p14:xfrm>
              <a:off x="442595" y="2374677"/>
              <a:ext cx="1250280" cy="108720"/>
            </p14:xfrm>
          </p:contentPart>
        </mc:Choice>
        <mc:Fallback>
          <p:pic>
            <p:nvPicPr>
              <p:cNvPr id="14" name="Ink 13">
                <a:extLst>
                  <a:ext uri="{FF2B5EF4-FFF2-40B4-BE49-F238E27FC236}">
                    <a16:creationId xmlns:a16="http://schemas.microsoft.com/office/drawing/2014/main" id="{FA90E238-23BB-5F32-43F8-119BC22804B3}"/>
                  </a:ext>
                </a:extLst>
              </p:cNvPr>
              <p:cNvPicPr/>
              <p:nvPr/>
            </p:nvPicPr>
            <p:blipFill>
              <a:blip r:embed="rId18"/>
              <a:stretch>
                <a:fillRect/>
              </a:stretch>
            </p:blipFill>
            <p:spPr>
              <a:xfrm>
                <a:off x="424595" y="2356677"/>
                <a:ext cx="1285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2574770D-4305-2C25-217C-FC2FFD3AC39C}"/>
                  </a:ext>
                </a:extLst>
              </p14:cNvPr>
              <p14:cNvContentPartPr/>
              <p14:nvPr/>
            </p14:nvContentPartPr>
            <p14:xfrm>
              <a:off x="2723195" y="2427237"/>
              <a:ext cx="539640" cy="38160"/>
            </p14:xfrm>
          </p:contentPart>
        </mc:Choice>
        <mc:Fallback>
          <p:pic>
            <p:nvPicPr>
              <p:cNvPr id="19" name="Ink 18">
                <a:extLst>
                  <a:ext uri="{FF2B5EF4-FFF2-40B4-BE49-F238E27FC236}">
                    <a16:creationId xmlns:a16="http://schemas.microsoft.com/office/drawing/2014/main" id="{2574770D-4305-2C25-217C-FC2FFD3AC39C}"/>
                  </a:ext>
                </a:extLst>
              </p:cNvPr>
              <p:cNvPicPr/>
              <p:nvPr/>
            </p:nvPicPr>
            <p:blipFill>
              <a:blip r:embed="rId20"/>
              <a:stretch>
                <a:fillRect/>
              </a:stretch>
            </p:blipFill>
            <p:spPr>
              <a:xfrm>
                <a:off x="2705555" y="2409597"/>
                <a:ext cx="575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C290E2A4-620F-675F-95EF-8B7275233FF2}"/>
                  </a:ext>
                </a:extLst>
              </p14:cNvPr>
              <p14:cNvContentPartPr/>
              <p14:nvPr/>
            </p14:nvContentPartPr>
            <p14:xfrm>
              <a:off x="275915" y="2099637"/>
              <a:ext cx="730080" cy="295560"/>
            </p14:xfrm>
          </p:contentPart>
        </mc:Choice>
        <mc:Fallback>
          <p:pic>
            <p:nvPicPr>
              <p:cNvPr id="23" name="Ink 22">
                <a:extLst>
                  <a:ext uri="{FF2B5EF4-FFF2-40B4-BE49-F238E27FC236}">
                    <a16:creationId xmlns:a16="http://schemas.microsoft.com/office/drawing/2014/main" id="{C290E2A4-620F-675F-95EF-8B7275233FF2}"/>
                  </a:ext>
                </a:extLst>
              </p:cNvPr>
              <p:cNvPicPr/>
              <p:nvPr/>
            </p:nvPicPr>
            <p:blipFill>
              <a:blip r:embed="rId22"/>
              <a:stretch>
                <a:fillRect/>
              </a:stretch>
            </p:blipFill>
            <p:spPr>
              <a:xfrm>
                <a:off x="258275" y="2081997"/>
                <a:ext cx="765720" cy="331200"/>
              </a:xfrm>
              <a:prstGeom prst="rect">
                <a:avLst/>
              </a:prstGeom>
            </p:spPr>
          </p:pic>
        </mc:Fallback>
      </mc:AlternateContent>
      <p:grpSp>
        <p:nvGrpSpPr>
          <p:cNvPr id="29" name="Group 28">
            <a:extLst>
              <a:ext uri="{FF2B5EF4-FFF2-40B4-BE49-F238E27FC236}">
                <a16:creationId xmlns:a16="http://schemas.microsoft.com/office/drawing/2014/main" id="{3D5DCB94-DC8D-1D69-D8EB-5CA814C3A269}"/>
              </a:ext>
            </a:extLst>
          </p:cNvPr>
          <p:cNvGrpSpPr/>
          <p:nvPr/>
        </p:nvGrpSpPr>
        <p:grpSpPr>
          <a:xfrm>
            <a:off x="387155" y="1821717"/>
            <a:ext cx="3371400" cy="366480"/>
            <a:chOff x="387155" y="1821717"/>
            <a:chExt cx="3371400" cy="366480"/>
          </a:xfrm>
        </p:grpSpPr>
        <mc:AlternateContent xmlns:mc="http://schemas.openxmlformats.org/markup-compatibility/2006">
          <mc:Choice xmlns:p14="http://schemas.microsoft.com/office/powerpoint/2010/main" Requires="p14">
            <p:contentPart p14:bwMode="auto" r:id="rId23">
              <p14:nvContentPartPr>
                <p14:cNvPr id="12" name="Ink 11">
                  <a:extLst>
                    <a:ext uri="{FF2B5EF4-FFF2-40B4-BE49-F238E27FC236}">
                      <a16:creationId xmlns:a16="http://schemas.microsoft.com/office/drawing/2014/main" id="{98E37740-FD39-619C-3F9A-496ABCDC5983}"/>
                    </a:ext>
                  </a:extLst>
                </p14:cNvPr>
                <p14:cNvContentPartPr/>
                <p14:nvPr/>
              </p14:nvContentPartPr>
              <p14:xfrm>
                <a:off x="387155" y="1837557"/>
                <a:ext cx="1523520" cy="78840"/>
              </p14:xfrm>
            </p:contentPart>
          </mc:Choice>
          <mc:Fallback>
            <p:pic>
              <p:nvPicPr>
                <p:cNvPr id="12" name="Ink 11">
                  <a:extLst>
                    <a:ext uri="{FF2B5EF4-FFF2-40B4-BE49-F238E27FC236}">
                      <a16:creationId xmlns:a16="http://schemas.microsoft.com/office/drawing/2014/main" id="{98E37740-FD39-619C-3F9A-496ABCDC5983}"/>
                    </a:ext>
                  </a:extLst>
                </p:cNvPr>
                <p:cNvPicPr/>
                <p:nvPr/>
              </p:nvPicPr>
              <p:blipFill>
                <a:blip r:embed="rId24"/>
                <a:stretch>
                  <a:fillRect/>
                </a:stretch>
              </p:blipFill>
              <p:spPr>
                <a:xfrm>
                  <a:off x="369155" y="1819917"/>
                  <a:ext cx="1559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a:extLst>
                    <a:ext uri="{FF2B5EF4-FFF2-40B4-BE49-F238E27FC236}">
                      <a16:creationId xmlns:a16="http://schemas.microsoft.com/office/drawing/2014/main" id="{A75968B9-FD30-6AC9-BFA6-38F8834BB02A}"/>
                    </a:ext>
                  </a:extLst>
                </p14:cNvPr>
                <p14:cNvContentPartPr/>
                <p14:nvPr/>
              </p14:nvContentPartPr>
              <p14:xfrm>
                <a:off x="388595" y="2109357"/>
                <a:ext cx="1477800" cy="70560"/>
              </p14:xfrm>
            </p:contentPart>
          </mc:Choice>
          <mc:Fallback>
            <p:pic>
              <p:nvPicPr>
                <p:cNvPr id="13" name="Ink 12">
                  <a:extLst>
                    <a:ext uri="{FF2B5EF4-FFF2-40B4-BE49-F238E27FC236}">
                      <a16:creationId xmlns:a16="http://schemas.microsoft.com/office/drawing/2014/main" id="{A75968B9-FD30-6AC9-BFA6-38F8834BB02A}"/>
                    </a:ext>
                  </a:extLst>
                </p:cNvPr>
                <p:cNvPicPr/>
                <p:nvPr/>
              </p:nvPicPr>
              <p:blipFill>
                <a:blip r:embed="rId26"/>
                <a:stretch>
                  <a:fillRect/>
                </a:stretch>
              </p:blipFill>
              <p:spPr>
                <a:xfrm>
                  <a:off x="370955" y="2091717"/>
                  <a:ext cx="1513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4D025365-8E07-0D98-83AF-EBC9927A0E91}"/>
                    </a:ext>
                  </a:extLst>
                </p14:cNvPr>
                <p14:cNvContentPartPr/>
                <p14:nvPr/>
              </p14:nvContentPartPr>
              <p14:xfrm>
                <a:off x="2668475" y="1821717"/>
                <a:ext cx="903960" cy="38880"/>
              </p14:xfrm>
            </p:contentPart>
          </mc:Choice>
          <mc:Fallback>
            <p:pic>
              <p:nvPicPr>
                <p:cNvPr id="17" name="Ink 16">
                  <a:extLst>
                    <a:ext uri="{FF2B5EF4-FFF2-40B4-BE49-F238E27FC236}">
                      <a16:creationId xmlns:a16="http://schemas.microsoft.com/office/drawing/2014/main" id="{4D025365-8E07-0D98-83AF-EBC9927A0E91}"/>
                    </a:ext>
                  </a:extLst>
                </p:cNvPr>
                <p:cNvPicPr/>
                <p:nvPr/>
              </p:nvPicPr>
              <p:blipFill>
                <a:blip r:embed="rId28"/>
                <a:stretch>
                  <a:fillRect/>
                </a:stretch>
              </p:blipFill>
              <p:spPr>
                <a:xfrm>
                  <a:off x="2650835" y="1803717"/>
                  <a:ext cx="939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F60F052B-A988-E95B-B4EA-AFD0F18F115E}"/>
                    </a:ext>
                  </a:extLst>
                </p14:cNvPr>
                <p14:cNvContentPartPr/>
                <p14:nvPr/>
              </p14:nvContentPartPr>
              <p14:xfrm>
                <a:off x="2566595" y="2126637"/>
                <a:ext cx="1191960" cy="61560"/>
              </p14:xfrm>
            </p:contentPart>
          </mc:Choice>
          <mc:Fallback>
            <p:pic>
              <p:nvPicPr>
                <p:cNvPr id="18" name="Ink 17">
                  <a:extLst>
                    <a:ext uri="{FF2B5EF4-FFF2-40B4-BE49-F238E27FC236}">
                      <a16:creationId xmlns:a16="http://schemas.microsoft.com/office/drawing/2014/main" id="{F60F052B-A988-E95B-B4EA-AFD0F18F115E}"/>
                    </a:ext>
                  </a:extLst>
                </p:cNvPr>
                <p:cNvPicPr/>
                <p:nvPr/>
              </p:nvPicPr>
              <p:blipFill>
                <a:blip r:embed="rId30"/>
                <a:stretch>
                  <a:fillRect/>
                </a:stretch>
              </p:blipFill>
              <p:spPr>
                <a:xfrm>
                  <a:off x="2548595" y="2108997"/>
                  <a:ext cx="1227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3CDB7715-D05D-C5BB-4574-B82B31B52242}"/>
                    </a:ext>
                  </a:extLst>
                </p14:cNvPr>
                <p14:cNvContentPartPr/>
                <p14:nvPr/>
              </p14:nvContentPartPr>
              <p14:xfrm>
                <a:off x="1828595" y="2174157"/>
                <a:ext cx="2880" cy="1800"/>
              </p14:xfrm>
            </p:contentPart>
          </mc:Choice>
          <mc:Fallback>
            <p:pic>
              <p:nvPicPr>
                <p:cNvPr id="20" name="Ink 19">
                  <a:extLst>
                    <a:ext uri="{FF2B5EF4-FFF2-40B4-BE49-F238E27FC236}">
                      <a16:creationId xmlns:a16="http://schemas.microsoft.com/office/drawing/2014/main" id="{3CDB7715-D05D-C5BB-4574-B82B31B52242}"/>
                    </a:ext>
                  </a:extLst>
                </p:cNvPr>
                <p:cNvPicPr/>
                <p:nvPr/>
              </p:nvPicPr>
              <p:blipFill>
                <a:blip r:embed="rId32"/>
                <a:stretch>
                  <a:fillRect/>
                </a:stretch>
              </p:blipFill>
              <p:spPr>
                <a:xfrm>
                  <a:off x="1810955" y="2156157"/>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67EC1CF6-4A1D-92E8-209D-CE3A08DE97B1}"/>
                    </a:ext>
                  </a:extLst>
                </p14:cNvPr>
                <p14:cNvContentPartPr/>
                <p14:nvPr/>
              </p14:nvContentPartPr>
              <p14:xfrm>
                <a:off x="1198235" y="1879317"/>
                <a:ext cx="693000" cy="288000"/>
              </p14:xfrm>
            </p:contentPart>
          </mc:Choice>
          <mc:Fallback>
            <p:pic>
              <p:nvPicPr>
                <p:cNvPr id="21" name="Ink 20">
                  <a:extLst>
                    <a:ext uri="{FF2B5EF4-FFF2-40B4-BE49-F238E27FC236}">
                      <a16:creationId xmlns:a16="http://schemas.microsoft.com/office/drawing/2014/main" id="{67EC1CF6-4A1D-92E8-209D-CE3A08DE97B1}"/>
                    </a:ext>
                  </a:extLst>
                </p:cNvPr>
                <p:cNvPicPr/>
                <p:nvPr/>
              </p:nvPicPr>
              <p:blipFill>
                <a:blip r:embed="rId34"/>
                <a:stretch>
                  <a:fillRect/>
                </a:stretch>
              </p:blipFill>
              <p:spPr>
                <a:xfrm>
                  <a:off x="1180595" y="1861677"/>
                  <a:ext cx="7286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A3666093-D8DC-148D-6FDD-6ABA51EE97F1}"/>
                    </a:ext>
                  </a:extLst>
                </p14:cNvPr>
                <p14:cNvContentPartPr/>
                <p14:nvPr/>
              </p14:nvContentPartPr>
              <p14:xfrm>
                <a:off x="1986635" y="2006397"/>
                <a:ext cx="33480" cy="73080"/>
              </p14:xfrm>
            </p:contentPart>
          </mc:Choice>
          <mc:Fallback>
            <p:pic>
              <p:nvPicPr>
                <p:cNvPr id="25" name="Ink 24">
                  <a:extLst>
                    <a:ext uri="{FF2B5EF4-FFF2-40B4-BE49-F238E27FC236}">
                      <a16:creationId xmlns:a16="http://schemas.microsoft.com/office/drawing/2014/main" id="{A3666093-D8DC-148D-6FDD-6ABA51EE97F1}"/>
                    </a:ext>
                  </a:extLst>
                </p:cNvPr>
                <p:cNvPicPr/>
                <p:nvPr/>
              </p:nvPicPr>
              <p:blipFill>
                <a:blip r:embed="rId36"/>
                <a:stretch>
                  <a:fillRect/>
                </a:stretch>
              </p:blipFill>
              <p:spPr>
                <a:xfrm>
                  <a:off x="1968635" y="1988757"/>
                  <a:ext cx="69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0F4E7FEC-ABF7-1B1D-AC26-E92D8BB5EC85}"/>
                    </a:ext>
                  </a:extLst>
                </p14:cNvPr>
                <p14:cNvContentPartPr/>
                <p14:nvPr/>
              </p14:nvContentPartPr>
              <p14:xfrm>
                <a:off x="1971515" y="1921077"/>
                <a:ext cx="25200" cy="200520"/>
              </p14:xfrm>
            </p:contentPart>
          </mc:Choice>
          <mc:Fallback>
            <p:pic>
              <p:nvPicPr>
                <p:cNvPr id="26" name="Ink 25">
                  <a:extLst>
                    <a:ext uri="{FF2B5EF4-FFF2-40B4-BE49-F238E27FC236}">
                      <a16:creationId xmlns:a16="http://schemas.microsoft.com/office/drawing/2014/main" id="{0F4E7FEC-ABF7-1B1D-AC26-E92D8BB5EC85}"/>
                    </a:ext>
                  </a:extLst>
                </p:cNvPr>
                <p:cNvPicPr/>
                <p:nvPr/>
              </p:nvPicPr>
              <p:blipFill>
                <a:blip r:embed="rId38"/>
                <a:stretch>
                  <a:fillRect/>
                </a:stretch>
              </p:blipFill>
              <p:spPr>
                <a:xfrm>
                  <a:off x="1953515" y="1903437"/>
                  <a:ext cx="608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1BFF1DBA-1ACE-CE9F-6647-8C68290B1D42}"/>
                    </a:ext>
                  </a:extLst>
                </p14:cNvPr>
                <p14:cNvContentPartPr/>
                <p14:nvPr/>
              </p14:nvContentPartPr>
              <p14:xfrm>
                <a:off x="1929395" y="1975437"/>
                <a:ext cx="237600" cy="16200"/>
              </p14:xfrm>
            </p:contentPart>
          </mc:Choice>
          <mc:Fallback>
            <p:pic>
              <p:nvPicPr>
                <p:cNvPr id="27" name="Ink 26">
                  <a:extLst>
                    <a:ext uri="{FF2B5EF4-FFF2-40B4-BE49-F238E27FC236}">
                      <a16:creationId xmlns:a16="http://schemas.microsoft.com/office/drawing/2014/main" id="{1BFF1DBA-1ACE-CE9F-6647-8C68290B1D42}"/>
                    </a:ext>
                  </a:extLst>
                </p:cNvPr>
                <p:cNvPicPr/>
                <p:nvPr/>
              </p:nvPicPr>
              <p:blipFill>
                <a:blip r:embed="rId40"/>
                <a:stretch>
                  <a:fillRect/>
                </a:stretch>
              </p:blipFill>
              <p:spPr>
                <a:xfrm>
                  <a:off x="1911755" y="1957437"/>
                  <a:ext cx="273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6A390B1E-58F6-3B8C-8F18-9D48A69989CF}"/>
                    </a:ext>
                  </a:extLst>
                </p14:cNvPr>
                <p14:cNvContentPartPr/>
                <p14:nvPr/>
              </p14:nvContentPartPr>
              <p14:xfrm>
                <a:off x="1994915" y="1887237"/>
                <a:ext cx="123120" cy="243360"/>
              </p14:xfrm>
            </p:contentPart>
          </mc:Choice>
          <mc:Fallback>
            <p:pic>
              <p:nvPicPr>
                <p:cNvPr id="28" name="Ink 27">
                  <a:extLst>
                    <a:ext uri="{FF2B5EF4-FFF2-40B4-BE49-F238E27FC236}">
                      <a16:creationId xmlns:a16="http://schemas.microsoft.com/office/drawing/2014/main" id="{6A390B1E-58F6-3B8C-8F18-9D48A69989CF}"/>
                    </a:ext>
                  </a:extLst>
                </p:cNvPr>
                <p:cNvPicPr/>
                <p:nvPr/>
              </p:nvPicPr>
              <p:blipFill>
                <a:blip r:embed="rId42"/>
                <a:stretch>
                  <a:fillRect/>
                </a:stretch>
              </p:blipFill>
              <p:spPr>
                <a:xfrm>
                  <a:off x="1976915" y="1869237"/>
                  <a:ext cx="158760" cy="27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483AEFDB-2663-65CD-FECD-4BF560A38A0C}"/>
                  </a:ext>
                </a:extLst>
              </p14:cNvPr>
              <p14:cNvContentPartPr/>
              <p14:nvPr/>
            </p14:nvContentPartPr>
            <p14:xfrm>
              <a:off x="1226315" y="2106837"/>
              <a:ext cx="514800" cy="45000"/>
            </p14:xfrm>
          </p:contentPart>
        </mc:Choice>
        <mc:Fallback>
          <p:pic>
            <p:nvPicPr>
              <p:cNvPr id="30" name="Ink 29">
                <a:extLst>
                  <a:ext uri="{FF2B5EF4-FFF2-40B4-BE49-F238E27FC236}">
                    <a16:creationId xmlns:a16="http://schemas.microsoft.com/office/drawing/2014/main" id="{483AEFDB-2663-65CD-FECD-4BF560A38A0C}"/>
                  </a:ext>
                </a:extLst>
              </p:cNvPr>
              <p:cNvPicPr/>
              <p:nvPr/>
            </p:nvPicPr>
            <p:blipFill>
              <a:blip r:embed="rId44"/>
              <a:stretch>
                <a:fillRect/>
              </a:stretch>
            </p:blipFill>
            <p:spPr>
              <a:xfrm>
                <a:off x="1208315" y="2088837"/>
                <a:ext cx="550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D46CBE18-FD6B-BF9B-67C5-FB91A072CF3B}"/>
                  </a:ext>
                </a:extLst>
              </p14:cNvPr>
              <p14:cNvContentPartPr/>
              <p14:nvPr/>
            </p14:nvContentPartPr>
            <p14:xfrm>
              <a:off x="317675" y="2341197"/>
              <a:ext cx="556200" cy="73440"/>
            </p14:xfrm>
          </p:contentPart>
        </mc:Choice>
        <mc:Fallback>
          <p:pic>
            <p:nvPicPr>
              <p:cNvPr id="31" name="Ink 30">
                <a:extLst>
                  <a:ext uri="{FF2B5EF4-FFF2-40B4-BE49-F238E27FC236}">
                    <a16:creationId xmlns:a16="http://schemas.microsoft.com/office/drawing/2014/main" id="{D46CBE18-FD6B-BF9B-67C5-FB91A072CF3B}"/>
                  </a:ext>
                </a:extLst>
              </p:cNvPr>
              <p:cNvPicPr/>
              <p:nvPr/>
            </p:nvPicPr>
            <p:blipFill>
              <a:blip r:embed="rId46"/>
              <a:stretch>
                <a:fillRect/>
              </a:stretch>
            </p:blipFill>
            <p:spPr>
              <a:xfrm>
                <a:off x="299675" y="2323557"/>
                <a:ext cx="591840" cy="109080"/>
              </a:xfrm>
              <a:prstGeom prst="rect">
                <a:avLst/>
              </a:prstGeom>
            </p:spPr>
          </p:pic>
        </mc:Fallback>
      </mc:AlternateContent>
      <p:grpSp>
        <p:nvGrpSpPr>
          <p:cNvPr id="36" name="Group 35">
            <a:extLst>
              <a:ext uri="{FF2B5EF4-FFF2-40B4-BE49-F238E27FC236}">
                <a16:creationId xmlns:a16="http://schemas.microsoft.com/office/drawing/2014/main" id="{3C69B915-C86F-101D-DBED-2FEEAB211B7E}"/>
              </a:ext>
            </a:extLst>
          </p:cNvPr>
          <p:cNvGrpSpPr/>
          <p:nvPr/>
        </p:nvGrpSpPr>
        <p:grpSpPr>
          <a:xfrm>
            <a:off x="2051795" y="2222757"/>
            <a:ext cx="4265640" cy="902520"/>
            <a:chOff x="2051795" y="2222757"/>
            <a:chExt cx="4265640" cy="902520"/>
          </a:xfrm>
        </p:grpSpPr>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5BD7548F-2F28-FF95-580E-2118745B53F8}"/>
                    </a:ext>
                  </a:extLst>
                </p14:cNvPr>
                <p14:cNvContentPartPr/>
                <p14:nvPr/>
              </p14:nvContentPartPr>
              <p14:xfrm>
                <a:off x="4442555" y="2222757"/>
                <a:ext cx="629280" cy="59760"/>
              </p14:xfrm>
            </p:contentPart>
          </mc:Choice>
          <mc:Fallback>
            <p:pic>
              <p:nvPicPr>
                <p:cNvPr id="32" name="Ink 31">
                  <a:extLst>
                    <a:ext uri="{FF2B5EF4-FFF2-40B4-BE49-F238E27FC236}">
                      <a16:creationId xmlns:a16="http://schemas.microsoft.com/office/drawing/2014/main" id="{5BD7548F-2F28-FF95-580E-2118745B53F8}"/>
                    </a:ext>
                  </a:extLst>
                </p:cNvPr>
                <p:cNvPicPr/>
                <p:nvPr/>
              </p:nvPicPr>
              <p:blipFill>
                <a:blip r:embed="rId48"/>
                <a:stretch>
                  <a:fillRect/>
                </a:stretch>
              </p:blipFill>
              <p:spPr>
                <a:xfrm>
                  <a:off x="4424915" y="2205117"/>
                  <a:ext cx="66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14B65CAD-641D-AC73-D181-29A268956B58}"/>
                    </a:ext>
                  </a:extLst>
                </p14:cNvPr>
                <p14:cNvContentPartPr/>
                <p14:nvPr/>
              </p14:nvContentPartPr>
              <p14:xfrm>
                <a:off x="5510315" y="2600757"/>
                <a:ext cx="807120" cy="52920"/>
              </p14:xfrm>
            </p:contentPart>
          </mc:Choice>
          <mc:Fallback>
            <p:pic>
              <p:nvPicPr>
                <p:cNvPr id="33" name="Ink 32">
                  <a:extLst>
                    <a:ext uri="{FF2B5EF4-FFF2-40B4-BE49-F238E27FC236}">
                      <a16:creationId xmlns:a16="http://schemas.microsoft.com/office/drawing/2014/main" id="{14B65CAD-641D-AC73-D181-29A268956B58}"/>
                    </a:ext>
                  </a:extLst>
                </p:cNvPr>
                <p:cNvPicPr/>
                <p:nvPr/>
              </p:nvPicPr>
              <p:blipFill>
                <a:blip r:embed="rId50"/>
                <a:stretch>
                  <a:fillRect/>
                </a:stretch>
              </p:blipFill>
              <p:spPr>
                <a:xfrm>
                  <a:off x="5492675" y="2583117"/>
                  <a:ext cx="842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Ink 33">
                  <a:extLst>
                    <a:ext uri="{FF2B5EF4-FFF2-40B4-BE49-F238E27FC236}">
                      <a16:creationId xmlns:a16="http://schemas.microsoft.com/office/drawing/2014/main" id="{19903F60-4DC0-5807-9751-344B01C7BB5B}"/>
                    </a:ext>
                  </a:extLst>
                </p14:cNvPr>
                <p14:cNvContentPartPr/>
                <p14:nvPr/>
              </p14:nvContentPartPr>
              <p14:xfrm>
                <a:off x="2051795" y="2323557"/>
                <a:ext cx="2970360" cy="735120"/>
              </p14:xfrm>
            </p:contentPart>
          </mc:Choice>
          <mc:Fallback>
            <p:pic>
              <p:nvPicPr>
                <p:cNvPr id="34" name="Ink 33">
                  <a:extLst>
                    <a:ext uri="{FF2B5EF4-FFF2-40B4-BE49-F238E27FC236}">
                      <a16:creationId xmlns:a16="http://schemas.microsoft.com/office/drawing/2014/main" id="{19903F60-4DC0-5807-9751-344B01C7BB5B}"/>
                    </a:ext>
                  </a:extLst>
                </p:cNvPr>
                <p:cNvPicPr/>
                <p:nvPr/>
              </p:nvPicPr>
              <p:blipFill>
                <a:blip r:embed="rId52"/>
                <a:stretch>
                  <a:fillRect/>
                </a:stretch>
              </p:blipFill>
              <p:spPr>
                <a:xfrm>
                  <a:off x="2034155" y="2305917"/>
                  <a:ext cx="300600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Ink 34">
                  <a:extLst>
                    <a:ext uri="{FF2B5EF4-FFF2-40B4-BE49-F238E27FC236}">
                      <a16:creationId xmlns:a16="http://schemas.microsoft.com/office/drawing/2014/main" id="{DC64BFE7-ED89-5495-4791-687705546A80}"/>
                    </a:ext>
                  </a:extLst>
                </p14:cNvPr>
                <p14:cNvContentPartPr/>
                <p14:nvPr/>
              </p14:nvContentPartPr>
              <p14:xfrm>
                <a:off x="4638755" y="2735037"/>
                <a:ext cx="380520" cy="390240"/>
              </p14:xfrm>
            </p:contentPart>
          </mc:Choice>
          <mc:Fallback>
            <p:pic>
              <p:nvPicPr>
                <p:cNvPr id="35" name="Ink 34">
                  <a:extLst>
                    <a:ext uri="{FF2B5EF4-FFF2-40B4-BE49-F238E27FC236}">
                      <a16:creationId xmlns:a16="http://schemas.microsoft.com/office/drawing/2014/main" id="{DC64BFE7-ED89-5495-4791-687705546A80}"/>
                    </a:ext>
                  </a:extLst>
                </p:cNvPr>
                <p:cNvPicPr/>
                <p:nvPr/>
              </p:nvPicPr>
              <p:blipFill>
                <a:blip r:embed="rId54"/>
                <a:stretch>
                  <a:fillRect/>
                </a:stretch>
              </p:blipFill>
              <p:spPr>
                <a:xfrm>
                  <a:off x="4621115" y="2717397"/>
                  <a:ext cx="416160" cy="425880"/>
                </a:xfrm>
                <a:prstGeom prst="rect">
                  <a:avLst/>
                </a:prstGeom>
              </p:spPr>
            </p:pic>
          </mc:Fallback>
        </mc:AlternateContent>
      </p:grpSp>
    </p:spTree>
    <p:extLst>
      <p:ext uri="{BB962C8B-B14F-4D97-AF65-F5344CB8AC3E}">
        <p14:creationId xmlns:p14="http://schemas.microsoft.com/office/powerpoint/2010/main" val="289872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113633" cy="573801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9FEF3BF-7EAE-7B23-7830-99488E8BA231}"/>
              </a:ext>
            </a:extLst>
          </p:cNvPr>
          <p:cNvSpPr txBox="1"/>
          <p:nvPr/>
        </p:nvSpPr>
        <p:spPr>
          <a:xfrm>
            <a:off x="349249" y="167225"/>
            <a:ext cx="9187513" cy="5816977"/>
          </a:xfrm>
          <a:prstGeom prst="rect">
            <a:avLst/>
          </a:prstGeom>
          <a:noFill/>
        </p:spPr>
        <p:txBody>
          <a:bodyPr wrap="square">
            <a:spAutoFit/>
          </a:bodyPr>
          <a:lstStyle/>
          <a:p>
            <a:pPr marL="457200" rtl="0">
              <a:spcBef>
                <a:spcPts val="0"/>
              </a:spcBef>
              <a:spcAft>
                <a:spcPts val="0"/>
              </a:spcAft>
            </a:pPr>
            <a:r>
              <a:rPr lang="en-US" sz="2400" b="1" i="0" u="none" strike="noStrike" dirty="0">
                <a:solidFill>
                  <a:srgbClr val="FFC000"/>
                </a:solidFill>
                <a:effectLst/>
                <a:latin typeface="Arial" panose="020B0604020202020204" pitchFamily="34" charset="0"/>
              </a:rPr>
              <a:t>Ibn Ezra on Isaiah 25,1 Part 2</a:t>
            </a:r>
            <a:endParaRPr lang="en-US" sz="2400" b="0" dirty="0">
              <a:solidFill>
                <a:srgbClr val="FFC000"/>
              </a:solidFill>
              <a:effectLst/>
            </a:endParaRPr>
          </a:p>
          <a:p>
            <a:pPr marL="457200" rtl="0">
              <a:spcBef>
                <a:spcPts val="0"/>
              </a:spcBef>
              <a:spcAft>
                <a:spcPts val="0"/>
              </a:spcAft>
            </a:pPr>
            <a:r>
              <a:rPr lang="he-IL" sz="2400" b="0" i="0" u="none" strike="noStrike" dirty="0">
                <a:solidFill>
                  <a:srgbClr val="FFFF00"/>
                </a:solidFill>
                <a:effectLst/>
                <a:latin typeface="Arial" panose="020B0604020202020204" pitchFamily="34" charset="0"/>
              </a:rPr>
              <a:t>עצות מרחוק </a:t>
            </a:r>
            <a:r>
              <a:rPr lang="en-US" sz="2400" b="0" i="0" u="none" strike="noStrike" dirty="0">
                <a:solidFill>
                  <a:srgbClr val="FFFF00"/>
                </a:solidFill>
                <a:effectLst/>
                <a:latin typeface="Arial" panose="020B0604020202020204" pitchFamily="34" charset="0"/>
              </a:rPr>
              <a:t> </a:t>
            </a:r>
            <a:r>
              <a:rPr lang="en-US" sz="2400" b="0" i="0" u="none" strike="noStrike" dirty="0">
                <a:solidFill>
                  <a:srgbClr val="FFC000"/>
                </a:solidFill>
                <a:effectLst/>
                <a:latin typeface="Arial" panose="020B0604020202020204" pitchFamily="34" charset="0"/>
              </a:rPr>
              <a:t>Counsels of old. Objective case governed by </a:t>
            </a:r>
            <a:r>
              <a:rPr lang="he-IL" sz="2400" b="0" i="0" u="none" strike="noStrike" dirty="0">
                <a:solidFill>
                  <a:srgbClr val="FFFF00"/>
                </a:solidFill>
                <a:effectLst/>
                <a:latin typeface="Arial" panose="020B0604020202020204" pitchFamily="34" charset="0"/>
              </a:rPr>
              <a:t>עשית</a:t>
            </a:r>
            <a:r>
              <a:rPr lang="he-IL" sz="2400" b="0" i="0" u="none" strike="noStrike" dirty="0">
                <a:solidFill>
                  <a:srgbClr val="FFC000"/>
                </a:solidFill>
                <a:effectLst/>
                <a:latin typeface="Arial" panose="020B0604020202020204" pitchFamily="34" charset="0"/>
              </a:rPr>
              <a:t> </a:t>
            </a:r>
            <a:r>
              <a:rPr lang="en-US" sz="2400" b="0" i="0" u="none" strike="noStrike" dirty="0">
                <a:solidFill>
                  <a:srgbClr val="FFC000"/>
                </a:solidFill>
                <a:effectLst/>
                <a:latin typeface="Arial" panose="020B0604020202020204" pitchFamily="34" charset="0"/>
              </a:rPr>
              <a:t>thou hast done.—The counsels of old are the plans of God predicted by the prophets.</a:t>
            </a:r>
            <a:endParaRPr lang="en-US" sz="2400" b="0" dirty="0">
              <a:solidFill>
                <a:srgbClr val="FFC000"/>
              </a:solidFill>
              <a:effectLst/>
            </a:endParaRPr>
          </a:p>
          <a:p>
            <a:pPr marL="457200" rtl="0">
              <a:spcBef>
                <a:spcPts val="0"/>
              </a:spcBef>
              <a:spcAft>
                <a:spcPts val="0"/>
              </a:spcAft>
            </a:pPr>
            <a:br>
              <a:rPr lang="en-US" sz="2400" b="0" dirty="0">
                <a:solidFill>
                  <a:srgbClr val="FFC000"/>
                </a:solidFill>
                <a:effectLst/>
              </a:rPr>
            </a:br>
            <a:r>
              <a:rPr lang="en-US" sz="2400" b="1" i="0" u="none" strike="noStrike" dirty="0">
                <a:solidFill>
                  <a:srgbClr val="92D050"/>
                </a:solidFill>
                <a:effectLst/>
                <a:latin typeface="Arial" panose="020B0604020202020204" pitchFamily="34" charset="0"/>
              </a:rPr>
              <a:t>Rashi on Isaiah 25,1 Parts 1-2</a:t>
            </a:r>
            <a:endParaRPr lang="en-US" sz="2400" b="0" dirty="0">
              <a:solidFill>
                <a:srgbClr val="92D050"/>
              </a:solidFill>
              <a:effectLst/>
            </a:endParaRPr>
          </a:p>
          <a:p>
            <a:pPr marL="457200" rtl="0">
              <a:spcBef>
                <a:spcPts val="0"/>
              </a:spcBef>
              <a:spcAft>
                <a:spcPts val="0"/>
              </a:spcAft>
            </a:pPr>
            <a:r>
              <a:rPr lang="he-IL" sz="2400" b="0" i="0" u="none" strike="noStrike" dirty="0">
                <a:solidFill>
                  <a:srgbClr val="FFFF00"/>
                </a:solidFill>
                <a:effectLst/>
                <a:latin typeface="Arial" panose="020B0604020202020204" pitchFamily="34" charset="0"/>
              </a:rPr>
              <a:t>עצות מרחוק אמונה אומן. עצות שיעצת מרחוק לאברהם בברית בין הבתרים: </a:t>
            </a:r>
            <a:r>
              <a:rPr lang="en-US" sz="2400" b="0" i="0" u="none" strike="noStrike" dirty="0">
                <a:solidFill>
                  <a:srgbClr val="FFFF00"/>
                </a:solidFill>
                <a:effectLst/>
                <a:latin typeface="Arial" panose="020B0604020202020204" pitchFamily="34" charset="0"/>
              </a:rPr>
              <a:t> </a:t>
            </a:r>
            <a:r>
              <a:rPr lang="en-US" sz="2400" b="0" i="0" u="none" strike="noStrike" dirty="0">
                <a:solidFill>
                  <a:srgbClr val="92D050"/>
                </a:solidFill>
                <a:effectLst/>
                <a:latin typeface="Arial" panose="020B0604020202020204" pitchFamily="34" charset="0"/>
              </a:rPr>
              <a:t>counsels from long ago in true faith Counsels that You advised from long ago to Abraham in the Covenant between the Parts.</a:t>
            </a:r>
            <a:endParaRPr lang="en-US" sz="2400" b="0" dirty="0">
              <a:solidFill>
                <a:srgbClr val="92D050"/>
              </a:solidFill>
              <a:effectLst/>
            </a:endParaRPr>
          </a:p>
          <a:p>
            <a:pPr marL="457200" rtl="0">
              <a:spcBef>
                <a:spcPts val="0"/>
              </a:spcBef>
              <a:spcAft>
                <a:spcPts val="0"/>
              </a:spcAft>
            </a:pPr>
            <a:r>
              <a:rPr lang="he-IL" sz="2400" b="0" i="0" u="none" strike="noStrike" dirty="0">
                <a:solidFill>
                  <a:srgbClr val="92D050"/>
                </a:solidFill>
                <a:effectLst/>
                <a:latin typeface="Arial" panose="020B0604020202020204" pitchFamily="34" charset="0"/>
              </a:rPr>
              <a:t>אמונה אומן. אמונה נאמנת אומן כמו אוהל אוכל ואינו ל' פועל אלא ל</a:t>
            </a:r>
            <a:r>
              <a:rPr lang="he-IL" sz="2400" b="0" i="0" u="none" strike="noStrike" dirty="0">
                <a:solidFill>
                  <a:srgbClr val="FFFF00"/>
                </a:solidFill>
                <a:effectLst/>
                <a:latin typeface="Arial" panose="020B0604020202020204" pitchFamily="34" charset="0"/>
              </a:rPr>
              <a:t>' מפעל אבויי"רמינט בלע"ז: </a:t>
            </a:r>
            <a:r>
              <a:rPr lang="en-US" sz="2400" b="0" i="0" u="none" strike="noStrike" dirty="0">
                <a:solidFill>
                  <a:srgbClr val="92D050"/>
                </a:solidFill>
                <a:effectLst/>
                <a:latin typeface="Arial" panose="020B0604020202020204" pitchFamily="34" charset="0"/>
              </a:rPr>
              <a:t>true faith (</a:t>
            </a:r>
            <a:r>
              <a:rPr lang="he-IL" sz="2400" b="0" i="0" u="none" strike="noStrike" dirty="0">
                <a:solidFill>
                  <a:srgbClr val="FFFF00"/>
                </a:solidFill>
                <a:effectLst/>
                <a:latin typeface="Arial" panose="020B0604020202020204" pitchFamily="34" charset="0"/>
              </a:rPr>
              <a:t>אֱמוּנָה אֹמֶן</a:t>
            </a:r>
            <a:r>
              <a:rPr lang="he-IL" sz="2400" b="0" i="0" u="none" strike="noStrike" dirty="0">
                <a:solidFill>
                  <a:srgbClr val="92D050"/>
                </a:solidFill>
                <a:effectLst/>
                <a:latin typeface="Arial" panose="020B0604020202020204" pitchFamily="34" charset="0"/>
              </a:rPr>
              <a:t>). </a:t>
            </a:r>
            <a:r>
              <a:rPr lang="he-IL" sz="2400" b="0" i="0" u="none" strike="noStrike" dirty="0">
                <a:solidFill>
                  <a:srgbClr val="FFFF00"/>
                </a:solidFill>
                <a:effectLst/>
                <a:latin typeface="Arial" panose="020B0604020202020204" pitchFamily="34" charset="0"/>
              </a:rPr>
              <a:t>אֹמֶן</a:t>
            </a:r>
            <a:r>
              <a:rPr lang="he-IL" sz="2400" b="0" i="0" u="none" strike="noStrike" dirty="0">
                <a:solidFill>
                  <a:srgbClr val="92D050"/>
                </a:solidFill>
                <a:effectLst/>
                <a:latin typeface="Arial" panose="020B0604020202020204" pitchFamily="34" charset="0"/>
              </a:rPr>
              <a:t> </a:t>
            </a:r>
            <a:r>
              <a:rPr lang="en-US" sz="2400" b="0" i="0" u="none" strike="noStrike" dirty="0">
                <a:solidFill>
                  <a:srgbClr val="92D050"/>
                </a:solidFill>
                <a:effectLst/>
                <a:latin typeface="Arial" panose="020B0604020202020204" pitchFamily="34" charset="0"/>
              </a:rPr>
              <a:t> is like </a:t>
            </a:r>
            <a:r>
              <a:rPr lang="he-IL" sz="2400" b="0" i="0" u="none" strike="noStrike" dirty="0">
                <a:solidFill>
                  <a:srgbClr val="FFFF00"/>
                </a:solidFill>
                <a:effectLst/>
                <a:latin typeface="Arial" panose="020B0604020202020204" pitchFamily="34" charset="0"/>
              </a:rPr>
              <a:t>אֹהֶל</a:t>
            </a:r>
            <a:r>
              <a:rPr lang="he-IL" sz="2400" b="0" i="0" u="none" strike="noStrike" dirty="0">
                <a:solidFill>
                  <a:srgbClr val="92D050"/>
                </a:solidFill>
                <a:effectLst/>
                <a:latin typeface="Arial" panose="020B0604020202020204" pitchFamily="34" charset="0"/>
              </a:rPr>
              <a:t>, </a:t>
            </a:r>
            <a:r>
              <a:rPr lang="en-US" sz="2400" b="0" i="0" u="none" strike="noStrike" dirty="0">
                <a:solidFill>
                  <a:srgbClr val="92D050"/>
                </a:solidFill>
                <a:effectLst/>
                <a:latin typeface="Arial" panose="020B0604020202020204" pitchFamily="34" charset="0"/>
              </a:rPr>
              <a:t> tent, </a:t>
            </a:r>
            <a:r>
              <a:rPr lang="he-IL" sz="2400" b="0" i="0" u="none" strike="noStrike" dirty="0">
                <a:solidFill>
                  <a:srgbClr val="FFFF00"/>
                </a:solidFill>
                <a:effectLst/>
                <a:latin typeface="Arial" panose="020B0604020202020204" pitchFamily="34" charset="0"/>
              </a:rPr>
              <a:t>אֹכֶל</a:t>
            </a:r>
            <a:r>
              <a:rPr lang="he-IL" sz="2400" b="0" i="0" u="none" strike="noStrike" dirty="0">
                <a:solidFill>
                  <a:srgbClr val="92D050"/>
                </a:solidFill>
                <a:effectLst/>
                <a:latin typeface="Arial" panose="020B0604020202020204" pitchFamily="34" charset="0"/>
              </a:rPr>
              <a:t>, </a:t>
            </a:r>
            <a:r>
              <a:rPr lang="en-US" sz="2400" b="0" i="0" u="none" strike="noStrike" dirty="0">
                <a:solidFill>
                  <a:srgbClr val="92D050"/>
                </a:solidFill>
                <a:effectLst/>
                <a:latin typeface="Arial" panose="020B0604020202020204" pitchFamily="34" charset="0"/>
              </a:rPr>
              <a:t> food, and it is not a verb in present tense but an expression of a noun, </a:t>
            </a:r>
            <a:r>
              <a:rPr lang="en-US" sz="2400" b="0" i="0" u="none" strike="noStrike" dirty="0" err="1">
                <a:solidFill>
                  <a:srgbClr val="92D050"/>
                </a:solidFill>
                <a:effectLst/>
                <a:latin typeface="Arial" panose="020B0604020202020204" pitchFamily="34" charset="0"/>
              </a:rPr>
              <a:t>obrement</a:t>
            </a:r>
            <a:r>
              <a:rPr lang="en-US" sz="2400" b="0" i="0" u="none" strike="noStrike" dirty="0">
                <a:solidFill>
                  <a:srgbClr val="92D050"/>
                </a:solidFill>
                <a:effectLst/>
                <a:latin typeface="Arial" panose="020B0604020202020204" pitchFamily="34" charset="0"/>
              </a:rPr>
              <a:t> (truth) in O.F.</a:t>
            </a:r>
            <a:endParaRPr lang="en-US" sz="2400" b="0" dirty="0">
              <a:solidFill>
                <a:srgbClr val="92D050"/>
              </a:solidFill>
              <a:effectLst/>
            </a:endParaRPr>
          </a:p>
          <a:p>
            <a:br>
              <a:rPr lang="en-US" dirty="0">
                <a:solidFill>
                  <a:srgbClr val="FFC000"/>
                </a:solidFill>
              </a:rPr>
            </a:br>
            <a:endParaRPr lang="en-US" dirty="0">
              <a:solidFill>
                <a:srgbClr val="FFC000"/>
              </a:solidFill>
            </a:endParaRPr>
          </a:p>
        </p:txBody>
      </p:sp>
      <p:grpSp>
        <p:nvGrpSpPr>
          <p:cNvPr id="7" name="Group 6">
            <a:extLst>
              <a:ext uri="{FF2B5EF4-FFF2-40B4-BE49-F238E27FC236}">
                <a16:creationId xmlns:a16="http://schemas.microsoft.com/office/drawing/2014/main" id="{94240CB7-96A5-CAF3-FC81-BF9E342AEE9A}"/>
              </a:ext>
            </a:extLst>
          </p:cNvPr>
          <p:cNvGrpSpPr/>
          <p:nvPr/>
        </p:nvGrpSpPr>
        <p:grpSpPr>
          <a:xfrm>
            <a:off x="5101715" y="260397"/>
            <a:ext cx="292320" cy="290160"/>
            <a:chOff x="5101715" y="260397"/>
            <a:chExt cx="292320" cy="2901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F28670E-7311-62F9-1F79-6FE336985A33}"/>
                    </a:ext>
                  </a:extLst>
                </p14:cNvPr>
                <p14:cNvContentPartPr/>
                <p14:nvPr/>
              </p14:nvContentPartPr>
              <p14:xfrm>
                <a:off x="5230955" y="315837"/>
                <a:ext cx="163080" cy="120600"/>
              </p14:xfrm>
            </p:contentPart>
          </mc:Choice>
          <mc:Fallback>
            <p:pic>
              <p:nvPicPr>
                <p:cNvPr id="2" name="Ink 1">
                  <a:extLst>
                    <a:ext uri="{FF2B5EF4-FFF2-40B4-BE49-F238E27FC236}">
                      <a16:creationId xmlns:a16="http://schemas.microsoft.com/office/drawing/2014/main" id="{1F28670E-7311-62F9-1F79-6FE336985A33}"/>
                    </a:ext>
                  </a:extLst>
                </p:cNvPr>
                <p:cNvPicPr/>
                <p:nvPr/>
              </p:nvPicPr>
              <p:blipFill>
                <a:blip r:embed="rId5"/>
                <a:stretch>
                  <a:fillRect/>
                </a:stretch>
              </p:blipFill>
              <p:spPr>
                <a:xfrm>
                  <a:off x="5213315" y="298197"/>
                  <a:ext cx="198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6340697-46E7-76E3-1FCC-E0D70A98573F}"/>
                    </a:ext>
                  </a:extLst>
                </p14:cNvPr>
                <p14:cNvContentPartPr/>
                <p14:nvPr/>
              </p14:nvContentPartPr>
              <p14:xfrm>
                <a:off x="5177315" y="260397"/>
                <a:ext cx="199800" cy="252000"/>
              </p14:xfrm>
            </p:contentPart>
          </mc:Choice>
          <mc:Fallback>
            <p:pic>
              <p:nvPicPr>
                <p:cNvPr id="3" name="Ink 2">
                  <a:extLst>
                    <a:ext uri="{FF2B5EF4-FFF2-40B4-BE49-F238E27FC236}">
                      <a16:creationId xmlns:a16="http://schemas.microsoft.com/office/drawing/2014/main" id="{66340697-46E7-76E3-1FCC-E0D70A98573F}"/>
                    </a:ext>
                  </a:extLst>
                </p:cNvPr>
                <p:cNvPicPr/>
                <p:nvPr/>
              </p:nvPicPr>
              <p:blipFill>
                <a:blip r:embed="rId7"/>
                <a:stretch>
                  <a:fillRect/>
                </a:stretch>
              </p:blipFill>
              <p:spPr>
                <a:xfrm>
                  <a:off x="5159675" y="242757"/>
                  <a:ext cx="235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A228C33-C0E6-1096-BF5D-4C16866CF8BE}"/>
                    </a:ext>
                  </a:extLst>
                </p14:cNvPr>
                <p14:cNvContentPartPr/>
                <p14:nvPr/>
              </p14:nvContentPartPr>
              <p14:xfrm>
                <a:off x="5101715" y="355437"/>
                <a:ext cx="239040" cy="195120"/>
              </p14:xfrm>
            </p:contentPart>
          </mc:Choice>
          <mc:Fallback>
            <p:pic>
              <p:nvPicPr>
                <p:cNvPr id="4" name="Ink 3">
                  <a:extLst>
                    <a:ext uri="{FF2B5EF4-FFF2-40B4-BE49-F238E27FC236}">
                      <a16:creationId xmlns:a16="http://schemas.microsoft.com/office/drawing/2014/main" id="{9A228C33-C0E6-1096-BF5D-4C16866CF8BE}"/>
                    </a:ext>
                  </a:extLst>
                </p:cNvPr>
                <p:cNvPicPr/>
                <p:nvPr/>
              </p:nvPicPr>
              <p:blipFill>
                <a:blip r:embed="rId9"/>
                <a:stretch>
                  <a:fillRect/>
                </a:stretch>
              </p:blipFill>
              <p:spPr>
                <a:xfrm>
                  <a:off x="5083715" y="337437"/>
                  <a:ext cx="274680" cy="23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CD6FFB0-9308-00A7-0501-F1D003FF1D99}"/>
                  </a:ext>
                </a:extLst>
              </p14:cNvPr>
              <p14:cNvContentPartPr/>
              <p14:nvPr/>
            </p14:nvContentPartPr>
            <p14:xfrm>
              <a:off x="3889955" y="1838637"/>
              <a:ext cx="26640" cy="40320"/>
            </p14:xfrm>
          </p:contentPart>
        </mc:Choice>
        <mc:Fallback>
          <p:pic>
            <p:nvPicPr>
              <p:cNvPr id="9" name="Ink 8">
                <a:extLst>
                  <a:ext uri="{FF2B5EF4-FFF2-40B4-BE49-F238E27FC236}">
                    <a16:creationId xmlns:a16="http://schemas.microsoft.com/office/drawing/2014/main" id="{6CD6FFB0-9308-00A7-0501-F1D003FF1D99}"/>
                  </a:ext>
                </a:extLst>
              </p:cNvPr>
              <p:cNvPicPr/>
              <p:nvPr/>
            </p:nvPicPr>
            <p:blipFill>
              <a:blip r:embed="rId11"/>
              <a:stretch>
                <a:fillRect/>
              </a:stretch>
            </p:blipFill>
            <p:spPr>
              <a:xfrm>
                <a:off x="3871955" y="1820637"/>
                <a:ext cx="62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1E909B2-93B1-C0F8-2861-6F037B1B8E7F}"/>
                  </a:ext>
                </a:extLst>
              </p14:cNvPr>
              <p14:cNvContentPartPr/>
              <p14:nvPr/>
            </p14:nvContentPartPr>
            <p14:xfrm>
              <a:off x="8497595" y="3483117"/>
              <a:ext cx="23400" cy="14400"/>
            </p14:xfrm>
          </p:contentPart>
        </mc:Choice>
        <mc:Fallback>
          <p:pic>
            <p:nvPicPr>
              <p:cNvPr id="11" name="Ink 10">
                <a:extLst>
                  <a:ext uri="{FF2B5EF4-FFF2-40B4-BE49-F238E27FC236}">
                    <a16:creationId xmlns:a16="http://schemas.microsoft.com/office/drawing/2014/main" id="{51E909B2-93B1-C0F8-2861-6F037B1B8E7F}"/>
                  </a:ext>
                </a:extLst>
              </p:cNvPr>
              <p:cNvPicPr/>
              <p:nvPr/>
            </p:nvPicPr>
            <p:blipFill>
              <a:blip r:embed="rId13"/>
              <a:stretch>
                <a:fillRect/>
              </a:stretch>
            </p:blipFill>
            <p:spPr>
              <a:xfrm>
                <a:off x="8479595" y="3465477"/>
                <a:ext cx="59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9A6F017-AF82-EAA6-CFED-A92165E78AC5}"/>
                  </a:ext>
                </a:extLst>
              </p14:cNvPr>
              <p14:cNvContentPartPr/>
              <p14:nvPr/>
            </p14:nvContentPartPr>
            <p14:xfrm>
              <a:off x="2020835" y="3637917"/>
              <a:ext cx="41040" cy="37440"/>
            </p14:xfrm>
          </p:contentPart>
        </mc:Choice>
        <mc:Fallback>
          <p:pic>
            <p:nvPicPr>
              <p:cNvPr id="12" name="Ink 11">
                <a:extLst>
                  <a:ext uri="{FF2B5EF4-FFF2-40B4-BE49-F238E27FC236}">
                    <a16:creationId xmlns:a16="http://schemas.microsoft.com/office/drawing/2014/main" id="{69A6F017-AF82-EAA6-CFED-A92165E78AC5}"/>
                  </a:ext>
                </a:extLst>
              </p:cNvPr>
              <p:cNvPicPr/>
              <p:nvPr/>
            </p:nvPicPr>
            <p:blipFill>
              <a:blip r:embed="rId15"/>
              <a:stretch>
                <a:fillRect/>
              </a:stretch>
            </p:blipFill>
            <p:spPr>
              <a:xfrm>
                <a:off x="2003195" y="3620277"/>
                <a:ext cx="76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D802C2C-D719-56FC-3318-36A0AF7A952C}"/>
                  </a:ext>
                </a:extLst>
              </p14:cNvPr>
              <p14:cNvContentPartPr/>
              <p14:nvPr/>
            </p14:nvContentPartPr>
            <p14:xfrm>
              <a:off x="3453635" y="1294677"/>
              <a:ext cx="5113440" cy="100080"/>
            </p14:xfrm>
          </p:contentPart>
        </mc:Choice>
        <mc:Fallback>
          <p:pic>
            <p:nvPicPr>
              <p:cNvPr id="13" name="Ink 12">
                <a:extLst>
                  <a:ext uri="{FF2B5EF4-FFF2-40B4-BE49-F238E27FC236}">
                    <a16:creationId xmlns:a16="http://schemas.microsoft.com/office/drawing/2014/main" id="{BD802C2C-D719-56FC-3318-36A0AF7A952C}"/>
                  </a:ext>
                </a:extLst>
              </p:cNvPr>
              <p:cNvPicPr/>
              <p:nvPr/>
            </p:nvPicPr>
            <p:blipFill>
              <a:blip r:embed="rId17"/>
              <a:stretch>
                <a:fillRect/>
              </a:stretch>
            </p:blipFill>
            <p:spPr>
              <a:xfrm>
                <a:off x="3435995" y="1277037"/>
                <a:ext cx="5149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474D291-5122-0AA1-A406-97AA40C28758}"/>
                  </a:ext>
                </a:extLst>
              </p14:cNvPr>
              <p14:cNvContentPartPr/>
              <p14:nvPr/>
            </p14:nvContentPartPr>
            <p14:xfrm>
              <a:off x="1061795" y="1753317"/>
              <a:ext cx="2863440" cy="51120"/>
            </p14:xfrm>
          </p:contentPart>
        </mc:Choice>
        <mc:Fallback>
          <p:pic>
            <p:nvPicPr>
              <p:cNvPr id="14" name="Ink 13">
                <a:extLst>
                  <a:ext uri="{FF2B5EF4-FFF2-40B4-BE49-F238E27FC236}">
                    <a16:creationId xmlns:a16="http://schemas.microsoft.com/office/drawing/2014/main" id="{2474D291-5122-0AA1-A406-97AA40C28758}"/>
                  </a:ext>
                </a:extLst>
              </p:cNvPr>
              <p:cNvPicPr/>
              <p:nvPr/>
            </p:nvPicPr>
            <p:blipFill>
              <a:blip r:embed="rId19"/>
              <a:stretch>
                <a:fillRect/>
              </a:stretch>
            </p:blipFill>
            <p:spPr>
              <a:xfrm>
                <a:off x="1043795" y="1735677"/>
                <a:ext cx="2899080" cy="86760"/>
              </a:xfrm>
              <a:prstGeom prst="rect">
                <a:avLst/>
              </a:prstGeom>
            </p:spPr>
          </p:pic>
        </mc:Fallback>
      </mc:AlternateContent>
    </p:spTree>
    <p:extLst>
      <p:ext uri="{BB962C8B-B14F-4D97-AF65-F5344CB8AC3E}">
        <p14:creationId xmlns:p14="http://schemas.microsoft.com/office/powerpoint/2010/main" val="177579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113633" cy="680806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9FEF3BF-7EAE-7B23-7830-99488E8BA231}"/>
              </a:ext>
            </a:extLst>
          </p:cNvPr>
          <p:cNvSpPr txBox="1"/>
          <p:nvPr/>
        </p:nvSpPr>
        <p:spPr>
          <a:xfrm>
            <a:off x="64160" y="504982"/>
            <a:ext cx="4928495" cy="4893647"/>
          </a:xfrm>
          <a:prstGeom prst="rect">
            <a:avLst/>
          </a:prstGeom>
          <a:noFill/>
        </p:spPr>
        <p:txBody>
          <a:bodyPr wrap="square">
            <a:spAutoFit/>
          </a:bodyPr>
          <a:lstStyle/>
          <a:p>
            <a:pPr marL="457200" rtl="0">
              <a:spcBef>
                <a:spcPts val="0"/>
              </a:spcBef>
              <a:spcAft>
                <a:spcPts val="0"/>
              </a:spcAft>
            </a:pPr>
            <a:r>
              <a:rPr lang="en-US" sz="2400" b="1" i="0" u="none" strike="noStrike" dirty="0">
                <a:solidFill>
                  <a:srgbClr val="FFC000"/>
                </a:solidFill>
                <a:effectLst/>
                <a:latin typeface="Arial" panose="020B0604020202020204" pitchFamily="34" charset="0"/>
              </a:rPr>
              <a:t>Rashi on Isaiah 25,2 Parts 1-2</a:t>
            </a:r>
          </a:p>
          <a:p>
            <a:pPr marL="457200" rtl="0">
              <a:spcBef>
                <a:spcPts val="0"/>
              </a:spcBef>
              <a:spcAft>
                <a:spcPts val="0"/>
              </a:spcAft>
            </a:pPr>
            <a:r>
              <a:rPr lang="he-IL" sz="2400" i="0" u="none" strike="noStrike" dirty="0">
                <a:solidFill>
                  <a:srgbClr val="FFFF00"/>
                </a:solidFill>
                <a:effectLst/>
                <a:latin typeface="Arial" panose="020B0604020202020204" pitchFamily="34" charset="0"/>
              </a:rPr>
              <a:t>כי שמת. הר שעיר מעיר לגל: </a:t>
            </a:r>
            <a:r>
              <a:rPr lang="en-US" sz="2400" i="0" u="none" strike="noStrike" dirty="0">
                <a:solidFill>
                  <a:srgbClr val="FFFF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For You have made Mount Seir from a city into a heap.</a:t>
            </a:r>
          </a:p>
          <a:p>
            <a:pPr marL="457200" rtl="0">
              <a:spcBef>
                <a:spcPts val="0"/>
              </a:spcBef>
              <a:spcAft>
                <a:spcPts val="0"/>
              </a:spcAft>
            </a:pPr>
            <a:r>
              <a:rPr lang="he-IL" sz="2400" i="0" u="none" strike="noStrike" dirty="0">
                <a:solidFill>
                  <a:srgbClr val="FFFF00"/>
                </a:solidFill>
                <a:effectLst/>
                <a:latin typeface="Arial" panose="020B0604020202020204" pitchFamily="34" charset="0"/>
              </a:rPr>
              <a:t>ארמון זרים מעיר. מעון שעשו בעירך שהחריבוה תתן ארמונותיה חורבן אשר לעולם לא יבנה: </a:t>
            </a:r>
            <a:r>
              <a:rPr lang="en-US" sz="2400" i="0" u="none" strike="noStrike" dirty="0">
                <a:solidFill>
                  <a:srgbClr val="FFFF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a palace of strangers, because of the city Because of the iniquity they committed in Your city, that they destroyed it, You shall make its palaces a ruin, which shall never be rebuilt.</a:t>
            </a:r>
          </a:p>
        </p:txBody>
      </p:sp>
      <p:pic>
        <p:nvPicPr>
          <p:cNvPr id="2050" name="Picture 2">
            <a:extLst>
              <a:ext uri="{FF2B5EF4-FFF2-40B4-BE49-F238E27FC236}">
                <a16:creationId xmlns:a16="http://schemas.microsoft.com/office/drawing/2014/main" id="{38C6FF18-4120-7DD3-F5B4-86B74DB2F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815" y="0"/>
            <a:ext cx="4481513"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8DF7D92-96BF-4B88-985B-7898A4A3FEB4}"/>
                  </a:ext>
                </a:extLst>
              </p14:cNvPr>
              <p14:cNvContentPartPr/>
              <p14:nvPr/>
            </p14:nvContentPartPr>
            <p14:xfrm>
              <a:off x="8104115" y="3633957"/>
              <a:ext cx="676440" cy="777600"/>
            </p14:xfrm>
          </p:contentPart>
        </mc:Choice>
        <mc:Fallback>
          <p:pic>
            <p:nvPicPr>
              <p:cNvPr id="2" name="Ink 1">
                <a:extLst>
                  <a:ext uri="{FF2B5EF4-FFF2-40B4-BE49-F238E27FC236}">
                    <a16:creationId xmlns:a16="http://schemas.microsoft.com/office/drawing/2014/main" id="{98DF7D92-96BF-4B88-985B-7898A4A3FEB4}"/>
                  </a:ext>
                </a:extLst>
              </p:cNvPr>
              <p:cNvPicPr/>
              <p:nvPr/>
            </p:nvPicPr>
            <p:blipFill>
              <a:blip r:embed="rId6"/>
              <a:stretch>
                <a:fillRect/>
              </a:stretch>
            </p:blipFill>
            <p:spPr>
              <a:xfrm>
                <a:off x="8086115" y="3615957"/>
                <a:ext cx="712080" cy="813240"/>
              </a:xfrm>
              <a:prstGeom prst="rect">
                <a:avLst/>
              </a:prstGeom>
            </p:spPr>
          </p:pic>
        </mc:Fallback>
      </mc:AlternateContent>
    </p:spTree>
    <p:extLst>
      <p:ext uri="{BB962C8B-B14F-4D97-AF65-F5344CB8AC3E}">
        <p14:creationId xmlns:p14="http://schemas.microsoft.com/office/powerpoint/2010/main" val="116475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113633" cy="521024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9FEF3BF-7EAE-7B23-7830-99488E8BA231}"/>
              </a:ext>
            </a:extLst>
          </p:cNvPr>
          <p:cNvSpPr txBox="1"/>
          <p:nvPr/>
        </p:nvSpPr>
        <p:spPr>
          <a:xfrm>
            <a:off x="349249" y="167225"/>
            <a:ext cx="9187513" cy="4524315"/>
          </a:xfrm>
          <a:prstGeom prst="rect">
            <a:avLst/>
          </a:prstGeom>
          <a:noFill/>
        </p:spPr>
        <p:txBody>
          <a:bodyPr wrap="square">
            <a:spAutoFit/>
          </a:bodyPr>
          <a:lstStyle/>
          <a:p>
            <a:pPr marL="457200" rtl="0">
              <a:spcBef>
                <a:spcPts val="0"/>
              </a:spcBef>
              <a:spcAft>
                <a:spcPts val="0"/>
              </a:spcAft>
            </a:pPr>
            <a:r>
              <a:rPr lang="en-US" sz="2400" b="1" i="0" u="none" strike="noStrike" dirty="0">
                <a:solidFill>
                  <a:srgbClr val="FFC000"/>
                </a:solidFill>
                <a:effectLst/>
                <a:latin typeface="Arial" panose="020B0604020202020204" pitchFamily="34" charset="0"/>
              </a:rPr>
              <a:t>Rashi on Isaiah 25,5 Parts 1-3</a:t>
            </a:r>
          </a:p>
          <a:p>
            <a:pPr marL="457200" rtl="0">
              <a:spcBef>
                <a:spcPts val="0"/>
              </a:spcBef>
              <a:spcAft>
                <a:spcPts val="0"/>
              </a:spcAft>
            </a:pPr>
            <a:r>
              <a:rPr lang="he-IL" sz="2400" i="0" u="none" strike="noStrike" dirty="0">
                <a:solidFill>
                  <a:srgbClr val="FFFF00"/>
                </a:solidFill>
                <a:effectLst/>
                <a:latin typeface="Arial" panose="020B0604020202020204" pitchFamily="34" charset="0"/>
              </a:rPr>
              <a:t>כחורב בציון. בעת יובש שמייבש הזרעים להתמולל כן תכניע שאון זרים: </a:t>
            </a:r>
            <a:r>
              <a:rPr lang="en-US" sz="2400" i="0" u="none" strike="noStrike" dirty="0">
                <a:solidFill>
                  <a:srgbClr val="FFC000"/>
                </a:solidFill>
                <a:effectLst/>
                <a:latin typeface="Arial" panose="020B0604020202020204" pitchFamily="34" charset="0"/>
              </a:rPr>
              <a:t>Like heat in the dry season In the dry season, when the seeds dry out to be cut off, so shall You humble the multitude of the strangers. </a:t>
            </a:r>
            <a:r>
              <a:rPr lang="he-IL" sz="2400" i="0" u="none" strike="noStrike" dirty="0">
                <a:solidFill>
                  <a:srgbClr val="FFFF00"/>
                </a:solidFill>
                <a:effectLst/>
                <a:latin typeface="Arial" panose="020B0604020202020204" pitchFamily="34" charset="0"/>
              </a:rPr>
              <a:t>חורב בצל עב. כשהמים מתקשרים בענן עב בימי השרב שהכל שמחים בו כן יענה שיר הצדיקים על זמיר עריצים ומפלתן: </a:t>
            </a:r>
            <a:r>
              <a:rPr lang="en-US" sz="2400" i="0" u="none" strike="noStrike" dirty="0">
                <a:solidFill>
                  <a:srgbClr val="FFFF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like heat with a thick cloud When the heavens thicken with thick clouds in the hot season, with which everyone rejoices, so will the song of the righteous be sung concerning the cutting down of the tyrants and their downfall. (</a:t>
            </a:r>
            <a:r>
              <a:rPr lang="he-IL" sz="2400" i="0" u="none" strike="noStrike" dirty="0">
                <a:solidFill>
                  <a:srgbClr val="FFFF00"/>
                </a:solidFill>
                <a:effectLst/>
                <a:latin typeface="Arial" panose="020B0604020202020204" pitchFamily="34" charset="0"/>
              </a:rPr>
              <a:t>זמיר. ל' לא תזמור </a:t>
            </a:r>
            <a:r>
              <a:rPr lang="he-IL" sz="2400" i="0" u="none" strike="noStrike" dirty="0">
                <a:solidFill>
                  <a:srgbClr val="FFC000"/>
                </a:solidFill>
                <a:effectLst/>
                <a:latin typeface="Arial" panose="020B0604020202020204" pitchFamily="34" charset="0"/>
              </a:rPr>
              <a:t>(</a:t>
            </a:r>
            <a:r>
              <a:rPr lang="he-IL" sz="2400" i="0" u="none" strike="noStrike" dirty="0">
                <a:solidFill>
                  <a:srgbClr val="FFFF00"/>
                </a:solidFill>
                <a:effectLst/>
                <a:latin typeface="Arial" panose="020B0604020202020204" pitchFamily="34" charset="0"/>
              </a:rPr>
              <a:t>ויקרא כה </a:t>
            </a:r>
            <a:r>
              <a:rPr lang="en-US" sz="2400" i="0" u="none" strike="noStrike" dirty="0">
                <a:solidFill>
                  <a:srgbClr val="FFFF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the downfall of (lit., the cutting down of. </a:t>
            </a:r>
            <a:r>
              <a:rPr lang="he-IL" sz="2400" i="0" u="none" strike="noStrike" dirty="0">
                <a:solidFill>
                  <a:srgbClr val="FFFF00"/>
                </a:solidFill>
                <a:effectLst/>
                <a:latin typeface="Arial" panose="020B0604020202020204" pitchFamily="34" charset="0"/>
              </a:rPr>
              <a:t>זְמִיר</a:t>
            </a:r>
            <a:r>
              <a:rPr lang="he-IL" sz="2400" i="0" u="none" strike="noStrike" dirty="0">
                <a:solidFill>
                  <a:srgbClr val="FFC000"/>
                </a:solidFill>
                <a:effectLst/>
                <a:latin typeface="Arial" panose="020B0604020202020204" pitchFamily="34" charset="0"/>
              </a:rPr>
              <a:t>). </a:t>
            </a:r>
            <a:r>
              <a:rPr lang="en-US" sz="2400" i="0" u="none" strike="noStrike" dirty="0">
                <a:solidFill>
                  <a:srgbClr val="FFC000"/>
                </a:solidFill>
                <a:effectLst/>
                <a:latin typeface="Arial" panose="020B0604020202020204" pitchFamily="34" charset="0"/>
              </a:rPr>
              <a:t> An expression related to (</a:t>
            </a:r>
            <a:r>
              <a:rPr lang="en-US" sz="2400" i="0" u="none" strike="noStrike" dirty="0">
                <a:solidFill>
                  <a:srgbClr val="00B0F0"/>
                </a:solidFill>
                <a:effectLst/>
                <a:latin typeface="Arial" panose="020B0604020202020204" pitchFamily="34" charset="0"/>
              </a:rPr>
              <a:t>Lev. 25:4</a:t>
            </a:r>
            <a:r>
              <a:rPr lang="en-US" sz="2400" i="0" u="none" strike="noStrike" dirty="0">
                <a:solidFill>
                  <a:srgbClr val="FFC000"/>
                </a:solidFill>
                <a:effectLst/>
                <a:latin typeface="Arial" panose="020B0604020202020204" pitchFamily="34" charset="0"/>
              </a:rPr>
              <a:t>): “You shall not prune (</a:t>
            </a:r>
            <a:r>
              <a:rPr lang="he-IL" sz="2400" i="0" u="none" strike="noStrike" dirty="0">
                <a:solidFill>
                  <a:srgbClr val="FFFF00"/>
                </a:solidFill>
                <a:effectLst/>
                <a:latin typeface="Arial" panose="020B0604020202020204" pitchFamily="34" charset="0"/>
              </a:rPr>
              <a:t>תִזְמֹר</a:t>
            </a:r>
            <a:r>
              <a:rPr lang="he-IL" sz="2400" i="0" u="none" strike="noStrike" dirty="0">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CDDF84E-FEFA-24E1-B14F-419FE14C79DF}"/>
                  </a:ext>
                </a:extLst>
              </p14:cNvPr>
              <p14:cNvContentPartPr/>
              <p14:nvPr/>
            </p14:nvContentPartPr>
            <p14:xfrm>
              <a:off x="3163475" y="1711197"/>
              <a:ext cx="4680" cy="4320"/>
            </p14:xfrm>
          </p:contentPart>
        </mc:Choice>
        <mc:Fallback>
          <p:pic>
            <p:nvPicPr>
              <p:cNvPr id="2" name="Ink 1">
                <a:extLst>
                  <a:ext uri="{FF2B5EF4-FFF2-40B4-BE49-F238E27FC236}">
                    <a16:creationId xmlns:a16="http://schemas.microsoft.com/office/drawing/2014/main" id="{CCDDF84E-FEFA-24E1-B14F-419FE14C79DF}"/>
                  </a:ext>
                </a:extLst>
              </p:cNvPr>
              <p:cNvPicPr/>
              <p:nvPr/>
            </p:nvPicPr>
            <p:blipFill>
              <a:blip r:embed="rId5"/>
              <a:stretch>
                <a:fillRect/>
              </a:stretch>
            </p:blipFill>
            <p:spPr>
              <a:xfrm>
                <a:off x="3145475" y="1693197"/>
                <a:ext cx="40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1CA844E-6A11-92FF-D34F-6D397F7033A7}"/>
                  </a:ext>
                </a:extLst>
              </p14:cNvPr>
              <p14:cNvContentPartPr/>
              <p14:nvPr/>
            </p14:nvContentPartPr>
            <p14:xfrm>
              <a:off x="1314875" y="3178557"/>
              <a:ext cx="160200" cy="70200"/>
            </p14:xfrm>
          </p:contentPart>
        </mc:Choice>
        <mc:Fallback>
          <p:pic>
            <p:nvPicPr>
              <p:cNvPr id="3" name="Ink 2">
                <a:extLst>
                  <a:ext uri="{FF2B5EF4-FFF2-40B4-BE49-F238E27FC236}">
                    <a16:creationId xmlns:a16="http://schemas.microsoft.com/office/drawing/2014/main" id="{E1CA844E-6A11-92FF-D34F-6D397F7033A7}"/>
                  </a:ext>
                </a:extLst>
              </p:cNvPr>
              <p:cNvPicPr/>
              <p:nvPr/>
            </p:nvPicPr>
            <p:blipFill>
              <a:blip r:embed="rId7"/>
              <a:stretch>
                <a:fillRect/>
              </a:stretch>
            </p:blipFill>
            <p:spPr>
              <a:xfrm>
                <a:off x="1296875" y="3160917"/>
                <a:ext cx="195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FA53119-03F4-D31C-7265-DF5783BC401E}"/>
                  </a:ext>
                </a:extLst>
              </p14:cNvPr>
              <p14:cNvContentPartPr/>
              <p14:nvPr/>
            </p14:nvContentPartPr>
            <p14:xfrm>
              <a:off x="2996435" y="3201237"/>
              <a:ext cx="353880" cy="60840"/>
            </p14:xfrm>
          </p:contentPart>
        </mc:Choice>
        <mc:Fallback>
          <p:pic>
            <p:nvPicPr>
              <p:cNvPr id="4" name="Ink 3">
                <a:extLst>
                  <a:ext uri="{FF2B5EF4-FFF2-40B4-BE49-F238E27FC236}">
                    <a16:creationId xmlns:a16="http://schemas.microsoft.com/office/drawing/2014/main" id="{3FA53119-03F4-D31C-7265-DF5783BC401E}"/>
                  </a:ext>
                </a:extLst>
              </p:cNvPr>
              <p:cNvPicPr/>
              <p:nvPr/>
            </p:nvPicPr>
            <p:blipFill>
              <a:blip r:embed="rId9"/>
              <a:stretch>
                <a:fillRect/>
              </a:stretch>
            </p:blipFill>
            <p:spPr>
              <a:xfrm>
                <a:off x="2978795" y="3183237"/>
                <a:ext cx="389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86410C0-1147-D5A9-62AD-8A7ADA33AC55}"/>
                  </a:ext>
                </a:extLst>
              </p14:cNvPr>
              <p14:cNvContentPartPr/>
              <p14:nvPr/>
            </p14:nvContentPartPr>
            <p14:xfrm>
              <a:off x="2466875" y="4566357"/>
              <a:ext cx="1054080" cy="108720"/>
            </p14:xfrm>
          </p:contentPart>
        </mc:Choice>
        <mc:Fallback>
          <p:pic>
            <p:nvPicPr>
              <p:cNvPr id="7" name="Ink 6">
                <a:extLst>
                  <a:ext uri="{FF2B5EF4-FFF2-40B4-BE49-F238E27FC236}">
                    <a16:creationId xmlns:a16="http://schemas.microsoft.com/office/drawing/2014/main" id="{986410C0-1147-D5A9-62AD-8A7ADA33AC55}"/>
                  </a:ext>
                </a:extLst>
              </p:cNvPr>
              <p:cNvPicPr/>
              <p:nvPr/>
            </p:nvPicPr>
            <p:blipFill>
              <a:blip r:embed="rId11"/>
              <a:stretch>
                <a:fillRect/>
              </a:stretch>
            </p:blipFill>
            <p:spPr>
              <a:xfrm>
                <a:off x="2448875" y="4548717"/>
                <a:ext cx="1089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868A336-72DA-CC79-3A39-B7CED7825D23}"/>
                  </a:ext>
                </a:extLst>
              </p14:cNvPr>
              <p14:cNvContentPartPr/>
              <p14:nvPr/>
            </p14:nvContentPartPr>
            <p14:xfrm>
              <a:off x="7101515" y="1616517"/>
              <a:ext cx="1945800" cy="104760"/>
            </p14:xfrm>
          </p:contentPart>
        </mc:Choice>
        <mc:Fallback>
          <p:pic>
            <p:nvPicPr>
              <p:cNvPr id="9" name="Ink 8">
                <a:extLst>
                  <a:ext uri="{FF2B5EF4-FFF2-40B4-BE49-F238E27FC236}">
                    <a16:creationId xmlns:a16="http://schemas.microsoft.com/office/drawing/2014/main" id="{1868A336-72DA-CC79-3A39-B7CED7825D23}"/>
                  </a:ext>
                </a:extLst>
              </p:cNvPr>
              <p:cNvPicPr/>
              <p:nvPr/>
            </p:nvPicPr>
            <p:blipFill>
              <a:blip r:embed="rId13"/>
              <a:stretch>
                <a:fillRect/>
              </a:stretch>
            </p:blipFill>
            <p:spPr>
              <a:xfrm>
                <a:off x="7083875" y="1598517"/>
                <a:ext cx="1981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ACDF7B3-2695-E494-C9DE-C1DAADF724A9}"/>
                  </a:ext>
                </a:extLst>
              </p14:cNvPr>
              <p14:cNvContentPartPr/>
              <p14:nvPr/>
            </p14:nvContentPartPr>
            <p14:xfrm>
              <a:off x="796115" y="2055717"/>
              <a:ext cx="1316160" cy="59400"/>
            </p14:xfrm>
          </p:contentPart>
        </mc:Choice>
        <mc:Fallback>
          <p:pic>
            <p:nvPicPr>
              <p:cNvPr id="11" name="Ink 10">
                <a:extLst>
                  <a:ext uri="{FF2B5EF4-FFF2-40B4-BE49-F238E27FC236}">
                    <a16:creationId xmlns:a16="http://schemas.microsoft.com/office/drawing/2014/main" id="{EACDF7B3-2695-E494-C9DE-C1DAADF724A9}"/>
                  </a:ext>
                </a:extLst>
              </p:cNvPr>
              <p:cNvPicPr/>
              <p:nvPr/>
            </p:nvPicPr>
            <p:blipFill>
              <a:blip r:embed="rId15"/>
              <a:stretch>
                <a:fillRect/>
              </a:stretch>
            </p:blipFill>
            <p:spPr>
              <a:xfrm>
                <a:off x="778475" y="2038077"/>
                <a:ext cx="1351800" cy="95040"/>
              </a:xfrm>
              <a:prstGeom prst="rect">
                <a:avLst/>
              </a:prstGeom>
            </p:spPr>
          </p:pic>
        </mc:Fallback>
      </mc:AlternateContent>
    </p:spTree>
    <p:extLst>
      <p:ext uri="{BB962C8B-B14F-4D97-AF65-F5344CB8AC3E}">
        <p14:creationId xmlns:p14="http://schemas.microsoft.com/office/powerpoint/2010/main" val="328301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533413" cy="601417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0024" y="0"/>
            <a:ext cx="10039989" cy="5632311"/>
          </a:xfrm>
          <a:prstGeom prst="rect">
            <a:avLst/>
          </a:prstGeom>
          <a:noFill/>
        </p:spPr>
        <p:txBody>
          <a:bodyPr wrap="square" rtlCol="0">
            <a:spAutoFit/>
          </a:bodyPr>
          <a:lstStyle/>
          <a:p>
            <a:pPr algn="r"/>
            <a:r>
              <a:rPr lang="he-IL" sz="3600" b="1" dirty="0">
                <a:solidFill>
                  <a:srgbClr val="FFFF00"/>
                </a:solidFill>
                <a:cs typeface="+mj-cs"/>
              </a:rPr>
              <a:t>ספר ישעיה פרק מה</a:t>
            </a:r>
          </a:p>
          <a:p>
            <a:pPr algn="r"/>
            <a:r>
              <a:rPr lang="he-IL" sz="3600" dirty="0">
                <a:solidFill>
                  <a:srgbClr val="FFFF00"/>
                </a:solidFill>
                <a:cs typeface="+mj-cs"/>
              </a:rPr>
              <a:t>ו   לְמַעַן יֵדְעוּ מִמִּזְרַח-שֶׁמֶשׁ וּמִמַּעֲרָבָה כִּי-אֶפֶס בִּלְעָדָי אֲנִי יְהֹוָה וְאֵין עוֹד: ז   יוֹצֵר אוֹר וּבוֹרֵא חֹשֶׁךְ עֹשֶֹה שָׁלוֹם וּבוֹרֵא רָע אֲנִי יְהֹוָה עֹשֶֹה כָל-אֵלֶּה:</a:t>
            </a:r>
          </a:p>
          <a:p>
            <a:r>
              <a:rPr lang="en-US" sz="3600" b="1" dirty="0">
                <a:solidFill>
                  <a:srgbClr val="FFC000"/>
                </a:solidFill>
                <a:cs typeface="+mj-cs"/>
              </a:rPr>
              <a:t>Isaiah 45:6-7</a:t>
            </a:r>
          </a:p>
          <a:p>
            <a:r>
              <a:rPr lang="en-US" sz="3600" dirty="0">
                <a:solidFill>
                  <a:srgbClr val="FFC000"/>
                </a:solidFill>
                <a:cs typeface="+mj-cs"/>
              </a:rPr>
              <a:t>45:6 That they may know from the rising of the sun, and from the west, That there is none beside me. I am the LORD, and there is none else. 45:7 I form the light, and create darkness: I make peace, and create evil: I the LORD do all these things.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930720F-F4D4-14CF-9A90-D7FACFC52184}"/>
                  </a:ext>
                </a:extLst>
              </p14:cNvPr>
              <p14:cNvContentPartPr/>
              <p14:nvPr/>
            </p14:nvContentPartPr>
            <p14:xfrm>
              <a:off x="7105835" y="567837"/>
              <a:ext cx="409680" cy="85320"/>
            </p14:xfrm>
          </p:contentPart>
        </mc:Choice>
        <mc:Fallback>
          <p:pic>
            <p:nvPicPr>
              <p:cNvPr id="2" name="Ink 1">
                <a:extLst>
                  <a:ext uri="{FF2B5EF4-FFF2-40B4-BE49-F238E27FC236}">
                    <a16:creationId xmlns:a16="http://schemas.microsoft.com/office/drawing/2014/main" id="{9930720F-F4D4-14CF-9A90-D7FACFC52184}"/>
                  </a:ext>
                </a:extLst>
              </p:cNvPr>
              <p:cNvPicPr/>
              <p:nvPr/>
            </p:nvPicPr>
            <p:blipFill>
              <a:blip r:embed="rId5"/>
              <a:stretch>
                <a:fillRect/>
              </a:stretch>
            </p:blipFill>
            <p:spPr>
              <a:xfrm>
                <a:off x="7087835" y="549837"/>
                <a:ext cx="445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2DEE2FD-4BDE-457A-15FD-33C481EF79DE}"/>
                  </a:ext>
                </a:extLst>
              </p14:cNvPr>
              <p14:cNvContentPartPr/>
              <p14:nvPr/>
            </p14:nvContentPartPr>
            <p14:xfrm>
              <a:off x="7073075" y="593037"/>
              <a:ext cx="373680" cy="92160"/>
            </p14:xfrm>
          </p:contentPart>
        </mc:Choice>
        <mc:Fallback>
          <p:pic>
            <p:nvPicPr>
              <p:cNvPr id="4" name="Ink 3">
                <a:extLst>
                  <a:ext uri="{FF2B5EF4-FFF2-40B4-BE49-F238E27FC236}">
                    <a16:creationId xmlns:a16="http://schemas.microsoft.com/office/drawing/2014/main" id="{B2DEE2FD-4BDE-457A-15FD-33C481EF79DE}"/>
                  </a:ext>
                </a:extLst>
              </p:cNvPr>
              <p:cNvPicPr/>
              <p:nvPr/>
            </p:nvPicPr>
            <p:blipFill>
              <a:blip r:embed="rId7"/>
              <a:stretch>
                <a:fillRect/>
              </a:stretch>
            </p:blipFill>
            <p:spPr>
              <a:xfrm>
                <a:off x="7055435" y="575037"/>
                <a:ext cx="409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F34360-D9A7-FE5E-A527-00787ADD5899}"/>
                  </a:ext>
                </a:extLst>
              </p14:cNvPr>
              <p14:cNvContentPartPr/>
              <p14:nvPr/>
            </p14:nvContentPartPr>
            <p14:xfrm>
              <a:off x="9992675" y="1201797"/>
              <a:ext cx="271080" cy="63000"/>
            </p14:xfrm>
          </p:contentPart>
        </mc:Choice>
        <mc:Fallback>
          <p:pic>
            <p:nvPicPr>
              <p:cNvPr id="5" name="Ink 4">
                <a:extLst>
                  <a:ext uri="{FF2B5EF4-FFF2-40B4-BE49-F238E27FC236}">
                    <a16:creationId xmlns:a16="http://schemas.microsoft.com/office/drawing/2014/main" id="{7FF34360-D9A7-FE5E-A527-00787ADD5899}"/>
                  </a:ext>
                </a:extLst>
              </p:cNvPr>
              <p:cNvPicPr/>
              <p:nvPr/>
            </p:nvPicPr>
            <p:blipFill>
              <a:blip r:embed="rId9"/>
              <a:stretch>
                <a:fillRect/>
              </a:stretch>
            </p:blipFill>
            <p:spPr>
              <a:xfrm>
                <a:off x="9974675" y="1184157"/>
                <a:ext cx="306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7E84E90-341E-1C1C-8C63-71D058879021}"/>
                  </a:ext>
                </a:extLst>
              </p14:cNvPr>
              <p14:cNvContentPartPr/>
              <p14:nvPr/>
            </p14:nvContentPartPr>
            <p14:xfrm>
              <a:off x="8592275" y="1655757"/>
              <a:ext cx="181080" cy="44280"/>
            </p14:xfrm>
          </p:contentPart>
        </mc:Choice>
        <mc:Fallback>
          <p:pic>
            <p:nvPicPr>
              <p:cNvPr id="7" name="Ink 6">
                <a:extLst>
                  <a:ext uri="{FF2B5EF4-FFF2-40B4-BE49-F238E27FC236}">
                    <a16:creationId xmlns:a16="http://schemas.microsoft.com/office/drawing/2014/main" id="{D7E84E90-341E-1C1C-8C63-71D058879021}"/>
                  </a:ext>
                </a:extLst>
              </p:cNvPr>
              <p:cNvPicPr/>
              <p:nvPr/>
            </p:nvPicPr>
            <p:blipFill>
              <a:blip r:embed="rId11"/>
              <a:stretch>
                <a:fillRect/>
              </a:stretch>
            </p:blipFill>
            <p:spPr>
              <a:xfrm>
                <a:off x="8574635" y="1637757"/>
                <a:ext cx="216720" cy="79920"/>
              </a:xfrm>
              <a:prstGeom prst="rect">
                <a:avLst/>
              </a:prstGeom>
            </p:spPr>
          </p:pic>
        </mc:Fallback>
      </mc:AlternateContent>
      <p:grpSp>
        <p:nvGrpSpPr>
          <p:cNvPr id="17" name="Group 16">
            <a:extLst>
              <a:ext uri="{FF2B5EF4-FFF2-40B4-BE49-F238E27FC236}">
                <a16:creationId xmlns:a16="http://schemas.microsoft.com/office/drawing/2014/main" id="{39E217A8-4067-F021-0515-80414FF51712}"/>
              </a:ext>
            </a:extLst>
          </p:cNvPr>
          <p:cNvGrpSpPr/>
          <p:nvPr/>
        </p:nvGrpSpPr>
        <p:grpSpPr>
          <a:xfrm>
            <a:off x="4758995" y="1134117"/>
            <a:ext cx="4954320" cy="128520"/>
            <a:chOff x="4758995" y="1134117"/>
            <a:chExt cx="4954320" cy="12852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B9AA259-BD32-618D-EA55-07E2FE975A20}"/>
                    </a:ext>
                  </a:extLst>
                </p14:cNvPr>
                <p14:cNvContentPartPr/>
                <p14:nvPr/>
              </p14:nvContentPartPr>
              <p14:xfrm>
                <a:off x="9173675" y="1169757"/>
                <a:ext cx="539640" cy="33480"/>
              </p14:xfrm>
            </p:contentPart>
          </mc:Choice>
          <mc:Fallback>
            <p:pic>
              <p:nvPicPr>
                <p:cNvPr id="9" name="Ink 8">
                  <a:extLst>
                    <a:ext uri="{FF2B5EF4-FFF2-40B4-BE49-F238E27FC236}">
                      <a16:creationId xmlns:a16="http://schemas.microsoft.com/office/drawing/2014/main" id="{6B9AA259-BD32-618D-EA55-07E2FE975A20}"/>
                    </a:ext>
                  </a:extLst>
                </p:cNvPr>
                <p:cNvPicPr/>
                <p:nvPr/>
              </p:nvPicPr>
              <p:blipFill>
                <a:blip r:embed="rId13"/>
                <a:stretch>
                  <a:fillRect/>
                </a:stretch>
              </p:blipFill>
              <p:spPr>
                <a:xfrm>
                  <a:off x="9156035" y="1152117"/>
                  <a:ext cx="575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AE4B305-3EE0-49AF-427B-DC84797A84D3}"/>
                    </a:ext>
                  </a:extLst>
                </p14:cNvPr>
                <p14:cNvContentPartPr/>
                <p14:nvPr/>
              </p14:nvContentPartPr>
              <p14:xfrm>
                <a:off x="8394275" y="1243197"/>
                <a:ext cx="538920" cy="19440"/>
              </p14:xfrm>
            </p:contentPart>
          </mc:Choice>
          <mc:Fallback>
            <p:pic>
              <p:nvPicPr>
                <p:cNvPr id="11" name="Ink 10">
                  <a:extLst>
                    <a:ext uri="{FF2B5EF4-FFF2-40B4-BE49-F238E27FC236}">
                      <a16:creationId xmlns:a16="http://schemas.microsoft.com/office/drawing/2014/main" id="{FAE4B305-3EE0-49AF-427B-DC84797A84D3}"/>
                    </a:ext>
                  </a:extLst>
                </p:cNvPr>
                <p:cNvPicPr/>
                <p:nvPr/>
              </p:nvPicPr>
              <p:blipFill>
                <a:blip r:embed="rId15"/>
                <a:stretch>
                  <a:fillRect/>
                </a:stretch>
              </p:blipFill>
              <p:spPr>
                <a:xfrm>
                  <a:off x="8376635" y="1225197"/>
                  <a:ext cx="574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F6DF1A5-47F2-9925-A20B-D2AD7C04F825}"/>
                    </a:ext>
                  </a:extLst>
                </p14:cNvPr>
                <p14:cNvContentPartPr/>
                <p14:nvPr/>
              </p14:nvContentPartPr>
              <p14:xfrm>
                <a:off x="7085675" y="1134117"/>
                <a:ext cx="1111680" cy="57240"/>
              </p14:xfrm>
            </p:contentPart>
          </mc:Choice>
          <mc:Fallback>
            <p:pic>
              <p:nvPicPr>
                <p:cNvPr id="12" name="Ink 11">
                  <a:extLst>
                    <a:ext uri="{FF2B5EF4-FFF2-40B4-BE49-F238E27FC236}">
                      <a16:creationId xmlns:a16="http://schemas.microsoft.com/office/drawing/2014/main" id="{2F6DF1A5-47F2-9925-A20B-D2AD7C04F825}"/>
                    </a:ext>
                  </a:extLst>
                </p:cNvPr>
                <p:cNvPicPr/>
                <p:nvPr/>
              </p:nvPicPr>
              <p:blipFill>
                <a:blip r:embed="rId17"/>
                <a:stretch>
                  <a:fillRect/>
                </a:stretch>
              </p:blipFill>
              <p:spPr>
                <a:xfrm>
                  <a:off x="7068035" y="1116477"/>
                  <a:ext cx="1147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1D9636B-5AC1-137B-6874-993DDB88E696}"/>
                    </a:ext>
                  </a:extLst>
                </p14:cNvPr>
                <p14:cNvContentPartPr/>
                <p14:nvPr/>
              </p14:nvContentPartPr>
              <p14:xfrm>
                <a:off x="6315995" y="1143117"/>
                <a:ext cx="645480" cy="55800"/>
              </p14:xfrm>
            </p:contentPart>
          </mc:Choice>
          <mc:Fallback>
            <p:pic>
              <p:nvPicPr>
                <p:cNvPr id="14" name="Ink 13">
                  <a:extLst>
                    <a:ext uri="{FF2B5EF4-FFF2-40B4-BE49-F238E27FC236}">
                      <a16:creationId xmlns:a16="http://schemas.microsoft.com/office/drawing/2014/main" id="{31D9636B-5AC1-137B-6874-993DDB88E696}"/>
                    </a:ext>
                  </a:extLst>
                </p:cNvPr>
                <p:cNvPicPr/>
                <p:nvPr/>
              </p:nvPicPr>
              <p:blipFill>
                <a:blip r:embed="rId19"/>
                <a:stretch>
                  <a:fillRect/>
                </a:stretch>
              </p:blipFill>
              <p:spPr>
                <a:xfrm>
                  <a:off x="6297995" y="1125477"/>
                  <a:ext cx="681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8575315-A1B7-DDBE-DDE6-1F1A83F53598}"/>
                    </a:ext>
                  </a:extLst>
                </p14:cNvPr>
                <p14:cNvContentPartPr/>
                <p14:nvPr/>
              </p14:nvContentPartPr>
              <p14:xfrm>
                <a:off x="4758995" y="1174797"/>
                <a:ext cx="1354680" cy="68400"/>
              </p14:xfrm>
            </p:contentPart>
          </mc:Choice>
          <mc:Fallback>
            <p:pic>
              <p:nvPicPr>
                <p:cNvPr id="16" name="Ink 15">
                  <a:extLst>
                    <a:ext uri="{FF2B5EF4-FFF2-40B4-BE49-F238E27FC236}">
                      <a16:creationId xmlns:a16="http://schemas.microsoft.com/office/drawing/2014/main" id="{D8575315-A1B7-DDBE-DDE6-1F1A83F53598}"/>
                    </a:ext>
                  </a:extLst>
                </p:cNvPr>
                <p:cNvPicPr/>
                <p:nvPr/>
              </p:nvPicPr>
              <p:blipFill>
                <a:blip r:embed="rId21"/>
                <a:stretch>
                  <a:fillRect/>
                </a:stretch>
              </p:blipFill>
              <p:spPr>
                <a:xfrm>
                  <a:off x="4741355" y="1157157"/>
                  <a:ext cx="139032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4" name="Ink 23">
                <a:extLst>
                  <a:ext uri="{FF2B5EF4-FFF2-40B4-BE49-F238E27FC236}">
                    <a16:creationId xmlns:a16="http://schemas.microsoft.com/office/drawing/2014/main" id="{FF9C928D-5597-FDD6-252C-8C3BAF2DF7F3}"/>
                  </a:ext>
                </a:extLst>
              </p14:cNvPr>
              <p14:cNvContentPartPr/>
              <p14:nvPr/>
            </p14:nvContentPartPr>
            <p14:xfrm>
              <a:off x="8933555" y="1679157"/>
              <a:ext cx="1282320" cy="77040"/>
            </p14:xfrm>
          </p:contentPart>
        </mc:Choice>
        <mc:Fallback>
          <p:pic>
            <p:nvPicPr>
              <p:cNvPr id="24" name="Ink 23">
                <a:extLst>
                  <a:ext uri="{FF2B5EF4-FFF2-40B4-BE49-F238E27FC236}">
                    <a16:creationId xmlns:a16="http://schemas.microsoft.com/office/drawing/2014/main" id="{FF9C928D-5597-FDD6-252C-8C3BAF2DF7F3}"/>
                  </a:ext>
                </a:extLst>
              </p:cNvPr>
              <p:cNvPicPr/>
              <p:nvPr/>
            </p:nvPicPr>
            <p:blipFill>
              <a:blip r:embed="rId23"/>
              <a:stretch>
                <a:fillRect/>
              </a:stretch>
            </p:blipFill>
            <p:spPr>
              <a:xfrm>
                <a:off x="8915915" y="1661157"/>
                <a:ext cx="1317960" cy="112680"/>
              </a:xfrm>
              <a:prstGeom prst="rect">
                <a:avLst/>
              </a:prstGeom>
            </p:spPr>
          </p:pic>
        </mc:Fallback>
      </mc:AlternateContent>
      <p:grpSp>
        <p:nvGrpSpPr>
          <p:cNvPr id="27" name="Group 26">
            <a:extLst>
              <a:ext uri="{FF2B5EF4-FFF2-40B4-BE49-F238E27FC236}">
                <a16:creationId xmlns:a16="http://schemas.microsoft.com/office/drawing/2014/main" id="{46E4E68F-5CB3-C1F7-CB6A-F3445F20A9E6}"/>
              </a:ext>
            </a:extLst>
          </p:cNvPr>
          <p:cNvGrpSpPr/>
          <p:nvPr/>
        </p:nvGrpSpPr>
        <p:grpSpPr>
          <a:xfrm>
            <a:off x="5116835" y="1647477"/>
            <a:ext cx="3095640" cy="147240"/>
            <a:chOff x="5116835" y="1647477"/>
            <a:chExt cx="3095640" cy="147240"/>
          </a:xfrm>
        </p:grpSpPr>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AD83E962-9FF5-DF2E-769A-D50B16239511}"/>
                    </a:ext>
                  </a:extLst>
                </p14:cNvPr>
                <p14:cNvContentPartPr/>
                <p14:nvPr/>
              </p14:nvContentPartPr>
              <p14:xfrm>
                <a:off x="7162715" y="1673757"/>
                <a:ext cx="1049760" cy="68760"/>
              </p14:xfrm>
            </p:contentPart>
          </mc:Choice>
          <mc:Fallback>
            <p:pic>
              <p:nvPicPr>
                <p:cNvPr id="25" name="Ink 24">
                  <a:extLst>
                    <a:ext uri="{FF2B5EF4-FFF2-40B4-BE49-F238E27FC236}">
                      <a16:creationId xmlns:a16="http://schemas.microsoft.com/office/drawing/2014/main" id="{AD83E962-9FF5-DF2E-769A-D50B16239511}"/>
                    </a:ext>
                  </a:extLst>
                </p:cNvPr>
                <p:cNvPicPr/>
                <p:nvPr/>
              </p:nvPicPr>
              <p:blipFill>
                <a:blip r:embed="rId25"/>
                <a:stretch>
                  <a:fillRect/>
                </a:stretch>
              </p:blipFill>
              <p:spPr>
                <a:xfrm>
                  <a:off x="7145075" y="1655757"/>
                  <a:ext cx="1085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a:extLst>
                    <a:ext uri="{FF2B5EF4-FFF2-40B4-BE49-F238E27FC236}">
                      <a16:creationId xmlns:a16="http://schemas.microsoft.com/office/drawing/2014/main" id="{EFFF8C07-6E43-7D48-737C-330551A40215}"/>
                    </a:ext>
                  </a:extLst>
                </p14:cNvPr>
                <p14:cNvContentPartPr/>
                <p14:nvPr/>
              </p14:nvContentPartPr>
              <p14:xfrm>
                <a:off x="5116835" y="1647477"/>
                <a:ext cx="1722960" cy="147240"/>
              </p14:xfrm>
            </p:contentPart>
          </mc:Choice>
          <mc:Fallback>
            <p:pic>
              <p:nvPicPr>
                <p:cNvPr id="26" name="Ink 25">
                  <a:extLst>
                    <a:ext uri="{FF2B5EF4-FFF2-40B4-BE49-F238E27FC236}">
                      <a16:creationId xmlns:a16="http://schemas.microsoft.com/office/drawing/2014/main" id="{EFFF8C07-6E43-7D48-737C-330551A40215}"/>
                    </a:ext>
                  </a:extLst>
                </p:cNvPr>
                <p:cNvPicPr/>
                <p:nvPr/>
              </p:nvPicPr>
              <p:blipFill>
                <a:blip r:embed="rId27"/>
                <a:stretch>
                  <a:fillRect/>
                </a:stretch>
              </p:blipFill>
              <p:spPr>
                <a:xfrm>
                  <a:off x="5099195" y="1629837"/>
                  <a:ext cx="1758600" cy="18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8" name="Ink 27">
                <a:extLst>
                  <a:ext uri="{FF2B5EF4-FFF2-40B4-BE49-F238E27FC236}">
                    <a16:creationId xmlns:a16="http://schemas.microsoft.com/office/drawing/2014/main" id="{7F231ED1-DD98-42D4-D7A0-31012D4C7B96}"/>
                  </a:ext>
                </a:extLst>
              </p14:cNvPr>
              <p14:cNvContentPartPr/>
              <p14:nvPr/>
            </p14:nvContentPartPr>
            <p14:xfrm>
              <a:off x="3402155" y="1742877"/>
              <a:ext cx="1449000" cy="52200"/>
            </p14:xfrm>
          </p:contentPart>
        </mc:Choice>
        <mc:Fallback>
          <p:pic>
            <p:nvPicPr>
              <p:cNvPr id="28" name="Ink 27">
                <a:extLst>
                  <a:ext uri="{FF2B5EF4-FFF2-40B4-BE49-F238E27FC236}">
                    <a16:creationId xmlns:a16="http://schemas.microsoft.com/office/drawing/2014/main" id="{7F231ED1-DD98-42D4-D7A0-31012D4C7B96}"/>
                  </a:ext>
                </a:extLst>
              </p:cNvPr>
              <p:cNvPicPr/>
              <p:nvPr/>
            </p:nvPicPr>
            <p:blipFill>
              <a:blip r:embed="rId29"/>
              <a:stretch>
                <a:fillRect/>
              </a:stretch>
            </p:blipFill>
            <p:spPr>
              <a:xfrm>
                <a:off x="3384155" y="1725237"/>
                <a:ext cx="1484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Ink 28">
                <a:extLst>
                  <a:ext uri="{FF2B5EF4-FFF2-40B4-BE49-F238E27FC236}">
                    <a16:creationId xmlns:a16="http://schemas.microsoft.com/office/drawing/2014/main" id="{AA41F0CF-B126-8E03-EE13-BA9D52A0928D}"/>
                  </a:ext>
                </a:extLst>
              </p14:cNvPr>
              <p14:cNvContentPartPr/>
              <p14:nvPr/>
            </p14:nvContentPartPr>
            <p14:xfrm>
              <a:off x="1932995" y="1760517"/>
              <a:ext cx="1164240" cy="47160"/>
            </p14:xfrm>
          </p:contentPart>
        </mc:Choice>
        <mc:Fallback>
          <p:pic>
            <p:nvPicPr>
              <p:cNvPr id="29" name="Ink 28">
                <a:extLst>
                  <a:ext uri="{FF2B5EF4-FFF2-40B4-BE49-F238E27FC236}">
                    <a16:creationId xmlns:a16="http://schemas.microsoft.com/office/drawing/2014/main" id="{AA41F0CF-B126-8E03-EE13-BA9D52A0928D}"/>
                  </a:ext>
                </a:extLst>
              </p:cNvPr>
              <p:cNvPicPr/>
              <p:nvPr/>
            </p:nvPicPr>
            <p:blipFill>
              <a:blip r:embed="rId31"/>
              <a:stretch>
                <a:fillRect/>
              </a:stretch>
            </p:blipFill>
            <p:spPr>
              <a:xfrm>
                <a:off x="1915355" y="1742517"/>
                <a:ext cx="1199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Ink 29">
                <a:extLst>
                  <a:ext uri="{FF2B5EF4-FFF2-40B4-BE49-F238E27FC236}">
                    <a16:creationId xmlns:a16="http://schemas.microsoft.com/office/drawing/2014/main" id="{77E737DD-8FB2-3C6E-A81B-22381C3927B9}"/>
                  </a:ext>
                </a:extLst>
              </p14:cNvPr>
              <p14:cNvContentPartPr/>
              <p14:nvPr/>
            </p14:nvContentPartPr>
            <p14:xfrm>
              <a:off x="276995" y="1660437"/>
              <a:ext cx="1324080" cy="123480"/>
            </p14:xfrm>
          </p:contentPart>
        </mc:Choice>
        <mc:Fallback>
          <p:pic>
            <p:nvPicPr>
              <p:cNvPr id="30" name="Ink 29">
                <a:extLst>
                  <a:ext uri="{FF2B5EF4-FFF2-40B4-BE49-F238E27FC236}">
                    <a16:creationId xmlns:a16="http://schemas.microsoft.com/office/drawing/2014/main" id="{77E737DD-8FB2-3C6E-A81B-22381C3927B9}"/>
                  </a:ext>
                </a:extLst>
              </p:cNvPr>
              <p:cNvPicPr/>
              <p:nvPr/>
            </p:nvPicPr>
            <p:blipFill>
              <a:blip r:embed="rId33"/>
              <a:stretch>
                <a:fillRect/>
              </a:stretch>
            </p:blipFill>
            <p:spPr>
              <a:xfrm>
                <a:off x="258995" y="1642797"/>
                <a:ext cx="1359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Ink 30">
                <a:extLst>
                  <a:ext uri="{FF2B5EF4-FFF2-40B4-BE49-F238E27FC236}">
                    <a16:creationId xmlns:a16="http://schemas.microsoft.com/office/drawing/2014/main" id="{88A18AC6-B9D7-02D8-9912-40674DE8064C}"/>
                  </a:ext>
                </a:extLst>
              </p14:cNvPr>
              <p14:cNvContentPartPr/>
              <p14:nvPr/>
            </p14:nvContentPartPr>
            <p14:xfrm>
              <a:off x="8437115" y="2233197"/>
              <a:ext cx="1789560" cy="64800"/>
            </p14:xfrm>
          </p:contentPart>
        </mc:Choice>
        <mc:Fallback>
          <p:pic>
            <p:nvPicPr>
              <p:cNvPr id="31" name="Ink 30">
                <a:extLst>
                  <a:ext uri="{FF2B5EF4-FFF2-40B4-BE49-F238E27FC236}">
                    <a16:creationId xmlns:a16="http://schemas.microsoft.com/office/drawing/2014/main" id="{88A18AC6-B9D7-02D8-9912-40674DE8064C}"/>
                  </a:ext>
                </a:extLst>
              </p:cNvPr>
              <p:cNvPicPr/>
              <p:nvPr/>
            </p:nvPicPr>
            <p:blipFill>
              <a:blip r:embed="rId35"/>
              <a:stretch>
                <a:fillRect/>
              </a:stretch>
            </p:blipFill>
            <p:spPr>
              <a:xfrm>
                <a:off x="8419115" y="2215557"/>
                <a:ext cx="1825200" cy="100440"/>
              </a:xfrm>
              <a:prstGeom prst="rect">
                <a:avLst/>
              </a:prstGeom>
            </p:spPr>
          </p:pic>
        </mc:Fallback>
      </mc:AlternateContent>
      <p:grpSp>
        <p:nvGrpSpPr>
          <p:cNvPr id="33" name="Group 32">
            <a:extLst>
              <a:ext uri="{FF2B5EF4-FFF2-40B4-BE49-F238E27FC236}">
                <a16:creationId xmlns:a16="http://schemas.microsoft.com/office/drawing/2014/main" id="{991E5A8D-5E26-B790-EA8A-4D175F56D447}"/>
              </a:ext>
            </a:extLst>
          </p:cNvPr>
          <p:cNvGrpSpPr/>
          <p:nvPr/>
        </p:nvGrpSpPr>
        <p:grpSpPr>
          <a:xfrm>
            <a:off x="100595" y="1104237"/>
            <a:ext cx="4413600" cy="652320"/>
            <a:chOff x="100595" y="1104237"/>
            <a:chExt cx="4413600" cy="652320"/>
          </a:xfrm>
        </p:grpSpPr>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F3FB7991-68DA-C360-E9FA-A5FB81E2C587}"/>
                    </a:ext>
                  </a:extLst>
                </p14:cNvPr>
                <p14:cNvContentPartPr/>
                <p14:nvPr/>
              </p14:nvContentPartPr>
              <p14:xfrm>
                <a:off x="3299555" y="1127997"/>
                <a:ext cx="1214640" cy="75240"/>
              </p14:xfrm>
            </p:contentPart>
          </mc:Choice>
          <mc:Fallback>
            <p:pic>
              <p:nvPicPr>
                <p:cNvPr id="18" name="Ink 17">
                  <a:extLst>
                    <a:ext uri="{FF2B5EF4-FFF2-40B4-BE49-F238E27FC236}">
                      <a16:creationId xmlns:a16="http://schemas.microsoft.com/office/drawing/2014/main" id="{F3FB7991-68DA-C360-E9FA-A5FB81E2C587}"/>
                    </a:ext>
                  </a:extLst>
                </p:cNvPr>
                <p:cNvPicPr/>
                <p:nvPr/>
              </p:nvPicPr>
              <p:blipFill>
                <a:blip r:embed="rId37"/>
                <a:stretch>
                  <a:fillRect/>
                </a:stretch>
              </p:blipFill>
              <p:spPr>
                <a:xfrm>
                  <a:off x="3281915" y="1110357"/>
                  <a:ext cx="1250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a:extLst>
                    <a:ext uri="{FF2B5EF4-FFF2-40B4-BE49-F238E27FC236}">
                      <a16:creationId xmlns:a16="http://schemas.microsoft.com/office/drawing/2014/main" id="{0780C82D-878A-FF96-D6D0-0ACE744BF9CF}"/>
                    </a:ext>
                  </a:extLst>
                </p14:cNvPr>
                <p14:cNvContentPartPr/>
                <p14:nvPr/>
              </p14:nvContentPartPr>
              <p14:xfrm>
                <a:off x="2361035" y="1139157"/>
                <a:ext cx="986040" cy="48960"/>
              </p14:xfrm>
            </p:contentPart>
          </mc:Choice>
          <mc:Fallback>
            <p:pic>
              <p:nvPicPr>
                <p:cNvPr id="19" name="Ink 18">
                  <a:extLst>
                    <a:ext uri="{FF2B5EF4-FFF2-40B4-BE49-F238E27FC236}">
                      <a16:creationId xmlns:a16="http://schemas.microsoft.com/office/drawing/2014/main" id="{0780C82D-878A-FF96-D6D0-0ACE744BF9CF}"/>
                    </a:ext>
                  </a:extLst>
                </p:cNvPr>
                <p:cNvPicPr/>
                <p:nvPr/>
              </p:nvPicPr>
              <p:blipFill>
                <a:blip r:embed="rId39"/>
                <a:stretch>
                  <a:fillRect/>
                </a:stretch>
              </p:blipFill>
              <p:spPr>
                <a:xfrm>
                  <a:off x="2343035" y="1121517"/>
                  <a:ext cx="1021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7E982D21-7202-6349-E039-E79C7F42F7E1}"/>
                    </a:ext>
                  </a:extLst>
                </p14:cNvPr>
                <p14:cNvContentPartPr/>
                <p14:nvPr/>
              </p14:nvContentPartPr>
              <p14:xfrm>
                <a:off x="1832555" y="1175877"/>
                <a:ext cx="512280" cy="89280"/>
              </p14:xfrm>
            </p:contentPart>
          </mc:Choice>
          <mc:Fallback>
            <p:pic>
              <p:nvPicPr>
                <p:cNvPr id="21" name="Ink 20">
                  <a:extLst>
                    <a:ext uri="{FF2B5EF4-FFF2-40B4-BE49-F238E27FC236}">
                      <a16:creationId xmlns:a16="http://schemas.microsoft.com/office/drawing/2014/main" id="{7E982D21-7202-6349-E039-E79C7F42F7E1}"/>
                    </a:ext>
                  </a:extLst>
                </p:cNvPr>
                <p:cNvPicPr/>
                <p:nvPr/>
              </p:nvPicPr>
              <p:blipFill>
                <a:blip r:embed="rId41"/>
                <a:stretch>
                  <a:fillRect/>
                </a:stretch>
              </p:blipFill>
              <p:spPr>
                <a:xfrm>
                  <a:off x="1814555" y="1157877"/>
                  <a:ext cx="547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Ink 21">
                  <a:extLst>
                    <a:ext uri="{FF2B5EF4-FFF2-40B4-BE49-F238E27FC236}">
                      <a16:creationId xmlns:a16="http://schemas.microsoft.com/office/drawing/2014/main" id="{F0505A8B-5FC8-267A-940F-EC4F68FA8D12}"/>
                    </a:ext>
                  </a:extLst>
                </p14:cNvPr>
                <p14:cNvContentPartPr/>
                <p14:nvPr/>
              </p14:nvContentPartPr>
              <p14:xfrm>
                <a:off x="853715" y="1116477"/>
                <a:ext cx="763920" cy="143280"/>
              </p14:xfrm>
            </p:contentPart>
          </mc:Choice>
          <mc:Fallback>
            <p:pic>
              <p:nvPicPr>
                <p:cNvPr id="22" name="Ink 21">
                  <a:extLst>
                    <a:ext uri="{FF2B5EF4-FFF2-40B4-BE49-F238E27FC236}">
                      <a16:creationId xmlns:a16="http://schemas.microsoft.com/office/drawing/2014/main" id="{F0505A8B-5FC8-267A-940F-EC4F68FA8D12}"/>
                    </a:ext>
                  </a:extLst>
                </p:cNvPr>
                <p:cNvPicPr/>
                <p:nvPr/>
              </p:nvPicPr>
              <p:blipFill>
                <a:blip r:embed="rId43"/>
                <a:stretch>
                  <a:fillRect/>
                </a:stretch>
              </p:blipFill>
              <p:spPr>
                <a:xfrm>
                  <a:off x="836075" y="1098837"/>
                  <a:ext cx="799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67083D45-6649-A365-5008-65F4EA63661A}"/>
                    </a:ext>
                  </a:extLst>
                </p14:cNvPr>
                <p14:cNvContentPartPr/>
                <p14:nvPr/>
              </p14:nvContentPartPr>
              <p14:xfrm>
                <a:off x="100595" y="1104237"/>
                <a:ext cx="1692720" cy="652320"/>
              </p14:xfrm>
            </p:contentPart>
          </mc:Choice>
          <mc:Fallback>
            <p:pic>
              <p:nvPicPr>
                <p:cNvPr id="32" name="Ink 31">
                  <a:extLst>
                    <a:ext uri="{FF2B5EF4-FFF2-40B4-BE49-F238E27FC236}">
                      <a16:creationId xmlns:a16="http://schemas.microsoft.com/office/drawing/2014/main" id="{67083D45-6649-A365-5008-65F4EA63661A}"/>
                    </a:ext>
                  </a:extLst>
                </p:cNvPr>
                <p:cNvPicPr/>
                <p:nvPr/>
              </p:nvPicPr>
              <p:blipFill>
                <a:blip r:embed="rId45"/>
                <a:stretch>
                  <a:fillRect/>
                </a:stretch>
              </p:blipFill>
              <p:spPr>
                <a:xfrm>
                  <a:off x="82595" y="1086597"/>
                  <a:ext cx="1728360" cy="68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13EA67DA-063B-DBB2-525E-0F3D1F538CBE}"/>
                  </a:ext>
                </a:extLst>
              </p14:cNvPr>
              <p14:cNvContentPartPr/>
              <p14:nvPr/>
            </p14:nvContentPartPr>
            <p14:xfrm>
              <a:off x="7943555" y="1642077"/>
              <a:ext cx="2593800" cy="744840"/>
            </p14:xfrm>
          </p:contentPart>
        </mc:Choice>
        <mc:Fallback>
          <p:pic>
            <p:nvPicPr>
              <p:cNvPr id="34" name="Ink 33">
                <a:extLst>
                  <a:ext uri="{FF2B5EF4-FFF2-40B4-BE49-F238E27FC236}">
                    <a16:creationId xmlns:a16="http://schemas.microsoft.com/office/drawing/2014/main" id="{13EA67DA-063B-DBB2-525E-0F3D1F538CBE}"/>
                  </a:ext>
                </a:extLst>
              </p:cNvPr>
              <p:cNvPicPr/>
              <p:nvPr/>
            </p:nvPicPr>
            <p:blipFill>
              <a:blip r:embed="rId47"/>
              <a:stretch>
                <a:fillRect/>
              </a:stretch>
            </p:blipFill>
            <p:spPr>
              <a:xfrm>
                <a:off x="7925915" y="1624437"/>
                <a:ext cx="2629440" cy="780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6315F6FF-A11B-E708-F5A9-98512B04F596}"/>
                  </a:ext>
                </a:extLst>
              </p14:cNvPr>
              <p14:cNvContentPartPr/>
              <p14:nvPr/>
            </p14:nvContentPartPr>
            <p14:xfrm>
              <a:off x="2998235" y="1847277"/>
              <a:ext cx="13680" cy="11880"/>
            </p14:xfrm>
          </p:contentPart>
        </mc:Choice>
        <mc:Fallback>
          <p:pic>
            <p:nvPicPr>
              <p:cNvPr id="35" name="Ink 34">
                <a:extLst>
                  <a:ext uri="{FF2B5EF4-FFF2-40B4-BE49-F238E27FC236}">
                    <a16:creationId xmlns:a16="http://schemas.microsoft.com/office/drawing/2014/main" id="{6315F6FF-A11B-E708-F5A9-98512B04F596}"/>
                  </a:ext>
                </a:extLst>
              </p:cNvPr>
              <p:cNvPicPr/>
              <p:nvPr/>
            </p:nvPicPr>
            <p:blipFill>
              <a:blip r:embed="rId49"/>
              <a:stretch>
                <a:fillRect/>
              </a:stretch>
            </p:blipFill>
            <p:spPr>
              <a:xfrm>
                <a:off x="2980595" y="1829637"/>
                <a:ext cx="49320" cy="47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36" name="Ink 35">
                <a:extLst>
                  <a:ext uri="{FF2B5EF4-FFF2-40B4-BE49-F238E27FC236}">
                    <a16:creationId xmlns:a16="http://schemas.microsoft.com/office/drawing/2014/main" id="{115EC5EA-9792-C90F-AEE1-524B983B2551}"/>
                  </a:ext>
                </a:extLst>
              </p14:cNvPr>
              <p14:cNvContentPartPr/>
              <p14:nvPr/>
            </p14:nvContentPartPr>
            <p14:xfrm>
              <a:off x="1809155" y="1750797"/>
              <a:ext cx="3120840" cy="160200"/>
            </p14:xfrm>
          </p:contentPart>
        </mc:Choice>
        <mc:Fallback>
          <p:pic>
            <p:nvPicPr>
              <p:cNvPr id="36" name="Ink 35">
                <a:extLst>
                  <a:ext uri="{FF2B5EF4-FFF2-40B4-BE49-F238E27FC236}">
                    <a16:creationId xmlns:a16="http://schemas.microsoft.com/office/drawing/2014/main" id="{115EC5EA-9792-C90F-AEE1-524B983B2551}"/>
                  </a:ext>
                </a:extLst>
              </p:cNvPr>
              <p:cNvPicPr/>
              <p:nvPr/>
            </p:nvPicPr>
            <p:blipFill>
              <a:blip r:embed="rId51"/>
              <a:stretch>
                <a:fillRect/>
              </a:stretch>
            </p:blipFill>
            <p:spPr>
              <a:xfrm>
                <a:off x="1777835" y="1719477"/>
                <a:ext cx="3183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AA11282A-A5A4-6E57-C199-1F03BFD0FF7E}"/>
                  </a:ext>
                </a:extLst>
              </p14:cNvPr>
              <p14:cNvContentPartPr/>
              <p14:nvPr/>
            </p14:nvContentPartPr>
            <p14:xfrm>
              <a:off x="8773715" y="4938957"/>
              <a:ext cx="1111680" cy="72000"/>
            </p14:xfrm>
          </p:contentPart>
        </mc:Choice>
        <mc:Fallback>
          <p:pic>
            <p:nvPicPr>
              <p:cNvPr id="37" name="Ink 36">
                <a:extLst>
                  <a:ext uri="{FF2B5EF4-FFF2-40B4-BE49-F238E27FC236}">
                    <a16:creationId xmlns:a16="http://schemas.microsoft.com/office/drawing/2014/main" id="{AA11282A-A5A4-6E57-C199-1F03BFD0FF7E}"/>
                  </a:ext>
                </a:extLst>
              </p:cNvPr>
              <p:cNvPicPr/>
              <p:nvPr/>
            </p:nvPicPr>
            <p:blipFill>
              <a:blip r:embed="rId53"/>
              <a:stretch>
                <a:fillRect/>
              </a:stretch>
            </p:blipFill>
            <p:spPr>
              <a:xfrm>
                <a:off x="8755715" y="4920957"/>
                <a:ext cx="1147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D4B5B291-F7D7-7235-8E56-81243B797F24}"/>
                  </a:ext>
                </a:extLst>
              </p14:cNvPr>
              <p14:cNvContentPartPr/>
              <p14:nvPr/>
            </p14:nvContentPartPr>
            <p14:xfrm>
              <a:off x="237755" y="5586957"/>
              <a:ext cx="994680" cy="88920"/>
            </p14:xfrm>
          </p:contentPart>
        </mc:Choice>
        <mc:Fallback>
          <p:pic>
            <p:nvPicPr>
              <p:cNvPr id="38" name="Ink 37">
                <a:extLst>
                  <a:ext uri="{FF2B5EF4-FFF2-40B4-BE49-F238E27FC236}">
                    <a16:creationId xmlns:a16="http://schemas.microsoft.com/office/drawing/2014/main" id="{D4B5B291-F7D7-7235-8E56-81243B797F24}"/>
                  </a:ext>
                </a:extLst>
              </p:cNvPr>
              <p:cNvPicPr/>
              <p:nvPr/>
            </p:nvPicPr>
            <p:blipFill>
              <a:blip r:embed="rId55"/>
              <a:stretch>
                <a:fillRect/>
              </a:stretch>
            </p:blipFill>
            <p:spPr>
              <a:xfrm>
                <a:off x="220115" y="5569317"/>
                <a:ext cx="1030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FA707E33-C804-52DA-78A3-50BF9648D75B}"/>
                  </a:ext>
                </a:extLst>
              </p14:cNvPr>
              <p14:cNvContentPartPr/>
              <p14:nvPr/>
            </p14:nvContentPartPr>
            <p14:xfrm>
              <a:off x="6958595" y="5564637"/>
              <a:ext cx="551520" cy="46440"/>
            </p14:xfrm>
          </p:contentPart>
        </mc:Choice>
        <mc:Fallback>
          <p:pic>
            <p:nvPicPr>
              <p:cNvPr id="39" name="Ink 38">
                <a:extLst>
                  <a:ext uri="{FF2B5EF4-FFF2-40B4-BE49-F238E27FC236}">
                    <a16:creationId xmlns:a16="http://schemas.microsoft.com/office/drawing/2014/main" id="{FA707E33-C804-52DA-78A3-50BF9648D75B}"/>
                  </a:ext>
                </a:extLst>
              </p:cNvPr>
              <p:cNvPicPr/>
              <p:nvPr/>
            </p:nvPicPr>
            <p:blipFill>
              <a:blip r:embed="rId57"/>
              <a:stretch>
                <a:fillRect/>
              </a:stretch>
            </p:blipFill>
            <p:spPr>
              <a:xfrm>
                <a:off x="6940955" y="5546997"/>
                <a:ext cx="587160" cy="82080"/>
              </a:xfrm>
              <a:prstGeom prst="rect">
                <a:avLst/>
              </a:prstGeom>
            </p:spPr>
          </p:pic>
        </mc:Fallback>
      </mc:AlternateContent>
      <p:grpSp>
        <p:nvGrpSpPr>
          <p:cNvPr id="42" name="Group 41">
            <a:extLst>
              <a:ext uri="{FF2B5EF4-FFF2-40B4-BE49-F238E27FC236}">
                <a16:creationId xmlns:a16="http://schemas.microsoft.com/office/drawing/2014/main" id="{615BA719-AAFC-9F3D-5B60-CD2CD4312998}"/>
              </a:ext>
            </a:extLst>
          </p:cNvPr>
          <p:cNvGrpSpPr/>
          <p:nvPr/>
        </p:nvGrpSpPr>
        <p:grpSpPr>
          <a:xfrm>
            <a:off x="5238515" y="1744677"/>
            <a:ext cx="1913040" cy="359640"/>
            <a:chOff x="5238515" y="1744677"/>
            <a:chExt cx="1913040" cy="359640"/>
          </a:xfrm>
        </p:grpSpPr>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0F434A10-FFC9-5D75-7BCA-ECA556E97D4F}"/>
                    </a:ext>
                  </a:extLst>
                </p14:cNvPr>
                <p14:cNvContentPartPr/>
                <p14:nvPr/>
              </p14:nvContentPartPr>
              <p14:xfrm>
                <a:off x="5371715" y="1744677"/>
                <a:ext cx="1779840" cy="359640"/>
              </p14:xfrm>
            </p:contentPart>
          </mc:Choice>
          <mc:Fallback>
            <p:pic>
              <p:nvPicPr>
                <p:cNvPr id="40" name="Ink 39">
                  <a:extLst>
                    <a:ext uri="{FF2B5EF4-FFF2-40B4-BE49-F238E27FC236}">
                      <a16:creationId xmlns:a16="http://schemas.microsoft.com/office/drawing/2014/main" id="{0F434A10-FFC9-5D75-7BCA-ECA556E97D4F}"/>
                    </a:ext>
                  </a:extLst>
                </p:cNvPr>
                <p:cNvPicPr/>
                <p:nvPr/>
              </p:nvPicPr>
              <p:blipFill>
                <a:blip r:embed="rId59"/>
                <a:stretch>
                  <a:fillRect/>
                </a:stretch>
              </p:blipFill>
              <p:spPr>
                <a:xfrm>
                  <a:off x="5353715" y="1727037"/>
                  <a:ext cx="18154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D9871635-5204-4ACB-868B-417F05E990D0}"/>
                    </a:ext>
                  </a:extLst>
                </p14:cNvPr>
                <p14:cNvContentPartPr/>
                <p14:nvPr/>
              </p14:nvContentPartPr>
              <p14:xfrm>
                <a:off x="5238515" y="1749357"/>
                <a:ext cx="339480" cy="300960"/>
              </p14:xfrm>
            </p:contentPart>
          </mc:Choice>
          <mc:Fallback>
            <p:pic>
              <p:nvPicPr>
                <p:cNvPr id="41" name="Ink 40">
                  <a:extLst>
                    <a:ext uri="{FF2B5EF4-FFF2-40B4-BE49-F238E27FC236}">
                      <a16:creationId xmlns:a16="http://schemas.microsoft.com/office/drawing/2014/main" id="{D9871635-5204-4ACB-868B-417F05E990D0}"/>
                    </a:ext>
                  </a:extLst>
                </p:cNvPr>
                <p:cNvPicPr/>
                <p:nvPr/>
              </p:nvPicPr>
              <p:blipFill>
                <a:blip r:embed="rId61"/>
                <a:stretch>
                  <a:fillRect/>
                </a:stretch>
              </p:blipFill>
              <p:spPr>
                <a:xfrm>
                  <a:off x="5220515" y="1731717"/>
                  <a:ext cx="375120" cy="336600"/>
                </a:xfrm>
                <a:prstGeom prst="rect">
                  <a:avLst/>
                </a:prstGeom>
              </p:spPr>
            </p:pic>
          </mc:Fallback>
        </mc:AlternateContent>
      </p:grpSp>
      <p:grpSp>
        <p:nvGrpSpPr>
          <p:cNvPr id="45" name="Group 44">
            <a:extLst>
              <a:ext uri="{FF2B5EF4-FFF2-40B4-BE49-F238E27FC236}">
                <a16:creationId xmlns:a16="http://schemas.microsoft.com/office/drawing/2014/main" id="{FA819358-DC1B-DA71-3614-BCDE574D34DB}"/>
              </a:ext>
            </a:extLst>
          </p:cNvPr>
          <p:cNvGrpSpPr/>
          <p:nvPr/>
        </p:nvGrpSpPr>
        <p:grpSpPr>
          <a:xfrm>
            <a:off x="1913555" y="1636317"/>
            <a:ext cx="1938600" cy="529200"/>
            <a:chOff x="1913555" y="1636317"/>
            <a:chExt cx="1938600" cy="529200"/>
          </a:xfrm>
        </p:grpSpPr>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C5D97A16-E21E-B8D2-789E-D23C224F7D28}"/>
                    </a:ext>
                  </a:extLst>
                </p14:cNvPr>
                <p14:cNvContentPartPr/>
                <p14:nvPr/>
              </p14:nvContentPartPr>
              <p14:xfrm>
                <a:off x="1935155" y="1675557"/>
                <a:ext cx="1917000" cy="489960"/>
              </p14:xfrm>
            </p:contentPart>
          </mc:Choice>
          <mc:Fallback>
            <p:pic>
              <p:nvPicPr>
                <p:cNvPr id="43" name="Ink 42">
                  <a:extLst>
                    <a:ext uri="{FF2B5EF4-FFF2-40B4-BE49-F238E27FC236}">
                      <a16:creationId xmlns:a16="http://schemas.microsoft.com/office/drawing/2014/main" id="{C5D97A16-E21E-B8D2-789E-D23C224F7D28}"/>
                    </a:ext>
                  </a:extLst>
                </p:cNvPr>
                <p:cNvPicPr/>
                <p:nvPr/>
              </p:nvPicPr>
              <p:blipFill>
                <a:blip r:embed="rId63"/>
                <a:stretch>
                  <a:fillRect/>
                </a:stretch>
              </p:blipFill>
              <p:spPr>
                <a:xfrm>
                  <a:off x="1917155" y="1657557"/>
                  <a:ext cx="195264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176313C9-8BCA-C1B5-E42D-E9E46528FBD0}"/>
                    </a:ext>
                  </a:extLst>
                </p14:cNvPr>
                <p14:cNvContentPartPr/>
                <p14:nvPr/>
              </p14:nvContentPartPr>
              <p14:xfrm>
                <a:off x="1913555" y="1636317"/>
                <a:ext cx="200520" cy="345600"/>
              </p14:xfrm>
            </p:contentPart>
          </mc:Choice>
          <mc:Fallback>
            <p:pic>
              <p:nvPicPr>
                <p:cNvPr id="44" name="Ink 43">
                  <a:extLst>
                    <a:ext uri="{FF2B5EF4-FFF2-40B4-BE49-F238E27FC236}">
                      <a16:creationId xmlns:a16="http://schemas.microsoft.com/office/drawing/2014/main" id="{176313C9-8BCA-C1B5-E42D-E9E46528FBD0}"/>
                    </a:ext>
                  </a:extLst>
                </p:cNvPr>
                <p:cNvPicPr/>
                <p:nvPr/>
              </p:nvPicPr>
              <p:blipFill>
                <a:blip r:embed="rId65"/>
                <a:stretch>
                  <a:fillRect/>
                </a:stretch>
              </p:blipFill>
              <p:spPr>
                <a:xfrm>
                  <a:off x="1895915" y="1618677"/>
                  <a:ext cx="236160" cy="38124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533413" cy="601417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32900489-DA2F-10E7-459E-199F4BB0E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755" y="2008619"/>
            <a:ext cx="8174368" cy="2462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85C759-A720-1EB4-2729-CC4C347F22A1}"/>
              </a:ext>
            </a:extLst>
          </p:cNvPr>
          <p:cNvSpPr txBox="1"/>
          <p:nvPr/>
        </p:nvSpPr>
        <p:spPr>
          <a:xfrm>
            <a:off x="165697" y="659616"/>
            <a:ext cx="9898840" cy="954107"/>
          </a:xfrm>
          <a:prstGeom prst="rect">
            <a:avLst/>
          </a:prstGeom>
          <a:noFill/>
        </p:spPr>
        <p:txBody>
          <a:bodyPr wrap="square">
            <a:spAutoFit/>
          </a:bodyPr>
          <a:lstStyle/>
          <a:p>
            <a:pPr algn="ctr"/>
            <a:r>
              <a:rPr lang="en-US" sz="2800" b="0" i="0" dirty="0">
                <a:solidFill>
                  <a:srgbClr val="FFFF00"/>
                </a:solidFill>
                <a:effectLst/>
                <a:latin typeface="Verdana" panose="020B0604030504040204" pitchFamily="34" charset="0"/>
              </a:rPr>
              <a:t>Jewish prayer that includes a blessing that recalls God’s absolute power over all the universe.</a:t>
            </a:r>
            <a:endParaRPr lang="en-US" sz="2800" dirty="0">
              <a:solidFill>
                <a:srgbClr val="FFFF00"/>
              </a:solidFill>
            </a:endParaRPr>
          </a:p>
        </p:txBody>
      </p:sp>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73261392-BD6A-69C1-F702-AC99BE2A0114}"/>
                  </a:ext>
                </a:extLst>
              </p14:cNvPr>
              <p14:cNvContentPartPr/>
              <p14:nvPr/>
            </p14:nvContentPartPr>
            <p14:xfrm>
              <a:off x="1167635" y="2448837"/>
              <a:ext cx="2867040" cy="1147680"/>
            </p14:xfrm>
          </p:contentPart>
        </mc:Choice>
        <mc:Fallback>
          <p:pic>
            <p:nvPicPr>
              <p:cNvPr id="20" name="Ink 19">
                <a:extLst>
                  <a:ext uri="{FF2B5EF4-FFF2-40B4-BE49-F238E27FC236}">
                    <a16:creationId xmlns:a16="http://schemas.microsoft.com/office/drawing/2014/main" id="{73261392-BD6A-69C1-F702-AC99BE2A0114}"/>
                  </a:ext>
                </a:extLst>
              </p:cNvPr>
              <p:cNvPicPr/>
              <p:nvPr/>
            </p:nvPicPr>
            <p:blipFill>
              <a:blip r:embed="rId6"/>
              <a:stretch>
                <a:fillRect/>
              </a:stretch>
            </p:blipFill>
            <p:spPr>
              <a:xfrm>
                <a:off x="1149635" y="2431197"/>
                <a:ext cx="2902680" cy="1183320"/>
              </a:xfrm>
              <a:prstGeom prst="rect">
                <a:avLst/>
              </a:prstGeom>
            </p:spPr>
          </p:pic>
        </mc:Fallback>
      </mc:AlternateContent>
      <p:grpSp>
        <p:nvGrpSpPr>
          <p:cNvPr id="23" name="Group 22">
            <a:extLst>
              <a:ext uri="{FF2B5EF4-FFF2-40B4-BE49-F238E27FC236}">
                <a16:creationId xmlns:a16="http://schemas.microsoft.com/office/drawing/2014/main" id="{2D361372-1FD6-9231-07DD-B75840ABAA9C}"/>
              </a:ext>
            </a:extLst>
          </p:cNvPr>
          <p:cNvGrpSpPr/>
          <p:nvPr/>
        </p:nvGrpSpPr>
        <p:grpSpPr>
          <a:xfrm>
            <a:off x="1677035" y="2726397"/>
            <a:ext cx="7854120" cy="728640"/>
            <a:chOff x="1677035" y="2726397"/>
            <a:chExt cx="7854120" cy="728640"/>
          </a:xfrm>
        </p:grpSpPr>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120721D0-FE96-198F-DBD8-A106FB5E816D}"/>
                    </a:ext>
                  </a:extLst>
                </p14:cNvPr>
                <p14:cNvContentPartPr/>
                <p14:nvPr/>
              </p14:nvContentPartPr>
              <p14:xfrm>
                <a:off x="8618555" y="2803797"/>
                <a:ext cx="602640" cy="65160"/>
              </p14:xfrm>
            </p:contentPart>
          </mc:Choice>
          <mc:Fallback>
            <p:pic>
              <p:nvPicPr>
                <p:cNvPr id="2" name="Ink 1">
                  <a:extLst>
                    <a:ext uri="{FF2B5EF4-FFF2-40B4-BE49-F238E27FC236}">
                      <a16:creationId xmlns:a16="http://schemas.microsoft.com/office/drawing/2014/main" id="{120721D0-FE96-198F-DBD8-A106FB5E816D}"/>
                    </a:ext>
                  </a:extLst>
                </p:cNvPr>
                <p:cNvPicPr/>
                <p:nvPr/>
              </p:nvPicPr>
              <p:blipFill>
                <a:blip r:embed="rId8"/>
                <a:stretch>
                  <a:fillRect/>
                </a:stretch>
              </p:blipFill>
              <p:spPr>
                <a:xfrm>
                  <a:off x="8600555" y="2786157"/>
                  <a:ext cx="638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D4DA5AF6-5E49-E9DB-9159-8873A47156CF}"/>
                    </a:ext>
                  </a:extLst>
                </p14:cNvPr>
                <p14:cNvContentPartPr/>
                <p14:nvPr/>
              </p14:nvContentPartPr>
              <p14:xfrm>
                <a:off x="7803875" y="2774997"/>
                <a:ext cx="434520" cy="63720"/>
              </p14:xfrm>
            </p:contentPart>
          </mc:Choice>
          <mc:Fallback>
            <p:pic>
              <p:nvPicPr>
                <p:cNvPr id="3" name="Ink 2">
                  <a:extLst>
                    <a:ext uri="{FF2B5EF4-FFF2-40B4-BE49-F238E27FC236}">
                      <a16:creationId xmlns:a16="http://schemas.microsoft.com/office/drawing/2014/main" id="{D4DA5AF6-5E49-E9DB-9159-8873A47156CF}"/>
                    </a:ext>
                  </a:extLst>
                </p:cNvPr>
                <p:cNvPicPr/>
                <p:nvPr/>
              </p:nvPicPr>
              <p:blipFill>
                <a:blip r:embed="rId10"/>
                <a:stretch>
                  <a:fillRect/>
                </a:stretch>
              </p:blipFill>
              <p:spPr>
                <a:xfrm>
                  <a:off x="7786235" y="2757357"/>
                  <a:ext cx="47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9FDA6393-7E22-DCBE-72BD-A220F2B005F4}"/>
                    </a:ext>
                  </a:extLst>
                </p14:cNvPr>
                <p14:cNvContentPartPr/>
                <p14:nvPr/>
              </p14:nvContentPartPr>
              <p14:xfrm>
                <a:off x="7188275" y="2796237"/>
                <a:ext cx="374760" cy="59400"/>
              </p14:xfrm>
            </p:contentPart>
          </mc:Choice>
          <mc:Fallback>
            <p:pic>
              <p:nvPicPr>
                <p:cNvPr id="5" name="Ink 4">
                  <a:extLst>
                    <a:ext uri="{FF2B5EF4-FFF2-40B4-BE49-F238E27FC236}">
                      <a16:creationId xmlns:a16="http://schemas.microsoft.com/office/drawing/2014/main" id="{9FDA6393-7E22-DCBE-72BD-A220F2B005F4}"/>
                    </a:ext>
                  </a:extLst>
                </p:cNvPr>
                <p:cNvPicPr/>
                <p:nvPr/>
              </p:nvPicPr>
              <p:blipFill>
                <a:blip r:embed="rId12"/>
                <a:stretch>
                  <a:fillRect/>
                </a:stretch>
              </p:blipFill>
              <p:spPr>
                <a:xfrm>
                  <a:off x="7170635" y="2778237"/>
                  <a:ext cx="410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F1A22468-87CD-111A-0787-A955ED3E9DE8}"/>
                    </a:ext>
                  </a:extLst>
                </p14:cNvPr>
                <p14:cNvContentPartPr/>
                <p14:nvPr/>
              </p14:nvContentPartPr>
              <p14:xfrm>
                <a:off x="6173435" y="2788317"/>
                <a:ext cx="783720" cy="61560"/>
              </p14:xfrm>
            </p:contentPart>
          </mc:Choice>
          <mc:Fallback>
            <p:pic>
              <p:nvPicPr>
                <p:cNvPr id="7" name="Ink 6">
                  <a:extLst>
                    <a:ext uri="{FF2B5EF4-FFF2-40B4-BE49-F238E27FC236}">
                      <a16:creationId xmlns:a16="http://schemas.microsoft.com/office/drawing/2014/main" id="{F1A22468-87CD-111A-0787-A955ED3E9DE8}"/>
                    </a:ext>
                  </a:extLst>
                </p:cNvPr>
                <p:cNvPicPr/>
                <p:nvPr/>
              </p:nvPicPr>
              <p:blipFill>
                <a:blip r:embed="rId14"/>
                <a:stretch>
                  <a:fillRect/>
                </a:stretch>
              </p:blipFill>
              <p:spPr>
                <a:xfrm>
                  <a:off x="6155435" y="2770677"/>
                  <a:ext cx="819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F5D04926-34F6-1CDB-78A5-54D9918267E6}"/>
                    </a:ext>
                  </a:extLst>
                </p14:cNvPr>
                <p14:cNvContentPartPr/>
                <p14:nvPr/>
              </p14:nvContentPartPr>
              <p14:xfrm>
                <a:off x="5300435" y="2795517"/>
                <a:ext cx="577800" cy="63360"/>
              </p14:xfrm>
            </p:contentPart>
          </mc:Choice>
          <mc:Fallback>
            <p:pic>
              <p:nvPicPr>
                <p:cNvPr id="9" name="Ink 8">
                  <a:extLst>
                    <a:ext uri="{FF2B5EF4-FFF2-40B4-BE49-F238E27FC236}">
                      <a16:creationId xmlns:a16="http://schemas.microsoft.com/office/drawing/2014/main" id="{F5D04926-34F6-1CDB-78A5-54D9918267E6}"/>
                    </a:ext>
                  </a:extLst>
                </p:cNvPr>
                <p:cNvPicPr/>
                <p:nvPr/>
              </p:nvPicPr>
              <p:blipFill>
                <a:blip r:embed="rId16"/>
                <a:stretch>
                  <a:fillRect/>
                </a:stretch>
              </p:blipFill>
              <p:spPr>
                <a:xfrm>
                  <a:off x="5282435" y="2777877"/>
                  <a:ext cx="613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FD14D0C0-0BFE-8573-142B-3BDAFA1A0688}"/>
                    </a:ext>
                  </a:extLst>
                </p14:cNvPr>
                <p14:cNvContentPartPr/>
                <p14:nvPr/>
              </p14:nvContentPartPr>
              <p14:xfrm>
                <a:off x="4045835" y="2726397"/>
                <a:ext cx="952920" cy="135360"/>
              </p14:xfrm>
            </p:contentPart>
          </mc:Choice>
          <mc:Fallback>
            <p:pic>
              <p:nvPicPr>
                <p:cNvPr id="11" name="Ink 10">
                  <a:extLst>
                    <a:ext uri="{FF2B5EF4-FFF2-40B4-BE49-F238E27FC236}">
                      <a16:creationId xmlns:a16="http://schemas.microsoft.com/office/drawing/2014/main" id="{FD14D0C0-0BFE-8573-142B-3BDAFA1A0688}"/>
                    </a:ext>
                  </a:extLst>
                </p:cNvPr>
                <p:cNvPicPr/>
                <p:nvPr/>
              </p:nvPicPr>
              <p:blipFill>
                <a:blip r:embed="rId18"/>
                <a:stretch>
                  <a:fillRect/>
                </a:stretch>
              </p:blipFill>
              <p:spPr>
                <a:xfrm>
                  <a:off x="4028195" y="2708757"/>
                  <a:ext cx="988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3599C4A9-0A7A-AAC5-634B-FC2852738A31}"/>
                    </a:ext>
                  </a:extLst>
                </p14:cNvPr>
                <p14:cNvContentPartPr/>
                <p14:nvPr/>
              </p14:nvContentPartPr>
              <p14:xfrm>
                <a:off x="7973435" y="3276477"/>
                <a:ext cx="1240200" cy="59400"/>
              </p14:xfrm>
            </p:contentPart>
          </mc:Choice>
          <mc:Fallback>
            <p:pic>
              <p:nvPicPr>
                <p:cNvPr id="13" name="Ink 12">
                  <a:extLst>
                    <a:ext uri="{FF2B5EF4-FFF2-40B4-BE49-F238E27FC236}">
                      <a16:creationId xmlns:a16="http://schemas.microsoft.com/office/drawing/2014/main" id="{3599C4A9-0A7A-AAC5-634B-FC2852738A31}"/>
                    </a:ext>
                  </a:extLst>
                </p:cNvPr>
                <p:cNvPicPr/>
                <p:nvPr/>
              </p:nvPicPr>
              <p:blipFill>
                <a:blip r:embed="rId20"/>
                <a:stretch>
                  <a:fillRect/>
                </a:stretch>
              </p:blipFill>
              <p:spPr>
                <a:xfrm>
                  <a:off x="7955435" y="3258477"/>
                  <a:ext cx="1275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B60926FB-A6FE-B1BE-AFBA-6AC3A4A03DBC}"/>
                    </a:ext>
                  </a:extLst>
                </p14:cNvPr>
                <p14:cNvContentPartPr/>
                <p14:nvPr/>
              </p14:nvContentPartPr>
              <p14:xfrm>
                <a:off x="6210875" y="3257037"/>
                <a:ext cx="1508760" cy="124920"/>
              </p14:xfrm>
            </p:contentPart>
          </mc:Choice>
          <mc:Fallback>
            <p:pic>
              <p:nvPicPr>
                <p:cNvPr id="14" name="Ink 13">
                  <a:extLst>
                    <a:ext uri="{FF2B5EF4-FFF2-40B4-BE49-F238E27FC236}">
                      <a16:creationId xmlns:a16="http://schemas.microsoft.com/office/drawing/2014/main" id="{B60926FB-A6FE-B1BE-AFBA-6AC3A4A03DBC}"/>
                    </a:ext>
                  </a:extLst>
                </p:cNvPr>
                <p:cNvPicPr/>
                <p:nvPr/>
              </p:nvPicPr>
              <p:blipFill>
                <a:blip r:embed="rId22"/>
                <a:stretch>
                  <a:fillRect/>
                </a:stretch>
              </p:blipFill>
              <p:spPr>
                <a:xfrm>
                  <a:off x="6192875" y="3239397"/>
                  <a:ext cx="1544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4817EA18-0FEB-817F-E66A-E7D6B7155151}"/>
                    </a:ext>
                  </a:extLst>
                </p14:cNvPr>
                <p14:cNvContentPartPr/>
                <p14:nvPr/>
              </p14:nvContentPartPr>
              <p14:xfrm>
                <a:off x="4369835" y="3315717"/>
                <a:ext cx="1422720" cy="105840"/>
              </p14:xfrm>
            </p:contentPart>
          </mc:Choice>
          <mc:Fallback>
            <p:pic>
              <p:nvPicPr>
                <p:cNvPr id="16" name="Ink 15">
                  <a:extLst>
                    <a:ext uri="{FF2B5EF4-FFF2-40B4-BE49-F238E27FC236}">
                      <a16:creationId xmlns:a16="http://schemas.microsoft.com/office/drawing/2014/main" id="{4817EA18-0FEB-817F-E66A-E7D6B7155151}"/>
                    </a:ext>
                  </a:extLst>
                </p:cNvPr>
                <p:cNvPicPr/>
                <p:nvPr/>
              </p:nvPicPr>
              <p:blipFill>
                <a:blip r:embed="rId24"/>
                <a:stretch>
                  <a:fillRect/>
                </a:stretch>
              </p:blipFill>
              <p:spPr>
                <a:xfrm>
                  <a:off x="4352195" y="3298077"/>
                  <a:ext cx="1458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B2272279-E6EA-FA19-C829-A000E193D203}"/>
                    </a:ext>
                  </a:extLst>
                </p14:cNvPr>
                <p14:cNvContentPartPr/>
                <p14:nvPr/>
              </p14:nvContentPartPr>
              <p14:xfrm>
                <a:off x="1677035" y="3316437"/>
                <a:ext cx="2345400" cy="93600"/>
              </p14:xfrm>
            </p:contentPart>
          </mc:Choice>
          <mc:Fallback>
            <p:pic>
              <p:nvPicPr>
                <p:cNvPr id="18" name="Ink 17">
                  <a:extLst>
                    <a:ext uri="{FF2B5EF4-FFF2-40B4-BE49-F238E27FC236}">
                      <a16:creationId xmlns:a16="http://schemas.microsoft.com/office/drawing/2014/main" id="{B2272279-E6EA-FA19-C829-A000E193D203}"/>
                    </a:ext>
                  </a:extLst>
                </p:cNvPr>
                <p:cNvPicPr/>
                <p:nvPr/>
              </p:nvPicPr>
              <p:blipFill>
                <a:blip r:embed="rId26"/>
                <a:stretch>
                  <a:fillRect/>
                </a:stretch>
              </p:blipFill>
              <p:spPr>
                <a:xfrm>
                  <a:off x="1659395" y="3298437"/>
                  <a:ext cx="2381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1150A9B7-47E1-880F-B12D-551F09C6FEB0}"/>
                    </a:ext>
                  </a:extLst>
                </p14:cNvPr>
                <p14:cNvContentPartPr/>
                <p14:nvPr/>
              </p14:nvContentPartPr>
              <p14:xfrm>
                <a:off x="5888315" y="2796237"/>
                <a:ext cx="3642840" cy="658800"/>
              </p14:xfrm>
            </p:contentPart>
          </mc:Choice>
          <mc:Fallback>
            <p:pic>
              <p:nvPicPr>
                <p:cNvPr id="22" name="Ink 21">
                  <a:extLst>
                    <a:ext uri="{FF2B5EF4-FFF2-40B4-BE49-F238E27FC236}">
                      <a16:creationId xmlns:a16="http://schemas.microsoft.com/office/drawing/2014/main" id="{1150A9B7-47E1-880F-B12D-551F09C6FEB0}"/>
                    </a:ext>
                  </a:extLst>
                </p:cNvPr>
                <p:cNvPicPr/>
                <p:nvPr/>
              </p:nvPicPr>
              <p:blipFill>
                <a:blip r:embed="rId28"/>
                <a:stretch>
                  <a:fillRect/>
                </a:stretch>
              </p:blipFill>
              <p:spPr>
                <a:xfrm>
                  <a:off x="5870315" y="2778237"/>
                  <a:ext cx="3678480" cy="694440"/>
                </a:xfrm>
                <a:prstGeom prst="rect">
                  <a:avLst/>
                </a:prstGeom>
              </p:spPr>
            </p:pic>
          </mc:Fallback>
        </mc:AlternateContent>
      </p:grpSp>
    </p:spTree>
    <p:extLst>
      <p:ext uri="{BB962C8B-B14F-4D97-AF65-F5344CB8AC3E}">
        <p14:creationId xmlns:p14="http://schemas.microsoft.com/office/powerpoint/2010/main" val="234186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52353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0024" y="0"/>
            <a:ext cx="11653997" cy="6217087"/>
          </a:xfrm>
          <a:prstGeom prst="rect">
            <a:avLst/>
          </a:prstGeom>
          <a:noFill/>
        </p:spPr>
        <p:txBody>
          <a:bodyPr wrap="square" rtlCol="0">
            <a:spAutoFit/>
          </a:bodyPr>
          <a:lstStyle/>
          <a:p>
            <a:r>
              <a:rPr lang="en-US" sz="2100" b="1" dirty="0">
                <a:solidFill>
                  <a:srgbClr val="FFC000"/>
                </a:solidFill>
                <a:cs typeface="+mj-cs"/>
              </a:rPr>
              <a:t>Romans 9:18-24</a:t>
            </a:r>
          </a:p>
          <a:p>
            <a:r>
              <a:rPr lang="en-US" sz="2100" dirty="0">
                <a:solidFill>
                  <a:srgbClr val="FFC000"/>
                </a:solidFill>
                <a:cs typeface="+mj-cs"/>
              </a:rPr>
              <a:t>9:18 Therefore hath he mercy on whom he will have mercy, and whom he will he </a:t>
            </a:r>
            <a:r>
              <a:rPr lang="en-US" sz="2100" dirty="0" err="1">
                <a:solidFill>
                  <a:srgbClr val="FFC000"/>
                </a:solidFill>
                <a:cs typeface="+mj-cs"/>
              </a:rPr>
              <a:t>hardeneth</a:t>
            </a:r>
            <a:r>
              <a:rPr lang="en-US" sz="2100" dirty="0">
                <a:solidFill>
                  <a:srgbClr val="FFC000"/>
                </a:solidFill>
                <a:cs typeface="+mj-cs"/>
              </a:rPr>
              <a:t>. 9:19 Thou wilt say then unto me, Why doth he yet find fault? For who hath resisted his will? 9:20 Nay but, O man, who art thou that </a:t>
            </a:r>
            <a:r>
              <a:rPr lang="en-US" sz="2100" dirty="0" err="1">
                <a:solidFill>
                  <a:srgbClr val="FFC000"/>
                </a:solidFill>
                <a:cs typeface="+mj-cs"/>
              </a:rPr>
              <a:t>repliest</a:t>
            </a:r>
            <a:r>
              <a:rPr lang="en-US" sz="2100" dirty="0">
                <a:solidFill>
                  <a:srgbClr val="FFC000"/>
                </a:solidFill>
                <a:cs typeface="+mj-cs"/>
              </a:rPr>
              <a:t> against God? Shall the thing formed say to him that formed it, Why hast thou made me thus? 9:21 Hath not the potter power over the clay, of the same lump to make one vessel unto honor, and another unto dishonor? 9:22 What if God, willing to shew his wrath, and to make his power known, endured with much longsuffering the vessels of wrath fitted to destruction: 9:23 And that he might make known the riches of his glory on the vessels of mercy, which he had afore prepared unto glory, 9:24 Even us, whom he hath called, not of the Jews only, but also of the Gentiles?</a:t>
            </a:r>
            <a:r>
              <a:rPr lang="en-US" sz="1900" dirty="0">
                <a:solidFill>
                  <a:srgbClr val="FFC000"/>
                </a:solidFill>
                <a:cs typeface="+mj-cs"/>
              </a:rPr>
              <a:t> (KJV, </a:t>
            </a:r>
            <a:r>
              <a:rPr lang="syr-SY" sz="1900" dirty="0">
                <a:solidFill>
                  <a:srgbClr val="FFFF00"/>
                </a:solidFill>
                <a:cs typeface="+mj-cs"/>
              </a:rPr>
              <a:t>ܡܳܕ݂ܶܝܢ ܥܰܠ ܡܰܢ ܕ݁ܨܴܒ݂ܶܐ ܗ̄ܘ ܡܪܱܚܶܡ ܆ ܘܥܰܠ ܡܰܢ ܕ݁ܨܴܒ݂ܶܐ ܡܩܰܫܶܐ ܂ܘܰܟ݂ܒ݂ܰܪ ܬܻ݁ܐܡܰܪ ܆ ܕܱ݁ܠܡܳܢܳܐ ܪܴܫܶܐ ܂ ܡܰܢܽܘ ܓܷ݁ܝܪ ܕܱ݁ܢܩܽܘܡ ܠܾܘܩܒ݂ܰܠ ܨܷܒ݂ܝܳܢܶܗ ܂ ܐܱܢ̄ܬ݁ ܗܳܟ݂ܺܝܠ ܡܰܢ ܐܱܢ̄ܬ݁ ܐܴܘ ܒܱ݁ܪܢܳܫܳܐ ܇ ܕ݁ܦ݂ܶܬ݂ܓ݂ܳܡܳܐ ܠܱܐܠܴܗܳܐ ܝܳܗܶܒ݂ ܐܱܢ̄ܬ݁ ܂ ܕܱ݁ܠܡܳܐ ܐܴܡܪܴܐ ܓ݁ܒ݂ܺܝܠܬܴ݁ܐ ܠܡܰܢ ܕ݁ܓ݂ܰܒ݂ܠܴܗ ܕܱ݁ܠܡܳܢܳܐ ܗܳܟ݂ܰܢܳܐ ܓ݁ܒ݂ܰܠܬܴ݁ܢܝ ܂ ܐܱܘ ܠܴܐ ܫܰܠܻܝܛ ܦܱ݁ܚܳܪܴܐ ܥܰܠ ܛܻܝܢܶܗ ܇ ܕ݁ܡܶܢܳܗ ܡܶܢ ܓ݁ܒ݂ܺܝܠܬܴ݁ܐ ܢܶܥܒܷ݁ܕ݂ ܡܳܐܢܷ̈ܐ ܇ ܚܰܕ݂ ܠܻܐܝܩܳܪܴܐ ܂ ܘܚܰܕ݂ ܠܨܱܥܪܴܐ ܂ ܐܷܢ ܕܷ݁ܝܢ ܨܒ݂ܳܐ ܐܱܠܴܗܳܐ ܕܱ݁ܢܚܰܘܶܐ ܪܾܘܓ݂ܙܶܗ ܂ ܘܢܰܘܕܱ݁ܥ ܚܰܝܠܷܗ ܆ ܐܱܝܬܻ݁ܝ ܒ݁ܣܽܘܓ݂ܳܐܐ ܕ݁ܡܰܓ݁ܪܱܬ݂ ܪܾܘܚܶܗ ܪܾܘܓ݂ܙܳܐ ܇ ܥܰܠ ܡܳܐܢܷ̈ܐ ܕ݁ܪܾܘܓ݂ܙܳܐ ܕܱ݁ܓ݂ܡܺܝܪܻܝܢ ܠܱܐܒ݂ܕ݂ܳܢܳܐ ܆ ܘܰܐܫܦܱ݁ܥ ܪܱ̈ܚܡܰܘܗ̄ܝ ܥܰܠ ܡܳܐܢܷ̈ܐ ܕ݁ܪܱ̈ܚܡܶܐ ܂ ܕܱ݁ܡܛܱܝܒ݂ܺܝܢ ܗ̄ܘܰܘ ܠܱܐܠܴܗܳܐ ܠܬ݂ܷܫܒܾ݁ܘܚܬܴ݁ܐ ܂ ܕܻ݁ܐܝܬ݂ܱܝܢ ܚ̄ܢܰܢ ܩܪܱ̈ܝܳܐ ܆ ܠܴܐ ܗ̄ܘܳܐ ܒܱ݁ܠܚܽܘܕ݂ ܡܶܢ ܝܺܗܽܘܕ݂ܳܝܷ̈ܐ ܇ ܐܷܠܴܐ ܐܴܦ݂ ܡܶܢ ܥܰܡ̄ܡܷ̈ܐ </a:t>
            </a:r>
            <a:r>
              <a:rPr lang="syr-SY" sz="1900" dirty="0">
                <a:solidFill>
                  <a:srgbClr val="FFC000"/>
                </a:solidFill>
                <a:cs typeface="+mj-cs"/>
              </a:rPr>
              <a:t>܂ 18 </a:t>
            </a:r>
            <a:r>
              <a:rPr lang="el-GR" sz="1900" dirty="0">
                <a:solidFill>
                  <a:srgbClr val="00B0F0"/>
                </a:solidFill>
                <a:cs typeface="+mj-cs"/>
              </a:rPr>
              <a:t>ἄρα οὖν ὃν θέλει ⸆ ἐλεεῖ, ὃν δὲ θέλει σκληρύνει. 19 Ἐρεῖς μοι οὖν·* τί °[οὖν] ἔτι μέμφεται; τῷ γὰρ βουλήματι αὐτοῦ τίς ἀνθέστηκεν*; 20 ⸂ὦ ἄνθρωπε, μενοῦνγε⸃ σὺ τίς εἶ ὁ ἀνταποκρινόμενος τῷ θεῷ; μὴ ἐρεῖ τὸ πλάσμα τῷ πλάσαντι·* τί με ⸀ἐποίησας οὕτως*; 21 ἢ οὐκ ἔχει ἐξουσίαν ὁ κεραμεὺς τοῦ πηλοῦ ἐκ τοῦ αὐτοῦ φυράματος ποιῆσαι ὃ μὲν εἰς τιμὴν σκεῦος ὃ δὲ εἰς ἀτιμίαν*; 22 εἰ δὲ θέλων ὁ θεὸς ἐνδείξασθαι τὴν ὀργὴν καὶ γνωρίσαι τὸ δυνατὸν αὐτοῦ °ἤνεγκεν ἐν πολλῇ μακροθυμίᾳ ⸆ σκεύη ὀργῆς κατηρτισμένα εἰς ἀπώλειαν*, 23 °καὶ ἵνα γνωρίσῃ τὸν πλοῦτον τῆς ⸀δόξης αὐτοῦ ἐπὶ σκεύη ἐλέους ἃ προητοίμασεν εἰς δόξαν*; 24 Οὓς καὶ ἐκάλεσεν ἡμᾶς οὐ μόνον ἐξ Ἰουδαίων ἀλλὰ καὶ ἐξ ἐθνῶν</a:t>
            </a:r>
            <a:r>
              <a:rPr lang="el-GR" sz="19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E7D095BF-30F8-7E5F-B2E5-93E9F6EE1AA2}"/>
              </a:ext>
            </a:extLst>
          </p:cNvPr>
          <p:cNvGrpSpPr/>
          <p:nvPr/>
        </p:nvGrpSpPr>
        <p:grpSpPr>
          <a:xfrm>
            <a:off x="4937915" y="1911357"/>
            <a:ext cx="6325560" cy="115560"/>
            <a:chOff x="4937915" y="1911357"/>
            <a:chExt cx="6325560" cy="115560"/>
          </a:xfrm>
        </p:grpSpPr>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FC4E4636-D9EC-EDEA-69C7-2D03C36390A7}"/>
                    </a:ext>
                  </a:extLst>
                </p14:cNvPr>
                <p14:cNvContentPartPr/>
                <p14:nvPr/>
              </p14:nvContentPartPr>
              <p14:xfrm>
                <a:off x="4937915" y="1911357"/>
                <a:ext cx="3941640" cy="115560"/>
              </p14:xfrm>
            </p:contentPart>
          </mc:Choice>
          <mc:Fallback>
            <p:pic>
              <p:nvPicPr>
                <p:cNvPr id="2" name="Ink 1">
                  <a:extLst>
                    <a:ext uri="{FF2B5EF4-FFF2-40B4-BE49-F238E27FC236}">
                      <a16:creationId xmlns:a16="http://schemas.microsoft.com/office/drawing/2014/main" id="{FC4E4636-D9EC-EDEA-69C7-2D03C36390A7}"/>
                    </a:ext>
                  </a:extLst>
                </p:cNvPr>
                <p:cNvPicPr/>
                <p:nvPr/>
              </p:nvPicPr>
              <p:blipFill>
                <a:blip r:embed="rId5"/>
                <a:stretch>
                  <a:fillRect/>
                </a:stretch>
              </p:blipFill>
              <p:spPr>
                <a:xfrm>
                  <a:off x="4906595" y="1880037"/>
                  <a:ext cx="4004280" cy="17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 name="Ink 3">
                  <a:extLst>
                    <a:ext uri="{FF2B5EF4-FFF2-40B4-BE49-F238E27FC236}">
                      <a16:creationId xmlns:a16="http://schemas.microsoft.com/office/drawing/2014/main" id="{AA995D5D-800B-000D-1835-C849BF749C9C}"/>
                    </a:ext>
                  </a:extLst>
                </p14:cNvPr>
                <p14:cNvContentPartPr/>
                <p14:nvPr/>
              </p14:nvContentPartPr>
              <p14:xfrm>
                <a:off x="9051635" y="1956357"/>
                <a:ext cx="2211840" cy="49320"/>
              </p14:xfrm>
            </p:contentPart>
          </mc:Choice>
          <mc:Fallback>
            <p:pic>
              <p:nvPicPr>
                <p:cNvPr id="4" name="Ink 3">
                  <a:extLst>
                    <a:ext uri="{FF2B5EF4-FFF2-40B4-BE49-F238E27FC236}">
                      <a16:creationId xmlns:a16="http://schemas.microsoft.com/office/drawing/2014/main" id="{AA995D5D-800B-000D-1835-C849BF749C9C}"/>
                    </a:ext>
                  </a:extLst>
                </p:cNvPr>
                <p:cNvPicPr/>
                <p:nvPr/>
              </p:nvPicPr>
              <p:blipFill>
                <a:blip r:embed="rId7"/>
                <a:stretch>
                  <a:fillRect/>
                </a:stretch>
              </p:blipFill>
              <p:spPr>
                <a:xfrm>
                  <a:off x="9020315" y="1925037"/>
                  <a:ext cx="2274480" cy="1119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
            <p14:nvContentPartPr>
              <p14:cNvPr id="7" name="Ink 6">
                <a:extLst>
                  <a:ext uri="{FF2B5EF4-FFF2-40B4-BE49-F238E27FC236}">
                    <a16:creationId xmlns:a16="http://schemas.microsoft.com/office/drawing/2014/main" id="{B8D58607-09CA-58F2-6625-022CB5C325CE}"/>
                  </a:ext>
                </a:extLst>
              </p14:cNvPr>
              <p14:cNvContentPartPr/>
              <p14:nvPr/>
            </p14:nvContentPartPr>
            <p14:xfrm>
              <a:off x="366995" y="2268117"/>
              <a:ext cx="715320" cy="47520"/>
            </p14:xfrm>
          </p:contentPart>
        </mc:Choice>
        <mc:Fallback>
          <p:pic>
            <p:nvPicPr>
              <p:cNvPr id="7" name="Ink 6">
                <a:extLst>
                  <a:ext uri="{FF2B5EF4-FFF2-40B4-BE49-F238E27FC236}">
                    <a16:creationId xmlns:a16="http://schemas.microsoft.com/office/drawing/2014/main" id="{B8D58607-09CA-58F2-6625-022CB5C325CE}"/>
                  </a:ext>
                </a:extLst>
              </p:cNvPr>
              <p:cNvPicPr/>
              <p:nvPr/>
            </p:nvPicPr>
            <p:blipFill>
              <a:blip r:embed="rId9"/>
              <a:stretch>
                <a:fillRect/>
              </a:stretch>
            </p:blipFill>
            <p:spPr>
              <a:xfrm>
                <a:off x="335675" y="2236797"/>
                <a:ext cx="777960" cy="110160"/>
              </a:xfrm>
              <a:prstGeom prst="rect">
                <a:avLst/>
              </a:prstGeom>
            </p:spPr>
          </p:pic>
        </mc:Fallback>
      </mc:AlternateContent>
    </p:spTree>
    <p:extLst>
      <p:ext uri="{BB962C8B-B14F-4D97-AF65-F5344CB8AC3E}">
        <p14:creationId xmlns:p14="http://schemas.microsoft.com/office/powerpoint/2010/main" val="370140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05686"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 y="0"/>
            <a:ext cx="9935662" cy="6447919"/>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פרק כה</a:t>
            </a:r>
          </a:p>
          <a:p>
            <a:pPr algn="r"/>
            <a:r>
              <a:rPr lang="he-IL" sz="4100" dirty="0">
                <a:solidFill>
                  <a:srgbClr val="FFFF00"/>
                </a:solidFill>
                <a:cs typeface="+mj-cs"/>
              </a:rPr>
              <a:t>﻿א   יְהֹוָה אֱלֹהַי אַתָּה אֲרוֹמִמְךָ אוֹדֶה שִׁמְךָ כִּי עָשִֹיתָ פֶּלֶא עֵצוֹת מֵרָחוֹק אֱמוּנָה אֹמֶן: </a:t>
            </a:r>
            <a:r>
              <a:rPr lang="he-IL" sz="4100" dirty="0">
                <a:solidFill>
                  <a:srgbClr val="FFC000"/>
                </a:solidFill>
                <a:cs typeface="+mj-cs"/>
              </a:rPr>
              <a:t>ב   כִּי שַֹמְתָּ מֵעִיר לַגָּל קִרְיָה בְצוּרָה לְמַפֵּלָה אַרְמוֹן זָרִים מֵעִיר לְעוֹלָם לֹא יִבָּנֶה: </a:t>
            </a:r>
            <a:r>
              <a:rPr lang="he-IL" sz="4100" dirty="0">
                <a:solidFill>
                  <a:srgbClr val="92D050"/>
                </a:solidFill>
                <a:cs typeface="+mj-cs"/>
              </a:rPr>
              <a:t>ג   עַל-כֵּן יְכַבְּדוּךָ עַם-עָז קִרְיַת גּוֹיִם עָרִיצִים יִירָאוּךָ: </a:t>
            </a:r>
            <a:r>
              <a:rPr lang="he-IL" sz="4100" dirty="0">
                <a:solidFill>
                  <a:srgbClr val="00B0F0"/>
                </a:solidFill>
                <a:cs typeface="+mj-cs"/>
              </a:rPr>
              <a:t>ד   כִּי-הָיִיתָ מָעוֹז לַדָּל מָעוֹז לָאֶבְיוֹן בַּצַּר-לוֹ מַחְסֶה מִזֶּרֶם צֵל מֵחֹרֶב כִּי רוּחַ עָרִיצִים כְּזֶרֶם קִיר: ה   כְּחֹרֶב בְּצָיוֹן שְׁאוֹן זָרִים תַּכְנִיעַ חֹרֶב בְּצֵל עָב זְמִיר עָרִיצִים יַעֲנֶה:  </a:t>
            </a:r>
            <a:r>
              <a:rPr lang="he-IL" sz="4100" dirty="0">
                <a:solidFill>
                  <a:srgbClr val="FFFF00"/>
                </a:solidFill>
                <a:cs typeface="+mj-cs"/>
              </a:rPr>
              <a:t>ו   וְעָשָֹה יְהֹוָה צְבָאוֹת לְכָל-הָעַמִּים בָּהָר הַזֶּה מִשְׁתֵּה שְׁמָנִים מִשְׁתֵּה שְׁמָרִים שְׁמָנִים מְמֻחָיִם שְׁמָרִים מְזֻקָּקִים:</a:t>
            </a:r>
            <a:r>
              <a:rPr lang="he-IL" sz="4100" dirty="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50F5E346-A70F-08D5-B9E2-C195DF0C1D2A}"/>
                  </a:ext>
                </a:extLst>
              </p14:cNvPr>
              <p14:cNvContentPartPr/>
              <p14:nvPr/>
            </p14:nvContentPartPr>
            <p14:xfrm>
              <a:off x="2849915" y="5069637"/>
              <a:ext cx="120600" cy="53640"/>
            </p14:xfrm>
          </p:contentPart>
        </mc:Choice>
        <mc:Fallback>
          <p:pic>
            <p:nvPicPr>
              <p:cNvPr id="5" name="Ink 4">
                <a:extLst>
                  <a:ext uri="{FF2B5EF4-FFF2-40B4-BE49-F238E27FC236}">
                    <a16:creationId xmlns:a16="http://schemas.microsoft.com/office/drawing/2014/main" id="{50F5E346-A70F-08D5-B9E2-C195DF0C1D2A}"/>
                  </a:ext>
                </a:extLst>
              </p:cNvPr>
              <p:cNvPicPr/>
              <p:nvPr/>
            </p:nvPicPr>
            <p:blipFill>
              <a:blip r:embed="rId5"/>
              <a:stretch>
                <a:fillRect/>
              </a:stretch>
            </p:blipFill>
            <p:spPr>
              <a:xfrm>
                <a:off x="2832275" y="5051997"/>
                <a:ext cx="156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04DCA011-34A2-AB33-2EBD-9CB41A08F5F0}"/>
                  </a:ext>
                </a:extLst>
              </p14:cNvPr>
              <p14:cNvContentPartPr/>
              <p14:nvPr/>
            </p14:nvContentPartPr>
            <p14:xfrm>
              <a:off x="7674275" y="1964637"/>
              <a:ext cx="2118960" cy="110520"/>
            </p14:xfrm>
          </p:contentPart>
        </mc:Choice>
        <mc:Fallback>
          <p:pic>
            <p:nvPicPr>
              <p:cNvPr id="17" name="Ink 16">
                <a:extLst>
                  <a:ext uri="{FF2B5EF4-FFF2-40B4-BE49-F238E27FC236}">
                    <a16:creationId xmlns:a16="http://schemas.microsoft.com/office/drawing/2014/main" id="{04DCA011-34A2-AB33-2EBD-9CB41A08F5F0}"/>
                  </a:ext>
                </a:extLst>
              </p:cNvPr>
              <p:cNvPicPr/>
              <p:nvPr/>
            </p:nvPicPr>
            <p:blipFill>
              <a:blip r:embed="rId7"/>
              <a:stretch>
                <a:fillRect/>
              </a:stretch>
            </p:blipFill>
            <p:spPr>
              <a:xfrm>
                <a:off x="7656275" y="1946637"/>
                <a:ext cx="2154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49F73FCB-592E-9FCA-05B9-E1EFFDECD914}"/>
                  </a:ext>
                </a:extLst>
              </p14:cNvPr>
              <p14:cNvContentPartPr/>
              <p14:nvPr/>
            </p14:nvContentPartPr>
            <p14:xfrm>
              <a:off x="570035" y="747117"/>
              <a:ext cx="2455200" cy="716760"/>
            </p14:xfrm>
          </p:contentPart>
        </mc:Choice>
        <mc:Fallback>
          <p:pic>
            <p:nvPicPr>
              <p:cNvPr id="21" name="Ink 20">
                <a:extLst>
                  <a:ext uri="{FF2B5EF4-FFF2-40B4-BE49-F238E27FC236}">
                    <a16:creationId xmlns:a16="http://schemas.microsoft.com/office/drawing/2014/main" id="{49F73FCB-592E-9FCA-05B9-E1EFFDECD914}"/>
                  </a:ext>
                </a:extLst>
              </p:cNvPr>
              <p:cNvPicPr/>
              <p:nvPr/>
            </p:nvPicPr>
            <p:blipFill>
              <a:blip r:embed="rId9"/>
              <a:stretch>
                <a:fillRect/>
              </a:stretch>
            </p:blipFill>
            <p:spPr>
              <a:xfrm>
                <a:off x="552395" y="729117"/>
                <a:ext cx="2490840" cy="75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D0754212-1356-382F-9A22-C5B45A51D6BD}"/>
                  </a:ext>
                </a:extLst>
              </p14:cNvPr>
              <p14:cNvContentPartPr/>
              <p14:nvPr/>
            </p14:nvContentPartPr>
            <p14:xfrm>
              <a:off x="5581235" y="1331757"/>
              <a:ext cx="4275000" cy="771840"/>
            </p14:xfrm>
          </p:contentPart>
        </mc:Choice>
        <mc:Fallback>
          <p:pic>
            <p:nvPicPr>
              <p:cNvPr id="22" name="Ink 21">
                <a:extLst>
                  <a:ext uri="{FF2B5EF4-FFF2-40B4-BE49-F238E27FC236}">
                    <a16:creationId xmlns:a16="http://schemas.microsoft.com/office/drawing/2014/main" id="{D0754212-1356-382F-9A22-C5B45A51D6BD}"/>
                  </a:ext>
                </a:extLst>
              </p:cNvPr>
              <p:cNvPicPr/>
              <p:nvPr/>
            </p:nvPicPr>
            <p:blipFill>
              <a:blip r:embed="rId11"/>
              <a:stretch>
                <a:fillRect/>
              </a:stretch>
            </p:blipFill>
            <p:spPr>
              <a:xfrm>
                <a:off x="5563235" y="1313757"/>
                <a:ext cx="4310640" cy="807480"/>
              </a:xfrm>
              <a:prstGeom prst="rect">
                <a:avLst/>
              </a:prstGeom>
            </p:spPr>
          </p:pic>
        </mc:Fallback>
      </mc:AlternateContent>
      <p:grpSp>
        <p:nvGrpSpPr>
          <p:cNvPr id="24" name="Group 23">
            <a:extLst>
              <a:ext uri="{FF2B5EF4-FFF2-40B4-BE49-F238E27FC236}">
                <a16:creationId xmlns:a16="http://schemas.microsoft.com/office/drawing/2014/main" id="{2AF09DE9-5D16-08DF-9C88-A2361D492EF7}"/>
              </a:ext>
            </a:extLst>
          </p:cNvPr>
          <p:cNvGrpSpPr/>
          <p:nvPr/>
        </p:nvGrpSpPr>
        <p:grpSpPr>
          <a:xfrm>
            <a:off x="473195" y="613917"/>
            <a:ext cx="9306360" cy="920520"/>
            <a:chOff x="473195" y="613917"/>
            <a:chExt cx="9306360" cy="920520"/>
          </a:xfrm>
        </p:grpSpPr>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21148610-59B2-D191-79FB-3CA30864453A}"/>
                    </a:ext>
                  </a:extLst>
                </p14:cNvPr>
                <p14:cNvContentPartPr/>
                <p14:nvPr/>
              </p14:nvContentPartPr>
              <p14:xfrm>
                <a:off x="6024395" y="658917"/>
                <a:ext cx="466920" cy="35640"/>
              </p14:xfrm>
            </p:contentPart>
          </mc:Choice>
          <mc:Fallback>
            <p:pic>
              <p:nvPicPr>
                <p:cNvPr id="2" name="Ink 1">
                  <a:extLst>
                    <a:ext uri="{FF2B5EF4-FFF2-40B4-BE49-F238E27FC236}">
                      <a16:creationId xmlns:a16="http://schemas.microsoft.com/office/drawing/2014/main" id="{21148610-59B2-D191-79FB-3CA30864453A}"/>
                    </a:ext>
                  </a:extLst>
                </p:cNvPr>
                <p:cNvPicPr/>
                <p:nvPr/>
              </p:nvPicPr>
              <p:blipFill>
                <a:blip r:embed="rId13"/>
                <a:stretch>
                  <a:fillRect/>
                </a:stretch>
              </p:blipFill>
              <p:spPr>
                <a:xfrm>
                  <a:off x="6006755" y="640917"/>
                  <a:ext cx="502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D615F730-AB92-E64D-603F-9859F10E6D68}"/>
                    </a:ext>
                  </a:extLst>
                </p14:cNvPr>
                <p14:cNvContentPartPr/>
                <p14:nvPr/>
              </p14:nvContentPartPr>
              <p14:xfrm>
                <a:off x="9554555" y="1280277"/>
                <a:ext cx="225000" cy="40320"/>
              </p14:xfrm>
            </p:contentPart>
          </mc:Choice>
          <mc:Fallback>
            <p:pic>
              <p:nvPicPr>
                <p:cNvPr id="4" name="Ink 3">
                  <a:extLst>
                    <a:ext uri="{FF2B5EF4-FFF2-40B4-BE49-F238E27FC236}">
                      <a16:creationId xmlns:a16="http://schemas.microsoft.com/office/drawing/2014/main" id="{D615F730-AB92-E64D-603F-9859F10E6D68}"/>
                    </a:ext>
                  </a:extLst>
                </p:cNvPr>
                <p:cNvPicPr/>
                <p:nvPr/>
              </p:nvPicPr>
              <p:blipFill>
                <a:blip r:embed="rId15"/>
                <a:stretch>
                  <a:fillRect/>
                </a:stretch>
              </p:blipFill>
              <p:spPr>
                <a:xfrm>
                  <a:off x="9536555" y="1262637"/>
                  <a:ext cx="260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8696142E-521F-917E-0B0D-C4575319BA25}"/>
                    </a:ext>
                  </a:extLst>
                </p14:cNvPr>
                <p14:cNvContentPartPr/>
                <p14:nvPr/>
              </p14:nvContentPartPr>
              <p14:xfrm>
                <a:off x="6739355" y="1323477"/>
                <a:ext cx="2428200" cy="102240"/>
              </p14:xfrm>
            </p:contentPart>
          </mc:Choice>
          <mc:Fallback>
            <p:pic>
              <p:nvPicPr>
                <p:cNvPr id="7" name="Ink 6">
                  <a:extLst>
                    <a:ext uri="{FF2B5EF4-FFF2-40B4-BE49-F238E27FC236}">
                      <a16:creationId xmlns:a16="http://schemas.microsoft.com/office/drawing/2014/main" id="{8696142E-521F-917E-0B0D-C4575319BA25}"/>
                    </a:ext>
                  </a:extLst>
                </p:cNvPr>
                <p:cNvPicPr/>
                <p:nvPr/>
              </p:nvPicPr>
              <p:blipFill>
                <a:blip r:embed="rId17"/>
                <a:stretch>
                  <a:fillRect/>
                </a:stretch>
              </p:blipFill>
              <p:spPr>
                <a:xfrm>
                  <a:off x="6721715" y="1305477"/>
                  <a:ext cx="2463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4F379518-70D3-7FAD-9610-FA674FB99476}"/>
                    </a:ext>
                  </a:extLst>
                </p14:cNvPr>
                <p14:cNvContentPartPr/>
                <p14:nvPr/>
              </p14:nvContentPartPr>
              <p14:xfrm>
                <a:off x="5207915" y="1391517"/>
                <a:ext cx="1335600" cy="33480"/>
              </p14:xfrm>
            </p:contentPart>
          </mc:Choice>
          <mc:Fallback>
            <p:pic>
              <p:nvPicPr>
                <p:cNvPr id="9" name="Ink 8">
                  <a:extLst>
                    <a:ext uri="{FF2B5EF4-FFF2-40B4-BE49-F238E27FC236}">
                      <a16:creationId xmlns:a16="http://schemas.microsoft.com/office/drawing/2014/main" id="{4F379518-70D3-7FAD-9610-FA674FB99476}"/>
                    </a:ext>
                  </a:extLst>
                </p:cNvPr>
                <p:cNvPicPr/>
                <p:nvPr/>
              </p:nvPicPr>
              <p:blipFill>
                <a:blip r:embed="rId19"/>
                <a:stretch>
                  <a:fillRect/>
                </a:stretch>
              </p:blipFill>
              <p:spPr>
                <a:xfrm>
                  <a:off x="5190275" y="1373517"/>
                  <a:ext cx="1371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876455D6-E14F-DDD1-55BA-9474B4896F9A}"/>
                    </a:ext>
                  </a:extLst>
                </p14:cNvPr>
                <p14:cNvContentPartPr/>
                <p14:nvPr/>
              </p14:nvContentPartPr>
              <p14:xfrm>
                <a:off x="4342115" y="1408077"/>
                <a:ext cx="653040" cy="66600"/>
              </p14:xfrm>
            </p:contentPart>
          </mc:Choice>
          <mc:Fallback>
            <p:pic>
              <p:nvPicPr>
                <p:cNvPr id="11" name="Ink 10">
                  <a:extLst>
                    <a:ext uri="{FF2B5EF4-FFF2-40B4-BE49-F238E27FC236}">
                      <a16:creationId xmlns:a16="http://schemas.microsoft.com/office/drawing/2014/main" id="{876455D6-E14F-DDD1-55BA-9474B4896F9A}"/>
                    </a:ext>
                  </a:extLst>
                </p:cNvPr>
                <p:cNvPicPr/>
                <p:nvPr/>
              </p:nvPicPr>
              <p:blipFill>
                <a:blip r:embed="rId21"/>
                <a:stretch>
                  <a:fillRect/>
                </a:stretch>
              </p:blipFill>
              <p:spPr>
                <a:xfrm>
                  <a:off x="4324115" y="1390077"/>
                  <a:ext cx="688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2D16DE64-D11A-63D5-8C26-2376543429BF}"/>
                    </a:ext>
                  </a:extLst>
                </p14:cNvPr>
                <p14:cNvContentPartPr/>
                <p14:nvPr/>
              </p14:nvContentPartPr>
              <p14:xfrm>
                <a:off x="3162035" y="1395117"/>
                <a:ext cx="935640" cy="62280"/>
              </p14:xfrm>
            </p:contentPart>
          </mc:Choice>
          <mc:Fallback>
            <p:pic>
              <p:nvPicPr>
                <p:cNvPr id="12" name="Ink 11">
                  <a:extLst>
                    <a:ext uri="{FF2B5EF4-FFF2-40B4-BE49-F238E27FC236}">
                      <a16:creationId xmlns:a16="http://schemas.microsoft.com/office/drawing/2014/main" id="{2D16DE64-D11A-63D5-8C26-2376543429BF}"/>
                    </a:ext>
                  </a:extLst>
                </p:cNvPr>
                <p:cNvPicPr/>
                <p:nvPr/>
              </p:nvPicPr>
              <p:blipFill>
                <a:blip r:embed="rId23"/>
                <a:stretch>
                  <a:fillRect/>
                </a:stretch>
              </p:blipFill>
              <p:spPr>
                <a:xfrm>
                  <a:off x="3144395" y="1377117"/>
                  <a:ext cx="971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068546E6-6F73-DAA9-F7E8-712EBF1305FF}"/>
                    </a:ext>
                  </a:extLst>
                </p14:cNvPr>
                <p14:cNvContentPartPr/>
                <p14:nvPr/>
              </p14:nvContentPartPr>
              <p14:xfrm>
                <a:off x="1702595" y="1291437"/>
                <a:ext cx="1271160" cy="156960"/>
              </p14:xfrm>
            </p:contentPart>
          </mc:Choice>
          <mc:Fallback>
            <p:pic>
              <p:nvPicPr>
                <p:cNvPr id="14" name="Ink 13">
                  <a:extLst>
                    <a:ext uri="{FF2B5EF4-FFF2-40B4-BE49-F238E27FC236}">
                      <a16:creationId xmlns:a16="http://schemas.microsoft.com/office/drawing/2014/main" id="{068546E6-6F73-DAA9-F7E8-712EBF1305FF}"/>
                    </a:ext>
                  </a:extLst>
                </p:cNvPr>
                <p:cNvPicPr/>
                <p:nvPr/>
              </p:nvPicPr>
              <p:blipFill>
                <a:blip r:embed="rId25"/>
                <a:stretch>
                  <a:fillRect/>
                </a:stretch>
              </p:blipFill>
              <p:spPr>
                <a:xfrm>
                  <a:off x="1684955" y="1273797"/>
                  <a:ext cx="1306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1CF2D770-37B8-5E27-81E1-FAA1D901EE4A}"/>
                    </a:ext>
                  </a:extLst>
                </p14:cNvPr>
                <p14:cNvContentPartPr/>
                <p14:nvPr/>
              </p14:nvContentPartPr>
              <p14:xfrm>
                <a:off x="769835" y="1369917"/>
                <a:ext cx="662760" cy="82800"/>
              </p14:xfrm>
            </p:contentPart>
          </mc:Choice>
          <mc:Fallback>
            <p:pic>
              <p:nvPicPr>
                <p:cNvPr id="15" name="Ink 14">
                  <a:extLst>
                    <a:ext uri="{FF2B5EF4-FFF2-40B4-BE49-F238E27FC236}">
                      <a16:creationId xmlns:a16="http://schemas.microsoft.com/office/drawing/2014/main" id="{1CF2D770-37B8-5E27-81E1-FAA1D901EE4A}"/>
                    </a:ext>
                  </a:extLst>
                </p:cNvPr>
                <p:cNvPicPr/>
                <p:nvPr/>
              </p:nvPicPr>
              <p:blipFill>
                <a:blip r:embed="rId27"/>
                <a:stretch>
                  <a:fillRect/>
                </a:stretch>
              </p:blipFill>
              <p:spPr>
                <a:xfrm>
                  <a:off x="751835" y="1351917"/>
                  <a:ext cx="698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E081A733-CB75-D298-76BB-DF1B692F9B2D}"/>
                    </a:ext>
                  </a:extLst>
                </p14:cNvPr>
                <p14:cNvContentPartPr/>
                <p14:nvPr/>
              </p14:nvContentPartPr>
              <p14:xfrm>
                <a:off x="473195" y="613917"/>
                <a:ext cx="2559960" cy="920520"/>
              </p14:xfrm>
            </p:contentPart>
          </mc:Choice>
          <mc:Fallback>
            <p:pic>
              <p:nvPicPr>
                <p:cNvPr id="23" name="Ink 22">
                  <a:extLst>
                    <a:ext uri="{FF2B5EF4-FFF2-40B4-BE49-F238E27FC236}">
                      <a16:creationId xmlns:a16="http://schemas.microsoft.com/office/drawing/2014/main" id="{E081A733-CB75-D298-76BB-DF1B692F9B2D}"/>
                    </a:ext>
                  </a:extLst>
                </p:cNvPr>
                <p:cNvPicPr/>
                <p:nvPr/>
              </p:nvPicPr>
              <p:blipFill>
                <a:blip r:embed="rId29"/>
                <a:stretch>
                  <a:fillRect/>
                </a:stretch>
              </p:blipFill>
              <p:spPr>
                <a:xfrm>
                  <a:off x="455555" y="596277"/>
                  <a:ext cx="2595600" cy="956160"/>
                </a:xfrm>
                <a:prstGeom prst="rect">
                  <a:avLst/>
                </a:prstGeom>
              </p:spPr>
            </p:pic>
          </mc:Fallback>
        </mc:AlternateContent>
      </p:grpSp>
      <p:grpSp>
        <p:nvGrpSpPr>
          <p:cNvPr id="28" name="Group 27">
            <a:extLst>
              <a:ext uri="{FF2B5EF4-FFF2-40B4-BE49-F238E27FC236}">
                <a16:creationId xmlns:a16="http://schemas.microsoft.com/office/drawing/2014/main" id="{DDDCFF2C-CC90-65F8-1AD9-42BCF4B34B05}"/>
              </a:ext>
            </a:extLst>
          </p:cNvPr>
          <p:cNvGrpSpPr/>
          <p:nvPr/>
        </p:nvGrpSpPr>
        <p:grpSpPr>
          <a:xfrm>
            <a:off x="1749755" y="1995957"/>
            <a:ext cx="3096000" cy="63720"/>
            <a:chOff x="1749755" y="1995957"/>
            <a:chExt cx="3096000" cy="6372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655190CE-5104-30E3-D658-9151CD83382B}"/>
                    </a:ext>
                  </a:extLst>
                </p14:cNvPr>
                <p14:cNvContentPartPr/>
                <p14:nvPr/>
              </p14:nvContentPartPr>
              <p14:xfrm>
                <a:off x="3561275" y="1995957"/>
                <a:ext cx="1284480" cy="45360"/>
              </p14:xfrm>
            </p:contentPart>
          </mc:Choice>
          <mc:Fallback>
            <p:pic>
              <p:nvPicPr>
                <p:cNvPr id="25" name="Ink 24">
                  <a:extLst>
                    <a:ext uri="{FF2B5EF4-FFF2-40B4-BE49-F238E27FC236}">
                      <a16:creationId xmlns:a16="http://schemas.microsoft.com/office/drawing/2014/main" id="{655190CE-5104-30E3-D658-9151CD83382B}"/>
                    </a:ext>
                  </a:extLst>
                </p:cNvPr>
                <p:cNvPicPr/>
                <p:nvPr/>
              </p:nvPicPr>
              <p:blipFill>
                <a:blip r:embed="rId31"/>
                <a:stretch>
                  <a:fillRect/>
                </a:stretch>
              </p:blipFill>
              <p:spPr>
                <a:xfrm>
                  <a:off x="3543635" y="1977957"/>
                  <a:ext cx="1320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E7947050-3693-C3F4-36F8-9B5A84885713}"/>
                    </a:ext>
                  </a:extLst>
                </p14:cNvPr>
                <p14:cNvContentPartPr/>
                <p14:nvPr/>
              </p14:nvContentPartPr>
              <p14:xfrm>
                <a:off x="2739395" y="2026197"/>
                <a:ext cx="688680" cy="25200"/>
              </p14:xfrm>
            </p:contentPart>
          </mc:Choice>
          <mc:Fallback>
            <p:pic>
              <p:nvPicPr>
                <p:cNvPr id="26" name="Ink 25">
                  <a:extLst>
                    <a:ext uri="{FF2B5EF4-FFF2-40B4-BE49-F238E27FC236}">
                      <a16:creationId xmlns:a16="http://schemas.microsoft.com/office/drawing/2014/main" id="{E7947050-3693-C3F4-36F8-9B5A84885713}"/>
                    </a:ext>
                  </a:extLst>
                </p:cNvPr>
                <p:cNvPicPr/>
                <p:nvPr/>
              </p:nvPicPr>
              <p:blipFill>
                <a:blip r:embed="rId33"/>
                <a:stretch>
                  <a:fillRect/>
                </a:stretch>
              </p:blipFill>
              <p:spPr>
                <a:xfrm>
                  <a:off x="2721395" y="2008557"/>
                  <a:ext cx="724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1AC8178F-5E7F-287D-6621-FF253465000D}"/>
                    </a:ext>
                  </a:extLst>
                </p14:cNvPr>
                <p14:cNvContentPartPr/>
                <p14:nvPr/>
              </p14:nvContentPartPr>
              <p14:xfrm>
                <a:off x="1749755" y="2019357"/>
                <a:ext cx="692640" cy="40320"/>
              </p14:xfrm>
            </p:contentPart>
          </mc:Choice>
          <mc:Fallback>
            <p:pic>
              <p:nvPicPr>
                <p:cNvPr id="27" name="Ink 26">
                  <a:extLst>
                    <a:ext uri="{FF2B5EF4-FFF2-40B4-BE49-F238E27FC236}">
                      <a16:creationId xmlns:a16="http://schemas.microsoft.com/office/drawing/2014/main" id="{1AC8178F-5E7F-287D-6621-FF253465000D}"/>
                    </a:ext>
                  </a:extLst>
                </p:cNvPr>
                <p:cNvPicPr/>
                <p:nvPr/>
              </p:nvPicPr>
              <p:blipFill>
                <a:blip r:embed="rId35"/>
                <a:stretch>
                  <a:fillRect/>
                </a:stretch>
              </p:blipFill>
              <p:spPr>
                <a:xfrm>
                  <a:off x="1731755" y="2001717"/>
                  <a:ext cx="72828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5E702858-FCD1-A331-74D6-1D3E0AE01ADC}"/>
                  </a:ext>
                </a:extLst>
              </p14:cNvPr>
              <p14:cNvContentPartPr/>
              <p14:nvPr/>
            </p14:nvContentPartPr>
            <p14:xfrm>
              <a:off x="847595" y="1999197"/>
              <a:ext cx="692640" cy="48240"/>
            </p14:xfrm>
          </p:contentPart>
        </mc:Choice>
        <mc:Fallback>
          <p:pic>
            <p:nvPicPr>
              <p:cNvPr id="29" name="Ink 28">
                <a:extLst>
                  <a:ext uri="{FF2B5EF4-FFF2-40B4-BE49-F238E27FC236}">
                    <a16:creationId xmlns:a16="http://schemas.microsoft.com/office/drawing/2014/main" id="{5E702858-FCD1-A331-74D6-1D3E0AE01ADC}"/>
                  </a:ext>
                </a:extLst>
              </p:cNvPr>
              <p:cNvPicPr/>
              <p:nvPr/>
            </p:nvPicPr>
            <p:blipFill>
              <a:blip r:embed="rId37"/>
              <a:stretch>
                <a:fillRect/>
              </a:stretch>
            </p:blipFill>
            <p:spPr>
              <a:xfrm>
                <a:off x="829595" y="1981557"/>
                <a:ext cx="728280" cy="83880"/>
              </a:xfrm>
              <a:prstGeom prst="rect">
                <a:avLst/>
              </a:prstGeom>
            </p:spPr>
          </p:pic>
        </mc:Fallback>
      </mc:AlternateContent>
      <p:grpSp>
        <p:nvGrpSpPr>
          <p:cNvPr id="42" name="Group 41">
            <a:extLst>
              <a:ext uri="{FF2B5EF4-FFF2-40B4-BE49-F238E27FC236}">
                <a16:creationId xmlns:a16="http://schemas.microsoft.com/office/drawing/2014/main" id="{A87DE0DE-D3F2-965D-22B8-8AC96B3BF446}"/>
              </a:ext>
            </a:extLst>
          </p:cNvPr>
          <p:cNvGrpSpPr/>
          <p:nvPr/>
        </p:nvGrpSpPr>
        <p:grpSpPr>
          <a:xfrm>
            <a:off x="5235635" y="1958877"/>
            <a:ext cx="2385720" cy="779040"/>
            <a:chOff x="5235635" y="1958877"/>
            <a:chExt cx="2385720" cy="779040"/>
          </a:xfrm>
        </p:grpSpPr>
        <mc:AlternateContent xmlns:mc="http://schemas.openxmlformats.org/markup-compatibility/2006">
          <mc:Choice xmlns:p14="http://schemas.microsoft.com/office/powerpoint/2010/main" Requires="p14">
            <p:contentPart p14:bwMode="auto" r:id="rId38">
              <p14:nvContentPartPr>
                <p14:cNvPr id="18" name="Ink 17">
                  <a:extLst>
                    <a:ext uri="{FF2B5EF4-FFF2-40B4-BE49-F238E27FC236}">
                      <a16:creationId xmlns:a16="http://schemas.microsoft.com/office/drawing/2014/main" id="{1C794436-7BE6-5547-CC09-3F18C47EB3B3}"/>
                    </a:ext>
                  </a:extLst>
                </p14:cNvPr>
                <p14:cNvContentPartPr/>
                <p14:nvPr/>
              </p14:nvContentPartPr>
              <p14:xfrm>
                <a:off x="6697235" y="1986237"/>
                <a:ext cx="924120" cy="84960"/>
              </p14:xfrm>
            </p:contentPart>
          </mc:Choice>
          <mc:Fallback>
            <p:pic>
              <p:nvPicPr>
                <p:cNvPr id="18" name="Ink 17">
                  <a:extLst>
                    <a:ext uri="{FF2B5EF4-FFF2-40B4-BE49-F238E27FC236}">
                      <a16:creationId xmlns:a16="http://schemas.microsoft.com/office/drawing/2014/main" id="{1C794436-7BE6-5547-CC09-3F18C47EB3B3}"/>
                    </a:ext>
                  </a:extLst>
                </p:cNvPr>
                <p:cNvPicPr/>
                <p:nvPr/>
              </p:nvPicPr>
              <p:blipFill>
                <a:blip r:embed="rId39"/>
                <a:stretch>
                  <a:fillRect/>
                </a:stretch>
              </p:blipFill>
              <p:spPr>
                <a:xfrm>
                  <a:off x="6679595" y="1968237"/>
                  <a:ext cx="959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Ink 18">
                  <a:extLst>
                    <a:ext uri="{FF2B5EF4-FFF2-40B4-BE49-F238E27FC236}">
                      <a16:creationId xmlns:a16="http://schemas.microsoft.com/office/drawing/2014/main" id="{4B047F03-6BFB-6CC2-ADFB-12A724FD76E9}"/>
                    </a:ext>
                  </a:extLst>
                </p14:cNvPr>
                <p14:cNvContentPartPr/>
                <p14:nvPr/>
              </p14:nvContentPartPr>
              <p14:xfrm>
                <a:off x="5862395" y="1958877"/>
                <a:ext cx="609120" cy="49320"/>
              </p14:xfrm>
            </p:contentPart>
          </mc:Choice>
          <mc:Fallback>
            <p:pic>
              <p:nvPicPr>
                <p:cNvPr id="19" name="Ink 18">
                  <a:extLst>
                    <a:ext uri="{FF2B5EF4-FFF2-40B4-BE49-F238E27FC236}">
                      <a16:creationId xmlns:a16="http://schemas.microsoft.com/office/drawing/2014/main" id="{4B047F03-6BFB-6CC2-ADFB-12A724FD76E9}"/>
                    </a:ext>
                  </a:extLst>
                </p:cNvPr>
                <p:cNvPicPr/>
                <p:nvPr/>
              </p:nvPicPr>
              <p:blipFill>
                <a:blip r:embed="rId41"/>
                <a:stretch>
                  <a:fillRect/>
                </a:stretch>
              </p:blipFill>
              <p:spPr>
                <a:xfrm>
                  <a:off x="5844755" y="1941237"/>
                  <a:ext cx="644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Ink 40">
                  <a:extLst>
                    <a:ext uri="{FF2B5EF4-FFF2-40B4-BE49-F238E27FC236}">
                      <a16:creationId xmlns:a16="http://schemas.microsoft.com/office/drawing/2014/main" id="{90DA1EC1-3158-3447-E91D-5661CCA1E465}"/>
                    </a:ext>
                  </a:extLst>
                </p14:cNvPr>
                <p14:cNvContentPartPr/>
                <p14:nvPr/>
              </p14:nvContentPartPr>
              <p14:xfrm>
                <a:off x="5235635" y="1996677"/>
                <a:ext cx="2156040" cy="741240"/>
              </p14:xfrm>
            </p:contentPart>
          </mc:Choice>
          <mc:Fallback>
            <p:pic>
              <p:nvPicPr>
                <p:cNvPr id="41" name="Ink 40">
                  <a:extLst>
                    <a:ext uri="{FF2B5EF4-FFF2-40B4-BE49-F238E27FC236}">
                      <a16:creationId xmlns:a16="http://schemas.microsoft.com/office/drawing/2014/main" id="{90DA1EC1-3158-3447-E91D-5661CCA1E465}"/>
                    </a:ext>
                  </a:extLst>
                </p:cNvPr>
                <p:cNvPicPr/>
                <p:nvPr/>
              </p:nvPicPr>
              <p:blipFill>
                <a:blip r:embed="rId43"/>
                <a:stretch>
                  <a:fillRect/>
                </a:stretch>
              </p:blipFill>
              <p:spPr>
                <a:xfrm>
                  <a:off x="5217635" y="1978677"/>
                  <a:ext cx="2191680" cy="77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43" name="Ink 42">
                <a:extLst>
                  <a:ext uri="{FF2B5EF4-FFF2-40B4-BE49-F238E27FC236}">
                    <a16:creationId xmlns:a16="http://schemas.microsoft.com/office/drawing/2014/main" id="{67459930-FD85-A91B-8532-802A54391F34}"/>
                  </a:ext>
                </a:extLst>
              </p14:cNvPr>
              <p14:cNvContentPartPr/>
              <p14:nvPr/>
            </p14:nvContentPartPr>
            <p14:xfrm>
              <a:off x="5555" y="2565837"/>
              <a:ext cx="751680" cy="100080"/>
            </p14:xfrm>
          </p:contentPart>
        </mc:Choice>
        <mc:Fallback>
          <p:pic>
            <p:nvPicPr>
              <p:cNvPr id="43" name="Ink 42">
                <a:extLst>
                  <a:ext uri="{FF2B5EF4-FFF2-40B4-BE49-F238E27FC236}">
                    <a16:creationId xmlns:a16="http://schemas.microsoft.com/office/drawing/2014/main" id="{67459930-FD85-A91B-8532-802A54391F34}"/>
                  </a:ext>
                </a:extLst>
              </p:cNvPr>
              <p:cNvPicPr/>
              <p:nvPr/>
            </p:nvPicPr>
            <p:blipFill>
              <a:blip r:embed="rId45"/>
              <a:stretch>
                <a:fillRect/>
              </a:stretch>
            </p:blipFill>
            <p:spPr>
              <a:xfrm>
                <a:off x="-12085" y="2547837"/>
                <a:ext cx="787320" cy="135720"/>
              </a:xfrm>
              <a:prstGeom prst="rect">
                <a:avLst/>
              </a:prstGeom>
            </p:spPr>
          </p:pic>
        </mc:Fallback>
      </mc:AlternateContent>
      <p:grpSp>
        <p:nvGrpSpPr>
          <p:cNvPr id="52" name="Group 51">
            <a:extLst>
              <a:ext uri="{FF2B5EF4-FFF2-40B4-BE49-F238E27FC236}">
                <a16:creationId xmlns:a16="http://schemas.microsoft.com/office/drawing/2014/main" id="{3DD76519-7CDE-54BC-2FAC-925BA0052DB9}"/>
              </a:ext>
            </a:extLst>
          </p:cNvPr>
          <p:cNvGrpSpPr/>
          <p:nvPr/>
        </p:nvGrpSpPr>
        <p:grpSpPr>
          <a:xfrm>
            <a:off x="2476235" y="3205557"/>
            <a:ext cx="7391520" cy="172800"/>
            <a:chOff x="2476235" y="3205557"/>
            <a:chExt cx="7391520" cy="172800"/>
          </a:xfrm>
        </p:grpSpPr>
        <mc:AlternateContent xmlns:mc="http://schemas.openxmlformats.org/markup-compatibility/2006">
          <mc:Choice xmlns:p14="http://schemas.microsoft.com/office/powerpoint/2010/main" Requires="p14">
            <p:contentPart p14:bwMode="auto" r:id="rId46">
              <p14:nvContentPartPr>
                <p14:cNvPr id="44" name="Ink 43">
                  <a:extLst>
                    <a:ext uri="{FF2B5EF4-FFF2-40B4-BE49-F238E27FC236}">
                      <a16:creationId xmlns:a16="http://schemas.microsoft.com/office/drawing/2014/main" id="{38D2230B-DFF9-9EBE-0E9C-D4FA20DAD6DD}"/>
                    </a:ext>
                  </a:extLst>
                </p14:cNvPr>
                <p14:cNvContentPartPr/>
                <p14:nvPr/>
              </p14:nvContentPartPr>
              <p14:xfrm>
                <a:off x="9576875" y="3205557"/>
                <a:ext cx="290880" cy="55080"/>
              </p14:xfrm>
            </p:contentPart>
          </mc:Choice>
          <mc:Fallback>
            <p:pic>
              <p:nvPicPr>
                <p:cNvPr id="44" name="Ink 43">
                  <a:extLst>
                    <a:ext uri="{FF2B5EF4-FFF2-40B4-BE49-F238E27FC236}">
                      <a16:creationId xmlns:a16="http://schemas.microsoft.com/office/drawing/2014/main" id="{38D2230B-DFF9-9EBE-0E9C-D4FA20DAD6DD}"/>
                    </a:ext>
                  </a:extLst>
                </p:cNvPr>
                <p:cNvPicPr/>
                <p:nvPr/>
              </p:nvPicPr>
              <p:blipFill>
                <a:blip r:embed="rId47"/>
                <a:stretch>
                  <a:fillRect/>
                </a:stretch>
              </p:blipFill>
              <p:spPr>
                <a:xfrm>
                  <a:off x="9558875" y="3187917"/>
                  <a:ext cx="326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D483AC3A-64C0-DFBF-35F6-FF0695296FEE}"/>
                    </a:ext>
                  </a:extLst>
                </p14:cNvPr>
                <p14:cNvContentPartPr/>
                <p14:nvPr/>
              </p14:nvContentPartPr>
              <p14:xfrm>
                <a:off x="8189795" y="3324717"/>
                <a:ext cx="1168200" cy="53640"/>
              </p14:xfrm>
            </p:contentPart>
          </mc:Choice>
          <mc:Fallback>
            <p:pic>
              <p:nvPicPr>
                <p:cNvPr id="45" name="Ink 44">
                  <a:extLst>
                    <a:ext uri="{FF2B5EF4-FFF2-40B4-BE49-F238E27FC236}">
                      <a16:creationId xmlns:a16="http://schemas.microsoft.com/office/drawing/2014/main" id="{D483AC3A-64C0-DFBF-35F6-FF0695296FEE}"/>
                    </a:ext>
                  </a:extLst>
                </p:cNvPr>
                <p:cNvPicPr/>
                <p:nvPr/>
              </p:nvPicPr>
              <p:blipFill>
                <a:blip r:embed="rId49"/>
                <a:stretch>
                  <a:fillRect/>
                </a:stretch>
              </p:blipFill>
              <p:spPr>
                <a:xfrm>
                  <a:off x="8172155" y="3306717"/>
                  <a:ext cx="1203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D4C339CE-68BF-53D3-F2F0-8FF2E4FACA62}"/>
                    </a:ext>
                  </a:extLst>
                </p14:cNvPr>
                <p14:cNvContentPartPr/>
                <p14:nvPr/>
              </p14:nvContentPartPr>
              <p14:xfrm>
                <a:off x="6988475" y="3231837"/>
                <a:ext cx="998640" cy="43560"/>
              </p14:xfrm>
            </p:contentPart>
          </mc:Choice>
          <mc:Fallback>
            <p:pic>
              <p:nvPicPr>
                <p:cNvPr id="46" name="Ink 45">
                  <a:extLst>
                    <a:ext uri="{FF2B5EF4-FFF2-40B4-BE49-F238E27FC236}">
                      <a16:creationId xmlns:a16="http://schemas.microsoft.com/office/drawing/2014/main" id="{D4C339CE-68BF-53D3-F2F0-8FF2E4FACA62}"/>
                    </a:ext>
                  </a:extLst>
                </p:cNvPr>
                <p:cNvPicPr/>
                <p:nvPr/>
              </p:nvPicPr>
              <p:blipFill>
                <a:blip r:embed="rId51"/>
                <a:stretch>
                  <a:fillRect/>
                </a:stretch>
              </p:blipFill>
              <p:spPr>
                <a:xfrm>
                  <a:off x="6970475" y="3213837"/>
                  <a:ext cx="1034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Ink 46">
                  <a:extLst>
                    <a:ext uri="{FF2B5EF4-FFF2-40B4-BE49-F238E27FC236}">
                      <a16:creationId xmlns:a16="http://schemas.microsoft.com/office/drawing/2014/main" id="{E0575FE7-FC2B-4262-3432-9A57F2086384}"/>
                    </a:ext>
                  </a:extLst>
                </p14:cNvPr>
                <p14:cNvContentPartPr/>
                <p14:nvPr/>
              </p14:nvContentPartPr>
              <p14:xfrm>
                <a:off x="6724235" y="3350637"/>
                <a:ext cx="3600" cy="6840"/>
              </p14:xfrm>
            </p:contentPart>
          </mc:Choice>
          <mc:Fallback>
            <p:pic>
              <p:nvPicPr>
                <p:cNvPr id="47" name="Ink 46">
                  <a:extLst>
                    <a:ext uri="{FF2B5EF4-FFF2-40B4-BE49-F238E27FC236}">
                      <a16:creationId xmlns:a16="http://schemas.microsoft.com/office/drawing/2014/main" id="{E0575FE7-FC2B-4262-3432-9A57F2086384}"/>
                    </a:ext>
                  </a:extLst>
                </p:cNvPr>
                <p:cNvPicPr/>
                <p:nvPr/>
              </p:nvPicPr>
              <p:blipFill>
                <a:blip r:embed="rId53"/>
                <a:stretch>
                  <a:fillRect/>
                </a:stretch>
              </p:blipFill>
              <p:spPr>
                <a:xfrm>
                  <a:off x="6706235" y="3332997"/>
                  <a:ext cx="39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Ink 47">
                  <a:extLst>
                    <a:ext uri="{FF2B5EF4-FFF2-40B4-BE49-F238E27FC236}">
                      <a16:creationId xmlns:a16="http://schemas.microsoft.com/office/drawing/2014/main" id="{7BB10FD1-3DAB-58ED-D08B-31C858429CB6}"/>
                    </a:ext>
                  </a:extLst>
                </p14:cNvPr>
                <p14:cNvContentPartPr/>
                <p14:nvPr/>
              </p14:nvContentPartPr>
              <p14:xfrm>
                <a:off x="6058595" y="3295197"/>
                <a:ext cx="732600" cy="42120"/>
              </p14:xfrm>
            </p:contentPart>
          </mc:Choice>
          <mc:Fallback>
            <p:pic>
              <p:nvPicPr>
                <p:cNvPr id="48" name="Ink 47">
                  <a:extLst>
                    <a:ext uri="{FF2B5EF4-FFF2-40B4-BE49-F238E27FC236}">
                      <a16:creationId xmlns:a16="http://schemas.microsoft.com/office/drawing/2014/main" id="{7BB10FD1-3DAB-58ED-D08B-31C858429CB6}"/>
                    </a:ext>
                  </a:extLst>
                </p:cNvPr>
                <p:cNvPicPr/>
                <p:nvPr/>
              </p:nvPicPr>
              <p:blipFill>
                <a:blip r:embed="rId55"/>
                <a:stretch>
                  <a:fillRect/>
                </a:stretch>
              </p:blipFill>
              <p:spPr>
                <a:xfrm>
                  <a:off x="6040955" y="3277557"/>
                  <a:ext cx="768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Ink 48">
                  <a:extLst>
                    <a:ext uri="{FF2B5EF4-FFF2-40B4-BE49-F238E27FC236}">
                      <a16:creationId xmlns:a16="http://schemas.microsoft.com/office/drawing/2014/main" id="{8CA0E8B4-BA28-38CB-7003-EC0D352E2E6A}"/>
                    </a:ext>
                  </a:extLst>
                </p14:cNvPr>
                <p14:cNvContentPartPr/>
                <p14:nvPr/>
              </p14:nvContentPartPr>
              <p14:xfrm>
                <a:off x="5088395" y="3263157"/>
                <a:ext cx="730080" cy="38880"/>
              </p14:xfrm>
            </p:contentPart>
          </mc:Choice>
          <mc:Fallback>
            <p:pic>
              <p:nvPicPr>
                <p:cNvPr id="49" name="Ink 48">
                  <a:extLst>
                    <a:ext uri="{FF2B5EF4-FFF2-40B4-BE49-F238E27FC236}">
                      <a16:creationId xmlns:a16="http://schemas.microsoft.com/office/drawing/2014/main" id="{8CA0E8B4-BA28-38CB-7003-EC0D352E2E6A}"/>
                    </a:ext>
                  </a:extLst>
                </p:cNvPr>
                <p:cNvPicPr/>
                <p:nvPr/>
              </p:nvPicPr>
              <p:blipFill>
                <a:blip r:embed="rId57"/>
                <a:stretch>
                  <a:fillRect/>
                </a:stretch>
              </p:blipFill>
              <p:spPr>
                <a:xfrm>
                  <a:off x="5070395" y="3245157"/>
                  <a:ext cx="765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Ink 49">
                  <a:extLst>
                    <a:ext uri="{FF2B5EF4-FFF2-40B4-BE49-F238E27FC236}">
                      <a16:creationId xmlns:a16="http://schemas.microsoft.com/office/drawing/2014/main" id="{A9DEBC0B-8E79-EBAF-B9A3-BD5C9385C798}"/>
                    </a:ext>
                  </a:extLst>
                </p14:cNvPr>
                <p14:cNvContentPartPr/>
                <p14:nvPr/>
              </p14:nvContentPartPr>
              <p14:xfrm>
                <a:off x="3671435" y="3239397"/>
                <a:ext cx="1352160" cy="98280"/>
              </p14:xfrm>
            </p:contentPart>
          </mc:Choice>
          <mc:Fallback>
            <p:pic>
              <p:nvPicPr>
                <p:cNvPr id="50" name="Ink 49">
                  <a:extLst>
                    <a:ext uri="{FF2B5EF4-FFF2-40B4-BE49-F238E27FC236}">
                      <a16:creationId xmlns:a16="http://schemas.microsoft.com/office/drawing/2014/main" id="{A9DEBC0B-8E79-EBAF-B9A3-BD5C9385C798}"/>
                    </a:ext>
                  </a:extLst>
                </p:cNvPr>
                <p:cNvPicPr/>
                <p:nvPr/>
              </p:nvPicPr>
              <p:blipFill>
                <a:blip r:embed="rId59"/>
                <a:stretch>
                  <a:fillRect/>
                </a:stretch>
              </p:blipFill>
              <p:spPr>
                <a:xfrm>
                  <a:off x="3653795" y="3221397"/>
                  <a:ext cx="1387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Ink 50">
                  <a:extLst>
                    <a:ext uri="{FF2B5EF4-FFF2-40B4-BE49-F238E27FC236}">
                      <a16:creationId xmlns:a16="http://schemas.microsoft.com/office/drawing/2014/main" id="{3F63B45A-8005-DF74-292B-4E7CE5CC2A6C}"/>
                    </a:ext>
                  </a:extLst>
                </p14:cNvPr>
                <p14:cNvContentPartPr/>
                <p14:nvPr/>
              </p14:nvContentPartPr>
              <p14:xfrm>
                <a:off x="2476235" y="3242277"/>
                <a:ext cx="1190520" cy="77760"/>
              </p14:xfrm>
            </p:contentPart>
          </mc:Choice>
          <mc:Fallback>
            <p:pic>
              <p:nvPicPr>
                <p:cNvPr id="51" name="Ink 50">
                  <a:extLst>
                    <a:ext uri="{FF2B5EF4-FFF2-40B4-BE49-F238E27FC236}">
                      <a16:creationId xmlns:a16="http://schemas.microsoft.com/office/drawing/2014/main" id="{3F63B45A-8005-DF74-292B-4E7CE5CC2A6C}"/>
                    </a:ext>
                  </a:extLst>
                </p:cNvPr>
                <p:cNvPicPr/>
                <p:nvPr/>
              </p:nvPicPr>
              <p:blipFill>
                <a:blip r:embed="rId61"/>
                <a:stretch>
                  <a:fillRect/>
                </a:stretch>
              </p:blipFill>
              <p:spPr>
                <a:xfrm>
                  <a:off x="2458595" y="3224277"/>
                  <a:ext cx="122616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53" name="Ink 52">
                <a:extLst>
                  <a:ext uri="{FF2B5EF4-FFF2-40B4-BE49-F238E27FC236}">
                    <a16:creationId xmlns:a16="http://schemas.microsoft.com/office/drawing/2014/main" id="{07DE597C-09FB-83DE-2573-E84AA7054848}"/>
                  </a:ext>
                </a:extLst>
              </p14:cNvPr>
              <p14:cNvContentPartPr/>
              <p14:nvPr/>
            </p14:nvContentPartPr>
            <p14:xfrm>
              <a:off x="90515" y="2051037"/>
              <a:ext cx="727560" cy="581040"/>
            </p14:xfrm>
          </p:contentPart>
        </mc:Choice>
        <mc:Fallback>
          <p:pic>
            <p:nvPicPr>
              <p:cNvPr id="53" name="Ink 52">
                <a:extLst>
                  <a:ext uri="{FF2B5EF4-FFF2-40B4-BE49-F238E27FC236}">
                    <a16:creationId xmlns:a16="http://schemas.microsoft.com/office/drawing/2014/main" id="{07DE597C-09FB-83DE-2573-E84AA7054848}"/>
                  </a:ext>
                </a:extLst>
              </p:cNvPr>
              <p:cNvPicPr/>
              <p:nvPr/>
            </p:nvPicPr>
            <p:blipFill>
              <a:blip r:embed="rId63"/>
              <a:stretch>
                <a:fillRect/>
              </a:stretch>
            </p:blipFill>
            <p:spPr>
              <a:xfrm>
                <a:off x="72875" y="2033037"/>
                <a:ext cx="763200" cy="616680"/>
              </a:xfrm>
              <a:prstGeom prst="rect">
                <a:avLst/>
              </a:prstGeom>
            </p:spPr>
          </p:pic>
        </mc:Fallback>
      </mc:AlternateContent>
      <p:grpSp>
        <p:nvGrpSpPr>
          <p:cNvPr id="55" name="Group 54">
            <a:extLst>
              <a:ext uri="{FF2B5EF4-FFF2-40B4-BE49-F238E27FC236}">
                <a16:creationId xmlns:a16="http://schemas.microsoft.com/office/drawing/2014/main" id="{E6F864E1-D163-0ACF-DD5F-CB6F663254F0}"/>
              </a:ext>
            </a:extLst>
          </p:cNvPr>
          <p:cNvGrpSpPr/>
          <p:nvPr/>
        </p:nvGrpSpPr>
        <p:grpSpPr>
          <a:xfrm>
            <a:off x="7536035" y="2627757"/>
            <a:ext cx="2419920" cy="752400"/>
            <a:chOff x="7536035" y="2627757"/>
            <a:chExt cx="2419920" cy="752400"/>
          </a:xfrm>
        </p:grpSpPr>
        <mc:AlternateContent xmlns:mc="http://schemas.openxmlformats.org/markup-compatibility/2006">
          <mc:Choice xmlns:p14="http://schemas.microsoft.com/office/powerpoint/2010/main" Requires="p14">
            <p:contentPart p14:bwMode="auto" r:id="rId64">
              <p14:nvContentPartPr>
                <p14:cNvPr id="30" name="Ink 29">
                  <a:extLst>
                    <a:ext uri="{FF2B5EF4-FFF2-40B4-BE49-F238E27FC236}">
                      <a16:creationId xmlns:a16="http://schemas.microsoft.com/office/drawing/2014/main" id="{44723997-833F-00FB-1241-4E01E2FE5416}"/>
                    </a:ext>
                  </a:extLst>
                </p14:cNvPr>
                <p14:cNvContentPartPr/>
                <p14:nvPr/>
              </p14:nvContentPartPr>
              <p14:xfrm>
                <a:off x="9074315" y="2675277"/>
                <a:ext cx="881640" cy="51120"/>
              </p14:xfrm>
            </p:contentPart>
          </mc:Choice>
          <mc:Fallback>
            <p:pic>
              <p:nvPicPr>
                <p:cNvPr id="30" name="Ink 29">
                  <a:extLst>
                    <a:ext uri="{FF2B5EF4-FFF2-40B4-BE49-F238E27FC236}">
                      <a16:creationId xmlns:a16="http://schemas.microsoft.com/office/drawing/2014/main" id="{44723997-833F-00FB-1241-4E01E2FE5416}"/>
                    </a:ext>
                  </a:extLst>
                </p:cNvPr>
                <p:cNvPicPr/>
                <p:nvPr/>
              </p:nvPicPr>
              <p:blipFill>
                <a:blip r:embed="rId65"/>
                <a:stretch>
                  <a:fillRect/>
                </a:stretch>
              </p:blipFill>
              <p:spPr>
                <a:xfrm>
                  <a:off x="9056675" y="2657637"/>
                  <a:ext cx="917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Ink 30">
                  <a:extLst>
                    <a:ext uri="{FF2B5EF4-FFF2-40B4-BE49-F238E27FC236}">
                      <a16:creationId xmlns:a16="http://schemas.microsoft.com/office/drawing/2014/main" id="{26C3A090-28B8-CEB1-F60E-5D6E1FD06F3C}"/>
                    </a:ext>
                  </a:extLst>
                </p14:cNvPr>
                <p14:cNvContentPartPr/>
                <p14:nvPr/>
              </p14:nvContentPartPr>
              <p14:xfrm>
                <a:off x="7536035" y="2627757"/>
                <a:ext cx="1158480" cy="51120"/>
              </p14:xfrm>
            </p:contentPart>
          </mc:Choice>
          <mc:Fallback>
            <p:pic>
              <p:nvPicPr>
                <p:cNvPr id="31" name="Ink 30">
                  <a:extLst>
                    <a:ext uri="{FF2B5EF4-FFF2-40B4-BE49-F238E27FC236}">
                      <a16:creationId xmlns:a16="http://schemas.microsoft.com/office/drawing/2014/main" id="{26C3A090-28B8-CEB1-F60E-5D6E1FD06F3C}"/>
                    </a:ext>
                  </a:extLst>
                </p:cNvPr>
                <p:cNvPicPr/>
                <p:nvPr/>
              </p:nvPicPr>
              <p:blipFill>
                <a:blip r:embed="rId67"/>
                <a:stretch>
                  <a:fillRect/>
                </a:stretch>
              </p:blipFill>
              <p:spPr>
                <a:xfrm>
                  <a:off x="7518035" y="2610117"/>
                  <a:ext cx="1194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Ink 53">
                  <a:extLst>
                    <a:ext uri="{FF2B5EF4-FFF2-40B4-BE49-F238E27FC236}">
                      <a16:creationId xmlns:a16="http://schemas.microsoft.com/office/drawing/2014/main" id="{013DFFD7-6CA2-2A50-F1FE-6FCA03A509A9}"/>
                    </a:ext>
                  </a:extLst>
                </p14:cNvPr>
                <p14:cNvContentPartPr/>
                <p14:nvPr/>
              </p14:nvContentPartPr>
              <p14:xfrm>
                <a:off x="8056235" y="2674557"/>
                <a:ext cx="1803600" cy="705600"/>
              </p14:xfrm>
            </p:contentPart>
          </mc:Choice>
          <mc:Fallback>
            <p:pic>
              <p:nvPicPr>
                <p:cNvPr id="54" name="Ink 53">
                  <a:extLst>
                    <a:ext uri="{FF2B5EF4-FFF2-40B4-BE49-F238E27FC236}">
                      <a16:creationId xmlns:a16="http://schemas.microsoft.com/office/drawing/2014/main" id="{013DFFD7-6CA2-2A50-F1FE-6FCA03A509A9}"/>
                    </a:ext>
                  </a:extLst>
                </p:cNvPr>
                <p:cNvPicPr/>
                <p:nvPr/>
              </p:nvPicPr>
              <p:blipFill>
                <a:blip r:embed="rId69"/>
                <a:stretch>
                  <a:fillRect/>
                </a:stretch>
              </p:blipFill>
              <p:spPr>
                <a:xfrm>
                  <a:off x="8038595" y="2656557"/>
                  <a:ext cx="1839240" cy="74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24D1B74D-B436-F89E-D603-0F4059DC6676}"/>
                  </a:ext>
                </a:extLst>
              </p14:cNvPr>
              <p14:cNvContentPartPr/>
              <p14:nvPr/>
            </p14:nvContentPartPr>
            <p14:xfrm>
              <a:off x="35075" y="3198717"/>
              <a:ext cx="1469520" cy="101160"/>
            </p14:xfrm>
          </p:contentPart>
        </mc:Choice>
        <mc:Fallback>
          <p:pic>
            <p:nvPicPr>
              <p:cNvPr id="56" name="Ink 55">
                <a:extLst>
                  <a:ext uri="{FF2B5EF4-FFF2-40B4-BE49-F238E27FC236}">
                    <a16:creationId xmlns:a16="http://schemas.microsoft.com/office/drawing/2014/main" id="{24D1B74D-B436-F89E-D603-0F4059DC6676}"/>
                  </a:ext>
                </a:extLst>
              </p:cNvPr>
              <p:cNvPicPr/>
              <p:nvPr/>
            </p:nvPicPr>
            <p:blipFill>
              <a:blip r:embed="rId71"/>
              <a:stretch>
                <a:fillRect/>
              </a:stretch>
            </p:blipFill>
            <p:spPr>
              <a:xfrm>
                <a:off x="17075" y="3181077"/>
                <a:ext cx="1505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0" name="Ink 59">
                <a:extLst>
                  <a:ext uri="{FF2B5EF4-FFF2-40B4-BE49-F238E27FC236}">
                    <a16:creationId xmlns:a16="http://schemas.microsoft.com/office/drawing/2014/main" id="{BB1069B4-9814-F7DA-3021-7D5C664EFB82}"/>
                  </a:ext>
                </a:extLst>
              </p14:cNvPr>
              <p14:cNvContentPartPr/>
              <p14:nvPr/>
            </p14:nvContentPartPr>
            <p14:xfrm>
              <a:off x="6082355" y="3831597"/>
              <a:ext cx="2048760" cy="98640"/>
            </p14:xfrm>
          </p:contentPart>
        </mc:Choice>
        <mc:Fallback>
          <p:pic>
            <p:nvPicPr>
              <p:cNvPr id="60" name="Ink 59">
                <a:extLst>
                  <a:ext uri="{FF2B5EF4-FFF2-40B4-BE49-F238E27FC236}">
                    <a16:creationId xmlns:a16="http://schemas.microsoft.com/office/drawing/2014/main" id="{BB1069B4-9814-F7DA-3021-7D5C664EFB82}"/>
                  </a:ext>
                </a:extLst>
              </p:cNvPr>
              <p:cNvPicPr/>
              <p:nvPr/>
            </p:nvPicPr>
            <p:blipFill>
              <a:blip r:embed="rId73"/>
              <a:stretch>
                <a:fillRect/>
              </a:stretch>
            </p:blipFill>
            <p:spPr>
              <a:xfrm>
                <a:off x="6064355" y="3813597"/>
                <a:ext cx="2084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Ink 61">
                <a:extLst>
                  <a:ext uri="{FF2B5EF4-FFF2-40B4-BE49-F238E27FC236}">
                    <a16:creationId xmlns:a16="http://schemas.microsoft.com/office/drawing/2014/main" id="{430CC779-1E9E-A683-3D21-AB337B4E4323}"/>
                  </a:ext>
                </a:extLst>
              </p14:cNvPr>
              <p14:cNvContentPartPr/>
              <p14:nvPr/>
            </p14:nvContentPartPr>
            <p14:xfrm>
              <a:off x="4656035" y="3916917"/>
              <a:ext cx="1270800" cy="61560"/>
            </p14:xfrm>
          </p:contentPart>
        </mc:Choice>
        <mc:Fallback>
          <p:pic>
            <p:nvPicPr>
              <p:cNvPr id="62" name="Ink 61">
                <a:extLst>
                  <a:ext uri="{FF2B5EF4-FFF2-40B4-BE49-F238E27FC236}">
                    <a16:creationId xmlns:a16="http://schemas.microsoft.com/office/drawing/2014/main" id="{430CC779-1E9E-A683-3D21-AB337B4E4323}"/>
                  </a:ext>
                </a:extLst>
              </p:cNvPr>
              <p:cNvPicPr/>
              <p:nvPr/>
            </p:nvPicPr>
            <p:blipFill>
              <a:blip r:embed="rId75"/>
              <a:stretch>
                <a:fillRect/>
              </a:stretch>
            </p:blipFill>
            <p:spPr>
              <a:xfrm>
                <a:off x="4638035" y="3899277"/>
                <a:ext cx="1306440" cy="97200"/>
              </a:xfrm>
              <a:prstGeom prst="rect">
                <a:avLst/>
              </a:prstGeom>
            </p:spPr>
          </p:pic>
        </mc:Fallback>
      </mc:AlternateContent>
      <p:grpSp>
        <p:nvGrpSpPr>
          <p:cNvPr id="69" name="Group 68">
            <a:extLst>
              <a:ext uri="{FF2B5EF4-FFF2-40B4-BE49-F238E27FC236}">
                <a16:creationId xmlns:a16="http://schemas.microsoft.com/office/drawing/2014/main" id="{D2634238-B7AA-7936-1E2E-4C58417BC8CD}"/>
              </a:ext>
            </a:extLst>
          </p:cNvPr>
          <p:cNvGrpSpPr/>
          <p:nvPr/>
        </p:nvGrpSpPr>
        <p:grpSpPr>
          <a:xfrm>
            <a:off x="90875" y="3836277"/>
            <a:ext cx="4546800" cy="103680"/>
            <a:chOff x="90875" y="3836277"/>
            <a:chExt cx="4546800" cy="103680"/>
          </a:xfrm>
        </p:grpSpPr>
        <mc:AlternateContent xmlns:mc="http://schemas.openxmlformats.org/markup-compatibility/2006">
          <mc:Choice xmlns:p14="http://schemas.microsoft.com/office/powerpoint/2010/main" Requires="p14">
            <p:contentPart p14:bwMode="auto" r:id="rId76">
              <p14:nvContentPartPr>
                <p14:cNvPr id="63" name="Ink 62">
                  <a:extLst>
                    <a:ext uri="{FF2B5EF4-FFF2-40B4-BE49-F238E27FC236}">
                      <a16:creationId xmlns:a16="http://schemas.microsoft.com/office/drawing/2014/main" id="{BBD526F7-A225-1348-5415-8050B5EA6D65}"/>
                    </a:ext>
                  </a:extLst>
                </p14:cNvPr>
                <p14:cNvContentPartPr/>
                <p14:nvPr/>
              </p14:nvContentPartPr>
              <p14:xfrm>
                <a:off x="3709595" y="3836277"/>
                <a:ext cx="928080" cy="75960"/>
              </p14:xfrm>
            </p:contentPart>
          </mc:Choice>
          <mc:Fallback>
            <p:pic>
              <p:nvPicPr>
                <p:cNvPr id="63" name="Ink 62">
                  <a:extLst>
                    <a:ext uri="{FF2B5EF4-FFF2-40B4-BE49-F238E27FC236}">
                      <a16:creationId xmlns:a16="http://schemas.microsoft.com/office/drawing/2014/main" id="{BBD526F7-A225-1348-5415-8050B5EA6D65}"/>
                    </a:ext>
                  </a:extLst>
                </p:cNvPr>
                <p:cNvPicPr/>
                <p:nvPr/>
              </p:nvPicPr>
              <p:blipFill>
                <a:blip r:embed="rId77"/>
                <a:stretch>
                  <a:fillRect/>
                </a:stretch>
              </p:blipFill>
              <p:spPr>
                <a:xfrm>
                  <a:off x="3691955" y="3818277"/>
                  <a:ext cx="963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Ink 63">
                  <a:extLst>
                    <a:ext uri="{FF2B5EF4-FFF2-40B4-BE49-F238E27FC236}">
                      <a16:creationId xmlns:a16="http://schemas.microsoft.com/office/drawing/2014/main" id="{7D88C688-2E6E-DE81-0EE3-8A6F9EC0FA13}"/>
                    </a:ext>
                  </a:extLst>
                </p14:cNvPr>
                <p14:cNvContentPartPr/>
                <p14:nvPr/>
              </p14:nvContentPartPr>
              <p14:xfrm>
                <a:off x="2679995" y="3886317"/>
                <a:ext cx="751680" cy="42480"/>
              </p14:xfrm>
            </p:contentPart>
          </mc:Choice>
          <mc:Fallback>
            <p:pic>
              <p:nvPicPr>
                <p:cNvPr id="64" name="Ink 63">
                  <a:extLst>
                    <a:ext uri="{FF2B5EF4-FFF2-40B4-BE49-F238E27FC236}">
                      <a16:creationId xmlns:a16="http://schemas.microsoft.com/office/drawing/2014/main" id="{7D88C688-2E6E-DE81-0EE3-8A6F9EC0FA13}"/>
                    </a:ext>
                  </a:extLst>
                </p:cNvPr>
                <p:cNvPicPr/>
                <p:nvPr/>
              </p:nvPicPr>
              <p:blipFill>
                <a:blip r:embed="rId79"/>
                <a:stretch>
                  <a:fillRect/>
                </a:stretch>
              </p:blipFill>
              <p:spPr>
                <a:xfrm>
                  <a:off x="2662355" y="3868677"/>
                  <a:ext cx="787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Ink 64">
                  <a:extLst>
                    <a:ext uri="{FF2B5EF4-FFF2-40B4-BE49-F238E27FC236}">
                      <a16:creationId xmlns:a16="http://schemas.microsoft.com/office/drawing/2014/main" id="{E4E4F9A0-2392-329B-EE67-953EA1D72AB8}"/>
                    </a:ext>
                  </a:extLst>
                </p14:cNvPr>
                <p14:cNvContentPartPr/>
                <p14:nvPr/>
              </p14:nvContentPartPr>
              <p14:xfrm>
                <a:off x="1990955" y="3850677"/>
                <a:ext cx="470160" cy="47160"/>
              </p14:xfrm>
            </p:contentPart>
          </mc:Choice>
          <mc:Fallback>
            <p:pic>
              <p:nvPicPr>
                <p:cNvPr id="65" name="Ink 64">
                  <a:extLst>
                    <a:ext uri="{FF2B5EF4-FFF2-40B4-BE49-F238E27FC236}">
                      <a16:creationId xmlns:a16="http://schemas.microsoft.com/office/drawing/2014/main" id="{E4E4F9A0-2392-329B-EE67-953EA1D72AB8}"/>
                    </a:ext>
                  </a:extLst>
                </p:cNvPr>
                <p:cNvPicPr/>
                <p:nvPr/>
              </p:nvPicPr>
              <p:blipFill>
                <a:blip r:embed="rId81"/>
                <a:stretch>
                  <a:fillRect/>
                </a:stretch>
              </p:blipFill>
              <p:spPr>
                <a:xfrm>
                  <a:off x="1973315" y="3833037"/>
                  <a:ext cx="505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Ink 65">
                  <a:extLst>
                    <a:ext uri="{FF2B5EF4-FFF2-40B4-BE49-F238E27FC236}">
                      <a16:creationId xmlns:a16="http://schemas.microsoft.com/office/drawing/2014/main" id="{DF502CBA-96CE-634F-4A87-D9C15757AB21}"/>
                    </a:ext>
                  </a:extLst>
                </p14:cNvPr>
                <p14:cNvContentPartPr/>
                <p14:nvPr/>
              </p14:nvContentPartPr>
              <p14:xfrm>
                <a:off x="705395" y="3913677"/>
                <a:ext cx="1108800" cy="26280"/>
              </p14:xfrm>
            </p:contentPart>
          </mc:Choice>
          <mc:Fallback>
            <p:pic>
              <p:nvPicPr>
                <p:cNvPr id="66" name="Ink 65">
                  <a:extLst>
                    <a:ext uri="{FF2B5EF4-FFF2-40B4-BE49-F238E27FC236}">
                      <a16:creationId xmlns:a16="http://schemas.microsoft.com/office/drawing/2014/main" id="{DF502CBA-96CE-634F-4A87-D9C15757AB21}"/>
                    </a:ext>
                  </a:extLst>
                </p:cNvPr>
                <p:cNvPicPr/>
                <p:nvPr/>
              </p:nvPicPr>
              <p:blipFill>
                <a:blip r:embed="rId83"/>
                <a:stretch>
                  <a:fillRect/>
                </a:stretch>
              </p:blipFill>
              <p:spPr>
                <a:xfrm>
                  <a:off x="687755" y="3895677"/>
                  <a:ext cx="1144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8" name="Ink 67">
                  <a:extLst>
                    <a:ext uri="{FF2B5EF4-FFF2-40B4-BE49-F238E27FC236}">
                      <a16:creationId xmlns:a16="http://schemas.microsoft.com/office/drawing/2014/main" id="{B6BEB050-F163-5601-A274-8351E9B78682}"/>
                    </a:ext>
                  </a:extLst>
                </p14:cNvPr>
                <p14:cNvContentPartPr/>
                <p14:nvPr/>
              </p14:nvContentPartPr>
              <p14:xfrm>
                <a:off x="90875" y="3852837"/>
                <a:ext cx="464040" cy="52200"/>
              </p14:xfrm>
            </p:contentPart>
          </mc:Choice>
          <mc:Fallback>
            <p:pic>
              <p:nvPicPr>
                <p:cNvPr id="68" name="Ink 67">
                  <a:extLst>
                    <a:ext uri="{FF2B5EF4-FFF2-40B4-BE49-F238E27FC236}">
                      <a16:creationId xmlns:a16="http://schemas.microsoft.com/office/drawing/2014/main" id="{B6BEB050-F163-5601-A274-8351E9B78682}"/>
                    </a:ext>
                  </a:extLst>
                </p:cNvPr>
                <p:cNvPicPr/>
                <p:nvPr/>
              </p:nvPicPr>
              <p:blipFill>
                <a:blip r:embed="rId85"/>
                <a:stretch>
                  <a:fillRect/>
                </a:stretch>
              </p:blipFill>
              <p:spPr>
                <a:xfrm>
                  <a:off x="73235" y="3835197"/>
                  <a:ext cx="499680" cy="87840"/>
                </a:xfrm>
                <a:prstGeom prst="rect">
                  <a:avLst/>
                </a:prstGeom>
              </p:spPr>
            </p:pic>
          </mc:Fallback>
        </mc:AlternateContent>
      </p:grpSp>
      <p:grpSp>
        <p:nvGrpSpPr>
          <p:cNvPr id="75" name="Group 74">
            <a:extLst>
              <a:ext uri="{FF2B5EF4-FFF2-40B4-BE49-F238E27FC236}">
                <a16:creationId xmlns:a16="http://schemas.microsoft.com/office/drawing/2014/main" id="{DAAA32DC-6233-3F37-6FBC-4A0E3E1E2BD9}"/>
              </a:ext>
            </a:extLst>
          </p:cNvPr>
          <p:cNvGrpSpPr/>
          <p:nvPr/>
        </p:nvGrpSpPr>
        <p:grpSpPr>
          <a:xfrm>
            <a:off x="5948435" y="4434957"/>
            <a:ext cx="3846960" cy="116280"/>
            <a:chOff x="5948435" y="4434957"/>
            <a:chExt cx="3846960" cy="116280"/>
          </a:xfrm>
        </p:grpSpPr>
        <mc:AlternateContent xmlns:mc="http://schemas.openxmlformats.org/markup-compatibility/2006">
          <mc:Choice xmlns:p14="http://schemas.microsoft.com/office/powerpoint/2010/main" Requires="p14">
            <p:contentPart p14:bwMode="auto" r:id="rId86">
              <p14:nvContentPartPr>
                <p14:cNvPr id="70" name="Ink 69">
                  <a:extLst>
                    <a:ext uri="{FF2B5EF4-FFF2-40B4-BE49-F238E27FC236}">
                      <a16:creationId xmlns:a16="http://schemas.microsoft.com/office/drawing/2014/main" id="{B2D82BD7-8F9D-D643-A32D-0993597B3873}"/>
                    </a:ext>
                  </a:extLst>
                </p14:cNvPr>
                <p14:cNvContentPartPr/>
                <p14:nvPr/>
              </p14:nvContentPartPr>
              <p14:xfrm>
                <a:off x="9261515" y="4434957"/>
                <a:ext cx="533880" cy="26640"/>
              </p14:xfrm>
            </p:contentPart>
          </mc:Choice>
          <mc:Fallback>
            <p:pic>
              <p:nvPicPr>
                <p:cNvPr id="70" name="Ink 69">
                  <a:extLst>
                    <a:ext uri="{FF2B5EF4-FFF2-40B4-BE49-F238E27FC236}">
                      <a16:creationId xmlns:a16="http://schemas.microsoft.com/office/drawing/2014/main" id="{B2D82BD7-8F9D-D643-A32D-0993597B3873}"/>
                    </a:ext>
                  </a:extLst>
                </p:cNvPr>
                <p:cNvPicPr/>
                <p:nvPr/>
              </p:nvPicPr>
              <p:blipFill>
                <a:blip r:embed="rId87"/>
                <a:stretch>
                  <a:fillRect/>
                </a:stretch>
              </p:blipFill>
              <p:spPr>
                <a:xfrm>
                  <a:off x="9243875" y="4416957"/>
                  <a:ext cx="569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Ink 70">
                  <a:extLst>
                    <a:ext uri="{FF2B5EF4-FFF2-40B4-BE49-F238E27FC236}">
                      <a16:creationId xmlns:a16="http://schemas.microsoft.com/office/drawing/2014/main" id="{F90D08E1-38A9-82D8-64AA-2DD87AB2C3C3}"/>
                    </a:ext>
                  </a:extLst>
                </p14:cNvPr>
                <p14:cNvContentPartPr/>
                <p14:nvPr/>
              </p14:nvContentPartPr>
              <p14:xfrm>
                <a:off x="7812155" y="4519917"/>
                <a:ext cx="1381320" cy="31320"/>
              </p14:xfrm>
            </p:contentPart>
          </mc:Choice>
          <mc:Fallback>
            <p:pic>
              <p:nvPicPr>
                <p:cNvPr id="71" name="Ink 70">
                  <a:extLst>
                    <a:ext uri="{FF2B5EF4-FFF2-40B4-BE49-F238E27FC236}">
                      <a16:creationId xmlns:a16="http://schemas.microsoft.com/office/drawing/2014/main" id="{F90D08E1-38A9-82D8-64AA-2DD87AB2C3C3}"/>
                    </a:ext>
                  </a:extLst>
                </p:cNvPr>
                <p:cNvPicPr/>
                <p:nvPr/>
              </p:nvPicPr>
              <p:blipFill>
                <a:blip r:embed="rId89"/>
                <a:stretch>
                  <a:fillRect/>
                </a:stretch>
              </p:blipFill>
              <p:spPr>
                <a:xfrm>
                  <a:off x="7794515" y="4502277"/>
                  <a:ext cx="1416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3" name="Ink 72">
                  <a:extLst>
                    <a:ext uri="{FF2B5EF4-FFF2-40B4-BE49-F238E27FC236}">
                      <a16:creationId xmlns:a16="http://schemas.microsoft.com/office/drawing/2014/main" id="{83E4E756-9CDB-440F-EAC3-3FEBAF7F89D9}"/>
                    </a:ext>
                  </a:extLst>
                </p14:cNvPr>
                <p14:cNvContentPartPr/>
                <p14:nvPr/>
              </p14:nvContentPartPr>
              <p14:xfrm>
                <a:off x="6865355" y="4475997"/>
                <a:ext cx="889200" cy="29160"/>
              </p14:xfrm>
            </p:contentPart>
          </mc:Choice>
          <mc:Fallback>
            <p:pic>
              <p:nvPicPr>
                <p:cNvPr id="73" name="Ink 72">
                  <a:extLst>
                    <a:ext uri="{FF2B5EF4-FFF2-40B4-BE49-F238E27FC236}">
                      <a16:creationId xmlns:a16="http://schemas.microsoft.com/office/drawing/2014/main" id="{83E4E756-9CDB-440F-EAC3-3FEBAF7F89D9}"/>
                    </a:ext>
                  </a:extLst>
                </p:cNvPr>
                <p:cNvPicPr/>
                <p:nvPr/>
              </p:nvPicPr>
              <p:blipFill>
                <a:blip r:embed="rId91"/>
                <a:stretch>
                  <a:fillRect/>
                </a:stretch>
              </p:blipFill>
              <p:spPr>
                <a:xfrm>
                  <a:off x="6847715" y="4457997"/>
                  <a:ext cx="924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Ink 73">
                  <a:extLst>
                    <a:ext uri="{FF2B5EF4-FFF2-40B4-BE49-F238E27FC236}">
                      <a16:creationId xmlns:a16="http://schemas.microsoft.com/office/drawing/2014/main" id="{8DA1BD9F-F521-693B-01E8-CBEEFE6828C7}"/>
                    </a:ext>
                  </a:extLst>
                </p14:cNvPr>
                <p14:cNvContentPartPr/>
                <p14:nvPr/>
              </p14:nvContentPartPr>
              <p14:xfrm>
                <a:off x="5948435" y="4495077"/>
                <a:ext cx="765720" cy="54360"/>
              </p14:xfrm>
            </p:contentPart>
          </mc:Choice>
          <mc:Fallback>
            <p:pic>
              <p:nvPicPr>
                <p:cNvPr id="74" name="Ink 73">
                  <a:extLst>
                    <a:ext uri="{FF2B5EF4-FFF2-40B4-BE49-F238E27FC236}">
                      <a16:creationId xmlns:a16="http://schemas.microsoft.com/office/drawing/2014/main" id="{8DA1BD9F-F521-693B-01E8-CBEEFE6828C7}"/>
                    </a:ext>
                  </a:extLst>
                </p:cNvPr>
                <p:cNvPicPr/>
                <p:nvPr/>
              </p:nvPicPr>
              <p:blipFill>
                <a:blip r:embed="rId93"/>
                <a:stretch>
                  <a:fillRect/>
                </a:stretch>
              </p:blipFill>
              <p:spPr>
                <a:xfrm>
                  <a:off x="5930795" y="4477437"/>
                  <a:ext cx="801360" cy="90000"/>
                </a:xfrm>
                <a:prstGeom prst="rect">
                  <a:avLst/>
                </a:prstGeom>
              </p:spPr>
            </p:pic>
          </mc:Fallback>
        </mc:AlternateContent>
      </p:grpSp>
      <p:grpSp>
        <p:nvGrpSpPr>
          <p:cNvPr id="82" name="Group 81">
            <a:extLst>
              <a:ext uri="{FF2B5EF4-FFF2-40B4-BE49-F238E27FC236}">
                <a16:creationId xmlns:a16="http://schemas.microsoft.com/office/drawing/2014/main" id="{9E321126-F18F-DE1F-FB56-005EA4B2EEEB}"/>
              </a:ext>
            </a:extLst>
          </p:cNvPr>
          <p:cNvGrpSpPr/>
          <p:nvPr/>
        </p:nvGrpSpPr>
        <p:grpSpPr>
          <a:xfrm>
            <a:off x="1062515" y="4483557"/>
            <a:ext cx="4166640" cy="101520"/>
            <a:chOff x="1062515" y="4483557"/>
            <a:chExt cx="4166640" cy="101520"/>
          </a:xfrm>
        </p:grpSpPr>
        <mc:AlternateContent xmlns:mc="http://schemas.openxmlformats.org/markup-compatibility/2006">
          <mc:Choice xmlns:p14="http://schemas.microsoft.com/office/powerpoint/2010/main" Requires="p14">
            <p:contentPart p14:bwMode="auto" r:id="rId94">
              <p14:nvContentPartPr>
                <p14:cNvPr id="76" name="Ink 75">
                  <a:extLst>
                    <a:ext uri="{FF2B5EF4-FFF2-40B4-BE49-F238E27FC236}">
                      <a16:creationId xmlns:a16="http://schemas.microsoft.com/office/drawing/2014/main" id="{1A5DE556-6C4D-A425-B37A-B15783A3F75B}"/>
                    </a:ext>
                  </a:extLst>
                </p14:cNvPr>
                <p14:cNvContentPartPr/>
                <p14:nvPr/>
              </p14:nvContentPartPr>
              <p14:xfrm>
                <a:off x="5223755" y="4538277"/>
                <a:ext cx="5400" cy="46800"/>
              </p14:xfrm>
            </p:contentPart>
          </mc:Choice>
          <mc:Fallback>
            <p:pic>
              <p:nvPicPr>
                <p:cNvPr id="76" name="Ink 75">
                  <a:extLst>
                    <a:ext uri="{FF2B5EF4-FFF2-40B4-BE49-F238E27FC236}">
                      <a16:creationId xmlns:a16="http://schemas.microsoft.com/office/drawing/2014/main" id="{1A5DE556-6C4D-A425-B37A-B15783A3F75B}"/>
                    </a:ext>
                  </a:extLst>
                </p:cNvPr>
                <p:cNvPicPr/>
                <p:nvPr/>
              </p:nvPicPr>
              <p:blipFill>
                <a:blip r:embed="rId95"/>
                <a:stretch>
                  <a:fillRect/>
                </a:stretch>
              </p:blipFill>
              <p:spPr>
                <a:xfrm>
                  <a:off x="5206115" y="4520637"/>
                  <a:ext cx="41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Ink 76">
                  <a:extLst>
                    <a:ext uri="{FF2B5EF4-FFF2-40B4-BE49-F238E27FC236}">
                      <a16:creationId xmlns:a16="http://schemas.microsoft.com/office/drawing/2014/main" id="{B973F673-8F50-6CF1-CD99-F146149D3386}"/>
                    </a:ext>
                  </a:extLst>
                </p14:cNvPr>
                <p14:cNvContentPartPr/>
                <p14:nvPr/>
              </p14:nvContentPartPr>
              <p14:xfrm>
                <a:off x="4331675" y="4498317"/>
                <a:ext cx="883080" cy="20520"/>
              </p14:xfrm>
            </p:contentPart>
          </mc:Choice>
          <mc:Fallback>
            <p:pic>
              <p:nvPicPr>
                <p:cNvPr id="77" name="Ink 76">
                  <a:extLst>
                    <a:ext uri="{FF2B5EF4-FFF2-40B4-BE49-F238E27FC236}">
                      <a16:creationId xmlns:a16="http://schemas.microsoft.com/office/drawing/2014/main" id="{B973F673-8F50-6CF1-CD99-F146149D3386}"/>
                    </a:ext>
                  </a:extLst>
                </p:cNvPr>
                <p:cNvPicPr/>
                <p:nvPr/>
              </p:nvPicPr>
              <p:blipFill>
                <a:blip r:embed="rId97"/>
                <a:stretch>
                  <a:fillRect/>
                </a:stretch>
              </p:blipFill>
              <p:spPr>
                <a:xfrm>
                  <a:off x="4314035" y="4480677"/>
                  <a:ext cx="9187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Ink 77">
                  <a:extLst>
                    <a:ext uri="{FF2B5EF4-FFF2-40B4-BE49-F238E27FC236}">
                      <a16:creationId xmlns:a16="http://schemas.microsoft.com/office/drawing/2014/main" id="{10C2689B-B595-EF6E-B3B1-2861B7759467}"/>
                    </a:ext>
                  </a:extLst>
                </p14:cNvPr>
                <p14:cNvContentPartPr/>
                <p14:nvPr/>
              </p14:nvContentPartPr>
              <p14:xfrm>
                <a:off x="3072395" y="4510557"/>
                <a:ext cx="1014840" cy="30960"/>
              </p14:xfrm>
            </p:contentPart>
          </mc:Choice>
          <mc:Fallback>
            <p:pic>
              <p:nvPicPr>
                <p:cNvPr id="78" name="Ink 77">
                  <a:extLst>
                    <a:ext uri="{FF2B5EF4-FFF2-40B4-BE49-F238E27FC236}">
                      <a16:creationId xmlns:a16="http://schemas.microsoft.com/office/drawing/2014/main" id="{10C2689B-B595-EF6E-B3B1-2861B7759467}"/>
                    </a:ext>
                  </a:extLst>
                </p:cNvPr>
                <p:cNvPicPr/>
                <p:nvPr/>
              </p:nvPicPr>
              <p:blipFill>
                <a:blip r:embed="rId99"/>
                <a:stretch>
                  <a:fillRect/>
                </a:stretch>
              </p:blipFill>
              <p:spPr>
                <a:xfrm>
                  <a:off x="3054395" y="4492557"/>
                  <a:ext cx="1050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0" name="Ink 79">
                  <a:extLst>
                    <a:ext uri="{FF2B5EF4-FFF2-40B4-BE49-F238E27FC236}">
                      <a16:creationId xmlns:a16="http://schemas.microsoft.com/office/drawing/2014/main" id="{8E5F1D14-4F50-FD75-DA64-06A14DF9A8FF}"/>
                    </a:ext>
                  </a:extLst>
                </p14:cNvPr>
                <p14:cNvContentPartPr/>
                <p14:nvPr/>
              </p14:nvContentPartPr>
              <p14:xfrm>
                <a:off x="2205515" y="4529637"/>
                <a:ext cx="800640" cy="52560"/>
              </p14:xfrm>
            </p:contentPart>
          </mc:Choice>
          <mc:Fallback>
            <p:pic>
              <p:nvPicPr>
                <p:cNvPr id="80" name="Ink 79">
                  <a:extLst>
                    <a:ext uri="{FF2B5EF4-FFF2-40B4-BE49-F238E27FC236}">
                      <a16:creationId xmlns:a16="http://schemas.microsoft.com/office/drawing/2014/main" id="{8E5F1D14-4F50-FD75-DA64-06A14DF9A8FF}"/>
                    </a:ext>
                  </a:extLst>
                </p:cNvPr>
                <p:cNvPicPr/>
                <p:nvPr/>
              </p:nvPicPr>
              <p:blipFill>
                <a:blip r:embed="rId101"/>
                <a:stretch>
                  <a:fillRect/>
                </a:stretch>
              </p:blipFill>
              <p:spPr>
                <a:xfrm>
                  <a:off x="2187875" y="4511637"/>
                  <a:ext cx="836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1" name="Ink 80">
                  <a:extLst>
                    <a:ext uri="{FF2B5EF4-FFF2-40B4-BE49-F238E27FC236}">
                      <a16:creationId xmlns:a16="http://schemas.microsoft.com/office/drawing/2014/main" id="{3423550D-FA22-E715-EA7E-FDCC073F0D4F}"/>
                    </a:ext>
                  </a:extLst>
                </p14:cNvPr>
                <p14:cNvContentPartPr/>
                <p14:nvPr/>
              </p14:nvContentPartPr>
              <p14:xfrm>
                <a:off x="1062515" y="4483557"/>
                <a:ext cx="1021680" cy="44280"/>
              </p14:xfrm>
            </p:contentPart>
          </mc:Choice>
          <mc:Fallback>
            <p:pic>
              <p:nvPicPr>
                <p:cNvPr id="81" name="Ink 80">
                  <a:extLst>
                    <a:ext uri="{FF2B5EF4-FFF2-40B4-BE49-F238E27FC236}">
                      <a16:creationId xmlns:a16="http://schemas.microsoft.com/office/drawing/2014/main" id="{3423550D-FA22-E715-EA7E-FDCC073F0D4F}"/>
                    </a:ext>
                  </a:extLst>
                </p:cNvPr>
                <p:cNvPicPr/>
                <p:nvPr/>
              </p:nvPicPr>
              <p:blipFill>
                <a:blip r:embed="rId103"/>
                <a:stretch>
                  <a:fillRect/>
                </a:stretch>
              </p:blipFill>
              <p:spPr>
                <a:xfrm>
                  <a:off x="1044875" y="4465917"/>
                  <a:ext cx="1057320" cy="79920"/>
                </a:xfrm>
                <a:prstGeom prst="rect">
                  <a:avLst/>
                </a:prstGeom>
              </p:spPr>
            </p:pic>
          </mc:Fallback>
        </mc:AlternateContent>
      </p:grpSp>
      <p:grpSp>
        <p:nvGrpSpPr>
          <p:cNvPr id="92" name="Group 91">
            <a:extLst>
              <a:ext uri="{FF2B5EF4-FFF2-40B4-BE49-F238E27FC236}">
                <a16:creationId xmlns:a16="http://schemas.microsoft.com/office/drawing/2014/main" id="{3D1090B3-84A8-EDA6-4DE8-F0A36EB4D191}"/>
              </a:ext>
            </a:extLst>
          </p:cNvPr>
          <p:cNvGrpSpPr/>
          <p:nvPr/>
        </p:nvGrpSpPr>
        <p:grpSpPr>
          <a:xfrm>
            <a:off x="3090035" y="5035437"/>
            <a:ext cx="6702480" cy="152640"/>
            <a:chOff x="3090035" y="5035437"/>
            <a:chExt cx="6702480" cy="152640"/>
          </a:xfrm>
        </p:grpSpPr>
        <mc:AlternateContent xmlns:mc="http://schemas.openxmlformats.org/markup-compatibility/2006">
          <mc:Choice xmlns:p14="http://schemas.microsoft.com/office/powerpoint/2010/main" Requires="p14">
            <p:contentPart p14:bwMode="auto" r:id="rId104">
              <p14:nvContentPartPr>
                <p14:cNvPr id="83" name="Ink 82">
                  <a:extLst>
                    <a:ext uri="{FF2B5EF4-FFF2-40B4-BE49-F238E27FC236}">
                      <a16:creationId xmlns:a16="http://schemas.microsoft.com/office/drawing/2014/main" id="{0A3F0075-3460-9D0C-6CE0-DDBE087B3759}"/>
                    </a:ext>
                  </a:extLst>
                </p14:cNvPr>
                <p14:cNvContentPartPr/>
                <p14:nvPr/>
              </p14:nvContentPartPr>
              <p14:xfrm>
                <a:off x="8832395" y="5158557"/>
                <a:ext cx="960120" cy="29520"/>
              </p14:xfrm>
            </p:contentPart>
          </mc:Choice>
          <mc:Fallback>
            <p:pic>
              <p:nvPicPr>
                <p:cNvPr id="83" name="Ink 82">
                  <a:extLst>
                    <a:ext uri="{FF2B5EF4-FFF2-40B4-BE49-F238E27FC236}">
                      <a16:creationId xmlns:a16="http://schemas.microsoft.com/office/drawing/2014/main" id="{0A3F0075-3460-9D0C-6CE0-DDBE087B3759}"/>
                    </a:ext>
                  </a:extLst>
                </p:cNvPr>
                <p:cNvPicPr/>
                <p:nvPr/>
              </p:nvPicPr>
              <p:blipFill>
                <a:blip r:embed="rId105"/>
                <a:stretch>
                  <a:fillRect/>
                </a:stretch>
              </p:blipFill>
              <p:spPr>
                <a:xfrm>
                  <a:off x="8814755" y="5140557"/>
                  <a:ext cx="995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Ink 83">
                  <a:extLst>
                    <a:ext uri="{FF2B5EF4-FFF2-40B4-BE49-F238E27FC236}">
                      <a16:creationId xmlns:a16="http://schemas.microsoft.com/office/drawing/2014/main" id="{42547DC9-B8B0-BDFA-B73A-A5D5374DC91F}"/>
                    </a:ext>
                  </a:extLst>
                </p14:cNvPr>
                <p14:cNvContentPartPr/>
                <p14:nvPr/>
              </p14:nvContentPartPr>
              <p14:xfrm>
                <a:off x="8123555" y="5125797"/>
                <a:ext cx="594360" cy="37800"/>
              </p14:xfrm>
            </p:contentPart>
          </mc:Choice>
          <mc:Fallback>
            <p:pic>
              <p:nvPicPr>
                <p:cNvPr id="84" name="Ink 83">
                  <a:extLst>
                    <a:ext uri="{FF2B5EF4-FFF2-40B4-BE49-F238E27FC236}">
                      <a16:creationId xmlns:a16="http://schemas.microsoft.com/office/drawing/2014/main" id="{42547DC9-B8B0-BDFA-B73A-A5D5374DC91F}"/>
                    </a:ext>
                  </a:extLst>
                </p:cNvPr>
                <p:cNvPicPr/>
                <p:nvPr/>
              </p:nvPicPr>
              <p:blipFill>
                <a:blip r:embed="rId107"/>
                <a:stretch>
                  <a:fillRect/>
                </a:stretch>
              </p:blipFill>
              <p:spPr>
                <a:xfrm>
                  <a:off x="8105915" y="5107797"/>
                  <a:ext cx="630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Ink 84">
                  <a:extLst>
                    <a:ext uri="{FF2B5EF4-FFF2-40B4-BE49-F238E27FC236}">
                      <a16:creationId xmlns:a16="http://schemas.microsoft.com/office/drawing/2014/main" id="{D70490C2-E427-A3B8-6D0D-09FA899D03B5}"/>
                    </a:ext>
                  </a:extLst>
                </p14:cNvPr>
                <p14:cNvContentPartPr/>
                <p14:nvPr/>
              </p14:nvContentPartPr>
              <p14:xfrm>
                <a:off x="7248035" y="5089077"/>
                <a:ext cx="595080" cy="83160"/>
              </p14:xfrm>
            </p:contentPart>
          </mc:Choice>
          <mc:Fallback>
            <p:pic>
              <p:nvPicPr>
                <p:cNvPr id="85" name="Ink 84">
                  <a:extLst>
                    <a:ext uri="{FF2B5EF4-FFF2-40B4-BE49-F238E27FC236}">
                      <a16:creationId xmlns:a16="http://schemas.microsoft.com/office/drawing/2014/main" id="{D70490C2-E427-A3B8-6D0D-09FA899D03B5}"/>
                    </a:ext>
                  </a:extLst>
                </p:cNvPr>
                <p:cNvPicPr/>
                <p:nvPr/>
              </p:nvPicPr>
              <p:blipFill>
                <a:blip r:embed="rId109"/>
                <a:stretch>
                  <a:fillRect/>
                </a:stretch>
              </p:blipFill>
              <p:spPr>
                <a:xfrm>
                  <a:off x="7230395" y="5071437"/>
                  <a:ext cx="630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8DB9D607-19C8-687F-E782-F56CF6A9A9E0}"/>
                    </a:ext>
                  </a:extLst>
                </p14:cNvPr>
                <p14:cNvContentPartPr/>
                <p14:nvPr/>
              </p14:nvContentPartPr>
              <p14:xfrm>
                <a:off x="6499955" y="5150637"/>
                <a:ext cx="534600" cy="33120"/>
              </p14:xfrm>
            </p:contentPart>
          </mc:Choice>
          <mc:Fallback>
            <p:pic>
              <p:nvPicPr>
                <p:cNvPr id="86" name="Ink 85">
                  <a:extLst>
                    <a:ext uri="{FF2B5EF4-FFF2-40B4-BE49-F238E27FC236}">
                      <a16:creationId xmlns:a16="http://schemas.microsoft.com/office/drawing/2014/main" id="{8DB9D607-19C8-687F-E782-F56CF6A9A9E0}"/>
                    </a:ext>
                  </a:extLst>
                </p:cNvPr>
                <p:cNvPicPr/>
                <p:nvPr/>
              </p:nvPicPr>
              <p:blipFill>
                <a:blip r:embed="rId111"/>
                <a:stretch>
                  <a:fillRect/>
                </a:stretch>
              </p:blipFill>
              <p:spPr>
                <a:xfrm>
                  <a:off x="6481955" y="5132637"/>
                  <a:ext cx="570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8" name="Ink 87">
                  <a:extLst>
                    <a:ext uri="{FF2B5EF4-FFF2-40B4-BE49-F238E27FC236}">
                      <a16:creationId xmlns:a16="http://schemas.microsoft.com/office/drawing/2014/main" id="{7FC07227-3191-E3CE-992A-5E14D8048D67}"/>
                    </a:ext>
                  </a:extLst>
                </p14:cNvPr>
                <p14:cNvContentPartPr/>
                <p14:nvPr/>
              </p14:nvContentPartPr>
              <p14:xfrm>
                <a:off x="5717315" y="5035437"/>
                <a:ext cx="725760" cy="28800"/>
              </p14:xfrm>
            </p:contentPart>
          </mc:Choice>
          <mc:Fallback>
            <p:pic>
              <p:nvPicPr>
                <p:cNvPr id="88" name="Ink 87">
                  <a:extLst>
                    <a:ext uri="{FF2B5EF4-FFF2-40B4-BE49-F238E27FC236}">
                      <a16:creationId xmlns:a16="http://schemas.microsoft.com/office/drawing/2014/main" id="{7FC07227-3191-E3CE-992A-5E14D8048D67}"/>
                    </a:ext>
                  </a:extLst>
                </p:cNvPr>
                <p:cNvPicPr/>
                <p:nvPr/>
              </p:nvPicPr>
              <p:blipFill>
                <a:blip r:embed="rId113"/>
                <a:stretch>
                  <a:fillRect/>
                </a:stretch>
              </p:blipFill>
              <p:spPr>
                <a:xfrm>
                  <a:off x="5699675" y="5017437"/>
                  <a:ext cx="761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Ink 88">
                  <a:extLst>
                    <a:ext uri="{FF2B5EF4-FFF2-40B4-BE49-F238E27FC236}">
                      <a16:creationId xmlns:a16="http://schemas.microsoft.com/office/drawing/2014/main" id="{63746E11-5F92-D430-464F-5D92D193F04B}"/>
                    </a:ext>
                  </a:extLst>
                </p14:cNvPr>
                <p14:cNvContentPartPr/>
                <p14:nvPr/>
              </p14:nvContentPartPr>
              <p14:xfrm>
                <a:off x="4387115" y="5134797"/>
                <a:ext cx="1163160" cy="45360"/>
              </p14:xfrm>
            </p:contentPart>
          </mc:Choice>
          <mc:Fallback>
            <p:pic>
              <p:nvPicPr>
                <p:cNvPr id="89" name="Ink 88">
                  <a:extLst>
                    <a:ext uri="{FF2B5EF4-FFF2-40B4-BE49-F238E27FC236}">
                      <a16:creationId xmlns:a16="http://schemas.microsoft.com/office/drawing/2014/main" id="{63746E11-5F92-D430-464F-5D92D193F04B}"/>
                    </a:ext>
                  </a:extLst>
                </p:cNvPr>
                <p:cNvPicPr/>
                <p:nvPr/>
              </p:nvPicPr>
              <p:blipFill>
                <a:blip r:embed="rId115"/>
                <a:stretch>
                  <a:fillRect/>
                </a:stretch>
              </p:blipFill>
              <p:spPr>
                <a:xfrm>
                  <a:off x="4369475" y="5116797"/>
                  <a:ext cx="1198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1BF4480C-9429-D54A-A1B5-7FFD2EB2D8DE}"/>
                    </a:ext>
                  </a:extLst>
                </p14:cNvPr>
                <p14:cNvContentPartPr/>
                <p14:nvPr/>
              </p14:nvContentPartPr>
              <p14:xfrm>
                <a:off x="3090035" y="5129397"/>
                <a:ext cx="1032480" cy="39240"/>
              </p14:xfrm>
            </p:contentPart>
          </mc:Choice>
          <mc:Fallback>
            <p:pic>
              <p:nvPicPr>
                <p:cNvPr id="91" name="Ink 90">
                  <a:extLst>
                    <a:ext uri="{FF2B5EF4-FFF2-40B4-BE49-F238E27FC236}">
                      <a16:creationId xmlns:a16="http://schemas.microsoft.com/office/drawing/2014/main" id="{1BF4480C-9429-D54A-A1B5-7FFD2EB2D8DE}"/>
                    </a:ext>
                  </a:extLst>
                </p:cNvPr>
                <p:cNvPicPr/>
                <p:nvPr/>
              </p:nvPicPr>
              <p:blipFill>
                <a:blip r:embed="rId117"/>
                <a:stretch>
                  <a:fillRect/>
                </a:stretch>
              </p:blipFill>
              <p:spPr>
                <a:xfrm>
                  <a:off x="3072395" y="5111397"/>
                  <a:ext cx="1068120" cy="74880"/>
                </a:xfrm>
                <a:prstGeom prst="rect">
                  <a:avLst/>
                </a:prstGeom>
              </p:spPr>
            </p:pic>
          </mc:Fallback>
        </mc:AlternateContent>
      </p:grpSp>
      <p:grpSp>
        <p:nvGrpSpPr>
          <p:cNvPr id="94" name="Group 93">
            <a:extLst>
              <a:ext uri="{FF2B5EF4-FFF2-40B4-BE49-F238E27FC236}">
                <a16:creationId xmlns:a16="http://schemas.microsoft.com/office/drawing/2014/main" id="{D39CBCCA-26E9-0787-030E-918205D250F9}"/>
              </a:ext>
            </a:extLst>
          </p:cNvPr>
          <p:cNvGrpSpPr/>
          <p:nvPr/>
        </p:nvGrpSpPr>
        <p:grpSpPr>
          <a:xfrm>
            <a:off x="44435" y="2595717"/>
            <a:ext cx="7327440" cy="699480"/>
            <a:chOff x="44435" y="2595717"/>
            <a:chExt cx="7327440" cy="699480"/>
          </a:xfrm>
        </p:grpSpPr>
        <mc:AlternateContent xmlns:mc="http://schemas.openxmlformats.org/markup-compatibility/2006">
          <mc:Choice xmlns:p14="http://schemas.microsoft.com/office/powerpoint/2010/main" Requires="p14">
            <p:contentPart p14:bwMode="auto" r:id="rId118">
              <p14:nvContentPartPr>
                <p14:cNvPr id="33" name="Ink 32">
                  <a:extLst>
                    <a:ext uri="{FF2B5EF4-FFF2-40B4-BE49-F238E27FC236}">
                      <a16:creationId xmlns:a16="http://schemas.microsoft.com/office/drawing/2014/main" id="{4827B722-0E5C-6809-C771-B93CD5C97371}"/>
                    </a:ext>
                  </a:extLst>
                </p14:cNvPr>
                <p14:cNvContentPartPr/>
                <p14:nvPr/>
              </p14:nvContentPartPr>
              <p14:xfrm>
                <a:off x="6295475" y="2626677"/>
                <a:ext cx="1076400" cy="86400"/>
              </p14:xfrm>
            </p:contentPart>
          </mc:Choice>
          <mc:Fallback>
            <p:pic>
              <p:nvPicPr>
                <p:cNvPr id="33" name="Ink 32">
                  <a:extLst>
                    <a:ext uri="{FF2B5EF4-FFF2-40B4-BE49-F238E27FC236}">
                      <a16:creationId xmlns:a16="http://schemas.microsoft.com/office/drawing/2014/main" id="{4827B722-0E5C-6809-C771-B93CD5C97371}"/>
                    </a:ext>
                  </a:extLst>
                </p:cNvPr>
                <p:cNvPicPr/>
                <p:nvPr/>
              </p:nvPicPr>
              <p:blipFill>
                <a:blip r:embed="rId119"/>
                <a:stretch>
                  <a:fillRect/>
                </a:stretch>
              </p:blipFill>
              <p:spPr>
                <a:xfrm>
                  <a:off x="6277835" y="2609037"/>
                  <a:ext cx="1112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4" name="Ink 33">
                  <a:extLst>
                    <a:ext uri="{FF2B5EF4-FFF2-40B4-BE49-F238E27FC236}">
                      <a16:creationId xmlns:a16="http://schemas.microsoft.com/office/drawing/2014/main" id="{FBCC1FCC-52F7-F893-6F8C-966D5D26F0FF}"/>
                    </a:ext>
                  </a:extLst>
                </p14:cNvPr>
                <p14:cNvContentPartPr/>
                <p14:nvPr/>
              </p14:nvContentPartPr>
              <p14:xfrm>
                <a:off x="5353715" y="2674197"/>
                <a:ext cx="837360" cy="41040"/>
              </p14:xfrm>
            </p:contentPart>
          </mc:Choice>
          <mc:Fallback>
            <p:pic>
              <p:nvPicPr>
                <p:cNvPr id="34" name="Ink 33">
                  <a:extLst>
                    <a:ext uri="{FF2B5EF4-FFF2-40B4-BE49-F238E27FC236}">
                      <a16:creationId xmlns:a16="http://schemas.microsoft.com/office/drawing/2014/main" id="{FBCC1FCC-52F7-F893-6F8C-966D5D26F0FF}"/>
                    </a:ext>
                  </a:extLst>
                </p:cNvPr>
                <p:cNvPicPr/>
                <p:nvPr/>
              </p:nvPicPr>
              <p:blipFill>
                <a:blip r:embed="rId121"/>
                <a:stretch>
                  <a:fillRect/>
                </a:stretch>
              </p:blipFill>
              <p:spPr>
                <a:xfrm>
                  <a:off x="5336075" y="2656197"/>
                  <a:ext cx="87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6" name="Ink 35">
                  <a:extLst>
                    <a:ext uri="{FF2B5EF4-FFF2-40B4-BE49-F238E27FC236}">
                      <a16:creationId xmlns:a16="http://schemas.microsoft.com/office/drawing/2014/main" id="{115202B1-4E65-EF8A-1C28-CEA590CD2EAF}"/>
                    </a:ext>
                  </a:extLst>
                </p14:cNvPr>
                <p14:cNvContentPartPr/>
                <p14:nvPr/>
              </p14:nvContentPartPr>
              <p14:xfrm>
                <a:off x="4473875" y="2654757"/>
                <a:ext cx="734040" cy="38160"/>
              </p14:xfrm>
            </p:contentPart>
          </mc:Choice>
          <mc:Fallback>
            <p:pic>
              <p:nvPicPr>
                <p:cNvPr id="36" name="Ink 35">
                  <a:extLst>
                    <a:ext uri="{FF2B5EF4-FFF2-40B4-BE49-F238E27FC236}">
                      <a16:creationId xmlns:a16="http://schemas.microsoft.com/office/drawing/2014/main" id="{115202B1-4E65-EF8A-1C28-CEA590CD2EAF}"/>
                    </a:ext>
                  </a:extLst>
                </p:cNvPr>
                <p:cNvPicPr/>
                <p:nvPr/>
              </p:nvPicPr>
              <p:blipFill>
                <a:blip r:embed="rId123"/>
                <a:stretch>
                  <a:fillRect/>
                </a:stretch>
              </p:blipFill>
              <p:spPr>
                <a:xfrm>
                  <a:off x="4455875" y="2637117"/>
                  <a:ext cx="769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7" name="Ink 36">
                  <a:extLst>
                    <a:ext uri="{FF2B5EF4-FFF2-40B4-BE49-F238E27FC236}">
                      <a16:creationId xmlns:a16="http://schemas.microsoft.com/office/drawing/2014/main" id="{D27482F0-2C94-E16E-B9B8-13F23081F4BC}"/>
                    </a:ext>
                  </a:extLst>
                </p14:cNvPr>
                <p14:cNvContentPartPr/>
                <p14:nvPr/>
              </p14:nvContentPartPr>
              <p14:xfrm>
                <a:off x="3200195" y="2595717"/>
                <a:ext cx="1013400" cy="78120"/>
              </p14:xfrm>
            </p:contentPart>
          </mc:Choice>
          <mc:Fallback>
            <p:pic>
              <p:nvPicPr>
                <p:cNvPr id="37" name="Ink 36">
                  <a:extLst>
                    <a:ext uri="{FF2B5EF4-FFF2-40B4-BE49-F238E27FC236}">
                      <a16:creationId xmlns:a16="http://schemas.microsoft.com/office/drawing/2014/main" id="{D27482F0-2C94-E16E-B9B8-13F23081F4BC}"/>
                    </a:ext>
                  </a:extLst>
                </p:cNvPr>
                <p:cNvPicPr/>
                <p:nvPr/>
              </p:nvPicPr>
              <p:blipFill>
                <a:blip r:embed="rId125"/>
                <a:stretch>
                  <a:fillRect/>
                </a:stretch>
              </p:blipFill>
              <p:spPr>
                <a:xfrm>
                  <a:off x="3182555" y="2577717"/>
                  <a:ext cx="1049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 name="Ink 37">
                  <a:extLst>
                    <a:ext uri="{FF2B5EF4-FFF2-40B4-BE49-F238E27FC236}">
                      <a16:creationId xmlns:a16="http://schemas.microsoft.com/office/drawing/2014/main" id="{03A8054B-E768-997D-9F3F-E729FEC2EA94}"/>
                    </a:ext>
                  </a:extLst>
                </p14:cNvPr>
                <p14:cNvContentPartPr/>
                <p14:nvPr/>
              </p14:nvContentPartPr>
              <p14:xfrm>
                <a:off x="2499275" y="2631357"/>
                <a:ext cx="430200" cy="24840"/>
              </p14:xfrm>
            </p:contentPart>
          </mc:Choice>
          <mc:Fallback>
            <p:pic>
              <p:nvPicPr>
                <p:cNvPr id="38" name="Ink 37">
                  <a:extLst>
                    <a:ext uri="{FF2B5EF4-FFF2-40B4-BE49-F238E27FC236}">
                      <a16:creationId xmlns:a16="http://schemas.microsoft.com/office/drawing/2014/main" id="{03A8054B-E768-997D-9F3F-E729FEC2EA94}"/>
                    </a:ext>
                  </a:extLst>
                </p:cNvPr>
                <p:cNvPicPr/>
                <p:nvPr/>
              </p:nvPicPr>
              <p:blipFill>
                <a:blip r:embed="rId127"/>
                <a:stretch>
                  <a:fillRect/>
                </a:stretch>
              </p:blipFill>
              <p:spPr>
                <a:xfrm>
                  <a:off x="2481275" y="2613357"/>
                  <a:ext cx="465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9" name="Ink 38">
                  <a:extLst>
                    <a:ext uri="{FF2B5EF4-FFF2-40B4-BE49-F238E27FC236}">
                      <a16:creationId xmlns:a16="http://schemas.microsoft.com/office/drawing/2014/main" id="{934B1C95-E5A4-363E-49CD-C88C6C73A7DC}"/>
                    </a:ext>
                  </a:extLst>
                </p14:cNvPr>
                <p14:cNvContentPartPr/>
                <p14:nvPr/>
              </p14:nvContentPartPr>
              <p14:xfrm>
                <a:off x="1560035" y="2628837"/>
                <a:ext cx="840240" cy="53640"/>
              </p14:xfrm>
            </p:contentPart>
          </mc:Choice>
          <mc:Fallback>
            <p:pic>
              <p:nvPicPr>
                <p:cNvPr id="39" name="Ink 38">
                  <a:extLst>
                    <a:ext uri="{FF2B5EF4-FFF2-40B4-BE49-F238E27FC236}">
                      <a16:creationId xmlns:a16="http://schemas.microsoft.com/office/drawing/2014/main" id="{934B1C95-E5A4-363E-49CD-C88C6C73A7DC}"/>
                    </a:ext>
                  </a:extLst>
                </p:cNvPr>
                <p:cNvPicPr/>
                <p:nvPr/>
              </p:nvPicPr>
              <p:blipFill>
                <a:blip r:embed="rId129"/>
                <a:stretch>
                  <a:fillRect/>
                </a:stretch>
              </p:blipFill>
              <p:spPr>
                <a:xfrm>
                  <a:off x="1542035" y="2610837"/>
                  <a:ext cx="875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E1BC03DB-4B1B-ED02-802D-66B0FD5D0C68}"/>
                    </a:ext>
                  </a:extLst>
                </p14:cNvPr>
                <p14:cNvContentPartPr/>
                <p14:nvPr/>
              </p14:nvContentPartPr>
              <p14:xfrm>
                <a:off x="44435" y="2609037"/>
                <a:ext cx="1580400" cy="686160"/>
              </p14:xfrm>
            </p:contentPart>
          </mc:Choice>
          <mc:Fallback>
            <p:pic>
              <p:nvPicPr>
                <p:cNvPr id="93" name="Ink 92">
                  <a:extLst>
                    <a:ext uri="{FF2B5EF4-FFF2-40B4-BE49-F238E27FC236}">
                      <a16:creationId xmlns:a16="http://schemas.microsoft.com/office/drawing/2014/main" id="{E1BC03DB-4B1B-ED02-802D-66B0FD5D0C68}"/>
                    </a:ext>
                  </a:extLst>
                </p:cNvPr>
                <p:cNvPicPr/>
                <p:nvPr/>
              </p:nvPicPr>
              <p:blipFill>
                <a:blip r:embed="rId131"/>
                <a:stretch>
                  <a:fillRect/>
                </a:stretch>
              </p:blipFill>
              <p:spPr>
                <a:xfrm>
                  <a:off x="26795" y="2591397"/>
                  <a:ext cx="1616040" cy="721800"/>
                </a:xfrm>
                <a:prstGeom prst="rect">
                  <a:avLst/>
                </a:prstGeom>
              </p:spPr>
            </p:pic>
          </mc:Fallback>
        </mc:AlternateContent>
      </p:grpSp>
      <p:grpSp>
        <p:nvGrpSpPr>
          <p:cNvPr id="96" name="Group 95">
            <a:extLst>
              <a:ext uri="{FF2B5EF4-FFF2-40B4-BE49-F238E27FC236}">
                <a16:creationId xmlns:a16="http://schemas.microsoft.com/office/drawing/2014/main" id="{5E02C88F-B24F-03FE-362D-B1CD05820486}"/>
              </a:ext>
            </a:extLst>
          </p:cNvPr>
          <p:cNvGrpSpPr/>
          <p:nvPr/>
        </p:nvGrpSpPr>
        <p:grpSpPr>
          <a:xfrm>
            <a:off x="5946995" y="3258477"/>
            <a:ext cx="3993840" cy="692280"/>
            <a:chOff x="5946995" y="3258477"/>
            <a:chExt cx="3993840" cy="692280"/>
          </a:xfrm>
        </p:grpSpPr>
        <mc:AlternateContent xmlns:mc="http://schemas.openxmlformats.org/markup-compatibility/2006">
          <mc:Choice xmlns:p14="http://schemas.microsoft.com/office/powerpoint/2010/main" Requires="p14">
            <p:contentPart p14:bwMode="auto" r:id="rId132">
              <p14:nvContentPartPr>
                <p14:cNvPr id="57" name="Ink 56">
                  <a:extLst>
                    <a:ext uri="{FF2B5EF4-FFF2-40B4-BE49-F238E27FC236}">
                      <a16:creationId xmlns:a16="http://schemas.microsoft.com/office/drawing/2014/main" id="{4705DCA5-AE15-A839-70E0-CB62421CFA9D}"/>
                    </a:ext>
                  </a:extLst>
                </p14:cNvPr>
                <p14:cNvContentPartPr/>
                <p14:nvPr/>
              </p14:nvContentPartPr>
              <p14:xfrm>
                <a:off x="9080795" y="3865797"/>
                <a:ext cx="636840" cy="84960"/>
              </p14:xfrm>
            </p:contentPart>
          </mc:Choice>
          <mc:Fallback>
            <p:pic>
              <p:nvPicPr>
                <p:cNvPr id="57" name="Ink 56">
                  <a:extLst>
                    <a:ext uri="{FF2B5EF4-FFF2-40B4-BE49-F238E27FC236}">
                      <a16:creationId xmlns:a16="http://schemas.microsoft.com/office/drawing/2014/main" id="{4705DCA5-AE15-A839-70E0-CB62421CFA9D}"/>
                    </a:ext>
                  </a:extLst>
                </p:cNvPr>
                <p:cNvPicPr/>
                <p:nvPr/>
              </p:nvPicPr>
              <p:blipFill>
                <a:blip r:embed="rId133"/>
                <a:stretch>
                  <a:fillRect/>
                </a:stretch>
              </p:blipFill>
              <p:spPr>
                <a:xfrm>
                  <a:off x="9062795" y="3848157"/>
                  <a:ext cx="672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 name="Ink 57">
                  <a:extLst>
                    <a:ext uri="{FF2B5EF4-FFF2-40B4-BE49-F238E27FC236}">
                      <a16:creationId xmlns:a16="http://schemas.microsoft.com/office/drawing/2014/main" id="{835AE041-9EDD-5653-6C10-359FCB0ADF14}"/>
                    </a:ext>
                  </a:extLst>
                </p14:cNvPr>
                <p14:cNvContentPartPr/>
                <p14:nvPr/>
              </p14:nvContentPartPr>
              <p14:xfrm>
                <a:off x="8279795" y="3842757"/>
                <a:ext cx="758160" cy="45000"/>
              </p14:xfrm>
            </p:contentPart>
          </mc:Choice>
          <mc:Fallback>
            <p:pic>
              <p:nvPicPr>
                <p:cNvPr id="58" name="Ink 57">
                  <a:extLst>
                    <a:ext uri="{FF2B5EF4-FFF2-40B4-BE49-F238E27FC236}">
                      <a16:creationId xmlns:a16="http://schemas.microsoft.com/office/drawing/2014/main" id="{835AE041-9EDD-5653-6C10-359FCB0ADF14}"/>
                    </a:ext>
                  </a:extLst>
                </p:cNvPr>
                <p:cNvPicPr/>
                <p:nvPr/>
              </p:nvPicPr>
              <p:blipFill>
                <a:blip r:embed="rId135"/>
                <a:stretch>
                  <a:fillRect/>
                </a:stretch>
              </p:blipFill>
              <p:spPr>
                <a:xfrm>
                  <a:off x="8261795" y="3825117"/>
                  <a:ext cx="793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Ink 94">
                  <a:extLst>
                    <a:ext uri="{FF2B5EF4-FFF2-40B4-BE49-F238E27FC236}">
                      <a16:creationId xmlns:a16="http://schemas.microsoft.com/office/drawing/2014/main" id="{C055AF83-66A3-04AB-20A4-854A4FEAF8B9}"/>
                    </a:ext>
                  </a:extLst>
                </p14:cNvPr>
                <p14:cNvContentPartPr/>
                <p14:nvPr/>
              </p14:nvContentPartPr>
              <p14:xfrm>
                <a:off x="5946995" y="3258477"/>
                <a:ext cx="3993840" cy="680760"/>
              </p14:xfrm>
            </p:contentPart>
          </mc:Choice>
          <mc:Fallback>
            <p:pic>
              <p:nvPicPr>
                <p:cNvPr id="95" name="Ink 94">
                  <a:extLst>
                    <a:ext uri="{FF2B5EF4-FFF2-40B4-BE49-F238E27FC236}">
                      <a16:creationId xmlns:a16="http://schemas.microsoft.com/office/drawing/2014/main" id="{C055AF83-66A3-04AB-20A4-854A4FEAF8B9}"/>
                    </a:ext>
                  </a:extLst>
                </p:cNvPr>
                <p:cNvPicPr/>
                <p:nvPr/>
              </p:nvPicPr>
              <p:blipFill>
                <a:blip r:embed="rId137"/>
                <a:stretch>
                  <a:fillRect/>
                </a:stretch>
              </p:blipFill>
              <p:spPr>
                <a:xfrm>
                  <a:off x="5928995" y="3240837"/>
                  <a:ext cx="4029480" cy="716400"/>
                </a:xfrm>
                <a:prstGeom prst="rect">
                  <a:avLst/>
                </a:prstGeom>
              </p:spPr>
            </p:pic>
          </mc:Fallback>
        </mc:AlternateContent>
      </p:grpSp>
      <p:grpSp>
        <p:nvGrpSpPr>
          <p:cNvPr id="99" name="Group 98">
            <a:extLst>
              <a:ext uri="{FF2B5EF4-FFF2-40B4-BE49-F238E27FC236}">
                <a16:creationId xmlns:a16="http://schemas.microsoft.com/office/drawing/2014/main" id="{80DB3733-B8F9-9A04-52F9-5C72D44EFE1D}"/>
              </a:ext>
            </a:extLst>
          </p:cNvPr>
          <p:cNvGrpSpPr/>
          <p:nvPr/>
        </p:nvGrpSpPr>
        <p:grpSpPr>
          <a:xfrm>
            <a:off x="534035" y="5102037"/>
            <a:ext cx="1798200" cy="43560"/>
            <a:chOff x="534035" y="5102037"/>
            <a:chExt cx="1798200" cy="43560"/>
          </a:xfrm>
        </p:grpSpPr>
        <mc:AlternateContent xmlns:mc="http://schemas.openxmlformats.org/markup-compatibility/2006">
          <mc:Choice xmlns:p14="http://schemas.microsoft.com/office/powerpoint/2010/main" Requires="p14">
            <p:contentPart p14:bwMode="auto" r:id="rId138">
              <p14:nvContentPartPr>
                <p14:cNvPr id="97" name="Ink 96">
                  <a:extLst>
                    <a:ext uri="{FF2B5EF4-FFF2-40B4-BE49-F238E27FC236}">
                      <a16:creationId xmlns:a16="http://schemas.microsoft.com/office/drawing/2014/main" id="{94BF0ABE-BA1F-4DD1-92F5-8C545F1CC863}"/>
                    </a:ext>
                  </a:extLst>
                </p14:cNvPr>
                <p14:cNvContentPartPr/>
                <p14:nvPr/>
              </p14:nvContentPartPr>
              <p14:xfrm>
                <a:off x="2322155" y="5126157"/>
                <a:ext cx="10080" cy="2160"/>
              </p14:xfrm>
            </p:contentPart>
          </mc:Choice>
          <mc:Fallback>
            <p:pic>
              <p:nvPicPr>
                <p:cNvPr id="97" name="Ink 96">
                  <a:extLst>
                    <a:ext uri="{FF2B5EF4-FFF2-40B4-BE49-F238E27FC236}">
                      <a16:creationId xmlns:a16="http://schemas.microsoft.com/office/drawing/2014/main" id="{94BF0ABE-BA1F-4DD1-92F5-8C545F1CC863}"/>
                    </a:ext>
                  </a:extLst>
                </p:cNvPr>
                <p:cNvPicPr/>
                <p:nvPr/>
              </p:nvPicPr>
              <p:blipFill>
                <a:blip r:embed="rId139"/>
                <a:stretch>
                  <a:fillRect/>
                </a:stretch>
              </p:blipFill>
              <p:spPr>
                <a:xfrm>
                  <a:off x="2304515" y="5108157"/>
                  <a:ext cx="45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Ink 97">
                  <a:extLst>
                    <a:ext uri="{FF2B5EF4-FFF2-40B4-BE49-F238E27FC236}">
                      <a16:creationId xmlns:a16="http://schemas.microsoft.com/office/drawing/2014/main" id="{4A1E2AD4-EC54-5C52-2155-396F6A267207}"/>
                    </a:ext>
                  </a:extLst>
                </p14:cNvPr>
                <p14:cNvContentPartPr/>
                <p14:nvPr/>
              </p14:nvContentPartPr>
              <p14:xfrm>
                <a:off x="534035" y="5102037"/>
                <a:ext cx="1747800" cy="43560"/>
              </p14:xfrm>
            </p:contentPart>
          </mc:Choice>
          <mc:Fallback>
            <p:pic>
              <p:nvPicPr>
                <p:cNvPr id="98" name="Ink 97">
                  <a:extLst>
                    <a:ext uri="{FF2B5EF4-FFF2-40B4-BE49-F238E27FC236}">
                      <a16:creationId xmlns:a16="http://schemas.microsoft.com/office/drawing/2014/main" id="{4A1E2AD4-EC54-5C52-2155-396F6A267207}"/>
                    </a:ext>
                  </a:extLst>
                </p:cNvPr>
                <p:cNvPicPr/>
                <p:nvPr/>
              </p:nvPicPr>
              <p:blipFill>
                <a:blip r:embed="rId141"/>
                <a:stretch>
                  <a:fillRect/>
                </a:stretch>
              </p:blipFill>
              <p:spPr>
                <a:xfrm>
                  <a:off x="516395" y="5084397"/>
                  <a:ext cx="178344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2">
            <p14:nvContentPartPr>
              <p14:cNvPr id="100" name="Ink 99">
                <a:extLst>
                  <a:ext uri="{FF2B5EF4-FFF2-40B4-BE49-F238E27FC236}">
                    <a16:creationId xmlns:a16="http://schemas.microsoft.com/office/drawing/2014/main" id="{FFAADD5D-40D4-DFC0-EA16-CE9DC0CBCD9A}"/>
                  </a:ext>
                </a:extLst>
              </p14:cNvPr>
              <p14:cNvContentPartPr/>
              <p14:nvPr/>
            </p14:nvContentPartPr>
            <p14:xfrm>
              <a:off x="492275" y="5096277"/>
              <a:ext cx="1777320" cy="81360"/>
            </p14:xfrm>
          </p:contentPart>
        </mc:Choice>
        <mc:Fallback>
          <p:pic>
            <p:nvPicPr>
              <p:cNvPr id="100" name="Ink 99">
                <a:extLst>
                  <a:ext uri="{FF2B5EF4-FFF2-40B4-BE49-F238E27FC236}">
                    <a16:creationId xmlns:a16="http://schemas.microsoft.com/office/drawing/2014/main" id="{FFAADD5D-40D4-DFC0-EA16-CE9DC0CBCD9A}"/>
                  </a:ext>
                </a:extLst>
              </p:cNvPr>
              <p:cNvPicPr/>
              <p:nvPr/>
            </p:nvPicPr>
            <p:blipFill>
              <a:blip r:embed="rId143"/>
              <a:stretch>
                <a:fillRect/>
              </a:stretch>
            </p:blipFill>
            <p:spPr>
              <a:xfrm>
                <a:off x="474635" y="5078637"/>
                <a:ext cx="1812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1" name="Ink 100">
                <a:extLst>
                  <a:ext uri="{FF2B5EF4-FFF2-40B4-BE49-F238E27FC236}">
                    <a16:creationId xmlns:a16="http://schemas.microsoft.com/office/drawing/2014/main" id="{824F9D84-4E46-E3DF-056E-6CF84FB32959}"/>
                  </a:ext>
                </a:extLst>
              </p14:cNvPr>
              <p14:cNvContentPartPr/>
              <p14:nvPr/>
            </p14:nvContentPartPr>
            <p14:xfrm>
              <a:off x="5039795" y="5692077"/>
              <a:ext cx="4853520" cy="102600"/>
            </p14:xfrm>
          </p:contentPart>
        </mc:Choice>
        <mc:Fallback>
          <p:pic>
            <p:nvPicPr>
              <p:cNvPr id="101" name="Ink 100">
                <a:extLst>
                  <a:ext uri="{FF2B5EF4-FFF2-40B4-BE49-F238E27FC236}">
                    <a16:creationId xmlns:a16="http://schemas.microsoft.com/office/drawing/2014/main" id="{824F9D84-4E46-E3DF-056E-6CF84FB32959}"/>
                  </a:ext>
                </a:extLst>
              </p:cNvPr>
              <p:cNvPicPr/>
              <p:nvPr/>
            </p:nvPicPr>
            <p:blipFill>
              <a:blip r:embed="rId145"/>
              <a:stretch>
                <a:fillRect/>
              </a:stretch>
            </p:blipFill>
            <p:spPr>
              <a:xfrm>
                <a:off x="5021795" y="5674077"/>
                <a:ext cx="4889160" cy="138240"/>
              </a:xfrm>
              <a:prstGeom prst="rect">
                <a:avLst/>
              </a:prstGeom>
            </p:spPr>
          </p:pic>
        </mc:Fallback>
      </mc:AlternateContent>
      <p:grpSp>
        <p:nvGrpSpPr>
          <p:cNvPr id="106" name="Group 105">
            <a:extLst>
              <a:ext uri="{FF2B5EF4-FFF2-40B4-BE49-F238E27FC236}">
                <a16:creationId xmlns:a16="http://schemas.microsoft.com/office/drawing/2014/main" id="{77FFC52F-BDF3-1D72-8563-638F96A71121}"/>
              </a:ext>
            </a:extLst>
          </p:cNvPr>
          <p:cNvGrpSpPr/>
          <p:nvPr/>
        </p:nvGrpSpPr>
        <p:grpSpPr>
          <a:xfrm>
            <a:off x="1354835" y="5702517"/>
            <a:ext cx="3407400" cy="91800"/>
            <a:chOff x="1354835" y="5702517"/>
            <a:chExt cx="3407400" cy="91800"/>
          </a:xfrm>
        </p:grpSpPr>
        <mc:AlternateContent xmlns:mc="http://schemas.openxmlformats.org/markup-compatibility/2006">
          <mc:Choice xmlns:p14="http://schemas.microsoft.com/office/powerpoint/2010/main" Requires="p14">
            <p:contentPart p14:bwMode="auto" r:id="rId146">
              <p14:nvContentPartPr>
                <p14:cNvPr id="102" name="Ink 101">
                  <a:extLst>
                    <a:ext uri="{FF2B5EF4-FFF2-40B4-BE49-F238E27FC236}">
                      <a16:creationId xmlns:a16="http://schemas.microsoft.com/office/drawing/2014/main" id="{B07A9740-8931-2664-EE2E-6B18985643B3}"/>
                    </a:ext>
                  </a:extLst>
                </p14:cNvPr>
                <p14:cNvContentPartPr/>
                <p14:nvPr/>
              </p14:nvContentPartPr>
              <p14:xfrm>
                <a:off x="3838115" y="5702517"/>
                <a:ext cx="924120" cy="29160"/>
              </p14:xfrm>
            </p:contentPart>
          </mc:Choice>
          <mc:Fallback>
            <p:pic>
              <p:nvPicPr>
                <p:cNvPr id="102" name="Ink 101">
                  <a:extLst>
                    <a:ext uri="{FF2B5EF4-FFF2-40B4-BE49-F238E27FC236}">
                      <a16:creationId xmlns:a16="http://schemas.microsoft.com/office/drawing/2014/main" id="{B07A9740-8931-2664-EE2E-6B18985643B3}"/>
                    </a:ext>
                  </a:extLst>
                </p:cNvPr>
                <p:cNvPicPr/>
                <p:nvPr/>
              </p:nvPicPr>
              <p:blipFill>
                <a:blip r:embed="rId147"/>
                <a:stretch>
                  <a:fillRect/>
                </a:stretch>
              </p:blipFill>
              <p:spPr>
                <a:xfrm>
                  <a:off x="3820475" y="5684517"/>
                  <a:ext cx="959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Ink 102">
                  <a:extLst>
                    <a:ext uri="{FF2B5EF4-FFF2-40B4-BE49-F238E27FC236}">
                      <a16:creationId xmlns:a16="http://schemas.microsoft.com/office/drawing/2014/main" id="{2130783A-E382-77CA-8291-D278E521F68E}"/>
                    </a:ext>
                  </a:extLst>
                </p14:cNvPr>
                <p14:cNvContentPartPr/>
                <p14:nvPr/>
              </p14:nvContentPartPr>
              <p14:xfrm>
                <a:off x="2524835" y="5708277"/>
                <a:ext cx="1096920" cy="86040"/>
              </p14:xfrm>
            </p:contentPart>
          </mc:Choice>
          <mc:Fallback>
            <p:pic>
              <p:nvPicPr>
                <p:cNvPr id="103" name="Ink 102">
                  <a:extLst>
                    <a:ext uri="{FF2B5EF4-FFF2-40B4-BE49-F238E27FC236}">
                      <a16:creationId xmlns:a16="http://schemas.microsoft.com/office/drawing/2014/main" id="{2130783A-E382-77CA-8291-D278E521F68E}"/>
                    </a:ext>
                  </a:extLst>
                </p:cNvPr>
                <p:cNvPicPr/>
                <p:nvPr/>
              </p:nvPicPr>
              <p:blipFill>
                <a:blip r:embed="rId149"/>
                <a:stretch>
                  <a:fillRect/>
                </a:stretch>
              </p:blipFill>
              <p:spPr>
                <a:xfrm>
                  <a:off x="2506835" y="5690637"/>
                  <a:ext cx="1132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8CC0370A-71CB-6598-26B0-D64686BE3608}"/>
                    </a:ext>
                  </a:extLst>
                </p14:cNvPr>
                <p14:cNvContentPartPr/>
                <p14:nvPr/>
              </p14:nvContentPartPr>
              <p14:xfrm>
                <a:off x="1354835" y="5712597"/>
                <a:ext cx="902160" cy="39960"/>
              </p14:xfrm>
            </p:contentPart>
          </mc:Choice>
          <mc:Fallback>
            <p:pic>
              <p:nvPicPr>
                <p:cNvPr id="105" name="Ink 104">
                  <a:extLst>
                    <a:ext uri="{FF2B5EF4-FFF2-40B4-BE49-F238E27FC236}">
                      <a16:creationId xmlns:a16="http://schemas.microsoft.com/office/drawing/2014/main" id="{8CC0370A-71CB-6598-26B0-D64686BE3608}"/>
                    </a:ext>
                  </a:extLst>
                </p:cNvPr>
                <p:cNvPicPr/>
                <p:nvPr/>
              </p:nvPicPr>
              <p:blipFill>
                <a:blip r:embed="rId151"/>
                <a:stretch>
                  <a:fillRect/>
                </a:stretch>
              </p:blipFill>
              <p:spPr>
                <a:xfrm>
                  <a:off x="1337195" y="5694957"/>
                  <a:ext cx="937800" cy="75600"/>
                </a:xfrm>
                <a:prstGeom prst="rect">
                  <a:avLst/>
                </a:prstGeom>
              </p:spPr>
            </p:pic>
          </mc:Fallback>
        </mc:AlternateContent>
      </p:grpSp>
      <p:grpSp>
        <p:nvGrpSpPr>
          <p:cNvPr id="115" name="Group 114">
            <a:extLst>
              <a:ext uri="{FF2B5EF4-FFF2-40B4-BE49-F238E27FC236}">
                <a16:creationId xmlns:a16="http://schemas.microsoft.com/office/drawing/2014/main" id="{436C49AB-B3CC-9164-2AA4-8B3BD806D93C}"/>
              </a:ext>
            </a:extLst>
          </p:cNvPr>
          <p:cNvGrpSpPr/>
          <p:nvPr/>
        </p:nvGrpSpPr>
        <p:grpSpPr>
          <a:xfrm>
            <a:off x="3097595" y="6350157"/>
            <a:ext cx="6665400" cy="159120"/>
            <a:chOff x="3097595" y="6350157"/>
            <a:chExt cx="6665400" cy="159120"/>
          </a:xfrm>
        </p:grpSpPr>
        <mc:AlternateContent xmlns:mc="http://schemas.openxmlformats.org/markup-compatibility/2006">
          <mc:Choice xmlns:p14="http://schemas.microsoft.com/office/powerpoint/2010/main" Requires="p14">
            <p:contentPart p14:bwMode="auto" r:id="rId152">
              <p14:nvContentPartPr>
                <p14:cNvPr id="107" name="Ink 106">
                  <a:extLst>
                    <a:ext uri="{FF2B5EF4-FFF2-40B4-BE49-F238E27FC236}">
                      <a16:creationId xmlns:a16="http://schemas.microsoft.com/office/drawing/2014/main" id="{27C7797A-31C2-BB90-D6C5-4AFFE11428CB}"/>
                    </a:ext>
                  </a:extLst>
                </p14:cNvPr>
                <p14:cNvContentPartPr/>
                <p14:nvPr/>
              </p14:nvContentPartPr>
              <p14:xfrm>
                <a:off x="8789195" y="6376797"/>
                <a:ext cx="973800" cy="60840"/>
              </p14:xfrm>
            </p:contentPart>
          </mc:Choice>
          <mc:Fallback>
            <p:pic>
              <p:nvPicPr>
                <p:cNvPr id="107" name="Ink 106">
                  <a:extLst>
                    <a:ext uri="{FF2B5EF4-FFF2-40B4-BE49-F238E27FC236}">
                      <a16:creationId xmlns:a16="http://schemas.microsoft.com/office/drawing/2014/main" id="{27C7797A-31C2-BB90-D6C5-4AFFE11428CB}"/>
                    </a:ext>
                  </a:extLst>
                </p:cNvPr>
                <p:cNvPicPr/>
                <p:nvPr/>
              </p:nvPicPr>
              <p:blipFill>
                <a:blip r:embed="rId153"/>
                <a:stretch>
                  <a:fillRect/>
                </a:stretch>
              </p:blipFill>
              <p:spPr>
                <a:xfrm>
                  <a:off x="8771195" y="6358797"/>
                  <a:ext cx="1009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Ink 107">
                  <a:extLst>
                    <a:ext uri="{FF2B5EF4-FFF2-40B4-BE49-F238E27FC236}">
                      <a16:creationId xmlns:a16="http://schemas.microsoft.com/office/drawing/2014/main" id="{6325A6AC-30BF-B24C-8C66-35EF76B294B8}"/>
                    </a:ext>
                  </a:extLst>
                </p14:cNvPr>
                <p14:cNvContentPartPr/>
                <p14:nvPr/>
              </p14:nvContentPartPr>
              <p14:xfrm>
                <a:off x="7390595" y="6350157"/>
                <a:ext cx="1011600" cy="79920"/>
              </p14:xfrm>
            </p:contentPart>
          </mc:Choice>
          <mc:Fallback>
            <p:pic>
              <p:nvPicPr>
                <p:cNvPr id="108" name="Ink 107">
                  <a:extLst>
                    <a:ext uri="{FF2B5EF4-FFF2-40B4-BE49-F238E27FC236}">
                      <a16:creationId xmlns:a16="http://schemas.microsoft.com/office/drawing/2014/main" id="{6325A6AC-30BF-B24C-8C66-35EF76B294B8}"/>
                    </a:ext>
                  </a:extLst>
                </p:cNvPr>
                <p:cNvPicPr/>
                <p:nvPr/>
              </p:nvPicPr>
              <p:blipFill>
                <a:blip r:embed="rId155"/>
                <a:stretch>
                  <a:fillRect/>
                </a:stretch>
              </p:blipFill>
              <p:spPr>
                <a:xfrm>
                  <a:off x="7372955" y="6332157"/>
                  <a:ext cx="1047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0" name="Ink 109">
                  <a:extLst>
                    <a:ext uri="{FF2B5EF4-FFF2-40B4-BE49-F238E27FC236}">
                      <a16:creationId xmlns:a16="http://schemas.microsoft.com/office/drawing/2014/main" id="{42F0A394-06C1-A50F-74CE-E9B09FF0E467}"/>
                    </a:ext>
                  </a:extLst>
                </p14:cNvPr>
                <p14:cNvContentPartPr/>
                <p14:nvPr/>
              </p14:nvContentPartPr>
              <p14:xfrm>
                <a:off x="6210875" y="6395157"/>
                <a:ext cx="972720" cy="37440"/>
              </p14:xfrm>
            </p:contentPart>
          </mc:Choice>
          <mc:Fallback>
            <p:pic>
              <p:nvPicPr>
                <p:cNvPr id="110" name="Ink 109">
                  <a:extLst>
                    <a:ext uri="{FF2B5EF4-FFF2-40B4-BE49-F238E27FC236}">
                      <a16:creationId xmlns:a16="http://schemas.microsoft.com/office/drawing/2014/main" id="{42F0A394-06C1-A50F-74CE-E9B09FF0E467}"/>
                    </a:ext>
                  </a:extLst>
                </p:cNvPr>
                <p:cNvPicPr/>
                <p:nvPr/>
              </p:nvPicPr>
              <p:blipFill>
                <a:blip r:embed="rId157"/>
                <a:stretch>
                  <a:fillRect/>
                </a:stretch>
              </p:blipFill>
              <p:spPr>
                <a:xfrm>
                  <a:off x="6193235" y="6377157"/>
                  <a:ext cx="1008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Ink 111">
                  <a:extLst>
                    <a:ext uri="{FF2B5EF4-FFF2-40B4-BE49-F238E27FC236}">
                      <a16:creationId xmlns:a16="http://schemas.microsoft.com/office/drawing/2014/main" id="{77FD718B-5562-FBBC-9BC1-B7A41D6F3DEC}"/>
                    </a:ext>
                  </a:extLst>
                </p14:cNvPr>
                <p14:cNvContentPartPr/>
                <p14:nvPr/>
              </p14:nvContentPartPr>
              <p14:xfrm>
                <a:off x="4691675" y="6399117"/>
                <a:ext cx="1224360" cy="31320"/>
              </p14:xfrm>
            </p:contentPart>
          </mc:Choice>
          <mc:Fallback>
            <p:pic>
              <p:nvPicPr>
                <p:cNvPr id="112" name="Ink 111">
                  <a:extLst>
                    <a:ext uri="{FF2B5EF4-FFF2-40B4-BE49-F238E27FC236}">
                      <a16:creationId xmlns:a16="http://schemas.microsoft.com/office/drawing/2014/main" id="{77FD718B-5562-FBBC-9BC1-B7A41D6F3DEC}"/>
                    </a:ext>
                  </a:extLst>
                </p:cNvPr>
                <p:cNvPicPr/>
                <p:nvPr/>
              </p:nvPicPr>
              <p:blipFill>
                <a:blip r:embed="rId159"/>
                <a:stretch>
                  <a:fillRect/>
                </a:stretch>
              </p:blipFill>
              <p:spPr>
                <a:xfrm>
                  <a:off x="4673675" y="6381117"/>
                  <a:ext cx="1260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 name="Ink 113">
                  <a:extLst>
                    <a:ext uri="{FF2B5EF4-FFF2-40B4-BE49-F238E27FC236}">
                      <a16:creationId xmlns:a16="http://schemas.microsoft.com/office/drawing/2014/main" id="{59A6D87C-6CF8-9D05-0867-904C05EC7880}"/>
                    </a:ext>
                  </a:extLst>
                </p14:cNvPr>
                <p14:cNvContentPartPr/>
                <p14:nvPr/>
              </p14:nvContentPartPr>
              <p14:xfrm>
                <a:off x="3097595" y="6402357"/>
                <a:ext cx="1499040" cy="106920"/>
              </p14:xfrm>
            </p:contentPart>
          </mc:Choice>
          <mc:Fallback>
            <p:pic>
              <p:nvPicPr>
                <p:cNvPr id="114" name="Ink 113">
                  <a:extLst>
                    <a:ext uri="{FF2B5EF4-FFF2-40B4-BE49-F238E27FC236}">
                      <a16:creationId xmlns:a16="http://schemas.microsoft.com/office/drawing/2014/main" id="{59A6D87C-6CF8-9D05-0867-904C05EC7880}"/>
                    </a:ext>
                  </a:extLst>
                </p:cNvPr>
                <p:cNvPicPr/>
                <p:nvPr/>
              </p:nvPicPr>
              <p:blipFill>
                <a:blip r:embed="rId161"/>
                <a:stretch>
                  <a:fillRect/>
                </a:stretch>
              </p:blipFill>
              <p:spPr>
                <a:xfrm>
                  <a:off x="3079955" y="6384357"/>
                  <a:ext cx="1534680" cy="14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16" name="Ink 115">
                <a:extLst>
                  <a:ext uri="{FF2B5EF4-FFF2-40B4-BE49-F238E27FC236}">
                    <a16:creationId xmlns:a16="http://schemas.microsoft.com/office/drawing/2014/main" id="{D7F13936-632D-C407-778F-60CE8760BB36}"/>
                  </a:ext>
                </a:extLst>
              </p14:cNvPr>
              <p14:cNvContentPartPr/>
              <p14:nvPr/>
            </p14:nvContentPartPr>
            <p14:xfrm>
              <a:off x="4852595" y="5136957"/>
              <a:ext cx="1675800" cy="675360"/>
            </p14:xfrm>
          </p:contentPart>
        </mc:Choice>
        <mc:Fallback>
          <p:pic>
            <p:nvPicPr>
              <p:cNvPr id="116" name="Ink 115">
                <a:extLst>
                  <a:ext uri="{FF2B5EF4-FFF2-40B4-BE49-F238E27FC236}">
                    <a16:creationId xmlns:a16="http://schemas.microsoft.com/office/drawing/2014/main" id="{D7F13936-632D-C407-778F-60CE8760BB36}"/>
                  </a:ext>
                </a:extLst>
              </p:cNvPr>
              <p:cNvPicPr/>
              <p:nvPr/>
            </p:nvPicPr>
            <p:blipFill>
              <a:blip r:embed="rId163"/>
              <a:stretch>
                <a:fillRect/>
              </a:stretch>
            </p:blipFill>
            <p:spPr>
              <a:xfrm>
                <a:off x="4834955" y="5119317"/>
                <a:ext cx="1711440" cy="711000"/>
              </a:xfrm>
              <a:prstGeom prst="rect">
                <a:avLst/>
              </a:prstGeom>
            </p:spPr>
          </p:pic>
        </mc:Fallback>
      </mc:AlternateContent>
    </p:spTree>
    <p:extLst>
      <p:ext uri="{BB962C8B-B14F-4D97-AF65-F5344CB8AC3E}">
        <p14:creationId xmlns:p14="http://schemas.microsoft.com/office/powerpoint/2010/main" val="271493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467019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4124206"/>
          </a:xfrm>
          <a:prstGeom prst="rect">
            <a:avLst/>
          </a:prstGeom>
          <a:noFill/>
        </p:spPr>
        <p:txBody>
          <a:bodyPr wrap="square" rtlCol="0">
            <a:spAutoFit/>
          </a:bodyPr>
          <a:lstStyle/>
          <a:p>
            <a:pPr algn="r"/>
            <a:r>
              <a:rPr lang="he-IL" sz="3200" b="1" dirty="0">
                <a:solidFill>
                  <a:srgbClr val="FFFF00"/>
                </a:solidFill>
                <a:cs typeface="+mj-cs"/>
              </a:rPr>
              <a:t>ספר בראשית פרק יח</a:t>
            </a:r>
          </a:p>
          <a:p>
            <a:pPr algn="r"/>
            <a:r>
              <a:rPr lang="he-IL" sz="3200" dirty="0">
                <a:solidFill>
                  <a:srgbClr val="FFFF00"/>
                </a:solidFill>
                <a:cs typeface="+mj-cs"/>
              </a:rPr>
              <a:t>כג   וַיִּגַּשׁ אַבְרָהָם וַיֹּאמַר הַאַף תִּסְפֶּה צַדִּיק עִם-רָשָׁע: </a:t>
            </a:r>
          </a:p>
          <a:p>
            <a:endParaRPr lang="he-IL" sz="2100" b="1" dirty="0">
              <a:solidFill>
                <a:srgbClr val="FFC000"/>
              </a:solidFill>
              <a:cs typeface="+mj-cs"/>
            </a:endParaRPr>
          </a:p>
          <a:p>
            <a:r>
              <a:rPr lang="en-US" sz="2800" b="1" dirty="0">
                <a:solidFill>
                  <a:srgbClr val="FFC000"/>
                </a:solidFill>
                <a:cs typeface="+mj-cs"/>
              </a:rPr>
              <a:t>LXX on Genesis 18:23</a:t>
            </a:r>
          </a:p>
          <a:p>
            <a:r>
              <a:rPr lang="en-US" sz="2800" dirty="0">
                <a:solidFill>
                  <a:srgbClr val="FFC000"/>
                </a:solidFill>
                <a:cs typeface="+mj-cs"/>
              </a:rPr>
              <a:t>23 </a:t>
            </a:r>
            <a:r>
              <a:rPr lang="el-GR" sz="2800" dirty="0">
                <a:solidFill>
                  <a:srgbClr val="FFC000"/>
                </a:solidFill>
                <a:cs typeface="+mj-cs"/>
              </a:rPr>
              <a:t>καὶ ἐγγίσας Αβρααμ εἶπεν Μὴ συναπολέσῃς δίκαιον μετὰ ἀσεβοῦς καὶ ἔσται ὁ δίκαιος ὡς ὁ ἀσεβής;</a:t>
            </a:r>
          </a:p>
          <a:p>
            <a:endParaRPr lang="el-GR" sz="2100" b="1" dirty="0">
              <a:solidFill>
                <a:srgbClr val="FFC000"/>
              </a:solidFill>
              <a:cs typeface="+mj-cs"/>
            </a:endParaRPr>
          </a:p>
          <a:p>
            <a:r>
              <a:rPr lang="en-US" sz="2400" b="1" dirty="0" err="1">
                <a:solidFill>
                  <a:srgbClr val="FFC000"/>
                </a:solidFill>
                <a:cs typeface="+mj-cs"/>
              </a:rPr>
              <a:t>Bereshit</a:t>
            </a:r>
            <a:r>
              <a:rPr lang="en-US" sz="2400" b="1" dirty="0">
                <a:solidFill>
                  <a:srgbClr val="FFC000"/>
                </a:solidFill>
                <a:cs typeface="+mj-cs"/>
              </a:rPr>
              <a:t> / Genesis 18:23</a:t>
            </a:r>
          </a:p>
          <a:p>
            <a:r>
              <a:rPr lang="en-US" sz="2400" dirty="0">
                <a:solidFill>
                  <a:srgbClr val="FFC000"/>
                </a:solidFill>
                <a:cs typeface="+mj-cs"/>
              </a:rPr>
              <a:t>18:23 And Abraham drew near, and said, Wilt thou also destroy the righteous with the wicked?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AEF002E-C7E2-54DF-081B-523E6048DA22}"/>
                  </a:ext>
                </a:extLst>
              </p14:cNvPr>
              <p14:cNvContentPartPr/>
              <p14:nvPr/>
            </p14:nvContentPartPr>
            <p14:xfrm>
              <a:off x="7201595" y="1260117"/>
              <a:ext cx="1420560" cy="73800"/>
            </p14:xfrm>
          </p:contentPart>
        </mc:Choice>
        <mc:Fallback>
          <p:pic>
            <p:nvPicPr>
              <p:cNvPr id="2" name="Ink 1">
                <a:extLst>
                  <a:ext uri="{FF2B5EF4-FFF2-40B4-BE49-F238E27FC236}">
                    <a16:creationId xmlns:a16="http://schemas.microsoft.com/office/drawing/2014/main" id="{7AEF002E-C7E2-54DF-081B-523E6048DA22}"/>
                  </a:ext>
                </a:extLst>
              </p:cNvPr>
              <p:cNvPicPr/>
              <p:nvPr/>
            </p:nvPicPr>
            <p:blipFill>
              <a:blip r:embed="rId5"/>
              <a:stretch>
                <a:fillRect/>
              </a:stretch>
            </p:blipFill>
            <p:spPr>
              <a:xfrm>
                <a:off x="7183955" y="1242117"/>
                <a:ext cx="1456200" cy="109440"/>
              </a:xfrm>
              <a:prstGeom prst="rect">
                <a:avLst/>
              </a:prstGeom>
            </p:spPr>
          </p:pic>
        </mc:Fallback>
      </mc:AlternateContent>
      <p:grpSp>
        <p:nvGrpSpPr>
          <p:cNvPr id="13" name="Group 12">
            <a:extLst>
              <a:ext uri="{FF2B5EF4-FFF2-40B4-BE49-F238E27FC236}">
                <a16:creationId xmlns:a16="http://schemas.microsoft.com/office/drawing/2014/main" id="{CEEDC1AD-1B96-F317-D656-A544154CBE21}"/>
              </a:ext>
            </a:extLst>
          </p:cNvPr>
          <p:cNvGrpSpPr/>
          <p:nvPr/>
        </p:nvGrpSpPr>
        <p:grpSpPr>
          <a:xfrm>
            <a:off x="2483435" y="1215117"/>
            <a:ext cx="4202640" cy="136440"/>
            <a:chOff x="2483435" y="1215117"/>
            <a:chExt cx="4202640" cy="1364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22FC62-86AD-6F89-7ED3-5EC875809B0B}"/>
                    </a:ext>
                  </a:extLst>
                </p14:cNvPr>
                <p14:cNvContentPartPr/>
                <p14:nvPr/>
              </p14:nvContentPartPr>
              <p14:xfrm>
                <a:off x="5479715" y="1262277"/>
                <a:ext cx="1206360" cy="68040"/>
              </p14:xfrm>
            </p:contentPart>
          </mc:Choice>
          <mc:Fallback>
            <p:pic>
              <p:nvPicPr>
                <p:cNvPr id="4" name="Ink 3">
                  <a:extLst>
                    <a:ext uri="{FF2B5EF4-FFF2-40B4-BE49-F238E27FC236}">
                      <a16:creationId xmlns:a16="http://schemas.microsoft.com/office/drawing/2014/main" id="{8A22FC62-86AD-6F89-7ED3-5EC875809B0B}"/>
                    </a:ext>
                  </a:extLst>
                </p:cNvPr>
                <p:cNvPicPr/>
                <p:nvPr/>
              </p:nvPicPr>
              <p:blipFill>
                <a:blip r:embed="rId7"/>
                <a:stretch>
                  <a:fillRect/>
                </a:stretch>
              </p:blipFill>
              <p:spPr>
                <a:xfrm>
                  <a:off x="5462075" y="1244637"/>
                  <a:ext cx="1242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79DEBA3-6CC0-0B0B-F70F-621D7D35E85F}"/>
                    </a:ext>
                  </a:extLst>
                </p14:cNvPr>
                <p14:cNvContentPartPr/>
                <p14:nvPr/>
              </p14:nvContentPartPr>
              <p14:xfrm>
                <a:off x="4641275" y="1260837"/>
                <a:ext cx="628200" cy="90720"/>
              </p14:xfrm>
            </p:contentPart>
          </mc:Choice>
          <mc:Fallback>
            <p:pic>
              <p:nvPicPr>
                <p:cNvPr id="5" name="Ink 4">
                  <a:extLst>
                    <a:ext uri="{FF2B5EF4-FFF2-40B4-BE49-F238E27FC236}">
                      <a16:creationId xmlns:a16="http://schemas.microsoft.com/office/drawing/2014/main" id="{879DEBA3-6CC0-0B0B-F70F-621D7D35E85F}"/>
                    </a:ext>
                  </a:extLst>
                </p:cNvPr>
                <p:cNvPicPr/>
                <p:nvPr/>
              </p:nvPicPr>
              <p:blipFill>
                <a:blip r:embed="rId9"/>
                <a:stretch>
                  <a:fillRect/>
                </a:stretch>
              </p:blipFill>
              <p:spPr>
                <a:xfrm>
                  <a:off x="4623275" y="1243197"/>
                  <a:ext cx="663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8A592D8-1536-8F71-6ED2-305AEB914792}"/>
                    </a:ext>
                  </a:extLst>
                </p14:cNvPr>
                <p14:cNvContentPartPr/>
                <p14:nvPr/>
              </p14:nvContentPartPr>
              <p14:xfrm>
                <a:off x="3866195" y="1288917"/>
                <a:ext cx="555480" cy="28440"/>
              </p14:xfrm>
            </p:contentPart>
          </mc:Choice>
          <mc:Fallback>
            <p:pic>
              <p:nvPicPr>
                <p:cNvPr id="9" name="Ink 8">
                  <a:extLst>
                    <a:ext uri="{FF2B5EF4-FFF2-40B4-BE49-F238E27FC236}">
                      <a16:creationId xmlns:a16="http://schemas.microsoft.com/office/drawing/2014/main" id="{C8A592D8-1536-8F71-6ED2-305AEB914792}"/>
                    </a:ext>
                  </a:extLst>
                </p:cNvPr>
                <p:cNvPicPr/>
                <p:nvPr/>
              </p:nvPicPr>
              <p:blipFill>
                <a:blip r:embed="rId11"/>
                <a:stretch>
                  <a:fillRect/>
                </a:stretch>
              </p:blipFill>
              <p:spPr>
                <a:xfrm>
                  <a:off x="3848555" y="1270917"/>
                  <a:ext cx="591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46D0CDCC-3919-2110-CC40-9FFE16A6C59D}"/>
                    </a:ext>
                  </a:extLst>
                </p14:cNvPr>
                <p14:cNvContentPartPr/>
                <p14:nvPr/>
              </p14:nvContentPartPr>
              <p14:xfrm>
                <a:off x="2483435" y="1215117"/>
                <a:ext cx="1128600" cy="119160"/>
              </p14:xfrm>
            </p:contentPart>
          </mc:Choice>
          <mc:Fallback>
            <p:pic>
              <p:nvPicPr>
                <p:cNvPr id="12" name="Ink 11">
                  <a:extLst>
                    <a:ext uri="{FF2B5EF4-FFF2-40B4-BE49-F238E27FC236}">
                      <a16:creationId xmlns:a16="http://schemas.microsoft.com/office/drawing/2014/main" id="{46D0CDCC-3919-2110-CC40-9FFE16A6C59D}"/>
                    </a:ext>
                  </a:extLst>
                </p:cNvPr>
                <p:cNvPicPr/>
                <p:nvPr/>
              </p:nvPicPr>
              <p:blipFill>
                <a:blip r:embed="rId13"/>
                <a:stretch>
                  <a:fillRect/>
                </a:stretch>
              </p:blipFill>
              <p:spPr>
                <a:xfrm>
                  <a:off x="2465435" y="1197117"/>
                  <a:ext cx="1164240" cy="15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247D0F1E-563B-ECF5-B36C-7790FF6384BC}"/>
                  </a:ext>
                </a:extLst>
              </p14:cNvPr>
              <p14:cNvContentPartPr/>
              <p14:nvPr/>
            </p14:nvContentPartPr>
            <p14:xfrm>
              <a:off x="7962275" y="727317"/>
              <a:ext cx="776160" cy="563040"/>
            </p14:xfrm>
          </p:contentPart>
        </mc:Choice>
        <mc:Fallback>
          <p:pic>
            <p:nvPicPr>
              <p:cNvPr id="14" name="Ink 13">
                <a:extLst>
                  <a:ext uri="{FF2B5EF4-FFF2-40B4-BE49-F238E27FC236}">
                    <a16:creationId xmlns:a16="http://schemas.microsoft.com/office/drawing/2014/main" id="{247D0F1E-563B-ECF5-B36C-7790FF6384BC}"/>
                  </a:ext>
                </a:extLst>
              </p:cNvPr>
              <p:cNvPicPr/>
              <p:nvPr/>
            </p:nvPicPr>
            <p:blipFill>
              <a:blip r:embed="rId15"/>
              <a:stretch>
                <a:fillRect/>
              </a:stretch>
            </p:blipFill>
            <p:spPr>
              <a:xfrm>
                <a:off x="7944275" y="709677"/>
                <a:ext cx="811800" cy="598680"/>
              </a:xfrm>
              <a:prstGeom prst="rect">
                <a:avLst/>
              </a:prstGeom>
            </p:spPr>
          </p:pic>
        </mc:Fallback>
      </mc:AlternateContent>
    </p:spTree>
    <p:extLst>
      <p:ext uri="{BB962C8B-B14F-4D97-AF65-F5344CB8AC3E}">
        <p14:creationId xmlns:p14="http://schemas.microsoft.com/office/powerpoint/2010/main" val="65608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54802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5016758"/>
          </a:xfrm>
          <a:prstGeom prst="rect">
            <a:avLst/>
          </a:prstGeom>
          <a:noFill/>
        </p:spPr>
        <p:txBody>
          <a:bodyPr wrap="square" rtlCol="0">
            <a:spAutoFit/>
          </a:bodyPr>
          <a:lstStyle/>
          <a:p>
            <a:pPr algn="r"/>
            <a:r>
              <a:rPr lang="he-IL" sz="3200" b="1" dirty="0">
                <a:solidFill>
                  <a:srgbClr val="FFFF00"/>
                </a:solidFill>
                <a:cs typeface="+mj-cs"/>
              </a:rPr>
              <a:t>ספר ישעיה פרק כט</a:t>
            </a:r>
          </a:p>
          <a:p>
            <a:pPr algn="r"/>
            <a:r>
              <a:rPr lang="he-IL" sz="3200" dirty="0">
                <a:solidFill>
                  <a:srgbClr val="FFFF00"/>
                </a:solidFill>
                <a:cs typeface="+mj-cs"/>
              </a:rPr>
              <a:t>יד   לָכֵן הִנְנִי יוֹסִף לְהַפְלִיא אֶת-הָעָם-הַזֶּה הַפְלֵא וָפֶלֶא וְאָבְדָה חָכְמַת חֲכָמָיו וּבִינַת נְבֹנָיו תִּסְתַּתָּר:  </a:t>
            </a:r>
          </a:p>
          <a:p>
            <a:pPr algn="r"/>
            <a:endParaRPr lang="he-IL" sz="3200" b="1" dirty="0">
              <a:solidFill>
                <a:srgbClr val="FFFF00"/>
              </a:solidFill>
              <a:cs typeface="+mj-cs"/>
            </a:endParaRPr>
          </a:p>
          <a:p>
            <a:r>
              <a:rPr lang="en-US" sz="3200" b="1" dirty="0">
                <a:solidFill>
                  <a:srgbClr val="FFC000"/>
                </a:solidFill>
                <a:cs typeface="+mj-cs"/>
              </a:rPr>
              <a:t>Isaiah 29:14</a:t>
            </a:r>
          </a:p>
          <a:p>
            <a:r>
              <a:rPr lang="en-US" sz="3200" dirty="0">
                <a:solidFill>
                  <a:srgbClr val="FFC000"/>
                </a:solidFill>
                <a:cs typeface="+mj-cs"/>
              </a:rPr>
              <a:t>29:14 Therefore, behold, I will proceed to do a marvelous work among this people, Even a marvelous work and a wonder: For the wisdom of their wise men shall perish, And the understanding of their prudent men shall be hid.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81132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71774" cy="65051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0244"/>
            <a:ext cx="8978857" cy="5632311"/>
          </a:xfrm>
          <a:prstGeom prst="rect">
            <a:avLst/>
          </a:prstGeom>
          <a:noFill/>
        </p:spPr>
        <p:txBody>
          <a:bodyPr wrap="square" rtlCol="0">
            <a:spAutoFit/>
          </a:bodyPr>
          <a:lstStyle/>
          <a:p>
            <a:r>
              <a:rPr lang="en-US" sz="2400" b="1" dirty="0">
                <a:solidFill>
                  <a:srgbClr val="FFC000"/>
                </a:solidFill>
                <a:cs typeface="+mj-cs"/>
              </a:rPr>
              <a:t>Matthew 3:2</a:t>
            </a:r>
          </a:p>
          <a:p>
            <a:r>
              <a:rPr lang="en-US" sz="2400" dirty="0">
                <a:solidFill>
                  <a:srgbClr val="FFC000"/>
                </a:solidFill>
                <a:cs typeface="+mj-cs"/>
              </a:rPr>
              <a:t>3:2 2 And saying, Repent ye: for the kingdom of heaven is at hand (KJV, </a:t>
            </a:r>
            <a:r>
              <a:rPr lang="en-US" sz="2400" dirty="0">
                <a:solidFill>
                  <a:srgbClr val="00B0F0"/>
                </a:solidFill>
                <a:cs typeface="+mj-cs"/>
              </a:rPr>
              <a:t>2 °[</a:t>
            </a:r>
            <a:r>
              <a:rPr lang="el-GR" sz="2400" dirty="0">
                <a:solidFill>
                  <a:srgbClr val="00B0F0"/>
                </a:solidFill>
                <a:cs typeface="+mj-cs"/>
              </a:rPr>
              <a:t>καὶ] λέγων· μετανοεῖτε·* ἤγγικεν γὰρ ἡ βασιλεία τῶν οὐρανῶν</a:t>
            </a:r>
            <a:r>
              <a:rPr lang="el-GR" sz="2400" dirty="0">
                <a:solidFill>
                  <a:srgbClr val="FFC000"/>
                </a:solidFill>
                <a:cs typeface="+mj-cs"/>
              </a:rPr>
              <a:t>)</a:t>
            </a:r>
          </a:p>
          <a:p>
            <a:endParaRPr lang="el-GR" sz="2400" b="1" dirty="0">
              <a:solidFill>
                <a:srgbClr val="FFC000"/>
              </a:solidFill>
              <a:cs typeface="+mj-cs"/>
            </a:endParaRPr>
          </a:p>
          <a:p>
            <a:r>
              <a:rPr lang="en-US" sz="2400" b="1" dirty="0">
                <a:solidFill>
                  <a:srgbClr val="92D050"/>
                </a:solidFill>
                <a:cs typeface="+mj-cs"/>
              </a:rPr>
              <a:t>Matthew 4:17</a:t>
            </a:r>
          </a:p>
          <a:p>
            <a:r>
              <a:rPr lang="en-US" sz="2400" dirty="0">
                <a:solidFill>
                  <a:srgbClr val="92D050"/>
                </a:solidFill>
                <a:cs typeface="+mj-cs"/>
              </a:rPr>
              <a:t>4:17 From that time Jesus began to preach, and to say, Repent: for the kingdom of heaven is at hand. (KJV, </a:t>
            </a:r>
            <a:r>
              <a:rPr lang="en-US" sz="2400" dirty="0">
                <a:solidFill>
                  <a:srgbClr val="00B0F0"/>
                </a:solidFill>
                <a:cs typeface="+mj-cs"/>
              </a:rPr>
              <a:t>17 * </a:t>
            </a:r>
            <a:r>
              <a:rPr lang="el-GR" sz="2400" dirty="0">
                <a:solidFill>
                  <a:srgbClr val="00B0F0"/>
                </a:solidFill>
                <a:cs typeface="+mj-cs"/>
              </a:rPr>
              <a:t>Ἀπὸ τότε ἤρξατο ὁ Ἰησοῦς κηρύσσειν καὶ λέγειν·* μετανοεῖτε· ἤγγικεν γὰρ ἡ βασιλεία τῶν οὐρανῶν</a:t>
            </a:r>
            <a:r>
              <a:rPr lang="el-GR" sz="2400" dirty="0">
                <a:solidFill>
                  <a:srgbClr val="92D050"/>
                </a:solidFill>
                <a:cs typeface="+mj-cs"/>
              </a:rPr>
              <a:t>)</a:t>
            </a:r>
          </a:p>
          <a:p>
            <a:endParaRPr lang="el-GR" sz="2400" b="1" dirty="0">
              <a:solidFill>
                <a:srgbClr val="FFC000"/>
              </a:solidFill>
              <a:cs typeface="+mj-cs"/>
            </a:endParaRPr>
          </a:p>
          <a:p>
            <a:r>
              <a:rPr lang="en-US" sz="2400" b="1" dirty="0">
                <a:solidFill>
                  <a:srgbClr val="FFC000"/>
                </a:solidFill>
                <a:cs typeface="+mj-cs"/>
              </a:rPr>
              <a:t>Matthew 21:1</a:t>
            </a:r>
          </a:p>
          <a:p>
            <a:r>
              <a:rPr lang="en-US" sz="2400" dirty="0">
                <a:solidFill>
                  <a:srgbClr val="FFC000"/>
                </a:solidFill>
                <a:cs typeface="+mj-cs"/>
              </a:rPr>
              <a:t>21:1 And when they drew nigh unto Jerusalem, and were come to </a:t>
            </a:r>
            <a:r>
              <a:rPr lang="en-US" sz="2400" dirty="0" err="1">
                <a:solidFill>
                  <a:srgbClr val="FFC000"/>
                </a:solidFill>
                <a:cs typeface="+mj-cs"/>
              </a:rPr>
              <a:t>Bethphage</a:t>
            </a:r>
            <a:r>
              <a:rPr lang="en-US" sz="2400" dirty="0">
                <a:solidFill>
                  <a:srgbClr val="FFC000"/>
                </a:solidFill>
                <a:cs typeface="+mj-cs"/>
              </a:rPr>
              <a:t>, unto the mount of Olives, then sent Jesus two disciples, (KJV, </a:t>
            </a:r>
            <a:r>
              <a:rPr lang="el-GR" sz="2400" dirty="0">
                <a:solidFill>
                  <a:srgbClr val="00B0F0"/>
                </a:solidFill>
                <a:cs typeface="+mj-cs"/>
              </a:rPr>
              <a:t>Καὶ ὅτε ⸀ἤγγισαν εἰς Ἱεροσόλυμα καὶ ⸁ἦλθον εἰς Βηθφαγὴ ⸀1εἰς τὸ ὄρος τῶν ἐλαιῶν,* τότε ⸀2Ἰησοῦς ἀπέστειλεν δύο μαθητὰς</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21998" cy="461665"/>
          </a:xfrm>
          <a:prstGeom prst="rect">
            <a:avLst/>
          </a:prstGeom>
          <a:noFill/>
        </p:spPr>
        <p:txBody>
          <a:bodyPr wrap="square" rtlCol="0">
            <a:spAutoFit/>
          </a:bodyPr>
          <a:lstStyle/>
          <a:p>
            <a:r>
              <a:rPr lang="en-US" sz="2400" dirty="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7162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B0C1CA0A-0818-8D9F-B1B0-851ADB5FE104}"/>
              </a:ext>
            </a:extLst>
          </p:cNvPr>
          <p:cNvGrpSpPr/>
          <p:nvPr/>
        </p:nvGrpSpPr>
        <p:grpSpPr>
          <a:xfrm>
            <a:off x="2114075" y="238077"/>
            <a:ext cx="187200" cy="313200"/>
            <a:chOff x="2114075" y="238077"/>
            <a:chExt cx="187200" cy="3132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12D0EF6-D9BD-7CFC-510B-D2160C6B8311}"/>
                    </a:ext>
                  </a:extLst>
                </p14:cNvPr>
                <p14:cNvContentPartPr/>
                <p14:nvPr/>
              </p14:nvContentPartPr>
              <p14:xfrm>
                <a:off x="2168075" y="355437"/>
                <a:ext cx="93960" cy="110160"/>
              </p14:xfrm>
            </p:contentPart>
          </mc:Choice>
          <mc:Fallback>
            <p:pic>
              <p:nvPicPr>
                <p:cNvPr id="2" name="Ink 1">
                  <a:extLst>
                    <a:ext uri="{FF2B5EF4-FFF2-40B4-BE49-F238E27FC236}">
                      <a16:creationId xmlns:a16="http://schemas.microsoft.com/office/drawing/2014/main" id="{B12D0EF6-D9BD-7CFC-510B-D2160C6B8311}"/>
                    </a:ext>
                  </a:extLst>
                </p:cNvPr>
                <p:cNvPicPr/>
                <p:nvPr/>
              </p:nvPicPr>
              <p:blipFill>
                <a:blip r:embed="rId5"/>
                <a:stretch>
                  <a:fillRect/>
                </a:stretch>
              </p:blipFill>
              <p:spPr>
                <a:xfrm>
                  <a:off x="2150435" y="337437"/>
                  <a:ext cx="129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D64B23A-0F6C-387D-B200-1ED6E72C7819}"/>
                    </a:ext>
                  </a:extLst>
                </p14:cNvPr>
                <p14:cNvContentPartPr/>
                <p14:nvPr/>
              </p14:nvContentPartPr>
              <p14:xfrm>
                <a:off x="2154035" y="238077"/>
                <a:ext cx="115560" cy="276120"/>
              </p14:xfrm>
            </p:contentPart>
          </mc:Choice>
          <mc:Fallback>
            <p:pic>
              <p:nvPicPr>
                <p:cNvPr id="4" name="Ink 3">
                  <a:extLst>
                    <a:ext uri="{FF2B5EF4-FFF2-40B4-BE49-F238E27FC236}">
                      <a16:creationId xmlns:a16="http://schemas.microsoft.com/office/drawing/2014/main" id="{BD64B23A-0F6C-387D-B200-1ED6E72C7819}"/>
                    </a:ext>
                  </a:extLst>
                </p:cNvPr>
                <p:cNvPicPr/>
                <p:nvPr/>
              </p:nvPicPr>
              <p:blipFill>
                <a:blip r:embed="rId7"/>
                <a:stretch>
                  <a:fillRect/>
                </a:stretch>
              </p:blipFill>
              <p:spPr>
                <a:xfrm>
                  <a:off x="2136395" y="220437"/>
                  <a:ext cx="1512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4989D82-678D-A09F-350C-8D052D2D9E0A}"/>
                    </a:ext>
                  </a:extLst>
                </p14:cNvPr>
                <p14:cNvContentPartPr/>
                <p14:nvPr/>
              </p14:nvContentPartPr>
              <p14:xfrm>
                <a:off x="2125955" y="254277"/>
                <a:ext cx="175320" cy="297000"/>
              </p14:xfrm>
            </p:contentPart>
          </mc:Choice>
          <mc:Fallback>
            <p:pic>
              <p:nvPicPr>
                <p:cNvPr id="5" name="Ink 4">
                  <a:extLst>
                    <a:ext uri="{FF2B5EF4-FFF2-40B4-BE49-F238E27FC236}">
                      <a16:creationId xmlns:a16="http://schemas.microsoft.com/office/drawing/2014/main" id="{D4989D82-678D-A09F-350C-8D052D2D9E0A}"/>
                    </a:ext>
                  </a:extLst>
                </p:cNvPr>
                <p:cNvPicPr/>
                <p:nvPr/>
              </p:nvPicPr>
              <p:blipFill>
                <a:blip r:embed="rId9"/>
                <a:stretch>
                  <a:fillRect/>
                </a:stretch>
              </p:blipFill>
              <p:spPr>
                <a:xfrm>
                  <a:off x="2108315" y="236277"/>
                  <a:ext cx="2109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3768C45-6B4A-8668-2245-BF041A0F986C}"/>
                    </a:ext>
                  </a:extLst>
                </p14:cNvPr>
                <p14:cNvContentPartPr/>
                <p14:nvPr/>
              </p14:nvContentPartPr>
              <p14:xfrm>
                <a:off x="2114075" y="406557"/>
                <a:ext cx="180000" cy="42480"/>
              </p14:xfrm>
            </p:contentPart>
          </mc:Choice>
          <mc:Fallback>
            <p:pic>
              <p:nvPicPr>
                <p:cNvPr id="7" name="Ink 6">
                  <a:extLst>
                    <a:ext uri="{FF2B5EF4-FFF2-40B4-BE49-F238E27FC236}">
                      <a16:creationId xmlns:a16="http://schemas.microsoft.com/office/drawing/2014/main" id="{C3768C45-6B4A-8668-2245-BF041A0F986C}"/>
                    </a:ext>
                  </a:extLst>
                </p:cNvPr>
                <p:cNvPicPr/>
                <p:nvPr/>
              </p:nvPicPr>
              <p:blipFill>
                <a:blip r:embed="rId11"/>
                <a:stretch>
                  <a:fillRect/>
                </a:stretch>
              </p:blipFill>
              <p:spPr>
                <a:xfrm>
                  <a:off x="2096075" y="388557"/>
                  <a:ext cx="215640" cy="78120"/>
                </a:xfrm>
                <a:prstGeom prst="rect">
                  <a:avLst/>
                </a:prstGeom>
              </p:spPr>
            </p:pic>
          </mc:Fallback>
        </mc:AlternateContent>
      </p:grpSp>
      <p:grpSp>
        <p:nvGrpSpPr>
          <p:cNvPr id="15" name="Group 14">
            <a:extLst>
              <a:ext uri="{FF2B5EF4-FFF2-40B4-BE49-F238E27FC236}">
                <a16:creationId xmlns:a16="http://schemas.microsoft.com/office/drawing/2014/main" id="{1DBF308E-7D4E-DF0A-5817-79B2196BB2D3}"/>
              </a:ext>
            </a:extLst>
          </p:cNvPr>
          <p:cNvGrpSpPr/>
          <p:nvPr/>
        </p:nvGrpSpPr>
        <p:grpSpPr>
          <a:xfrm>
            <a:off x="2347715" y="1673757"/>
            <a:ext cx="311040" cy="365040"/>
            <a:chOff x="2347715" y="1673757"/>
            <a:chExt cx="311040" cy="36504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63C7B6F-FB76-E67C-5268-D0CA86D8FE60}"/>
                    </a:ext>
                  </a:extLst>
                </p14:cNvPr>
                <p14:cNvContentPartPr/>
                <p14:nvPr/>
              </p14:nvContentPartPr>
              <p14:xfrm>
                <a:off x="2434475" y="1799397"/>
                <a:ext cx="224280" cy="141840"/>
              </p14:xfrm>
            </p:contentPart>
          </mc:Choice>
          <mc:Fallback>
            <p:pic>
              <p:nvPicPr>
                <p:cNvPr id="11" name="Ink 10">
                  <a:extLst>
                    <a:ext uri="{FF2B5EF4-FFF2-40B4-BE49-F238E27FC236}">
                      <a16:creationId xmlns:a16="http://schemas.microsoft.com/office/drawing/2014/main" id="{663C7B6F-FB76-E67C-5268-D0CA86D8FE60}"/>
                    </a:ext>
                  </a:extLst>
                </p:cNvPr>
                <p:cNvPicPr/>
                <p:nvPr/>
              </p:nvPicPr>
              <p:blipFill>
                <a:blip r:embed="rId13"/>
                <a:stretch>
                  <a:fillRect/>
                </a:stretch>
              </p:blipFill>
              <p:spPr>
                <a:xfrm>
                  <a:off x="2416835" y="1781757"/>
                  <a:ext cx="259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E609EAD-F2D3-7CAD-E3A8-855DCC3B1D28}"/>
                    </a:ext>
                  </a:extLst>
                </p14:cNvPr>
                <p14:cNvContentPartPr/>
                <p14:nvPr/>
              </p14:nvContentPartPr>
              <p14:xfrm>
                <a:off x="2361755" y="1682397"/>
                <a:ext cx="282600" cy="356400"/>
              </p14:xfrm>
            </p:contentPart>
          </mc:Choice>
          <mc:Fallback>
            <p:pic>
              <p:nvPicPr>
                <p:cNvPr id="12" name="Ink 11">
                  <a:extLst>
                    <a:ext uri="{FF2B5EF4-FFF2-40B4-BE49-F238E27FC236}">
                      <a16:creationId xmlns:a16="http://schemas.microsoft.com/office/drawing/2014/main" id="{DE609EAD-F2D3-7CAD-E3A8-855DCC3B1D28}"/>
                    </a:ext>
                  </a:extLst>
                </p:cNvPr>
                <p:cNvPicPr/>
                <p:nvPr/>
              </p:nvPicPr>
              <p:blipFill>
                <a:blip r:embed="rId15"/>
                <a:stretch>
                  <a:fillRect/>
                </a:stretch>
              </p:blipFill>
              <p:spPr>
                <a:xfrm>
                  <a:off x="2343755" y="1664397"/>
                  <a:ext cx="31824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C5A0D0E-E002-5FEC-FA9A-22371AF49B24}"/>
                    </a:ext>
                  </a:extLst>
                </p14:cNvPr>
                <p14:cNvContentPartPr/>
                <p14:nvPr/>
              </p14:nvContentPartPr>
              <p14:xfrm>
                <a:off x="2503595" y="1673757"/>
                <a:ext cx="30240" cy="350280"/>
              </p14:xfrm>
            </p:contentPart>
          </mc:Choice>
          <mc:Fallback>
            <p:pic>
              <p:nvPicPr>
                <p:cNvPr id="13" name="Ink 12">
                  <a:extLst>
                    <a:ext uri="{FF2B5EF4-FFF2-40B4-BE49-F238E27FC236}">
                      <a16:creationId xmlns:a16="http://schemas.microsoft.com/office/drawing/2014/main" id="{9C5A0D0E-E002-5FEC-FA9A-22371AF49B24}"/>
                    </a:ext>
                  </a:extLst>
                </p:cNvPr>
                <p:cNvPicPr/>
                <p:nvPr/>
              </p:nvPicPr>
              <p:blipFill>
                <a:blip r:embed="rId17"/>
                <a:stretch>
                  <a:fillRect/>
                </a:stretch>
              </p:blipFill>
              <p:spPr>
                <a:xfrm>
                  <a:off x="2485955" y="1655757"/>
                  <a:ext cx="6588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C7FB941-F786-5CA1-76C2-2E03D17DC7EB}"/>
                    </a:ext>
                  </a:extLst>
                </p14:cNvPr>
                <p14:cNvContentPartPr/>
                <p14:nvPr/>
              </p14:nvContentPartPr>
              <p14:xfrm>
                <a:off x="2347715" y="1845837"/>
                <a:ext cx="204120" cy="41040"/>
              </p14:xfrm>
            </p:contentPart>
          </mc:Choice>
          <mc:Fallback>
            <p:pic>
              <p:nvPicPr>
                <p:cNvPr id="14" name="Ink 13">
                  <a:extLst>
                    <a:ext uri="{FF2B5EF4-FFF2-40B4-BE49-F238E27FC236}">
                      <a16:creationId xmlns:a16="http://schemas.microsoft.com/office/drawing/2014/main" id="{BC7FB941-F786-5CA1-76C2-2E03D17DC7EB}"/>
                    </a:ext>
                  </a:extLst>
                </p:cNvPr>
                <p:cNvPicPr/>
                <p:nvPr/>
              </p:nvPicPr>
              <p:blipFill>
                <a:blip r:embed="rId19"/>
                <a:stretch>
                  <a:fillRect/>
                </a:stretch>
              </p:blipFill>
              <p:spPr>
                <a:xfrm>
                  <a:off x="2329715" y="1827837"/>
                  <a:ext cx="239760" cy="76680"/>
                </a:xfrm>
                <a:prstGeom prst="rect">
                  <a:avLst/>
                </a:prstGeom>
              </p:spPr>
            </p:pic>
          </mc:Fallback>
        </mc:AlternateContent>
      </p:grpSp>
      <p:grpSp>
        <p:nvGrpSpPr>
          <p:cNvPr id="20" name="Group 19">
            <a:extLst>
              <a:ext uri="{FF2B5EF4-FFF2-40B4-BE49-F238E27FC236}">
                <a16:creationId xmlns:a16="http://schemas.microsoft.com/office/drawing/2014/main" id="{96BB83FB-F989-23A8-032A-0F4913CA202C}"/>
              </a:ext>
            </a:extLst>
          </p:cNvPr>
          <p:cNvGrpSpPr/>
          <p:nvPr/>
        </p:nvGrpSpPr>
        <p:grpSpPr>
          <a:xfrm>
            <a:off x="2496035" y="3825477"/>
            <a:ext cx="277560" cy="353520"/>
            <a:chOff x="2496035" y="3825477"/>
            <a:chExt cx="277560" cy="35352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B90BD457-518C-BEC9-62EF-BCB86FC4EC0C}"/>
                    </a:ext>
                  </a:extLst>
                </p14:cNvPr>
                <p14:cNvContentPartPr/>
                <p14:nvPr/>
              </p14:nvContentPartPr>
              <p14:xfrm>
                <a:off x="2538515" y="3945717"/>
                <a:ext cx="210960" cy="204120"/>
              </p14:xfrm>
            </p:contentPart>
          </mc:Choice>
          <mc:Fallback>
            <p:pic>
              <p:nvPicPr>
                <p:cNvPr id="16" name="Ink 15">
                  <a:extLst>
                    <a:ext uri="{FF2B5EF4-FFF2-40B4-BE49-F238E27FC236}">
                      <a16:creationId xmlns:a16="http://schemas.microsoft.com/office/drawing/2014/main" id="{B90BD457-518C-BEC9-62EF-BCB86FC4EC0C}"/>
                    </a:ext>
                  </a:extLst>
                </p:cNvPr>
                <p:cNvPicPr/>
                <p:nvPr/>
              </p:nvPicPr>
              <p:blipFill>
                <a:blip r:embed="rId21"/>
                <a:stretch>
                  <a:fillRect/>
                </a:stretch>
              </p:blipFill>
              <p:spPr>
                <a:xfrm>
                  <a:off x="2520875" y="3927717"/>
                  <a:ext cx="2466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CAF5D5A9-A3D1-E8D4-BC75-7D6C4F5C3772}"/>
                    </a:ext>
                  </a:extLst>
                </p14:cNvPr>
                <p14:cNvContentPartPr/>
                <p14:nvPr/>
              </p14:nvContentPartPr>
              <p14:xfrm>
                <a:off x="2584955" y="3903597"/>
                <a:ext cx="126360" cy="275400"/>
              </p14:xfrm>
            </p:contentPart>
          </mc:Choice>
          <mc:Fallback>
            <p:pic>
              <p:nvPicPr>
                <p:cNvPr id="17" name="Ink 16">
                  <a:extLst>
                    <a:ext uri="{FF2B5EF4-FFF2-40B4-BE49-F238E27FC236}">
                      <a16:creationId xmlns:a16="http://schemas.microsoft.com/office/drawing/2014/main" id="{CAF5D5A9-A3D1-E8D4-BC75-7D6C4F5C3772}"/>
                    </a:ext>
                  </a:extLst>
                </p:cNvPr>
                <p:cNvPicPr/>
                <p:nvPr/>
              </p:nvPicPr>
              <p:blipFill>
                <a:blip r:embed="rId23"/>
                <a:stretch>
                  <a:fillRect/>
                </a:stretch>
              </p:blipFill>
              <p:spPr>
                <a:xfrm>
                  <a:off x="2567315" y="3885597"/>
                  <a:ext cx="162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E46E948-3C46-896D-0002-A931E116315A}"/>
                    </a:ext>
                  </a:extLst>
                </p14:cNvPr>
                <p14:cNvContentPartPr/>
                <p14:nvPr/>
              </p14:nvContentPartPr>
              <p14:xfrm>
                <a:off x="2508635" y="3825477"/>
                <a:ext cx="113040" cy="332280"/>
              </p14:xfrm>
            </p:contentPart>
          </mc:Choice>
          <mc:Fallback>
            <p:pic>
              <p:nvPicPr>
                <p:cNvPr id="18" name="Ink 17">
                  <a:extLst>
                    <a:ext uri="{FF2B5EF4-FFF2-40B4-BE49-F238E27FC236}">
                      <a16:creationId xmlns:a16="http://schemas.microsoft.com/office/drawing/2014/main" id="{5E46E948-3C46-896D-0002-A931E116315A}"/>
                    </a:ext>
                  </a:extLst>
                </p:cNvPr>
                <p:cNvPicPr/>
                <p:nvPr/>
              </p:nvPicPr>
              <p:blipFill>
                <a:blip r:embed="rId25"/>
                <a:stretch>
                  <a:fillRect/>
                </a:stretch>
              </p:blipFill>
              <p:spPr>
                <a:xfrm>
                  <a:off x="2490995" y="3807477"/>
                  <a:ext cx="1486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77A0D1F-41B7-695B-0268-F1E0BCFBD099}"/>
                    </a:ext>
                  </a:extLst>
                </p14:cNvPr>
                <p14:cNvContentPartPr/>
                <p14:nvPr/>
              </p14:nvContentPartPr>
              <p14:xfrm>
                <a:off x="2496035" y="3972357"/>
                <a:ext cx="277560" cy="35280"/>
              </p14:xfrm>
            </p:contentPart>
          </mc:Choice>
          <mc:Fallback>
            <p:pic>
              <p:nvPicPr>
                <p:cNvPr id="19" name="Ink 18">
                  <a:extLst>
                    <a:ext uri="{FF2B5EF4-FFF2-40B4-BE49-F238E27FC236}">
                      <a16:creationId xmlns:a16="http://schemas.microsoft.com/office/drawing/2014/main" id="{877A0D1F-41B7-695B-0268-F1E0BCFBD099}"/>
                    </a:ext>
                  </a:extLst>
                </p:cNvPr>
                <p:cNvPicPr/>
                <p:nvPr/>
              </p:nvPicPr>
              <p:blipFill>
                <a:blip r:embed="rId27"/>
                <a:stretch>
                  <a:fillRect/>
                </a:stretch>
              </p:blipFill>
              <p:spPr>
                <a:xfrm>
                  <a:off x="2478035" y="3954357"/>
                  <a:ext cx="31320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73B4A3B-EA30-DE18-7C97-50A556A3DEE3}"/>
                  </a:ext>
                </a:extLst>
              </p14:cNvPr>
              <p14:cNvContentPartPr/>
              <p14:nvPr/>
            </p14:nvContentPartPr>
            <p14:xfrm>
              <a:off x="3037835" y="4587957"/>
              <a:ext cx="1010160" cy="60840"/>
            </p14:xfrm>
          </p:contentPart>
        </mc:Choice>
        <mc:Fallback>
          <p:pic>
            <p:nvPicPr>
              <p:cNvPr id="21" name="Ink 20">
                <a:extLst>
                  <a:ext uri="{FF2B5EF4-FFF2-40B4-BE49-F238E27FC236}">
                    <a16:creationId xmlns:a16="http://schemas.microsoft.com/office/drawing/2014/main" id="{C73B4A3B-EA30-DE18-7C97-50A556A3DEE3}"/>
                  </a:ext>
                </a:extLst>
              </p:cNvPr>
              <p:cNvPicPr/>
              <p:nvPr/>
            </p:nvPicPr>
            <p:blipFill>
              <a:blip r:embed="rId29"/>
              <a:stretch>
                <a:fillRect/>
              </a:stretch>
            </p:blipFill>
            <p:spPr>
              <a:xfrm>
                <a:off x="3020195" y="4570317"/>
                <a:ext cx="1045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30278690-2848-8BE2-8E93-07A7E843812D}"/>
                  </a:ext>
                </a:extLst>
              </p14:cNvPr>
              <p14:cNvContentPartPr/>
              <p14:nvPr/>
            </p14:nvContentPartPr>
            <p14:xfrm>
              <a:off x="2112635" y="5327757"/>
              <a:ext cx="1101960" cy="81360"/>
            </p14:xfrm>
          </p:contentPart>
        </mc:Choice>
        <mc:Fallback>
          <p:pic>
            <p:nvPicPr>
              <p:cNvPr id="22" name="Ink 21">
                <a:extLst>
                  <a:ext uri="{FF2B5EF4-FFF2-40B4-BE49-F238E27FC236}">
                    <a16:creationId xmlns:a16="http://schemas.microsoft.com/office/drawing/2014/main" id="{30278690-2848-8BE2-8E93-07A7E843812D}"/>
                  </a:ext>
                </a:extLst>
              </p:cNvPr>
              <p:cNvPicPr/>
              <p:nvPr/>
            </p:nvPicPr>
            <p:blipFill>
              <a:blip r:embed="rId31"/>
              <a:stretch>
                <a:fillRect/>
              </a:stretch>
            </p:blipFill>
            <p:spPr>
              <a:xfrm>
                <a:off x="2094995" y="5309757"/>
                <a:ext cx="1137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41C41A83-487A-68EE-B074-31ED1DCB205E}"/>
                  </a:ext>
                </a:extLst>
              </p14:cNvPr>
              <p14:cNvContentPartPr/>
              <p14:nvPr/>
            </p14:nvContentPartPr>
            <p14:xfrm>
              <a:off x="4857275" y="3196197"/>
              <a:ext cx="673920" cy="37800"/>
            </p14:xfrm>
          </p:contentPart>
        </mc:Choice>
        <mc:Fallback>
          <p:pic>
            <p:nvPicPr>
              <p:cNvPr id="23" name="Ink 22">
                <a:extLst>
                  <a:ext uri="{FF2B5EF4-FFF2-40B4-BE49-F238E27FC236}">
                    <a16:creationId xmlns:a16="http://schemas.microsoft.com/office/drawing/2014/main" id="{41C41A83-487A-68EE-B074-31ED1DCB205E}"/>
                  </a:ext>
                </a:extLst>
              </p:cNvPr>
              <p:cNvPicPr/>
              <p:nvPr/>
            </p:nvPicPr>
            <p:blipFill>
              <a:blip r:embed="rId33"/>
              <a:stretch>
                <a:fillRect/>
              </a:stretch>
            </p:blipFill>
            <p:spPr>
              <a:xfrm>
                <a:off x="4839275" y="3178197"/>
                <a:ext cx="709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0B07D40-9317-06F0-2EF8-E1DD9ECF12F8}"/>
                  </a:ext>
                </a:extLst>
              </p14:cNvPr>
              <p14:cNvContentPartPr/>
              <p14:nvPr/>
            </p14:nvContentPartPr>
            <p14:xfrm>
              <a:off x="4032155" y="1337157"/>
              <a:ext cx="900360" cy="59760"/>
            </p14:xfrm>
          </p:contentPart>
        </mc:Choice>
        <mc:Fallback>
          <p:pic>
            <p:nvPicPr>
              <p:cNvPr id="24" name="Ink 23">
                <a:extLst>
                  <a:ext uri="{FF2B5EF4-FFF2-40B4-BE49-F238E27FC236}">
                    <a16:creationId xmlns:a16="http://schemas.microsoft.com/office/drawing/2014/main" id="{00B07D40-9317-06F0-2EF8-E1DD9ECF12F8}"/>
                  </a:ext>
                </a:extLst>
              </p:cNvPr>
              <p:cNvPicPr/>
              <p:nvPr/>
            </p:nvPicPr>
            <p:blipFill>
              <a:blip r:embed="rId35"/>
              <a:stretch>
                <a:fillRect/>
              </a:stretch>
            </p:blipFill>
            <p:spPr>
              <a:xfrm>
                <a:off x="4014155" y="1319157"/>
                <a:ext cx="936000" cy="95400"/>
              </a:xfrm>
              <a:prstGeom prst="rect">
                <a:avLst/>
              </a:prstGeom>
            </p:spPr>
          </p:pic>
        </mc:Fallback>
      </mc:AlternateContent>
      <p:grpSp>
        <p:nvGrpSpPr>
          <p:cNvPr id="27" name="Group 26">
            <a:extLst>
              <a:ext uri="{FF2B5EF4-FFF2-40B4-BE49-F238E27FC236}">
                <a16:creationId xmlns:a16="http://schemas.microsoft.com/office/drawing/2014/main" id="{DC473862-65C8-830C-966C-A86C998E306E}"/>
              </a:ext>
            </a:extLst>
          </p:cNvPr>
          <p:cNvGrpSpPr/>
          <p:nvPr/>
        </p:nvGrpSpPr>
        <p:grpSpPr>
          <a:xfrm>
            <a:off x="4215395" y="1499157"/>
            <a:ext cx="353520" cy="114120"/>
            <a:chOff x="4215395" y="1499157"/>
            <a:chExt cx="353520" cy="114120"/>
          </a:xfrm>
        </p:grpSpPr>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924C47D3-A3D0-C346-C9DC-BABB28B7C27C}"/>
                    </a:ext>
                  </a:extLst>
                </p14:cNvPr>
                <p14:cNvContentPartPr/>
                <p14:nvPr/>
              </p14:nvContentPartPr>
              <p14:xfrm>
                <a:off x="4299995" y="1567197"/>
                <a:ext cx="11160" cy="6120"/>
              </p14:xfrm>
            </p:contentPart>
          </mc:Choice>
          <mc:Fallback>
            <p:pic>
              <p:nvPicPr>
                <p:cNvPr id="25" name="Ink 24">
                  <a:extLst>
                    <a:ext uri="{FF2B5EF4-FFF2-40B4-BE49-F238E27FC236}">
                      <a16:creationId xmlns:a16="http://schemas.microsoft.com/office/drawing/2014/main" id="{924C47D3-A3D0-C346-C9DC-BABB28B7C27C}"/>
                    </a:ext>
                  </a:extLst>
                </p:cNvPr>
                <p:cNvPicPr/>
                <p:nvPr/>
              </p:nvPicPr>
              <p:blipFill>
                <a:blip r:embed="rId37"/>
                <a:stretch>
                  <a:fillRect/>
                </a:stretch>
              </p:blipFill>
              <p:spPr>
                <a:xfrm>
                  <a:off x="4281995" y="1549557"/>
                  <a:ext cx="46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EAB33716-0E41-E3A0-46C8-915304D3670F}"/>
                    </a:ext>
                  </a:extLst>
                </p14:cNvPr>
                <p14:cNvContentPartPr/>
                <p14:nvPr/>
              </p14:nvContentPartPr>
              <p14:xfrm>
                <a:off x="4215395" y="1499157"/>
                <a:ext cx="353520" cy="114120"/>
              </p14:xfrm>
            </p:contentPart>
          </mc:Choice>
          <mc:Fallback>
            <p:pic>
              <p:nvPicPr>
                <p:cNvPr id="26" name="Ink 25">
                  <a:extLst>
                    <a:ext uri="{FF2B5EF4-FFF2-40B4-BE49-F238E27FC236}">
                      <a16:creationId xmlns:a16="http://schemas.microsoft.com/office/drawing/2014/main" id="{EAB33716-0E41-E3A0-46C8-915304D3670F}"/>
                    </a:ext>
                  </a:extLst>
                </p:cNvPr>
                <p:cNvPicPr/>
                <p:nvPr/>
              </p:nvPicPr>
              <p:blipFill>
                <a:blip r:embed="rId39"/>
                <a:stretch>
                  <a:fillRect/>
                </a:stretch>
              </p:blipFill>
              <p:spPr>
                <a:xfrm>
                  <a:off x="4197395" y="1481517"/>
                  <a:ext cx="389160" cy="149760"/>
                </a:xfrm>
                <a:prstGeom prst="rect">
                  <a:avLst/>
                </a:prstGeom>
              </p:spPr>
            </p:pic>
          </mc:Fallback>
        </mc:AlternateContent>
      </p:grpSp>
    </p:spTree>
    <p:extLst>
      <p:ext uri="{BB962C8B-B14F-4D97-AF65-F5344CB8AC3E}">
        <p14:creationId xmlns:p14="http://schemas.microsoft.com/office/powerpoint/2010/main" val="1592487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17782</TotalTime>
  <Words>2789</Words>
  <Application>Microsoft Office PowerPoint</Application>
  <PresentationFormat>Widescreen</PresentationFormat>
  <Paragraphs>179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Futura Condensed Extra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70</cp:revision>
  <dcterms:created xsi:type="dcterms:W3CDTF">2021-02-18T19:11:41Z</dcterms:created>
  <dcterms:modified xsi:type="dcterms:W3CDTF">2022-09-02T01:47:25Z</dcterms:modified>
</cp:coreProperties>
</file>