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notesSlides/notesSlide4.xml" ContentType="application/vnd.openxmlformats-officedocument.presentationml.notesSlide+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notesSlides/notesSlide5.xml" ContentType="application/vnd.openxmlformats-officedocument.presentationml.notesSlide+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notesSlides/notesSlide6.xml" ContentType="application/vnd.openxmlformats-officedocument.presentationml.notesSlide+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86.xml" ContentType="application/inkml+xml"/>
  <Override PartName="/ppt/ink/ink187.xml" ContentType="application/inkml+xml"/>
  <Override PartName="/ppt/ink/ink188.xml" ContentType="application/inkml+xml"/>
  <Override PartName="/ppt/notesSlides/notesSlide9.xml" ContentType="application/vnd.openxmlformats-officedocument.presentationml.notesSlide+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notesSlides/notesSlide10.xml" ContentType="application/vnd.openxmlformats-officedocument.presentationml.notesSlide+xml"/>
  <Override PartName="/ppt/ink/ink195.xml" ContentType="application/inkml+xml"/>
  <Override PartName="/ppt/ink/ink196.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97.xml" ContentType="application/inkml+xml"/>
  <Override PartName="/ppt/ink/ink198.xml" ContentType="application/inkml+xml"/>
  <Override PartName="/ppt/ink/ink199.xml" ContentType="application/inkml+xml"/>
  <Override PartName="/ppt/notesSlides/notesSlide14.xml" ContentType="application/vnd.openxmlformats-officedocument.presentationml.notesSlide+xml"/>
  <Override PartName="/ppt/ink/ink200.xml" ContentType="application/inkml+xml"/>
  <Override PartName="/ppt/ink/ink201.xml" ContentType="application/inkml+xml"/>
  <Override PartName="/ppt/notesSlides/notesSlide15.xml" ContentType="application/vnd.openxmlformats-officedocument.presentationml.notesSlide+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notesSlides/notesSlide16.xml" ContentType="application/vnd.openxmlformats-officedocument.presentationml.notesSlide+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notesSlides/notesSlide17.xml" ContentType="application/vnd.openxmlformats-officedocument.presentationml.notesSlide+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notesSlides/notesSlide18.xml" ContentType="application/vnd.openxmlformats-officedocument.presentationml.notesSlide+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9" r:id="rId2"/>
    <p:sldId id="265" r:id="rId3"/>
    <p:sldId id="270" r:id="rId4"/>
    <p:sldId id="267" r:id="rId5"/>
    <p:sldId id="271" r:id="rId6"/>
    <p:sldId id="272" r:id="rId7"/>
    <p:sldId id="273" r:id="rId8"/>
    <p:sldId id="274" r:id="rId9"/>
    <p:sldId id="275" r:id="rId10"/>
    <p:sldId id="276" r:id="rId11"/>
    <p:sldId id="277" r:id="rId12"/>
    <p:sldId id="268" r:id="rId13"/>
    <p:sldId id="278" r:id="rId14"/>
    <p:sldId id="279" r:id="rId15"/>
    <p:sldId id="280" r:id="rId16"/>
    <p:sldId id="281" r:id="rId17"/>
    <p:sldId id="282" r:id="rId18"/>
    <p:sldId id="28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75115" autoAdjust="0"/>
  </p:normalViewPr>
  <p:slideViewPr>
    <p:cSldViewPr snapToGrid="0">
      <p:cViewPr varScale="1">
        <p:scale>
          <a:sx n="70" d="100"/>
          <a:sy n="70" d="100"/>
        </p:scale>
        <p:origin x="804" y="24"/>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720B42E2-D719-4FD4-9E74-6BBD1DAC8763}"/>
    <pc:docChg chg="modSld">
      <pc:chgData name="Duane Miller" userId="086b8d4e5ca37aec" providerId="LiveId" clId="{720B42E2-D719-4FD4-9E74-6BBD1DAC8763}" dt="2022-08-18T23:51:54.496" v="0" actId="6549"/>
      <pc:docMkLst>
        <pc:docMk/>
      </pc:docMkLst>
      <pc:sldChg chg="modNotesTx">
        <pc:chgData name="Duane Miller" userId="086b8d4e5ca37aec" providerId="LiveId" clId="{720B42E2-D719-4FD4-9E74-6BBD1DAC8763}" dt="2022-08-18T23:51:54.496" v="0" actId="6549"/>
        <pc:sldMkLst>
          <pc:docMk/>
          <pc:sldMk cId="2745187841" sldId="267"/>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33:41.979"/>
    </inkml:context>
    <inkml:brush xml:id="br0">
      <inkml:brushProperty name="width" value="0.1" units="cm"/>
      <inkml:brushProperty name="height" value="0.1" units="cm"/>
      <inkml:brushProperty name="color" value="#FFFF00"/>
    </inkml:brush>
  </inkml:definitions>
  <inkml:trace contextRef="#ctx0" brushRef="#br0">10 0 2303 0 0,'-9'10'5320'0'0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34:12.018"/>
    </inkml:context>
    <inkml:brush xml:id="br0">
      <inkml:brushProperty name="width" value="0.1" units="cm"/>
      <inkml:brushProperty name="height" value="0.1" units="cm"/>
      <inkml:brushProperty name="color" value="#FFFF00"/>
    </inkml:brush>
  </inkml:definitions>
  <inkml:trace contextRef="#ctx0" brushRef="#br0">2500 124 4143 0 0,'-7'-3'342'0'0,"-3"-2"-30"0"0,9 5-260 0 0,1 0 0 0 0,0 0 0 0 0,0-1 0 0 0,-1 1 1 0 0,1 0-1 0 0,0-1 0 0 0,0 1 0 0 0,0 0 0 0 0,0 0 0 0 0,0-1 1 0 0,0 1-1 0 0,-1 0 0 0 0,1-1 0 0 0,0 1 0 0 0,0 0 0 0 0,0-1 1 0 0,0 1-1 0 0,0 0 0 0 0,0-1 0 0 0,0 1 0 0 0,0-1 1 0 0,0 1-1 0 0,0 0 0 0 0,1-1 0 0 0,-1 1 0 0 0,0 0 0 0 0,0 0 1 0 0,0-1-1 0 0,0 1 0 0 0,1-1 0 0 0,29-63 877 0 0,-30 63-902 0 0,6-14-88 0 0,-9 12-108 0 0,-6 7 116 0 0,3-2 388 0 0,0 1 0 0 0,-1-1-1 0 0,1 0 1 0 0,0 0 0 0 0,-1-1 0 0 0,-11 1-1 0 0,-42-2 4038 0 0,26-1-1763 0 0,31 1-2444 0 0,-1-1 0 0 0,1 0 0 0 0,-1 0 0 0 0,1 0-1 0 0,0 0 1 0 0,-1-1 0 0 0,1 1 0 0 0,0-1 0 0 0,0 0 0 0 0,-4-3 0 0 0,3 3-31 0 0,0-1 0 0 0,0 1 0 0 0,0 0 0 0 0,-10-4 0 0 0,-5 3 166 0 0,-1 1 1 0 0,0 0-1 0 0,0 1 0 0 0,0 2 1 0 0,-27 2-1 0 0,-26 1 106 0 0,49-2-225 0 0,0 0 0 0 0,-30 7-1 0 0,31-4 3 0 0,-1-2 0 0 0,-30 2 0 0 0,36-6-151 0 0,0-1 1 0 0,-18-4-1 0 0,18 3-25 0 0,1 0-1 0 0,-19 0 1 0 0,23 3-13 0 0,-31 0 74 0 0,1 1 0 0 0,-45 8-1 0 0,50-2 101 0 0,13-4-42 0 0,0 1 0 0 0,0 2 0 0 0,1 0 0 0 0,0 2-1 0 0,-26 11 1 0 0,-11 13 41 0 0,-52 24 39 0 0,94-47-147 0 0,0-2-1 0 0,-1 0 1 0 0,-39 7 0 0 0,16-10 122 0 0,0-1 1 0 0,-81-5-1 0 0,-49-3 606 0 0,155 3-709 0 0,-1 0 0 0 0,0-1 0 0 0,1-1 1 0 0,-28-9-1 0 0,-8-2 24 0 0,15 7-78 0 0,8 2 38 0 0,1-2 0 0 0,-45-17 1 0 0,-18-10 286 0 0,71 28-196 0 0,1 2-1 0 0,-1 0 1 0 0,-28-2-1 0 0,4 1 135 0 0,28 4-449 0 0,-8-2-449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54:35.436"/>
    </inkml:context>
    <inkml:brush xml:id="br0">
      <inkml:brushProperty name="width" value="0.1" units="cm"/>
      <inkml:brushProperty name="height" value="0.1" units="cm"/>
      <inkml:brushProperty name="color" value="#E71224"/>
    </inkml:brush>
  </inkml:definitions>
  <inkml:trace contextRef="#ctx0" brushRef="#br0">2415 89 2759 0 0,'-1'0'53'0'0,"-40"9"8592"0"0,22-7-6947 0 0,18-2-1673 0 0,0 0-1 0 0,0 0 1 0 0,0 0-1 0 0,0 0 1 0 0,0 0-1 0 0,0 0 1 0 0,0-1-1 0 0,0 1 0 0 0,0 0 1 0 0,0-1-1 0 0,0 1 1 0 0,0-1-1 0 0,0 1 1 0 0,0-1-1 0 0,0 1 1 0 0,0-1-1 0 0,0 0 1 0 0,1 1-1 0 0,-1-1 1 0 0,0 0-1 0 0,0 0 0 0 0,1 0 1 0 0,-1 1-1 0 0,1-1 1 0 0,-1 0-1 0 0,1 0 1 0 0,-1 0-1 0 0,0-2 1 0 0,1 2 130 0 0,-1 1 0 0 0,0-1 1 0 0,1 0-1 0 0,-1 0 0 0 0,0 0 0 0 0,1 0 1 0 0,-1 0-1 0 0,0 1 0 0 0,0-1 1 0 0,0 0-1 0 0,0 1 0 0 0,0-1 1 0 0,0 1-1 0 0,0-1 0 0 0,0 1 0 0 0,0-1 1 0 0,-2 0-1 0 0,-24-6 1495 0 0,21 6-1325 0 0,-35-10 236 0 0,0 1 0 0 0,-1 3 0 0 0,-67-3 0 0 0,-42-2 991 0 0,32 0-888 0 0,-64 15 157 0 0,4 0 46 0 0,106-3-565 0 0,-104 14 0 0 0,15 0-31 0 0,-172-10 294 0 0,122 4-16 0 0,39 0-107 0 0,109-7-558 0 0,-37 0 260 0 0,88-1-768 0 0,0-2 0 0 0,0 0-1 0 0,0 0 1 0 0,1-1 0 0 0,-21-8-1 0 0,13 3-1032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54:36.648"/>
    </inkml:context>
    <inkml:brush xml:id="br0">
      <inkml:brushProperty name="width" value="0.1" units="cm"/>
      <inkml:brushProperty name="height" value="0.1" units="cm"/>
      <inkml:brushProperty name="color" value="#E71224"/>
    </inkml:brush>
  </inkml:definitions>
  <inkml:trace contextRef="#ctx0" brushRef="#br0">2594 114 4143 0 0,'-6'-2'461'0'0,"-10"-3"-667"0"0,6 4 3417 0 0,8 0-2720 0 0,-1 1 1 0 0,1 0-1 0 0,0-1 1 0 0,0 1-1 0 0,0-1 1 0 0,-1 0-1 0 0,1 1 1 0 0,-3-3-1 0 0,4 2-459 0 0,-1 0 0 0 0,0 1 0 0 0,1-1-1 0 0,-1 0 1 0 0,0 1 0 0 0,0-1 0 0 0,1 1 0 0 0,-1 0 0 0 0,0-1 0 0 0,0 1 0 0 0,0 0-1 0 0,0 0 1 0 0,0 0 0 0 0,1 0 0 0 0,-4 1 0 0 0,-5 1 414 0 0,0-1 0 0 0,0 0 0 0 0,0-1 0 0 0,0 0 0 0 0,0 0 0 0 0,-18-4 0 0 0,25 4-343 0 0,-11-1 521 0 0,-1 1-1 0 0,-19 3 1 0 0,31-3-568 0 0,-58 8 1028 0 0,43-4-832 0 0,-1-1 1 0 0,0-2 0 0 0,0 0 0 0 0,0 0 0 0 0,-20-3 0 0 0,-39-8 796 0 0,-112 2-1 0 0,100 13-507 0 0,46-2-438 0 0,-66 9 260 0 0,-153 5 517 0 0,205-14-729 0 0,-107-10-1 0 0,114-1-84 0 0,25 4 6 0 0,-1 0 1 0 0,-46 1-1 0 0,-17 3 618 0 0,-106-12 0 0 0,75 2-1198 0 0,-129-14 1164 0 0,199 17-476 0 0,-80-19 0 0 0,13 1-3519 0 0,94 21-5114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54:39.269"/>
    </inkml:context>
    <inkml:brush xml:id="br0">
      <inkml:brushProperty name="width" value="0.1" units="cm"/>
      <inkml:brushProperty name="height" value="0.1" units="cm"/>
      <inkml:brushProperty name="color" value="#E71224"/>
    </inkml:brush>
  </inkml:definitions>
  <inkml:trace contextRef="#ctx0" brushRef="#br0">1972 286 9815 0 0,'-14'-9'360'0'0,"1"-1"-1"0"0,-16-15 1 0 0,-9-17-12 0 0,24 25-318 0 0,-25-22 0 0 0,22 24-184 0 0,0 0 2973 0 0,-29-21 1 0 0,39 31-2558 0 0,1 1 1 0 0,-1 1 0 0 0,0 0-1 0 0,0 0 1 0 0,-1 0-1 0 0,1 0 1 0 0,0 1-1 0 0,-14-1 1 0 0,7 2-332 0 0,0 1 0 0 0,0 0 0 0 0,0 1 0 0 0,-1 1 0 0 0,1 0 0 0 0,-16 5 0 0 0,-9 1 542 0 0,1-3-1 0 0,-60 2 1 0 0,-79-9 675 0 0,139 0-902 0 0,-115-1 1193 0 0,-65-3 2092 0 0,74-6-5316 0 0,61 1 1895 0 0,-155-22 355 0 0,209 28-911 0 0,0 2 0 0 0,-57 0 0 0 0,69 4-99 0 0,1 1 0 0 0,-1 0 0 0 0,1 1 0 0 0,0 1 0 0 0,-1 0 0 0 0,-25 12 0 0 0,0 5-6878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54:40.476"/>
    </inkml:context>
    <inkml:brush xml:id="br0">
      <inkml:brushProperty name="width" value="0.1" units="cm"/>
      <inkml:brushProperty name="height" value="0.1" units="cm"/>
      <inkml:brushProperty name="color" value="#E71224"/>
    </inkml:brush>
  </inkml:definitions>
  <inkml:trace contextRef="#ctx0" brushRef="#br0">3311 396 9871 0 0,'-11'-8'582'0'0,"8"6"-503"0"0,1 1 0 0 0,-1-1 0 0 0,0 0 0 0 0,1 1 0 0 0,-1-1 0 0 0,0 1 0 0 0,0 0 0 0 0,0 0 0 0 0,0 0 0 0 0,0 0 1 0 0,0 1-1 0 0,-4-1 0 0 0,-124 5 1746 0 0,71-5 314 0 0,22 0-1049 0 0,-6-1-40 0 0,-1-1 0 0 0,-46-10 0 0 0,-87-26-49 0 0,115 24-424 0 0,-14-5-26 0 0,-33-8-150 0 0,-50-7-265 0 0,-49-7 303 0 0,-41-8 78 0 0,182 34-409 0 0,32 9-57 0 0,1 2 1 0 0,-44-1-1 0 0,-72 6 233 0 0,60 1 22 0 0,-327-33 763 0 0,200 9-262 0 0,63 8-417 0 0,-100-7-15 0 0,201 20-1421 0 0,1 3 0 0 0,-95 13 0 0 0,106-6-969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54:48.843"/>
    </inkml:context>
    <inkml:brush xml:id="br0">
      <inkml:brushProperty name="width" value="0.1" units="cm"/>
      <inkml:brushProperty name="height" value="0.1" units="cm"/>
      <inkml:brushProperty name="color" value="#E71224"/>
    </inkml:brush>
  </inkml:definitions>
  <inkml:trace contextRef="#ctx0" brushRef="#br0">2372 198 5295 0 0,'-14'0'520'0'0,"20"-2"-698"0"0,0 0-1 0 0,0-1 0 0 0,-1 1 1 0 0,1-1-1 0 0,7-5 0 0 0,-7 3 200 0 0,0-1-1 0 0,0 0 0 0 0,0 0 0 0 0,0 0 1 0 0,-1 0-1 0 0,0-1 0 0 0,0 0 0 0 0,-1 0 1 0 0,0 0-1 0 0,0-1 0 0 0,-1 1 0 0 0,0-1 1 0 0,0 0-1 0 0,-1 0 0 0 0,3-14 0 0 0,-4 18 538 0 0,0-1-1 0 0,-1 1 0 0 0,1 0 0 0 0,-1-1 0 0 0,-1-7 1 0 0,1 11-430 0 0,0 0 0 0 0,-1 0 1 0 0,1 0-1 0 0,0 0 0 0 0,-1 0 1 0 0,1 1-1 0 0,0-1 1 0 0,-1 0-1 0 0,1 0 0 0 0,-1 0 1 0 0,1 0-1 0 0,-1 1 0 0 0,1-1 1 0 0,-1 0-1 0 0,0 1 1 0 0,0-1-1 0 0,1 0 0 0 0,-1 1 1 0 0,0-1-1 0 0,0 1 0 0 0,1-1 1 0 0,-1 1-1 0 0,0 0 1 0 0,0-1-1 0 0,0 1 0 0 0,0 0 1 0 0,0-1-1 0 0,0 1 0 0 0,0 0 1 0 0,0 0-1 0 0,1 0 1 0 0,-1 0-1 0 0,-2 0 0 0 0,-7 1 311 0 0,0 1 0 0 0,0 0 0 0 0,0 1 0 0 0,0 0 0 0 0,0 0 0 0 0,-14 8 0 0 0,-6 1-10 0 0,-9 2 243 0 0,-59 12 0 0 0,-50 12-137 0 0,108-26-252 0 0,26-9-168 0 0,-151 50 1289 0 0,104-28-954 0 0,-85 31 365 0 0,112-43-698 0 0,21-7-63 0 0,-1-1 1 0 0,-15 3-1 0 0,-406 50 2629 0 0,369-52-2310 0 0,-276 34 1323 0 0,243-26-1293 0 0,-124 20 463 0 0,152-15-974 0 0,0 2 0 0 0,-79 36 0 0 0,93-34-1944 0 0,35-14-4161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54:50.404"/>
    </inkml:context>
    <inkml:brush xml:id="br0">
      <inkml:brushProperty name="width" value="0.1" units="cm"/>
      <inkml:brushProperty name="height" value="0.1" units="cm"/>
      <inkml:brushProperty name="color" value="#E71224"/>
    </inkml:brush>
  </inkml:definitions>
  <inkml:trace contextRef="#ctx0" brushRef="#br0">1049 91 1375 0 0,'6'-39'5308'0'0,"-4"15"-1387"0"0,1 7-4808 0 0,-2 17 983 0 0,-1-1 1 0 0,0 0-1 0 0,1 1 1 0 0,-1-1-1 0 0,0 0 1 0 0,1 1-1 0 0,-1-1 1 0 0,1 1 0 0 0,-1-1-1 0 0,1 1 1 0 0,-1-1-1 0 0,1 1 1 0 0,0-1-1 0 0,-1 1 1 0 0,1 0-1 0 0,-1-1 1 0 0,1 1-1 0 0,0 0 1 0 0,-1-1 0 0 0,1 1-1 0 0,0 0 1 0 0,0 0-1 0 0,-1 0 1 0 0,1 0-1 0 0,0 0 1 0 0,-1-1-1 0 0,1 1 1 0 0,0 1-1 0 0,0-1 1 0 0,-1 0 0 0 0,1 0-1 0 0,0 0 1 0 0,0 0-1 0 0,27 8 1746 0 0,-22-5-1597 0 0,0-1 0 0 0,0-1 1 0 0,1 1-1 0 0,-1-1 1 0 0,1 0-1 0 0,-1 0 0 0 0,13-1 1 0 0,-19 0-219 0 0,55 4 263 0 0,-53-4-212 0 0,1 0 1 0 0,-1 0-1 0 0,0 0 1 0 0,0 0-1 0 0,1 0 1 0 0,-1-1-1 0 0,0 1 1 0 0,3-2-1 0 0,1-3 1595 0 0,-6 5-1645 0 0,0-1 0 0 0,0 1-1 0 0,0 0 1 0 0,0 0 0 0 0,0 0-1 0 0,1 0 84 0 0,-1 0-84 0 0,0 0 1 0 0,0 0 0 0 0,0 0-1 0 0,0 0 1 0 0,0 0 0 0 0,0 0-1 0 0,0 0 1 0 0,0-1 0 0 0,0 1-1 0 0,0 0 1 0 0,0 0 0 0 0,0 0-1 0 0,1 0 1 0 0,-1 0 0 0 0,0 0-1 0 0,0 0 1 0 0,0 0 0 0 0,0 0-1 0 0,0 0 1 0 0,0 0-1 0 0,0 0 1 0 0,0 0 0 0 0,0 0-1 0 0,1 0 1 0 0,-1 1 0 0 0,0-1-1 0 0,0 0 1 0 0,0 0 0 0 0,0 0-1 0 0,0 0 1 0 0,0 0 138 0 0,0 0-138 0 0,0 0-1 0 0,0 0 1 0 0,1 0-1 0 0,-1 0 1 0 0,0 0 0 0 0,0 1-1 0 0,0-1 1 0 0,0 0 0 0 0,0 0-1 0 0,0 0 1 0 0,0 0 0 0 0,0 0-1 0 0,0 0 1 0 0,0 0 0 0 0,0 0-1 0 0,0 0 1 0 0,0 0 0 0 0,0 1 265 0 0,-46 17 3307 0 0,43-17-3541 0 0,-1 0 0 0 0,1 0 0 0 0,0-1 0 0 0,-1 1 1 0 0,0-1-1 0 0,1 1 0 0 0,-5-1 0 0 0,-12 1 76 0 0,-18 7 75 0 0,10-2 68 0 0,-37 2 1 0 0,17-2-116 0 0,0 1 0 0 0,0 3 1 0 0,-58 19-1 0 0,-18-2 68 0 0,61-14-27 0 0,-278 50 907 0 0,256-49-1141 0 0,-22 6 19 0 0,103-19-207 0 0,1-1 0 0 0,-1 1 0 0 0,0-1-1 0 0,1 0 1 0 0,-1 0 0 0 0,0 0 0 0 0,1 0-1 0 0,-1-1 1 0 0,1 1 0 0 0,-1-1 0 0 0,0 0-1 0 0,-3-2 1 0 0,-3-1-1270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54:54.890"/>
    </inkml:context>
    <inkml:brush xml:id="br0">
      <inkml:brushProperty name="width" value="0.1" units="cm"/>
      <inkml:brushProperty name="height" value="0.1" units="cm"/>
      <inkml:brushProperty name="color" value="#E71224"/>
    </inkml:brush>
  </inkml:definitions>
  <inkml:trace contextRef="#ctx0" brushRef="#br0">3441 48 5527 0 0,'-8'0'6136'0'0,"6"4"-6002"0"0,-9 11-108 0 0,10-15-15 0 0,0 1 0 0 0,0-1 0 0 0,0 1-1 0 0,0-1 1 0 0,1 0 0 0 0,-2 1 0 0 0,1-1-1 0 0,0 0 1 0 0,0 0 0 0 0,0 1 0 0 0,0-1-1 0 0,-2 0 1 0 0,2 0 24 0 0,-43 0 3312 0 0,35-1-2821 0 0,1 1 0 0 0,0 1 0 0 0,0 0 0 0 0,-11 2 0 0 0,13-2-367 0 0,-38 4 640 0 0,10-1-517 0 0,9-1-244 0 0,-295 23 1332 0 0,247-22-1167 0 0,-77-2 626 0 0,-38-7 157 0 0,-146-13 124 0 0,54-3-536 0 0,-1 24 127 0 0,-78 12 345 0 0,36-4-193 0 0,31 0-156 0 0,228-10-688 0 0,-1-3 0 0 0,1-2 1 0 0,-110-22-1 0 0,163 23-300 0 0,-103-27-334 0 0,77 16-2062 0 0,1-4-3282 0 0,3-1-1831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55:00.382"/>
    </inkml:context>
    <inkml:brush xml:id="br0">
      <inkml:brushProperty name="width" value="0.1" units="cm"/>
      <inkml:brushProperty name="height" value="0.1" units="cm"/>
      <inkml:brushProperty name="color" value="#E71224"/>
    </inkml:brush>
  </inkml:definitions>
  <inkml:trace contextRef="#ctx0" brushRef="#br0">6603 136 10135 0 0,'0'0'778'0'0,"-4"0"-506"0"0,-61-3 1056 0 0,61 2-932 0 0,-1 0-251 0 0,-12-3-117 0 0,13 3 172 0 0,-2-1-41 0 0,-15-6 7 0 0,16 6 50 0 0,0-1 202 0 0,-15-9 87 0 0,15 9 20 0 0,-1 1 1 0 0,-18-7-13 0 0,18 6-8 0 0,-2 2-1 0 0,0-2-341 0 0,2 2-34 0 0,1-1 0 0 0,-1 1 1 0 0,1 0-1 0 0,-10 0 1 0 0,7 0-36 0 0,-26-2 354 0 0,26 3-361 0 0,4-1-29 0 0,0 1 0 0 0,0 0 1 0 0,0 0-1 0 0,0 0 0 0 0,0 1 1 0 0,-5 0-1 0 0,-32 5 391 0 0,-8 0-2 0 0,-3-2-14 0 0,7-1-253 0 0,-104 6-165 0 0,-94 8 1422 0 0,86-10-526 0 0,52-4-758 0 0,33-1 21 0 0,34-1-92 0 0,-231 10 661 0 0,74-7-323 0 0,144-4-362 0 0,-17 0 13 0 0,10 0-6 0 0,-3-2-28 0 0,-109-4 188 0 0,99 1-42 0 0,11-1-70 0 0,1 3-1 0 0,-76 7 1 0 0,128-3-101 0 0,1 0 0 0 0,-1-1 0 0 0,0 1 0 0 0,-9-2 0 0 0,-20-1 41 0 0,-22 0 11 0 0,4 0 0 0 0,10 2-42 0 0,3 0 32 0 0,-353 10 406 0 0,169-6-213 0 0,187-3-223 0 0,-186 7 115 0 0,-104 1 70 0 0,87-10-108 0 0,-259 3 230 0 0,206 11-13 0 0,-115 1 215 0 0,251-15-419 0 0,-285-16 313 0 0,184-25-739 0 0,208 31-467 0 0,1-2 0 0 0,1-2 0 0 0,-79-36 0 0 0,73 22-1353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57:22.499"/>
    </inkml:context>
    <inkml:brush xml:id="br0">
      <inkml:brushProperty name="width" value="0.1" units="cm"/>
      <inkml:brushProperty name="height" value="0.1" units="cm"/>
      <inkml:brushProperty name="color" value="#E71224"/>
    </inkml:brush>
  </inkml:definitions>
  <inkml:trace contextRef="#ctx0" brushRef="#br0">2849 1658 143 0 0,'-1'1'0'0'0,"0"0"0"0"0,0 0 0 0 0,0 0 0 0 0,1 0 0 0 0,-1 0 0 0 0,0 0 0 0 0,0 0 0 0 0,1 0 0 0 0,-1 0 0 0 0,0 0 0 0 0,1 1 0 0 0,-1-1 0 0 0,1 0 0 0 0,0 0 0 0 0,-1 1 0 0 0,1 1 0 0 0,0-2 0 0 0,0 0 0 0 0,0-1 0 0 0,0 1 0 0 0,-1 0 0 0 0,1 0 0 0 0,0 0 0 0 0,0-1 0 0 0,0 1 0 0 0,-1 0 0 0 0,1 0 0 0 0,0 0 0 0 0,-1-1 0 0 0,1 1 0 0 0,-1 0 0 0 0,1-1 0 0 0,-1 1 0 0 0,1 0 0 0 0,-1-1 0 0 0,0 1 0 0 0,1-1 0 0 0,-1 1 0 0 0,0-1 0 0 0,1 1 0 0 0,-1-1 0 0 0,0 1 0 0 0,1-1 0 0 0,-1 0 0 0 0,0 1 0 0 0,-1-1 0 0 0,-2 1 186 0 0,0 0-1 0 0,-1 0 0 0 0,1 0 0 0 0,0 0 0 0 0,0 1 0 0 0,0-1 0 0 0,1 1 0 0 0,-23 22 9462 0 0,26-24-9467 0 0,2-1 51 0 0,0 0 0 0 0,0 0 0 0 0,0-1 0 0 0,0 1 0 0 0,0 0-1 0 0,0-1 1 0 0,-1 1 0 0 0,1-1 0 0 0,-1 0 0 0 0,1 0 0 0 0,-1 1 0 0 0,0-1-1 0 0,2-3 1 0 0,3-3 304 0 0,1-1-233 0 0,-5 5-170 0 0,1 1 0 0 0,0 0 0 0 0,-1 0-1 0 0,1 0 1 0 0,4-3 0 0 0,-7 6-93 0 0,0 0 0 0 0,0-1-1 0 0,0 1 1 0 0,1 0 0 0 0,-1 0 0 0 0,0 0-1 0 0,0 0 1 0 0,0 0 0 0 0,0 0-1 0 0,0-1 1 0 0,0 1 0 0 0,1 0 0 0 0,-1 0-1 0 0,0 0 1 0 0,0 0 0 0 0,0 0-1 0 0,0 0 1 0 0,1 0 0 0 0,-1 0 0 0 0,0 0-1 0 0,0 0 1 0 0,0 0 0 0 0,1 0 0 0 0,-1 0-1 0 0,0 0 1 0 0,0 0 0 0 0,0 0-1 0 0,1 0 1 0 0,-1 0 0 0 0,0 0 0 0 0,0 0-1 0 0,0 0 1 0 0,0 0 0 0 0,1 0-1 0 0,-1 0 1 0 0,0 0 0 0 0,0 0 0 0 0,0 0-1 0 0,1 1 1 0 0,-2 7 2166 0 0,1-8-2095 0 0,-1 1 0 0 0,1 0 1 0 0,0 0-1 0 0,0-1 1 0 0,0 1-1 0 0,0 0 1 0 0,0 0-1 0 0,0 0 0 0 0,0-1 1 0 0,0 1-1 0 0,0 0 1 0 0,0 0-1 0 0,0-1 1 0 0,0 1-1 0 0,0 0 0 0 0,1 1 1 0 0,2 1-52 0 0,0-1 0 0 0,-1 0 0 0 0,1 0 0 0 0,0 0 0 0 0,0-1 1 0 0,0 1-1 0 0,6 1 0 0 0,6 4 61 0 0,-15-6-104 0 0,0-1 0 0 0,1 0 1 0 0,-1 0-1 0 0,0 0 0 0 0,0 0 0 0 0,0 1 0 0 0,0-1 0 0 0,0 0 0 0 0,0 0 1 0 0,0 0-1 0 0,0 1 0 0 0,0-1 0 0 0,1 0 0 0 0,-1 0 0 0 0,0 0 0 0 0,0 1 1 0 0,0-1-1 0 0,0 0 0 0 0,0 0 0 0 0,0 1 0 0 0,-1-1 0 0 0,1 0 0 0 0,0 0 0 0 0,0 0 1 0 0,0 1-1 0 0,0-1 0 0 0,0 0 0 0 0,0 0 0 0 0,0 0 0 0 0,0 0 0 0 0,0 1 1 0 0,0-1-1 0 0,-1 0 0 0 0,1 0 0 0 0,0 0 0 0 0,0 0 0 0 0,0 1 0 0 0,0-1 1 0 0,-1 0-1 0 0,1 0 0 0 0,0 0 0 0 0,0 0 0 0 0,0 0 0 0 0,0 0 0 0 0,-1 0 1 0 0,1 0-1 0 0,0 1 0 0 0,-1-1 0 0 0,-8 5 877 0 0,10-5-618 0 0,-1 0-258 0 0,0 0-1 0 0,1 0 1 0 0,-1 0-1 0 0,1 0 0 0 0,-1 0 1 0 0,1 0-1 0 0,-1 0 0 0 0,1 0 1 0 0,-1 0-1 0 0,0 0 1 0 0,1-1-1 0 0,-1 1 0 0 0,1 0 1 0 0,-1 0-1 0 0,0 0 0 0 0,1-1 1 0 0,-1 1-1 0 0,1 0 1 0 0,-1 0-1 0 0,0-1 0 0 0,1 1 1 0 0,-1-1-1 0 0,9-7 146 0 0,-7 6-140 0 0,0 1 1 0 0,0-1-1 0 0,0 0 1 0 0,0 0 0 0 0,-1 0-1 0 0,1 0 1 0 0,-1 0-1 0 0,1 0 1 0 0,-1 0-1 0 0,0 0 1 0 0,0-1 0 0 0,0 1-1 0 0,0 0 1 0 0,0-1-1 0 0,0-2 1 0 0,5-61 214 0 0,2-15-237 0 0,-8 76 0 0 0,2-5 7 0 0,0-1 1 0 0,-1 1-1 0 0,-1-1 0 0 0,0 1 0 0 0,0-1 0 0 0,-1 1 0 0 0,0 0 0 0 0,-6-20 0 0 0,2 14 86 0 0,0 1 1 0 0,1-1-1 0 0,1 0 0 0 0,0 0 1 0 0,-1-22-1 0 0,4 31-81 0 0,-1 0 0 0 0,-1 0 0 0 0,-1-9 1 0 0,-1-1 2 0 0,-32-190 241 0 0,32 152-235 0 0,2 0 0 0 0,9-93 0 0 0,-5 130-20 0 0,10-59-1 0 0,-6 46 0 0 0,3-25 0 0 0,-5 26 0 0 0,1 1 0 0 0,16-53 0 0 0,17-3 0 0 0,-38 82 6 0 0,1-1 0 0 0,0 1 0 0 0,-1-1-1 0 0,0 1 1 0 0,0-1 0 0 0,0 1 0 0 0,-1-7 0 0 0,0-10 11 0 0,-7-18-17 0 0,8 37 2 0 0,0 0-1 0 0,0 0 1 0 0,-1 0-1 0 0,1 0 1 0 0,0 0-1 0 0,0 0 1 0 0,-1 0-1 0 0,1 0 1 0 0,-1 0-1 0 0,1 1 1 0 0,-1-1-1 0 0,1 0 1 0 0,-1 0-1 0 0,0 0 1 0 0,1 1-1 0 0,-1-1 1 0 0,0 0-1 0 0,1 1 1 0 0,-1-1-1 0 0,0 0 1 0 0,0 1-1 0 0,0-1 1 0 0,0 1-1 0 0,-1-1 1 0 0,-27-9 63 0 0,9 4-40 0 0,15 3-25 0 0,1 1 0 0 0,-1 0 0 0 0,-1 0 0 0 0,1 0 0 0 0,0 0 0 0 0,0 1 0 0 0,-1-1 0 0 0,1 2 0 0 0,-1-1 0 0 0,-8 0 0 0 0,6 0 5 0 0,1 0 1 0 0,-1 0-1 0 0,1-1 0 0 0,-1 0 0 0 0,1-1 1 0 0,0 0-1 0 0,-14-7 0 0 0,10 5 2 0 0,0 0 1 0 0,-13-4-1 0 0,3 4-7 0 0,-107-26 0 0 0,13 3 0 0 0,78 17 0 0 0,-75-11 0 0 0,-24 14 0 0 0,-43 16 53 0 0,73-2-47 0 0,-148-9-1 0 0,53-14-5 0 0,142 14 0 0 0,-164-14 0 0 0,88-1 0 0 0,-38-4 0 0 0,112 16 0 0 0,10 2 0 0 0,0 2 0 0 0,-56 6 0 0 0,94-3 13 0 0,-1 0 0 0 0,1 2-1 0 0,0-1 1 0 0,-22 9 0 0 0,30-9-9 0 0,0 0 1 0 0,0 0-1 0 0,0 0 0 0 0,1 1 0 0 0,-1 0 1 0 0,1 0-1 0 0,-1 0 0 0 0,1 1 0 0 0,0-1 1 0 0,1 1-1 0 0,-1 0 0 0 0,1 0 1 0 0,-1 0-1 0 0,-4 9 0 0 0,3 0-13 0 0,0 1 0 0 0,1 0 0 0 0,0 0 1 0 0,2 0-1 0 0,-1 1 0 0 0,0 22 0 0 0,2-23 7 0 0,1-2-6 0 0,0 0 0 0 0,2 13 0 0 0,0 10-21 0 0,2 104-46 0 0,-26 193 75 0 0,16-296 0 0 0,-1-1 0 0 0,-2 0 0 0 0,-1 0 0 0 0,-2-1 0 0 0,-1 0 0 0 0,-25 46 0 0 0,-88 185 0 0 0,107-225 0 0 0,3 2 0 0 0,1 0 0 0 0,-15 69 0 0 0,15-44 0 0 0,-3 17 0 0 0,17-73-6 0 0,0-1-1 0 0,0 1 1 0 0,1-1-1 0 0,1 21 1 0 0,0-26 4 0 0,0 0-1 0 0,1 0 1 0 0,-1 0-1 0 0,1-1 1 0 0,0 1-1 0 0,0 0 1 0 0,0-1-1 0 0,1 0 1 0 0,0 1-1 0 0,-1-1 1 0 0,2 0 0 0 0,5 6-1 0 0,4 2-8 0 0,0-1 0 0 0,0-1 0 0 0,1 0 0 0 0,1-1 0 0 0,-1 0 0 0 0,31 12 0 0 0,102 27-94 0 0,-101-35 95 0 0,-13-4-6 0 0,1-2 0 0 0,0-1 0 0 0,63 2 0 0 0,103-13-48 0 0,-88 0 64 0 0,-48 4 0 0 0,67 8 0 0 0,-7 5 0 0 0,-54-2 0 0 0,27 2 0 0 0,-28-7 0 0 0,0-3 0 0 0,75-7 0 0 0,-31-1 0 0 0,-57 6 0 0 0,42 2 0 0 0,-44 2 17 0 0,0 2 0 0 0,62 14 1 0 0,-35-4 5 0 0,-43-9-593 0 0,61 8 1832 0 0,-85-14-2189 0 0,22-3 1 0 0,-26 1-1173 0 0,0 0 0 0 0,20-7 1 0 0,8-5-6120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57:26.764"/>
    </inkml:context>
    <inkml:brush xml:id="br0">
      <inkml:brushProperty name="width" value="0.1" units="cm"/>
      <inkml:brushProperty name="height" value="0.1" units="cm"/>
      <inkml:brushProperty name="color" value="#FFFF00"/>
    </inkml:brush>
  </inkml:definitions>
  <inkml:trace contextRef="#ctx0" brushRef="#br0">2538 1692 9151 0 0,'-2'0'53'0'0,"-7"2"272"0"0,0 1-1 0 0,0 0 1 0 0,-10 4 0 0 0,20-8-262 0 0,1 0-1 0 0,-1-1 0 0 0,0 1 1 0 0,0-1-1 0 0,1 0 0 0 0,-1 1 1 0 0,0-1-1 0 0,0 0 0 0 0,-1 0 0 0 0,2-2 1 0 0,-2 3-40 0 0,1 0 1 0 0,-1 0-1 0 0,0 1 1 0 0,1-1-1 0 0,-1 0 1 0 0,0 0-1 0 0,0 0 1 0 0,0 0-1 0 0,1 0 1 0 0,-1 0 0 0 0,0 1-1 0 0,0-1 1 0 0,0 0-1 0 0,-1 0 1 0 0,1 0-1 0 0,0 0 1 0 0,0 0-1 0 0,0 0 1 0 0,-1 0-1 0 0,1 1 1 0 0,0-1-1 0 0,-1 0 1 0 0,1 0-1 0 0,-1 0 1 0 0,1 1-1 0 0,-1-1 1 0 0,1 0-1 0 0,-1 1 1 0 0,0-1-1 0 0,-1-1 1 0 0,1 1 373 0 0,-1 0 0 0 0,1 0 0 0 0,0 0 0 0 0,-1 0-1 0 0,1 0 1 0 0,0-1 0 0 0,0 1 0 0 0,-1 0 0 0 0,1-1 0 0 0,0 1 0 0 0,0-1 0 0 0,1 1 0 0 0,-1-1-1 0 0,-1-2 1 0 0,1 1-147 0 0,1 1 0 0 0,-1-1 0 0 0,1 0 0 0 0,-1 0 0 0 0,1 0-1 0 0,0 1 1 0 0,0-1 0 0 0,1-4 0 0 0,1-4-191 0 0,1 0 0 0 0,0 0 0 0 0,8-17 1 0 0,-6 14 392 0 0,6-15-105 0 0,3-11 287 0 0,34-64 0 0 0,-40 89-615 0 0,-1-1-1 0 0,0 0 0 0 0,-2 0 1 0 0,1 0-1 0 0,-2-1 0 0 0,0 1 1 0 0,3-35-1 0 0,-7 48-16 0 0,17-144 1552 0 0,-14 129-1516 0 0,-2 1 1 0 0,0-1-1 0 0,-2-24 0 0 0,1-24 74 0 0,2 52-70 0 0,0 0 0 0 0,2 0 0 0 0,-1 0 0 0 0,8-15 0 0 0,-5 13 5 0 0,-1 0 0 0 0,4-23 0 0 0,-3 11-47 0 0,16-49 0 0 0,-14 55 0 0 0,-1-1 0 0 0,-1 0 0 0 0,5-39 0 0 0,-10 13 64 0 0,-1 0 0 0 0,-13-89 0 0 0,10 129-57 0 0,0 0 0 0 0,0 0 1 0 0,0 0-1 0 0,-1 0 0 0 0,-1 0 0 0 0,-7-12 0 0 0,-5-9 7 0 0,10 16 6 0 0,-1 0 0 0 0,0 1 0 0 0,-1 0 0 0 0,-18-21 0 0 0,22 29-12 0 0,0 0 0 0 0,-1 0-1 0 0,1 1 1 0 0,-1-1 0 0 0,0 1-1 0 0,-1 0 1 0 0,1 1 0 0 0,0-1-1 0 0,-1 2 1 0 0,0-1 0 0 0,0 0-1 0 0,-11-1 1 0 0,-25-3 33 0 0,-77-1 1 0 0,-45 11 56 0 0,-128 30-23 0 0,-96 11-147 0 0,316-41 72 0 0,42-3 0 0 0,-34 6 0 0 0,6 3 0 0 0,-1-3 0 0 0,0-2 0 0 0,0-3 0 0 0,-74-8 0 0 0,-126-6 0 0 0,45 5 0 0 0,24 6 0 0 0,100 3 0 0 0,76-1 0 0 0,8 0 0 0 0,-1 0 0 0 0,1 0 0 0 0,0 0 0 0 0,-10 3 0 0 0,14-2 0 0 0,0 0 0 0 0,1 0 0 0 0,-1 0 0 0 0,0 0 0 0 0,1 1 0 0 0,-1-1 0 0 0,1 1 0 0 0,0-1 0 0 0,-1 1 0 0 0,1 0 0 0 0,0 0 0 0 0,0 0 0 0 0,0 0 0 0 0,-3 5 0 0 0,1-1-4 0 0,0 1 0 0 0,1-1 0 0 0,0 1 0 0 0,0 0 0 0 0,0 0 0 0 0,1 1 0 0 0,0-1 0 0 0,0 0 0 0 0,0 9 0 0 0,0 10-31 0 0,1 34 0 0 0,0 5 9 0 0,-25 183 26 0 0,-8 52 64 0 0,7 169-64 0 0,23-373 0 0 0,6 36 0 0 0,-2-129 0 0 0,0 0-1 0 0,0-1 1 0 0,0 1-1 0 0,1 0 1 0 0,-1 0-1 0 0,1 0 1 0 0,0 0 0 0 0,0-1-1 0 0,0 1 1 0 0,0 0-1 0 0,0-1 1 0 0,1 1-1 0 0,-1-1 1 0 0,1 1-1 0 0,0-1 1 0 0,0 0 0 0 0,0 0-1 0 0,0 0 1 0 0,0 0-1 0 0,0 0 1 0 0,0 0-1 0 0,1 0 1 0 0,3 2-1 0 0,10 2-41 0 0,55 13 31 0 0,-44-14 6 0 0,38 1-1 0 0,43 0-36 0 0,6 2 31 0 0,10-4 11 0 0,4-5-11 0 0,-25-2-31 0 0,-5-1 31 0 0,-5-1 11 0 0,-1 1 0 0 0,8-1 0 0 0,11-2 0 0 0,25-5 0 0 0,-14-4 11 0 0,-7-2 31 0 0,-15 0-20 0 0,-14-2 20 0 0,-8 5-20 0 0,-71 14-12 0 0,-1 0 1 0 0,0 0 0 0 0,11 1-1 0 0,58-2 12 0 0,-56 2 7 0 0,-2 4-92 0 0,53 12-51 0 0,-53-12-1108 0 0,-1 1-4599 0 0,68 18-1975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34:12.724"/>
    </inkml:context>
    <inkml:brush xml:id="br0">
      <inkml:brushProperty name="width" value="0.1" units="cm"/>
      <inkml:brushProperty name="height" value="0.1" units="cm"/>
      <inkml:brushProperty name="color" value="#FFFF00"/>
    </inkml:brush>
  </inkml:definitions>
  <inkml:trace contextRef="#ctx0" brushRef="#br0">1142 53 4607 0 0,'-5'-4'390'0'0,"-1"1"0"0"0,1 0 0 0 0,-1 0-1 0 0,1 0 1 0 0,-1 0 0 0 0,0 1-1 0 0,-9-2 1 0 0,-46-7 3940 0 0,28 5-4735 0 0,1 2 3049 0 0,-57-1-1 0 0,35 4-1101 0 0,11 0-284 0 0,1 2-1 0 0,-82 13 0 0 0,-82 30 971 0 0,142-28-1402 0 0,1 3 1 0 0,-102 46-1 0 0,150-57-776 0 0,0 0 1 0 0,1 1 0 0 0,-14 10-1 0 0,21-13-806 0 0,-1 0 0 0 0,2 1-1 0 0,-13 13 1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57:33.559"/>
    </inkml:context>
    <inkml:brush xml:id="br0">
      <inkml:brushProperty name="width" value="0.1" units="cm"/>
      <inkml:brushProperty name="height" value="0.1" units="cm"/>
      <inkml:brushProperty name="color" value="#FFFF00"/>
    </inkml:brush>
  </inkml:definitions>
  <inkml:trace contextRef="#ctx0" brushRef="#br0">12778 1801 7399 0 0,'-1'0'35'0'0,"1"0"0"0"0,-1 0 0 0 0,1 0 0 0 0,-1 0-1 0 0,0 0 1 0 0,1 0 0 0 0,-1 0 0 0 0,0 0 0 0 0,1 0-1 0 0,-1-1 1 0 0,1 1 0 0 0,-1 0 0 0 0,0 0 0 0 0,1-1-1 0 0,-1 1 1 0 0,1 0 0 0 0,-1-1 0 0 0,1 1 0 0 0,-1-1-1 0 0,0 0-7 0 0,1 1 0 0 0,0 0 0 0 0,0-1 0 0 0,0 1 0 0 0,0-1 0 0 0,0 1 0 0 0,0-1 0 0 0,-1 1 0 0 0,1-1 0 0 0,0 1-1 0 0,0-1 1 0 0,1 1 0 0 0,-1 0 0 0 0,0-1 0 0 0,0 1 0 0 0,0-1 0 0 0,0 1 0 0 0,0-1 0 0 0,0 1 0 0 0,1-1 0 0 0,1-4 126 0 0,1 0 0 0 0,0 1 0 0 0,7-9 0 0 0,0 0-219 0 0,-3-7 1699 0 0,-7 20-1527 0 0,0-1-1 0 0,0 1 1 0 0,0-1-1 0 0,0 1 0 0 0,0-1 1 0 0,0 1-1 0 0,0-1 0 0 0,0 0 1 0 0,0 1-1 0 0,0-1 1 0 0,-1 1-1 0 0,1-1 0 0 0,0 1 1 0 0,0-1-1 0 0,-1 1 0 0 0,1-1 1 0 0,0 1-1 0 0,0 0 1 0 0,-1-1-1 0 0,1 1 0 0 0,-1-1 1 0 0,1 1-1 0 0,0 0 0 0 0,-1-1 1 0 0,1 1-1 0 0,-1 0 1 0 0,1-1-1 0 0,-1 1 0 0 0,1 0 1 0 0,-1 0-1 0 0,1 0 0 0 0,-1-1 1 0 0,1 1-1 0 0,-1 0 1 0 0,0 0-1 0 0,-33-10 2556 0 0,3 3-1324 0 0,16 3-879 0 0,-1 1 0 0 0,0 0-1 0 0,-22 0 1 0 0,36 3-452 0 0,-34 0 45 0 0,1 1 1 0 0,-47 8-1 0 0,57-5 499 0 0,-1-1-1 0 0,-29 0 0 0 0,47-4-452 0 0,-1 0 0 0 0,0-1 0 0 0,0 1 0 0 0,1-2-1 0 0,-11-3 1 0 0,-25-6 151 0 0,13 8-121 0 0,-2 2 0 0 0,1 1 0 0 0,0 1 0 0 0,-37 5 0 0 0,23-2 121 0 0,-77-5 0 0 0,72-1 32 0 0,-55 5 0 0 0,-78 4 195 0 0,51-12-339 0 0,113 4-69 0 0,0 0 0 0 0,0-1 0 0 0,-30-9 0 0 0,-7-1 105 0 0,30 8-143 0 0,-77-10 131 0 0,37 5-160 0 0,6 1 0 0 0,-59-9 65 0 0,2 0-2 0 0,-33 6 118 0 0,65 11-168 0 0,48 2-15 0 0,-171 9 247 0 0,-11-14-170 0 0,-45 16-11 0 0,187-3 1 0 0,-102 16-66 0 0,144-20 20 0 0,-61 2-1 0 0,-10 0 9 0 0,-69 4-27 0 0,51-5 0 0 0,16 8 0 0 0,59-7 0 0 0,36-5 0 0 0,0 1 0 0 0,0-2 0 0 0,-28 0 0 0 0,28-2 0 0 0,0 2 0 0 0,0 0 0 0 0,-18 4 0 0 0,-9 0 0 0 0,-194 5 128 0 0,151-16-128 0 0,60 3 0 0 0,-130-2 0 0 0,108 5 0 0 0,21 0 21 0 0,0-2 1 0 0,-29-6-1 0 0,-1 4-21 0 0,-22-13 7 0 0,34 7 9 0 0,-1 1-1 0 0,-52-3 0 0 0,-78-2 67 0 0,157 13-77 0 0,-105-16 76 0 0,27 4-38 0 0,34 5-43 0 0,21 2 0 0 0,0 1 0 0 0,-53 2 0 0 0,-235 16 0 0 0,287-11-1 0 0,-111 0 13 0 0,112-6 41 0 0,28 2-40 0 0,1 1 1 0 0,-1 0-1 0 0,-17 2 0 0 0,-138 10-2 0 0,19-8 10 0 0,28-2 22 0 0,68 1-43 0 0,-157 11 0 0 0,114-9 70 0 0,-31 5-76 0 0,-280 37 6 0 0,324-36 0 0 0,-73 2 0 0 0,138-11 0 0 0,-28 5 0 0 0,6-1 0 0 0,-70 12 0 0 0,68-9 0 0 0,-51 4 0 0 0,-31-2 19 0 0,65-4 3 0 0,-104-3 1 0 0,-170-23 41 0 0,247 9-34 0 0,-9 0 4 0 0,50 8-34 0 0,-78 0 0 0 0,-104 0 41 0 0,70-2-18 0 0,63-1-23 0 0,30 1 0 0 0,6 6 0 0 0,35 0 0 0 0,-27-2 0 0 0,-130-10 50 0 0,103 7-36 0 0,-18 3 81 0 0,-24-3 2 0 0,64 2-61 0 0,-95 6-1 0 0,75 1-31 0 0,-12-4 100 0 0,-87-10 0 0 0,71 5-27 0 0,-57 7-77 0 0,45 1 0 0 0,14 2 0 0 0,28-1 0 0 0,-278-18 64 0 0,315 12-64 0 0,1 2 0 0 0,-57 7 0 0 0,53-4 0 0 0,-67 0 0 0 0,-122 1 0 0 0,159 0-7 0 0,-37 2 44 0 0,87-7-10 0 0,1-1-1 0 0,-1 0 1 0 0,-32-8-1 0 0,39 7-26 0 0,-14-5 0 0 0,14 3 1 0 0,10 4 1 0 0,0 0 1 0 0,0 0 0 0 0,0 0 0 0 0,0 0 0 0 0,0-1 0 0 0,0 1 0 0 0,0 0 0 0 0,0-1 0 0 0,1 1-1 0 0,-1-1 1 0 0,0 1 0 0 0,0-1 0 0 0,0 1 0 0 0,1-1 0 0 0,-1 0 0 0 0,0 1 0 0 0,1-1 0 0 0,-1 0-1 0 0,0 0 1 0 0,1 1 0 0 0,-1-2 0 0 0,-3-4 6 0 0,1 0 0 0 0,0 0-1 0 0,1 0 1 0 0,0 0 0 0 0,0 0 0 0 0,0-1-1 0 0,-1-10 1 0 0,-3-50-21 0 0,5 45 18 0 0,-2-144-6 0 0,4 110 0 0 0,-6-46-3 0 0,2 49 59 0 0,-13-286-45 0 0,20 68-11 0 0,-2 226 0 0 0,4-57 0 0 0,-3 74 0 0 0,9-62 0 0 0,-10 78 0 0 0,1-1 0 0 0,1 1 0 0 0,0 0 0 0 0,1 0 0 0 0,6-12 0 0 0,-9 21-3 0 0,-1 0 0 0 0,1 0 0 0 0,1 0 0 0 0,-1 0-1 0 0,0 1 1 0 0,1-1 0 0 0,-1 1 0 0 0,1-1 0 0 0,0 1 0 0 0,0 0 0 0 0,0 0-1 0 0,0 0 1 0 0,0 0 0 0 0,0 1 0 0 0,0-1 0 0 0,1 1 0 0 0,-1 0 0 0 0,0 0 0 0 0,1 0-1 0 0,-1 0 1 0 0,1 0 0 0 0,6 1 0 0 0,-9 0 0 0 0,38 0-28 0 0,48 6 1 0 0,54 4 30 0 0,-115-9 0 0 0,34 2 0 0 0,-29-1 0 0 0,-20-1 0 0 0,101 4 0 0 0,34-11 0 0 0,-87 3 0 0 0,166-12 0 0 0,-91 16-64 0 0,-94 0 64 0 0,29 0 0 0 0,-21 1 0 0 0,28 2 0 0 0,50-3 0 0 0,-35-1 0 0 0,205 4 0 0 0,-271-4 0 0 0,21 0 0 0 0,81 0 0 0 0,284 5 0 0 0,-163-5 0 0 0,-200 2 0 0 0,104 5 0 0 0,-124-6 0 0 0,10 0 0 0 0,70 2 0 0 0,-69-3 0 0 0,104 0 0 0 0,138-15 0 0 0,-237 12 0 0 0,57-3 0 0 0,214-11 0 0 0,48-5 0 0 0,-314 19 0 0 0,28 0 0 0 0,50-2 0 0 0,-27 1 0 0 0,57-1 0 0 0,86-9 0 0 0,-191 10 0 0 0,-20 3 0 0 0,55-3 11 0 0,-63 4 31 0 0,52 4-31 0 0,-18-3-11 0 0,69 1 0 0 0,-60-5 0 0 0,18 0 0 0 0,139 7 0 0 0,-179-4 0 0 0,104 2 0 0 0,165 6 0 0 0,-111-4 0 0 0,-157-4 0 0 0,208-11 0 0 0,-195 7 0 0 0,-31 2 11 0 0,-5 1 31 0 0,53 3-31 0 0,89-4-11 0 0,-31 0 0 0 0,-93 4 0 0 0,6-2 0 0 0,31-2 0 0 0,59 2 0 0 0,-43 0 0 0 0,-52 2 0 0 0,73 0 0 0 0,234 0 0 0 0,-311 0 0 0 0,11-1 0 0 0,66 4 0 0 0,137 11 0 0 0,-136-10 0 0 0,206 18 0 0 0,-279-19 0 0 0,47 5 0 0 0,1 0 0 0 0,27 0 0 0 0,-47-6 0 0 0,0-4 0 0 0,87-11 0 0 0,-44 3 0 0 0,-9 2 0 0 0,-62 5 0 0 0,93 5 0 0 0,65-4 0 0 0,-99-1 0 0 0,101-16 0 0 0,-171 14 0 0 0,7-2 0 0 0,8 0 0 0 0,54-1 0 0 0,-69 3 0 0 0,7 0 0 0 0,29 0 0 0 0,42-2 0 0 0,64-3 0 0 0,41-4 0 0 0,-169 10 0 0 0,31 2 0 0 0,-52-1 0 0 0,0-1 0 0 0,43-10 0 0 0,-18 3 0 0 0,32 0 0 0 0,91 3 0 0 0,46-4 0 0 0,-130 5 0 0 0,-82 5 5 0 0,1 0 1 0 0,-1 0-1 0 0,1 1 0 0 0,-1 0 1 0 0,1 0-1 0 0,-1 1 0 0 0,0 0 1 0 0,0 0-1 0 0,0 0 0 0 0,0 1 1 0 0,9 5-1 0 0,-5-2-5 0 0,-9-5 0 0 0,1 1 0 0 0,-1-1 0 0 0,1 1 0 0 0,-1-1 0 0 0,0 1 0 0 0,1 0 0 0 0,-1 0 0 0 0,0 0 0 0 0,3 3 0 0 0,24 20 0 0 0,-13-6 0 0 0,0 0 0 0 0,29 25 0 0 0,-26-26 0 0 0,0 0 0 0 0,16 22 0 0 0,-27-30 0 0 0,-1 1 0 0 0,0 0 0 0 0,-1 0 0 0 0,0 0 0 0 0,7 21 0 0 0,24 59 0 0 0,1 5 0 0 0,-23-49 0 0 0,-3 1 0 0 0,-1 1 0 0 0,-3 0 0 0 0,3 67 0 0 0,-8 26 0 0 0,6 85 0 0 0,-9-208 11 0 0,-1-1-1 0 0,-1 0 1 0 0,0 0 0 0 0,-2 0-1 0 0,0 0 1 0 0,-11 31 0 0 0,14-44-5 0 0,-1 0 1 0 0,0-1 0 0 0,0 1-1 0 0,0 0 1 0 0,0-1 0 0 0,-1 0-1 0 0,-3 5 1 0 0,-10 20 27 0 0,0-2-4 0 0,-18 25-5 0 0,12-16 3 0 0,17-27-17 0 0,3-6-11 0 0,0 0 0 0 0,0 0 0 0 0,0 0 0 0 0,0 0 0 0 0,0 0 0 0 0,-1-1 0 0 0,-4 5 0 0 0,2-3 0 0 0,1 0 0 0 0,-1 0 0 0 0,1 0 0 0 0,-7 10 0 0 0,7-8 38 0 0,1 0 0 0 0,-1 0 0 0 0,-2 8 0 0 0,3-7 6 0 0,0-1 0 0 0,0 1 0 0 0,-8 11 0 0 0,2-5-44 0 0,0 0 0 0 0,2 1 0 0 0,-1 0 0 0 0,-4 16 0 0 0,-7 12 0 0 0,11-27-28 0 0,-19 43 85 0 0,25-53-101 0 0,0 1 1 0 0,0 0 0 0 0,1 0-1 0 0,0 0 1 0 0,0 0 0 0 0,0 0-1 0 0,0 0 1 0 0,1 6 0 0 0,1-9-234 0 0,0 1 0 0 0,0-1 0 0 0,0 0 0 0 0,0 0 0 0 0,0 0 0 0 0,0 0 0 0 0,3 3 1 0 0,-2-2-979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57:45.090"/>
    </inkml:context>
    <inkml:brush xml:id="br0">
      <inkml:brushProperty name="width" value="0.1" units="cm"/>
      <inkml:brushProperty name="height" value="0.1" units="cm"/>
      <inkml:brushProperty name="color" value="#FFFF00"/>
    </inkml:brush>
  </inkml:definitions>
  <inkml:trace contextRef="#ctx0" brushRef="#br0">2724 64 5551 0 0,'-3'-6'524'0'0,"2"6"-486"0"0,1 0 0 0 0,-1-1 0 0 0,1 1 1 0 0,0 0-1 0 0,-1-1 0 0 0,1 1 0 0 0,0-1 0 0 0,-1 1 0 0 0,1-1 1 0 0,0 1-1 0 0,0-1 0 0 0,0 1 0 0 0,-1-1 0 0 0,1 1 1 0 0,0-1-1 0 0,0 1 0 0 0,0-2 0 0 0,-1 1 113 0 0,0-1-1 0 0,0 1 1 0 0,-1 0-1 0 0,1-1 1 0 0,0 1-1 0 0,-1 0 1 0 0,1 0 0 0 0,0 0-1 0 0,-1 0 1 0 0,0 0-1 0 0,1 0 1 0 0,-1 1-1 0 0,-2-2 1 0 0,-6-4 661 0 0,6 3-384 0 0,-1 0 0 0 0,0-1 0 0 0,0 2 1 0 0,0-1-1 0 0,0 0 0 0 0,0 1 0 0 0,-8-2 0 0 0,9 3-261 0 0,0 0 0 0 0,0 1 0 0 0,0 0 0 0 0,1 0 0 0 0,-1 0 0 0 0,0 0 0 0 0,0 0 0 0 0,1 1 0 0 0,-1 0 0 0 0,0 0 0 0 0,-7 2 0 0 0,1 1 26 0 0,-3 2 20 0 0,0-1 1 0 0,0-1 0 0 0,-1 0-1 0 0,0-1 1 0 0,0 0 0 0 0,-24 1-1 0 0,-37-8 619 0 0,52 2-587 0 0,-2 0 0 0 0,1 2-1 0 0,-30 4 1 0 0,33-2-170 0 0,-41-1 0 0 0,3-1 252 0 0,-15 3 305 0 0,-95 12 355 0 0,143-13-899 0 0,-5-1 281 0 0,-46-5 1 0 0,70 4-320 0 0,-116-4 534 0 0,-30 0-136 0 0,20-1-80 0 0,85-1-183 0 0,34 3-108 0 0,1 1 0 0 0,-18 0 0 0 0,-107-5 534 0 0,97 4-422 0 0,3 2-28 0 0,-54 7 0 0 0,30-2-67 0 0,-98 9 243 0 0,-16 1 94 0 0,111-10-194 0 0,0 3 1 0 0,1 3-1 0 0,-87 24 0 0 0,112-24-192 0 0,21-6-169 0 0,1 0 0 0 0,1 2 0 0 0,-22 9-1 0 0,26-10-355 0 0,-8 5-928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58:47.547"/>
    </inkml:context>
    <inkml:brush xml:id="br0">
      <inkml:brushProperty name="width" value="0.1" units="cm"/>
      <inkml:brushProperty name="height" value="0.1" units="cm"/>
      <inkml:brushProperty name="color" value="#FFFF00"/>
    </inkml:brush>
  </inkml:definitions>
  <inkml:trace contextRef="#ctx0" brushRef="#br0">7929 108 5063 0 0,'-7'-8'1623'0'0,"0"1"-1"0"0,0-2 1 0 0,-6-8-1 0 0,2-4-1576 0 0,10 21-13 0 0,1-1-1 0 0,-1 0 0 0 0,1 0 1 0 0,-1 1-1 0 0,1-1 0 0 0,-1 0 1 0 0,0 1-1 0 0,1-1 0 0 0,-1 1 1 0 0,0-1-1 0 0,0 1 0 0 0,1-1 1 0 0,-1 1-1 0 0,0-1 0 0 0,0 1 0 0 0,0 0 1 0 0,0 0-1 0 0,1-1 0 0 0,-1 1 1 0 0,-2 0-1 0 0,-22 0 756 0 0,21 0-725 0 0,1 1-1 0 0,0-1 1 0 0,0 0 0 0 0,-1 0-1 0 0,1-1 1 0 0,0 1 0 0 0,-6-2-1 0 0,2 0 298 0 0,0 1-1 0 0,-1-1 0 0 0,1 2 0 0 0,0-1 1 0 0,-1 1-1 0 0,1 0 0 0 0,-11 1 1 0 0,-7 0 211 0 0,-4 1 41 0 0,21-2-459 0 0,1 1 1 0 0,0-1-1 0 0,0 0 0 0 0,-1 0 0 0 0,1-1 1 0 0,0 0-1 0 0,-11-3 0 0 0,-6-5 8 0 0,16 6-115 0 0,0-1 0 0 0,0 2 0 0 0,0-1 1 0 0,-1 1-1 0 0,1 1 0 0 0,-14-2 0 0 0,6 4 79 0 0,0-1-1 0 0,-32 7 1 0 0,-21 3 45 0 0,-27-2 12 0 0,58-6 28 0 0,-2 0-67 0 0,16-2 22 0 0,-33 6-1 0 0,8 0-164 0 0,-51 0 0 0 0,25-2 0 0 0,-180 21 1524 0 0,193-18-1347 0 0,38-5-178 0 0,-114 10 146 0 0,5-4 33 0 0,-63 2 132 0 0,-93 8 157 0 0,15-3 275 0 0,156-10 2529 0 0,-83-8-6723 0 0,3 0 3663 0 0,-220 1 2150 0 0,264-14-3384 0 0,-37-2 334 0 0,154 17 598 0 0,-205-4 2534 0 0,128 6-2738 0 0,-225-8-1359 0 0,95-5 2067 0 0,135 8-279 0 0,-88 10-4 0 0,2 0 12 0 0,16-6 226 0 0,67 2-110 0 0,49-2-232 0 0,-221-8 151 0 0,51-15-177 0 0,-90-14 0 0 0,257 36 41 0 0,20 1-18 0 0,-79-2 121 0 0,-1 5 0 0 0,-148 24 0 0 0,-8 37 91 0 0,43-7-70 0 0,205-52-482 0 0,0 0 1 0 0,-1-2-1 0 0,-52-3 0 0 0,71-1-83 0 0,0-1 0 0 0,0 0 0 0 0,0-1 0 0 0,0-1 0 0 0,0 0 0 0 0,1-2-1 0 0,-1 1 1 0 0,1-2 0 0 0,-24-14 0 0 0,-4-11-7924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57:37.567"/>
    </inkml:context>
    <inkml:brush xml:id="br0">
      <inkml:brushProperty name="width" value="0.1" units="cm"/>
      <inkml:brushProperty name="height" value="0.1" units="cm"/>
      <inkml:brushProperty name="color" value="#FFFF00"/>
    </inkml:brush>
  </inkml:definitions>
  <inkml:trace contextRef="#ctx0" brushRef="#br0">2211 106 6767 0 0,'-2'-3'148'0'0,"1"2"-109"0"0,0 0 0 0 0,1 0 0 0 0,-1-1 1 0 0,1 1-1 0 0,-1 0 0 0 0,1 0 0 0 0,-1 0 0 0 0,1-1 1 0 0,0 1-1 0 0,-1 0 0 0 0,1 0 0 0 0,0-1 0 0 0,0-1 0 0 0,1 2-71 0 0,0 0-1 0 0,-1 0 1 0 0,1 0-1 0 0,0 0 0 0 0,0 0 1 0 0,0 0-1 0 0,0 0 1 0 0,1 0-1 0 0,-1 0 0 0 0,0 0 1 0 0,0 0-1 0 0,0 1 1 0 0,1-1-1 0 0,-1 0 0 0 0,2 0 1 0 0,2-1-55 0 0,6-10-95 0 0,-10 12 206 0 0,-1 0 0 0 0,0-1 0 0 0,0 1 0 0 0,0 0 0 0 0,1 0 0 0 0,-1 0 0 0 0,0 0-1 0 0,0-1 1 0 0,0 1 0 0 0,0 0 0 0 0,0 0 0 0 0,1-1 0 0 0,-1 1 0 0 0,0 0 0 0 0,0 0 0 0 0,0-1 0 0 0,0 1 0 0 0,0 0-1 0 0,0 0 1 0 0,0-1 0 0 0,0 1 0 0 0,0 0 0 0 0,0 0 0 0 0,0-1 0 0 0,0 1 0 0 0,0 0 0 0 0,0 0 0 0 0,0-1 0 0 0,0 1-1 0 0,0 0 1 0 0,0 0 0 0 0,0-1 0 0 0,0 1 0 0 0,-1 0 0 0 0,1 0 0 0 0,0 0 0 0 0,0-1 0 0 0,0 1 0 0 0,0 0 0 0 0,-1 0-1 0 0,1 0 1 0 0,0-1 0 0 0,0 1 0 0 0,0 0 0 0 0,-1 0 0 0 0,1 0 0 0 0,0 0 0 0 0,-1-1 0 0 0,-3 0 825 0 0,1-1 1 0 0,-1 0-1 0 0,0 0 0 0 0,1-1 1 0 0,-1 1-1 0 0,-3-4 1 0 0,4 3-555 0 0,0 1 0 0 0,-1-1 0 0 0,1 1 0 0 0,-1 0 0 0 0,1 0 0 0 0,-1 0 0 0 0,-4-1 0 0 0,1 1 26 0 0,1 1-1 0 0,-1 0 1 0 0,0 0-1 0 0,1 0 1 0 0,-1 1-1 0 0,1 0 1 0 0,-1 0-1 0 0,0 1 1 0 0,-7 1 0 0 0,3-1-80 0 0,1 0 0 0 0,-17-2 1 0 0,-11 0 60 0 0,-77 4-116 0 0,-23 1 767 0 0,93 0-372 0 0,0-2 0 0 0,-1-3 1 0 0,-82-10-1 0 0,96 8-448 0 0,-45 3-1 0 0,-7-1 67 0 0,39 0 59 0 0,-83 10 1 0 0,58-3-32 0 0,-46 4 133 0 0,-120 6 335 0 0,-3-29 10 0 0,-49 1-178 0 0,260 13-844 0 0,-43 8-1 0 0,39-2-2412 0 0,0 5-3709 0 0,12-2-1132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57:38.261"/>
    </inkml:context>
    <inkml:brush xml:id="br0">
      <inkml:brushProperty name="width" value="0.1" units="cm"/>
      <inkml:brushProperty name="height" value="0.1" units="cm"/>
      <inkml:brushProperty name="color" value="#FFFF00"/>
    </inkml:brush>
  </inkml:definitions>
  <inkml:trace contextRef="#ctx0" brushRef="#br0">2197 163 455 0 0,'-3'0'609'0'0,"1"0"-1"0"0,0 0 1 0 0,-1-1-1 0 0,1 1 0 0 0,0-1 1 0 0,-1 1-1 0 0,1-1 0 0 0,0 0 1 0 0,0 0-1 0 0,0 0 1 0 0,0-1-1 0 0,0 1 0 0 0,0 0 1 0 0,-4-4-1 0 0,0-1 23 0 0,0-1 0 0 0,-10-12 0 0 0,12 13-313 0 0,0 1 0 0 0,0 0 0 0 0,-1 0 0 0 0,-9-8-1 0 0,9 10-120 0 0,1 1 0 0 0,-1-1-1 0 0,0 1 1 0 0,-1 0 0 0 0,1 0 0 0 0,0 1-1 0 0,-1 0 1 0 0,-7-1 0 0 0,-5 0 639 0 0,-21 0 0 0 0,-23 7 586 0 0,45-3-1083 0 0,1 0 1 0 0,0-2 0 0 0,-29-2 0 0 0,3-1 92 0 0,0 1-1 0 0,-47 4 1 0 0,-51-2-327 0 0,-457-35 4196 0 0,332 22-3418 0 0,14 11-354 0 0,-89-8-1250 0 0,293 6-1252 0 0,26 4 90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57:39.236"/>
    </inkml:context>
    <inkml:brush xml:id="br0">
      <inkml:brushProperty name="width" value="0.1" units="cm"/>
      <inkml:brushProperty name="height" value="0.1" units="cm"/>
      <inkml:brushProperty name="color" value="#FFFF00"/>
    </inkml:brush>
  </inkml:definitions>
  <inkml:trace contextRef="#ctx0" brushRef="#br0">2048 132 9095 0 0,'-16'0'905'0'0,"13"1"-839"0"0,0-1 0 0 0,0 0-1 0 0,0 0 1 0 0,0 0 0 0 0,0 0 0 0 0,0-1 0 0 0,0 1 0 0 0,0-1 0 0 0,0 0 0 0 0,0 1-1 0 0,0-1 1 0 0,1-1 0 0 0,-1 1 0 0 0,0 0 0 0 0,1-1 0 0 0,-1 1 0 0 0,0-1-1 0 0,-1-2 1 0 0,-4-2 521 0 0,0-1 0 0 0,-1 1 0 0 0,1 1 0 0 0,-1 0-1 0 0,0 0 1 0 0,0 1 0 0 0,-10-4 0 0 0,13 7-248 0 0,0 0 0 0 0,1 1 0 0 0,-1-1 0 0 0,0 1 0 0 0,1 1 0 0 0,-12 0 0 0 0,10 0-93 0 0,0 0 0 0 0,-1-1 0 0 0,-12 0 0 0 0,6-2-8 0 0,-1 0 482 0 0,1-1 0 0 0,-1 0 1 0 0,-16-5-1 0 0,21 5-726 0 0,1 1 0 0 0,0 0 1 0 0,-1 1-1 0 0,-19 0 0 0 0,4 0 116 0 0,-64-4 267 0 0,-43-4 246 0 0,14 0-160 0 0,29 3 2 0 0,-149-8 599 0 0,-123 18 24 0 0,238-2-547 0 0,-182 24 1 0 0,297-25-671 0 0,-66 8 294 0 0,65-9-688 0 0,0 1 0 0 0,0-2 0 0 0,0 1 0 0 0,0-1 0 0 0,1-1 0 0 0,-12-3-1 0 0,8 1-1133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01:08.596"/>
    </inkml:context>
    <inkml:brush xml:id="br0">
      <inkml:brushProperty name="width" value="0.1" units="cm"/>
      <inkml:brushProperty name="height" value="0.1" units="cm"/>
      <inkml:brushProperty name="color" value="#FFFF00"/>
    </inkml:brush>
  </inkml:definitions>
  <inkml:trace contextRef="#ctx0" brushRef="#br0">2510 1478 1839 0 0,'-22'2'-320'0'0,"-27"9"8625"0"0,30-6-7656 0 0,17-5-605 0 0,1 0 8 0 0,1 0 0 0 0,-1 0 0 0 0,1 1 0 0 0,-1-1 0 0 0,1 0-1 0 0,-1 0 1 0 0,1 0 0 0 0,-1 0 0 0 0,1 0 0 0 0,-1 0 0 0 0,1 1-1 0 0,-1-1 1 0 0,1 0 0 0 0,-1 0 0 0 0,1 1 0 0 0,0-1 0 0 0,-1 0-1 0 0,1 1 1 0 0,0-1 0 0 0,-1 0 0 0 0,1 1 0 0 0,0-1-1 0 0,-1 0 1 0 0,1 1 0 0 0,0-1 0 0 0,0 1 0 0 0,-1 0 382 0 0,0-1-287 0 0,1 0 0 0 0,-1 0 0 0 0,0 0 0 0 0,1 0-1 0 0,-1-1 1 0 0,0 1 0 0 0,1 0 0 0 0,-1 0 0 0 0,1-1-1 0 0,-1 1 1 0 0,0 0 0 0 0,1-1 0 0 0,-1 1 0 0 0,1-1-1 0 0,-1 0 1 0 0,0 1-68 0 0,0-1-1 0 0,0 0 0 0 0,0 0 0 0 0,0 1 1 0 0,0-1-1 0 0,0 1 0 0 0,0-1 0 0 0,0 1 1 0 0,0-1-1 0 0,0 1 0 0 0,-2-1 0 0 0,0 1 117 0 0,1 0-1 0 0,0-1 1 0 0,0 1-1 0 0,-1-1 1 0 0,1 1-1 0 0,0-1 1 0 0,0 0-1 0 0,0 0 1 0 0,-1 0-1 0 0,1 0 1 0 0,0-1-1 0 0,1 1 0 0 0,-1 0 1 0 0,0-1-1 0 0,0 0 1 0 0,0 1-1 0 0,1-1 1 0 0,-1 0-1 0 0,1 0 1 0 0,0 0-1 0 0,-1 0 1 0 0,1 0-1 0 0,0 0 1 0 0,0 0-1 0 0,0 0 1 0 0,0 0-1 0 0,1 0 1 0 0,-1-1-1 0 0,1 1 1 0 0,-1 0-1 0 0,1-1 1 0 0,0 1-1 0 0,0 0 1 0 0,0-1-1 0 0,0-2 0 0 0,1-16 580 0 0,4-17-1842 0 0,-3 28 1106 0 0,8-29 702 0 0,22-58 0 0 0,-18 61-245 0 0,10-40 0 0 0,-18 53-383 0 0,46-149 801 0 0,-22 64-585 0 0,-22 74-614 0 0,18-49 0 0 0,-12 45 787 0 0,17-78 1 0 0,-3-43 58 0 0,-28 155-562 0 0,4-58 77 0 0,-3 32-37 0 0,-1 0 1 0 0,-1 0-1 0 0,-1-1 1 0 0,-10-39-1 0 0,11 64-28 0 0,0 0-1 0 0,-1 0 1 0 0,0 0-1 0 0,0 0 1 0 0,0 1 0 0 0,-1-1-1 0 0,0 1 1 0 0,0 0-1 0 0,-6-8 1 0 0,7 11-5 0 0,0-1 0 0 0,-1 1 0 0 0,1-1 0 0 0,-1 1 0 0 0,0 0 0 0 0,1 0 0 0 0,-1 1 1 0 0,0-1-1 0 0,0 1 0 0 0,0-1 0 0 0,-1 1 0 0 0,1 0 0 0 0,0 0 0 0 0,0 0 0 0 0,-1 0 0 0 0,1 1 0 0 0,0 0 0 0 0,-6-1 0 0 0,-3 2-6 0 0,0 0 0 0 0,-17 4 0 0 0,17-2 6 0 0,1-1-1 0 0,-18 0 1 0 0,-156-12 187 0 0,-19-8-117 0 0,-2 0-33 0 0,178 18-42 0 0,-11 0 0 0 0,-55 6 0 0 0,-5 4 67 0 0,66-8-70 0 0,-475 22 270 0 0,356-29-191 0 0,-80 3 93 0 0,91 0-59 0 0,-7 1-92 0 0,3 7 193 0 0,143-6-206 0 0,1 0 1 0 0,-1 0-1 0 0,0 0 1 0 0,0 0 0 0 0,0 0-1 0 0,1 1 1 0 0,-1-1-1 0 0,0 0 1 0 0,0 1-1 0 0,0-1 1 0 0,-2 2-1 0 0,3-1-2 0 0,0 0 0 0 0,0 0-1 0 0,1 0 1 0 0,-1 1 0 0 0,0-1-1 0 0,1 0 1 0 0,-1 0 0 0 0,1 0-1 0 0,0 0 1 0 0,-1 0 0 0 0,1 1-1 0 0,0-1 1 0 0,0 0 0 0 0,-1 0-1 0 0,1 1 1 0 0,0-1 0 0 0,0 0-1 0 0,1 3 1 0 0,1 61-3 0 0,-4-41 0 0 0,-2-1 0 0 0,-8 34 0 0 0,7-34 16 0 0,-4 35 1 0 0,5-23 3 0 0,-7 132-6 0 0,-2 8-17 0 0,-21 5 56 0 0,17 25 94 0 0,14-146-155 0 0,-1-28 28 0 0,-1-1-1 0 0,-16 56 1 0 0,-1-2 49 0 0,22-82-69 0 0,-1 0 0 0 0,1-1 0 0 0,0 1 0 0 0,0 0 0 0 0,0 0 0 0 0,0-1 0 0 0,0 1 0 0 0,0 0 0 0 0,0 0 0 0 0,1-1 0 0 0,-1 1 0 0 0,0 0 0 0 0,1-1 0 0 0,0 1 0 0 0,-1 0 0 0 0,1-1 0 0 0,0 1 0 0 0,0-1 0 0 0,0 1 0 0 0,0-1 0 0 0,0 1 0 0 0,0-1 0 0 0,0 0 0 0 0,0 1 0 0 0,1-1 0 0 0,-1 0 0 0 0,1 0 0 0 0,1 1 0 0 0,4 2 0 0 0,1-1 0 0 0,0 0 0 0 0,-1 0 0 0 0,1-1 0 0 0,9 2 0 0 0,21 7 0 0 0,-24-4 0 0 0,2-2 0 0 0,-1 0 0 0 0,1-1 0 0 0,29 3 0 0 0,-12-3 0 0 0,61 2 0 0 0,3-4 0 0 0,4 7 0 0 0,-9 0-11 0 0,-57-5-31 0 0,46 6 31 0 0,22 0 0 0 0,9-2-31 0 0,12-2 31 0 0,-6 1 11 0 0,-14 4 0 0 0,-6 3 0 0 0,-4 2 0 0 0,5 2 0 0 0,-10-4 0 0 0,-70-11 0 0 0,0-1-1 0 0,1-1 0 0 0,-1 0 1 0 0,0-1-1 0 0,32-5 1 0 0,-15 1-17 0 0,-33 4-170 0 0,13-2-367 0 0,48-8-160 0 0,-48 8-1122 0 0,0-2-4599 0 0,69-16-1971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03:02.366"/>
    </inkml:context>
    <inkml:brush xml:id="br0">
      <inkml:brushProperty name="width" value="0.1" units="cm"/>
      <inkml:brushProperty name="height" value="0.1" units="cm"/>
      <inkml:brushProperty name="color" value="#FFFF00"/>
    </inkml:brush>
  </inkml:definitions>
  <inkml:trace contextRef="#ctx0" brushRef="#br0">3203 75 9215 0 0,'-22'-12'624'0'0,"9"5"-346"0"0,0 0 1 0 0,0 2-1 0 0,-25-9 1 0 0,12 8 781 0 0,4 0-580 0 0,-1 0 1 0 0,0 2-1 0 0,-47-3 0 0 0,39 8 58 0 0,-1 1 1 0 0,1 2-1 0 0,-58 15 1 0 0,-87 37 2814 0 0,145-45-3060 0 0,-209 51 472 0 0,185-54-355 0 0,0-2-1 0 0,-71-1 1 0 0,-14 0 252 0 0,74-2-422 0 0,-95-8 1 0 0,19 3-108 0 0,-90 2 5 0 0,106 2 103 0 0,-259-2 687 0 0,164 8-556 0 0,2 0 1 0 0,196-8-394 0 0,-146-3 789 0 0,131 0-1573 0 0,1-1 0 0 0,-54-14 0 0 0,67 12-1168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03:16.481"/>
    </inkml:context>
    <inkml:brush xml:id="br0">
      <inkml:brushProperty name="width" value="0.1" units="cm"/>
      <inkml:brushProperty name="height" value="0.1" units="cm"/>
      <inkml:brushProperty name="color" value="#FFFF00"/>
    </inkml:brush>
  </inkml:definitions>
  <inkml:trace contextRef="#ctx0" brushRef="#br0">5494 15 919 0 0,'20'-10'6191'0'0,"-12"8"-5381"0"0,-8 1-775 0 0,0 1 0 0 0,1 0 0 0 0,-1 0 1 0 0,0-1-1 0 0,1 1 0 0 0,-1 0 0 0 0,1 0 0 0 0,-1 0 0 0 0,0 0 0 0 0,1-1 1 0 0,-1 1-1 0 0,1 0 0 0 0,-1 0 0 0 0,1 0 0 0 0,-1 0 0 0 0,0 0 1 0 0,1 0-1 0 0,-1 0 0 0 0,1 0 0 0 0,-1 0 0 0 0,1 0 0 0 0,-1 0 0 0 0,0 1 1 0 0,1-1-1 0 0,-1 0 0 0 0,1 0 0 0 0,-1 0 0 0 0,0 0 0 0 0,1 1 0 0 0,-1-1 1 0 0,0 0-1 0 0,1 0 0 0 0,-1 1 0 0 0,0-1 0 0 0,1 0 0 0 0,-1 1 0 0 0,0-1 1 0 0,1 0-1 0 0,-1 1 0 0 0,0-1 0 0 0,0 0 0 0 0,1 1 0 0 0,1 5 660 0 0,1 3 397 0 0,-3-8-930 0 0,0 0 1 0 0,1 0-1 0 0,-1 0 0 0 0,1 0 1 0 0,-1 0-1 0 0,1 0 0 0 0,-1 0 1 0 0,1 0-1 0 0,0 0 0 0 0,0 0 1 0 0,-1 0-1 0 0,1 0 0 0 0,0 0 1 0 0,0-1-1 0 0,0 1 0 0 0,0 0 1 0 0,0-1-1 0 0,0 1 0 0 0,0 0 1 0 0,0-1-1 0 0,0 0 0 0 0,0 1 1 0 0,3 0 515 0 0,-8 9 1923 0 0,3-8-2479 0 0,-1-1-1 0 0,1 1 1 0 0,-1 0 0 0 0,1-1-1 0 0,-1 1 1 0 0,0-1-1 0 0,0 1 1 0 0,0-1-1 0 0,-2 2 1 0 0,-10 6 446 0 0,-23 15 494 0 0,9-7-564 0 0,22-13-442 0 0,-1 0 0 0 0,0-1 0 0 0,1 0 0 0 0,-1 0 0 0 0,-1 0 0 0 0,1-1 0 0 0,-8 1-1 0 0,-55 7 247 0 0,53-9-187 0 0,-117 8 623 0 0,97-7-565 0 0,-9-1 0 0 0,-45 4 56 0 0,-77 16 375 0 0,125-14-434 0 0,-79 26-1 0 0,105-29-98 0 0,1 0 1 0 0,-1-1-1 0 0,-30 2 0 0 0,14-3 15 0 0,-68 2 229 0 0,41-2-201 0 0,40-3-52 0 0,0 0-1 0 0,-31-6 1 0 0,-10 0 25 0 0,-6-3-23 0 0,-106 5 100 0 0,125 7-82 0 0,-76 11 0 0 0,75-7-32 0 0,-84 0 0 0 0,39-4-14 0 0,-29 2 68 0 0,-145 14 252 0 0,238-14-350 0 0,-186 25 104 0 0,-1-16-30 0 0,144-13-73 0 0,-223 4 50 0 0,103 0-8 0 0,107-3-34 0 0,-121-6 90 0 0,29-1-7 0 0,105 6-52 0 0,-505-8 477 0 0,425 4-256 0 0,-184 19 1 0 0,-3 4-354 0 0,196-23-8797 0 0,117 2 529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04:08.571"/>
    </inkml:context>
    <inkml:brush xml:id="br0">
      <inkml:brushProperty name="width" value="0.1" units="cm"/>
      <inkml:brushProperty name="height" value="0.1" units="cm"/>
      <inkml:brushProperty name="color" value="#FFFF00"/>
    </inkml:brush>
  </inkml:definitions>
  <inkml:trace contextRef="#ctx0" brushRef="#br0">3099 2126 2303 0 0,'-10'4'-260'0'0,"8"-3"982"0"0,-1 0-1 0 0,1 0 1 0 0,-1 1-1 0 0,1-1 1 0 0,-1 1-1 0 0,1-1 1 0 0,-3 4-1 0 0,5-5-636 0 0,-1 0 0 0 0,1 0 0 0 0,0 1 0 0 0,-1-1 0 0 0,1 0 0 0 0,0 0 0 0 0,-1 1 0 0 0,1-1 0 0 0,-1 0 0 0 0,1 0 0 0 0,0 0 0 0 0,-1 0 0 0 0,1 1 0 0 0,-1-1 0 0 0,1 0 0 0 0,-1 0 0 0 0,1 0 0 0 0,-1 0 0 0 0,1 0 0 0 0,0 0 0 0 0,-1 0 0 0 0,1 0 0 0 0,-1 0 0 0 0,1-1 0 0 0,-1 1 0 0 0,1 0 0 0 0,-1 0 0 0 0,1 0 0 0 0,0 0 0 0 0,-1-1 0 0 0,1 1 0 0 0,0 0 0 0 0,-1 0 0 0 0,1-1 0 0 0,-1 1 0 0 0,1-1 0 0 0,-9-2 3158 0 0,2 1-639 0 0,34-26 282 0 0,-19 21-2634 0 0,0-1 0 0 0,9-11 1 0 0,4-5 336 0 0,-17 19-488 0 0,0 0-1 0 0,0-1 1 0 0,-1 1-1 0 0,0-1 1 0 0,0 0-1 0 0,0 0 1 0 0,2-8-1 0 0,9-17 38 0 0,-11 25-107 0 0,0 0 1 0 0,-1 0 0 0 0,3-10-1 0 0,-3 12 35 0 0,-1-1 1 0 0,1 1-1 0 0,-1-1 0 0 0,1 1 0 0 0,0-1 1 0 0,1 1-1 0 0,-1 0 0 0 0,5-5 0 0 0,-2 2 26 0 0,0-1 0 0 0,-1 1 0 0 0,1-1 0 0 0,-1 0 0 0 0,4-14 0 0 0,6-9 84 0 0,-8 16-57 0 0,-1 0 0 0 0,0-1 0 0 0,-1 1 0 0 0,3-24 0 0 0,-2 11 78 0 0,14-108 280 0 0,-18 131-583 0 0,0-18 211 0 0,-2-47 1 0 0,-1-9 1112 0 0,12-66-1037 0 0,-7 56-622 0 0,1-4 434 0 0,-2 67 88 0 0,2 2-18 0 0,-2-1 0 0 0,-1 0 0 0 0,-1 0-1 0 0,-6-45 1 0 0,-6-6 24 0 0,3 21 77 0 0,-20-71 1 0 0,17 71-135 0 0,-3-4 4 0 0,8 31-34 0 0,4 20 0 0 0,1-1 0 0 0,-1 0 0 0 0,-5-11 0 0 0,4 13-5 0 0,0-3 29 0 0,0 2-1 0 0,-1-1 1 0 0,0 0 0 0 0,0 1-1 0 0,-1 0 1 0 0,0 0 0 0 0,-1 1-1 0 0,-8-9 1 0 0,-6-3 126 0 0,14 12-95 0 0,0 1 0 0 0,-16-11 0 0 0,-21-15 62 0 0,27 21-70 0 0,0 0 0 0 0,0 2 0 0 0,-32-13 0 0 0,27 14 10 0 0,-1 1 0 0 0,-32-6 0 0 0,32 9-12 0 0,-36-10 2 0 0,-1 4-1 0 0,-116-7 1 0 0,-91 10 217 0 0,219 5-208 0 0,-30 2-37 0 0,-91-3 34 0 0,87-8-53 0 0,29 4 0 0 0,-88 2 0 0 0,85 4 0 0 0,-50 1 0 0 0,61 1 0 0 0,-80-11 0 0 0,48-6 0 0 0,-4 0 0 0 0,-92 5 0 0 0,53 6 0 0 0,95 4 0 0 0,-26 4 0 0 0,-2-1 0 0 0,-26 4 5 0 0,20-1-63 0 0,21-1 52 0 0,-55 13 1 0 0,9-1 5 0 0,-107 12 0 0 0,179-26-9 0 0,0 1 0 0 0,1 0 0 0 0,-1 1 1 0 0,1 0-1 0 0,-13 8 0 0 0,16-8 8 0 0,1 0 0 0 0,-1 1 0 0 0,1 0 0 0 0,0 0 0 0 0,0 1 0 0 0,1 0 0 0 0,-1 0 0 0 0,1 0 0 0 0,1 1 0 0 0,-6 8 0 0 0,-7 21-63 0 0,10-19 58 0 0,0-1-1 0 0,2 1 1 0 0,0 0-1 0 0,1 0 1 0 0,0 1 0 0 0,2 0-1 0 0,0 0 1 0 0,1-1-1 0 0,0 25 1 0 0,12 129-58 0 0,-2-59 64 0 0,-1-2 0 0 0,-12 23 0 0 0,3-86 0 0 0,2-29 0 0 0,-4 31 0 0 0,-3 2 0 0 0,-2 12 0 0 0,7-48 0 0 0,0 0 0 0 0,1 1 0 0 0,0 0 0 0 0,2-1 0 0 0,2 22 0 0 0,-1-15 0 0 0,-1 35 0 0 0,-1-36 0 0 0,1 0 0 0 0,1 0 0 0 0,9 40 0 0 0,-1 2 0 0 0,-6-37 0 0 0,-1-5 0 0 0,-1 0 0 0 0,0 35 0 0 0,-2-29 0 0 0,1 1 0 0 0,7 38 0 0 0,-8-64 0 0 0,2 8 0 0 0,0 1 0 0 0,1-1 0 0 0,0 0 0 0 0,0 0 0 0 0,1-1 0 0 0,0 1 0 0 0,1-1 0 0 0,0 0 0 0 0,10 14 0 0 0,-6-12 0 0 0,-1-1 0 0 0,2 0 0 0 0,0-1 0 0 0,0 0 0 0 0,0-1 0 0 0,23 14 0 0 0,-11-9-5 0 0,1-1-1 0 0,0-1 1 0 0,1-1 0 0 0,0-1-1 0 0,1-1 1 0 0,0-2 0 0 0,0 0-1 0 0,0-1 1 0 0,40 1 0 0 0,82-1-25 0 0,139 12-15 0 0,-140 13 45 0 0,-77-19 0 0 0,37 6 0 0 0,174 6 0 0 0,-167-16 0 0 0,-36-2 0 0 0,-73-5 0 0 0,155 1 0 0 0,-68-2 0 0 0,-59 2 0 0 0,42-4 0 0 0,93-7-84 0 0,-58 4 40 0 0,118-17 44 0 0,-92 17 0 0 0,-119 3 128 0 0,-15 0 1 0 0,-5 6 54 0 0,1-1-325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34:14.552"/>
    </inkml:context>
    <inkml:brush xml:id="br0">
      <inkml:brushProperty name="width" value="0.1" units="cm"/>
      <inkml:brushProperty name="height" value="0.1" units="cm"/>
      <inkml:brushProperty name="color" value="#FFFF00"/>
    </inkml:brush>
  </inkml:definitions>
  <inkml:trace contextRef="#ctx0" brushRef="#br0">3785 219 3223 0 0,'-66'1'719'0'0,"42"2"8342"0"0,1 2-5440 0 0,12-3-3714 0 0,0 0 1 0 0,0 0-1 0 0,0-1 1 0 0,1 0-1 0 0,-18-2 1 0 0,22-1 49 0 0,0 1 0 0 0,1-1 0 0 0,-1-1 0 0 0,1 1 1 0 0,-1-1-1 0 0,1 0 0 0 0,0 0 0 0 0,-8-7 0 0 0,4 3 166 0 0,-10-7 183 0 0,9 7 172 0 0,0 0 0 0 0,-15-8 0 0 0,14 9 39 0 0,0 1 1 0 0,-17-5-1 0 0,23 8-360 0 0,-1 1 0 0 0,1 0 0 0 0,-1 0 1 0 0,1 1-1 0 0,-1 0 0 0 0,1 0 0 0 0,-11 1 0 0 0,13-1-115 0 0,-8 3 155 0 0,0-2 0 0 0,0 1-1 0 0,1-2 1 0 0,-1 1 0 0 0,0-2-1 0 0,0 1 1 0 0,0-2 0 0 0,-18-3-1 0 0,-2-1-80 0 0,24 5-90 0 0,1-1 1 0 0,-1 1-1 0 0,-8-4 0 0 0,-128-44 446 0 0,127 44-351 0 0,1 1-1 0 0,-1 1 1 0 0,0 0-1 0 0,-17 0 1 0 0,-20-4 99 0 0,-38-6 252 0 0,-133-2 0 0 0,215 14-452 0 0,-58-1 144 0 0,-75-4 67 0 0,106 3-178 0 0,-1 2 0 0 0,0 2 1 0 0,-58 8-1 0 0,-29 7-53 0 0,-78 20 0 0 0,37-15 64 0 0,98-17-12 0 0,-33 3 40 0 0,-46 6-92 0 0,111-11 15 0 0,1-2 0 0 0,-36-4 0 0 0,2-1 15 0 0,-98 6 103 0 0,-72 0 240 0 0,228-1-367 0 0,-162-4 116 0 0,34-12 16 0 0,74 7 147 0 0,-71 0-1 0 0,116 10-230 0 0,0 1-1 0 0,-27 7 1 0 0,23-5-34 0 0,15-3-46 0 0,0 1 0 0 0,1 0 0 0 0,-1 0 0 0 0,1 0 0 0 0,-1 1 0 0 0,1 0-1 0 0,0 1 1 0 0,0-1 0 0 0,-7 6 0 0 0,-5 8 26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03:32.579"/>
    </inkml:context>
    <inkml:brush xml:id="br0">
      <inkml:brushProperty name="width" value="0.1" units="cm"/>
      <inkml:brushProperty name="height" value="0.1" units="cm"/>
      <inkml:brushProperty name="color" value="#FFFF00"/>
    </inkml:brush>
  </inkml:definitions>
  <inkml:trace contextRef="#ctx0" brushRef="#br0">3546 1 2303 0 0,'-14'1'612'0'0,"0"0"0"0"0,0 1 0 0 0,-19 6 0 0 0,23-5-174 0 0,-1-1 0 0 0,0 0 0 0 0,0 0 0 0 0,0-1 0 0 0,0 0 0 0 0,0-1 0 0 0,-12-1 0 0 0,-12-3 1035 0 0,-49 0 0 0 0,32 5-275 0 0,0 2 0 0 0,0 3 1 0 0,-51 12-1 0 0,-35 15-819 0 0,122-29-156 0 0,0 0 0 0 0,0-2 1 0 0,0 0-1 0 0,0-1 1 0 0,0 0-1 0 0,-25-3 1 0 0,-113-6 2094 0 0,123 7-1892 0 0,0 2 0 0 0,-55 8 0 0 0,-6 0 120 0 0,-210-11 443 0 0,252 1-802 0 0,-321 9 786 0 0,27 1-330 0 0,-351-23 269 0 0,478 4-539 0 0,24 0-1203 0 0,64 10-4037 0 0,105 1-2713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03:33.595"/>
    </inkml:context>
    <inkml:brush xml:id="br0">
      <inkml:brushProperty name="width" value="0.1" units="cm"/>
      <inkml:brushProperty name="height" value="0.1" units="cm"/>
      <inkml:brushProperty name="color" value="#FFFF00"/>
    </inkml:brush>
  </inkml:definitions>
  <inkml:trace contextRef="#ctx0" brushRef="#br0">2264 30 2303 0 0,'-30'-7'4328'0'0,"14"2"-3212"0"0,0 0 0 0 0,-1 2-1 0 0,-17-3 1 0 0,-4 4-714 0 0,1 1 0 0 0,-1 1 0 0 0,-51 8 0 0 0,-12 0 983 0 0,-94 9 921 0 0,97-8-1116 0 0,22-2-297 0 0,-297 16 1670 0 0,219-33-1913 0 0,51 2-76 0 0,-31-1 265 0 0,-124-3 343 0 0,197 11-1023 0 0,-189 7-147 0 0,138 1-2539 0 0,78-5 1190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04:12.902"/>
    </inkml:context>
    <inkml:brush xml:id="br0">
      <inkml:brushProperty name="width" value="0.1" units="cm"/>
      <inkml:brushProperty name="height" value="0.1" units="cm"/>
      <inkml:brushProperty name="color" value="#FFFF00"/>
    </inkml:brush>
  </inkml:definitions>
  <inkml:trace contextRef="#ctx0" brushRef="#br0">5959 2225 8063 0 0,'0'-4'222'0'0,"1"0"0"0"0,0 0 0 0 0,0 0 0 0 0,0-1-1 0 0,0 1 1 0 0,1 1 0 0 0,0-1 0 0 0,4-7 0 0 0,-4 6-4 0 0,1 0 1 0 0,-1 0-1 0 0,1 0 1 0 0,1-11 0 0 0,15-116 3715 0 0,-14 91-2351 0 0,13-50 1 0 0,2-16-1601 0 0,-2-130 1490 0 0,-16 203-1222 0 0,0 0 0 0 0,3 1 1 0 0,0 0-1 0 0,2 0 0 0 0,2 0 0 0 0,19-47 1 0 0,-21 61-190 0 0,-1-1 0 0 0,-1 0 0 0 0,-1 0 0 0 0,3-25 0 0 0,0-85 707 0 0,-5 63-407 0 0,-1 50-243 0 0,0-1 0 0 0,-1 1 0 0 0,-2 0 0 0 0,1-1 1 0 0,-2 1-1 0 0,0 0 0 0 0,-10-29 0 0 0,-13-21 11 0 0,4-1 0 0 0,-26-130-1 0 0,42 155 123 0 0,-13-70-384 0 0,16 100 479 0 0,-1 0-1 0 0,-1 0 1 0 0,1 1 0 0 0,-2 0 0 0 0,0 0-1 0 0,-10-16 1 0 0,6 14-88 0 0,8 9-322 0 0,-1 1-1 0 0,-1-1 0 0 0,1 1 0 0 0,-1 0 1 0 0,1 0-1 0 0,-1 0 0 0 0,-7-5 0 0 0,-59-32-881 0 0,44 28 970 0 0,11 5-16 0 0,0 2-1 0 0,0 0 1 0 0,0 1-1 0 0,-21-4 0 0 0,-66-7 249 0 0,10 8 150 0 0,-172 8-1 0 0,114 6-169 0 0,-33 3-42 0 0,111-5-138 0 0,-18 3 21 0 0,-224 29 1943 0 0,-164-6-3161 0 0,378-27 1140 0 0,51-1 23 0 0,-117 6 40 0 0,62-2-8 0 0,-121-9 0 0 0,53-2 76 0 0,-210 11 73 0 0,272-7-190 0 0,-137 5 36 0 0,-238 35 150 0 0,396-35-136 0 0,0-4 0 0 0,-104-14 0 0 0,59 9-64 0 0,30 2 0 0 0,-10-13 45 0 0,50 5-26 0 0,-211-15 109 0 0,140 25-128 0 0,71 2 0 0 0,29-1 0 0 0,-134-7 0 0 0,131 5 0 0 0,27 2 0 0 0,-1 0 0 0 0,1-1 0 0 0,-12-3 0 0 0,20 4 0 0 0,0 0 0 0 0,1 0 0 0 0,-1 0 0 0 0,0 0 0 0 0,1 1 0 0 0,-1-1 0 0 0,-2 2 0 0 0,-13 1 0 0 0,2-5 0 0 0,16 2-1 0 0,0 0 0 0 0,0 0 0 0 0,0 0 0 0 0,0 0 0 0 0,0 0 0 0 0,0 0 0 0 0,0 0 0 0 0,0 0 0 0 0,0 0 0 0 0,0 0 0 0 0,0 0-1 0 0,-1 0 1 0 0,1 0 0 0 0,0 0 0 0 0,0 0 0 0 0,0 0 0 0 0,0 0 0 0 0,0 0 0 0 0,0 0 0 0 0,0 0 0 0 0,0 0 0 0 0,0 0 0 0 0,0 0 0 0 0,-1 0 0 0 0,1 0 0 0 0,0 0 0 0 0,0 0 0 0 0,0 0 0 0 0,0 0 0 0 0,0 0 0 0 0,0 0-1 0 0,0-1 1 0 0,0 1 0 0 0,0 0 0 0 0,0 0 0 0 0,0 0 0 0 0,0 0 0 0 0,0 0 0 0 0,0 0 0 0 0,-1 0 0 0 0,1 0 0 0 0,0 0 0 0 0,0 0 0 0 0,0 0 0 0 0,0 0 0 0 0,0-1 0 0 0,0 1 0 0 0,0 0 0 0 0,0 0 0 0 0,0 0 0 0 0,0 0 0 0 0,0 0-1 0 0,0 0 1 0 0,0 0 0 0 0,0 0 0 0 0,0 0 0 0 0,0 0 0 0 0,0-1 0 0 0,0 1 0 0 0,0 0 0 0 0,-1 0 1 0 0,0-1 0 0 0,0-1 0 0 0,1 0-11 0 0,-1 3-42 0 0,0-2 53 0 0,0-1 0 0 0,0 1 0 0 0,1 0 0 0 0,2-4-11 0 0,-2 4-31 0 0,1 1 31 0 0,-2-1 11 0 0,1 0 0 0 0,-8-21 0 0 0,7 21 0 0 0,1 0 0 0 0,-1 0 0 0 0,1 0 0 0 0,-1 0 0 0 0,0 0 0 0 0,1 0 0 0 0,-1 0 0 0 0,0 0 0 0 0,0 0 0 0 0,0 0 0 0 0,0 1 0 0 0,1-1 0 0 0,-1 0 0 0 0,0 1 0 0 0,0-1 0 0 0,-1 1 0 0 0,0-2 0 0 0,0 2 0 0 0,-5-4 0 0 0,0 1 0 0 0,0 0 0 0 0,-1 1 0 0 0,1 0 0 0 0,-1 0 0 0 0,0 0 0 0 0,1 1 0 0 0,-1 0 0 0 0,0 1 0 0 0,-8 0 0 0 0,-62-4 0 0 0,68 4 0 0 0,0 0 0 0 0,0 1 0 0 0,1 1 0 0 0,-1 0 0 0 0,1 0 0 0 0,-19 7 0 0 0,25-8-3 0 0,0 0 0 0 0,0 1 1 0 0,0-1-1 0 0,0 1 0 0 0,1-1 0 0 0,-1 1 1 0 0,0 0-1 0 0,1 0 0 0 0,0 0 0 0 0,-1 1 0 0 0,1-1 1 0 0,0 1-1 0 0,0-1 0 0 0,0 1 0 0 0,1 0 1 0 0,-1-1-1 0 0,1 1 0 0 0,-1 0 0 0 0,1 0 0 0 0,0 0 1 0 0,0 0-1 0 0,0 4 0 0 0,-1 2-3 0 0,2 1 0 0 0,-1-1 1 0 0,1 1-1 0 0,1-1 0 0 0,0 1 0 0 0,2 9 0 0 0,17 57-61 0 0,-6-27 47 0 0,3 29 20 0 0,6 27 0 0 0,-12-63 0 0 0,11 82 0 0 0,-8 46 0 0 0,-2-16 0 0 0,2 18 0 0 0,-6-44 0 0 0,2 11 0 0 0,-6-55-2 0 0,-2-29 15 0 0,-2 81 81 0 0,2 9-7 0 0,-1-125-87 0 0,3 24 0 0 0,9 48 0 0 0,-12-83 0 0 0,1-1 0 0 0,0 1 0 0 0,1-1 0 0 0,0 1 0 0 0,0-1 0 0 0,0 0 0 0 0,1 0 0 0 0,1-1 0 0 0,-1 1 0 0 0,8 8 0 0 0,-1-2 0 0 0,-6-8 0 0 0,1 0 0 0 0,-1 0 0 0 0,1 0 0 0 0,0-1 0 0 0,0 0 0 0 0,7 5 0 0 0,9 1 0 0 0,0 0 0 0 0,0-1 0 0 0,34 9 0 0 0,-20-9 0 0 0,51 9-11 0 0,-52-13-1 0 0,0-1 0 0 0,0-1-1 0 0,40-2 1 0 0,-27-1 8 0 0,3 0 4 0 0,65 0 0 0 0,15-2 0 0 0,-30-11 0 0 0,-9-6 0 0 0,54-11 0 0 0,-86 20 0 0 0,41-1 0 0 0,17 3 0 0 0,-15 2-11 0 0,-62 3-31 0 0,56-2 31 0 0,12-2 11 0 0,-6 5 0 0 0,11 1 0 0 0,7 0 0 0 0,11 2 0 0 0,5-2 0 0 0,-2-5 0 0 0,-6-4 0 0 0,3 2 0 0 0,5 5 0 0 0,5-1 0 0 0,4 2 0 0 0,-11-3 0 0 0,-14 3 0 0 0,0 1 0 0 0,3 1 0 0 0,4 0 0 0 0,5 0 0 0 0,-7-6 0 0 0,-11-6 0 0 0,-5-2 0 0 0,-2 3 0 0 0,1 3 0 0 0,-1 4 0 0 0,3 2 0 0 0,12 4 0 0 0,-21 1 0 0 0,-22 7-16 0 0,-64-8-71 0 0,3 3-45 0 0,58 18-17 0 0,-58-18-308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03:22.090"/>
    </inkml:context>
    <inkml:brush xml:id="br0">
      <inkml:brushProperty name="width" value="0.1" units="cm"/>
      <inkml:brushProperty name="height" value="0.1" units="cm"/>
      <inkml:brushProperty name="color" value="#FFFF00"/>
    </inkml:brush>
  </inkml:definitions>
  <inkml:trace contextRef="#ctx0" brushRef="#br0">2476 162 12551 0 0,'-6'-5'149'0'0,"0"0"-1"0"0,-1 0 1 0 0,0 0-1 0 0,0 1 1 0 0,0 0-1 0 0,0 0 1 0 0,-1 0-1 0 0,0 1 1 0 0,-12-3-1 0 0,-7-1-251 0 0,-40-4 1 0 0,49 9 220 0 0,-125-6 647 0 0,97 8-414 0 0,-56-8-1 0 0,48 0 574 0 0,-83 0 0 0 0,120 7-730 0 0,0-1 0 0 0,0-1 0 0 0,-30-8 0 0 0,28 6 70 0 0,-42-5 0 0 0,-148-11 1329 0 0,131 12-1406 0 0,32 7-149 0 0,-71 4 1 0 0,58 0-40 0 0,25 1-3 0 0,-65 13 0 0 0,0 1 108 0 0,-8-4 145 0 0,-30 3-146 0 0,13-6 1328 0 0,-219 28 418 0 0,304-32-1808 0 0,19-3-379 0 0,-22 6 0 0 0,-3 0-2659 0 0,23-6-4507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03:23.346"/>
    </inkml:context>
    <inkml:brush xml:id="br0">
      <inkml:brushProperty name="width" value="0.1" units="cm"/>
      <inkml:brushProperty name="height" value="0.1" units="cm"/>
      <inkml:brushProperty name="color" value="#FFFF00"/>
    </inkml:brush>
  </inkml:definitions>
  <inkml:trace contextRef="#ctx0" brushRef="#br0">1738 34 3679 0 0,'-8'1'373'0'0,"2"0"-386"0"0,4-1 784 0 0,-1 1 0 0 0,0 0-1 0 0,1-1 1 0 0,-1 1-1 0 0,0-1 1 0 0,-3 0-1 0 0,-12 3 1036 0 0,-1 3-1069 0 0,13-3-563 0 0,-1-1 0 0 0,1 0 0 0 0,-13 2-1 0 0,17-4-80 0 0,1 0-1 0 0,-1 0 1 0 0,0 0-1 0 0,0 0 1 0 0,1 0-1 0 0,-1 0 1 0 0,0-1-1 0 0,0 1 1 0 0,1 0-1 0 0,-1-1 1 0 0,0 0-1 0 0,1 1 0 0 0,-1-1 1 0 0,0 0-1 0 0,1 0 1 0 0,-1 0-1 0 0,1 0 1 0 0,0 0-1 0 0,-3-1 1 0 0,0-2 187 0 0,0 1 1 0 0,0 0 0 0 0,0 0-1 0 0,0 1 1 0 0,-1-1 0 0 0,0 1-1 0 0,1 0 1 0 0,-1 0 0 0 0,-7-2 0 0 0,4 2 46 0 0,2 0-117 0 0,5 1-172 0 0,0 1-1 0 0,0 0 1 0 0,1-1 0 0 0,-1 1-1 0 0,0 0 1 0 0,0 0 0 0 0,0 0-1 0 0,0 0 1 0 0,0 0 0 0 0,0 0-1 0 0,0 0 1 0 0,0 0 0 0 0,0 0-1 0 0,0 0 1 0 0,0 0 0 0 0,0 0 0 0 0,-1 1-1 0 0,1-1-11 0 0,0 1 0 0 0,0-1-1 0 0,0 0 1 0 0,0 0 0 0 0,0-1-1 0 0,1 1 1 0 0,-1 0 0 0 0,0 0 0 0 0,0 0-1 0 0,0 0 1 0 0,0-1 0 0 0,1 1-1 0 0,-1 0 1 0 0,-1-2 0 0 0,-8-1 164 0 0,-38 1 458 0 0,32 0-407 0 0,-1 1-1 0 0,-31 2 1 0 0,30 0-15 0 0,0-1 1 0 0,-21-2 0 0 0,10 0 210 0 0,0 1 1 0 0,-30 2 0 0 0,-1 1-46 0 0,6-1-54 0 0,-103 16 1 0 0,76-8 11 0 0,-11 2 100 0 0,66-7-266 0 0,-1-1 0 0 0,-40-2 0 0 0,3 1 85 0 0,-9 2 2 0 0,-148 13 493 0 0,63 3-819 0 0,153-19-12 0 0,-5 1-704 0 0,0-1 0 0 0,0 0 1 0 0,0-1-1 0 0,0 0 0 0 0,-18-3 1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03:23.960"/>
    </inkml:context>
    <inkml:brush xml:id="br0">
      <inkml:brushProperty name="width" value="0.1" units="cm"/>
      <inkml:brushProperty name="height" value="0.1" units="cm"/>
      <inkml:brushProperty name="color" value="#FFFF00"/>
    </inkml:brush>
  </inkml:definitions>
  <inkml:trace contextRef="#ctx0" brushRef="#br0">771 82 5063 0 0,'-2'-6'971'0'0,"-1"0"0"0"0,-1 0 0 0 0,1 0 0 0 0,-1 1 0 0 0,0-1 0 0 0,0 1 0 0 0,-1 0 0 0 0,-5-5 0 0 0,-12-6-660 0 0,16 13-140 0 0,0 1 1 0 0,-1 1 0 0 0,1-1 0 0 0,0 1 0 0 0,-1 0 0 0 0,1 0-1 0 0,0 1 1 0 0,-1 0 0 0 0,1 0 0 0 0,-1 1 0 0 0,-10 1-1 0 0,-22 1 553 0 0,-14 0 397 0 0,0 3 0 0 0,-61 13 0 0 0,53-8-311 0 0,2-1-384 0 0,0 2 0 0 0,-95 35-1 0 0,124-37-8808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03:24.714"/>
    </inkml:context>
    <inkml:brush xml:id="br0">
      <inkml:brushProperty name="width" value="0.1" units="cm"/>
      <inkml:brushProperty name="height" value="0.1" units="cm"/>
      <inkml:brushProperty name="color" value="#FFFF00"/>
    </inkml:brush>
  </inkml:definitions>
  <inkml:trace contextRef="#ctx0" brushRef="#br0">1667 120 12927 0 0,'-10'-4'244'0'0,"0"2"0"0"0,1-1 0 0 0,-1 1 0 0 0,0 1 0 0 0,-1-1 0 0 0,1 2 0 0 0,-19 0 0 0 0,11 1-173 0 0,-25-4 0 0 0,27 0-155 0 0,0 0 0 0 0,0-1 0 0 0,0 0 0 0 0,1-1 1 0 0,-28-14-1 0 0,19 8 476 0 0,-2 1-1 0 0,1 2 1 0 0,-43-10 0 0 0,51 15-80 0 0,-1-2 153 0 0,0 1-1 0 0,0 1 1 0 0,-29-1-1 0 0,-32 8 1107 0 0,-152 28-1 0 0,36-2-367 0 0,-191 22 682 0 0,271-35-2298 0 0,96-15-634 0 0,1 0-1 0 0,-37-3 1 0 0,30-1-579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03:25.133"/>
    </inkml:context>
    <inkml:brush xml:id="br0">
      <inkml:brushProperty name="width" value="0.1" units="cm"/>
      <inkml:brushProperty name="height" value="0.1" units="cm"/>
      <inkml:brushProperty name="color" value="#FFFF00"/>
    </inkml:brush>
  </inkml:definitions>
  <inkml:trace contextRef="#ctx0" brushRef="#br0">1224 180 10223 0 0,'-9'-1'1130'0'0,"0"0"-1"0"0,0 0 0 0 0,0-1 0 0 0,-11-5 1 0 0,-9-1 393 0 0,19 5-1223 0 0,1 0 0 0 0,-1 0 0 0 0,1-2 0 0 0,-14-7 0 0 0,13 7 15 0 0,0-1 1 0 0,-22-6-1 0 0,-29-11 733 0 0,15 5-392 0 0,-2 5-40 0 0,0 1 0 0 0,-1 3 0 0 0,-61-4 0 0 0,-80 1 696 0 0,-144 5-912 0 0,228 4-3665 0 0,72 3 1554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03:25.770"/>
    </inkml:context>
    <inkml:brush xml:id="br0">
      <inkml:brushProperty name="width" value="0.1" units="cm"/>
      <inkml:brushProperty name="height" value="0.1" units="cm"/>
      <inkml:brushProperty name="color" value="#FFFF00"/>
    </inkml:brush>
  </inkml:definitions>
  <inkml:trace contextRef="#ctx0" brushRef="#br0">1581 28 1839 0 0,'-19'-2'52'0'0,"-10"-6"8511"0"0,5 1-2746 0 0,9 4-6401 0 0,2 2 660 0 0,-15-3 1844 0 0,-57 1 0 0 0,-29 8-2973 0 0,91-4 1073 0 0,-36 6 0 0 0,9 0 551 0 0,-42 1 310 0 0,-142 20 1179 0 0,77 0-843 0 0,-98 21 376 0 0,179-29-1568 0 0,-61 13 74 0 0,106-27-1418 0 0,0-2 0 0 0,-47 1 0 0 0,48-5-473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03:26.273"/>
    </inkml:context>
    <inkml:brush xml:id="br0">
      <inkml:brushProperty name="width" value="0.1" units="cm"/>
      <inkml:brushProperty name="height" value="0.1" units="cm"/>
      <inkml:brushProperty name="color" value="#FFFF00"/>
    </inkml:brush>
  </inkml:definitions>
  <inkml:trace contextRef="#ctx0" brushRef="#br0">1290 78 2303 0 0,'1'0'166'0'0,"-1"-1"0"0"0,1 0-1 0 0,-1 1 1 0 0,1-1-1 0 0,-1 1 1 0 0,1-1-1 0 0,-1 0 1 0 0,1 1-1 0 0,-1-1 1 0 0,1 0-1 0 0,-1 0 1 0 0,0 1-1 0 0,0-1 1 0 0,1 0-1 0 0,-1 0 1 0 0,0 0-1 0 0,0 1 1 0 0,0-1-1 0 0,0 0 1 0 0,0 0-1 0 0,0 0 1 0 0,0 1-1 0 0,0-1 1 0 0,0 0-1 0 0,0 0 1 0 0,0 0 0 0 0,-1 1-1 0 0,1-1 1 0 0,0 0-1 0 0,0 0 1 0 0,-1 1-1 0 0,1-1 1 0 0,-1-1-1 0 0,-9-15 4187 0 0,4 9-4529 0 0,3 6 399 0 0,1 0 1 0 0,-1 0-1 0 0,0 0 0 0 0,1 1 1 0 0,-1-1-1 0 0,0 1 1 0 0,0 0-1 0 0,0 0 0 0 0,-4-1 1 0 0,-29-5 998 0 0,-39 4 487 0 0,30 2-824 0 0,-34 1 1012 0 0,-157 22-1 0 0,-33 0 297 0 0,38-8-572 0 0,51 0-1807 0 0,170-14-304 0 0,0 0 1 0 0,0 0-1 0 0,0-1 0 0 0,0-1 1 0 0,-14-3-1 0 0,3-1-1037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34:22.228"/>
    </inkml:context>
    <inkml:brush xml:id="br0">
      <inkml:brushProperty name="width" value="0.1" units="cm"/>
      <inkml:brushProperty name="height" value="0.1" units="cm"/>
      <inkml:brushProperty name="color" value="#FFFF00"/>
    </inkml:brush>
  </inkml:definitions>
  <inkml:trace contextRef="#ctx0" brushRef="#br0">2081 72 2183 0 0,'-3'0'31'0'0,"0"0"0"0"0,0-1 0 0 0,0 1 0 0 0,-1-1 0 0 0,1 1 0 0 0,-3-2-1 0 0,-13 2 966 0 0,15-1-858 0 0,1 0 104 0 0,0 0 0 0 0,1 1 0 0 0,-1-1 0 0 0,1 0 0 0 0,-1 0 0 0 0,1 0 0 0 0,-3-2 0 0 0,4 2-125 0 0,0 0 1 0 0,0 0-1 0 0,0 0 1 0 0,0 1-1 0 0,1-1 1 0 0,-1 0-1 0 0,0 0 0 0 0,1-1 1 0 0,-1 1-1 0 0,1 0 1 0 0,-1 0-1 0 0,1 0 1 0 0,0 0-1 0 0,-1 0 1 0 0,1 0-1 0 0,0-1 1 0 0,0 1-1 0 0,0 0 0 0 0,0 0 1 0 0,0-2-1 0 0,-2-16 1140 0 0,2 18-1202 0 0,0 0 1 0 0,-1 0-1 0 0,1 0 1 0 0,0 1 0 0 0,0-1-1 0 0,-1 0 1 0 0,1 0-1 0 0,0 1 1 0 0,-1-1 0 0 0,1 0-1 0 0,-1 1 1 0 0,1-1-1 0 0,-1 0 1 0 0,1 1 0 0 0,-1-1-1 0 0,1 1 1 0 0,-1-1 0 0 0,0 1-1 0 0,1-1 1 0 0,-2 0-1 0 0,-7 5 573 0 0,8-4-585 0 0,1 1 0 0 0,-1-1 0 0 0,0 1 0 0 0,0-1 0 0 0,1 0 0 0 0,-1 1 0 0 0,0-1 0 0 0,0 0 0 0 0,0 1 0 0 0,1-1 0 0 0,-1 0 0 0 0,0 0 0 0 0,0 0 0 0 0,0 0 0 0 0,0 0 0 0 0,-1 0 0 0 0,1 0 12 0 0,1 0 0 0 0,-1 0 0 0 0,0 0 0 0 0,0 0 0 0 0,1 0 0 0 0,-1 0-1 0 0,0 0 1 0 0,0 0 0 0 0,1 0 0 0 0,-1 0 0 0 0,0 1 0 0 0,1-1 0 0 0,-1 0 0 0 0,0 0 0 0 0,1 1 0 0 0,-1-1 0 0 0,-1 1 0 0 0,2 0 3 0 0,-1-1 0 0 0,1 0 0 0 0,-1 1 0 0 0,0-1 0 0 0,1 0 0 0 0,-1 1 0 0 0,0-1 0 0 0,1 0 0 0 0,-1 0 0 0 0,0 0 0 0 0,1 0 0 0 0,-1 0 0 0 0,0 0 0 0 0,1 0 0 0 0,-1 0 0 0 0,0 0 0 0 0,0 0 0 0 0,-1 0 56 0 0,1 0 0 0 0,0 0 0 0 0,0-1 0 0 0,0 1 0 0 0,-1 0 0 0 0,1 0 0 0 0,0 1 0 0 0,0-1 0 0 0,0 0 0 0 0,-1 0 0 0 0,0 1 0 0 0,0 0 11 0 0,1-1 0 0 0,0 0 0 0 0,-1 1 0 0 0,1-1 1 0 0,0 0-1 0 0,-1 0 0 0 0,1 0 0 0 0,0 0 0 0 0,0 0 0 0 0,-1 0 0 0 0,-1-1 1 0 0,-2 0 125 0 0,0 0 0 0 0,0 0 0 0 0,1 1 1 0 0,-1-1-1 0 0,0 1 0 0 0,0 0 1 0 0,0 0-1 0 0,0 1 0 0 0,0 0 0 0 0,1 0 1 0 0,-1 0-1 0 0,-8 3 0 0 0,-22 5 948 0 0,26-7-1061 0 0,-1 0-1 0 0,1 1 1 0 0,-1 0-1 0 0,1 1 1 0 0,-13 6-1 0 0,-55 33 263 0 0,24-9-125 0 0,48-30-249 0 0,0 0 1 0 0,0 0-1 0 0,0 0 1 0 0,1 1-1 0 0,-8 9 0 0 0,7-8-15 0 0,-1 1-1 0 0,-10 8 0 0 0,10-11-12 0 0,3 0 38 0 0,-1-1-1 0 0,0 0 1 0 0,0 0 0 0 0,0-1 0 0 0,0 1-1 0 0,0-1 1 0 0,-1 0 0 0 0,1 0-1 0 0,-1 0 1 0 0,-8 2 0 0 0,0-2 166 0 0,1-1 1 0 0,0 0-1 0 0,0-1 1 0 0,-1 0-1 0 0,1-1 1 0 0,-20-4-1 0 0,9 1-189 0 0,16 4-1 0 0,0-2 1 0 0,-1 1-1 0 0,1-1 0 0 0,-11-4 1 0 0,7 2 32 0 0,0 1 1 0 0,0 0-1 0 0,0 0 0 0 0,-21-1 1 0 0,-9-1 84 0 0,-167-32 822 0 0,132 34-604 0 0,19 1-203 0 0,-5-2-19 0 0,-86-11 250 0 0,-11-8 0 0 0,51 9-122 0 0,39 3-42 0 0,-1 3 0 0 0,-101 2-1 0 0,156 6-282 0 0,11 0-360 0 0,-1 0 0 0 0,1 0 0 0 0,-1 1 1 0 0,-8 1-1 0 0,5 2-780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03:27.314"/>
    </inkml:context>
    <inkml:brush xml:id="br0">
      <inkml:brushProperty name="width" value="0.1" units="cm"/>
      <inkml:brushProperty name="height" value="0.1" units="cm"/>
      <inkml:brushProperty name="color" value="#FFFF00"/>
    </inkml:brush>
  </inkml:definitions>
  <inkml:trace contextRef="#ctx0" brushRef="#br0">2773 1 5527 0 0,'-8'1'659'0'0,"-15"-1"6510"0"0,10-1-6421 0 0,4 2-674 0 0,0 0-1 0 0,1 1 1 0 0,-1 0-1 0 0,0 0 1 0 0,1 1-1 0 0,0 0 0 0 0,0 1 1 0 0,0 0-1 0 0,-14 9 1 0 0,-25 11 111 0 0,24-15 14 0 0,-1-1-1 0 0,1-2 0 0 0,-31 5 1 0 0,37-8 0 0 0,-111 13 2175 0 0,84-13-1083 0 0,-57 14 0 0 0,-24 2 387 0 0,8-4 478 0 0,25-2-2338 0 0,5-1-967 0 0,-56 4 937 0 0,-273-2 3531 0 0,322-22-3061 0 0,15 0-112 0 0,-318-34 167 0 0,360 38-545 0 0,-72 1 0 0 0,36 2-971 0 0,-86 6 1250 0 0,99-2 94 0 0,43-4-179 0 0,0 0 0 0 0,0-1-1 0 0,0 0 1 0 0,-19-7-1 0 0,30 7-111 0 0,1 0 0 0 0,-1 0 0 0 0,0-1 0 0 0,1 0 0 0 0,-1 0-1 0 0,-8-8 1 0 0,0 2-1324 0 0,-2-3-478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03:28.133"/>
    </inkml:context>
    <inkml:brush xml:id="br0">
      <inkml:brushProperty name="width" value="0.1" units="cm"/>
      <inkml:brushProperty name="height" value="0.1" units="cm"/>
      <inkml:brushProperty name="color" value="#FFFF00"/>
    </inkml:brush>
  </inkml:definitions>
  <inkml:trace contextRef="#ctx0" brushRef="#br0">1972 76 9215 0 0,'-2'-1'107'0'0,"0"-1"0"0"0,1 0 1 0 0,-1 1-1 0 0,0 0 0 0 0,0-1 0 0 0,0 1 0 0 0,0 0 0 0 0,0 0 0 0 0,-4-1 0 0 0,-3-2 204 0 0,-71-44 3453 0 0,77 47-3703 0 0,0-1 0 0 0,0 1 1 0 0,0 0-1 0 0,0 0 1 0 0,0 0-1 0 0,0 0 0 0 0,-1 0 1 0 0,1 1-1 0 0,0-1 1 0 0,-7 1-1 0 0,-36 4 71 0 0,20-2-17 0 0,-100 4 995 0 0,96-3-710 0 0,-189 26 869 0 0,139-16-1068 0 0,52-10 26 0 0,1 2 0 0 0,-37 10 1 0 0,-78 22 860 0 0,85-24-619 0 0,-57 10 171 0 0,48-11-295 0 0,46-9-200 0 0,-1-1-1 0 0,1-1 1 0 0,0-1-1 0 0,-31-4 1 0 0,24 1 198 0 0,-46 3-1 0 0,-98-1 805 0 0,113-2-806 0 0,-135 1-200 0 0,166 0-1251 0 0,1-1-1 0 0,-30-6 1 0 0,26 1-492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03:29.889"/>
    </inkml:context>
    <inkml:brush xml:id="br0">
      <inkml:brushProperty name="width" value="0.1" units="cm"/>
      <inkml:brushProperty name="height" value="0.1" units="cm"/>
      <inkml:brushProperty name="color" value="#FFFF00"/>
    </inkml:brush>
  </inkml:definitions>
  <inkml:trace contextRef="#ctx0" brushRef="#br0">2319 5 455 0 0,'-4'5'5259'0'0,"2"6"-4614"0"0,3-8-143 0 0,3-7 976 0 0,1-9 1110 0 0,-5 10-1339 0 0,-9 4-7 0 0,2-4-868 0 0,7 3-334 0 0,-1 0-1 0 0,1 0 1 0 0,-1-1-1 0 0,0 1 1 0 0,1 0 0 0 0,-1 0-1 0 0,0 0 1 0 0,1-1-1 0 0,-1 1 1 0 0,0 0-1 0 0,0 0 1 0 0,1 0 0 0 0,-1 0-1 0 0,0 0 1 0 0,1 1-1 0 0,-1-1 1 0 0,0 0-1 0 0,1 0 1 0 0,-1 0 0 0 0,0 0-1 0 0,1 1 1 0 0,-1-1-1 0 0,-1 1 1 0 0,1 0 23 0 0,0-1-1 0 0,-1 1 1 0 0,1-1-1 0 0,0 1 1 0 0,-1-1 0 0 0,1 0-1 0 0,-1 0 1 0 0,1 0-1 0 0,-3 0 1 0 0,-11 3 488 0 0,-5 4 175 0 0,1 0-1 0 0,-28 5 0 0 0,32-9-439 0 0,-27 8 515 0 0,-21 3 63 0 0,62-14-853 0 0,-18 6 204 0 0,0 0 1 0 0,-21 11-1 0 0,26-10-72 0 0,-24 8 1 0 0,-2 0 9 0 0,-4 2 149 0 0,-2-2 0 0 0,-70 14 0 0 0,81-21-92 0 0,-91 12 549 0 0,50-10-370 0 0,-79 3 257 0 0,47-5-479 0 0,71-4-156 0 0,-32 3 65 0 0,-82-1 0 0 0,-22-17 330 0 0,-9 0 228 0 0,-83-16 154 0 0,210 20-728 0 0,-22-6-833 0 0,-45-15-8727 0 0,78 12 3733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04:16.130"/>
    </inkml:context>
    <inkml:brush xml:id="br0">
      <inkml:brushProperty name="width" value="0.1" units="cm"/>
      <inkml:brushProperty name="height" value="0.1" units="cm"/>
      <inkml:brushProperty name="color" value="#FFFF00"/>
    </inkml:brush>
  </inkml:definitions>
  <inkml:trace contextRef="#ctx0" brushRef="#br0">6743 83 455 0 0,'8'4'552'0'0,"1"1"-1"0"0,0-2 0 0 0,0 1 1 0 0,0-2-1 0 0,10 3 0 0 0,-17-4-435 0 0,0-1 0 0 0,0 0 0 0 0,-1 0 0 0 0,1 1 0 0 0,0-1-1 0 0,0 0 1 0 0,0-1 0 0 0,0 1 0 0 0,-1 0 0 0 0,1 0 0 0 0,0-1-1 0 0,0 1 1 0 0,0-1 0 0 0,-1 0 0 0 0,1 1 0 0 0,0-1 0 0 0,-1 0 0 0 0,1 0-1 0 0,-1 0 1 0 0,1 0 0 0 0,-1 0 0 0 0,1 0 0 0 0,-1-1 0 0 0,0 1-1 0 0,0 0 1 0 0,1-1 0 0 0,-1 1 0 0 0,0-1 0 0 0,0 1 0 0 0,0-1 0 0 0,-1 0-1 0 0,1 1 1 0 0,1-4 0 0 0,-2 4-21 0 0,0 0 0 0 0,1 0 0 0 0,-1 0 1 0 0,0 0-1 0 0,0 0 0 0 0,0 0 0 0 0,0 0 0 0 0,0 0 0 0 0,0 1 0 0 0,0-1 0 0 0,0 0 0 0 0,0 0 1 0 0,-1 0-1 0 0,1 0 0 0 0,0 0 0 0 0,-1 0 0 0 0,1 0 0 0 0,0 0 0 0 0,-1 0 0 0 0,1 1 0 0 0,-2-2 1 0 0,-14-14 2119 0 0,5 7-1158 0 0,6 6-667 0 0,1 0-1 0 0,-1 1 0 0 0,0-1 1 0 0,0 1-1 0 0,0 0 1 0 0,-8-2-1 0 0,1 0 116 0 0,7 2-387 0 0,-1 1 0 0 0,1-1 0 0 0,-1 1 1 0 0,1 1-1 0 0,-1-1 0 0 0,1 1 0 0 0,-9 0 0 0 0,-42 8 163 0 0,22-2-26 0 0,16-5-82 0 0,6 0 23 0 0,0 1 0 0 0,0 0 0 0 0,-18 6-1 0 0,21-6-4 0 0,0 0 0 0 0,-15 2-1 0 0,15-3-52 0 0,-1 1-1 0 0,-14 4 0 0 0,-82 25 384 0 0,80-24-426 0 0,-12 2 18 0 0,24-7-36 0 0,0 2 0 0 0,-20 6 0 0 0,11-2 97 0 0,0-1 1 0 0,-27 4-1 0 0,-27 7 394 0 0,-30 16 189 0 0,-5 2-429 0 0,21-13-328 0 0,67-13 0 0 0,21-8 0 0 0,0 0 0 0 0,0-1 0 0 0,0 0 0 0 0,0 1 0 0 0,0-1 0 0 0,-6 1 0 0 0,-54 4 210 0 0,33-3-11 0 0,-37 7 0 0 0,49-8-172 0 0,-1 0-1 0 0,0-1 1 0 0,-24-1-1 0 0,11-1 49 0 0,-147 1 251 0 0,63 3-123 0 0,-253 17 399 0 0,97-8-273 0 0,50-5-199 0 0,102 9-73 0 0,4-2-61 0 0,61-8 3 0 0,-37 2 55 0 0,-7-9 42 0 0,-174-22 0 0 0,166 12 7 0 0,-205 4 0 0 0,139 7 1 0 0,35 0-78 0 0,-93 6 1 0 0,215-5-25 0 0,-88 13 49 0 0,63-7-27 0 0,-1-3 0 0 0,-59-1 0 0 0,42-2-21 0 0,-114-9 52 0 0,93 2-46 0 0,7 4 33 0 0,-75 8 0 0 0,64 2-16 0 0,31-2-9 0 0,-66-2 0 0 0,-268-12 111 0 0,330 9-107 0 0,-89 12-1 0 0,10-1 3 0 0,21 0-23 0 0,26-2 0 0 0,-177 18 117 0 0,170-11 76 0 0,84-15-139 0 0,4 1 29 0 0,-1-1 0 0 0,-14 8 0 0 0,10-4 8 0 0,12-5-87 0 0,0-1-1 0 0,-1 1 1 0 0,1 0 0 0 0,0 0-1 0 0,0 0 1 0 0,0 0-1 0 0,0 0 1 0 0,0 0 0 0 0,0 0-1 0 0,0 0 1 0 0,0 0-1 0 0,0 0 1 0 0,0 1 0 0 0,0-1-1 0 0,1 0 1 0 0,-1 1-1 0 0,0-1 1 0 0,1 0 0 0 0,-1 1-1 0 0,1-1 1 0 0,0 1 0 0 0,0-1-1 0 0,-1 1 1 0 0,1 2-1 0 0,0 3-209 0 0,1-1 0 0 0,-1 1 0 0 0,1 0-1 0 0,2 7 1 0 0,-2-7-269 0 0,0-6 271 0 0,0 9 645 0 0,6 29 51 0 0,-5-30-56 0 0,-1 2-282 0 0,7 45-137 0 0,4 43-17 0 0,4 112 51 0 0,-15-148-18 0 0,-9 85 0 0 0,4-113-5 0 0,-16 103 131 0 0,-20 132 252 0 0,38-247-375 0 0,-1 7-27 0 0,-1 0 0 0 0,-13 52 1 0 0,13-69 18 0 0,-7 25 33 0 0,10-36-59 0 0,0 1 0 0 0,1-1 0 0 0,0 1 0 0 0,0-1 1 0 0,-1 0-1 0 0,1 1 0 0 0,1-1 0 0 0,-1 1 0 0 0,0-1 1 0 0,1 1-1 0 0,-1-1 0 0 0,2 4 0 0 0,-1-4-2 0 0,1 0 0 0 0,-1 0 0 0 0,0-1 0 0 0,1 1 0 0 0,0 0 0 0 0,-1-1 0 0 0,1 1 0 0 0,0-1 0 0 0,0 0 0 0 0,0 1 0 0 0,0-1 0 0 0,0 0 0 0 0,0 0 0 0 0,0 0 0 0 0,4 1 0 0 0,14 7-11 0 0,-3-4-31 0 0,62 14 31 0 0,37 7 11 0 0,-80-18-11 0 0,55 15-31 0 0,20 5 31 0 0,-17-11 11 0 0,-4-7 0 0 0,-3-4 0 0 0,9-1 0 0 0,12 0 0 0 0,2 4 0 0 0,0 3 0 0 0,-17-4 0 0 0,-2-4 0 0 0,-3-4 0 0 0,-2-4 0 0 0,-2-3 0 0 0,7-3 0 0 0,-11 2-11 0 0,-48 5-31 0 0,51-4 31 0 0,17 0 11 0 0,7 0 0 0 0,-4-3 0 0 0,-6 0 0 0 0,0-2 0 0 0,2-3 0 0 0,-2 1 0 0 0,0 4 0 0 0,5 4 0 0 0,4 3 0 0 0,-4-2 0 0 0,-4-1 0 0 0,-4 1 0 0 0,-4 0 0 0 0,4 1 0 0 0,0-1 0 0 0,3 0 0 0 0,4 1 0 0 0,3-1 0 0 0,2-4 0 0 0,-9 1 0 0 0,-1 0 0 0 0,-17 4-11 0 0,-47 2-31 0 0,48-3 31 0 0,17 4 11 0 0,-17 1-12 0 0,-47 0-36 0 0,53-1 36 0 0,13 0 12 0 0,-11-1 0 0 0,-5 4 0 0 0,2 1 0 0 0,1 0 0 0 0,7 4 0 0 0,25 5 0 0 0,-19-4 0 0 0,-8-2 0 0 0,-2-1 0 0 0,12 0 0 0 0,0 0-11 0 0,-6 1-31 0 0,1 4 31 0 0,10 3 11 0 0,-20-1-11 0 0,-53-7-31 0 0,45 8 31 0 0,9-1 11 0 0,3-3 0 0 0,-21-8-11 0 0,-44-2-31 0 0,-9-1 33 0 0,-1 1-19 0 0,26-7 1 0 0,57-14 16 0 0,-77 16-24 0 0,-1-1 0 0 0,1-1 0 0 0,29-16-1 0 0,-49 24 33 0 0,5-5 3 0 0,0 0 0 0 0,0 0 0 0 0,0 0 0 0 0,-1-1 0 0 0,0 1 0 0 0,0-2 0 0 0,0 1 0 0 0,7-13 0 0 0,-6 10 0 0 0,-1 0-6 0 0,1-1-1 0 0,-1 0 1 0 0,-1-1-1 0 0,7-20 1 0 0,5-46-26 0 0,-11 40 32 0 0,-2-1 0 0 0,-2-71 0 0 0,-19-76 0 0 0,12 134 0 0 0,-36-527 0 0 0,31 388 97 0 0,3 99-66 0 0,8 82-12 0 0,-1 1 0 0 0,0-1-1 0 0,-1 1 1 0 0,0-1 0 0 0,0 1 0 0 0,-1 0 0 0 0,0 0-1 0 0,0 0 1 0 0,-7-12 0 0 0,7 16-9 0 0,0 0 0 0 0,0 0 0 0 0,-1 1 0 0 0,1-1 0 0 0,-1 1-1 0 0,1-1 1 0 0,-1 1 0 0 0,0 0 0 0 0,0 1 0 0 0,-1-1 0 0 0,1 1 0 0 0,0 0 0 0 0,-1 0 0 0 0,0 0-1 0 0,1 0 1 0 0,-1 1 0 0 0,0 0 0 0 0,-5-1 0 0 0,1 1-224 0 0,0 1 1 0 0,0-1-1 0 0,0 2 0 0 0,0-1 0 0 0,0 1 1 0 0,0 1-1 0 0,1 0 0 0 0,-1 0 0 0 0,0 0 1 0 0,1 1-1 0 0,-1 0 0 0 0,1 1 0 0 0,0 0 1 0 0,0 0-1 0 0,-11 9 0 0 0,5-3-656 0 0,1 1-1 0 0,1 0 1 0 0,0 1-1 0 0,0 0 1 0 0,2 1-1 0 0,-1 0 1 0 0,-13 23-1 0 0,4 1-6585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09:08.610"/>
    </inkml:context>
    <inkml:brush xml:id="br0">
      <inkml:brushProperty name="width" value="0.1" units="cm"/>
      <inkml:brushProperty name="height" value="0.1" units="cm"/>
      <inkml:brushProperty name="color" value="#FFFF00"/>
    </inkml:brush>
  </inkml:definitions>
  <inkml:trace contextRef="#ctx0" brushRef="#br0">84 82 455 0 0,'-1'-1'-9'0'0,"0"0"-1"0"0,0 0 0 0 0,0-1 1 0 0,1 1-1 0 0,-1 0 0 0 0,0-1 0 0 0,1 1 1 0 0,-1-1-1 0 0,1 1 0 0 0,0-1 0 0 0,-1 1 1 0 0,1-1-1 0 0,0 1 0 0 0,0-2 0 0 0,0-9 3847 0 0,-3 1-2064 0 0,0 12-1035 0 0,1 6-330 0 0,1 14-96 0 0,0 1 0 0 0,1-1 0 0 0,7 44 0 0 0,0 22-244 0 0,-7-85-62 0 0,-1 0 1 0 0,1 0 0 0 0,0 0 0 0 0,-1 0 0 0 0,1 0-1 0 0,-1 0 1 0 0,0-1 0 0 0,0 1 0 0 0,0 0 0 0 0,-1 2-1 0 0,10-26 66 0 0,0-4-126 0 0,15-35-1 0 0,6-18-84 0 0,-23 61 33 0 0,-4 11 75 0 0,0 1 1 0 0,0-1-1 0 0,0 1 1 0 0,-1-1-1 0 0,0 0 1 0 0,0 0-1 0 0,-1 0 1 0 0,0-9-1 0 0,0 16 30 0 0,0 0 0 0 0,0-1 0 0 0,0 1 0 0 0,0 0-1 0 0,0-1 1 0 0,0 1 0 0 0,0 0 0 0 0,0-1 0 0 0,0 1 0 0 0,0 0 0 0 0,-1 0 0 0 0,1-1 0 0 0,0 1-1 0 0,0 0 1 0 0,0-1 0 0 0,0 1 0 0 0,-1 0 0 0 0,1 0 0 0 0,0-1 0 0 0,0 1 0 0 0,-1 0 0 0 0,1 0-1 0 0,0-1 1 0 0,0 1 0 0 0,-1 0 0 0 0,1 0 0 0 0,0 0 0 0 0,-1 0 0 0 0,1 0 0 0 0,0-1 0 0 0,-1 1-1 0 0,1 0 1 0 0,0 0 0 0 0,-1 0 0 0 0,1 0 0 0 0,-1 0 0 0 0,0 0-3 0 0,0 1-1 0 0,-1-1 1 0 0,1 1 0 0 0,0-1 0 0 0,0 1-1 0 0,0-1 1 0 0,-1 1 0 0 0,1 0-1 0 0,0-1 1 0 0,-1 2 0 0 0,-21 22-47 0 0,17-18 54 0 0,2 1 0 0 0,-1 1 0 0 0,1-1 0 0 0,0 1 0 0 0,0-1 0 0 0,1 1 0 0 0,-3 9 0 0 0,1 1 128 0 0,0 1 0 0 0,-1 20-1 0 0,-6 113 775 0 0,0 2-292 0 0,8-123-546 0 0,-2 1 1 0 0,-12 36-1 0 0,13-57-47 0 0,3-15 28 0 0,3-24 61 0 0,-1 20-83 0 0,2-18 42 0 0,0 1 0 0 0,2 0 0 0 0,1 1 1 0 0,10-34-1 0 0,-13 54-68 0 0,4-27 34 0 0,0-1-1 0 0,1-57 1 0 0,-2 24-7 0 0,-4 62-27 0 0,0 0 0 0 0,-1-1 0 0 0,1 1 0 0 0,1-1 0 0 0,-1 1 0 0 0,2-4 0 0 0,4-8 0 0 0,-8 15 0 0 0,1 0 0 0 0,0 0 0 0 0,0 0 0 0 0,0 0 0 0 0,0 0 0 0 0,0 0 0 0 0,0 0 0 0 0,0 0 0 0 0,0 0 0 0 0,0 0 0 0 0,0 0 0 0 0,0 0 0 0 0,0 0 0 0 0,0 0 0 0 0,0 0 0 0 0,0 0 0 0 0,0 0 0 0 0,0 0 0 0 0,0 0 0 0 0,0 0 0 0 0,0 0 0 0 0,-1 0 0 0 0,1 0 0 0 0,0 0 0 0 0,0 0 0 0 0,0 0 0 0 0,0 0 0 0 0,0 0 0 0 0,0 0 0 0 0,0 0 0 0 0,0 0 0 0 0,0 0 0 0 0,0 0 0 0 0,0 0 0 0 0,0 0 0 0 0,0 0 0 0 0,0 0 0 0 0,0 0 0 0 0,0 0 0 0 0,0 0 0 0 0,0 0 0 0 0,0 0 0 0 0,0 0 0 0 0,0 0 0 0 0,0 0 0 0 0,0 0 0 0 0,0 0 0 0 0,0-1 0 0 0,0 1 0 0 0,0 0 0 0 0,0 0 0 0 0,0 0 0 0 0,0 0 0 0 0,0 0 0 0 0,0 0 0 0 0,0 0 0 0 0,0 0 0 0 0,0 0 0 0 0,0 0 0 0 0,0 0 0 0 0,0 0 0 0 0,0 0 0 0 0,0 0 0 0 0,0 0 0 0 0,-2 7 0 0 0,-2 19-250 0 0,2-20-44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09:09.988"/>
    </inkml:context>
    <inkml:brush xml:id="br0">
      <inkml:brushProperty name="width" value="0.1" units="cm"/>
      <inkml:brushProperty name="height" value="0.1" units="cm"/>
      <inkml:brushProperty name="color" value="#FFFF00"/>
    </inkml:brush>
  </inkml:definitions>
  <inkml:trace contextRef="#ctx0" brushRef="#br0">106 181 3367 0 0,'-7'5'176'0'0,"1"0"0"0"0,-1 0-1 0 0,1 0 1 0 0,0 1-1 0 0,0 0 1 0 0,1 1 0 0 0,0-1-1 0 0,0 1 1 0 0,0 0-1 0 0,-6 14 1 0 0,4-5 258 0 0,0 0 1 0 0,2 0-1 0 0,0 0 1 0 0,-4 23-1 0 0,7-31-281 0 0,1 1 0 0 0,1-1 0 0 0,-1 1 0 0 0,1-1 1 0 0,1 0-1 0 0,2 13 0 0 0,-3-18-93 0 0,1 0 1 0 0,0 0 0 0 0,0 0-1 0 0,0-1 1 0 0,0 1 0 0 0,0 0 0 0 0,1-1-1 0 0,-1 1 1 0 0,4 3 0 0 0,-4-4-34 0 0,1-1 0 0 0,-1 0 0 0 0,0 0 1 0 0,1 0-1 0 0,-1 0 0 0 0,1 0 0 0 0,-1 0 0 0 0,1 0 1 0 0,-1-1-1 0 0,1 1 0 0 0,0-1 0 0 0,-1 1 0 0 0,1-1 1 0 0,0 1-1 0 0,-1-1 0 0 0,1 0 0 0 0,3 0 0 0 0,-3 0-15 0 0,0 0 0 0 0,-1-1 1 0 0,1 1-1 0 0,0-1 0 0 0,-1 1 0 0 0,1-1 0 0 0,0 1 0 0 0,-1-1 0 0 0,1 0 0 0 0,0 0 0 0 0,-1 0 0 0 0,1 0 0 0 0,-1 0 0 0 0,2-2 0 0 0,19-21 153 0 0,-16 17-137 0 0,21-26 40 0 0,-1 0 1 0 0,-1-2 0 0 0,24-45-1 0 0,-28 38-287 0 0,-3-1-1 0 0,18-59 1 0 0,-30 82 107 0 0,-5 14 80 0 0,0 1 1 0 0,0 0-1 0 0,1 0 0 0 0,-1 0 1 0 0,2 0-1 0 0,-1 0 0 0 0,3-5 0 0 0,-5 10 32 0 0,0 0 0 0 0,0 0-1 0 0,0 0 1 0 0,0 0 0 0 0,0 0 0 0 0,1 0-1 0 0,-1 0 1 0 0,0-1 0 0 0,0 1-1 0 0,0 0 1 0 0,0 0 0 0 0,0 0-1 0 0,0 0 1 0 0,0 0 0 0 0,0 0-1 0 0,0 0 1 0 0,0 0 0 0 0,0 0-1 0 0,0 0 1 0 0,0 0 0 0 0,0 0 0 0 0,0 0-1 0 0,1 0 1 0 0,-1 0 0 0 0,0 0-1 0 0,0 0 1 0 0,0 0 0 0 0,0 0-1 0 0,0 0 1 0 0,0 0 0 0 0,0 0-1 0 0,0 0 1 0 0,0 0 0 0 0,0 0 0 0 0,1 0-1 0 0,-1 0 1 0 0,0 0 0 0 0,0 0-1 0 0,0 0 1 0 0,0 0 0 0 0,0 0-1 0 0,0 0 1 0 0,0 0 0 0 0,0 0-1 0 0,0 0 1 0 0,0 0 0 0 0,0 0 0 0 0,0 0-1 0 0,1 0 1 0 0,-1 0 0 0 0,0 0-1 0 0,0 0 1 0 0,0 0 0 0 0,0 1-1 0 0,0-1 1 0 0,0 0 0 0 0,0 0-1 0 0,0 0 1 0 0,2 8-38 0 0,-1 11 5 0 0,-1-18 36 0 0,-6 118 1553 0 0,1-40-646 0 0,5-65-778 0 0,-1 7 189 0 0,2 28 1 0 0,-1-43-301 0 0,1 0-1 0 0,0 0 1 0 0,1 0-1 0 0,-1-1 1 0 0,1 1-1 0 0,0 0 1 0 0,0-1-1 0 0,1 1 1 0 0,4 6-1 0 0,1-2-164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58:56.506"/>
    </inkml:context>
    <inkml:brush xml:id="br0">
      <inkml:brushProperty name="width" value="0.1" units="cm"/>
      <inkml:brushProperty name="height" value="0.1" units="cm"/>
      <inkml:brushProperty name="color" value="#FFFF00"/>
    </inkml:brush>
  </inkml:definitions>
  <inkml:trace contextRef="#ctx0" brushRef="#br0">2428 91 6335 0 0,'-7'-8'564'0'0,"0"1"-1"0"0,-7-12 0 0 0,-13-17 339 0 0,10 20-876 0 0,6 13 24 0 0,4 2-24 0 0,4 1 58 0 0,0-1 0 0 0,0 1 1 0 0,0 0-1 0 0,0 0 0 0 0,0 1 0 0 0,0-1 1 0 0,0 1-1 0 0,0-1 0 0 0,0 1 1 0 0,0 0-1 0 0,0 0 0 0 0,0 0 0 0 0,-4 3 1 0 0,-39 23 1624 0 0,46-27-1693 0 0,-30 23 1013 0 0,24-17-881 0 0,-1-1 0 0 0,0 0-1 0 0,0-1 1 0 0,0 1 0 0 0,0-1-1 0 0,-1-1 1 0 0,0 1 0 0 0,1-1-1 0 0,-16 3 1 0 0,5-3 377 0 0,0 0 1 0 0,0-2-1 0 0,-21 0 1 0 0,-10-4 89 0 0,-72-11 0 0 0,9-1 616 0 0,61 13-486 0 0,-67 5 0 0 0,69 0-79 0 0,-83-5 0 0 0,31-11-525 0 0,36 4 252 0 0,-76-1-1 0 0,-165 26 744 0 0,181 1-412 0 0,-2 0 155 0 0,-151 3 1 0 0,260-20-946 0 0,-94-4 149 0 0,97 3-552 0 0,-1-1 1 0 0,1-1-1 0 0,0 0 0 0 0,0-1 1 0 0,-17-8-1 0 0,10 1-1707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58:58.676"/>
    </inkml:context>
    <inkml:brush xml:id="br0">
      <inkml:brushProperty name="width" value="0.1" units="cm"/>
      <inkml:brushProperty name="height" value="0.1" units="cm"/>
      <inkml:brushProperty name="color" value="#FFFF00"/>
    </inkml:brush>
  </inkml:definitions>
  <inkml:trace contextRef="#ctx0" brushRef="#br0">2474 14 4143 0 0,'-2'-1'319'0'0,"0"0"9"0"0,0 0 0 0 0,0 0-1 0 0,0 0 1 0 0,-1 0 0 0 0,1 0 0 0 0,0 0-1 0 0,0 1 1 0 0,-1-1 0 0 0,1 1-1 0 0,0 0 1 0 0,-1 0 0 0 0,1-1 0 0 0,0 1-1 0 0,-3 1 1 0 0,3-1-288 0 0,1 0-1 0 0,-1 0 1 0 0,1 0-1 0 0,-1 0 0 0 0,1 0 1 0 0,-1 0-1 0 0,1 0 1 0 0,0 0-1 0 0,-1-1 1 0 0,-7-3 3426 0 0,11 15-3379 0 0,8 30-59 0 0,-8-31 39 0 0,-3-5 65 0 0,0 0-319 0 0,-1 4 866 0 0,-1 1 0 0 0,-6 15 0 0 0,7-20-515 0 0,-1-1 0 0 0,1 1 0 0 0,-1-1 0 0 0,0 1 0 0 0,-1-1 0 0 0,-5 6 0 0 0,-2-5 163 0 0,0-1 0 0 0,0 0-1 0 0,0-1 1 0 0,0 0 0 0 0,0-1 0 0 0,-23 2-1 0 0,18-2-49 0 0,-235 18 1026 0 0,124-12-818 0 0,65-6-157 0 0,0-2 0 0 0,0-3-1 0 0,-83-14 1 0 0,-86-11 750 0 0,57 20-623 0 0,-121-10 141 0 0,224 12-220 0 0,-116 7 0 0 0,128 3-118 0 0,-76 18-1 0 0,-54 22 194 0 0,163-38-422 0 0,0 1-4 0 0,-38 4 0 0 0,57-10-318 0 0,0-1 1 0 0,0 0-1 0 0,0 0 0 0 0,0 0 0 0 0,0-1 0 0 0,0 0 0 0 0,0 0 1 0 0,0 0-1 0 0,0-1 0 0 0,-10-4 0 0 0,2-2-1155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02:14.212"/>
    </inkml:context>
    <inkml:brush xml:id="br0">
      <inkml:brushProperty name="width" value="0.1" units="cm"/>
      <inkml:brushProperty name="height" value="0.1" units="cm"/>
      <inkml:brushProperty name="color" value="#FFFF00"/>
    </inkml:brush>
  </inkml:definitions>
  <inkml:trace contextRef="#ctx0" brushRef="#br0">6006 200 5151 0 0,'0'0'728'0'0,"-1"-4"-534"0"0,-6-30 8236 0 0,6 23-9188 0 0,0 6 996 0 0,-10 0 245 0 0,8 4-230 0 0,1 0 3 0 0,-21-9 948 0 0,-28-7 0 0 0,4 1-244 0 0,-22-5 188 0 0,32 10-480 0 0,-70-12 552 0 0,45 10-848 0 0,55 12-319 0 0,-24-3 134 0 0,15 3-91 0 0,-2-1 0 0 0,-1 0-3 0 0,3 1 39 0 0,0 0-1 0 0,-17 1 1 0 0,-2 0 115 0 0,-19-3-65 0 0,18 0-91 0 0,-1 0 59 0 0,1-1 146 0 0,-65 1-1 0 0,41 5-113 0 0,24-1-27 0 0,-39 6-1 0 0,-119 17 210 0 0,101-14 233 0 0,50-7 282 0 0,-51-3 0 0 0,38-1-795 0 0,-33 3-656 0 0,0 5 1 0 0,-118 22-1 0 0,60 4 649 0 0,-59 10 355 0 0,160-36-346 0 0,-75 8 135 0 0,-24-2 79 0 0,-8-13-187 0 0,-4-1-14 0 0,-8 18 45 0 0,-101-10-80 0 0,-64-14 264 0 0,-21-3-136 0 0,283 5-155 0 0,-30-1 43 0 0,-42 1 42 0 0,72 1-45 0 0,-180-13 127 0 0,91 17-76 0 0,75-5-118 0 0,-165-4 44 0 0,-29 21 271 0 0,220-9 84 0 0,0-2 0 0 0,-95-11 0 0 0,-33-8-132 0 0,123 11-3697 0 0,0 0-3539 0 0,9 1-1563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02:15.450"/>
    </inkml:context>
    <inkml:brush xml:id="br0">
      <inkml:brushProperty name="width" value="0.1" units="cm"/>
      <inkml:brushProperty name="height" value="0.1" units="cm"/>
      <inkml:brushProperty name="color" value="#FFFF00"/>
    </inkml:brush>
  </inkml:definitions>
  <inkml:trace contextRef="#ctx0" brushRef="#br0">2703 112 4607 0 0,'-7'0'747'0'0,"0"1"0"0"0,1 0 0 0 0,-1 1 0 0 0,-12 3-1 0 0,14-3-271 0 0,0 0 0 0 0,0-1-1 0 0,0 1 1 0 0,0-1-1 0 0,-1-1 1 0 0,1 1 0 0 0,0-1-1 0 0,-1 0 1 0 0,-7-1-1 0 0,-46-15 2332 0 0,44 11-2392 0 0,0 1 0 0 0,0 0 0 0 0,0 1 1 0 0,0 1-1 0 0,-16-1 0 0 0,-93-1 1111 0 0,-27 12-333 0 0,140-7-1087 0 0,-50 6 1351 0 0,-110-1 0 0 0,114-8-2134 0 0,21 2 655 0 0,-48-8 0 0 0,20 1 194 0 0,-1 3-1 0 0,-72 4 1 0 0,57 1 64 0 0,-20 1 95 0 0,30-1 375 0 0,-110-10 0 0 0,138 4-435 0 0,-266-26-451 0 0,48 29 955 0 0,-8-2-230 0 0,250 4-638 0 0,1-1 0 0 0,0-1 0 0 0,0-1 0 0 0,-19-5 0 0 0,27 5-959 0 0,0-1 1 0 0,-15-7 0 0 0,9 1-676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34:23.912"/>
    </inkml:context>
    <inkml:brush xml:id="br0">
      <inkml:brushProperty name="width" value="0.1" units="cm"/>
      <inkml:brushProperty name="height" value="0.1" units="cm"/>
      <inkml:brushProperty name="color" value="#FFFF00"/>
    </inkml:brush>
  </inkml:definitions>
  <inkml:trace contextRef="#ctx0" brushRef="#br0">1651 72 1839 0 0,'-31'-10'8669'0'0,"30"10"-8430"0"0,1-1-251 0 0,0 1 0 0 0,-1 0-1 0 0,1 0 1 0 0,-1-1 0 0 0,1 1 0 0 0,0 0-1 0 0,-1 0 1 0 0,1-1 0 0 0,0 1-1 0 0,-1-1 1 0 0,1 1 0 0 0,0 0 0 0 0,0-1-1 0 0,-1 1 1 0 0,1 0 0 0 0,0-1 0 0 0,0 1-1 0 0,-1-1 1 0 0,1 1 0 0 0,0-1 0 0 0,0 1-1 0 0,0-1 1 0 0,0 1 0 0 0,0-1-1 0 0,0 1 1 0 0,0-1 0 0 0,0 1 0 0 0,0-1-1 0 0,1-1 84 0 0,-1 0 0 0 0,0 0-1 0 0,1 0 1 0 0,-1 0 0 0 0,0 0 0 0 0,0 0-1 0 0,0 0 1 0 0,0 0 0 0 0,0 0-1 0 0,-1-3 1 0 0,0 4 41 0 0,1 0 0 0 0,-1 1 0 0 0,1-1 0 0 0,-1 0 1 0 0,0 0-1 0 0,0 0 0 0 0,1 1 0 0 0,-1-1 0 0 0,0 0 0 0 0,0 1 0 0 0,0-1 0 0 0,1 1 0 0 0,-1-1 0 0 0,0 1 1 0 0,0-1-1 0 0,0 1 0 0 0,0 0 0 0 0,0-1 0 0 0,0 1 0 0 0,0 0 0 0 0,0 0 0 0 0,-2 0 0 0 0,-46-8 4285 0 0,-26 3-2110 0 0,-120 13-510 0 0,33 8-530 0 0,-25-2 73 0 0,96 3-807 0 0,25-4-219 0 0,-19 5 31 0 0,50-10-137 0 0,0-1 0 0 0,-52 4 0 0 0,11-10 9 0 0,-1-3-1 0 0,-84-13 0 0 0,147 13-235 0 0,0 0-1 0 0,0 2 0 0 0,-1 0 0 0 0,-25 2 1 0 0,32 0-310 0 0,0-1 1 0 0,-1 1 0 0 0,2 1-1 0 0,-1 0 1 0 0,0 0 0 0 0,0 0-1 0 0,1 1 1 0 0,0 0 0 0 0,0 0-1 0 0,-7 6 1 0 0,-10 11-1571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02:17.266"/>
    </inkml:context>
    <inkml:brush xml:id="br0">
      <inkml:brushProperty name="width" value="0.1" units="cm"/>
      <inkml:brushProperty name="height" value="0.1" units="cm"/>
      <inkml:brushProperty name="color" value="#FFFF00"/>
    </inkml:brush>
  </inkml:definitions>
  <inkml:trace contextRef="#ctx0" brushRef="#br0">2199 4 1375 0 0,'-13'1'772'0'0,"7"-1"705"0"0,-1 0 1 0 0,1 0-1 0 0,-10-2 1 0 0,4 1-639 0 0,1 0 1 0 0,-1 1 0 0 0,1 0-1 0 0,-1 1 1 0 0,1 0-1 0 0,-12 4 1 0 0,-8 0 441 0 0,7-1-256 0 0,-27 8 0 0 0,24-4-579 0 0,-111 33 994 0 0,120-36-1268 0 0,-7 2 211 0 0,-1-1 0 0 0,0-1 0 0 0,-46 2 0 0 0,-7-7-111 0 0,-11-2 800 0 0,-163 20 0 0 0,174-10-701 0 0,1-2-1 0 0,-128-8 1 0 0,166-2-122 0 0,-54-12 0 0 0,49 8-123 0 0,-27-6 106 0 0,29 5-95 0 0,1 2 0 0 0,-71-3 0 0 0,-213 22-1076 0 0,284-6-1237 0 0,24 0 152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02:27.815"/>
    </inkml:context>
    <inkml:brush xml:id="br0">
      <inkml:brushProperty name="width" value="0.1" units="cm"/>
      <inkml:brushProperty name="height" value="0.1" units="cm"/>
      <inkml:brushProperty name="color" value="#FFFF00"/>
    </inkml:brush>
  </inkml:definitions>
  <inkml:trace contextRef="#ctx0" brushRef="#br0">1750 14 2303 0 0,'-1'-1'167'0'0,"-4"-1"525"0"0,1-1-1 0 0,-1 1 0 0 0,1 1 1 0 0,-12-4 1054 0 0,14 6-1378 0 0,-6 0-238 0 0,0 1-1 0 0,1 0 1 0 0,-1 0-1 0 0,1 1 1 0 0,-9 4-1 0 0,-14 5 831 0 0,24-10-532 0 0,-1-1-1 0 0,1 0 1 0 0,-1 0-1 0 0,1 0 0 0 0,-1-1 1 0 0,1 0-1 0 0,-1 0 1 0 0,1-1-1 0 0,-1 0 1 0 0,1 0-1 0 0,-1 0 0 0 0,1-1 1 0 0,-10-3-1 0 0,3 0 62 0 0,-1 1 0 0 0,0 1-1 0 0,0 0 1 0 0,0 1 0 0 0,-19 0-1 0 0,-71 5 423 0 0,67-1-344 0 0,-6 2 269 0 0,0 2 0 0 0,-57 16 0 0 0,-28 5 518 0 0,-73 22-166 0 0,36-7-256 0 0,126-34-730 0 0,-114 19 493 0 0,118-23-566 0 0,1-1 0 0 0,-51-2 0 0 0,73-2-312 0 0,0 0 1 0 0,1-1-1 0 0,-1 0 0 0 0,1 0 1 0 0,0-1-1 0 0,0-1 0 0 0,0 0 1 0 0,0 0-1 0 0,0-1 0 0 0,1-1 1 0 0,0 1-1 0 0,0-2 0 0 0,1 1 1 0 0,0-2-1 0 0,0 1 0 0 0,0-1 1 0 0,1 0-1 0 0,-12-16 0 0 0,-7-16-5622 0 0,1-3-1731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02:44.750"/>
    </inkml:context>
    <inkml:brush xml:id="br0">
      <inkml:brushProperty name="width" value="0.1" units="cm"/>
      <inkml:brushProperty name="height" value="0.1" units="cm"/>
      <inkml:brushProperty name="color" value="#FFFF00"/>
    </inkml:brush>
  </inkml:definitions>
  <inkml:trace contextRef="#ctx0" brushRef="#br0">10771 1703 4111 0 0,'-1'3'66'0'0,"1"0"-1"0"0,-1 0 0 0 0,0 0 1 0 0,0 1-1 0 0,-1-1 0 0 0,1-1 1 0 0,-1 1-1 0 0,0 0 0 0 0,1 0 0 0 0,-1 0 1 0 0,-4 3-1 0 0,-8 15 859 0 0,13-19-848 0 0,0 1-1 0 0,0-1 0 0 0,0 0 0 0 0,0 1 0 0 0,-1-1 0 0 0,1 0 1 0 0,-1 0-1 0 0,0 1 0 0 0,0-1 0 0 0,1 0 0 0 0,-1-1 0 0 0,-1 1 0 0 0,1 0 1 0 0,0-1-1 0 0,0 1 0 0 0,0-1 0 0 0,-1 0 0 0 0,-2 2 0 0 0,2-2 192 0 0,1 1 0 0 0,0 0-1 0 0,-1 0 1 0 0,1 0-1 0 0,0 0 1 0 0,0 0-1 0 0,0 0 1 0 0,0 1 0 0 0,0-1-1 0 0,0 1 1 0 0,-2 4-1 0 0,-9 12 767 0 0,-5 7-681 0 0,-33 30 552 0 0,49-55-716 0 0,0 1 0 0 0,0-1 0 0 0,0 1-1 0 0,0-1 1 0 0,-1 0 0 0 0,1 0 0 0 0,-4 1-1 0 0,4-1 50 0 0,0 0-1 0 0,-11 5 4931 0 0,22-19-3885 0 0,11-20-596 0 0,-2 0 0 0 0,-1-1 0 0 0,12-38 0 0 0,44-101 530 0 0,-15 40-1005 0 0,-55 123-162 0 0,-1 0 1 0 0,1 0 0 0 0,0-11-1 0 0,-2 11 35 0 0,1 0 0 0 0,0 0-1 0 0,4-11 1 0 0,8-11 31 0 0,2 2-1 0 0,0 0 1 0 0,27-35 0 0 0,-26 41-94 0 0,-10 11 19 0 0,-1 0 0 0 0,0 0 0 0 0,-1 0 0 0 0,0-1-1 0 0,-1 0 1 0 0,0 0 0 0 0,3-26 0 0 0,-3 16-7 0 0,2-3 64 0 0,14-37 1 0 0,4-12 27 0 0,-23 65-108 0 0,0 1-1 0 0,-1-1 1 0 0,0 0-1 0 0,0 0 1 0 0,-1 1-1 0 0,-1-1 0 0 0,0 1 1 0 0,0-1-1 0 0,-1 1 1 0 0,-8-20-1 0 0,7 23 0 0 0,1-1-1 0 0,-2 1 0 0 0,-4-7 0 0 0,-8-14 52 0 0,0-6-33 0 0,-30-63 71 0 0,43 87-80 0 0,-1 0 0 0 0,0 1 1 0 0,-1 0-1 0 0,0 0 0 0 0,0 0 0 0 0,-1 0 0 0 0,0 1 1 0 0,-1 1-1 0 0,0-1 0 0 0,-14-10 0 0 0,6 7 24 0 0,0 2 0 0 0,0 0 1 0 0,-1 1-1 0 0,0 0 0 0 0,-26-7 0 0 0,17 7-15 0 0,-12-5 34 0 0,0 2 0 0 0,-75-10 1 0 0,-138-3 123 0 0,199 19-146 0 0,-205-7 100 0 0,14 11 9 0 0,-25 1 7 0 0,-233 40 95 0 0,299-21-181 0 0,-91-7-66 0 0,213-10-9 0 0,-50-2 59 0 0,-34 0-56 0 0,-324 0 124 0 0,-99-20-75 0 0,180-5-42 0 0,164 14-11 0 0,123 8 0 0 0,-107-1 0 0 0,80 2 0 0 0,61 0 0 0 0,-331-14 0 0 0,209 2 41 0 0,66 5-18 0 0,25 4-23 0 0,-53-5 0 0 0,-214 1 122 0 0,100 8-44 0 0,-324-7 58 0 0,207-8-72 0 0,109-1 34 0 0,159 10-68 0 0,-44-8-30 0 0,8 0 0 0 0,-73-4 0 0 0,131 10 0 0 0,-283-38 64 0 0,182 24-64 0 0,135 15 0 0 0,-248-9 0 0 0,167 18 0 0 0,-7 0 0 0 0,77-4 0 0 0,-157 15 0 0 0,223-9 1 0 0,8-2-1 0 0,1 1 1 0 0,0 0-1 0 0,-24 8 1 0 0,33-8-2 0 0,0-1 0 0 0,0 1 0 0 0,1 0 0 0 0,-1 0 1 0 0,1 1-1 0 0,-1-1 0 0 0,1 1 0 0 0,0-1 0 0 0,0 1 0 0 0,0 0 0 0 0,0 0 0 0 0,0 1 1 0 0,1-1-1 0 0,-1 1 0 0 0,1-1 0 0 0,-3 8 0 0 0,0 2-2 0 0,0 1-1 0 0,1 0 0 0 0,0 0 1 0 0,1 0-1 0 0,1 0 1 0 0,1 0-1 0 0,0 1 1 0 0,1 16-1 0 0,3 16-8 0 0,10 54 0 0 0,-2-30 8 0 0,1 63-65 0 0,-9 196-1 0 0,-9-242 46 0 0,-19 92 0 0 0,17-129 19 0 0,-6 84 5 0 0,13-113 0 0 0,1 0 0 0 0,1 0 0 0 0,1-1 0 0 0,6 26 0 0 0,-4-32-8 0 0,0-1 0 0 0,1 0 0 0 0,1 0 0 0 0,0-1 0 0 0,1 1 0 0 0,1-1 0 0 0,0-1 0 0 0,0 1 0 0 0,1-1 0 0 0,1-1 0 0 0,0 0 0 0 0,0 0 0 0 0,1-1 0 0 0,1 0 0 0 0,13 8 0 0 0,-23-16 8 0 0,14 9-24 0 0,0 0 1 0 0,1-1 0 0 0,0 0 0 0 0,1-2-1 0 0,20 8 1 0 0,82 16-74 0 0,-94-25 30 0 0,-3-2 0 0 0,46 11 43 0 0,-31-5-18 0 0,46 14 20 0 0,-40-14-20 0 0,69 12 31 0 0,-2-5 11 0 0,-15-9 0 0 0,-54-5 0 0 0,20 2 0 0 0,41 3-11 0 0,-56-5-31 0 0,68 4 31 0 0,9 1 11 0 0,42 10 0 0 0,-52-2 0 0 0,-54-7 0 0 0,4-2 0 0 0,65 4 0 0 0,-13-8 0 0 0,-7-7 0 0 0,12-4 0 0 0,-41 5 0 0 0,35-1 0 0 0,-50 3 0 0 0,1 0 0 0 0,67 3 0 0 0,-17-3 0 0 0,-13-2 0 0 0,1-3 0 0 0,5-1 0 0 0,-4 0 0 0 0,-27 1 0 0 0,38 0-11 0 0,13-2-31 0 0,-5-2 31 0 0,-14-1 11 0 0,48-4 0 0 0,3 8 0 0 0,-96 4 0 0 0,42-1 0 0 0,10-2 0 0 0,-11-3 0 0 0,-4 2 0 0 0,48-4 0 0 0,51 2 0 0 0,-142 6 0 0 0,37-1 0 0 0,14-2 0 0 0,19-3 0 0 0,-15-3 0 0 0,11-1 0 0 0,91-15 0 0 0,-157 21 0 0 0,41-1-11 0 0,14 5-31 0 0,16 3 31 0 0,9-1 11 0 0,-8-2 0 0 0,-65 0 0 0 0,-6-2 0 0 0,37 1 0 0 0,-8 2-11 0 0,-48 2-31 0 0,73 5 31 0 0,10 5 11 0 0,-81-6 0 0 0,80 4 0 0 0,47 1 0 0 0,-133-10-11 0 0,-5 1-31 0 0,90 0 20 0 0,15 2-20 0 0,-34 1 20 0 0,-63-2-20 0 0,101 5 31 0 0,106 11 11 0 0,-189-13 0 0 0,62 6 0 0 0,8 2 0 0 0,-3-5 0 0 0,-14-3 0 0 0,126 18 0 0 0,-181-16 0 0 0,-2 0 0 0 0,53 2 0 0 0,5-3 0 0 0,-4-2 0 0 0,-85-3 0 0 0,109-3 0 0 0,249-5 0 0 0,-332 6 0 0 0,43-3 0 0 0,-34 2 0 0 0,58-5 0 0 0,-103 5-154 0 0,0 1-1 0 0,0 1 0 0 0,0 0 1 0 0,0 1-1 0 0,0 1 1 0 0,0 0-1 0 0,0 0 1 0 0,-1 1-1 0 0,1 1 1 0 0,13 5-1 0 0,-13-1-2337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02:47.123"/>
    </inkml:context>
    <inkml:brush xml:id="br0">
      <inkml:brushProperty name="width" value="0.1" units="cm"/>
      <inkml:brushProperty name="height" value="0.1" units="cm"/>
      <inkml:brushProperty name="color" value="#FFFF00"/>
    </inkml:brush>
  </inkml:definitions>
  <inkml:trace contextRef="#ctx0" brushRef="#br0">2360 1751 455 0 0,'-2'-2'58'0'0,"0"0"-1"0"0,0-1 0 0 0,0 1 0 0 0,1 0 0 0 0,-1-1 1 0 0,-5-11 5654 0 0,-13-6-393 0 0,23 19-4994 0 0,-1 1 1 0 0,1-1-1 0 0,0 1 0 0 0,-1-1 0 0 0,1 0 1 0 0,0 0-1 0 0,3-2 0 0 0,-5 3-208 0 0,10-7 285 0 0,0 1-1 0 0,0-1 1 0 0,0-1 0 0 0,-1 0 0 0 0,0-1 0 0 0,-1 0 0 0 0,13-15 0 0 0,26-24 537 0 0,-39 40-763 0 0,-1-2 1 0 0,0 1-1 0 0,0-1 0 0 0,-1 0 0 0 0,-1-1 0 0 0,1 0 1 0 0,7-19-1 0 0,-6 13 117 0 0,1 0-1 0 0,12-17 1 0 0,-9 17-142 0 0,0 0 1 0 0,-2 0-1 0 0,15-33 0 0 0,-21 41-61 0 0,-1 0-1 0 0,0 0 1 0 0,-1 0 0 0 0,0 0 0 0 0,-1-1-1 0 0,1 1 1 0 0,-2 0 0 0 0,1-1 0 0 0,-2 1-1 0 0,-1-14 1 0 0,-19-90 797 0 0,15 81-632 0 0,-2-56 0 0 0,0-6-148 0 0,5 82-92 0 0,-1 0-1 0 0,0 0 1 0 0,-1 0 0 0 0,0 0-1 0 0,-1 0 1 0 0,-11-16-1 0 0,-9-21 103 0 0,21 39-102 0 0,1-1 0 0 0,1 1 0 0 0,0-1 0 0 0,0 0 0 0 0,-1-22 0 0 0,2-57 74 0 0,2 77-87 0 0,0-9 1 0 0,1 7 8 0 0,-3-25-1 0 0,1 35-7 0 0,0 1 0 0 0,0-1 0 0 0,0 0 0 0 0,0 1 0 0 0,-1-1 0 0 0,0 1 0 0 0,0-1 0 0 0,0 1 0 0 0,-5-6-1 0 0,-9-9 129 0 0,-2 0 0 0 0,0 2-1 0 0,-1 0 1 0 0,-31-21-1 0 0,19 13 47 0 0,13 13-118 0 0,0 1 1 0 0,-1 1-1 0 0,0 1 1 0 0,0 0-1 0 0,-39-11 1 0 0,28 10 48 0 0,-46-22 0 0 0,37 12 4 0 0,-55-21-1 0 0,73 34-62 0 0,1 1 0 0 0,-1 1-1 0 0,0 1 1 0 0,-39-3 0 0 0,-81 1 128 0 0,-63-9 10 0 0,134 8-162 0 0,-19-5 13 0 0,41 6 7 0 0,-61-2 0 0 0,-35 13 19 0 0,118-2-64 0 0,-39 6 0 0 0,14 4 0 0 0,1 2 0 0 0,1 2 0 0 0,0 3 0 0 0,-54 29 0 0 0,73-32-109 0 0,0 0 0 0 0,2 2 0 0 0,0 2 0 0 0,1 0 0 0 0,-25 26-1 0 0,-22 16 769 0 0,-1 0-711 0 0,24-9 52 0 0,-63 89 0 0 0,101-123 0 0 0,1 0 0 0 0,-17 42 0 0 0,6-13 0 0 0,16-32-12 0 0,1 0 0 0 0,1 1 0 0 0,0 0 0 0 0,-3 34 1 0 0,4-28 6 0 0,0 12 5 0 0,0 61 0 0 0,5-83 0 0 0,0-1 0 0 0,1 0 0 0 0,0 0 0 0 0,5 16 0 0 0,20 51 0 0 0,-21-64 0 0 0,45 100 0 0 0,-40-92 0 0 0,3 2-16 0 0,0-2 1 0 0,2 0-1 0 0,29 33 0 0 0,-36-46 15 0 0,12 12 1 0 0,1 0 0 0 0,1-2 0 0 0,1-1 0 0 0,41 26 0 0 0,-29-21 0 0 0,45 40 0 0 0,-46-30 0 0 0,3-2 0 0 0,0-1 0 0 0,53 32 0 0 0,-73-55 8 0 0,0 0-1 0 0,1-1 1 0 0,1-1-1 0 0,-1-1 0 0 0,1 0 1 0 0,0-2-1 0 0,1 0 1 0 0,-1-1-1 0 0,36 0 1 0 0,12-5-198 0 0,107-15-1 0 0,-174 17 185 0 0,99-14-1605 0 0,-48 6-34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59:03.018"/>
    </inkml:context>
    <inkml:brush xml:id="br0">
      <inkml:brushProperty name="width" value="0.1" units="cm"/>
      <inkml:brushProperty name="height" value="0.1" units="cm"/>
      <inkml:brushProperty name="color" value="#FFFF00"/>
    </inkml:brush>
  </inkml:definitions>
  <inkml:trace contextRef="#ctx0" brushRef="#br0">4993 142 3223 0 0,'0'0'143'0'0,"2"-5"-3"0"0,8-20 3836 0 0,-8 21-3747 0 0,8-14 1 0 0,-8 14 1092 0 0,1 0-1042 0 0,12-18 3864 0 0,-19 19-3570 0 0,-10-9-81 0 0,10 9 408 0 0,-1 4-467 0 0,-16 3-62 0 0,15-3-27 0 0,2-1-8 0 0,-15 0-18 0 0,14 0 145 0 0,0 1-255 0 0,-18 1-11 0 0,17-1-46 0 0,2-1-22 0 0,-2 0-83 0 0,-17-1 314 0 0,15 1-310 0 0,-19-4 202 0 0,-2-2 51 0 0,-5 2 0 0 0,-89-17 992 0 0,71 14-711 0 0,-85-2-1 0 0,-55 13-318 0 0,70 2-196 0 0,-135 1 521 0 0,-241 7 996 0 0,466-11-1534 0 0,-13-2 0 0 0,-2-2-31 0 0,3-1 20 0 0,13 1-31 0 0,-139-13 53 0 0,103 10-43 0 0,0 4 1 0 0,-114 13-1 0 0,150-8 32 0 0,-2-1-42 0 0,-9 3-11 0 0,-2-2 0 0 0,-1-2 0 0 0,0 0 457 0 0,-191 8-650 0 0,227-11 193 0 0,-381 14 256 0 0,8 4 189 0 0,83-8-114 0 0,103 7-169 0 0,-141 8-40 0 0,156-17-51 0 0,-102-1-149 0 0,269-7-213 0 0,-1 0-1 0 0,1-1 0 0 0,0-1 1 0 0,0-1-1 0 0,0 0 0 0 0,0 0 1 0 0,0-2-1 0 0,-19-8 0 0 0,7-2-1504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59:04.458"/>
    </inkml:context>
    <inkml:brush xml:id="br0">
      <inkml:brushProperty name="width" value="0.1" units="cm"/>
      <inkml:brushProperty name="height" value="0.1" units="cm"/>
      <inkml:brushProperty name="color" value="#FFFF00"/>
    </inkml:brush>
  </inkml:definitions>
  <inkml:trace contextRef="#ctx0" brushRef="#br0">2099 83 4143 0 0,'-21'-3'2129'0'0,"0"1"-1"0"0,-1 1 1 0 0,-37 3-1 0 0,-1 0 1073 0 0,21-4-4988 0 0,33 1 1885 0 0,-4-1-189 0 0,0 0 1 0 0,-1-1-1 0 0,1 0 1 0 0,0-1 0 0 0,-11-6-1 0 0,14 6 150 0 0,2 2 33 0 0,1 1 1 0 0,-1-1 0 0 0,0 1-1 0 0,0 0 1 0 0,-9-1 0 0 0,9 1-1 0 0,-5-1 193 0 0,0 0 1 0 0,0 1-1 0 0,-12-1 1 0 0,17 2-191 0 0,-9-1 651 0 0,-24-7 0 0 0,-4 0 111 0 0,12 5-489 0 0,1 1-122 0 0,-199-8 626 0 0,35 16-2 0 0,108-2-394 0 0,-48 5 53 0 0,-50 2 78 0 0,-77-3 793 0 0,91 6-744 0 0,-19 1-469 0 0,124-18-1070 0 0,55 0-398 0 0,-12-8-372 0 0,16 9-69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02:49.592"/>
    </inkml:context>
    <inkml:brush xml:id="br0">
      <inkml:brushProperty name="width" value="0.1" units="cm"/>
      <inkml:brushProperty name="height" value="0.1" units="cm"/>
      <inkml:brushProperty name="color" value="#FFFF00"/>
    </inkml:brush>
  </inkml:definitions>
  <inkml:trace contextRef="#ctx0" brushRef="#br0">2364 546 4687 0 0,'-85'-59'488'0'0,"81"55"-271"0"0,1 1-1 0 0,-1 0 0 0 0,1-1 0 0 0,0 0 0 0 0,0 0 0 0 0,0 0 0 0 0,1 0 0 0 0,-3-5 0 0 0,-2-2-153 0 0,2 1-70 0 0,-1 0 1 0 0,1-1-1 0 0,1 1 0 0 0,0-1 0 0 0,-3-13 0 0 0,-7-57 770 0 0,13 75-615 0 0,-1 0 1 0 0,1 0 0 0 0,-1 0 0 0 0,0 0 0 0 0,0 0-1 0 0,0 1 1 0 0,-6-9 0 0 0,-1 1 456 0 0,-16-19 0 0 0,7 9 481 0 0,9 11 128 0 0,1-1 1 0 0,-9-20-1 0 0,-9-14 847 0 0,24 43-1895 0 0,-1 1 0 0 0,1-1-1 0 0,-1 0 1 0 0,0 1 0 0 0,0 0 0 0 0,0 0-1 0 0,0 0 1 0 0,-1 0 0 0 0,1 0-1 0 0,-1 1 1 0 0,0-1 0 0 0,0 1 0 0 0,0 0-1 0 0,0 0 1 0 0,0 1 0 0 0,0-1-1 0 0,0 1 1 0 0,-1 0 0 0 0,1 0 0 0 0,0 0-1 0 0,-1 1 1 0 0,1-1 0 0 0,-9 1 0 0 0,-116 7 639 0 0,-37-1 36 0 0,-3-6-1 0 0,12 4-320 0 0,37 1-504 0 0,-22 2 123 0 0,52-1-25 0 0,-198 13 89 0 0,145-6-70 0 0,23-2-14 0 0,95-9-96 0 0,0 1 1 0 0,1 2-1 0 0,-1 0 0 0 0,1 1 1 0 0,-36 15-1 0 0,56-19-20 0 0,0 0 0 0 0,0 0-1 0 0,0 1 1 0 0,1 0 0 0 0,-1-1-1 0 0,1 1 1 0 0,0 0 0 0 0,0 1-1 0 0,0-1 1 0 0,0 0 0 0 0,1 1-1 0 0,-1 0 1 0 0,1 0 0 0 0,0-1 0 0 0,0 1-1 0 0,-2 6 1 0 0,-1 7 20 0 0,0 0 1 0 0,-4 32-1 0 0,3-12-11 0 0,0-1 107 0 0,2 0-1 0 0,2 0 1 0 0,2 46-1 0 0,1-31-56 0 0,-4 11-57 0 0,-10 62 1 0 0,-10 3 194 0 0,3 23 16 0 0,16-118-177 0 0,-1 0 0 0 0,-16 55 0 0 0,-8-8 51 0 0,18-54-42 0 0,2 0 1 0 0,1 1 0 0 0,-9 44-1 0 0,15-54-37 0 0,-1 1 9 0 0,1 0 0 0 0,0 0 1 0 0,2 0-1 0 0,0 0 0 0 0,3 26 0 0 0,-2-39-20 0 0,0 0 0 0 0,0 0 0 0 0,1 0 0 0 0,-1 0 0 0 0,1 0 0 0 0,0 0 0 0 0,0 0 0 0 0,0-1 0 0 0,0 1 0 0 0,1-1 0 0 0,-1 0 0 0 0,1 1 0 0 0,0-1 0 0 0,0 0 0 0 0,0-1 0 0 0,7 5 0 0 0,1 0 0 0 0,1-1 0 0 0,0-1 0 0 0,0 0 0 0 0,13 4 0 0 0,-2-1 0 0 0,19 6-32 0 0,69 14 0 0 0,-4-4 32 0 0,23 4 0 0 0,117 3 0 0 0,52 10 0 0 0,-223-28 0 0 0,-30-7 0 0 0,70 0 0 0 0,48-11 0 0 0,-71 2 0 0 0,163 3 0 0 0,-235 0 0 0 0,137 1 0 0 0,-129-2 0 0 0,1-2 0 0 0,-1-1 0 0 0,38-11 0 0 0,-53 11 0 0 0,86-28 0 0 0,-86 27 0 0 0,-1-1 0 0 0,0-1 0 0 0,-1 0 0 0 0,0 0 0 0 0,15-12 0 0 0,-21 12 2 0 0,0 1 0 0 0,0-1 0 0 0,0 1 0 0 0,-1-1 0 0 0,0-1 0 0 0,-1 1 0 0 0,0-1 0 0 0,0 0 0 0 0,0 0 0 0 0,-1 0 0 0 0,0 0 0 0 0,-1-1 0 0 0,2-8-1 0 0,2-17 17 0 0,2-67-1 0 0,-6 75-15 0 0,0-52 14 0 0,-13-129 0 0 0,-30-75 16 0 0,14 6-32 0 0,12 92 0 0 0,13 168-6 0 0,-1 0 0 0 0,0 0-1 0 0,-1 0 1 0 0,-1 1 0 0 0,0-1 0 0 0,-1 1 0 0 0,-1 0-1 0 0,0 1 1 0 0,-1-1 0 0 0,-1 2 0 0 0,0-1-1 0 0,-1 1 1 0 0,0 0 0 0 0,-17-15 0 0 0,17 21-2040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02:29.312"/>
    </inkml:context>
    <inkml:brush xml:id="br0">
      <inkml:brushProperty name="width" value="0.1" units="cm"/>
      <inkml:brushProperty name="height" value="0.1" units="cm"/>
      <inkml:brushProperty name="color" value="#FFFF00"/>
    </inkml:brush>
  </inkml:definitions>
  <inkml:trace contextRef="#ctx0" brushRef="#br0">1659 56 5983 0 0,'-2'-1'237'0'0,"-26"-2"5872"0"0,13 9-3367 0 0,14-6-2743 0 0,1 0 0 0 0,0 0 0 0 0,0 0 0 0 0,0 0 0 0 0,0 0 0 0 0,0 0 0 0 0,0 0 0 0 0,0 0 0 0 0,0 0 0 0 0,-1 0 0 0 0,1 0 0 0 0,0 0 0 0 0,0 0 0 0 0,0 0 0 0 0,0 0 0 0 0,0 0-1 0 0,0 0 1 0 0,-1 0 0 0 0,1 0 0 0 0,0 0 0 0 0,0 0 0 0 0,0 0 0 0 0,0 0 0 0 0,0 0 0 0 0,0 0 0 0 0,0 0 0 0 0,0 0 0 0 0,-1 0 0 0 0,1 0 0 0 0,0 0 0 0 0,0 0 0 0 0,0 1 0 0 0,0-1 0 0 0,0 0 0 0 0,0 0 0 0 0,0 0 0 0 0,0 0 0 0 0,0 0-1 0 0,0 0 1 0 0,0 0 0 0 0,0 0 0 0 0,-1 0 0 0 0,1 1 0 0 0,0-1 0 0 0,0 0 0 0 0,0 0 0 0 0,0 0 0 0 0,0 0 0 0 0,0 0 0 0 0,0 0 0 0 0,0 1 0 0 0,5 3-201 0 0,0-4 513 0 0,-11-7 1172 0 0,2 4-1207 0 0,0-1-1 0 0,0 1 1 0 0,-1 1 0 0 0,1-1 0 0 0,-1 1 0 0 0,1 0 0 0 0,-1 0 0 0 0,0 0 0 0 0,0 0 0 0 0,0 1 0 0 0,0 0 0 0 0,0 0 0 0 0,-1 0 0 0 0,1 1 0 0 0,-6 0 0 0 0,-12 0-97 0 0,0 1 1 0 0,-25 6 0 0 0,35-5-40 0 0,-135 22 591 0 0,71-9-138 0 0,-1-4 1 0 0,-91 2 0 0 0,-96-26 602 0 0,59 4-500 0 0,109 7-397 0 0,-124-18 1 0 0,195 15-434 0 0,-34-10 0 0 0,20-1-1983 0 0,31 12-297 0 0,0-1 0 0 0,-10-7 0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02:30.053"/>
    </inkml:context>
    <inkml:brush xml:id="br0">
      <inkml:brushProperty name="width" value="0.1" units="cm"/>
      <inkml:brushProperty name="height" value="0.1" units="cm"/>
      <inkml:brushProperty name="color" value="#FFFF00"/>
    </inkml:brush>
  </inkml:definitions>
  <inkml:trace contextRef="#ctx0" brushRef="#br0">1723 34 10623 0 0,'-19'0'680'0'0,"-29"4"0"0"0,17-1-616 0 0,18-2 96 0 0,-26 6 0 0 0,30-5 150 0 0,1 0 0 0 0,-1-1 0 0 0,0 0-1 0 0,0-1 1 0 0,0 0 0 0 0,0 0 0 0 0,-9-2-1 0 0,-64-16 2728 0 0,9 3-1697 0 0,-90 3 874 0 0,126 10-1771 0 0,-267-4 1744 0 0,141 20-1189 0 0,47-2-478 0 0,26-5-144 0 0,-270 7-65 0 0,308-20-1752 0 0,18-2-2383 0 0,16 3-3951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02:30.764"/>
    </inkml:context>
    <inkml:brush xml:id="br0">
      <inkml:brushProperty name="width" value="0.1" units="cm"/>
      <inkml:brushProperty name="height" value="0.1" units="cm"/>
      <inkml:brushProperty name="color" value="#FFFF00"/>
    </inkml:brush>
  </inkml:definitions>
  <inkml:trace contextRef="#ctx0" brushRef="#br0">2658 122 12383 0 0,'-34'-18'1606'0'0,"25"14"-1339"0"0,1 0 1 0 0,-1 0 0 0 0,-7-7 0 0 0,10 7-186 0 0,-1-1 0 0 0,0 1 0 0 0,0 1 0 0 0,0-1-1 0 0,-11-2 1 0 0,-30-4 968 0 0,0 2-1 0 0,-82-2 1 0 0,19 2 356 0 0,-252-10-27 0 0,85 32 895 0 0,106-2-1475 0 0,17-1-168 0 0,75-4-301 0 0,-116 21 398 0 0,47-5-360 0 0,-145-1-21 0 0,36-4-886 0 0,37-4-6193 0 0,195-14 5096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34:25.471"/>
    </inkml:context>
    <inkml:brush xml:id="br0">
      <inkml:brushProperty name="width" value="0.1" units="cm"/>
      <inkml:brushProperty name="height" value="0.1" units="cm"/>
      <inkml:brushProperty name="color" value="#FFFF00"/>
    </inkml:brush>
  </inkml:definitions>
  <inkml:trace contextRef="#ctx0" brushRef="#br0">2793 466 7367 0 0,'-7'-1'551'0'0,"-28"-7"-204"0"0,19 7 2285 0 0,6 1-2432 0 0,1-1 0 0 0,-1 0 0 0 0,1 0 1 0 0,0-1-1 0 0,-1-1 0 0 0,1 1 0 0 0,-11-6 0 0 0,-4-4 521 0 0,-31-19-1 0 0,47 27-416 0 0,1 0 0 0 0,0 1 0 0 0,-1 0 0 0 0,0 0 0 0 0,-12-2 0 0 0,-42-4 919 0 0,54 8-1112 0 0,-20-2 272 0 0,-31 3 0 0 0,-27-3 337 0 0,54-1-170 0 0,2-1-1 0 0,-42-12 0 0 0,-9-7-45 0 0,70 21-412 0 0,-1 0 0 0 0,1 0-1 0 0,-18-1 1 0 0,-12-3 213 0 0,-31-5 183 0 0,-2-7-71 0 0,-136-30-45 0 0,177 42-306 0 0,-37-14 0 0 0,33 9-48 0 0,21 7-1 0 0,-11-4 72 0 0,0 2 0 0 0,0 1 0 0 0,-37-4 0 0 0,-198-8 338 0 0,240 15-364 0 0,-28-8 1 0 0,30 7 8 0 0,1 0 0 0 0,-28-2-1 0 0,-212-14 420 0 0,204 15-272 0 0,-97-22-1 0 0,104 17 44 0 0,-1 1 0 0 0,-87-4 0 0 0,126 13-285 0 0,0 1 1 0 0,-1 0 0 0 0,1 0-1 0 0,0 1 1 0 0,0 0-1 0 0,0 1 1 0 0,-11 4 0 0 0,15-4-273 0 0,1-1 1 0 0,0 1 0 0 0,0 0 0 0 0,0 0-1 0 0,0 1 1 0 0,1-1 0 0 0,-1 1 0 0 0,1 0-1 0 0,0 0 1 0 0,0 1 0 0 0,0-1 0 0 0,1 1-1 0 0,-6 10 1 0 0,-4 16-7554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02:31.343"/>
    </inkml:context>
    <inkml:brush xml:id="br0">
      <inkml:brushProperty name="width" value="0.1" units="cm"/>
      <inkml:brushProperty name="height" value="0.1" units="cm"/>
      <inkml:brushProperty name="color" value="#FFFF00"/>
    </inkml:brush>
  </inkml:definitions>
  <inkml:trace contextRef="#ctx0" brushRef="#br0">2036 196 10447 0 0,'-15'1'424'0'0,"0"0"0"0"0,-23 7-1 0 0,-4-1 229 0 0,32-5-466 0 0,-1-1-1 0 0,1 0 1 0 0,-1-1-1 0 0,0-1 1 0 0,1 1 0 0 0,-1-2-1 0 0,1 1 1 0 0,0-2 0 0 0,-1 1-1 0 0,1-1 1 0 0,0-1-1 0 0,0 0 1 0 0,-13-7 0 0 0,-2-3 444 0 0,-1 1 0 0 0,-1 1 0 0 0,-55-16 0 0 0,61 23-396 0 0,0 1 0 0 0,0 0 0 0 0,0 2 0 0 0,0 1 0 0 0,-1 0 0 0 0,-23 3 0 0 0,-90 17 553 0 0,75-9-288 0 0,-66 3-1 0 0,-167-23 1373 0 0,3-22-398 0 0,-124-52-4370 0 0,336 69-24 0 0,39 10 795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02:31.977"/>
    </inkml:context>
    <inkml:brush xml:id="br0">
      <inkml:brushProperty name="width" value="0.1" units="cm"/>
      <inkml:brushProperty name="height" value="0.1" units="cm"/>
      <inkml:brushProperty name="color" value="#FFFF00"/>
    </inkml:brush>
  </inkml:definitions>
  <inkml:trace contextRef="#ctx0" brushRef="#br0">3309 68 11375 0 0,'-64'0'1742'0'0,"6"11"-799"0"0,41-8-638 0 0,0 0 0 0 0,-18 2 0 0 0,-107 10 266 0 0,92-7-125 0 0,-69 1 1 0 0,-70-14 1726 0 0,128 3-1619 0 0,56 2-504 0 0,-43-1 470 0 0,-54 4-1 0 0,-187 29 361 0 0,236-28-582 0 0,-63-5 0 0 0,100 0-246 0 0,-157-11 347 0 0,-13-10 58 0 0,107 14-183 0 0,-144-9 556 0 0,-149-17-78 0 0,-221-20 232 0 0,560 53-1207 0 0,-89-2 153 0 0,100 4-889 0 0,1 1 0 0 0,0 0 1 0 0,-35 10-1 0 0,29-3-825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02:55.931"/>
    </inkml:context>
    <inkml:brush xml:id="br0">
      <inkml:brushProperty name="width" value="0.1" units="cm"/>
      <inkml:brushProperty name="height" value="0.1" units="cm"/>
      <inkml:brushProperty name="color" value="#FFFF00"/>
    </inkml:brush>
  </inkml:definitions>
  <inkml:trace contextRef="#ctx0" brushRef="#br0">108 105 919 0 0,'-7'-3'55'0'0,"0"0"0"0"0,0 0-1 0 0,0 0 1 0 0,-6-5 0 0 0,7 3 614 0 0,1 1-1 0 0,0-1 1 0 0,1 0 0 0 0,-1 0-1 0 0,1 0 1 0 0,0-1 0 0 0,-6-9-1 0 0,-5-8 733 0 0,12 20-1397 0 0,3 3-5 0 0,-1 0 0 0 0,1 0-1 0 0,0-1 1 0 0,-1 1 0 0 0,1 0-1 0 0,-1-1 1 0 0,1 1 0 0 0,0 0-1 0 0,0-1 1 0 0,-1 1 0 0 0,1-1-1 0 0,0 1 1 0 0,0 0 0 0 0,-1-1-1 0 0,1 1 1 0 0,0-1 0 0 0,0 1-1 0 0,0-1 1 0 0,-1 0 0 0 0,1 1-117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02:56.366"/>
    </inkml:context>
    <inkml:brush xml:id="br0">
      <inkml:brushProperty name="width" value="0.1" units="cm"/>
      <inkml:brushProperty name="height" value="0.1" units="cm"/>
      <inkml:brushProperty name="color" value="#FFFF00"/>
    </inkml:brush>
  </inkml:definitions>
  <inkml:trace contextRef="#ctx0" brushRef="#br0">4 18 2183 0 0,'-2'-10'96'0'0,"2"6"24"0"0,-2 2-120 0 0,2 0 0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02:56.814"/>
    </inkml:context>
    <inkml:brush xml:id="br0">
      <inkml:brushProperty name="width" value="0.1" units="cm"/>
      <inkml:brushProperty name="height" value="0.1" units="cm"/>
      <inkml:brushProperty name="color" value="#FFFF00"/>
    </inkml:brush>
  </inkml:definitions>
  <inkml:trace contextRef="#ctx0" brushRef="#br0">2083 56 9215 0 0,'0'-1'32'0'0,"0"1"-1"0"0,0 0 1 0 0,1-1 0 0 0,-1 1-1 0 0,0-1 1 0 0,0 1-1 0 0,0 0 1 0 0,0-1-1 0 0,0 1 1 0 0,0-1 0 0 0,0 1-1 0 0,0-1 1 0 0,0 1-1 0 0,0 0 1 0 0,0-1-1 0 0,0 1 1 0 0,0-1-1 0 0,0 1 1 0 0,-1 0 0 0 0,1-1-1 0 0,0 1 1 0 0,0-1-1 0 0,0 1 1 0 0,0 0-1 0 0,-1-1 1 0 0,1 1-1 0 0,0 0 1 0 0,-1-1 0 0 0,1 1-1 0 0,-14-8 1285 0 0,-18 0 812 0 0,25 8-1981 0 0,0-1-1 0 0,0 2 1 0 0,0-1-1 0 0,0 1 1 0 0,-13 2 0 0 0,11-1-151 0 0,0 0 1 0 0,-13 0-1 0 0,-82-8 1107 0 0,61 2-157 0 0,-64 5 0 0 0,44 0-445 0 0,-113-8 445 0 0,1 0-390 0 0,-184-5 2218 0 0,271 8-2252 0 0,1 4-1 0 0,0 4 1 0 0,0 4 0 0 0,-130 28-1 0 0,157-20-612 0 0,1 2-1 0 0,-65 30 0 0 0,109-41-704 0 0,1 0 0 0 0,-25 17-1 0 0,3 1-627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02:58.036"/>
    </inkml:context>
    <inkml:brush xml:id="br0">
      <inkml:brushProperty name="width" value="0.1" units="cm"/>
      <inkml:brushProperty name="height" value="0.1" units="cm"/>
      <inkml:brushProperty name="color" value="#FFFF00"/>
    </inkml:brush>
  </inkml:definitions>
  <inkml:trace contextRef="#ctx0" brushRef="#br0">2714 66 7455 0 0,'-6'5'286'0'0,"5"-4"-236"0"0,0 0 0 0 0,0 1 0 0 0,0-1 0 0 0,0 0 0 0 0,0 0 1 0 0,0 1-1 0 0,0-1 0 0 0,0 0 0 0 0,0 3 0 0 0,-3 6-134 0 0,0-3 970 0 0,4-7-806 0 0,-1-1 1 0 0,1 1 0 0 0,-1 0-1 0 0,1-1 1 0 0,-1 1-1 0 0,1 0 1 0 0,0-1 0 0 0,-1 1-1 0 0,1 0 1 0 0,0-1-1 0 0,-1 1 1 0 0,1-1 0 0 0,0 1-1 0 0,-1-1 1 0 0,1 1-1 0 0,0-1 1 0 0,0 1 0 0 0,-1-2-1 0 0,-2-4 306 0 0,-1 1 0 0 0,0-1 0 0 0,0 1 0 0 0,0 0 0 0 0,-1 0 0 0 0,1 1 0 0 0,-1-1 0 0 0,0 1-1 0 0,-1 0 1 0 0,1 0 0 0 0,-1 1 0 0 0,-8-5 0 0 0,3 3-48 0 0,0 1 1 0 0,0-1-1 0 0,0 2 0 0 0,0 0 1 0 0,-1 0-1 0 0,-12-1 1 0 0,-8 2-50 0 0,0 1 1 0 0,0 2 0 0 0,0 0 0 0 0,-32 8 0 0 0,-123 31 393 0 0,111-21-446 0 0,8-6 1099 0 0,-123 8 0 0 0,-55-24-2011 0 0,153 0 960 0 0,2 0-145 0 0,-71-2 219 0 0,-33-2 3079 0 0,60 0-5576 0 0,55 2 2305 0 0,-32 0 150 0 0,1 7 125 0 0,1 4 1 0 0,-155 28-1 0 0,233-27-851 0 0,1 2 0 0 0,0 0 0 0 0,-59 28 0 0 0,66-25-1042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02:59.253"/>
    </inkml:context>
    <inkml:brush xml:id="br0">
      <inkml:brushProperty name="width" value="0.1" units="cm"/>
      <inkml:brushProperty name="height" value="0.1" units="cm"/>
      <inkml:brushProperty name="color" value="#FFFF00"/>
    </inkml:brush>
  </inkml:definitions>
  <inkml:trace contextRef="#ctx0" brushRef="#br0">2596 283 2303 0 0,'-15'-15'154'0'0,"6"7"2450"0"0,1 0 0 0 0,0-1 0 0 0,-8-12 0 0 0,2-4-2982 0 0,12 19 479 0 0,-1 0-40 0 0,1-1-1 0 0,-1 1 1 0 0,-1 0 0 0 0,-4-7 0 0 0,7 11-49 0 0,-1 0 0 0 0,1 1 0 0 0,-1-1 1 0 0,0 0-1 0 0,0 1 0 0 0,0-1 0 0 0,0 1 0 0 0,0-1 1 0 0,0 1-1 0 0,0 0 0 0 0,-1 0 0 0 0,1 0 1 0 0,0 0-1 0 0,-1 1 0 0 0,-3-2 0 0 0,-18 0 485 0 0,0 0-1 0 0,0 2 1 0 0,0 1-1 0 0,0 0 1 0 0,-30 7 0 0 0,-35 2 307 0 0,12-9-33 0 0,0-4 0 0 0,-143-22-1 0 0,98 9-317 0 0,-67-12 678 0 0,5-1 344 0 0,74 14-582 0 0,21 5 149 0 0,-126 2 0 0 0,107 6-510 0 0,-27-3-246 0 0,19-1 239 0 0,-132 11 0 0 0,179 1-1524 0 0,0 4-1 0 0,-71 18 0 0 0,104-16-361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04:29.389"/>
    </inkml:context>
    <inkml:brush xml:id="br0">
      <inkml:brushProperty name="width" value="0.1" units="cm"/>
      <inkml:brushProperty name="height" value="0.1" units="cm"/>
      <inkml:brushProperty name="color" value="#FFFF00"/>
    </inkml:brush>
  </inkml:definitions>
  <inkml:trace contextRef="#ctx0" brushRef="#br0">6440 273 4775 0 0,'-2'0'19'0'0,"-4"0"504"0"0,1 0 0 0 0,-1 0 1 0 0,0 1-1 0 0,1-1 0 0 0,-1 1 0 0 0,0 0 1 0 0,1 1-1 0 0,-11 3 0 0 0,15-5-448 0 0,1 0 0 0 0,0 0-1 0 0,-1 0 1 0 0,1 0 0 0 0,0 0-1 0 0,-1 0 1 0 0,1 0 0 0 0,0 0-1 0 0,0 0 1 0 0,-1 0 0 0 0,1 0-1 0 0,0 0 1 0 0,-1 0 0 0 0,1 0-1 0 0,0 0 1 0 0,-1 0 0 0 0,1 0-1 0 0,0-1 1 0 0,0 1 0 0 0,-1 0-1 0 0,1 0 1 0 0,0 0 0 0 0,0 0-1 0 0,-1-1 1 0 0,1 1 0 0 0,0 0-1 0 0,0 0 1 0 0,-1-1 0 0 0,-7-11 1136 0 0,2 3-525 0 0,3 7-483 0 0,1-1 0 0 0,-1 0-1 0 0,-1 1 1 0 0,1 0 0 0 0,0-1 0 0 0,0 1 0 0 0,-1 1 0 0 0,1-1-1 0 0,-1 0 1 0 0,0 1 0 0 0,1 0 0 0 0,-1 0 0 0 0,0 0 0 0 0,0 0 0 0 0,0 0-1 0 0,0 1 1 0 0,0 0 0 0 0,0 0 0 0 0,1 0 0 0 0,-1 0 0 0 0,0 0-1 0 0,-7 3 1 0 0,3-2 51 0 0,-1 0 0 0 0,1 0 0 0 0,0-1 0 0 0,-1 0 1 0 0,-9-2-1 0 0,-11 1 75 0 0,-125 13 859 0 0,47-1-296 0 0,-46 8-42 0 0,-309-7 809 0 0,303-11-1122 0 0,93 1-270 0 0,-83-8 1 0 0,29-11-151 0 0,49 7 32 0 0,-86-1 1 0 0,96 8-101 0 0,11 2 3 0 0,0 2 0 0 0,-57 8 0 0 0,-75 5 276 0 0,91-14-2279 0 0,-10-6 3436 0 0,38 1-968 0 0,-230 5-283 0 0,224 3-164 0 0,-121-8-1 0 0,128-1-47 0 0,-46-6 28 0 0,28 1 34 0 0,-1 4 0 0 0,1 3 0 0 0,-91 7 0 0 0,-40 7-20 0 0,-143 2 64 0 0,159-9 64 0 0,142-3-156 0 0,-143 4 88 0 0,-93-22-124 0 0,214 12 0 0 0,-60-4 64 0 0,-141 9 0 0 0,80 3-64 0 0,101-3 0 0 0,-23-2 0 0 0,-87 3 0 0 0,82 3 0 0 0,98-5 0 0 0,-49-8 0 0 0,21 1 0 0 0,31 3 3 0 0,18 5-5 0 0,0-1 0 0 0,0 1 0 0 0,0 0-1 0 0,0 0 1 0 0,0 1 0 0 0,-7-1 0 0 0,10 0-46 0 0,0 0 36 0 0,-5 1 31 0 0,15-3 15 0 0,64-10-23 0 0,-1-9-11 0 0,-55 16 0 0 0,-1 0 0 0 0,0-1 0 0 0,-1-1 0 0 0,16-10 0 0 0,-14 7 0 0 0,29-11 53 0 0,-42 20-51 0 0,-2 0 14 0 0,0 1-1 0 0,0-1 1 0 0,1 1 0 0 0,-1 0-1 0 0,0-1 1 0 0,1 1 0 0 0,-1 1 0 0 0,1-1-1 0 0,-1 0 1 0 0,1 0 0 0 0,-1 1-1 0 0,1 0 1 0 0,4-1 0 0 0,-6 2 26 0 0,1-1-61 0 0,0 0 0 0 0,0 0 0 0 0,0 0 0 0 0,0 0 0 0 0,0 0 0 0 0,0 0 0 0 0,0 0 0 0 0,0-1-1 0 0,0 1 1 0 0,0-1 0 0 0,2 0 0 0 0,-1 1-44 0 0,13-10-1763 0 0,21-15-14 0 0,-28 18-87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04:31.193"/>
    </inkml:context>
    <inkml:brush xml:id="br0">
      <inkml:brushProperty name="width" value="0.1" units="cm"/>
      <inkml:brushProperty name="height" value="0.1" units="cm"/>
      <inkml:brushProperty name="color" value="#FFFF00"/>
    </inkml:brush>
  </inkml:definitions>
  <inkml:trace contextRef="#ctx0" brushRef="#br0">133 1962 15375 0 0,'-37'-9'1466'0'0,"5"2"-1244"0"0,27 5-214 0 0,-1 0-1 0 0,1 0 1 0 0,0 0 0 0 0,0-1-1 0 0,0 0 1 0 0,0 0 0 0 0,-5-5-1 0 0,8 7 70 0 0,0-1 1 0 0,1 1-1 0 0,-1-1 0 0 0,1 0 0 0 0,0 0 1 0 0,-1 0-1 0 0,1 0 0 0 0,0 0 0 0 0,0 0 0 0 0,1 0 1 0 0,-1 0-1 0 0,0 0 0 0 0,1 0 0 0 0,-1-1 1 0 0,1 1-1 0 0,-1 0 0 0 0,1 0 0 0 0,0-1 1 0 0,0 1-1 0 0,0 0 0 0 0,1-3 0 0 0,3-16-325 0 0,1 0-1 0 0,1 0 1 0 0,1 1-1 0 0,18-36 1 0 0,-2 4 561 0 0,2-4 347 0 0,-17 41-383 0 0,-1-1 1 0 0,0 0-1 0 0,-1 0 0 0 0,-1-1 1 0 0,7-30-1 0 0,-12 40-119 0 0,1-1-8 0 0,0 0 1 0 0,0 0-1 0 0,-1 0 1 0 0,0 0-1 0 0,0 0 1 0 0,-1-1-1 0 0,0 1 0 0 0,-4-15 1 0 0,0 11 536 0 0,2-1 0 0 0,0 0 0 0 0,1 1 0 0 0,-2-24-1 0 0,5-53-344 0 0,1 32 167 0 0,-2-3-322 0 0,-2-90 442 0 0,2 58-512 0 0,0 41-38 0 0,2 0 0 0 0,14-82 1 0 0,-16 131-79 0 0,6-31 57 0 0,12-34-1 0 0,-11 40-48 0 0,43-137-9 0 0,-12 27 0 0 0,-37 135 0 0 0,0 0 0 0 0,-1 0 0 0 0,1 0 0 0 0,0 0 0 0 0,0 0 0 0 0,0 0 0 0 0,0 0 0 0 0,0 0 0 0 0,0 1 0 0 0,1-1 0 0 0,-1 0 0 0 0,1 1 0 0 0,-1-1 0 0 0,1 1 0 0 0,-1-1 0 0 0,1 1 0 0 0,0 0 0 0 0,0 0 0 0 0,0 0 0 0 0,0 0 0 0 0,-1 0 0 0 0,1 0 0 0 0,1 0 0 0 0,-1 1 0 0 0,0-1 0 0 0,0 1 0 0 0,0 0 0 0 0,0-1 0 0 0,0 1 0 0 0,0 0 0 0 0,0 0 0 0 0,4 1 0 0 0,27-1 0 0 0,29 3-11 0 0,-31 0-31 0 0,50 6 31 0 0,5 2 11 0 0,-16-1-11 0 0,-41-7-31 0 0,50-1 31 0 0,18-9 11 0 0,6-5 0 0 0,9 8 0 0 0,-14 4 0 0 0,-12 2 0 0 0,-2 1 0 0 0,4-4 0 0 0,-1 0 0 0 0,1-2 0 0 0,7 0 0 0 0,10 0 0 0 0,7-2 0 0 0,-17-1 0 0 0,13-2 0 0 0,-1-5 0 0 0,-18 2 0 0 0,19-2 0 0 0,3-2 0 0 0,-11 7 0 0 0,19 4 0 0 0,-21 3 0 0 0,5-1 0 0 0,-15-2 0 0 0,1-2 0 0 0,26 0 0 0 0,8 1 0 0 0,2 3 0 0 0,-27 3 0 0 0,-13 3 0 0 0,-17 1 11 0 0,-35-3 31 0 0,66 0-31 0 0,18-2-11 0 0,-2-5 0 0 0,-16-2 11 0 0,-57 5 31 0 0,43-2-20 0 0,-50 2 20 0 0,22 0-20 0 0,-24 1 20 0 0,59 1-20 0 0,12 0 20 0 0,0-3-31 0 0,-19-1 0 0 0,-50 2 31 0 0,52-5-31 0 0,3 2 0 0 0,-54 3 31 0 0,52-2-31 0 0,8-1-11 0 0,0 1 0 0 0,-20 1 11 0 0,-46 2 31 0 0,32-2-20 0 0,-31 1 20 0 0,34-3-20 0 0,-31 2 20 0 0,-12 0-30 0 0,-2 0-12 0 0,40 0-1 0 0,-32 6 1 0 0,-3 0 5 0 0,33 9 1 0 0,-44-7 4 0 0,0 0 1 0 0,0 1 0 0 0,26 14-1 0 0,-21-8-4 0 0,31 26-1 0 0,11 20-5 0 0,-52-49 3 0 0,-1 2-1 0 0,0-1 1 0 0,7 14 0 0 0,14 35 39 0 0,-9-8-31 0 0,-8-3 12 0 0,6 56 0 0 0,-15-85-16 0 0,4 18 4 0 0,3 34 58 0 0,-3 0 1 0 0,-4 0-1 0 0,-4 76 0 0 0,-11 274 318 0 0,11-365-355 0 0,11 311 72 0 0,-6-326-117 0 0,4 17-58 0 0,4-10-201 0 0,-10-39-727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09:11.499"/>
    </inkml:context>
    <inkml:brush xml:id="br0">
      <inkml:brushProperty name="width" value="0.1" units="cm"/>
      <inkml:brushProperty name="height" value="0.1" units="cm"/>
      <inkml:brushProperty name="color" value="#FFFF00"/>
    </inkml:brush>
  </inkml:definitions>
  <inkml:trace contextRef="#ctx0" brushRef="#br0">691 56 4831 0 0,'0'-1'26'0'0,"0"0"-1"0"0,-1 0 1 0 0,1 0-1 0 0,-1 0 0 0 0,1-1 1 0 0,0 1-1 0 0,-1 0 0 0 0,0 0 1 0 0,1 0-1 0 0,-1 0 1 0 0,0 0-1 0 0,1 1 0 0 0,-1-1 1 0 0,0 0-1 0 0,0 0 1 0 0,0 0-1 0 0,0 1 0 0 0,-2-2 1 0 0,-22-13 595 0 0,17 11-186 0 0,1 1-253 0 0,0 0-1 0 0,-1 1 0 0 0,1-1 1 0 0,-1 1-1 0 0,1 1 1 0 0,-1 0-1 0 0,0 0 1 0 0,1 0-1 0 0,-1 1 0 0 0,0 0 1 0 0,0 0-1 0 0,0 1 1 0 0,1 0-1 0 0,-9 3 1 0 0,-13 3 139 0 0,1 2 1 0 0,-37 16-1 0 0,56-21-282 0 0,-29 15 124 0 0,1 1-1 0 0,-61 43 0 0 0,75-47-123 0 0,-6 4 3 0 0,3-1 17 0 0,0-2 0 0 0,-1-1-1 0 0,-52 23 1 0 0,79-39-55 0 0,-1 0-1 0 0,1 1 1 0 0,-1-1-1 0 0,1 0 1 0 0,0 0 0 0 0,-1 0-1 0 0,1 1 1 0 0,-1-1 0 0 0,1 0-1 0 0,0 0 1 0 0,-1 1-1 0 0,1-1 1 0 0,0 0 0 0 0,-1 1-1 0 0,1-1 1 0 0,0 0-1 0 0,0 1 1 0 0,-1-1 0 0 0,1 0-1 0 0,0 1 1 0 0,0-1 0 0 0,0 1-1 0 0,0-1 1 0 0,-1 1-1 0 0,1 0 1 0 0,0-1-3 0 0,0 0 0 0 0,1 0 0 0 0,-1 1-1 0 0,0-1 1 0 0,0 0 0 0 0,0 0 0 0 0,0 1 0 0 0,1-1-1 0 0,-1 0 1 0 0,0 0 0 0 0,0 0 0 0 0,0 1 0 0 0,1-1 0 0 0,-1 0-1 0 0,0 0 1 0 0,0 0 0 0 0,1 0 0 0 0,-1 0 0 0 0,0 1 0 0 0,0-1-1 0 0,1 0 1 0 0,-1 0 0 0 0,0 0 0 0 0,0 0 0 0 0,1 0 0 0 0,-1 0-1 0 0,0 0 1 0 0,1 0 0 0 0,-1 0 0 0 0,0 0 0 0 0,0 0 0 0 0,1 0-1 0 0,-1 0 1 0 0,0 0 0 0 0,0 0 0 0 0,1-1 0 0 0,-1 1 0 0 0,0 0-1 0 0,0 0 1 0 0,1 0 0 0 0,15-4 8 0 0,0 0 0 0 0,0-1 0 0 0,-1-1 1 0 0,1-1-1 0 0,-1 0 0 0 0,20-13 0 0 0,56-39 108 0 0,-86 56-117 0 0,-1 1 0 0 0,1 0 0 0 0,0 0 0 0 0,0 0 0 0 0,0 0 0 0 0,0 1 0 0 0,1 0 0 0 0,-1 0 0 0 0,0 0 0 0 0,9 1 0 0 0,4 0 0 0 0,30 5 0 0 0,-46-4 0 0 0,-1-1 0 0 0,0 0 0 0 0,-1 0 0 0 0,1 0 0 0 0,0 1 0 0 0,0-1 0 0 0,0 0 0 0 0,-1 1 0 0 0,1-1 0 0 0,0 1 0 0 0,0-1 0 0 0,-1 1 0 0 0,1-1 0 0 0,0 1 0 0 0,-1 0 0 0 0,1-1 0 0 0,-1 1 0 0 0,1 0 0 0 0,-1-1 0 0 0,1 1 0 0 0,-1 0 0 0 0,1 0 0 0 0,-1-1 0 0 0,0 1 0 0 0,1 0 0 0 0,-1 0 0 0 0,0 0 0 0 0,0 0 0 0 0,0-1 0 0 0,1 1 0 0 0,-1 0 0 0 0,0 0 0 0 0,0 0 0 0 0,-1 1 0 0 0,2 7 0 0 0,-1-1 0 0 0,0 1 0 0 0,-1-1 0 0 0,1 1-1 0 0,-2-1 1 0 0,1 1 0 0 0,-1-1 0 0 0,-1 1 0 0 0,0-1-1 0 0,0 0 1 0 0,0 0 0 0 0,-1-1 0 0 0,-5 9 0 0 0,-1 0 2 0 0,-1 1 1 0 0,-1-2 0 0 0,-1 0-1 0 0,-23 23 1 0 0,-4-4 76 0 0,29-26-30 0 0,0 1 0 0 0,0 1 0 0 0,1 0 0 0 0,0 0 0 0 0,-14 20 0 0 0,12-12 37 0 0,8-12-69 0 0,0-1 0 0 0,0 2-1 0 0,0-1 1 0 0,1 0 0 0 0,0 1-1 0 0,-4 12 1 0 0,6-18-15 0 0,1 0-1 0 0,0 0 1 0 0,0 0-1 0 0,0 0 1 0 0,0 0-1 0 0,0 0 1 0 0,0 0 0 0 0,0 0-1 0 0,0 0 1 0 0,0 0-1 0 0,1 0 1 0 0,-1 0-1 0 0,0 0 1 0 0,1 0-1 0 0,-1 0 1 0 0,0-1 0 0 0,1 1-1 0 0,-1 0 1 0 0,1 0-1 0 0,0 0 1 0 0,-1-1-1 0 0,1 1 1 0 0,-1 0 0 0 0,1 0-1 0 0,0-1 1 0 0,0 1-1 0 0,-1-1 1 0 0,1 1-1 0 0,0-1 1 0 0,0 1 0 0 0,0-1-1 0 0,0 1 1 0 0,0-1-1 0 0,0 0 1 0 0,-1 1-1 0 0,2-1 1 0 0,1 1-2 0 0,0-1-1 0 0,-1 1 1 0 0,1-1-1 0 0,0 0 1 0 0,-1 0 0 0 0,1 0-1 0 0,0 0 1 0 0,-1 0 0 0 0,1-1-1 0 0,0 1 1 0 0,-1-1 0 0 0,4-1-1 0 0,5-3 1 0 0,-1 0 0 0 0,0-1 0 0 0,0 0-1 0 0,-1-1 1 0 0,11-9 0 0 0,41-43 6 0 0,-24 22 43 0 0,-4 7-34 0 0,1 2 0 0 0,2 1-1 0 0,1 2 1 0 0,65-32 0 0 0,-79 46 10 0 0,36-10 1 0 0,-24 8-13 0 0,-21 12-13 0 0,-11 3 0 0 0,-10 2 0 0 0,-74 36 424 0 0,-3-3 0 0 0,-1-4 0 0 0,-130 32 0 0 0,196-62-166 0 0,-1 0 0 0 0,0-2-1 0 0,-28 0 1 0 0,39-1-130 0 0,65 8-1409 0 0,-32-6-3613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34:26.556"/>
    </inkml:context>
    <inkml:brush xml:id="br0">
      <inkml:brushProperty name="width" value="0.1" units="cm"/>
      <inkml:brushProperty name="height" value="0.1" units="cm"/>
      <inkml:brushProperty name="color" value="#FFFF00"/>
    </inkml:brush>
  </inkml:definitions>
  <inkml:trace contextRef="#ctx0" brushRef="#br0">1284 226 7279 0 0,'-2'-4'760'0'0,"5"-1"-666"0"0,-1-1 0 0 0,1 0-1 0 0,-1-1 1 0 0,-1 1 0 0 0,3-11-1 0 0,-4 15-28 0 0,1-1 0 0 0,-1 1-1 0 0,0 0 1 0 0,0-1 0 0 0,0 1 0 0 0,-1-1-1 0 0,1 1 1 0 0,0 0 0 0 0,-1-1-1 0 0,1 1 1 0 0,-1 0 0 0 0,0 0-1 0 0,0-1 1 0 0,0 1 0 0 0,0 0 0 0 0,0 0-1 0 0,-1 0 1 0 0,1 0 0 0 0,-2-2-1 0 0,-1 1 180 0 0,1 0 0 0 0,-1 1 1 0 0,0-1-1 0 0,0 1 0 0 0,0 0 0 0 0,0 0 0 0 0,0 0 0 0 0,0 0 0 0 0,0 1 0 0 0,-1-1 0 0 0,1 1 0 0 0,-7-1 0 0 0,-8 0 473 0 0,-34 0-1 0 0,35 3-255 0 0,-26-4-1 0 0,-11-4 645 0 0,-89 2-1 0 0,22 1 122 0 0,-471-50 4475 0 0,563 51-5562 0 0,10 1-14 0 0,-1-1-1 0 0,-34-9 0 0 0,31 8-178 0 0,23 4-119 0 0,0-1 0 0 0,-1 1 0 0 0,1 0 0 0 0,0 1 0 0 0,0-1 0 0 0,-1 0 0 0 0,1 0 0 0 0,0 1 0 0 0,0-1 0 0 0,0 0 0 0 0,-1 1 0 0 0,1-1 0 0 0,0 1 0 0 0,0-1 0 0 0,0 1 0 0 0,0 0 0 0 0,-1 0 0 0 0,-2 5-1450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11:59.335"/>
    </inkml:context>
    <inkml:brush xml:id="br0">
      <inkml:brushProperty name="width" value="0.1" units="cm"/>
      <inkml:brushProperty name="height" value="0.1" units="cm"/>
      <inkml:brushProperty name="color" value="#FFFF00"/>
    </inkml:brush>
  </inkml:definitions>
  <inkml:trace contextRef="#ctx0" brushRef="#br0">38 663 455 0 0,'-12'-10'23'0'0,"-14"-20"9306"0"0,27 28-9065 0 0,0 1 0 0 0,0-1 0 0 0,0 0-1 0 0,0 0 1 0 0,0 1 0 0 0,0-1 0 0 0,1 0 0 0 0,-1 1-1 0 0,0 0 1 0 0,1-1 0 0 0,1-1 0 0 0,3-3 33 0 0,5-4-64 0 0,0-1 1 0 0,22-14-1 0 0,-20 15 466 0 0,0 0-1 0 0,13-15 1 0 0,8-10 227 0 0,17-19-55 0 0,-35 35-669 0 0,1 2 0 0 0,1 0 0 0 0,23-16 0 0 0,64-40 208 0 0,-70 50-316 0 0,42-20 48 0 0,-14 9-62 0 0,-44 22-34 0 0,53-36 166 0 0,-24 14-27 0 0,-30 22-54 0 0,0-1 1 0 0,20-19-1 0 0,-31 27-36 0 0,-6 5 46 0 0,-4 4 120 0 0,3-2-475 0 0,0 0-1 0 0,1 0 1 0 0,-1 0 0 0 0,1-1-1 0 0,0 1 1 0 0,-1 0-1 0 0,1-1 1 0 0,0 1 0 0 0,2 2-1 0 0,-2-2-675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12:00.005"/>
    </inkml:context>
    <inkml:brush xml:id="br0">
      <inkml:brushProperty name="width" value="0.1" units="cm"/>
      <inkml:brushProperty name="height" value="0.1" units="cm"/>
      <inkml:brushProperty name="color" value="#FFFF00"/>
    </inkml:brush>
  </inkml:definitions>
  <inkml:trace contextRef="#ctx0" brushRef="#br0">256 20 10391 0 0,'-11'-15'678'0'0,"4"10"-361"0"0,7 5-314 0 0,0 0 0 0 0,-1 0 0 0 0,1 0 1 0 0,0 0-1 0 0,0 0 0 0 0,0 0 0 0 0,0 0 0 0 0,-1 1 0 0 0,1-1 1 0 0,0 0-1 0 0,0 0 0 0 0,0 0 0 0 0,0 0 0 0 0,0 0 1 0 0,-1 0-1 0 0,1 0 0 0 0,0 1 0 0 0,0-1 0 0 0,0 0 0 0 0,0 0 1 0 0,0 0-1 0 0,0 0 0 0 0,0 1 0 0 0,0-1 0 0 0,0 0 0 0 0,0 0 1 0 0,-1 0-1 0 0,1 0 0 0 0,0 1 0 0 0,0-1 0 0 0,0 0 1 0 0,0 0-1 0 0,0 0 0 0 0,0 0 0 0 0,0 1 0 0 0,0-1 0 0 0,0 0 1 0 0,1 0-1 0 0,-1 0 0 0 0,0 0 0 0 0,0 1 0 0 0,6 13-107 0 0,-1-5 18 0 0,4 15 25 0 0,1 3-45 0 0,6 29-1 0 0,-15-51 160 0 0,0 0 0 0 0,-1 0 1 0 0,0 0-1 0 0,0 1 0 0 0,-1-1 0 0 0,1 0 0 0 0,-1 0 0 0 0,0 0 0 0 0,0 0 0 0 0,-1 0 0 0 0,0 0 0 0 0,1 0 0 0 0,-2 0 0 0 0,-2 5 1 0 0,-6 9 397 0 0,-1-1 0 0 0,-16 20 0 0 0,5-9-71 0 0,-13 23 658 0 0,2 2 0 0 0,3 0 1 0 0,-37 87-1 0 0,63-125-902 0 0,1 0 1 0 0,0 0 0 0 0,1 1-1 0 0,-1 21 1 0 0,2-24-7 0 0,2-12-91 0 0,0 0 0 0 0,0 0 1 0 0,0 0-1 0 0,0 0 0 0 0,0 0 0 0 0,1 0 0 0 0,-1-1 0 0 0,1 4 0 0 0,0-4-11 0 0,-1-1 0 0 0,0 1-1 0 0,0-1 1 0 0,1 1-1 0 0,-1-1 1 0 0,0 1-1 0 0,1 0 1 0 0,-1-1-1 0 0,0 0 1 0 0,1 1-1 0 0,-1-1 1 0 0,1 1 0 0 0,-1-1-1 0 0,1 1 1 0 0,-1-1-1 0 0,1 0 1 0 0,-1 1-1 0 0,1-1 1 0 0,-1 0-1 0 0,1 0 1 0 0,0 1-1 0 0,-1-1 1 0 0,1 0 0 0 0,-1 0-1 0 0,1 0 1 0 0,1 1-1 0 0,24-3 358 0 0,1-1 0 0 0,-1-1 0 0 0,37-11 1 0 0,3 0-103 0 0,-29 8-200 0 0,-6 0-52 0 0,0 2-1 0 0,54-3 1 0 0,-85 8-31 0 0,69 3 99 0 0,-61-2-140 0 0,1 0-1 0 0,-1 1 1 0 0,0 0 0 0 0,1 1 0 0 0,14 7 0 0 0,-18-8-359 0 0,1 1 0 0 0,-1-1 0 0 0,0 0 0 0 0,1-1 1 0 0,0 1-1 0 0,-1-1 0 0 0,1 0 0 0 0,8 0 0 0 0,4-2-1636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29:23.672"/>
    </inkml:context>
    <inkml:brush xml:id="br0">
      <inkml:brushProperty name="width" value="0.1" units="cm"/>
      <inkml:brushProperty name="height" value="0.1" units="cm"/>
      <inkml:brushProperty name="color" value="#FFFF00"/>
    </inkml:brush>
  </inkml:definitions>
  <inkml:trace contextRef="#ctx0" brushRef="#br0">3660 1656 5039 0 0,'-4'-2'495'0'0,"4"0"-444"0"0,1 0 0 0 0,0 0 0 0 0,0 0 1 0 0,-1 0-1 0 0,2 1 0 0 0,-1-1 0 0 0,0 0 0 0 0,0 0 0 0 0,1 0 0 0 0,-1 1 0 0 0,24-18 10276 0 0,-15 32-8553 0 0,-3-2-770 0 0,3 2 3964 0 0,-9-14-4924 0 0,-1 0 1 0 0,0 0 0 0 0,0 1 0 0 0,1-1 0 0 0,-1 1 0 0 0,0-1 0 0 0,1 0 0 0 0,-1 1 0 0 0,1-1 0 0 0,-1 1 0 0 0,1-1 0 0 0,-1 1 0 0 0,1-1 0 0 0,-1 1-1 0 0,1-1 1 0 0,-1 1 0 0 0,1-1 0 0 0,0 1 0 0 0,0-1 0 0 0,8-26 1159 0 0,14-26-569 0 0,-18 31-409 0 0,4-32 0 0 0,-6 31-35 0 0,8-33 0 0 0,9-9-14 0 0,24-101 12 0 0,-42 148-91 0 0,-1-1 0 0 0,-1-32 0 0 0,1-4 69 0 0,7-77 190 0 0,-8 107-337 0 0,0 0-1 0 0,-1 1 1 0 0,-8-39-1 0 0,1 3 117 0 0,8-31-83 0 0,-3 60-49 0 0,-8-63 56 0 0,9 76-29 0 0,1-1-1 0 0,0 1 1 0 0,3-26-1 0 0,-1 22 5 0 0,-2-40 0 0 0,0 47-35 0 0,-8-102 0 0 0,9 115 4 0 0,0 0 0 0 0,0 0 0 0 0,0 0 0 0 0,-1-1 0 0 0,1 1 1 0 0,-1 0-1 0 0,1 0 0 0 0,-1 0 0 0 0,0 0 0 0 0,0 0 0 0 0,0 0 0 0 0,0 0 0 0 0,0 0 0 0 0,0 1 0 0 0,0-1 0 0 0,0 0 0 0 0,-1 1 0 0 0,1-1 1 0 0,-1 1-1 0 0,0-1 0 0 0,1 1 0 0 0,-1 0 0 0 0,0-1 0 0 0,0 1 0 0 0,1 0 0 0 0,-1 0 0 0 0,0 0 0 0 0,0 1 0 0 0,0-1 0 0 0,0 0 0 0 0,-1 1 1 0 0,1-1-1 0 0,-3 1 0 0 0,-57-4 113 0 0,42 4-85 0 0,-37 5 0 0 0,45-4-14 0 0,0 0 0 0 0,0-1 1 0 0,-17-2-1 0 0,-6 1-19 0 0,-153-11 102 0 0,74 3-74 0 0,70 5-27 0 0,-13-1 0 0 0,-21 1 62 0 0,-80-13-1 0 0,103 10-48 0 0,33 4-14 0 0,-38-5 13 0 0,41 4 7 0 0,-38 0 0 0 0,-6-1-4 0 0,-1-3 49 0 0,-103 2 0 0 0,42 0-64 0 0,87 4 0 0 0,-208-10 144 0 0,79 8-91 0 0,129 4-20 0 0,-55 7 0 0 0,-13 1-24 0 0,68-7 18 0 0,-42 9 1 0 0,-12 0 45 0 0,62-8-73 0 0,-41 8 0 0 0,50-7 9 0 0,-38 1 0 0 0,37-4 14 0 0,-36 7 0 0 0,13 0-2 0 0,-1-1 1 0 0,-67-2-1 0 0,14-2-21 0 0,-2 3 19 0 0,-81 7 26 0 0,96-9-8 0 0,15-1-10 0 0,36 2 5 0 0,-60 12 0 0 0,91-15-33 0 0,1 0 0 0 0,-1 0 0 0 0,0 1 0 0 0,0-1 0 0 0,1 1-1 0 0,-1 0 1 0 0,1 0 0 0 0,0 0 0 0 0,-1 1 0 0 0,1-1 0 0 0,0 1 0 0 0,0 0 0 0 0,1 0 0 0 0,-4 4-1 0 0,2-2-2 0 0,1 0 0 0 0,1 0 0 0 0,-1 1 0 0 0,1-1-1 0 0,0 1 1 0 0,0-1 0 0 0,0 1 0 0 0,-1 10-1 0 0,1 8-9 0 0,1-1 0 0 0,1 0 0 0 0,1 0 1 0 0,5 23-1 0 0,-3-20 10 0 0,14 89 4 0 0,-13-80 0 0 0,8 157 0 0 0,-17-29 0 0 0,2-124 0 0 0,-3 0 0 0 0,-11 44 0 0 0,-65 168 0 0 0,62-195 0 0 0,-20 92 0 0 0,30-113-6 0 0,7-29 2 0 0,1 0 0 0 0,0 1 1 0 0,0-1-1 0 0,1 1 1 0 0,0-1-1 0 0,0 1 0 0 0,0-1 1 0 0,1 1-1 0 0,0-1 1 0 0,0 1-1 0 0,1 0 0 0 0,1 7 1 0 0,0-8-3 0 0,0 0 0 0 0,1 0 0 0 0,0 0 1 0 0,0 0-1 0 0,0 0 0 0 0,1-1 0 0 0,0 0 1 0 0,0 0-1 0 0,0 0 0 0 0,0 0 1 0 0,1 0-1 0 0,8 5 0 0 0,3 5 6 0 0,-13-12 0 0 0,0 0 0 0 0,1 0 0 0 0,0 0 0 0 0,6 4 0 0 0,10 7 0 0 0,3 1 0 0 0,38 20-11 0 0,-31-22-31 0 0,44 12 31 0 0,16-3 11 0 0,1-9 0 0 0,2 4 0 0 0,0 1 0 0 0,9-1 0 0 0,3-4 0 0 0,-8-3 0 0 0,6-2 0 0 0,-7-4 0 0 0,-11-5 0 0 0,3-1 0 0 0,6-2 0 0 0,-16 1-11 0 0,-44 3-31 0 0,56 2 31 0 0,21 1 11 0 0,-7 0 0 0 0,-3 2 0 0 0,-3-1 0 0 0,-6-2 0 0 0,2-2 0 0 0,7-1 0 0 0,-70 0 0 0 0,70 3 0 0 0,-66-1 0 0 0,55 2 0 0 0,11-4 0 0 0,-4-4 0 0 0,-4-2 0 0 0,2-5 0 0 0,0 2 0 0 0,-1 2 0 0 0,25 3 0 0 0,-88 4 0 0 0,52 2 0 0 0,15-6 0 0 0,-8-6 0 0 0,-9-1 0 0 0,2 4 0 0 0,-12 9 0 0 0,-69-1 0 0 0,1 0 0 0 0,-1 0 0 0 0,1 0 0 0 0,-1 0 0 0 0,1 1 0 0 0,-1-1 0 0 0,1 1 0 0 0,-1 0 0 0 0,0-1 0 0 0,1 1 0 0 0,2 2 0 0 0,0 0 0 0 0,-2-2 18 0 0,-2-1-10 0 0,0 0 1 0 0,0 0-1 0 0,0 1 1 0 0,0-1-1 0 0,0 1 1 0 0,0-1-1 0 0,0 1 1 0 0,0-1-1 0 0,0 1 1 0 0,-1-1-1 0 0,1 1 1 0 0,1 1-1 0 0,12-2 45 0 0,44 3-42 0 0,-55-3-70 0 0,1 0-1 0 0,0 1 1 0 0,-1-1 0 0 0,1 1-1 0 0,0 0 1 0 0,-1-1 0 0 0,7 4-1 0 0,-1-1-322 0 0,10-1-3788 0 0,71 6 1941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29:33.987"/>
    </inkml:context>
    <inkml:brush xml:id="br0">
      <inkml:brushProperty name="width" value="0.1" units="cm"/>
      <inkml:brushProperty name="height" value="0.1" units="cm"/>
      <inkml:brushProperty name="color" value="#FFFF00"/>
    </inkml:brush>
  </inkml:definitions>
  <inkml:trace contextRef="#ctx0" brushRef="#br0">5454 1728 2671 0 0,'-5'0'173'0'0,"0"0"-1"0"0,0-1 0 0 0,0 1 0 0 0,0-1 1 0 0,0 0-1 0 0,0-1 0 0 0,0 1 0 0 0,1-1 1 0 0,-1 0-1 0 0,1 0 0 0 0,-1-1 0 0 0,1 1 1 0 0,0-1-1 0 0,0 0 0 0 0,-6-5 0 0 0,-1 2-20 0 0,0-1 1011 0 0,11 7-1119 0 0,-1-1 0 0 0,1 1 1 0 0,0-1-1 0 0,0 1 0 0 0,-1-1 0 0 0,1 1 0 0 0,0-1 1 0 0,0 1-1 0 0,0-1 0 0 0,0 1 0 0 0,0-1 0 0 0,0 1 1 0 0,0-1-1 0 0,0 1 0 0 0,0-1 0 0 0,0 1 0 0 0,0-1 1 0 0,0 1-1 0 0,0-1 0 0 0,0 1 0 0 0,0-1 0 0 0,1 1 1 0 0,-1-1-1 0 0,0 1 0 0 0,0 0 0 0 0,1-1 0 0 0,1-6 307 0 0,-1 1 0 0 0,0 0 0 0 0,0 0 0 0 0,0-9 0 0 0,-1 14-261 0 0,0 0 1 0 0,-1 0-1 0 0,1 0 0 0 0,0 0 1 0 0,-1-1-1 0 0,1 1 0 0 0,-1 0 0 0 0,1 0 1 0 0,-1 0-1 0 0,1 0 0 0 0,-1 1 1 0 0,0-1-1 0 0,1 0 0 0 0,-1 0 1 0 0,0 0-1 0 0,0 0 0 0 0,0 1 1 0 0,0-1-1 0 0,0 0 0 0 0,0 1 0 0 0,0-1 1 0 0,0 1-1 0 0,0-1 0 0 0,-1 0 1 0 0,-32-9 651 0 0,25 8-625 0 0,-19-3 129 0 0,24 4 67 0 0,0 1 0 0 0,0-1 0 0 0,1 1 0 0 0,-1-1 0 0 0,0 0 0 0 0,0-1 0 0 0,1 1 0 0 0,-1-1 0 0 0,-4-2 0 0 0,6 3-123 0 0,1 0 0 0 0,0 0 0 0 0,0 0 0 0 0,-1 0-1 0 0,1 0 1 0 0,0 0 0 0 0,0 0 0 0 0,0 0 0 0 0,0-1-1 0 0,0 1 1 0 0,0 0 0 0 0,1-1 0 0 0,-1 1 0 0 0,0-1-1 0 0,1 1 1 0 0,-1-1 0 0 0,1 1 0 0 0,-1-1 0 0 0,1 1 0 0 0,0-1-1 0 0,-1-1 1 0 0,2 1 27 0 0,0 0 0 0 0,-1 0 0 0 0,1 1 0 0 0,0-1-1 0 0,0 0 1 0 0,0 1 0 0 0,0-1 0 0 0,0 1 0 0 0,1-1-1 0 0,-1 1 1 0 0,0-1 0 0 0,1 1 0 0 0,-1 0 0 0 0,0 0 0 0 0,1 0-1 0 0,2-1 1 0 0,12-14 977 0 0,-12 11-903 0 0,-1 1-1 0 0,1 0 1 0 0,7-6 0 0 0,7-8 245 0 0,14-10-75 0 0,-18 13-214 0 0,-1-1 1 0 0,15-24-1 0 0,-17 23-138 0 0,1 1-1 0 0,20-22 1 0 0,-28 33-86 0 0,0 1 0 0 0,0-1 0 0 0,-1 0 1 0 0,1 0-1 0 0,-1 0 0 0 0,0 0 0 0 0,0-1 0 0 0,-1 1 0 0 0,0-1 0 0 0,0 1 0 0 0,0-1 1 0 0,-1 0-1 0 0,1 0 0 0 0,0-10 0 0 0,-2 5 52 0 0,0 0 0 0 0,-1 0-1 0 0,0 0 1 0 0,-1 0 0 0 0,0 0 0 0 0,0 0 0 0 0,-5-12-1 0 0,-5-22 151 0 0,8 30-171 0 0,0 0 0 0 0,-8-19 0 0 0,8 24-45 0 0,0 0-1 0 0,1-1 1 0 0,1 0 0 0 0,0 1 0 0 0,0-1-1 0 0,1 0 1 0 0,0-15 0 0 0,1-2-12 0 0,7-46 0 0 0,8 7 13 0 0,-7 35 55 0 0,2-6-21 0 0,-3 11-42 0 0,-1-1 1 0 0,-1 1-1 0 0,2-44 0 0 0,-8 67 0 0 0,1-1-1 0 0,-1 1 1 0 0,1 0-1 0 0,-1 0 1 0 0,0 0-1 0 0,-1 0 1 0 0,1 0-1 0 0,-1 0 1 0 0,0 0-1 0 0,-2-4 1 0 0,-4-5 13 0 0,-15-18 1 0 0,14 21-8 0 0,-12-21 0 0 0,15 23-2 0 0,1 0 0 0 0,-1 1 0 0 0,0 0 0 0 0,-1 1 0 0 0,1-1 0 0 0,-13-8 0 0 0,8 6 5 0 0,-17-18 0 0 0,22 19-6 0 0,0 1 1 0 0,-1-1-1 0 0,-1 1 0 0 0,1 1 1 0 0,-1-1-1 0 0,0 1 0 0 0,-1 1 1 0 0,1-1-1 0 0,-1 2 0 0 0,0-1 1 0 0,-18-5-1 0 0,-13 0 41 0 0,-79-10 0 0 0,33 8-10 0 0,-13-2 28 0 0,-11-1 11 0 0,52 8-33 0 0,-122-5-20 0 0,133 10 31 0 0,-72-6-53 0 0,-59-4 64 0 0,-171 4-64 0 0,215 10 0 0 0,57 0-3 0 0,-18 0 17 0 0,-111-7 39 0 0,99-4-34 0 0,88 7 15 0 0,-108-17-22 0 0,-37-4-13 0 0,-55 10 1 0 0,61 6 0 0 0,-248 2 0 0 0,96 20 0 0 0,17 3 64 0 0,8-19-20 0 0,113-2-24 0 0,79 4-7 0 0,-137-4 38 0 0,103 3-51 0 0,-3-2 0 0 0,-20 4 0 0 0,125 0 7 0 0,-9-1 33 0 0,0 1 1 0 0,-50 11-1 0 0,66-7-40 0 0,-28 12 0 0 0,22-8 0 0 0,23-10 0 0 0,-2 1 8 0 0,0 0 0 0 0,0 1 1 0 0,0-1-1 0 0,0 1 0 0 0,0 0 1 0 0,0 0-1 0 0,0 0 0 0 0,-3 3 1 0 0,3 5 33 0 0,4 26-31 0 0,9 24-11 0 0,8 11 0 0 0,4 0 0 0 0,-3 3 0 0 0,-1 7 0 0 0,2 14-53 0 0,-9-45 42 0 0,-1 11 11 0 0,-2 1 0 0 0,0 2 0 0 0,-2 1 0 0 0,-2-2 0 0 0,-2-4 0 0 0,-2-1 0 0 0,-1-6 0 0 0,-2-2 0 0 0,0 7 0 0 0,1-1 0 0 0,1 1 0 0 0,-5-11 0 0 0,0-7 11 0 0,5-22 31 0 0,1-17-42 0 0,-1 3 1 0 0,1 1 0 0 0,0 0 1 0 0,1 0-1 0 0,-1 0 0 0 0,1-1 0 0 0,0 1 0 0 0,-1 0 0 0 0,2 0 0 0 0,1 4 0 0 0,-1-3-1 0 0,1-1 0 0 0,0 0 0 0 0,0 0 0 0 0,0 0 0 0 0,0 0 0 0 0,1 0 0 0 0,-1-1 0 0 0,1 1 0 0 0,0-1 0 0 0,0 0 0 0 0,6 3 0 0 0,-2-2 0 0 0,0-1 0 0 0,-1 0 0 0 0,1 0 0 0 0,0-1 0 0 0,0 0 0 0 0,1 0 0 0 0,8 0 0 0 0,67 2 0 0 0,-8-8 0 0 0,-51 2 0 0 0,41-4-53 0 0,3-3 42 0 0,12-4 0 0 0,-5-1-31 0 0,7 2 31 0 0,0 1 11 0 0,-16 1 0 0 0,9 0 0 0 0,3 3 0 0 0,2 2 0 0 0,-3 2 0 0 0,-1 0 0 0 0,0 3 0 0 0,8 1 0 0 0,1 1 0 0 0,-8 0 0 0 0,-3 0 0 0 0,3 1 0 0 0,12 4 0 0 0,-8-2 0 0 0,0-1 0 0 0,-3-1 0 0 0,1 0 0 0 0,10 2 0 0 0,-1 1 0 0 0,-15-1 0 0 0,1-1 0 0 0,15 2 0 0 0,4-1 0 0 0,-7 1 0 0 0,7 2 0 0 0,-10 1 0 0 0,6 1 0 0 0,-1-4 0 0 0,-11-5 0 0 0,-4 1 0 0 0,3 1 0 0 0,14 5 0 0 0,3 2 0 0 0,-10-5 0 0 0,-3-5 0 0 0,3 2 0 0 0,-5 1 0 0 0,0-2 0 0 0,7-2 0 0 0,1 0 0 0 0,-5 1 0 0 0,-1 3 0 0 0,4 3 0 0 0,2-1 0 0 0,-2 3 0 0 0,-7 2 0 0 0,-2 1 0 0 0,9 6 0 0 0,-3 0 0 0 0,-7-5 0 0 0,0-3 0 0 0,-11 2 11 0 0,-51-9 215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41:01.017"/>
    </inkml:context>
    <inkml:brush xml:id="br0">
      <inkml:brushProperty name="width" value="0.1" units="cm"/>
      <inkml:brushProperty name="height" value="0.1" units="cm"/>
      <inkml:brushProperty name="color" value="#E71224"/>
    </inkml:brush>
  </inkml:definitions>
  <inkml:trace contextRef="#ctx0" brushRef="#br0">3642 131 4775 0 0,'-9'4'492'0'0,"0"-1"0"0"0,-1 0 0 0 0,1 0 0 0 0,-1-1 0 0 0,-11 1 0 0 0,17-3-222 0 0,1 0-1 0 0,0 0 0 0 0,-1 0 0 0 0,1-1 0 0 0,0 1 1 0 0,-7-3-1 0 0,-14-1 2286 0 0,-69 0-1587 0 0,89 4-905 0 0,0-1 0 0 0,0 0 0 0 0,1 1 0 0 0,-1-2 0 0 0,0 1 0 0 0,1 0 0 0 0,-1-1 0 0 0,1 0 1 0 0,-1 0-1 0 0,1 0 0 0 0,0 0 0 0 0,-5-5 0 0 0,1 2 87 0 0,1-1 0 0 0,0 0 0 0 0,1 0 0 0 0,-1 0 0 0 0,-5-9 0 0 0,8 10-65 0 0,-1 0-1 0 0,1 1 1 0 0,-1 0-1 0 0,0 0 0 0 0,-1 0 1 0 0,1 0-1 0 0,-1 0 1 0 0,0 1-1 0 0,1 0 0 0 0,-2 0 1 0 0,1 1-1 0 0,0-1 1 0 0,0 1-1 0 0,-1 0 1 0 0,1 0-1 0 0,-11-1 0 0 0,-6-1 140 0 0,0 2-1 0 0,-44 0 0 0 0,54 2-218 0 0,-13 0 55 0 0,-70-3 185 0 0,76 2-109 0 0,1 0 0 0 0,-31 4 0 0 0,-4 0 49 0 0,16-3-155 0 0,-66-2 163 0 0,21 2 170 0 0,33 2-178 0 0,-15 2 47 0 0,44-2-199 0 0,-53 9 90 0 0,24-2-122 0 0,16-4-1 0 0,6-1 0 0 0,1 0 0 0 0,-1-2 0 0 0,-36-1 0 0 0,17-2 69 0 0,32 1-71 0 0,-1-1 1 0 0,-23-3-1 0 0,21 2 2 0 0,0 1 0 0 0,-1 0 0 0 0,1 2 0 0 0,0 0 0 0 0,-30 5 0 0 0,1 0 0 0 0,19-3 49 0 0,0-2 0 0 0,0-1 0 0 0,-1 0 0 0 0,-28-6 1 0 0,42 5-36 0 0,-1 0 0 0 0,0 1 1 0 0,0 0-1 0 0,-18 4 1 0 0,30-4-5 0 0,-37 8 54 0 0,-3-2-64 0 0,-54 13 0 0 0,86-16 0 0 0,-94 16 64 0 0,29 1-64 0 0,64-17 11 0 0,0 1-1 0 0,0 0 0 0 0,-22 10 0 0 0,-13 6 13 0 0,37-17-20 0 0,-4 1 9 0 0,1 0 0 0 0,0-1 1 0 0,-1 0-1 0 0,-24 1 0 0 0,31-3 3 0 0,0 0-1 0 0,0 1 0 0 0,0 0 1 0 0,0 0-1 0 0,1 0 0 0 0,-1 1 1 0 0,1 0-1 0 0,-11 7 0 0 0,-16 6 65 0 0,19-9-46 0 0,0 0 0 0 0,0 1 0 0 0,-18 14 0 0 0,24-16-5 0 0,-8 3 31 0 0,-1 0 0 0 0,0-1-1 0 0,0-1 1 0 0,-1 0 0 0 0,0-2-1 0 0,0 0 1 0 0,-26 4 0 0 0,-3-2-36 0 0,27-5-10 0 0,0 1 0 0 0,1 1-1 0 0,-38 12 1 0 0,50-13 0 0 0,0 1-1 0 0,0 0 1 0 0,0 0-1 0 0,0 0 0 0 0,1 1 1 0 0,0 0-1 0 0,0 1 1 0 0,-7 7-1 0 0,3-2 16 0 0,1 1 0 0 0,0 0 0 0 0,-9 19 0 0 0,-3 3-28 0 0,15-26 6 0 0,1 0 1 0 0,0 0-1 0 0,0 1 1 0 0,1-1-1 0 0,0 1 0 0 0,1 0 1 0 0,0 1-1 0 0,0-1 1 0 0,-1 14-1 0 0,1-2 25 0 0,1-4-22 0 0,1-1-1 0 0,1 0 0 0 0,1 22 0 0 0,21 130-8 0 0,-16-124 0 0 0,-2 0 0 0 0,-2 0 0 0 0,-4 47 0 0 0,2-52 0 0 0,8 75 0 0 0,17 52 70 0 0,8 72-65 0 0,-29-200 18 0 0,-2 1 1 0 0,-2-1-1 0 0,-1 0 1 0 0,-6 41-1 0 0,-8 8-11 0 0,10-44 1 0 0,-3 0 0 0 0,-2-1 0 0 0,-18 52 0 0 0,24-80-13 0 0,0 1 0 0 0,1-1 0 0 0,0 1 0 0 0,1-1 0 0 0,0 20 0 0 0,0-14 0 0 0,2-3 0 0 0,1-1 0 0 0,0 1 0 0 0,1 0 0 0 0,6 21 0 0 0,-4-19 0 0 0,-1 1 0 0 0,2 31 0 0 0,-1 150 0 0 0,-5-110 0 0 0,-24 167 0 0 0,-2 21 0 0 0,26-276 0 0 0,1 30 0 0 0,-3 0 0 0 0,-1-1 0 0 0,-15 63 0 0 0,5-53 22 0 0,3 1-1 0 0,-8 49 0 0 0,12-43-21 0 0,-3 36 0 0 0,10-32 0 0 0,0-36 0 0 0,-2 34 0 0 0,-6 0 0 0 0,1-11 0 0 0,-2 68 0 0 0,7-47 0 0 0,0-31 0 0 0,3 39 0 0 0,4 65 0 0 0,-6-115 0 0 0,-1 1 0 0 0,-6 26 0 0 0,-2 12 0 0 0,10-56 0 0 0,-1 10 0 0 0,0 1 0 0 0,1 20 0 0 0,1-25 0 0 0,-1 0 0 0 0,0 0 0 0 0,-1 0 0 0 0,0 0 0 0 0,0-1-1 0 0,-3 13 1 0 0,-3 1 4 0 0,-10 20 1 0 0,13-33-2 0 0,-8 18 40 0 0,7-17-25 0 0,1 0 1 0 0,0 1 0 0 0,-4 12-1 0 0,4-6-18 0 0,-1 0 0 0 0,-1-1 0 0 0,0 0 0 0 0,-13 23 0 0 0,-13 29 43 0 0,12-25-22 0 0,13-25-24 0 0,1 0-1 0 0,1 1 1 0 0,0 0-1 0 0,1-1 1 0 0,-2 29 0 0 0,-5 19-438 0 0,-3 22-3849 0 0,12-75 2171 0 0,-4 20-4155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41:07.390"/>
    </inkml:context>
    <inkml:brush xml:id="br0">
      <inkml:brushProperty name="width" value="0.1" units="cm"/>
      <inkml:brushProperty name="height" value="0.1" units="cm"/>
      <inkml:brushProperty name="color" value="#E71224"/>
    </inkml:brush>
  </inkml:definitions>
  <inkml:trace contextRef="#ctx0" brushRef="#br0">3537 227 3679 0 0,'-5'1'126'0'0,"-1"-1"-1"0"0,1 1 0 0 0,-10 2 0 0 0,-14 2 3712 0 0,27-4-3657 0 0,0-1 1 0 0,0 0 0 0 0,0 0 0 0 0,0-1 0 0 0,1 1-1 0 0,-1 0 1 0 0,0-1 0 0 0,0 1 0 0 0,0-1-1 0 0,0 1 1 0 0,0-1 0 0 0,0 0 0 0 0,0 0-1 0 0,1 0 1 0 0,-1 0 0 0 0,0 0 0 0 0,1 0-1 0 0,-1 0 1 0 0,1-1 0 0 0,-3-2 0 0 0,0 2-80 0 0,0-1 0 0 0,0 1 1 0 0,0 0-1 0 0,-1 0 1 0 0,1 1-1 0 0,-1-1 1 0 0,1 1-1 0 0,-1 0 0 0 0,0 0 1 0 0,1 1-1 0 0,-1-1 1 0 0,0 1-1 0 0,0 0 1 0 0,-5 1-1 0 0,-13 3 504 0 0,19-2-539 0 0,0-1 0 0 0,0 0-1 0 0,0-1 1 0 0,0 1 0 0 0,-1-1-1 0 0,1 0 1 0 0,0 0 0 0 0,0 0-1 0 0,0 0 1 0 0,0-1 0 0 0,-8-1-1 0 0,-41-23 469 0 0,41 18-410 0 0,0 1-1 0 0,-1 1 0 0 0,0-1 1 0 0,-20-4-1 0 0,13 6-72 0 0,13 2-13 0 0,-1 0 0 0 0,0 1 0 0 0,0 0 0 0 0,-1 0 0 0 0,-15 1 0 0 0,-74 3 157 0 0,3 0-73 0 0,-148 9 2265 0 0,213-14-2859 0 0,0-1 1 0 0,0-2 0 0 0,-55-14 0 0 0,59 12 446 0 0,7 3 24 0 0,0 2 0 0 0,0 0 0 0 0,-31 1-1 0 0,30 1 37 0 0,0 0-1 0 0,0-2 1 0 0,-21-3 0 0 0,-93-22 89 0 0,-40-8 326 0 0,156 32-368 0 0,-32-3 0 0 0,-8-1-74 0 0,-38-3-8 0 0,32 4 0 0 0,-35-3 206 0 0,-168 6-1 0 0,246 6-130 0 0,0 0 0 0 0,1 1 0 0 0,-1 1-1 0 0,-26 10 1 0 0,-37 9 100 0 0,-88 19 103 0 0,158-38-267 0 0,-4 0 28 0 0,0 1 1 0 0,0 0 0 0 0,1 2 0 0 0,-30 17 0 0 0,20-9 2 0 0,-35 16 0 0 0,3-3 2 0 0,-63 35 10 0 0,108-57-42 0 0,-75 38 286 0 0,74-37-239 0 0,1 1 0 0 0,1 1 0 0 0,-25 23 0 0 0,29-24-59 0 0,1 0 0 0 0,1 1 0 0 0,-1 0 0 0 0,1 0 0 0 0,-10 21 0 0 0,10-18 0 0 0,1 0 0 0 0,1 1 0 0 0,0 0 0 0 0,-4 17 0 0 0,4-11 0 0 0,-2 0 0 0 0,-9 19 0 0 0,2-6 0 0 0,-1 12 4 0 0,2 0-1 0 0,-14 91 1 0 0,20-89 9 0 0,2 1 1 0 0,2-1-1 0 0,8 93 0 0 0,18-17-13 0 0,-1 0 0 0 0,-16-86 0 0 0,2 0 0 0 0,20 59 0 0 0,-15-55 0 0 0,12 63 0 0 0,-15-30 0 0 0,2 121 0 0 0,-11-140 0 0 0,-3 90 0 0 0,-1-115 0 0 0,0 0 0 0 0,-14 53 0 0 0,9-57 0 0 0,2 0 0 0 0,1 0 0 0 0,-4 53 0 0 0,9-43 0 0 0,0 31 0 0 0,-6 231 0 0 0,0-200 0 0 0,-5 33 0 0 0,8-111 0 0 0,-13 197 0 0 0,12-140 0 0 0,3 18 0 0 0,-2 7 0 0 0,-32 155-72 0 0,25-154 72 0 0,6-48-23 0 0,4-41 13 0 0,-1 1 0 0 0,0-1-1 0 0,-6 22 1 0 0,-12 60 10 0 0,-5 39 0 0 0,4-15 0 0 0,15-92 0 0 0,2 0 0 0 0,0 33 0 0 0,0-2 0 0 0,1 39 0 0 0,2-84 0 0 0,1 49-574 0 0,0 31-2024 0 0,-1-73-1639 0 0,-2-1-1170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41:23.979"/>
    </inkml:context>
    <inkml:brush xml:id="br0">
      <inkml:brushProperty name="width" value="0.1" units="cm"/>
      <inkml:brushProperty name="height" value="0.1" units="cm"/>
      <inkml:brushProperty name="color" value="#E71224"/>
    </inkml:brush>
  </inkml:definitions>
  <inkml:trace contextRef="#ctx0" brushRef="#br0">49 62 863 0 0,'0'-3'1'0'0,"0"1"-1"0"0,0-1 1 0 0,-1 1-1 0 0,1 0 1 0 0,-1-1-1 0 0,1 1 0 0 0,-1-1 1 0 0,0 1-1 0 0,0 0 1 0 0,0 0-1 0 0,0-1 0 0 0,-2-2 1 0 0,3 5 65 0 0,-18 12 2877 0 0,16-11-2622 0 0,2 0-215 0 0,-1 0 0 0 0,0-1 1 0 0,1 1-1 0 0,-1-1 1 0 0,0 1-1 0 0,1 0 0 0 0,-1-1 1 0 0,1 1-1 0 0,-1 0 1 0 0,1 0-1 0 0,0 0 0 0 0,-1-1 1 0 0,1 1-1 0 0,0 0 1 0 0,-1 0-1 0 0,1 1 0 0 0,0-2-37 0 0,-1 0 0 0 0,1 0 0 0 0,0 0 0 0 0,0 0-1 0 0,-1 0 1 0 0,1-1 0 0 0,0 1 0 0 0,0 0 0 0 0,-1 0-1 0 0,1 0 1 0 0,0 0 0 0 0,-1 0 0 0 0,1 0 0 0 0,0 0-1 0 0,0 0 1 0 0,-1 0 0 0 0,1 0 0 0 0,0 0 0 0 0,-1 0 0 0 0,1 0-1 0 0,0 0 1 0 0,0 0 0 0 0,-1 1 0 0 0,1-1 0 0 0,0 0-1 0 0,-1 0 1 0 0,1 0 0 0 0,0 0 0 0 0,0 0 0 0 0,-1 1-1 0 0,1-1 1 0 0,0 0 0 0 0,-1 2 740 0 0,17 6 526 0 0,-14-7-1284 0 0,-1 1 0 0 0,1-1-1 0 0,0 0 1 0 0,0 0 0 0 0,0 0 0 0 0,0 0 0 0 0,0 0-1 0 0,0 0 1 0 0,0 0 0 0 0,0-1 0 0 0,0 1 0 0 0,0-1 0 0 0,0 0-1 0 0,0 1 1 0 0,1-1 0 0 0,-1 0 0 0 0,0 0 0 0 0,0 0-1 0 0,0-1 1 0 0,0 1 0 0 0,0 0 0 0 0,1-1 0 0 0,-1 1-1 0 0,0-1 1 0 0,0 0 0 0 0,0 0 0 0 0,3-2 0 0 0,6-6 97 0 0,-9 8-120 0 0,0-1 0 0 0,-1 1-1 0 0,1-1 1 0 0,0 1 0 0 0,0 0 0 0 0,0 0 0 0 0,4-2-1 0 0,-4 3-23 0 0,-2-1 20 0 0,1 1-1 0 0,-1 0 0 0 0,1-1 1 0 0,-1 1-1 0 0,1 0 0 0 0,0 0 1 0 0,-1 0-1 0 0,1-1 0 0 0,0 1 0 0 0,-1 0 1 0 0,1 0-1 0 0,-1 0 0 0 0,1 0 1 0 0,0 0-1 0 0,-1 0 0 0 0,1 0 1 0 0,0 0-1 0 0,-1 1 0 0 0,1-1 1 0 0,-1 0-1 0 0,1 0 0 0 0,0 0 1 0 0,-1 1-1 0 0,1-1 0 0 0,-1 0 1 0 0,1 1-1 0 0,-1-1 0 0 0,1 0 1 0 0,-1 1-1 0 0,1-1 0 0 0,-1 1 0 0 0,1-1 1 0 0,-1 1-1 0 0,0-1 0 0 0,1 1 1 0 0,-1-1-1 0 0,0 1 0 0 0,1-1 1 0 0,-1 1-1 0 0,0 0 0 0 0,2 1 10 0 0,0 0-1 0 0,1 0 0 0 0,-1-1 1 0 0,0 1-1 0 0,0-1 0 0 0,1 0 1 0 0,-1 0-1 0 0,0 0 0 0 0,1 0 0 0 0,0 0 1 0 0,-1 0-1 0 0,1-1 0 0 0,4 1 1 0 0,1 1 21 0 0,-4-1-29 0 0,0-1 1 0 0,0 0-1 0 0,0 0 0 0 0,0 0 1 0 0,0-1-1 0 0,0 1 1 0 0,6-3-1 0 0,16 0 81 0 0,-22 3-34 0 0,0 0-1 0 0,-1 0 0 0 0,1 0 0 0 0,0 1 1 0 0,0-1-1 0 0,0 1 0 0 0,0 0 0 0 0,3 2 1 0 0,-2-2 23 0 0,0 1 0 0 0,0-1 0 0 0,0 0 0 0 0,0 0 0 0 0,0-1 0 0 0,0 1 0 0 0,9-1 0 0 0,37-7 140 0 0,-36 4-151 0 0,25 0-1 0 0,-14 1 195 0 0,-19 1-208 0 0,-1 0-1 0 0,1 0 1 0 0,0 1-1 0 0,7 1 1 0 0,-2 1-11 0 0,1 0 0 0 0,1-1 0 0 0,-1-1 0 0 0,0 0 0 0 0,0-1 0 0 0,18-3 0 0 0,74-20 200 0 0,-99 24-253 0 0,0-1 0 0 0,0 1 1 0 0,0 0-1 0 0,7 1 0 0 0,11 1 48 0 0,-6-3-7 0 0,-11 1-22 0 0,-1 0-1 0 0,1 0 1 0 0,0 0 0 0 0,11 2 0 0 0,-12-1-5 0 0,0 0 1 0 0,0 0-1 0 0,0-1 1 0 0,0 0 0 0 0,7-1-1 0 0,8 0-5 0 0,92-3 49 0 0,-91 3-39 0 0,0-1-1 0 0,32-8 1 0 0,-16 3-35 0 0,4 7 74 0 0,-12-4-64 0 0,-21 4 0 0 0,-1-1 0 0 0,1-1 0 0 0,11-3 0 0 0,-11 3 0 0 0,-1-1 0 0 0,1 2 0 0 0,0-1 0 0 0,0 1 0 0 0,0 1 0 0 0,12 0 0 0 0,53 9 0 0 0,-51-6 0 0 0,-9-1 0 0 0,1-2 0 0 0,-1 1 0 0 0,1-2 0 0 0,-1 0 0 0 0,20-4 0 0 0,-16 2 0 0 0,-13 3 0 0 0,0 0 0 0 0,0 1-1 0 0,0-1 1 0 0,0 1 0 0 0,-1 0 0 0 0,1 0-1 0 0,0 0 1 0 0,0 1 0 0 0,-1 0-1 0 0,1 0 1 0 0,4 3 0 0 0,-1-2 19 0 0,-1 0 1 0 0,0 0-1 0 0,10 2 1 0 0,-11-4-16 0 0,5 2 12 0 0,0-1 0 0 0,0 0 0 0 0,0-1 1 0 0,1 0-1 0 0,-1-1 0 0 0,18-2 0 0 0,-23 1-9 0 0,1 1-1 0 0,-1-1 0 0 0,0 1 1 0 0,1 1-1 0 0,-1-1 1 0 0,0 1-1 0 0,8 1 1 0 0,3 3 31 0 0,20 8 1 0 0,-24-8-29 0 0,-7-3-1 0 0,-1-1 1 0 0,1 0-1 0 0,0 0 0 0 0,8-1 0 0 0,-1 1-2 0 0,8 0-7 0 0,-16-1 0 0 0,0 0 0 0 0,0 1 0 0 0,0-1 0 0 0,8 3 0 0 0,139 34 254 0 0,-62-22-180 0 0,-68-11-74 0 0,-16-3 0 0 0,1 0 0 0 0,-1 0 0 0 0,0 1 0 0 0,12 4 0 0 0,-10-3 18 0 0,1-1 1 0 0,0 0-1 0 0,0 0 0 0 0,-1-1 1 0 0,1-1-1 0 0,12 0 0 0 0,-15 1 3 0 0,0-1 1 0 0,-1 1-1 0 0,1 0 0 0 0,8 4 0 0 0,-8-4-1 0 0,-1 1 1 0 0,0-1-1 0 0,1 0 1 0 0,8 0-1 0 0,35 7-20 0 0,-38-8 11 0 0,-1-1 0 0 0,1 0-1 0 0,-1-1 1 0 0,0 0 0 0 0,0-1-1 0 0,14-6 1 0 0,42-9 42 0 0,-49 13-21 0 0,1 0 0 0 0,0 1 0 0 0,1 0 0 0 0,-1 2 0 0 0,25-1 0 0 0,-18 1-32 0 0,-18 1 0 0 0,1 1 0 0 0,-1-1 0 0 0,10 2 0 0 0,47 0 0 0 0,-56 0 5 0 0,0 1 11 0 0,-1-1 1 0 0,1 1-1 0 0,-1-2 1 0 0,1 1-1 0 0,-1-1 0 0 0,1 0 1 0 0,14-3-1 0 0,-21 3-8 0 0,0-1 1 0 0,0 1-1 0 0,0 0 0 0 0,0 0 0 0 0,0 0 1 0 0,0-1-1 0 0,0 1 0 0 0,0 0 0 0 0,0 1 1 0 0,0-1-1 0 0,0 0 0 0 0,0 0 1 0 0,0 0-1 0 0,0 0 0 0 0,-1 1 0 0 0,1-1 1 0 0,0 0-1 0 0,0 1 0 0 0,0-1 0 0 0,0 1 1 0 0,0-1-1 0 0,-1 1 0 0 0,1-1 0 0 0,1 2 1 0 0,1 1 70 0 0,-1 0 1 0 0,1 1 0 0 0,0-1 0 0 0,2 7 0 0 0,-3-7-50 0 0,-1-1 0 0 0,1 1-1 0 0,0 0 1 0 0,0 0 0 0 0,0-1 0 0 0,0 1 0 0 0,1-1 0 0 0,2 3 0 0 0,36 18-1245 0 0,-23-13-45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41:41.449"/>
    </inkml:context>
    <inkml:brush xml:id="br0">
      <inkml:brushProperty name="width" value="0.1" units="cm"/>
      <inkml:brushProperty name="height" value="0.1" units="cm"/>
      <inkml:brushProperty name="color" value="#E71224"/>
    </inkml:brush>
  </inkml:definitions>
  <inkml:trace contextRef="#ctx0" brushRef="#br0">1593 0 2303 0 0,'-1'0'69'0'0,"-1"1"0"0"0,1-1 0 0 0,0 0 0 0 0,-1 1 0 0 0,1-1 0 0 0,0 1-1 0 0,0-1 1 0 0,-1 1 0 0 0,1-1 0 0 0,0 1 0 0 0,0 0 0 0 0,0 0 0 0 0,0-1 0 0 0,0 1-1 0 0,0 0 1 0 0,-2 2 1059 0 0,3-3-1022 0 0,-1 0-1 0 0,1 0 1 0 0,-1 1 0 0 0,1-1 0 0 0,-1 0-1 0 0,1 0 1 0 0,-1 0 0 0 0,1 0 0 0 0,-1 1 0 0 0,1-1-1 0 0,-1 0 1 0 0,1 0 0 0 0,-1 1 0 0 0,1-1-1 0 0,0 0 1 0 0,-1 1 0 0 0,1-1 0 0 0,0 0-1 0 0,-1 1 1 0 0,1-1 0 0 0,0 1 0 0 0,-1-1 0 0 0,1 1-1 0 0,0-1 1 0 0,0 0 0 0 0,-1 2 0 0 0,-7 13-454 0 0,7-13 494 0 0,-1 10-782 0 0,2-12 722 0 0,-1-1 0 0 0,1 1 0 0 0,0-1 0 0 0,-1 1 0 0 0,1-1 0 0 0,-1 1 0 0 0,1 0 0 0 0,-1-1 0 0 0,1 1 0 0 0,-1 0 0 0 0,1-1-1 0 0,-1 1 1 0 0,1 0 0 0 0,-1 0 0 0 0,0 0 0 0 0,1-1 0 0 0,-1 1 0 0 0,1 0 0 0 0,-1 0 0 0 0,0 0 0 0 0,1 0 0 0 0,-1 0 0 0 0,1 0-1 0 0,-2 0 1 0 0,1 0 38 0 0,0 0 0 0 0,0 0 0 0 0,0 0-1 0 0,-1 0 1 0 0,1 0 0 0 0,0 1 0 0 0,0-1 0 0 0,0 0-1 0 0,0 0 1 0 0,0 1 0 0 0,0-1 0 0 0,0 0-1 0 0,0 1 1 0 0,0-1 0 0 0,0 1 0 0 0,1 0 0 0 0,-2 0-1 0 0,-1 3 6 0 0,2-4 117 0 0,0-2-118 0 0,0 2-90 0 0,0-1 0 0 0,0 1 0 0 0,0-1-1 0 0,0 1 1 0 0,0-1 0 0 0,0 1 0 0 0,0-1 0 0 0,0 1 0 0 0,0 0 0 0 0,-1-1-1 0 0,1 1 1 0 0,0 0 0 0 0,0 0 0 0 0,0 0 0 0 0,0 0 0 0 0,-1 0 0 0 0,1 0-1 0 0,0 1 1 0 0,0-1 0 0 0,0 0 0 0 0,0 0 0 0 0,0 1 0 0 0,0-1 0 0 0,0 1-1 0 0,0-1 1 0 0,0 1 0 0 0,-2 0 0 0 0,-16 9 314 0 0,8-4-111 0 0,0 0 1 0 0,-1-1-1 0 0,-13 4 0 0 0,15-6-23 0 0,-10 3 165 0 0,-23 3 0 0 0,18-5 90 0 0,-27 7 0 0 0,-27 16-115 0 0,72-24-338 0 0,4-2 18 0 0,0 1 0 0 0,-1-1 0 0 0,1 1 0 0 0,0-1 0 0 0,-1 0 0 0 0,0 0 0 0 0,1-1 0 0 0,-1 1 1 0 0,1-1-1 0 0,-1 1 0 0 0,0-1 0 0 0,1-1 0 0 0,-1 1 0 0 0,-4-1 0 0 0,-16-1 179 0 0,20 1-217 0 0,-1 0 0 0 0,0 0 0 0 0,0 0 0 0 0,-8 1 0 0 0,-9-2 0 0 0,-36-10 200 0 0,-17-2 91 0 0,33 5 992 0 0,33 6-1464 0 0,1 1 1 0 0,-1 0 0 0 0,0 0-1 0 0,-13 0 1 0 0,15 2 204 0 0,0-1 0 0 0,0 0 0 0 0,-10-3 0 0 0,10 2 0 0 0,0 1 0 0 0,1 0 0 0 0,-12-1 0 0 0,12 2-17 0 0,0 0 30 0 0,0 0-1 0 0,0 0 1 0 0,0 0-1 0 0,-1 1 1 0 0,1 0-1 0 0,-9 3 1 0 0,11-3 21 0 0,0 0-1 0 0,-1-1 1 0 0,1 1 0 0 0,0-1 0 0 0,-1 0-1 0 0,1 0 1 0 0,0 0 0 0 0,-1-1-1 0 0,1 1 1 0 0,0-1 0 0 0,0 0 0 0 0,-6-2-1 0 0,-4 0-86 0 0,-11 1 29 0 0,21 2 0 0 0,0 0 0 0 0,0-1 0 0 0,0 1 0 0 0,1-1 0 0 0,-1 1 0 0 0,0-1 0 0 0,0 0 0 0 0,-5-3 0 0 0,4 3 0 0 0,-1-1 0 0 0,1 1 0 0 0,-1 0 0 0 0,1 1 0 0 0,-1-1 0 0 0,-8 2 0 0 0,11-1 0 0 0,-28 3 118 0 0,-33-6 103 0 0,59 3-200 0 0,1 0 1 0 0,-1-1-1 0 0,0 1 0 0 0,0-1 1 0 0,-6-2-1 0 0,-14 3 32 0 0,14-2 3 0 0,-1 1 1 0 0,1 0-1 0 0,0 1 0 0 0,-1 0 0 0 0,1 1 0 0 0,-19 3 0 0 0,3-1 191 0 0,-10 2 173 0 0,-70 16 0 0 0,97-19-818 0 0,0 0 1 0 0,-19 2-1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41:45.018"/>
    </inkml:context>
    <inkml:brush xml:id="br0">
      <inkml:brushProperty name="width" value="0.1" units="cm"/>
      <inkml:brushProperty name="height" value="0.1" units="cm"/>
      <inkml:brushProperty name="color" value="#E71224"/>
    </inkml:brush>
  </inkml:definitions>
  <inkml:trace contextRef="#ctx0" brushRef="#br0">1784 84 1375 0 0,'-6'3'4138'0'0,"0"0"-3304"0"0,1-3 613 0 0,4-1-1215 0 0,-1 1-1 0 0,1 0 1 0 0,0 0-1 0 0,-1 0 1 0 0,1 0-1 0 0,0 0 1 0 0,-1 0-1 0 0,1 0 1 0 0,0 0-1 0 0,-3 1 1 0 0,3-1-10 0 0,0 0-183 0 0,1 0 0 0 0,-1 1 0 0 0,0-1 0 0 0,1 0 0 0 0,-1 0 0 0 0,1 0 0 0 0,-1 1 0 0 0,1-1-1 0 0,-1 0 1 0 0,1 0 0 0 0,-1 1 0 0 0,1-1 0 0 0,-1 1 0 0 0,1-1 0 0 0,-1 0 0 0 0,1 1 0 0 0,-1-1 0 0 0,1 1-1 0 0,0-1 1 0 0,-1 1 0 0 0,1-1 0 0 0,0 1 0 0 0,-1-1 0 0 0,1 1 0 0 0,0-1 0 0 0,0 1 0 0 0,-1 1 0 0 0,0-2 8 0 0,0 0-1 0 0,0 1 1 0 0,0-1 0 0 0,0 0 0 0 0,0 0 0 0 0,0 0 0 0 0,0 0 0 0 0,0 0-1 0 0,-1 0 1 0 0,1 0 0 0 0,0-1 0 0 0,0 1 0 0 0,0 0 0 0 0,-2-1 0 0 0,0 0 251 0 0,-38-1 486 0 0,26 1 207 0 0,-30 0 1 0 0,28 4-650 0 0,0 0 0 0 0,-23 8 0 0 0,7-2 201 0 0,29-8-493 0 0,1 0-15 0 0,0 0 1 0 0,0 0-1 0 0,1-1 0 0 0,-1 1 0 0 0,0-1 0 0 0,0 0 1 0 0,0 0-1 0 0,0 0 0 0 0,0 0 0 0 0,0 0 0 0 0,0 0 1 0 0,-6-2-1 0 0,-4-2 33 0 0,0 1-1 0 0,-1 0 1 0 0,1 1 0 0 0,-1 1-1 0 0,0 0 1 0 0,1 0 0 0 0,-22 3-1 0 0,10 0 57 0 0,0-2 1 0 0,-1-1-1 0 0,1 0 0 0 0,-33-8 0 0 0,28 4 107 0 0,8 3 1 0 0,14 1-177 0 0,-1 0 1 0 0,1 0-1 0 0,0-1 0 0 0,-9-3 0 0 0,10 4-47 0 0,0-1-1 0 0,0 1 1 0 0,0 1-1 0 0,1-1 1 0 0,-1 1 0 0 0,0 0-1 0 0,0 1 1 0 0,-14 2-1 0 0,-17 0 61 0 0,24-2-40 0 0,11 0-23 0 0,1-1 0 0 0,-1 1 1 0 0,1-1-1 0 0,-1 0 0 0 0,1 0 0 0 0,-4-1 0 0 0,-2-1 53 0 0,0 0 0 0 0,0-1 0 0 0,1 0 0 0 0,0 0 0 0 0,-1-1 0 0 0,-7-5 0 0 0,9 6-34 0 0,0 1 0 0 0,-1 0 1 0 0,1 0-1 0 0,-1 1 1 0 0,1 0-1 0 0,-1 0 1 0 0,-11 0-1 0 0,-8-1-25 0 0,12-1 79 0 0,0 0-1 0 0,0-1 0 0 0,-20-9 1 0 0,27 11-63 0 0,0 0 1 0 0,0 0-1 0 0,-1 1 1 0 0,1 0-1 0 0,-1 0 1 0 0,1 0-1 0 0,-1 1 1 0 0,1 0-1 0 0,-1 1 1 0 0,-14 2-1 0 0,-12-1 111 0 0,6-1-40 0 0,0 0-17 0 0,0-1-1 0 0,-52-7 0 0 0,51 4 3 0 0,1 3-69 0 0,22 0 7 0 0,0 0 0 0 0,1 0-1 0 0,-1-1 1 0 0,0 1 0 0 0,1-1 0 0 0,-7-2 0 0 0,0 0-9 0 0,-1 1 0 0 0,1 0 0 0 0,-1 1 0 0 0,0 0 0 0 0,-13 1 0 0 0,18 0 0 0 0,-92 0 147 0 0,88 1-125 0 0,-1 0 0 0 0,0 1 1 0 0,-16 5-1 0 0,5-2 74 0 0,18-4-71 0 0,4 0-307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42:04.607"/>
    </inkml:context>
    <inkml:brush xml:id="br0">
      <inkml:brushProperty name="width" value="0.1" units="cm"/>
      <inkml:brushProperty name="height" value="0.1" units="cm"/>
      <inkml:brushProperty name="color" value="#E71224"/>
    </inkml:brush>
  </inkml:definitions>
  <inkml:trace contextRef="#ctx0" brushRef="#br0">1812 1097 1983 0 0,'2'-30'152'0'0,"-4"27"280"0"0,-1 1-1 0 0,0 0 1 0 0,-1-1-1 0 0,1 1 1 0 0,0 0-1 0 0,-7-2 0 0 0,0 1 469 0 0,-1 0 0 0 0,0 1-1 0 0,1 0 1 0 0,-1 1 0 0 0,-21 0-1 0 0,-24-3 619 0 0,-10-14 89 0 0,-11 6-694 0 0,61 9-707 0 0,0 2 1 0 0,0 0-1 0 0,0 0 0 0 0,0 2 0 0 0,-30 3 0 0 0,18-1-131 0 0,9 0 21 0 0,-20 5 0 0 0,17-3 78 0 0,-103 31 478 0 0,34-23-257 0 0,28-6 64 0 0,61-6-450 0 0,-199 23 572 0 0,172-22-451 0 0,0-2 0 0 0,-1-1 0 0 0,-40-7 0 0 0,46 5-60 0 0,-47 0-1 0 0,11 1-70 0 0,-14 2 164 0 0,11-2 100 0 0,-14-2 21 0 0,68 2-258 0 0,-1 0 0 0 0,1 0 1 0 0,-1-1-1 0 0,-9-5 1 0 0,-5-1-13 0 0,-22-3-14 0 0,30 8 0 0 0,-31-10 0 0 0,43 12 0 0 0,0 0 0 0 0,0 0 0 0 0,0-1 0 0 0,0 1 0 0 0,1-1 0 0 0,-1 0 0 0 0,1 1 0 0 0,0-2 0 0 0,0 1 0 0 0,0 0 0 0 0,0-1 0 0 0,0 1 0 0 0,-1-5 0 0 0,0 2 0 0 0,2 0 0 0 0,-1 0 0 0 0,1-1 0 0 0,0 1 0 0 0,0-1 0 0 0,0 1 0 0 0,0-13 0 0 0,1-1 0 0 0,1-1 0 0 0,1 0 0 0 0,1 1 0 0 0,8-32 0 0 0,-2 7 0 0 0,-1-1 0 0 0,2-75 0 0 0,0-161 0 0 0,-15 218 0 0 0,2 38 0 0 0,3 22 0 0 0,0 0 0 0 0,0 1 0 0 0,1-1 0 0 0,-1 0 0 0 0,1 0 0 0 0,0-7 0 0 0,2-3 0 0 0,-1 7 0 0 0,0 0 0 0 0,0 0 0 0 0,1-1 0 0 0,0 1 0 0 0,0 0 0 0 0,4-8 0 0 0,-6 15-2 0 0,1-1-1 0 0,-1 1 0 0 0,1 0 1 0 0,-1-1-1 0 0,0 1 1 0 0,1 0-1 0 0,-1 0 1 0 0,1-1-1 0 0,-1 1 0 0 0,1 0 1 0 0,-1 0-1 0 0,1 0 1 0 0,0 0-1 0 0,-1 0 1 0 0,1 0-1 0 0,-1 0 0 0 0,1 0 1 0 0,-1 0-1 0 0,1 0 1 0 0,-1 0-1 0 0,1 0 1 0 0,-1 0-1 0 0,1 0 0 0 0,0 0 1 0 0,13 4-8 0 0,-14-4 12 0 0,8 2-15 0 0,-1 0 1 0 0,1-1-1 0 0,-1-1 0 0 0,9 1 0 0 0,8 0 13 0 0,-16 1 0 0 0,-1-2 0 0 0,1 1 0 0 0,-1-1 0 0 0,1 0 0 0 0,-1 0 0 0 0,1-1 0 0 0,-1 0 0 0 0,1-1 0 0 0,-1 1 0 0 0,10-5 0 0 0,94-33-37 0 0,-71 26 10 0 0,-16 5 27 0 0,44-8 0 0 0,-13 10 0 0 0,1 2 0 0 0,57 4 0 0 0,-56 0 0 0 0,-15 1 0 0 0,48-2 0 0 0,-49-3 0 0 0,-19 2 0 0 0,0 0 0 0 0,33 3 0 0 0,-31 3 0 0 0,0 0 0 0 0,44 17 0 0 0,-14-4 0 0 0,-41-14 0 0 0,0 0 0 0 0,0 0 0 0 0,0-1 0 0 0,0 0 0 0 0,1-1 0 0 0,-1-1 0 0 0,0 0 0 0 0,1-1 0 0 0,13-3 0 0 0,-4 0 0 0 0,0 1 0 0 0,0 2 0 0 0,0 0 0 0 0,0 1 0 0 0,1 1 0 0 0,26 5 0 0 0,-32-4 0 0 0,0 0 0 0 0,33-3 0 0 0,-16 0 0 0 0,62-5 0 0 0,-51-2 0 0 0,-44 9 0 0 0,-1-1 0 0 0,0 1 0 0 0,-1-1 0 0 0,1 1 0 0 0,-1-1 0 0 0,1 1 0 0 0,-1 0 0 0 0,1-1 0 0 0,-1 1 0 0 0,0 0 0 0 0,1-1 0 0 0,-1 1 0 0 0,0 0 0 0 0,1 0 0 0 0,0 5 0 0 0,1-1 0 0 0,-1 1 0 0 0,0-1 0 0 0,-1 1 0 0 0,1 0 0 0 0,-1-1 0 0 0,0 1 0 0 0,-1 0 0 0 0,0 0 0 0 0,-1 8 0 0 0,-1 6 0 0 0,1-6 23 0 0,-1 1-1 0 0,-8 21 0 0 0,-2 11-25 0 0,-14 51 19 0 0,0-2 86 0 0,20-64-100 0 0,2 1 0 0 0,1 0 0 0 0,2 0 0 0 0,1 39 0 0 0,3-53-2 0 0,-2 0 0 0 0,2 1 0 0 0,0-1 0 0 0,8 29 0 0 0,-6-30 0 0 0,0-1 0 0 0,1 30 0 0 0,-2-17 0 0 0,-2-24 10 0 0,-1 0 0 0 0,-1 0 0 0 0,1 0 0 0 0,-1 0 0 0 0,-2 9 0 0 0,1-8-6 0 0,2-5 18 0 0,-1 1 0 0 0,0-1 0 0 0,0 0 0 0 0,0 1 1 0 0,0-1-1 0 0,-3 4 0 0 0,3-5-92 0 0,0 0 0 0 0,1 0 1 0 0,-1 0-1 0 0,0 0 0 0 0,1 0 1 0 0,-1 1-1 0 0,0-1 0 0 0,1 0 1 0 0,0 1-1 0 0,-1-1 0 0 0,1 0 1 0 0,0 1-1 0 0,-1-1 0 0 0,1 0 1 0 0,0 1-1 0 0,0-1 0 0 0,0 0 1 0 0,0 1-1 0 0,0-1 0 0 0,1 0 1 0 0,-1 1-1 0 0,0-1 0 0 0,1 0 1 0 0,-1 1-1 0 0,1-1 0 0 0,0 2 1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34:27.346"/>
    </inkml:context>
    <inkml:brush xml:id="br0">
      <inkml:brushProperty name="width" value="0.1" units="cm"/>
      <inkml:brushProperty name="height" value="0.1" units="cm"/>
      <inkml:brushProperty name="color" value="#FFFF00"/>
    </inkml:brush>
  </inkml:definitions>
  <inkml:trace contextRef="#ctx0" brushRef="#br0">1489 81 5815 0 0,'-1'-5'387'0'0,"0"0"0"0"0,0 0 0 0 0,1 0 0 0 0,-1-10 0 0 0,-1-12 1550 0 0,2 27-1833 0 0,-1-1-1 0 0,1 0 1 0 0,0 0 0 0 0,-1 0-1 0 0,1 1 1 0 0,-1-1-1 0 0,1 0 1 0 0,-1 1-1 0 0,0-1 1 0 0,1 0 0 0 0,-1 1-1 0 0,0-1 1 0 0,1 1-1 0 0,-1-1 1 0 0,0 1-1 0 0,0-1 1 0 0,0 1-1 0 0,1-1 1 0 0,-1 1 0 0 0,0 0-1 0 0,-1-1 1 0 0,-20-4 1645 0 0,20 5-1387 0 0,-2 0-147 0 0,0-1-1 0 0,0 2 1 0 0,1-1 0 0 0,-1 0 0 0 0,0 1 0 0 0,0-1 0 0 0,1 1 0 0 0,-1 0 0 0 0,1 0 0 0 0,-7 4 0 0 0,-21 4 287 0 0,-69-1 471 0 0,70-6-594 0 0,10-2 91 0 0,-34-4-1 0 0,35 1-220 0 0,0 2 1 0 0,-20 1-1 0 0,-24-1 49 0 0,22 0-123 0 0,-52-5 293 0 0,-1 0 320 0 0,-57 12-4 0 0,1 4-15 0 0,41-6-406 0 0,19 1 347 0 0,-118-10 0 0 0,203 5-727 0 0,-5-1-407 0 0,1 0 0 0 0,-15 1 0 0 0,22 0 207 0 0,-1 1 0 0 0,1-1 0 0 0,0 0 0 0 0,-1 1-1 0 0,1 0 1 0 0,0-1 0 0 0,-1 1 0 0 0,1 0 0 0 0,0 0-1 0 0,0 0 1 0 0,0 0 0 0 0,0 1 0 0 0,0-1 0 0 0,0 1-1 0 0,-2 1 1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42:10.388"/>
    </inkml:context>
    <inkml:brush xml:id="br0">
      <inkml:brushProperty name="width" value="0.1" units="cm"/>
      <inkml:brushProperty name="height" value="0.1" units="cm"/>
      <inkml:brushProperty name="color" value="#E71224"/>
    </inkml:brush>
  </inkml:definitions>
  <inkml:trace contextRef="#ctx0" brushRef="#br0">4668 1277 3167 0 0,'-14'9'359'0'0,"48"-28"2152"0"0,-32 18-2360 0 0,-1-1-1 0 0,1 1 1 0 0,0-1 0 0 0,-1 0 0 0 0,1 0-1 0 0,-1 1 1 0 0,1-1 0 0 0,-1 0 0 0 0,0 0 0 0 0,0 0-1 0 0,0 0 1 0 0,0 0 0 0 0,0-1 0 0 0,1-3 0 0 0,-1 2 395 0 0,0 1-180 0 0,1-1 1 0 0,-1 1 0 0 0,1 0 0 0 0,0 0 0 0 0,3-4-1 0 0,-3 5-251 0 0,0-1-1 0 0,0 0 0 0 0,0 0 0 0 0,-1 0 1 0 0,1 0-1 0 0,-1 0 0 0 0,2-4 0 0 0,28-92 1382 0 0,-29 94-1411 0 0,0 1-1 0 0,0 0 1 0 0,1-1-1 0 0,-1 1 0 0 0,1 0 1 0 0,0 1-1 0 0,0-1 1 0 0,0 0-1 0 0,4-2 1 0 0,-3 2 2 0 0,0-1 0 0 0,0 1 0 0 0,-1-1 0 0 0,1 1 1 0 0,-1-1-1 0 0,3-6 0 0 0,-1-3 112 0 0,0-1 1 0 0,-1 0-1 0 0,2-15 1 0 0,-3 12 11 0 0,10-29 0 0 0,3-12-5 0 0,-12 44-137 0 0,0-1-1 0 0,1 1 1 0 0,1 0 0 0 0,7-15-1 0 0,38-79 201 0 0,-28 57-186 0 0,-11 23-77 0 0,11-47 0 0 0,-21 69 53 0 0,-1-1 1 0 0,0 1-1 0 0,-1-14 0 0 0,0 14 45 0 0,0 0 0 0 0,1 0-1 0 0,0 0 1 0 0,2-8 0 0 0,-2 10-88 0 0,2-5 64 0 0,0 0 0 0 0,7-15 0 0 0,-10 24-79 0 0,0 1 0 0 0,-1 0 0 0 0,1-1 0 0 0,0 1 0 0 0,-1 0 0 0 0,1-1 0 0 0,-1 1 0 0 0,1 0-1 0 0,-1 0 1 0 0,1-1 0 0 0,0 1 0 0 0,-1 0 0 0 0,1 0 0 0 0,-1 0 0 0 0,1 0 0 0 0,-1 0 0 0 0,1-1 0 0 0,-1 1 0 0 0,1 0-1 0 0,-1 0 1 0 0,1 0 0 0 0,-1 0 0 0 0,-14-1 38 0 0,11 1-29 0 0,0 0-1 0 0,1-1 1 0 0,-1 1-1 0 0,0-1 1 0 0,1 0-1 0 0,-1 0 1 0 0,0 0-1 0 0,1 0 1 0 0,0-1-1 0 0,-1 1 1 0 0,-3-3-1 0 0,-1-2 25 0 0,1 0 0 0 0,-14-13 0 0 0,1 1 33 0 0,15 14-24 0 0,-1 0 0 0 0,1 1 0 0 0,-1 0 1 0 0,0 0-1 0 0,0 0 0 0 0,-1 1 0 0 0,-6-3 0 0 0,-6 0 161 0 0,-22-3 0 0 0,-103-26 254 0 0,124 29-380 0 0,-36-7 140 0 0,0 2 0 0 0,-96-4-1 0 0,133 13-222 0 0,-81-10 69 0 0,-36 0-35 0 0,-73-8 302 0 0,159 11-211 0 0,-91-24 0 0 0,112 21-120 0 0,22 8 0 0 0,-1 0 0 0 0,0 0 0 0 0,0 1 0 0 0,-15-2 0 0 0,-25-5 0 0 0,37 6 0 0 0,0 1 0 0 0,-1 0 0 0 0,-14 0 0 0 0,-17 3 18 0 0,0 2 0 0 0,-46 9 0 0 0,-86 18 46 0 0,5 0 238 0 0,121-18-178 0 0,46-10-124 0 0,3 0 0 0 0,0 0 0 0 0,0 0 0 0 0,0 0 0 0 0,0 0-12 0 0,0-2 12 0 0,0 1-1 0 0,0-1 0 0 0,0 1 1 0 0,0-1-1 0 0,0 1 0 0 0,0-1 1 0 0,0 1-1 0 0,0 0 0 0 0,0-1 1 0 0,0 1-1 0 0,0-1 0 0 0,0 1 1 0 0,-1-1-1 0 0,1 1 0 0 0,0-1 1 0 0,0 1-1 0 0,-1-1 0 0 0,1 1 1 0 0,0-1-1 0 0,-1 1 1 0 0,1-1-1 0 0,0 1 0 0 0,-1-1 1 0 0,1 0-1 0 0,0 1 0 0 0,-1-1 1 0 0,1 0-1 0 0,-1 1 0 0 0,1-1 1 0 0,-1 0-1 0 0,0 1 0 0 0,-7-2 40 0 0,-22-6 75 0 0,4-1-74 0 0,13 5 0 0 0,0-1 0 0 0,-18-9 0 0 0,25 11-35 0 0,-1 0-1 0 0,0 1 1 0 0,0-1 0 0 0,-1 1-1 0 0,1 1 1 0 0,0-1-1 0 0,0 1 1 0 0,0 1 0 0 0,0-1-1 0 0,-8 2 1 0 0,-20 1 8 0 0,10-3-6 0 0,-154-6 167 0 0,159 5-170 0 0,-1 2-1 0 0,0 0 0 0 0,-21 4 0 0 0,-1 0-5 0 0,-121 1 183 0 0,142-4-143 0 0,-43-3-1 0 0,55 1-37 0 0,0 0 0 0 0,0 0 0 0 0,-14 3 0 0 0,-18 2 0 0 0,26-5 8 0 0,1 2 0 0 0,-24 5 0 0 0,-12 2 32 0 0,-140 10 160 0 0,0 4-200 0 0,42-5 0 0 0,146-18 0 0 0,-14 1 0 0 0,-31-1 0 0 0,25-1 0 0 0,-35 3 0 0 0,3 1 0 0 0,44-5 0 0 0,-1 1 0 0 0,1-1 0 0 0,-1-1 0 0 0,-16-6 0 0 0,7 2 0 0 0,-10 0 14 0 0,0 1 1 0 0,-1 2-1 0 0,-37-1 0 0 0,27 2-7 0 0,3-1-7 0 0,0 2 0 0 0,0 2 0 0 0,-67 7 0 0 0,31 5 15 0 0,-86 17 34 0 0,143-24-49 0 0,9-2 0 0 0,-1 0 0 0 0,-13 2 0 0 0,19-4 0 0 0,-1 0 0 0 0,1 0 0 0 0,0 1 0 0 0,-8 4 0 0 0,-2 0 0 0 0,-6 5 0 0 0,-6 2 0 0 0,17-10 0 0 0,-20 4 0 0 0,32-6 0 0 0,-3-2 0 0 0,0 1 0 0 0,1 0 0 0 0,-1-1 0 0 0,0 1 0 0 0,1 0 0 0 0,-1-1 0 0 0,0 1 0 0 0,0-1 0 0 0,0 1 0 0 0,1 0 0 0 0,-1-1 0 0 0,0 1 0 0 0,0-1 0 0 0,0 1 0 0 0,0-1 0 0 0,0 1 0 0 0,0 0 0 0 0,0-1 0 0 0,0 1 0 0 0,0-1 0 0 0,0 1 0 0 0,0-1 0 0 0,0 0 0 0 0,0 1 0 0 0,0 0 0 0 0,0-1 0 0 0,0 1 0 0 0,0 0 0 0 0,0 0 0 0 0,0-1 0 0 0,0 1 0 0 0,0 0 0 0 0,0 0 0 0 0,0-1 0 0 0,0 1 0 0 0,0 0 0 0 0,0 0 0 0 0,0 0 0 0 0,0-1 0 0 0,0 1 0 0 0,0 0 0 0 0,0 0 0 0 0,0-1 0 0 0,0 1 0 0 0,1 0 0 0 0,-1 0 0 0 0,0 0 0 0 0,0-1 0 0 0,0 1 0 0 0,0 0 0 0 0,1 0 0 0 0,-1 0 0 0 0,0-1 0 0 0,0 1 0 0 0,0 0 0 0 0,0 0 0 0 0,1 0 0 0 0,-1 0 0 0 0,0 0 0 0 0,0 0 0 0 0,1 0 0 0 0,-1 0 0 0 0,0-1 0 0 0,1 1 0 0 0,-1 0 0 0 0,0 0 0 0 0,1 0 0 0 0,-1 0 0 0 0,0 0 0 0 0,1 0 0 0 0,-1 0 0 0 0,0 0 0 0 0,0-1 0 0 0,1 1 0 0 0,-1 0 0 0 0,0 0 0 0 0,0 0 0 0 0,1-1 0 0 0,-1 1 0 0 0,0 0 0 0 0,0 0 0 0 0,0-1 0 0 0,1 1 0 0 0,-1 0 0 0 0,0 0 0 0 0,0-1 0 0 0,0 1 0 0 0,0 0 0 0 0,0-1 0 0 0,0 1 0 0 0,1 0 0 0 0,-1-1 0 0 0,0 1 0 0 0,0 0 0 0 0,0 0 0 0 0,0-1 0 0 0,0 1 0 0 0,0 0 0 0 0,0-1 0 0 0,0 1 0 0 0,0 0 0 0 0,-1-1 0 0 0,1 1 0 0 0,0-1 0 0 0,0 0 4 0 0,0 1-1 0 0,-1-1 1 0 0,1 0-1 0 0,-1 0 1 0 0,1 1-1 0 0,0-1 1 0 0,-1 0 0 0 0,1 1-1 0 0,-1-1 1 0 0,1 0-1 0 0,-1 1 1 0 0,0-1-1 0 0,1 1 1 0 0,-1-1-1 0 0,0 1 1 0 0,1-1 0 0 0,-2 1-1 0 0,0-1-3 0 0,1 1 2 0 0,0 0 1 0 0,0 0-1 0 0,1 0 0 0 0,-1 0 0 0 0,0-1 1 0 0,0 1-1 0 0,0 0 0 0 0,0 0 0 0 0,1-1 0 0 0,-1 1 1 0 0,0-1-1 0 0,-1 0 0 0 0,2 1 0 0 0,-1 0-1 0 0,1-1 1 0 0,0 1-1 0 0,-1 0 1 0 0,1-1 0 0 0,-1 1-1 0 0,1 0 1 0 0,-1 0-1 0 0,1 0 1 0 0,-1 0 0 0 0,1 0-1 0 0,-1-1 1 0 0,1 1-1 0 0,-1 0 1 0 0,1 0 0 0 0,-1 0-1 0 0,0 0 1 0 0,1 0-1 0 0,-1 0 1 0 0,1 1 0 0 0,-1-1-1 0 0,-8-3-1 0 0,3 1 0 0 0,6 2 0 0 0,0 0 0 0 0,0 0 0 0 0,0 0 0 0 0,0 0 0 0 0,0 0 0 0 0,0 0 0 0 0,0 0 0 0 0,0 0 0 0 0,-1 0 0 0 0,1 0 0 0 0,0 0 0 0 0,0 0 0 0 0,0 0 0 0 0,0 0 0 0 0,0 0 0 0 0,0 1 0 0 0,0-1 0 0 0,0 0 0 0 0,0 0 0 0 0,0 0 0 0 0,-1 0 0 0 0,1 0 0 0 0,0 0 0 0 0,0 0 0 0 0,0 0 0 0 0,0 0 0 0 0,0 1 0 0 0,0-1 0 0 0,0 0 0 0 0,0 0 0 0 0,0 0 0 0 0,0 0 0 0 0,0 0 0 0 0,0 0 0 0 0,0 0 0 0 0,0 0 0 0 0,0 1 0 0 0,0-1 0 0 0,0 0 0 0 0,0 0 0 0 0,0 0 0 0 0,0 0 0 0 0,-2-4 0 0 0,1 4 0 0 0,8-1 0 0 0,7-3-21 0 0,-14 4 20 0 0,1 1 0 0 0,-1-1 0 0 0,0 0 0 0 0,1 0 0 0 0,-1 0 0 0 0,0 0 0 0 0,1 0 0 0 0,-1 0 0 0 0,0 0 0 0 0,1-1 0 0 0,-1 1 0 0 0,0 0 0 0 0,1 0 0 0 0,-1 0 0 0 0,0 0 0 0 0,1 0 0 0 0,-1 0 0 0 0,0-1 1 0 0,1 1-1 0 0,-1 0 0 0 0,0 0 0 0 0,1-1 0 0 0,-1 1 0 0 0,0 0 0 0 0,0 0 0 0 0,1-1 0 0 0,-1 1 0 0 0,0 0 0 0 0,0-1 0 0 0,0 1 0 0 0,0 0 0 0 0,1-1 0 0 0,-1 1 0 0 0,0 0 0 0 0,0-1 0 0 0,0 1 0 0 0,0 0 0 0 0,0-1 0 0 0,0 1 0 0 0,0 0 0 0 0,0-1 0 0 0,0 1 0 0 0,0-1 0 0 0,5-13 1 0 0,-2 5 0 0 0,-2 8 0 0 0,-1 1 0 0 0,0-1 0 0 0,1 0 0 0 0,-1 0 0 0 0,1 1 0 0 0,-1-1 0 0 0,0 0 0 0 0,0 0 0 0 0,1 0 0 0 0,-1 1 0 0 0,0-1 0 0 0,0 0 0 0 0,0-2 0 0 0,6-3 0 0 0,-6 4 0 0 0,0 0 0 0 0,0 1 0 0 0,0 2 0 0 0,0-2 0 0 0,-1 0 3 0 0,0 1-1 0 0,0-1 1 0 0,0 1 0 0 0,0-1-1 0 0,0 1 1 0 0,1-1-1 0 0,-1 1 1 0 0,0 0 0 0 0,0 0-1 0 0,0-1 1 0 0,0 1-1 0 0,0 0 1 0 0,0 0 0 0 0,0 0-1 0 0,0 0 1 0 0,0 0 0 0 0,-2 0-1 0 0,-6 0 15 0 0,-45-5 47 0 0,53 4-64 0 0,-1 1 0 0 0,1 0 0 0 0,-1 0 0 0 0,1 0 0 0 0,-1 0 0 0 0,1 0 0 0 0,-1 0 0 0 0,1 0 0 0 0,-1 0 0 0 0,0 0 0 0 0,1 1 0 0 0,-1-1 0 0 0,1 0 0 0 0,0 1 0 0 0,-1 0 0 0 0,1-1 0 0 0,-1 1 0 0 0,1 0 0 0 0,0 0 0 0 0,-1 0 0 0 0,1-1 0 0 0,0 1 0 0 0,0 1 0 0 0,0-1 0 0 0,0 0 0 0 0,0 0 0 0 0,0 0 0 0 0,0 1 0 0 0,0-1 0 0 0,-1 3 0 0 0,1-2 0 0 0,0 0 0 0 0,-1-1 0 0 0,1 1 0 0 0,-1 0 0 0 0,1 0 0 0 0,-1-1 0 0 0,0 1 0 0 0,1-1 0 0 0,-3 2 0 0 0,3-2-4 0 0,0-1 0 0 0,0 1-1 0 0,0 0 1 0 0,0 0 0 0 0,1 0 0 0 0,-1 0 0 0 0,0 0-1 0 0,1 0 1 0 0,-1 0 0 0 0,1 0 0 0 0,-1 0-1 0 0,1 1 1 0 0,0-1 0 0 0,-1 0 0 0 0,1 0-1 0 0,0 3 1 0 0,-1-2 4 0 0,1 0 0 0 0,-1-1 0 0 0,0 1 0 0 0,1 0 0 0 0,-1 0 0 0 0,0 0 0 0 0,0-1 0 0 0,0 1 0 0 0,0 0 0 0 0,-1-1 0 0 0,1 1 0 0 0,0-1 0 0 0,-1 1 0 0 0,1-1 0 0 0,-1 0 0 0 0,1 0 0 0 0,-3 2 0 0 0,2-1 0 0 0,-1 0 0 0 0,0 0 0 0 0,1 1 0 0 0,0-1 0 0 0,0 1 0 0 0,-4 5 0 0 0,2 2-4 0 0,-1 0-1 0 0,2 1 0 0 0,-1-1 1 0 0,2 1-1 0 0,-1 0 1 0 0,0 16-1 0 0,1-3-11 0 0,4 47 0 0 0,22 100-48 0 0,27 22 64 0 0,-33-133 0 0 0,-6-26-2 0 0,0 0 1 0 0,3 0-1 0 0,0-1 0 0 0,2-1 0 0 0,22 30 0 0 0,-22-36-20 0 0,1-2 0 0 0,35 38 0 0 0,-44-53 17 0 0,0-1 0 0 0,1 0 0 0 0,0 0 0 0 0,1-1-1 0 0,-1 0 1 0 0,2-1 0 0 0,-1 0 0 0 0,0-1 0 0 0,16 5 0 0 0,-13-6 5 0 0,215 59 0 0 0,-198-56 0 0 0,206 41 0 0 0,-172-39 0 0 0,112 3 0 0 0,81-28 0 0 0,0 0 0 0 0,29 10-64 0 0,97-6 64 0 0,-249 6 0 0 0,291-29 0 0 0,-241 23 0 0 0,-76 6 0 0 0,162-8 0 0 0,28 12 3 0 0,-248 4 5 0 0,222 14 109 0 0,-153-8-119 0 0,20-1 15 0 0,11 3 38 0 0,-3-2 27 0 0,-139-7-33 0 0,-1-2 0 0 0,1 1 1 0 0,-1-1-1 0 0,1-1 0 0 0,-1 1 0 0 0,11-5 0 0 0,-18 6-27 0 0,-1 0 0 0 0,1 0 1 0 0,-1 0-1 0 0,1 0 0 0 0,-1 0 0 0 0,0 0 0 0 0,1-1 0 0 0,-1 1 0 0 0,1 0 0 0 0,-1 0 0 0 0,0-1 1 0 0,1 1-1 0 0,-1 0 0 0 0,0-1 0 0 0,1 1 0 0 0,-1 0 0 0 0,0-1 0 0 0,1 1 0 0 0,-1 0 1 0 0,0-1-1 0 0,0 1 0 0 0,1-1 0 0 0,-1 1 0 0 0,0-1 0 0 0,0 1 0 0 0,0 0 0 0 0,0-1 1 0 0,0 1-1 0 0,0-1 0 0 0,0 1 0 0 0,0-1 0 0 0,0 0 26 0 0,0 0-1 0 0,-1 0 1 0 0,1 0 0 0 0,-1 0-1 0 0,1 0 1 0 0,-1 0 0 0 0,1 0-1 0 0,-1 1 1 0 0,0-1 0 0 0,0 0-1 0 0,1 0 1 0 0,-1 1 0 0 0,-2-2-1 0 0,1 0 11 0 0,-1 0 0 0 0,0 1-1 0 0,0-1 1 0 0,0 1 0 0 0,0-1-1 0 0,0 1 1 0 0,0 0 0 0 0,0 0-1 0 0,-5 0 1 0 0,1 0-67 0 0,8 1-233 0 0,14-1-1628 0 0,2 1-105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42:32.416"/>
    </inkml:context>
    <inkml:brush xml:id="br0">
      <inkml:brushProperty name="width" value="0.1" units="cm"/>
      <inkml:brushProperty name="height" value="0.1" units="cm"/>
      <inkml:brushProperty name="color" value="#E71224"/>
    </inkml:brush>
  </inkml:definitions>
  <inkml:trace contextRef="#ctx0" brushRef="#br0">2056 99 4375 0 0,'-5'-1'82'0'0,"-1"-1"-1"0"0,1 1 0 0 0,-1 0 0 0 0,1 0 1 0 0,-1 1-1 0 0,0-1 0 0 0,-10 2 0 0 0,3-1 640 0 0,-148 10 1896 0 0,136-8-2302 0 0,0-1-1 0 0,-1-1 0 0 0,1-1 0 0 0,-32-6 0 0 0,-166-19 273 0 0,134 17-277 0 0,-74-17 598 0 0,46 7-266 0 0,74 14-454 0 0,-81 1 0 0 0,-44 15-58 0 0,-35 14 337 0 0,159-17-296 0 0,1 3 0 0 0,-66 24 0 0 0,93-28-163 0 0,0 1 0 0 0,0 0 0 0 0,1 1-1 0 0,1 1 1 0 0,0 0 0 0 0,0 1 0 0 0,1 1-1 0 0,0 0 1 0 0,1 0 0 0 0,0 1 0 0 0,1 1-1 0 0,1 0 1 0 0,0 1 0 0 0,1-1 0 0 0,-8 18-1 0 0,-11 26-7 0 0,-28 85 0 0 0,44-106 0 0 0,2 0 0 0 0,2 1 0 0 0,-6 63 0 0 0,12-66 0 0 0,2 0 0 0 0,1-1 0 0 0,2 1 0 0 0,1 0 0 0 0,2-1 0 0 0,1 0 0 0 0,1 0 0 0 0,3-1 0 0 0,0 0 0 0 0,24 47 0 0 0,-27-67 24 0 0,0 0 0 0 0,1-1 0 0 0,1 0 0 0 0,-1-1 0 0 0,20 18 0 0 0,-8-12 30 0 0,0 0 1 0 0,32 19-1 0 0,-40-29-31 0 0,1 0-1 0 0,-1-1 1 0 0,1 0-1 0 0,1-1 1 0 0,-1 0 0 0 0,1-1-1 0 0,17 2 1 0 0,-9-4 21 0 0,-1 0-1 0 0,0-1 1 0 0,1-2 0 0 0,27-3 0 0 0,3-5 30 0 0,-1-3 0 0 0,-1-2 0 0 0,64-26 0 0 0,103-23 25 0 0,-53 18-78 0 0,-129 33-4 0 0,-1-1 0 0 0,51-27 0 0 0,-73 31-7 0 0,0 0 0 0 0,0 0 1 0 0,0-1-1 0 0,12-13 1 0 0,40-50 166 0 0,-44 45-26 0 0,-2-1 0 0 0,0 0 0 0 0,-2-1 0 0 0,-2-1 0 0 0,0-1 1 0 0,15-50-1 0 0,-18 40-87 0 0,-2 1 1 0 0,-2-1 0 0 0,-1 0 0 0 0,1-82-1 0 0,-8 99 21 0 0,-2 0 0 0 0,0 1 1 0 0,-1 0-1 0 0,-2 0 0 0 0,0 0 0 0 0,-16-43 0 0 0,16 56-34 0 0,0-1 0 0 0,-1 1-1 0 0,0 0 1 0 0,0 1 0 0 0,-1-1 0 0 0,-1 1-1 0 0,0 1 1 0 0,0 0 0 0 0,-1 0 0 0 0,0 0-1 0 0,0 1 1 0 0,-1 0 0 0 0,0 1 0 0 0,-1 0-1 0 0,-14-7 1 0 0,6 6 16 0 0,-1 1 0 0 0,0 1 0 0 0,0 1-1 0 0,0 0 1 0 0,-1 2 0 0 0,1 0 0 0 0,-1 2-1 0 0,0 0 1 0 0,-34 3 0 0 0,14 3 14 0 0,0 1 0 0 0,1 2 0 0 0,-76 25 0 0 0,85-22-85 0 0,0 2 0 0 0,1 0 0 0 0,-37 23 0 0 0,58-30-210 0 0,0 0-1 0 0,0 0 1 0 0,1 1 0 0 0,0 0 0 0 0,0 0-1 0 0,1 1 1 0 0,0 0 0 0 0,0 0-1 0 0,1 1 1 0 0,0 0 0 0 0,0 0-1 0 0,1 0 1 0 0,0 1 0 0 0,-4 11 0 0 0,2 12-1252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42:34.078"/>
    </inkml:context>
    <inkml:brush xml:id="br0">
      <inkml:brushProperty name="width" value="0.1" units="cm"/>
      <inkml:brushProperty name="height" value="0.1" units="cm"/>
      <inkml:brushProperty name="color" value="#E71224"/>
    </inkml:brush>
  </inkml:definitions>
  <inkml:trace contextRef="#ctx0" brushRef="#br0">2875 44 7367 0 0,'-2'-2'110'0'0,"-9"-5"190"0"0,-20-10 0 0 0,27 15-256 0 0,1 1 0 0 0,0 0 0 0 0,0 0 0 0 0,0 0 0 0 0,0 0 0 0 0,-1 0 0 0 0,1 1 0 0 0,0 0 0 0 0,-1-1 0 0 0,1 1 0 0 0,-1 0 0 0 0,-4 1 0 0 0,-36 4 600 0 0,10-1-515 0 0,14-1-78 0 0,-151 20 597 0 0,133-20-268 0 0,1-2 1 0 0,-61-6-1 0 0,-2-5 929 0 0,-122 2-1 0 0,-36 26-524 0 0,207-16-644 0 0,0-1 0 0 0,0-3 0 0 0,-69-11 0 0 0,58 3-116 0 0,7 1 4 0 0,-95-4 0 0 0,133 13-25 0 0,-59 0 108 0 0,-78 10-1 0 0,140-8-95 0 0,-86 11 95 0 0,-134 34 0 0 0,-138 69 21 0 0,351-109-83 0 0,0 1 0 0 0,0 1 0 0 0,1 0 0 0 0,0 2 0 0 0,1 1 0 0 0,0 0 0 0 0,-29 25 0 0 0,41-30-48 0 0,1 1 1 0 0,0 0 0 0 0,0 0-1 0 0,1 0 1 0 0,0 0 0 0 0,0 1 0 0 0,1 0-1 0 0,0 0 1 0 0,1 0 0 0 0,0 1 0 0 0,0-1-1 0 0,1 1 1 0 0,0-1 0 0 0,1 1-1 0 0,-1 12 1 0 0,1 10-1 0 0,2 0 0 0 0,1 0-1 0 0,8 42 1 0 0,-8-59-6 0 0,1-1 1 0 0,0 0-1 0 0,1 0 0 0 0,0 0 0 0 0,2 0 0 0 0,-1-1 1 0 0,2 0-1 0 0,0 0 0 0 0,0-1 0 0 0,11 14 0 0 0,3 0 5 0 0,2 0-1 0 0,1-1 1 0 0,1-1-1 0 0,1-1 1 0 0,1-2-1 0 0,30 19 1 0 0,-10-10-12 0 0,7 4-8 0 0,97 45 1 0 0,-124-67 20 0 0,98 37 0 0 0,-96-39 0 0 0,0-2 0 0 0,43 7 0 0 0,251 27 128 0 0,-112-29-135 0 0,2-17 47 0 0,73 1-9 0 0,206 23-31 0 0,-386-17 0 0 0,253 16 0 0 0,-145-2 0 0 0,-158-12-2 0 0,64-3 1 0 0,57-11 60 0 0,-30 2 32 0 0,-106 5-59 0 0,-1-2 0 0 0,0-1 0 0 0,49-13 0 0 0,-81 16-14 0 0,0-1-1 0 0,0 0 1 0 0,0 0 0 0 0,0-1-1 0 0,-1 0 1 0 0,0 0 0 0 0,0-1-1 0 0,0 0 1 0 0,0 0 0 0 0,11-12-1 0 0,-11 9 17 0 0,0 0 1 0 0,-1-1-1 0 0,-1 0 0 0 0,1 0 0 0 0,-1 0 0 0 0,-1 0 0 0 0,0-1 0 0 0,5-15 0 0 0,-6 11 2 0 0,0-1 1 0 0,-1 0-1 0 0,0 0 0 0 0,-1-1 0 0 0,-1 1 0 0 0,-1 0 0 0 0,0 0 0 0 0,0 0 1 0 0,-2 0-1 0 0,0 0 0 0 0,-1 0 0 0 0,0 1 0 0 0,-1-1 0 0 0,-1 1 0 0 0,0 0 1 0 0,-1 1-1 0 0,-13-22 0 0 0,13 26-10 0 0,-1 0 0 0 0,0 0 0 0 0,0 0 0 0 0,0 1 0 0 0,-17-12 0 0 0,-52-31 50 0 0,34 25-41 0 0,-201-112 227 0 0,169 99-191 0 0,29 15-27 0 0,-1 3-1 0 0,-1 2 1 0 0,0 2-1 0 0,-1 2 1 0 0,-1 3 0 0 0,-75-10-1 0 0,109 20-22 0 0,-364-32 162 0 0,350 33-289 0 0,-98-1 51 0 0,100 3-634 0 0,0 2-1 0 0,-43 8 1 0 0,31-1-1050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44:45.089"/>
    </inkml:context>
    <inkml:brush xml:id="br0">
      <inkml:brushProperty name="width" value="0.1" units="cm"/>
      <inkml:brushProperty name="height" value="0.1" units="cm"/>
      <inkml:brushProperty name="color" value="#E71224"/>
    </inkml:brush>
  </inkml:definitions>
  <inkml:trace contextRef="#ctx0" brushRef="#br0">64 168 1439 0 0,'12'-26'200'0'0,"15"-15"-175"0"0,-17 28-225 0 0,12-24-1 0 0,-27 43 268 0 0,0 0 0 0 0,-1 0-1 0 0,1-1 1 0 0,-2 1-1 0 0,-11 7 1 0 0,-1 2 377 0 0,16-12-349 0 0,-6 3 168 0 0,1 1 1 0 0,0 1 0 0 0,0-1-1 0 0,0 1 1 0 0,1 1 0 0 0,1-1 0 0 0,-7 10-1 0 0,17-19-201 0 0,-1 0-1 0 0,1-1 0 0 0,-1 0 1 0 0,0 1-1 0 0,4-4 0 0 0,1-3-55 0 0,0 0 0 0 0,-1-1 0 0 0,0-1 0 0 0,-1 1 0 0 0,0-1-1 0 0,0 0 1 0 0,-1-1 0 0 0,0 1 0 0 0,-1-1 0 0 0,5-18-1 0 0,-9 28 13 0 0,0 0-1 0 0,0 0 0 0 0,1 0 1 0 0,-2 0-1 0 0,1 0 0 0 0,0 0 1 0 0,0 0-1 0 0,0 0 0 0 0,0 0 1 0 0,-1 0-1 0 0,1 0 0 0 0,0 0 1 0 0,-1 0-1 0 0,1 0 0 0 0,-1 1 0 0 0,1-1 1 0 0,-1 0-1 0 0,1 0 0 0 0,-2 0 1 0 0,2 0-10 0 0,0 1 0 0 0,0 0 0 0 0,-1-1-1 0 0,1 1 1 0 0,0 0 0 0 0,-1 0 0 0 0,1-1 0 0 0,0 1 0 0 0,-1 0 0 0 0,1 0 0 0 0,-1 0 0 0 0,1 0 0 0 0,0 0 0 0 0,-1-1 0 0 0,1 1 0 0 0,0 0-1 0 0,-1 0 1 0 0,1 0 0 0 0,-1 0 0 0 0,1 0 0 0 0,-1 0 0 0 0,1 0 0 0 0,0 0 0 0 0,-1 0 0 0 0,1 1 0 0 0,-1-1 0 0 0,1 0 0 0 0,0 0 0 0 0,-1 0 0 0 0,1 0-1 0 0,0 1 1 0 0,-1-1 0 0 0,1 0 0 0 0,0 0 0 0 0,-1 0 0 0 0,1 1 0 0 0,0-1 0 0 0,-1 0 0 0 0,1 1 0 0 0,0-1 0 0 0,0 0 0 0 0,-1 1 0 0 0,1-1-1 0 0,0 0 1 0 0,0 1 0 0 0,0-1 0 0 0,-1 0 0 0 0,1 1 0 0 0,-9 14 35 0 0,1-2 80 0 0,-13 26 1 0 0,20-36-112 0 0,-1 1 1 0 0,1-1-1 0 0,0 1 0 0 0,0 0 0 0 0,0-1 1 0 0,1 1-1 0 0,-1 0 0 0 0,1 0 0 0 0,0 0 1 0 0,0 0-1 0 0,0-1 0 0 0,1 8 0 0 0,-1-11-12 0 0,0 0 0 0 0,0 0 0 0 0,0 0 0 0 0,0 0 0 0 0,0 0 0 0 0,0 1 0 0 0,0-1 0 0 0,0 0 0 0 0,0 0 0 0 0,0 0 0 0 0,0 0 0 0 0,0 0 0 0 0,0 1 0 0 0,1-1 0 0 0,-1 0 0 0 0,0 0 0 0 0,0 0 0 0 0,0 0 0 0 0,0 0 0 0 0,0 0 0 0 0,0 0 0 0 0,0 1 0 0 0,0-1 0 0 0,1 0 0 0 0,-1 0 0 0 0,0 0 0 0 0,0 0 0 0 0,0 0 0 0 0,0 0 0 0 0,0 0 0 0 0,1 0 0 0 0,-1 0 0 0 0,0 0 0 0 0,0 0 0 0 0,0 0 0 0 0,0 0 0 0 0,0 0 0 0 0,1 0 0 0 0,-1 0 0 0 0,0 0 0 0 0,0 0 0 0 0,0 0 0 0 0,0 0 0 0 0,1 0 0 0 0,6-6 0 0 0,4-12 0 0 0,-10 17 0 0 0,9-20 0 0 0,-7 14 0 0 0,0 0 0 0 0,1 0 0 0 0,7-9 0 0 0,-10 14 0 0 0,0 1 0 0 0,0-1 0 0 0,0 1 0 0 0,1 0 0 0 0,-1 0 0 0 0,1-1 0 0 0,-1 1 0 0 0,1 0 0 0 0,-1 0 0 0 0,1 0 0 0 0,0 1 0 0 0,-1-1 0 0 0,1 0 0 0 0,0 1 0 0 0,0-1 0 0 0,-1 1 0 0 0,1-1 0 0 0,0 1 0 0 0,3 0 0 0 0,4 1-6 0 0,-9 1-8 0 0,-13 5-23 0 0,1-1 22 0 0,-42 37 639 0 0,47-42-514 0 0,7-1-109 0 0,0 0 0 0 0,0 0-1 0 0,0 0 1 0 0,1 0 0 0 0,-1 0-1 0 0,0 0 1 0 0,0 0 0 0 0,0 0-1 0 0,0 0 1 0 0,0 0-1 0 0,0 0 1 0 0,0 0 0 0 0,0-1-1 0 0,1 1 1 0 0,-1 0 0 0 0,0 0-1 0 0,0 0 1 0 0,0 0 0 0 0,0 0-1 0 0,0 0 1 0 0,0 0-1 0 0,0 0 1 0 0,0 0 0 0 0,0 0-1 0 0,0 0 1 0 0,0 0 0 0 0,1 0-1 0 0,-1 0 1 0 0,0-1 0 0 0,0 1-1 0 0,0 0 1 0 0,0 0-1 0 0,0 0 1 0 0,0 0 0 0 0,0 0-1 0 0,0 0 1 0 0,0 0 0 0 0,0 0-1 0 0,0 0 1 0 0,0-1 0 0 0,0 1-1 0 0,0 0 1 0 0,0 0-1 0 0,0 0 1 0 0,0 0 0 0 0,0 0-1 0 0,0 0 1 0 0,0 0 0 0 0,0 0-1 0 0,0-1 1 0 0,0 1 0 0 0,0 0-1 0 0,0 0 1 0 0,0 0-1 0 0,0 0 1 0 0,-1 0 0 0 0,1 0-1 0 0,0 0 1 0 0,0 0 0 0 0,0 0-1 0 0,0 0 1 0 0,0 0-1 0 0,0-1 1 0 0,0 1 0 0 0,0 0-1 0 0,1-1 0 0 0,-1 0 0 0 0,1 1 0 0 0,-1 0 0 0 0,0 0 0 0 0,0 0 0 0 0,0-1 0 0 0,0 1 0 0 0,0 0 0 0 0,0 0 0 0 0,0 0 0 0 0,1 0 0 0 0,-1-1 0 0 0,0 1 0 0 0,0 0 0 0 0,0 0 0 0 0,0 0 0 0 0,1 0 0 0 0,-1 0 0 0 0,0 0 0 0 0,0-1 0 0 0,0 1 0 0 0,1 0 0 0 0,-1 0 0 0 0,0 0 0 0 0,0 0 0 0 0,1 0 0 0 0,-1 0 0 0 0,0 0 0 0 0,0 0 0 0 0,0 0 0 0 0,1 0 0 0 0,-1 0 0 0 0,0 0 0 0 0,0 0 0 0 0,0 0 0 0 0,1 0 0 0 0,-1 0 0 0 0,0 0 0 0 0,0 0 0 0 0,1 1 0 0 0,-1-1 0 0 0,0 0 0 0 0,0 0 0 0 0,0 0 0 0 0,0 0 0 0 0,1 0 0 0 0,-1 0 0 0 0,0 1 0 0 0,0-1 0 0 0,0 0 0 0 0,0 0 0 0 0,1 0 0 0 0,-1 1 0 0 0,0-1 0 0 0,0 0 0 0 0,0 0 0 0 0,0 0 0 0 0,0 1 0 0 0,0-1 0 0 0,0 0 0 0 0,0 0 0 0 0,0 0 0 0 0,0 1 0 0 0,0-1 0 0 0,0 0 0 0 0,0 1 0 0 0,1 0 0 0 0,-1-1 0 0 0,0 1 0 0 0,0 0 0 0 0,0 0 0 0 0,0 0 0 0 0,0 0 0 0 0,0 0 0 0 0,0 0 0 0 0,0 0 0 0 0,0-1 0 0 0,0 1 0 0 0,-1 0 0 0 0,1 0 0 0 0,0 0 0 0 0,0 0 0 0 0,-1 0 0 0 0,1-1 0 0 0,-1 1 0 0 0,1 0 0 0 0,-1 0 0 0 0,1-1 0 0 0,-2 2 0 0 0,-15 17 0 0 0,14-16 0 0 0,3-2 0 0 0,1-1 0 0 0,1-1 0 0 0,-1 0 0 0 0,0 1 0 0 0,0-1 0 0 0,1 0 0 0 0,-1 0 0 0 0,0 0 0 0 0,0 0 0 0 0,1-1 0 0 0,-2 2 0 0 0,41-47 0 0 0,-32 36 0 0 0,1 0 0 0 0,1 0 0 0 0,0 1 0 0 0,0 0 0 0 0,1 1 0 0 0,13-8 0 0 0,-24 17 0 0 0,0-1 0 0 0,0 1 0 0 0,0 0 0 0 0,0-1 0 0 0,0 1 0 0 0,0 0 0 0 0,0 0 0 0 0,0 0 0 0 0,0 0 0 0 0,0 0 0 0 0,0 0 0 0 0,1 0 0 0 0,-5 0 36 0 0,-1 0-1 0 0,1 1 1 0 0,-1-1-1 0 0,1 1 1 0 0,-1 0-1 0 0,1 0 0 0 0,-1 0 1 0 0,1 0-1 0 0,0 1 1 0 0,0-1-1 0 0,0 1 1 0 0,0 0-1 0 0,0 0 0 0 0,0 0 1 0 0,0 0-1 0 0,0 0 1 0 0,1 1-1 0 0,-1-1 1 0 0,1 1-1 0 0,0 0 0 0 0,0 0 1 0 0,0 0-1 0 0,0 0 1 0 0,0 0-1 0 0,1 0 1 0 0,-1 0-1 0 0,-1 7 0 0 0,3-10-35 0 0,0 1 0 0 0,0-1 0 0 0,0 0 0 0 0,-1 1 0 0 0,1-1 0 0 0,0 1 0 0 0,0-1 0 0 0,-1 0 0 0 0,1 1 0 0 0,0-1 0 0 0,-1 0 0 0 0,1 1 0 0 0,0-1 0 0 0,-1 0 0 0 0,1 1 0 0 0,0-1 0 0 0,-1 0 0 0 0,1 0 0 0 0,-1 1 0 0 0,1-1 0 0 0,0 0 0 0 0,-1 0 0 0 0,0 0 0 0 0,1 0 0 0 0,0 0 0 0 0,0 0 0 0 0,0 0 0 0 0,-1 0 0 0 0,1 0 0 0 0,0 0 0 0 0,0 0 0 0 0,0 0 0 0 0,0 0 0 0 0,-1 0 0 0 0,1 0 0 0 0,0 0 0 0 0,0 0 0 0 0,0-1 0 0 0,0 1 0 0 0,-1 0 0 0 0,1 0 0 0 0,0 0 0 0 0,0 0 0 0 0,0 0 0 0 0,0-1 0 0 0,0 1 0 0 0,-1 0 0 0 0,1 0 0 0 0,0 0 0 0 0,0 0 0 0 0,0-1 0 0 0,0 1 0 0 0,0 0 0 0 0,0 0 0 0 0,0 0 0 0 0,0 0 0 0 0,0-1 0 0 0,0 1 0 0 0,0 0 0 0 0,0 0 0 0 0,0 0 0 0 0,0-1 0 0 0,0 1 0 0 0,0 0 0 0 0,0 0 0 0 0,0 0 0 0 0,0-1 0 0 0,0 1 0 0 0,0 0 0 0 0,0 0 0 0 0,0 0 0 0 0,0-1 0 0 0,0 1 0 0 0,1 0 0 0 0,-1 0 0 0 0,1-4 0 0 0,-1 1 0 0 0,1-1 0 0 0,1 1 0 0 0,-1-1 0 0 0,0 1 0 0 0,1 0 0 0 0,0-1 0 0 0,0 1 0 0 0,0 0 0 0 0,0 0 0 0 0,0 1 0 0 0,1-1 0 0 0,-1 0 0 0 0,1 1 0 0 0,0-1 0 0 0,5-3 0 0 0,-6 4 0 0 0,-2 2 0 0 0,0-1 0 0 0,0 1 0 0 0,0 0 0 0 0,0 0 0 0 0,0 0 0 0 0,1-1 0 0 0,-1 1 0 0 0,0 0 0 0 0,0 0 0 0 0,0 0 0 0 0,0 0 0 0 0,1-1 0 0 0,-1 1 0 0 0,0 0 0 0 0,0 0 0 0 0,0 0 0 0 0,1 0 0 0 0,-1 0 0 0 0,0 0 0 0 0,0-1 0 0 0,0 1 0 0 0,1 0 0 0 0,-1 0 0 0 0,0 0 0 0 0,0 0 0 0 0,1 0 0 0 0,-1 0 0 0 0,0 0 0 0 0,0 0 0 0 0,0 0 0 0 0,1 0 0 0 0,-1 0 0 0 0,0 1 0 0 0,0 0 0 0 0,1 0 0 0 0,-1-1 0 0 0,-1 1 0 0 0,1 0 0 0 0,0-1 0 0 0,0 1 0 0 0,0 0 0 0 0,0 0 0 0 0,0-1 0 0 0,-1 1 0 0 0,1 0 0 0 0,0-1 0 0 0,-1 1 0 0 0,1 0 0 0 0,0-1 0 0 0,-1 1 0 0 0,1-1 0 0 0,-2 2 0 0 0,1 0 0 0 0,-2 3 9 0 0,0 0 0 0 0,-1 0-1 0 0,0 0 1 0 0,-6 6-1 0 0,-9 13 21 0 0,17-22-29 0 0,1 0 0 0 0,-1 0 0 0 0,1 0 0 0 0,-1 0 0 0 0,0 0 0 0 0,0 0 0 0 0,1-1 0 0 0,-4 3 0 0 0,23-15 0 0 0,-17 10 0 0 0,0 0 0 0 0,0 0 0 0 0,0 0 0 0 0,0 0 0 0 0,-1 0 0 0 0,1 0 0 0 0,0 0 0 0 0,-1 0 0 0 0,1 0 0 0 0,0 0 0 0 0,-1 0 0 0 0,1 0 0 0 0,-1-1 0 0 0,0 1 0 0 0,1 0 0 0 0,-1 0 0 0 0,0-1 0 0 0,0 0 0 0 0,0 0 0 0 0,-1 0 0 0 0,1 1 0 0 0,-2-7 0 0 0,2 8 0 0 0,-1-1 0 0 0,1 0 0 0 0,0 1 0 0 0,0-1 0 0 0,-1 0 0 0 0,1 0 0 0 0,0 1 0 0 0,0-1 0 0 0,0 0 0 0 0,0 0 0 0 0,0 0 0 0 0,0 1 0 0 0,0-1 0 0 0,0 0 0 0 0,0 0 0 0 0,0 0 0 0 0,1 1 0 0 0,-1-1 0 0 0,0 0 0 0 0,1-1 0 0 0,8-14 0 0 0,-5 10 0 0 0,-2 0 0 0 0,-4 9 0 0 0,-5 10 0 0 0,6-10 0 0 0,0 0 0 0 0,1 0 0 0 0,-1 0 0 0 0,1 0 0 0 0,0 0 0 0 0,0 5 0 0 0,1-7 0 0 0,6-5 0 0 0,3-1 0 0 0,-10 9 0 0 0,-6 2 0 0 0,5-5 16 0 0,-1 0-1 0 0,0 0 0 0 0,1 0 0 0 0,-1-1 0 0 0,0 1 0 0 0,1 0 1 0 0,-1-1-1 0 0,0 1 0 0 0,0-1 0 0 0,0 1 0 0 0,0-1 0 0 0,1 0 1 0 0,-1 0-1 0 0,0 0 0 0 0,-2 0 0 0 0,1 0 69 0 0,2 0-76 0 0,1 0-1 0 0,0 0 1 0 0,-1 0-1 0 0,1 0 1 0 0,0 0-1 0 0,0 1 1 0 0,-1-1-1 0 0,1 0 1 0 0,0 0-1 0 0,-1 0 1 0 0,1 0 0 0 0,0 0-1 0 0,-1 0 1 0 0,1 0-1 0 0,0-1 1 0 0,-1 1-1 0 0,1 0 1 0 0,0 0-1 0 0,0 0 1 0 0,-1 0-1 0 0,1 0 1 0 0,0 0 0 0 0,-1 0-1 0 0,1-1 1 0 0,0 1-1 0 0,0 0 1 0 0,-1 0-1 0 0,1 0 1 0 0,0-1-1 0 0,0 1 1 0 0,0 0-1 0 0,-1 0 1 0 0,1-1-1 0 0,0 1 1 0 0,0 0 0 0 0,0 0-1 0 0,0-1 1 0 0,0 1-1 0 0,-1 0 1 0 0,1-1-1 0 0,0 1 1 0 0,0 0-1 0 0,0-1 1 0 0,0 1-1 0 0,0 0 1 0 0,0 0 0 0 0,0-1-1 0 0,0 1 1 0 0,0 0-1 0 0,0-1 1 0 0,0 1-1 0 0,0 0 1 0 0,0-1-1 0 0,1 1 1 0 0,-1 0-1 0 0,0 0 1 0 0,0-1-1 0 0,0 1 1 0 0,0 0 0 0 0,0-1-1 0 0,1 1 1 0 0,-1 0-1 0 0,0 0 1 0 0,0-1-1 0 0,0 1 1 0 0,1 0-1 0 0,2-5-7 0 0,0 1 0 0 0,0 0 0 0 0,0 0 0 0 0,1 0 0 0 0,0 0 0 0 0,0 1 0 0 0,0-1 0 0 0,0 1 0 0 0,0 0 0 0 0,1 0 0 0 0,0 0 0 0 0,-1 1 0 0 0,9-4 0 0 0,-12 6-1 0 0,-1 0 0 0 0,1 0 1 0 0,-1 0-1 0 0,1 0 0 0 0,-1 0 0 0 0,1-1 0 0 0,-1 1 0 0 0,1 0 0 0 0,-1 0 0 0 0,1 0 0 0 0,-1 0 0 0 0,0 0 0 0 0,1 1 0 0 0,-1-1 0 0 0,1 0 0 0 0,-1 0 0 0 0,1 0 0 0 0,-1 0 1 0 0,1 0-1 0 0,-1 1 0 0 0,1-1 0 0 0,-1 0 0 0 0,0 0 0 0 0,1 1 0 0 0,-1-1 0 0 0,0 0 0 0 0,1 1 0 0 0,-1-1 0 0 0,0 0 0 0 0,1 1 0 0 0,-1-1 0 0 0,0 1 0 0 0,1-1 0 0 0,-1 0 0 0 0,0 1 1 0 0,0-1-1 0 0,0 1 0 0 0,1-1 0 0 0,-1 1 0 0 0,0-1 0 0 0,0 1 0 0 0,0-1 0 0 0,0 1 0 0 0,0-1 0 0 0,0 1 0 0 0,0-1 0 0 0,0 0 0 0 0,0 1 0 0 0,0-1 0 0 0,0 1 0 0 0,0-1 1 0 0,-1 1-1 0 0,0 5-17 0 0,0 0 0 0 0,0 0 1 0 0,-4 9-1 0 0,3-8 10 0 0,-2 4 0 0 0,0-1 0 0 0,-1 0 0 0 0,0 0 0 0 0,-1 0 0 0 0,0-1 0 0 0,0 1 0 0 0,-12 11 0 0 0,15-17-124 0 0,5-3-281 0 0,5-6-1358 0 0,2-2-817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44:49.585"/>
    </inkml:context>
    <inkml:brush xml:id="br0">
      <inkml:brushProperty name="width" value="0.1" units="cm"/>
      <inkml:brushProperty name="height" value="0.1" units="cm"/>
      <inkml:brushProperty name="color" value="#E71224"/>
    </inkml:brush>
  </inkml:definitions>
  <inkml:trace contextRef="#ctx0" brushRef="#br0">187 60 3223 0 0,'-18'-1'622'0'0,"-30"-5"0"0"0,30 3 184 0 0,-29-1 0 0 0,47 4-804 0 0,-1 0-1 0 0,1 0 0 0 0,0 0 1 0 0,0 0-1 0 0,0 0 0 0 0,0 0 1 0 0,0 0-1 0 0,0 1 0 0 0,0-1 1 0 0,0 0-1 0 0,0 0 0 0 0,0 0 0 0 0,-1 0 1 0 0,1 0-1 0 0,0 0 0 0 0,0 1 1 0 0,0-1-1 0 0,0 0 0 0 0,0 0 1 0 0,0 0-1 0 0,0 0 0 0 0,0 0 1 0 0,0 1-1 0 0,0-1 0 0 0,0 0 1 0 0,0 0-1 0 0,0 0 0 0 0,0 0 0 0 0,0 0 1 0 0,1 1-1 0 0,-1-1 0 0 0,0 0 1 0 0,0 0-1 0 0,0 0 0 0 0,0 0 1 0 0,0 0-1 0 0,0 0 0 0 0,0 0 1 0 0,0 1-1 0 0,0-1 0 0 0,0 0 1 0 0,1 0-1 0 0,-1 0 0 0 0,0 0 0 0 0,0 0 1 0 0,0 0-1 0 0,0 0 0 0 0,0 0 1 0 0,0 0-1 0 0,1 0 0 0 0,-1 0 1 0 0,0 0-1 0 0,7 7-7 0 0,9 6 6 0 0,-14-11 0 0 0,0 0 0 0 0,0 0 0 0 0,0 0 0 0 0,0 0 0 0 0,1-1 0 0 0,-1 1 0 0 0,0-1 0 0 0,1 0 0 0 0,-1 0 0 0 0,4 2 0 0 0,-4-3 0 0 0,1 1 0 0 0,-1 0 0 0 0,1-1 0 0 0,-1 0 0 0 0,1 1 0 0 0,-1-1 0 0 0,1 0 0 0 0,-1 0 0 0 0,1 0 0 0 0,-1-1 0 0 0,1 1 0 0 0,-1-1 0 0 0,1 1 0 0 0,-1-1 0 0 0,0 0 0 0 0,1 0 0 0 0,-1 0 0 0 0,0 0 0 0 0,0 0 0 0 0,3-2 0 0 0,-3 0 0 0 0,-1 2 0 0 0,0 0 0 0 0,0 0 0 0 0,0 0 0 0 0,0 0 0 0 0,0 1 0 0 0,0-1 0 0 0,0 0 0 0 0,0 0 0 0 0,0 0 0 0 0,0 1 0 0 0,0-1 0 0 0,0 1 0 0 0,2-1 0 0 0,-9 0 105 0 0,1-1 0 0 0,-1 1 0 0 0,0-1 0 0 0,1 0 0 0 0,0 0 0 0 0,-1-1 0 0 0,1 1 0 0 0,0-1 0 0 0,-9-7 0 0 0,4 4 20 0 0,1 0 0 0 0,-12-4-1 0 0,9 5-17 0 0,9 3-32 0 0,-1 0-1 0 0,1 1 1 0 0,-1-1 0 0 0,0 1 0 0 0,0 0-1 0 0,1 0 1 0 0,-1 0 0 0 0,0 0 0 0 0,0 1 0 0 0,0 0-1 0 0,0-1 1 0 0,0 1 0 0 0,0 1 0 0 0,-7 0-1 0 0,37 20 2 0 0,-21-17-83 0 0,0 0 0 0 0,1-1 0 0 0,0 1-1 0 0,0-1 1 0 0,-1-1 0 0 0,2 1-1 0 0,-1-1 1 0 0,0 0 0 0 0,0-1 0 0 0,1 1-1 0 0,-1-1 1 0 0,11 0 0 0 0,-11 0-1 0 0,0-1 1 0 0,-1-1 0 0 0,1 1-1 0 0,0-1 1 0 0,0 0-1 0 0,-1 0 1 0 0,1 0 0 0 0,0-1-1 0 0,-1 0 1 0 0,0 0 0 0 0,1-1-1 0 0,-1 1 1 0 0,0-1-1 0 0,6-4 1 0 0,-9 5-4 0 0,6-6-49 0 0,-8 7 60 0 0,0 1 0 0 0,-1 0 1 0 0,1-1-1 0 0,0 1 0 0 0,-1 0 0 0 0,1-1 1 0 0,0 1-1 0 0,-1 0 0 0 0,1 0 1 0 0,-1-1-1 0 0,1 1 0 0 0,0 0 1 0 0,-1 0-1 0 0,1 0 0 0 0,-1 0 1 0 0,1 0-1 0 0,-1-1 0 0 0,1 1 0 0 0,-1 0 1 0 0,1 0-1 0 0,0 0 0 0 0,-1 0 1 0 0,0 0-1 0 0,-9 0 227 0 0,1-1 1 0 0,-1 2-1 0 0,0-1 1 0 0,0 1-1 0 0,1 1 0 0 0,-1 0 1 0 0,1 0-1 0 0,-1 0 1 0 0,1 2-1 0 0,-11 4 0 0 0,19-8-218 0 0,1 0 0 0 0,-1 0 0 0 0,0 1 0 0 0,0-1 0 0 0,1 0 0 0 0,-1 1 0 0 0,0-1-1 0 0,0 0 1 0 0,1 1 0 0 0,-1-1 0 0 0,1 1 0 0 0,-1-1 0 0 0,0 1 0 0 0,1 0 0 0 0,-1-1 0 0 0,1 1-1 0 0,-1-1 1 0 0,1 1 0 0 0,-1 0 0 0 0,1 0 0 0 0,0-1 0 0 0,-1 1 0 0 0,1 0 0 0 0,0 0 0 0 0,0-1-1 0 0,-1 1 1 0 0,1 0 0 0 0,0 0 0 0 0,0 0 0 0 0,0-1 0 0 0,0 1 0 0 0,0 1 0 0 0,4 6-143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44:55.584"/>
    </inkml:context>
    <inkml:brush xml:id="br0">
      <inkml:brushProperty name="width" value="0.1" units="cm"/>
      <inkml:brushProperty name="height" value="0.1" units="cm"/>
      <inkml:brushProperty name="color" value="#E71224"/>
    </inkml:brush>
  </inkml:definitions>
  <inkml:trace contextRef="#ctx0" brushRef="#br0">158 1082 3223 0 0,'-17'3'360'0'0,"7"-2"-55"0"0,-1 1 0 0 0,1 1-1 0 0,0 0 1 0 0,1 0 0 0 0,-11 5-1 0 0,-6 2 2276 0 0,21-9-2459 0 0,1 0 1 0 0,0 0 0 0 0,-1 1-1 0 0,1-1 1 0 0,0 1 0 0 0,0 0-1 0 0,0 0 1 0 0,1 1 0 0 0,-5 2-1 0 0,37-17 427 0 0,-11 4-501 0 0,-1-1 0 0 0,17-12-1 0 0,6-3 149 0 0,57-38 238 0 0,-6 3-78 0 0,-64 42-247 0 0,-1 0-1 0 0,30-27 1 0 0,44-48 254 0 0,-94 86-336 0 0,25-23 73 0 0,2 0 1 0 0,1 3 0 0 0,1 0 0 0 0,66-35-1 0 0,170-78-19 0 0,-165 78-80 0 0,-48 26 0 0 0,-48 29 17 0 0,0 0 0 0 0,18-16 0 0 0,-25 20-12 0 0,0-1 0 0 0,0 0 0 0 0,-1 0 0 0 0,1 0 1 0 0,-1 0-1 0 0,0 0 0 0 0,0-1 0 0 0,0 1 0 0 0,0-1 0 0 0,0 1 0 0 0,-1-1 1 0 0,2-5-1 0 0,0-1 60 0 0,-3 9-24 0 0,1 0-1 0 0,-1 0 0 0 0,0 0 0 0 0,0-1 0 0 0,1 1 0 0 0,-1 0 0 0 0,0 0 1 0 0,0 0-1 0 0,0-1 0 0 0,0 1 0 0 0,0 0 0 0 0,0 0 0 0 0,-1-1 0 0 0,1 1 0 0 0,-1-1 1 0 0,-2-11 435 0 0,-1 1-163 0 0,3 12-312 0 0,0-1 1 0 0,1 1 0 0 0,-1-1 0 0 0,0 1-1 0 0,0 0 1 0 0,0-1 0 0 0,0 1 0 0 0,0 0 0 0 0,0 0-1 0 0,0-1 1 0 0,0 1 0 0 0,0 0 0 0 0,0 0-1 0 0,0 0 1 0 0,-1 0 0 0 0,-51 0 110 0 0,-7-1 20 0 0,-66 8 0 0 0,15-3 247 0 0,90-4-195 0 0,8 2-142 0 0,11-2-28 0 0,10-3-75 0 0,-6 2 42 0 0,9-3-41 0 0,0-2 1 0 0,0 1-1 0 0,11-10 1 0 0,4 0-77 0 0,-6 5 75 0 0,35-12 0 0 0,-8 4 23 0 0,50-26-107 0 0,63-26-158 0 0,-149 66 298 0 0,0 1 0 0 0,0 0-1 0 0,0 1 1 0 0,1 0 0 0 0,11 0-1 0 0,1 1-10 0 0,34 4 0 0 0,-55-3 22 0 0,0 0 0 0 0,0 1-1 0 0,0-1 1 0 0,0 1 0 0 0,0 0 0 0 0,0 0-1 0 0,0 0 1 0 0,0 0 0 0 0,-1 0-1 0 0,1 1 1 0 0,0-1 0 0 0,-1 1 0 0 0,4 3-1 0 0,-5-4-1 0 0,0 0 0 0 0,0 1-1 0 0,0-1 1 0 0,0 0 0 0 0,-1 0 0 0 0,1 1-1 0 0,0-1 1 0 0,-1 0 0 0 0,1 1 0 0 0,-1-1-1 0 0,0 1 1 0 0,1-1 0 0 0,-1 0 0 0 0,0 1-1 0 0,0-1 1 0 0,0 1 0 0 0,0-1-1 0 0,0 1 1 0 0,0-1 0 0 0,0 1 0 0 0,-1-1-1 0 0,1 0 1 0 0,0 1 0 0 0,-1-1 0 0 0,1 1-1 0 0,-1-1 1 0 0,0 0 0 0 0,1 0 0 0 0,-3 3-1 0 0,-26 40 327 0 0,15-24-188 0 0,-50 93-8 0 0,23-35 60 0 0,-81 138 726 0 0,76-125-243 0 0,-6 10 453 0 0,46-89-1020 0 0,0 0 0 0 0,0 1 0 0 0,1-1-1 0 0,1 1 1 0 0,-4 15 0 0 0,7-21-143 0 0,0 0 0 0 0,0 0-1 0 0,0 0 1 0 0,1 1 0 0 0,0-1 0 0 0,0 0-1 0 0,1 0 1 0 0,0 0 0 0 0,0 0-1 0 0,1 0 1 0 0,3 9 0 0 0,2 0-411 0 0,1 0-11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45:29.024"/>
    </inkml:context>
    <inkml:brush xml:id="br0">
      <inkml:brushProperty name="width" value="0.1" units="cm"/>
      <inkml:brushProperty name="height" value="0.1" units="cm"/>
      <inkml:brushProperty name="color" value="#E71224"/>
    </inkml:brush>
  </inkml:definitions>
  <inkml:trace contextRef="#ctx0" brushRef="#br0">4988 910 4143 0 0,'-1'0'26'0'0,"1"0"-1"0"0,-1 0 0 0 0,0-1 0 0 0,1 1 0 0 0,-1 0 0 0 0,1 0 0 0 0,-1 0 1 0 0,1 0-1 0 0,-1 0 0 0 0,1-1 0 0 0,-1 1 0 0 0,1 0 0 0 0,-1 0 0 0 0,0 0 1 0 0,1 1-1 0 0,-1-1 0 0 0,1 0 0 0 0,-1 0 0 0 0,1 0 0 0 0,-1 0 0 0 0,1 0 1 0 0,-1 1-1 0 0,1-1 0 0 0,-1 0 0 0 0,1 1 0 0 0,-1-1 0 0 0,1 0 0 0 0,-1 1 1 0 0,1-1-1 0 0,-1 0 0 0 0,1 1 0 0 0,0-1 0 0 0,-1 1 0 0 0,1-1 0 0 0,0 1 1 0 0,-1-1-1 0 0,1 1 0 0 0,0-1 0 0 0,0 1 0 0 0,0-1 0 0 0,-1 1 0 0 0,1-1 1 0 0,0 1-1 0 0,0-1 0 0 0,0 1 0 0 0,0 0 0 0 0,-1 5 350 0 0,-1 1-1 0 0,2-1 0 0 0,-1 10 1 0 0,1-7-344 0 0,-3 30 234 0 0,2 0-1 0 0,6 61 0 0 0,-2-54 647 0 0,-3 1-1 0 0,-1-1 0 0 0,-11 64 0 0 0,1-1 117 0 0,4-21-653 0 0,-8 175 336 0 0,20-174-406 0 0,24 140 0 0 0,-14-129-16 0 0,11 160 381 0 0,-25-209-534 0 0,-2-1 0 0 0,-2 1-1 0 0,-11 57 1 0 0,-30 179 681 0 0,41-246-680 0 0,3-1-1 0 0,5 54 0 0 0,20 79 141 0 0,-24-166-271 0 0,56 224 138 0 0,-43-182-149 0 0,13 42 35 0 0,28 115 70 0 0,-44-141-67 0 0,-3 0 0 0 0,-3 0 0 0 0,-3 70 0 0 0,-5-45 37 0 0,2 186 318 0 0,9-38-312 0 0,-8-220-47 0 0,-1-1 0 0 0,0 1 0 0 0,-2 0 0 0 0,0 0 0 0 0,-1-1 1 0 0,-1 1-1 0 0,0-1 0 0 0,-1 0 0 0 0,-1-1 0 0 0,-17 31 0 0 0,19-41-3 0 0,0 1-1 0 0,-1-1 1 0 0,1 0 0 0 0,-1-1-1 0 0,-1 1 1 0 0,-12 8-1 0 0,3-4 34 0 0,0-1-1 0 0,-18 7 0 0 0,14-9-41 0 0,0-1-1 0 0,-1-1 1 0 0,-34 4 0 0 0,34-6-4 0 0,-65 12 44 0 0,-115 15 5 0 0,-69-1-54 0 0,253-27-3 0 0,-139 11 38 0 0,64-6-31 0 0,-116 0 37 0 0,106-6-32 0 0,-165-5 61 0 0,65 0 60 0 0,-303-8 73 0 0,295-15-161 0 0,114 12-34 0 0,32 6-11 0 0,-299-32 56 0 0,313 38-60 0 0,-83 0 0 0 0,-62 0 0 0 0,2-15 0 0 0,187 18 0 0 0,-352-50 360 0 0,309 45-296 0 0,-65 1-1 0 0,-5-1 0 0 0,-100-29 363 0 0,58-6-138 0 0,156 39-285 0 0,1-1 0 0 0,0 0-1 0 0,0-1 1 0 0,0 1 0 0 0,1-1 0 0 0,-1 0-1 0 0,-6-6 1 0 0,-23-27 31 0 0,18 17-26 0 0,2 5 26 0 0,7 6-13 0 0,0 1-1 0 0,-1 0 0 0 0,0 1 1 0 0,0 0-1 0 0,-13-9 0 0 0,5 5 64 0 0,1 0-1 0 0,1-1 1 0 0,0 0-1 0 0,0-1 1 0 0,1-1-1 0 0,0 1 1 0 0,-18-29-1 0 0,-20-35 253 0 0,29 43-176 0 0,13 20-113 0 0,2 0 1 0 0,-1 0-1 0 0,2 0 0 0 0,0-1 0 0 0,0 0 1 0 0,2 0-1 0 0,-1 0 0 0 0,2 0 0 0 0,-2-21 0 0 0,3-13 20 0 0,6-72 0 0 0,-2 81-49 0 0,22-174 46 0 0,0 25 0 0 0,-5-87 46 0 0,-8 97-39 0 0,5 39 11 0 0,-1 10-25 0 0,48-301 132 0 0,-27 203-25 0 0,-27 168-91 0 0,-3-1-1 0 0,-2 0 0 0 0,-5-93 0 0 0,-33-179 70 0 0,15 175-83 0 0,12 100-37 0 0,-11-123 149 0 0,14 123-113 0 0,5-66 0 0 0,9-8-45 0 0,8-188 38 0 0,-20 274-69 0 0,3 0 1 0 0,11-72-1 0 0,-11 109 8 0 0,0-1 1 0 0,1 1 0 0 0,-1 0-1 0 0,2 0 1 0 0,-1 0 0 0 0,1 0-1 0 0,1 1 1 0 0,-1 0 0 0 0,1-1-1 0 0,1 2 1 0 0,-1-1 0 0 0,7-6-1 0 0,-1 3-14 0 0,1 1 0 0 0,0 1 0 0 0,0 0 0 0 0,0 0-1 0 0,1 1 1 0 0,17-6 0 0 0,88-29 24 0 0,-58 23 0 0 0,-37 12 0 0 0,0 2 0 0 0,45-5 0 0 0,-9 1 0 0 0,336-52-64 0 0,-111 29 17 0 0,-141 19 30 0 0,253-48-36 0 0,29 0-129 0 0,-312 48 161 0 0,41-9-8 0 0,-55 7-20 0 0,143-3-1 0 0,-178 18 23 0 0,140-3-30 0 0,-142 0 35 0 0,79-16 0 0 0,236-37-42 0 0,-235 35 64 0 0,-59 9 0 0 0,-66 9-16 0 0,0 2 0 0 0,0 0 0 0 0,31 3 0 0 0,-41-2 16 0 0,-1 0 0 0 0,1-1 0 0 0,-1 1 0 0 0,1-1 0 0 0,11-3 0 0 0,12-2 0 0 0,69-1 0 0 0,-95 6 0 0 0,2 0 0 0 0,1 1 0 0 0,-1-1 0 0 0,1 1 0 0 0,-1 0 0 0 0,1 0 0 0 0,-1 1 0 0 0,0-1 0 0 0,1 2 0 0 0,-1-1 0 0 0,0 1 0 0 0,12 4 0 0 0,-12-2-4 0 0,0 0 0 0 0,0 0 0 0 0,0 0 1 0 0,-1 1-1 0 0,0-1 0 0 0,0 1 0 0 0,-1 1 0 0 0,1-1 0 0 0,-1 1 0 0 0,0-1 0 0 0,6 13 0 0 0,2 6-34 0 0,15 45 0 0 0,-16-38 21 0 0,174 435-43 0 0,-113-241 60 0 0,-69-211 4 0 0,0 1-1 0 0,-1 0 1 0 0,-1-1-1 0 0,-1 1 1 0 0,0 0-1 0 0,0 0 1 0 0,-2 0 0 0 0,0-1-1 0 0,0 1 1 0 0,-1 0-1 0 0,-1-1 1 0 0,-1 0-1 0 0,0 0 1 0 0,-13 26-1 0 0,12-28-11 0 0,0 1 0 0 0,1 0 0 0 0,1 0 0 0 0,0 0 0 0 0,1 1 0 0 0,1-1 0 0 0,0 1 0 0 0,0 0 0 0 0,1 18 0 0 0,2-10-827 0 0,5 34 0 0 0,12 23-4674 0 0,4 1-1325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48:10.305"/>
    </inkml:context>
    <inkml:brush xml:id="br0">
      <inkml:brushProperty name="width" value="0.1" units="cm"/>
      <inkml:brushProperty name="height" value="0.1" units="cm"/>
      <inkml:brushProperty name="color" value="#E71224"/>
    </inkml:brush>
  </inkml:definitions>
  <inkml:trace contextRef="#ctx0" brushRef="#br0">1802 199 3511 0 0,'-1'0'39'0'0,"-1"0"0"0"0,1 0 0 0 0,0 0 0 0 0,0-1-1 0 0,-1 1 1 0 0,1 0 0 0 0,0-1 0 0 0,-1 1-1 0 0,1 0 1 0 0,0-1 0 0 0,0 1 0 0 0,0-1-1 0 0,0 0 1 0 0,-1 1 0 0 0,1-1 0 0 0,0 0-1 0 0,0 0 1 0 0,0 0 0 0 0,1 0 0 0 0,-1 0 0 0 0,-1-1-1 0 0,0-2 195 0 0,0 0 0 0 0,0 0 0 0 0,0 0 0 0 0,0 0 0 0 0,0-5 0 0 0,0 4-145 0 0,1 1 0 0 0,-1-1 0 0 0,0 1 0 0 0,0-1 0 0 0,-3-4 0 0 0,-4-1 331 0 0,0 0 0 0 0,0 1 0 0 0,-1 1 1 0 0,0 0-1 0 0,-1 0 0 0 0,-19-11 0 0 0,24 16-244 0 0,1 0-48 0 0,0 0-1 0 0,-1 1 1 0 0,1 0-1 0 0,0 0 0 0 0,-1 1 1 0 0,1-1-1 0 0,-1 1 0 0 0,0 1 1 0 0,-10-1-1 0 0,-6 1 168 0 0,-28 4 0 0 0,18-1-90 0 0,-46 5 234 0 0,-31 1 60 0 0,70-10-56 0 0,0-2 0 0 0,-55-11 0 0 0,-68-4-304 0 0,39 6 561 0 0,98 8-600 0 0,-1 1-1 0 0,-1 2 1 0 0,-31 1 0 0 0,-68 3 199 0 0,89-4-170 0 0,-47 5 65 0 0,-86 15 0 0 0,44-4 35 0 0,-31-5 110 0 0,150-9-422 0 0,7 1-394 0 0,10 1-1682 0 0,-4-1 394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48:35.622"/>
    </inkml:context>
    <inkml:brush xml:id="br0">
      <inkml:brushProperty name="width" value="0.1" units="cm"/>
      <inkml:brushProperty name="height" value="0.1" units="cm"/>
      <inkml:brushProperty name="color" value="#E71224"/>
    </inkml:brush>
  </inkml:definitions>
  <inkml:trace contextRef="#ctx0" brushRef="#br0">12526 1477 455 0 0,'-1'1'-9'0'0,"-1"0"0"0"0,1 0-1 0 0,0-1 1 0 0,0 1 0 0 0,0 0-1 0 0,-1-1 1 0 0,1 1-1 0 0,0-1 1 0 0,0 0 0 0 0,-1 1-1 0 0,-1-1 1 0 0,-23 16 9528 0 0,19-3-7605 0 0,7-12-1895 0 0,0-1-1 0 0,0 1 1 0 0,0 0-1 0 0,0 0 1 0 0,0-1-1 0 0,0 1 1 0 0,0 0-1 0 0,0 0 1 0 0,0-1-1 0 0,0 1 1 0 0,0 0-1 0 0,0 0 1 0 0,0-1-1 0 0,1 1 1 0 0,-1 0-1 0 0,0-1 0 0 0,1 1 1 0 0,-1 0-1 0 0,0-1 1 0 0,1 1-1 0 0,-1-1 1 0 0,1 1-1 0 0,-1 0 1 0 0,1-1-1 0 0,-1 1 1 0 0,1-1-1 0 0,-1 1 1 0 0,1-1-1 0 0,0 0 1 0 0,-1 1-1 0 0,1-1 1 0 0,0 0-1 0 0,-1 1 0 0 0,1-1 1 0 0,0 0-1 0 0,-1 0 1 0 0,1 1-1 0 0,0-1 1 0 0,1 0-1 0 0,-1 0 69 0 0,0 0 0 0 0,0 1 0 0 0,0-1 1 0 0,0 0-1 0 0,0 0 0 0 0,0 0 0 0 0,1 0 0 0 0,-1 0 0 0 0,0 0 0 0 0,0 0 0 0 0,0 0 0 0 0,2-1 0 0 0,-3 1-33 0 0,1-1 1 0 0,-1 1-1 0 0,0 0 0 0 0,1 0 1 0 0,-1 0-1 0 0,0-1 0 0 0,1 1 1 0 0,-1 0-1 0 0,0-1 0 0 0,1 1 1 0 0,-1 0-1 0 0,0-1 0 0 0,0 1 1 0 0,1 0-1 0 0,-1-1 0 0 0,0 1 1 0 0,0 0-1 0 0,0-1 0 0 0,0 1 1 0 0,1-1-1 0 0,-1 1 0 0 0,0-1 1 0 0,0-1 38 0 0,0 1 1 0 0,0 0-1 0 0,-1 0 1 0 0,1-1-1 0 0,0 1 0 0 0,-1 0 1 0 0,1 0-1 0 0,-1-1 1 0 0,1 1-1 0 0,-1 0 1 0 0,1 0-1 0 0,-1 0 1 0 0,0 0-1 0 0,0 0 1 0 0,1 0-1 0 0,-1 0 1 0 0,0 0-1 0 0,0 0 0 0 0,-1-1 1 0 0,-11-9 644 0 0,-1 1 1 0 0,1 1-1 0 0,-25-12 0 0 0,34 19-613 0 0,0 0 0 0 0,0 0 0 0 0,0-1 0 0 0,0 1 0 0 0,1-1-1 0 0,-1 0 1 0 0,1 0 0 0 0,0 0 0 0 0,0-1 0 0 0,0 1 0 0 0,-4-7 0 0 0,5 7-54 0 0,1 0 0 0 0,0-1 1 0 0,-1 1-1 0 0,2 0 0 0 0,-1-1 1 0 0,0 1-1 0 0,1-1 0 0 0,-1 1 1 0 0,1-1-1 0 0,0 1 0 0 0,0 0 1 0 0,0-1-1 0 0,1 1 0 0 0,-1-1 1 0 0,2-5-1 0 0,30-99 1185 0 0,-29 84-905 0 0,-3 21-280 0 0,0 0-1 0 0,0 0 1 0 0,0 0-1 0 0,1 0 1 0 0,-1 0-1 0 0,1 1 1 0 0,0-1-1 0 0,0 0 1 0 0,2-5-1 0 0,3-7 251 0 0,-6 13-263 0 0,1 1-1 0 0,-1-1 0 0 0,1 1 1 0 0,0-1-1 0 0,-1 0 0 0 0,1 1 1 0 0,0-1-1 0 0,0 1 0 0 0,0 0 1 0 0,1-3-1 0 0,11-8 131 0 0,-5 5-155 0 0,-1 0 0 0 0,0-1 1 0 0,0 0-1 0 0,5-9 1 0 0,-4 6 14 0 0,-6 7-21 0 0,1 0 1 0 0,-1-1 0 0 0,1 1-1 0 0,-1 0 1 0 0,0-1 0 0 0,-1 1-1 0 0,3-9 1 0 0,-2 7 11 0 0,0 1-1 0 0,0 0 1 0 0,0-1-1 0 0,1 1 1 0 0,0 0-1 0 0,0 0 1 0 0,0 1-1 0 0,1-1 1 0 0,0 1-1 0 0,0 0 1 0 0,8-7-1 0 0,-5 4-40 0 0,-1 0 0 0 0,12-16 0 0 0,-14 17 60 0 0,-1 0 0 0 0,0 0 0 0 0,0 0 0 0 0,0-1 0 0 0,-1 1 0 0 0,0-1 0 0 0,3-13 0 0 0,-3 3 45 0 0,-1-1-1 0 0,0 1 1 0 0,-3-35 0 0 0,1 42-73 0 0,2-1 1 0 0,2-19-1 0 0,0 5-4 0 0,2-24-28 0 0,-2 25 8 0 0,0-23 1 0 0,-3 25 7 0 0,-2-60 25 0 0,-10 14-28 0 0,-2 6 42 0 0,12 50-53 0 0,-1-1 0 0 0,0 1 0 0 0,0 0 0 0 0,-1 1 0 0 0,-1-1 0 0 0,-9-16 0 0 0,11 23 13 0 0,-1 0 0 0 0,0 0 1 0 0,-1 1-1 0 0,1 0 0 0 0,-1-1 0 0 0,-5-3 0 0 0,-10-9 23 0 0,9 6-24 0 0,-1 0 0 0 0,0 1 0 0 0,0 0 0 0 0,-25-14 0 0 0,24 16 10 0 0,4 3 39 0 0,0 0 1 0 0,0 1-1 0 0,0 0 1 0 0,0 0-1 0 0,-17-4 1 0 0,-175-24-49 0 0,-40 10-13 0 0,210 20 10 0 0,7 0 17 0 0,-45 2 0 0 0,-84 12-27 0 0,61-5 0 0 0,69-6 0 0 0,9 0 0 0 0,-128 8 0 0 0,115-6 0 0 0,9-2 0 0 0,-29 6 0 0 0,-32 6 0 0 0,-2-1 0 0 0,-37 11 0 0 0,0 0 0 0 0,-118 23 0 0 0,225-44 0 0 0,-23 3 0 0 0,-52 2 0 0 0,-123 0 0 0 0,74-2 0 0 0,51-4 0 0 0,-73 14 0 0 0,104-11 0 0 0,24-2 0 0 0,-1 0 0 0 0,-40-4 0 0 0,-57-17-1 0 0,-26-2 66 0 0,-18 17-65 0 0,33 3 0 0 0,-53-16 0 0 0,68 4 0 0 0,32 4-9 0 0,-155-9 93 0 0,198 16-47 0 0,-18 0-29 0 0,-132-20 0 0 0,108 11-8 0 0,23 4 0 0 0,-19-2 43 0 0,0 3-1 0 0,-90 5 1 0 0,69 7-43 0 0,-44 1 0 0 0,-178-4 64 0 0,161 7-64 0 0,78-2 0 0 0,-66 11 0 0 0,-30 2 0 0 0,140-19 0 0 0,14 0 0 0 0,-42-2 0 0 0,43-1 0 0 0,0 2 0 0 0,-40 5 0 0 0,-30 2 0 0 0,-94 6 0 0 0,39 0 0 0 0,124-13 0 0 0,-111 0 0 0 0,16-1 0 0 0,30 1 0 0 0,-168 0 25 0 0,-88-5 14 0 0,82 5-39 0 0,217 2 0 0 0,-139 5 0 0 0,44-2 0 0 0,74-3 0 0 0,42-1 0 0 0,-37-1 0 0 0,42-3 0 0 0,-301-12 0 0 0,98 7 11 0 0,177 3 21 0 0,-12-1-11 0 0,-294-3-21 0 0,236 6 0 0 0,-35-3 0 0 0,-64-26 0 0 0,-34-3 0 0 0,92 19 0 0 0,-103-10 0 0 0,163 9 25 0 0,-39-4 14 0 0,104 17-39 0 0,-110-6 0 0 0,53 4 0 0 0,49 1 0 0 0,-100 1 0 0 0,103 3 0 0 0,-34 3 0 0 0,-42-1 0 0 0,64-5 0 0 0,-1 3 0 0 0,-89 12 0 0 0,130-9-13 0 0,1-1 0 0 0,0 2 1 0 0,0 0-1 0 0,-20 9 0 0 0,30-11 9 0 0,0 1 0 0 0,1 0-1 0 0,-1 0 1 0 0,1 0 0 0 0,0 1-1 0 0,0 0 1 0 0,0 0 0 0 0,0 0 0 0 0,1 0-1 0 0,0 1 1 0 0,-1 0 0 0 0,2 0 0 0 0,-1 0-1 0 0,-3 7 1 0 0,-32 76-28 0 0,34-75 26 0 0,1 2-1 0 0,1-1 1 0 0,0 0-1 0 0,-1 23 1 0 0,0 40 0 0 0,-1 21-23 0 0,-24 136 0 0 0,22-200 29 0 0,-9 49 0 0 0,-33 97 0 0 0,40-153-1 0 0,1 0-1 0 0,1 0 1 0 0,1 0-1 0 0,1 1 0 0 0,2 0 1 0 0,0 53-1 0 0,5-66-12 0 0,0-1-1 0 0,1 0 0 0 0,1 0 1 0 0,0 0-1 0 0,1 0 0 0 0,1-1 1 0 0,12 23-1 0 0,-12-26 4 0 0,3 2-31 0 0,23 29 20 0 0,-30-39 19 0 0,-1 0-1 0 0,1 0 0 0 0,-1 0 0 0 0,1-1 0 0 0,0 1 0 0 0,-1-1 0 0 0,1 1 0 0 0,0-1 0 0 0,0 1 1 0 0,3 0-1 0 0,-5-2 4 0 0,73 41-11 0 0,13-6 11 0 0,-81-33 0 0 0,1 0-1 0 0,0 0 1 0 0,0-1 0 0 0,-1 1 0 0 0,8-1-1 0 0,-4 0-8 0 0,25 3-33 0 0,37 1 20 0 0,-36-4-20 0 0,51-3 31 0 0,-13 0 0 0 0,-42 2-31 0 0,53-2 31 0 0,15 1 11 0 0,7-4 0 0 0,-7 0 0 0 0,-47 2 0 0 0,28-2 0 0 0,16 5 0 0 0,7 1 0 0 0,1 1 0 0 0,-6 0 0 0 0,5-4 0 0 0,0-4 0 0 0,2-2 0 0 0,6-4 0 0 0,2 1 0 0 0,-20 2 0 0 0,7 0 0 0 0,4 1 0 0 0,8 6 0 0 0,0 1 0 0 0,3 0 0 0 0,6 2 0 0 0,-2-1 0 0 0,-7 1 0 0 0,-11 1 0 0 0,1 5 0 0 0,1 2 0 0 0,3-1 0 0 0,6-5 0 0 0,10-4 0 0 0,-3-4 0 0 0,-10-1 0 0 0,-7 1 0 0 0,-2 0 0 0 0,5-1 0 0 0,15 0 0 0 0,-10 2 0 0 0,-8 3 0 0 0,-1-2 0 0 0,-13-5 0 0 0,2 1 0 0 0,1 2 0 0 0,18 4 0 0 0,-11 3 0 0 0,-56 0 0 0 0,0 0 0 0 0,56 1 0 0 0,0-3 0 0 0,7 1 0 0 0,-6 0 0 0 0,-9 0 0 0 0,-54 0 0 0 0,52-2 0 0 0,-48 1 0 0 0,55 1 0 0 0,20 2 0 0 0,-2 2 0 0 0,-7 0 0 0 0,-1-4 0 0 0,2-1 0 0 0,5-2 0 0 0,22 0 0 0 0,-93 2 0 0 0,62 0 0 0 0,-2 0 11 0 0,-6-1 31 0 0,-4-6 42 0 0,-5 1 294 0 0,-68 4 628 0 0,0 2-624 0 0,70-3-1526 0 0,-33 2 565 0 0,30 2 551 0 0,-41 1 28 0 0,64 5 0 0 0,-5-3 0 0 0,-2-1 0 0 0,7-2 0 0 0,4 3 0 0 0,1 1 0 0 0,1-6 0 0 0,0 7 0 0 0,-10 2 0 0 0,0 0 0 0 0,-6 0 0 0 0,10 0 0 0 0,-10-2 0 0 0,-1 1 0 0 0,10-1 0 0 0,-5-2 0 0 0,0-1 0 0 0,1 1 0 0 0,-1 1 0 0 0,5 4 0 0 0,-8-1 0 0 0,3-2 0 0 0,18-1 0 0 0,6 2 0 0 0,-17 1 0 0 0,-10 1 0 0 0,1 1 0 0 0,2-2 0 0 0,5-3 0 0 0,3 0 0 0 0,2-2 0 0 0,7 0 0 0 0,1 2 0 0 0,-5 3 0 0 0,-3-2 0 0 0,2-4 0 0 0,-4-2 0 0 0,-6 0 0 0 0,-4 2 0 0 0,-2 4 0 0 0,2 2 0 0 0,2 1 0 0 0,6-3 0 0 0,-4-7 11 0 0,-3-5 43 0 0,-55 2-21 0 0,91-4 76 0 0,-50 6-55 0 0,5 7-43 0 0,-16 8-32 0 0,-61-9-91 0 0,-3 4-46 0 0,33 25-15 0 0,-34-24-252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47:42.682"/>
    </inkml:context>
    <inkml:brush xml:id="br0">
      <inkml:brushProperty name="width" value="0.1" units="cm"/>
      <inkml:brushProperty name="height" value="0.1" units="cm"/>
      <inkml:brushProperty name="color" value="#E71224"/>
    </inkml:brush>
  </inkml:definitions>
  <inkml:trace contextRef="#ctx0" brushRef="#br0">2041 76 6071 0 0,'2'-48'1852'0'0,"-1"47"-1795"0"0,-1 0-1 0 0,0 0 1 0 0,0 1-1 0 0,-1-1 0 0 0,1 0 1 0 0,0 0-1 0 0,0 0 1 0 0,0 1-1 0 0,0-1 1 0 0,-1 0-1 0 0,1 0 0 0 0,0 1 1 0 0,-1-1-1 0 0,1 0 1 0 0,-1 0-1 0 0,1 1-23 0 0,0-1 0 0 0,-1 1-1 0 0,1 0 1 0 0,0 0 0 0 0,0 0 0 0 0,-1 0-1 0 0,1 0 1 0 0,0-1 0 0 0,0 1 0 0 0,-1 0 0 0 0,1 0-1 0 0,0 0 1 0 0,-1 0 0 0 0,1 0 0 0 0,0 0-1 0 0,0 0 1 0 0,-1 0 0 0 0,1 0 0 0 0,0 0 0 0 0,-1 0-1 0 0,1 0 1 0 0,0 0 0 0 0,0 0 0 0 0,-1 0-1 0 0,1 0 1 0 0,0 0 0 0 0,-1 1 0 0 0,0-1 9 0 0,1 1 1 0 0,-1-1-1 0 0,0 1 1 0 0,0 0-1 0 0,1-1 1 0 0,-1 1-1 0 0,0 0 1 0 0,1-1-1 0 0,-1 1 0 0 0,0 0 1 0 0,1 0-1 0 0,-1 0 1 0 0,1 0-1 0 0,0-1 1 0 0,-1 1-1 0 0,1 0 1 0 0,0 0-1 0 0,-1 0 1 0 0,1 0-1 0 0,0 0 1 0 0,0 0-1 0 0,0 1 1 0 0,0-1 147 0 0,0 0 0 0 0,-1 0-1 0 0,1 0 1 0 0,0 0 0 0 0,0 0 0 0 0,-1-1 0 0 0,1 1 0 0 0,-1 0 0 0 0,1 0 0 0 0,0 0 0 0 0,-1-1 0 0 0,1 1 0 0 0,-1 0 0 0 0,0-1 0 0 0,0 2 0 0 0,0-2 34 0 0,1 1 1 0 0,-1-1 0 0 0,1 1 0 0 0,-1-1 0 0 0,1 1-1 0 0,-1 0 1 0 0,1-1 0 0 0,-1 1 0 0 0,1 0-1 0 0,0-1 1 0 0,0 1 0 0 0,-1 0 0 0 0,1-1-1 0 0,0 2 1 0 0,-1-1-120 0 0,1 0 0 0 0,-1-1 0 0 0,0 1-1 0 0,1-1 1 0 0,-1 1 0 0 0,0-1 0 0 0,1 1 0 0 0,-1-1-1 0 0,0 1 1 0 0,0-1 0 0 0,1 0 0 0 0,-1 1-1 0 0,0-1 1 0 0,0 0 0 0 0,0 0 0 0 0,1 0 0 0 0,-1 0-1 0 0,-1 1 1 0 0,-27 4 768 0 0,11-1-301 0 0,3-1-352 0 0,-1-1 0 0 0,1 0 0 0 0,-1-1 0 0 0,1-1 0 0 0,-29-2 0 0 0,-22-2 234 0 0,-36-4 348 0 0,0-5-498 0 0,-180 0 0 0 0,228 10-198 0 0,-57-9-1 0 0,-18-1 65 0 0,83 10-159 0 0,-90-2-11 0 0,16 1 217 0 0,43 3-52 0 0,-74 2 181 0 0,80 0-226 0 0,27 0 909 0 0,-70 9-1 0 0,31 1-2254 0 0,-12 2 1747 0 0,93-12-510 0 0,-1-1-2 0 0,0 1 1 0 0,0 0-1 0 0,0-1 1 0 0,0 1 0 0 0,0 0-1 0 0,0 1 1 0 0,0-1-1 0 0,0 0 1 0 0,1 1-1 0 0,-1 0 1 0 0,-4 3-1 0 0,6-4 441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34:28.320"/>
    </inkml:context>
    <inkml:brush xml:id="br0">
      <inkml:brushProperty name="width" value="0.1" units="cm"/>
      <inkml:brushProperty name="height" value="0.1" units="cm"/>
      <inkml:brushProperty name="color" value="#FFFF00"/>
    </inkml:brush>
  </inkml:definitions>
  <inkml:trace contextRef="#ctx0" brushRef="#br0">2887 210 3223 0 0,'-2'-3'622'0'0,"0"1"0"0"0,1-1 0 0 0,-1 1 0 0 0,1-1 0 0 0,-1 0 0 0 0,1 0 0 0 0,-1-4 0 0 0,1 4-478 0 0,1 1 0 0 0,-1-1 0 0 0,0 1 0 0 0,0 0-1 0 0,0 0 1 0 0,0 0 0 0 0,-1 0 0 0 0,1 0 0 0 0,0 0 0 0 0,-1 0 0 0 0,-3-3 0 0 0,3 3 5 0 0,-1 1 0 0 0,0 0 0 0 0,0 0 0 0 0,0 0 0 0 0,0 1 0 0 0,0-1 0 0 0,0 1 0 0 0,0 0-1 0 0,-1 0 1 0 0,1 0 0 0 0,0 0 0 0 0,0 0 0 0 0,0 1 0 0 0,0-1 0 0 0,0 1 0 0 0,-5 1 0 0 0,3-1 158 0 0,0 0 0 0 0,0 0 0 0 0,0 0 0 0 0,0-1-1 0 0,-6 0 1 0 0,8 0-216 0 0,1 0 0 0 0,-1-1 0 0 0,0 1 0 0 0,1 0 0 0 0,-1 1 0 0 0,0-1-1 0 0,1 0 1 0 0,-1 1 0 0 0,0-1 0 0 0,1 1 0 0 0,-4 1 0 0 0,3-1-53 0 0,0 0 1 0 0,-1 0 0 0 0,1-1-1 0 0,0 1 1 0 0,0-1-1 0 0,-1 0 1 0 0,1 0-1 0 0,0 0 1 0 0,-6-1 0 0 0,-30-7 268 0 0,36 7-253 0 0,-34-6 713 0 0,-47-4 1 0 0,4 1 23 0 0,30 5-112 0 0,-94 0 1 0 0,29 3-140 0 0,46-5-133 0 0,-32 0 95 0 0,-93 17-36 0 0,74-2-177 0 0,-14-8 244 0 0,-61 1-120 0 0,150 1-387 0 0,-87 6 106 0 0,101-6-21 0 0,0-2 1 0 0,-60-7-1 0 0,33 1 48 0 0,18 1-73 0 0,-43-11 1 0 0,41 7 20 0 0,-90-23 391 0 0,-8-1 92 0 0,100 25-515 0 0,-1 1 1 0 0,-1 3-1 0 0,1 1 0 0 0,-49 3 0 0 0,-24 13-632 0 0,101-10 115 0 0,0 0 0 0 0,0 1-1 0 0,0 0 1 0 0,1 1 0 0 0,0 0-1 0 0,-19 11 1 0 0,5 2-7481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47:43.957"/>
    </inkml:context>
    <inkml:brush xml:id="br0">
      <inkml:brushProperty name="width" value="0.1" units="cm"/>
      <inkml:brushProperty name="height" value="0.1" units="cm"/>
      <inkml:brushProperty name="color" value="#E71224"/>
    </inkml:brush>
  </inkml:definitions>
  <inkml:trace contextRef="#ctx0" brushRef="#br0">2377 328 4143 0 0,'-2'0'319'0'0,"-23"-1"-91"0"0,6 0 1637 0 0,1 1 3594 0 0,-1 6-4267 0 0,8-5-1039 0 0,1 0 1 0 0,0-1-1 0 0,-1 0 0 0 0,1-1 1 0 0,0 0-1 0 0,-11-3 0 0 0,-19-5 662 0 0,-1 3 0 0 0,-70-4 0 0 0,-26-3 1386 0 0,-206-26-399 0 0,306 37-1561 0 0,-1-1-1 0 0,1-3 1 0 0,1-1-1 0 0,-50-16 1 0 0,13 0-27 0 0,-132-24 0 0 0,134 38 56 0 0,-62-13 461 0 0,-61-16 133 0 0,34 19-547 0 0,66 10-231 0 0,-114-15-93 0 0,70 9-2883 0 0,110 12 1600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47:45.082"/>
    </inkml:context>
    <inkml:brush xml:id="br0">
      <inkml:brushProperty name="width" value="0.1" units="cm"/>
      <inkml:brushProperty name="height" value="0.1" units="cm"/>
      <inkml:brushProperty name="color" value="#E71224"/>
    </inkml:brush>
  </inkml:definitions>
  <inkml:trace contextRef="#ctx0" brushRef="#br0">1561 128 10623 0 0,'-1'-1'127'0'0,"0"0"0"0"0,0 0-1 0 0,0 1 1 0 0,0-2-1 0 0,0 1 1 0 0,0 0 0 0 0,1 0-1 0 0,-1 0 1 0 0,0 0 0 0 0,1 0-1 0 0,-1-1 1 0 0,1 1-1 0 0,0 0 1 0 0,-1 0 0 0 0,1-1-1 0 0,0 1 1 0 0,0 0 0 0 0,-1-2-1 0 0,2 0-78 0 0,-1 0-1 0 0,1 0 1 0 0,0 0 0 0 0,0 0-1 0 0,0 0 1 0 0,0 1-1 0 0,3-5 1 0 0,-4 7-70 0 0,0-1 1 0 0,1 0-1 0 0,-1 0 1 0 0,0 0-1 0 0,0 0 1 0 0,0 1-1 0 0,1-1 0 0 0,-1 0 1 0 0,0 0-1 0 0,0 0 1 0 0,0 0-1 0 0,0 0 1 0 0,-1 0-1 0 0,1 1 0 0 0,0-1 1 0 0,0 0-1 0 0,0 0 1 0 0,-1 0-1 0 0,1 0 1 0 0,-1 0-1 0 0,0-1 109 0 0,-1 0-1 0 0,1 0 1 0 0,0 0 0 0 0,-1 0-1 0 0,0 0 1 0 0,1 1 0 0 0,-5-4-1 0 0,4 3 248 0 0,-1 0 1 0 0,0 0-1 0 0,-1 0 0 0 0,1 1 0 0 0,0-1 0 0 0,0 1 1 0 0,-1-1-1 0 0,1 1 0 0 0,-1 1 0 0 0,1-1 0 0 0,-5 0 1 0 0,-4 1-86 0 0,1 2 0 0 0,-1 0 0 0 0,1 0 1 0 0,0 1-1 0 0,-17 6 0 0 0,17-4-131 0 0,0-2 0 0 0,-1 0 0 0 0,1 0 0 0 0,-1-1-1 0 0,-18 1 1 0 0,8-3 57 0 0,0 0 0 0 0,0-2-1 0 0,0-1 1 0 0,0-1 0 0 0,-21-6-1 0 0,10 2 204 0 0,0 1 0 0 0,0 2-1 0 0,-36-1 1 0 0,42 4-297 0 0,-105-12 399 0 0,103 13-445 0 0,0 2 1 0 0,-31 4-1 0 0,-29 2 54 0 0,38-7 108 0 0,0 2-1 0 0,0 2 1 0 0,1 3 0 0 0,-84 21 0 0 0,102-19-38 0 0,-53 5 1 0 0,26-6-73 0 0,51-7-195 0 0,0 0-1 0 0,0-1 1 0 0,-1 0-1 0 0,1 0 1 0 0,0-1-1 0 0,-10-2 1 0 0,9 1-1092 0 0,1 0 0 0 0,-17-7 0 0 0,7-1-6226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47:51.652"/>
    </inkml:context>
    <inkml:brush xml:id="br0">
      <inkml:brushProperty name="width" value="0.1" units="cm"/>
      <inkml:brushProperty name="height" value="0.1" units="cm"/>
      <inkml:brushProperty name="color" value="#E71224"/>
    </inkml:brush>
  </inkml:definitions>
  <inkml:trace contextRef="#ctx0" brushRef="#br0">2917 120 4607 0 0,'-43'-31'892'0'0,"14"12"3328"0"0,7 11-1279 0 0,-16 2-2663 0 0,22 4 18 0 0,-10 0-5 0 0,0 1-1 0 0,0 1 1 0 0,-39 6-1 0 0,7-1 1451 0 0,-117 9 712 0 0,-52 4-1028 0 0,100-9-650 0 0,-42 0-123 0 0,-37-17-95 0 0,136 2-298 0 0,-1 3-1 0 0,-124 12 1 0 0,140-5-167 0 0,0-2 0 0 0,-1-2 0 0 0,-55-8 0 0 0,28-2-28 0 0,-41-4 93 0 0,13 6 124 0 0,-100-2 178 0 0,103 12 54 0 0,-121-14 0 0 0,205 10-560 0 0,0-2 1 0 0,0 0-1 0 0,1-2 1 0 0,0 0 0 0 0,-25-12-1 0 0,32 9-233 0 0,16 9 107 0 0,-1 0 1 0 0,1 0-1 0 0,-1 0 0 0 0,1-1 1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47:53.727"/>
    </inkml:context>
    <inkml:brush xml:id="br0">
      <inkml:brushProperty name="width" value="0.1" units="cm"/>
      <inkml:brushProperty name="height" value="0.1" units="cm"/>
      <inkml:brushProperty name="color" value="#E71224"/>
    </inkml:brush>
  </inkml:definitions>
  <inkml:trace contextRef="#ctx0" brushRef="#br0">0 122 3023 0 0,'3'0'159'0'0,"0"-1"-1"0"0,0 1 1 0 0,0-1-1 0 0,0 0 0 0 0,-1 0 1 0 0,6-2-1 0 0,9-3-133 0 0,-16 5 64 0 0,1 1 1 0 0,-1 0-1 0 0,1 0 1 0 0,-1 0-1 0 0,1 0 1 0 0,-1 0-1 0 0,1 0 1 0 0,-1 0-1 0 0,1 0 0 0 0,0 0 1 0 0,-1 1-1 0 0,1-1 1 0 0,1 2-1 0 0,8 1 577 0 0,-7-3-327 0 0,0 1 0 0 0,0-2 0 0 0,0 1 0 0 0,0 0 0 0 0,0-1 0 0 0,0 1-1 0 0,0-1 1 0 0,6-3 0 0 0,6 0-49 0 0,23-5 206 0 0,-36 8-112 0 0,12-1-289 0 0,59-8 84 0 0,-57 8-85 0 0,48-9-3 0 0,-33 5-32 0 0,44-8-49 0 0,-6 5 6 0 0,-57 8 64 0 0,0 5 27 0 0,37 15 44 0 0,-37-14 518 0 0,1-2-524 0 0,42 12-1 0 0,-42-12 144 0 0,2-4-224 0 0,49-6 0 0 0,-32 2-10 0 0,49-10-44 0 0,-52 10-10 0 0,40 0 0 0 0,7 10 11 0 0,-62-3 148 0 0,-2-2-98 0 0,0 0 1 0 0,17 4 0 0 0,-12-2-25 0 0,-4 0 931 0 0,-14 0-881 0 0,0-2-86 0 0,0 1-1 0 0,0 0 1 0 0,0-1 0 0 0,0 1 0 0 0,0 0 0 0 0,-1-1-1 0 0,1 1 1 0 0,0-1 0 0 0,0 1 0 0 0,0-1-1 0 0,-1 1 1 0 0,1-1 0 0 0,0 1 0 0 0,-1 0 0 0 0,1-1-1 0 0,-1 0 1 0 0,1 1 0 0 0,0-1 0 0 0,-1 1-1 0 0,1-1 1 0 0,-1 0 0 0 0,1 1 0 0 0,-1-1-1 0 0,1 0 1 0 0,-1 1 0 0 0,-1-1 0 0 0,-19 5-3 0 0,6-2 0 0 0,-1 0 2 0 0,0-1 0 0 0,-31 0 0 0 0,21-1 0 0 0,-15 0 359 0 0,-71-8 1 0 0,-38-16 1035 0 0,-28-3-431 0 0,-9-1-820 0 0,164 23-68 0 0,8 1-29 0 0,1 0 1 0 0,-24 0-1 0 0,57 10-204 0 0,-18-6 93 0 0,15 1 8 0 0,48 7 35 0 0,-35-4-22 0 0,24 6 22 0 0,-25-6-22 0 0,43 5 32 0 0,19 4 11 0 0,-15-3-10 0 0,-46-6-33 0 0,47 10 32 0 0,29-3 11 0 0,-3-8 0 0 0,-9 5 0 0 0,-10 3 0 0 0,0 4 0 0 0,2-4 0 0 0,-19-9 11 0 0,-54-3 790 0 0,-15-4-718 0 0,1 2-71 0 0,1 0-3 0 0,-1 0-1 0 0,1 0 1 0 0,-1 1 0 0 0,0-1 0 0 0,1 1 0 0 0,-1-1 0 0 0,0 1 0 0 0,0-1 0 0 0,0 1 0 0 0,0 0 0 0 0,0 0 0 0 0,0 0-1 0 0,0 0 1 0 0,-4-1 0 0 0,-348-53 873 0 0,196 35-484 0 0,65 8-64 0 0,-1 5 0 0 0,-1 3 0 0 0,-131 13 0 0 0,151-2-790 0 0,-107 23 0 0 0,168-26 456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48:42.239"/>
    </inkml:context>
    <inkml:brush xml:id="br0">
      <inkml:brushProperty name="width" value="0.1" units="cm"/>
      <inkml:brushProperty name="height" value="0.1" units="cm"/>
      <inkml:brushProperty name="color" value="#E71224"/>
    </inkml:brush>
  </inkml:definitions>
  <inkml:trace contextRef="#ctx0" brushRef="#br0">145 153 6911 0 0,'-1'-2'101'0'0,"-1"0"-1"0"0,1 1 1 0 0,-1 0 0 0 0,1-1-1 0 0,-1 1 1 0 0,0 0-1 0 0,0 0 1 0 0,1 0-1 0 0,-1 0 1 0 0,-3-1-1 0 0,-6 1 4125 0 0,11 2-4161 0 0,5 0-150 0 0,-5-1 93 0 0,0 0 0 0 0,1 0 0 0 0,-1 0 0 0 0,0 0 0 0 0,1 0 0 0 0,-1 0 0 0 0,0 0 0 0 0,0 0 0 0 0,1 0 0 0 0,-1 0 0 0 0,0-1 0 0 0,0 1 0 0 0,1 0 0 0 0,-1 0 0 0 0,0 0 0 0 0,0 0 0 0 0,1 0 0 0 0,-1-1 0 0 0,0 1 0 0 0,0 0 0 0 0,0 0 0 0 0,1-1 0 0 0,-1 1 0 0 0,0 0 0 0 0,0 0 0 0 0,0-1 0 0 0,0 1 0 0 0,0 0 0 0 0,1 0 0 0 0,-1-1 0 0 0,0 1 1 0 0,0 0-1 0 0,0 0 0 0 0,0-1 0 0 0,0 1 0 0 0,0 0 0 0 0,0-1 0 0 0,0 1 0 0 0,0 0 0 0 0,0 0 0 0 0,0-1 0 0 0,0 1 0 0 0,0 0 0 0 0,0-1 0 0 0,0 1 0 0 0,-1 0 0 0 0,1 0 0 0 0,0-1 0 0 0,0 1 0 0 0,0 0 0 0 0,-2-10 910 0 0,0 1 1 0 0,1 0-1 0 0,1-11 0 0 0,-1 17-793 0 0,0 0 0 0 0,0 1 0 0 0,-1-1 0 0 0,1 1 0 0 0,-1-1 0 0 0,1 1 0 0 0,-1-1 0 0 0,0 1 0 0 0,0 0 0 0 0,0 0 0 0 0,0 0 0 0 0,0 0 0 0 0,-3-1 0 0 0,3 1-59 0 0,-1-1 23 0 0,0 1 0 0 0,0 0-1 0 0,0 0 1 0 0,0 1 0 0 0,0-1 0 0 0,0 0 0 0 0,-5-1 0 0 0,-14-7 307 0 0,19 8-341 0 0,0 1 1 0 0,1-1-1 0 0,-1 1 1 0 0,0-1-1 0 0,0 1 1 0 0,-6-1-1 0 0,-3-3 480 0 0,10 3-1398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48:44.895"/>
    </inkml:context>
    <inkml:brush xml:id="br0">
      <inkml:brushProperty name="width" value="0.1" units="cm"/>
      <inkml:brushProperty name="height" value="0.1" units="cm"/>
      <inkml:brushProperty name="color" value="#E71224"/>
    </inkml:brush>
  </inkml:definitions>
  <inkml:trace contextRef="#ctx0" brushRef="#br0">4456 128 4607 0 0,'-9'-5'311'0'0,"8"4"-257"0"0,1 0 0 0 0,-1 1 0 0 0,1-1 0 0 0,-1 1-1 0 0,0-1 1 0 0,1 1 0 0 0,-1 0 0 0 0,0-1 0 0 0,0 1 0 0 0,1 0-1 0 0,-1-1 1 0 0,0 1 0 0 0,0 0 0 0 0,0 0 0 0 0,1 0-1 0 0,-1 0 1 0 0,0-1 0 0 0,0 1 0 0 0,0 0 0 0 0,1 1 0 0 0,-1-1-1 0 0,0 0 1 0 0,0 0 0 0 0,0 0 0 0 0,1 0 0 0 0,-2 1-1 0 0,-13 8 4562 0 0,12-7-4652 0 0,0 1 1 0 0,1-1 0 0 0,-1 1-1 0 0,0 0 1 0 0,1 0-1 0 0,-1 0 1 0 0,1 0-1 0 0,-2 4 1 0 0,3-5-6 0 0,0 0 0 0 0,-1 1 0 0 0,1-1 0 0 0,-1 0 0 0 0,0 0 0 0 0,0 0 0 0 0,0 0-1 0 0,0 0 1 0 0,0-1 0 0 0,0 1 0 0 0,0 0 0 0 0,-1-1 0 0 0,1 0 0 0 0,0 1 0 0 0,-1-1 0 0 0,1 0 0 0 0,-1 0 0 0 0,0-1 0 0 0,1 1 0 0 0,-1 0 0 0 0,0-1 0 0 0,-4 0-1 0 0,-4 0 620 0 0,1 0 0 0 0,-1-2 0 0 0,1 1 0 0 0,-17-6 0 0 0,-19-2 1518 0 0,-170 5 1006 0 0,156 4-2805 0 0,-241-4 2147 0 0,8-14-1442 0 0,94 9-656 0 0,-20-3 205 0 0,77-14-352 0 0,69 12-139 0 0,-29-2-22 0 0,-145-2 1 0 0,-17 17 156 0 0,0 0-15 0 0,133 3-115 0 0,97 0-56 0 0,-437 7 400 0 0,373-7-406 0 0,-147-8 49 0 0,205 2-26 0 0,0 1 0 0 0,-77 6 0 0 0,75-1-6 0 0,0-1 0 0 0,-45-5 0 0 0,42 1-12 0 0,-38-7-9 0 0,35 3 15 0 0,-127-23 93 0 0,173 30-105 0 0,0-1 0 0 0,0 1-1 0 0,0 0 1 0 0,0 0-1 0 0,1 0 1 0 0,-1 1-1 0 0,0-1 1 0 0,0 0-1 0 0,0 1 1 0 0,1-1 0 0 0,-1 1-1 0 0,0-1 1 0 0,1 1-1 0 0,-1 0 1 0 0,0 0-1 0 0,-2 2 1 0 0,3-3-1 0 0,1 1-1 0 0,-1 0 1 0 0,1 0 0 0 0,-1-1 0 0 0,0 1 0 0 0,1 0-1 0 0,0 0 1 0 0,-1 0 0 0 0,1 0 0 0 0,0 0 0 0 0,-1 0-1 0 0,1-1 1 0 0,0 1 0 0 0,0 0 0 0 0,0 0 0 0 0,0 0-1 0 0,0 0 1 0 0,0 0 0 0 0,0 0 0 0 0,0 0 0 0 0,0 0-1 0 0,0 0 1 0 0,0 0 0 0 0,1 0 0 0 0,-1 0 0 0 0,0 0-1 0 0,1 0 1 0 0,-1 0 0 0 0,0-1 0 0 0,1 1 0 0 0,0 0-1 0 0,0 1 1 0 0,3 6-20 0 0,0 0 1 0 0,-1 0-1 0 0,0 1 0 0 0,2 11 1 0 0,6 13-27 0 0,-4-12 46 0 0,0 1 0 0 0,-1-1 0 0 0,-1 1 0 0 0,-1 1 0 0 0,-1-1 0 0 0,-1 0 0 0 0,-1 1 0 0 0,-3 29 0 0 0,-2-10 0 0 0,0 2 0 0 0,-2 1 0 0 0,-15 54 0 0 0,-75 200 0 0 0,75-236 0 0 0,19-57 0 0 0,-1 3-5 0 0,0-1 0 0 0,0 1 0 0 0,1 0 0 0 0,-1 12 0 0 0,3-18 3 0 0,0-1 0 0 0,0 1-1 0 0,1 0 1 0 0,-1 0 0 0 0,1 0 0 0 0,-1-1 0 0 0,1 1-1 0 0,0 0 1 0 0,0-1 0 0 0,0 1 0 0 0,0-1 0 0 0,0 1 0 0 0,1-1-1 0 0,-1 1 1 0 0,1-1 0 0 0,0 0 0 0 0,0 0 0 0 0,2 2-1 0 0,-1-1-15 0 0,0 0 0 0 0,0 0 0 0 0,1-1 0 0 0,-1 0 0 0 0,1 0 0 0 0,0 0 0 0 0,0 0 0 0 0,0 0 0 0 0,6 1-1 0 0,41 6 26 0 0,-38-7-6 0 0,0 0-1 0 0,15 5 0 0 0,150 43 0 0 0,-107-32 0 0 0,-7-2 0 0 0,4-1 0 0 0,-46-11 0 0 0,30 8 0 0 0,-26-2 0 0 0,56 19 0 0 0,-3-4 0 0 0,-36-12 0 0 0,-12-4 0 0 0,70 23 0 0 0,-83-25 0 0 0,16 6 0 0 0,55 13 0 0 0,-52-19 0 0 0,32 7 11 0 0,-35-9 31 0 0,35 3-20 0 0,-36-4 20 0 0,29 4-20 0 0,-32-4 20 0 0,40 9-31 0 0,17 7-11 0 0,2 1 0 0 0,-73-18 0 0 0,21 5 0 0 0,49 4 0 0 0,43 0 76 0 0,-94-11-28 0 0,38 4-36 0 0,6-1-12 0 0,-15-2 11 0 0,-39-2 31 0 0,36-3-31 0 0,25 0 42 0 0,-22 1-42 0 0,67-3-11 0 0,113 8 128 0 0,-210-1-128 0 0,36 0 0 0 0,8-1 0 0 0,3-6 0 0 0,-4-1 0 0 0,-18 1 11 0 0,-33 4 31 0 0,34 1-20 0 0,-30 1 20 0 0,33 0-31 0 0,37 8-11 0 0,-32-2 0 0 0,-44-6 0 0 0,1-2 0 0 0,29-4 0 0 0,2-1 53 0 0,12 0-42 0 0,3-1-11 0 0,-4 0 0 0 0,2 1 0 0 0,4 0 0 0 0,-41 5 0 0 0,-3 0 0 0 0,28-4 0 0 0,-25-1 3 0 0,0-2-1 0 0,-1-1 1 0 0,37-15 0 0 0,50-16 50 0 0,-65 24-21 0 0,57-26 0 0 0,-42 6-32 0 0,-58 30 7 0 0,0 0 1 0 0,-1-1-1 0 0,0 0 0 0 0,12-12 0 0 0,-17 15-4 0 0,-1 0 0 0 0,1 0 0 0 0,-1-1 0 0 0,0 1 0 0 0,0-1 0 0 0,0 0 0 0 0,-1 0 0 0 0,0 0 0 0 0,0 0 0 0 0,0 0 0 0 0,1-8 0 0 0,2-15 21 0 0,-2-1 0 0 0,-2 1 0 0 0,-2-48 0 0 0,-4 26 24 0 0,-14-60 0 0 0,-1-35-48 0 0,13 82 0 0 0,4 50 4 0 0,1 0 0 0 0,-2 0 0 0 0,0 0 1 0 0,0 0-1 0 0,-2 1 0 0 0,1-1 0 0 0,-1 1 0 0 0,-1 1 0 0 0,0-1 0 0 0,-1 1 0 0 0,0 0 0 0 0,-12-11 0 0 0,0 0 26 0 0,-1 2-1 0 0,-24-18 0 0 0,-54-48 333 0 0,37 31 7 0 0,-4-5-360 0 0,61 55-753 0 0,0 1-1 0 0,1-1 0 0 0,-1-1 0 0 0,-6-10 1 0 0,5 8-1494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59:47.488"/>
    </inkml:context>
    <inkml:brush xml:id="br0">
      <inkml:brushProperty name="width" value="0.1" units="cm"/>
      <inkml:brushProperty name="height" value="0.1" units="cm"/>
      <inkml:brushProperty name="color" value="#FFFF00"/>
    </inkml:brush>
  </inkml:definitions>
  <inkml:trace contextRef="#ctx0" brushRef="#br0">4964 109 2615 0 0,'-5'-2'110'0'0,"1"1"0"0"0,-1-1 0 0 0,0 1 0 0 0,1 0 0 0 0,-1 1 0 0 0,-6-1-1 0 0,-22-5 370 0 0,26 4-153 0 0,-1 1 0 0 0,1-1 0 0 0,-1 1 0 0 0,1 1 0 0 0,-1-1 0 0 0,0 2 0 0 0,-10 0 0 0 0,-53 11 1117 0 0,69-11-1415 0 0,0-1 7 0 0,-5 2 116 0 0,0 0 0 0 0,0 0 0 0 0,-1-1 1 0 0,1 0-1 0 0,-1-1 0 0 0,1 0 0 0 0,-1 0 1 0 0,1 0-1 0 0,0-1 0 0 0,-1 0 0 0 0,-8-3 0 0 0,-6-2 262 0 0,-1 0-1 0 0,0 1 1 0 0,1 2 0 0 0,-1 0-1 0 0,-1 1 1 0 0,-30 2-1 0 0,17 1-248 0 0,-118-4 1514 0 0,121 1-1251 0 0,0-2-1 0 0,-50-12 1 0 0,38 6-280 0 0,-2 3 0 0 0,-68-2 1 0 0,106 8-134 0 0,-54-6 666 0 0,42 4 47 0 0,1 0-1 0 0,-38 2 1 0 0,-9 2-488 0 0,-19 2-297 0 0,42-1-1046 0 0,33-3 1065 0 0,1 1 0 0 0,-19 3 0 0 0,-7 3 387 0 0,1-1 1 0 0,0-2 0 0 0,-62-3-1 0 0,0-14-100 0 0,73 11-248 0 0,16 2 0 0 0,-1 0 0 0 0,1 0 0 0 0,-12 1 0 0 0,6 0 18 0 0,-1 0-1 0 0,0-2 1 0 0,-21-4 0 0 0,12 2 53 0 0,-13 1 63 0 0,0 1 0 0 0,-37 4 0 0 0,9-1 109 0 0,38 1-236 0 0,-32 4 0 0 0,32-2-7 0 0,-32 0-1 0 0,-3-1 122 0 0,-114 21 0 0 0,146-18-99 0 0,-39 8 20 0 0,2 3 0 0 0,-71 27 0 0 0,107-35 49 0 0,-1-1 0 0 0,-51 7 1 0 0,56-11 25 0 0,-7-1-36 0 0,0-1-1 0 0,-36-2 0 0 0,20-1-22 0 0,-53-7 14 0 0,97 8-71 0 0,-150 4 198 0 0,108-2-135 0 0,-96-8 0 0 0,102 3-34 0 0,20 1 64 0 0,0 0 0 0 0,-36-9 0 0 0,1-6-51 0 0,33 8-3 0 0,-1 2-1 0 0,0 0 0 0 0,-36-3 0 0 0,45 8-30 0 0,-72-2 110 0 0,73 4-119 0 0,1 1 0 0 0,-27 4 0 0 0,37-4 0 0 0,0 0 0 0 0,0 0 0 0 0,-1 1 0 0 0,1 0 0 0 0,0 0 0 0 0,1 0 0 0 0,-1 1 0 0 0,0 0 0 0 0,1 0 0 0 0,-1 0 0 0 0,-5 6 0 0 0,4-3-4 0 0,1 1 0 0 0,0 0-1 0 0,0 0 1 0 0,0 1 0 0 0,1-1 0 0 0,0 1-1 0 0,1 0 1 0 0,-1 0 0 0 0,2 0-1 0 0,-1 1 1 0 0,1-1 0 0 0,0 1 0 0 0,1-1-1 0 0,-1 12 1 0 0,-2 13 6 0 0,2-14-8 0 0,-1 22-1 0 0,-5 148-46 0 0,-2 74 53 0 0,4 42 0 0 0,3-213 0 0 0,2-27 0 0 0,-17 114 0 0 0,-16 109 0 0 0,32-264 0 0 0,-20 143 0 0 0,9-72 0 0 0,7-33 0 0 0,7 111 0 0 0,0-4 0 0 0,-1-24 0 0 0,1-61 0 0 0,5 169 0 0 0,-12-174 0 0 0,0-32 0 0 0,-3 44 0 0 0,-2 37 0 0 0,7-65 0 0 0,-4 125 0 0 0,8-181 0 0 0,-4 210 0 0 0,-1-97 0 0 0,-4 55 0 0 0,4-97 0 0 0,-3 32 0 0 0,-6 87-47 0 0,4-23 6 0 0,-5 64 41 0 0,12-138 0 0 0,-21 191 58 0 0,18-222-52 0 0,-20 72-6 0 0,16-96 0 0 0,-4 19 15 0 0,-44 257 162 0 0,44-72-113 0 0,4-81-64 0 0,0 1 0 0 0,2-26 54 0 0,0 0 9 0 0,-2 107 12 0 0,8-219-75 0 0,-3-1 0 0 0,0 1 0 0 0,-2-1 0 0 0,-13 38 0 0 0,-8 33 84 0 0,18-64-21 0 0,-9 64-1 0 0,16-82-52 0 0,-7 74 55 0 0,-1 4-161 0 0,6-64-10 0 0,-5 29-3582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00:03.720"/>
    </inkml:context>
    <inkml:brush xml:id="br0">
      <inkml:brushProperty name="width" value="0.1" units="cm"/>
      <inkml:brushProperty name="height" value="0.1" units="cm"/>
      <inkml:brushProperty name="color" value="#FFFF00"/>
    </inkml:brush>
  </inkml:definitions>
  <inkml:trace contextRef="#ctx0" brushRef="#br0">3106 420 6335 0 0,'0'-2'60'0'0,"0"0"-1"0"0,0 0 1 0 0,0 0-1 0 0,0 1 0 0 0,0-1 1 0 0,0 0-1 0 0,-1 0 1 0 0,1 1-1 0 0,-1-1 0 0 0,1 0 1 0 0,-1 0-1 0 0,0 1 0 0 0,1-1 1 0 0,-1 1-1 0 0,0-1 1 0 0,0 1-1 0 0,0-1 0 0 0,0 1 1 0 0,-1-1-1 0 0,1 1 1 0 0,0 0-1 0 0,-3-2 0 0 0,1 2 29 0 0,0-1 0 0 0,1 1-1 0 0,-1 1 1 0 0,0-1-1 0 0,0 0 1 0 0,0 1-1 0 0,0 0 1 0 0,0-1 0 0 0,0 1-1 0 0,0 0 1 0 0,0 1-1 0 0,-1-1 1 0 0,-2 1-1 0 0,2 0-77 0 0,-1 0-1 0 0,1 1 0 0 0,-1-1 0 0 0,-6 5 1 0 0,-18 5 122 0 0,20-10 196 0 0,-1 0 0 0 0,1 0-1 0 0,-1-1 1 0 0,1-1 0 0 0,-1 1 0 0 0,1-1-1 0 0,-1-1 1 0 0,1 0 0 0 0,0 0 0 0 0,-12-5-1 0 0,10 5-138 0 0,0-1-1 0 0,0 2 0 0 0,0-1 1 0 0,0 1-1 0 0,-18 2 0 0 0,19-1-150 0 0,-235-6 1274 0 0,214 5-1161 0 0,15 0-11 0 0,-29 3 0 0 0,-47 4 152 0 0,17-2-103 0 0,-116 19 22 0 0,-8 2 32 0 0,168-22-223 0 0,1 0 7 0 0,-34-1 0 0 0,-159-6 1453 0 0,170 5-1905 0 0,0 2 0 0 0,-86 17 1 0 0,-40-3 483 0 0,-16 4-44 0 0,-17 13-15 0 0,-1-19 0 0 0,114-17 0 0 0,-77 2 0 0 0,159 2 9 0 0,-1 1 0 0 0,1 1 0 0 0,-17 5 0 0 0,3-1 114 0 0,25-6-101 0 0,1 0 0 0 0,-1 1 0 0 0,1-1 0 0 0,-1 1 0 0 0,1 0 0 0 0,0 1 0 0 0,0-1 0 0 0,0 1 0 0 0,1 0 1 0 0,-1 0-1 0 0,1 0 0 0 0,0 1 0 0 0,0 0 0 0 0,1 0 0 0 0,-1 0 0 0 0,1 0 0 0 0,0 0 0 0 0,0 0 0 0 0,-3 10 0 0 0,4 0-22 0 0,-1 0 0 0 0,2-1 0 0 0,0 1 0 0 0,1 0 0 0 0,2 27 0 0 0,46 273 0 0 0,-19-158 0 0 0,3 102 0 0 0,-8-58 0 0 0,4 74 65 0 0,-8-73-58 0 0,13 146-7 0 0,-8-87 0 0 0,-15-150 0 0 0,9 77 0 0 0,30 169 167 0 0,8-70 282 0 0,-7-43-441 0 0,-25-114-8 0 0,18 123 0 0 0,58 422 64 0 0,-86-564-63 0 0,-12-72-23 0 0,3 1 1 0 0,19 72-1 0 0,-19-94 16 0 0,1-1 1 0 0,0-1-1 0 0,1 0 0 0 0,1 0 1 0 0,1 0-1 0 0,0-1 0 0 0,19 21 0 0 0,-19-25 3 0 0,1-1 0 0 0,0 0 0 0 0,0-1 0 0 0,1 0 0 0 0,0-1-1 0 0,0 0 1 0 0,1-1 0 0 0,0 0 0 0 0,25 8 0 0 0,107 25-173 0 0,27-9-27 0 0,-93-18 123 0 0,-34-6 14 0 0,52 6 40 0 0,-48-8 37 0 0,59 2 290 0 0,62-3 920 0 0,-116-4-1819 0 0,29 0-375 0 0,-48 0 810 0 0,71 0 202 0 0,-56 0 265 0 0,43 0 132 0 0,-70 0 38 0 0,-4 1-63 0 0,76 5-303 0 0,8 5-231 0 0,-68-5-389 0 0,1 1-1 0 0,-1 1 1 0 0,55 22 0 0 0,33 10 409 0 0,-45-18 81 0 0,-40-9-21 0 0,49 21 32 0 0,-58-21 11 0 0,-1 1 0 0 0,31 20 0 0 0,26 26 0 0 0,-59-41 0 0 0,0 0 0 0 0,43 22 0 0 0,-12-12 0 0 0,73 32 0 0 0,-72-44 0 0 0,66 10 0 0 0,-10-9-10 0 0,-71-12-33 0 0,55 5 22 0 0,13-2-22 0 0,-2-8 32 0 0,-51-1 11 0 0,76-11 0 0 0,-7-3 0 0 0,-67 5 0 0 0,-17 2 0 0 0,95-15-10 0 0,64-16-44 0 0,-183 35 54 0 0,0-1 0 0 0,0-1 0 0 0,-1-1 0 0 0,20-8 0 0 0,-37 14 10 0 0,-1 0 0 0 0,1-1 0 0 0,0 1 0 0 0,-1 0 0 0 0,1-1 0 0 0,-1 1 0 0 0,1 0 0 0 0,-1-1 0 0 0,1 1 0 0 0,-1-1 0 0 0,1 1 0 0 0,-1-1 0 0 0,1 1 0 0 0,-1-1 0 0 0,0 1 0 0 0,1-1 0 0 0,-1 1 0 0 0,0-1 0 0 0,1 0 0 0 0,-1 1 0 0 0,0-1 0 0 0,1-1 0 0 0,-1 2 114 0 0,-1-4 1006 0 0,1 1-1121 0 0,0 0-1 0 0,0 0 0 0 0,0-1 1 0 0,0 1-1 0 0,0 0 0 0 0,0 0 1 0 0,1 0-1 0 0,0-1 0 0 0,-1 1 0 0 0,1 0 1 0 0,2-3-1 0 0,0-3 0 0 0,41-230 59 0 0,-24 57 343 0 0,-13 117-279 0 0,13-134 67 0 0,-2-63 63 0 0,-23-1-8 0 0,1 106-159 0 0,7 25-52 0 0,22-134 0 0 0,-4 57 226 0 0,-12-93-6 0 0,-21 57-183 0 0,3 124-82 0 0,3 4 25 0 0,5 1-1 0 0,16-143 0 0 0,1 132 38 0 0,-2-201 0 0 0,-17 60 90 0 0,6 180-82 0 0,15-91-1 0 0,-9 124-66 0 0,42-402 0 0 0,-23 162 64 0 0,-5 45 3 0 0,-17 177-70 0 0,-4 45-4 0 0,1 0 21 0 0,-1-34 0 0 0,-3 54-2 0 0,1-1 0 0 0,-1 1 0 0 0,-1 0 0 0 0,0 0 0 0 0,0 0-1 0 0,0 0 1 0 0,-1 0 0 0 0,-6-12 0 0 0,-2-1 35 0 0,7 13-37 0 0,0 0 0 0 0,-1-1 0 0 0,0 2-1 0 0,0-1 1 0 0,0 0 0 0 0,-1 1 0 0 0,-1 0 0 0 0,-9-8 0 0 0,-53-44 19 0 0,33 27 60 0 0,-25-23-86 0 0,-49-38 28 0 0,92 79-10 0 0,-1 1 0 0 0,-1 1 0 0 0,0 1-1 0 0,-28-11 1 0 0,12 9 20 0 0,0 2-1 0 0,-55-10 1 0 0,-77-1 48 0 0,150 20-108 0 0,-255-36 137 0 0,60 8 136 0 0,80 7 212 0 0,-40-5 49 0 0,135 25-395 0 0,1 0-1 0 0,-65 6 1 0 0,54 3-40 0 0,0 2 0 0 0,1 2 0 0 0,0 3 0 0 0,1 1 0 0 0,0 3 0 0 0,-54 27 0 0 0,25-4-80 0 0,-79 58 0 0 0,39-23 0 0 0,75-51-13 0 0,9-7-24 0 0,-28 23-1 0 0,44-30-72 0 0,13-9 55 0 0,-1 0 1 0 0,1 1 0 0 0,0-1-1 0 0,-1 1 1 0 0,1 0-1 0 0,0 0 1 0 0,0 0 0 0 0,-3 3-1 0 0,5-5 15 0 0,0 0 0 0 0,0 0 0 0 0,0 0 0 0 0,0 1-161 0 0,0-1 161 0 0,0 0 0 0 0,-1 0 0 0 0,1 0-1 0 0,0 0 1 0 0,0 1 0 0 0,0-1 0 0 0,0 0 0 0 0,0 0 0 0 0,0 0 0 0 0,0 0-1 0 0,0 0 1 0 0,0 0 0 0 0,0 1 0 0 0,0-1 0 0 0,0 0 0 0 0,0 0 0 0 0,0 0 0 0 0,0 0-1 0 0,0 0 1 0 0,0 0 0 0 0,0 1 0 0 0,0-1 0 0 0,0 0 0 0 0,0 0 0 0 0,0 0-1 0 0,1 0 1 0 0,-1 0 0 0 0,0 0 0 0 0,0 0 0 0 0,0 0 0 0 0,0 1-161 0 0,0-1 161 0 0,1 0 0 0 0,-1 0 0 0 0,0 0 0 0 0,0 0-1 0 0,0 0 1 0 0,0 0 0 0 0,0 0 0 0 0,0 0 0 0 0,0 0 0 0 0,1 0 0 0 0,-1 0 0 0 0,0 0-1 0 0,0 0 1 0 0,0 0 0 0 0,0 0 0 0 0,0 0 0 0 0,0 0 0 0 0,1 0 0 0 0,-1 0-1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00:06.327"/>
    </inkml:context>
    <inkml:brush xml:id="br0">
      <inkml:brushProperty name="width" value="0.1" units="cm"/>
      <inkml:brushProperty name="height" value="0.1" units="cm"/>
      <inkml:brushProperty name="color" value="#FFFF00"/>
    </inkml:brush>
  </inkml:definitions>
  <inkml:trace contextRef="#ctx0" brushRef="#br0">1769 706 2303 0 0,'-20'2'7616'0'0,"20"-3"-7597"0"0,-1 1-1 0 0,1-1 0 0 0,0 0 0 0 0,0 1 0 0 0,-1-1 1 0 0,1 0-1 0 0,0 0 0 0 0,0 1 0 0 0,0-1 1 0 0,0 0-1 0 0,0 0 0 0 0,0 1 0 0 0,0-1 0 0 0,0 0 1 0 0,1 0-1 0 0,-1 1 0 0 0,0-1 0 0 0,0 0 0 0 0,1 0 1 0 0,-1 1-1 0 0,0-1 0 0 0,1 0 0 0 0,-1 1 1 0 0,1-2-1 0 0,1-3 38 0 0,2-9-5 0 0,0 4 34 0 0,-1 0 1 0 0,0 0-1 0 0,-1-1 1 0 0,0 1 0 0 0,-1-1-1 0 0,0-16 1 0 0,-2 9 105 0 0,1 8 18 0 0,0 0-1 0 0,-1 0 1 0 0,0 1 0 0 0,-1-1-1 0 0,0 0 1 0 0,0 1 0 0 0,-1-1-1 0 0,-5-10 1 0 0,-8-7 170 0 0,0 1 0 0 0,-2 1 0 0 0,-32-36 0 0 0,-4-5 480 0 0,41 47-780 0 0,-2 1 1 0 0,0 1 0 0 0,-2 0 0 0 0,1 2 0 0 0,-2-1 0 0 0,0 2-1 0 0,-39-24 1 0 0,22 20 182 0 0,-48-19-1 0 0,63 30-142 0 0,-1 0 1 0 0,0 2-1 0 0,0 0 1 0 0,-23-1-1 0 0,-27-3-7 0 0,-34-2-92 0 0,88 10-35 0 0,0 2 0 0 0,0-1 0 0 0,0 2 0 0 0,-20 4 1 0 0,27-4-11 0 0,-15 3-35 0 0,0 2 1 0 0,1 0-1 0 0,0 1 1 0 0,-30 15-1 0 0,-212 103-95 0 0,243-116 145 0 0,2 1 0 0 0,-36 25 0 0 0,-34 35-24 0 0,84-66 34 0 0,-14 13-4 0 0,1 1-1 0 0,0 0 1 0 0,2 2-1 0 0,0 0 0 0 0,1 1 1 0 0,-21 37-1 0 0,21-26-1 0 0,0 2-1 0 0,2-1 1 0 0,2 2 0 0 0,-11 44-1 0 0,12-22-2 0 0,1 0 0 0 0,3 1 0 0 0,3 1 0 0 0,3-1 0 0 0,1 0-1 0 0,15 104 1 0 0,-5-108 53 0 0,33 108-1 0 0,36 48 60 0 0,-61-175-102 0 0,1-1 0 0 0,2-1 0 0 0,1-1 0 0 0,2 0 0 0 0,1-2 0 0 0,1-1 0 0 0,2-1 0 0 0,1-1 0 0 0,36 29 0 0 0,-13-21-1 0 0,36 16 0 0 0,16 0 0 0 0,23 1-17 0 0,-36-22-63 0 0,-48-21 3 0 0,59 8-34 0 0,-76-13-61 0 0,2-4-20 0 0,79 3-7 0 0,-60-4 1 0 0,31-2 4 0 0,-37-1 2 0 0,44-5 0 0 0,-46 4 10 0 0,31-7 38 0 0,-51 8 16 0 0,2 0 6 0 0,61-12 8 0 0,-41 6 35 0 0,40-11 51 0 0,-47 11-25 0 0,-26 6 51 0 0,61-21-36 0 0,65-35 0 0 0,-65 18 23 0 0,93-74-1 0 0,-141 100-6 0 0,5-5 40 0 0,-1-1 0 0 0,-1-1 0 0 0,-1-1 0 0 0,-1-1 0 0 0,22-34 0 0 0,-18 19 158 0 0,-1 0-1 0 0,-3-2 1 0 0,18-44 0 0 0,-24 44-130 0 0,-1-1 0 0 0,-3 0 0 0 0,-1-1 0 0 0,-2 0 0 0 0,-2 0 0 0 0,1-54 0 0 0,-7 71 30 0 0,-2-1 0 0 0,-1 1-1 0 0,-1 0 1 0 0,-1 0 0 0 0,-1 0 0 0 0,-1 1-1 0 0,-15-35 1 0 0,4 21 93 0 0,-1 2 0 0 0,-1 0 0 0 0,-49-65 0 0 0,52 81-82 0 0,-1 1 0 0 0,-1 0 0 0 0,0 2 0 0 0,-2 0 1 0 0,-37-25-1 0 0,22 20 38 0 0,-2 2 0 0 0,-72-30 0 0 0,73 37-144 0 0,-1 1 0 0 0,1 2-1 0 0,-2 1 1 0 0,1 2 0 0 0,-1 2 0 0 0,0 2-1 0 0,-1 1 1 0 0,1 2 0 0 0,-1 1 0 0 0,-43 7-1 0 0,4 7-1034 0 0,-129 38 0 0 0,105-19-22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05:02.842"/>
    </inkml:context>
    <inkml:brush xml:id="br0">
      <inkml:brushProperty name="width" value="0.1" units="cm"/>
      <inkml:brushProperty name="height" value="0.1" units="cm"/>
      <inkml:brushProperty name="color" value="#FFFF00"/>
    </inkml:brush>
  </inkml:definitions>
  <inkml:trace contextRef="#ctx0" brushRef="#br0">215 0 3279 0 0,'-6'3'108'0'0,"1"-1"-1"0"0,-1 0 0 0 0,-12 1 0 0 0,-17 7 297 0 0,33-10-266 0 0,0 1 1 0 0,0 0 0 0 0,0 0-1 0 0,1 0 1 0 0,-1 1 0 0 0,0-1-1 0 0,1 0 1 0 0,-1 1-1 0 0,1-1 1 0 0,-1 1 0 0 0,1-1-1 0 0,0 1 1 0 0,-1 0 0 0 0,-1 2-1 0 0,2-1 162 0 0,0 0 0 0 0,1 0-1 0 0,-1 0 1 0 0,0 1-1 0 0,1-1 1 0 0,-1 5 0 0 0,-1 11 321 0 0,1-14-488 0 0,0 1 0 0 0,0-1 0 0 0,1 1 1 0 0,0 7-1 0 0,-1 12 162 0 0,-2 2-190 0 0,2 1 1 0 0,0-1-1 0 0,2 0 0 0 0,1 1 0 0 0,8 33 0 0 0,39 131 472 0 0,-47-186-577 0 0,28 124 288 0 0,-12-50 16 0 0,-11-51-246 0 0,0 0 0 0 0,3 42 0 0 0,-2 60-4 0 0,-8-130-52 0 0,-5 199 907 0 0,0-49-408 0 0,5-107-477 0 0,1 0-1 0 0,3 1 0 0 0,1-2 1 0 0,3 1-1 0 0,12 43 0 0 0,-13-64 55 0 0,-2 1-1 0 0,0 1 0 0 0,2 36 0 0 0,-7 74 394 0 0,-3-110-384 0 0,-9 41 0 0 0,1-10-31 0 0,-17 149-46 0 0,19-89-7 0 0,-4 28 126 0 0,-38 90 211 0 0,30-134-200 0 0,17-80-144 0 0,-19 128 4 0 0,13-45-3 0 0,-3 21 60 0 0,-70 309 161 0 0,73-335-49 0 0,7-45-151 0 0,-1 62 37 0 0,3-36-57 0 0,11 370 257 0 0,8-278-102 0 0,-14-120-143 0 0,13 104 44 0 0,-6-41 56 0 0,-9-94-96 0 0,-3 386 131 0 0,0-387-139 0 0,3 153 575 0 0,2-132-517 0 0,2 0 0 0 0,2 0 0 0 0,17 51-1 0 0,-3-11-14 0 0,-11-41-48 0 0,-3-10-4 0 0,-1 1 0 0 0,-2-1 0 0 0,3 31-1 0 0,-8 76-63 0 0,3 40 322 0 0,2-109-150 0 0,5 51-98 0 0,1-1-7 0 0,-5-39 0 0 0,-2 21 16 0 0,-2-30 86 0 0,-1-13 8 0 0,-7 79 1 0 0,-9 26 84 0 0,-8 11-1 0 0,-4-2-194 0 0,19-107 32 0 0,0 89 0 0 0,6-86-32 0 0,-4 0 0 0 0,-13 68 0 0 0,-14 74 67 0 0,18-102-70 0 0,-1 5 78 0 0,10-52-22 0 0,-4 22 11 0 0,7-63-40 0 0,2 1 0 0 0,0 27-1 0 0,0 2 24 0 0,-1 65 118 0 0,2-94-120 0 0,8 157 633 0 0,-4-117-460 0 0,16 84 226 0 0,-15-119-513 0 0,-3-13-74 0 0,1 0 1 0 0,-2 1-1 0 0,1 0 0 0 0,-2-1 1 0 0,1 1-1 0 0,-3 21 0 0 0,0-23-1065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34:37.718"/>
    </inkml:context>
    <inkml:brush xml:id="br0">
      <inkml:brushProperty name="width" value="0.1" units="cm"/>
      <inkml:brushProperty name="height" value="0.1" units="cm"/>
      <inkml:brushProperty name="color" value="#FFFF00"/>
    </inkml:brush>
  </inkml:definitions>
  <inkml:trace contextRef="#ctx0" brushRef="#br0">1495 176 2071 0 0,'0'0'8'0'0,"-1"0"-1"0"0,1 0 1 0 0,-1 0-1 0 0,1-1 0 0 0,-1 1 1 0 0,1 0-1 0 0,-1-1 1 0 0,1 1-1 0 0,-1 0 0 0 0,1-1 1 0 0,0 1-1 0 0,-1-1 1 0 0,1 1-1 0 0,0 0 1 0 0,-1-1-1 0 0,1 1 0 0 0,0-1 1 0 0,-1 1-1 0 0,1-1 1 0 0,0 1-1 0 0,0-1 0 0 0,0 1 1 0 0,0-1-1 0 0,-1 0 1 0 0,1 1-1 0 0,0-1 0 0 0,0 1 1 0 0,0-1-1 0 0,0 1 1 0 0,0-1-1 0 0,0 0 0 0 0,1-24-48 0 0,-1 17 51 0 0,2-9-66 0 0,-1 15 22 0 0,0 0 0 0 0,-1 0-1 0 0,0 0 1 0 0,1 0 0 0 0,-1 0-1 0 0,0 0 1 0 0,0 0 0 0 0,0 0 0 0 0,-1 0-1 0 0,1 0 1 0 0,0 0 0 0 0,-2-3-1 0 0,2 4 43 0 0,-1 1-1 0 0,1-1 1 0 0,-1 1-1 0 0,0-1 1 0 0,1 1-1 0 0,-1-1 0 0 0,0 1 1 0 0,1 0-1 0 0,-1-1 1 0 0,0 1-1 0 0,0 0 1 0 0,0 0-1 0 0,1-1 0 0 0,-1 1 1 0 0,0 0-1 0 0,-1 0 1 0 0,1 0 233 0 0,0 0 1 0 0,-1 0-1 0 0,1-1 0 0 0,0 1 1 0 0,0 0-1 0 0,0 0 1 0 0,0-1-1 0 0,0 1 1 0 0,0-1-1 0 0,0 1 1 0 0,0-1-1 0 0,0 0 0 0 0,0 1 1 0 0,0-1-1 0 0,-1-1 1 0 0,-5-4 1689 0 0,-3-4 180 0 0,-12-22 2053 0 0,20 32-4043 0 0,1-1-1 0 0,-1 1 0 0 0,0 0 0 0 0,0 0 0 0 0,1-1 1 0 0,-1 1-1 0 0,0 1 0 0 0,0-1 0 0 0,1 0 1 0 0,-1 0-1 0 0,-3 2 0 0 0,-5-1 365 0 0,-21 1 1826 0 0,22-1-2208 0 0,1-1 1 0 0,0 0-1 0 0,0 0 1 0 0,0-1 0 0 0,-11-1-1 0 0,-18-4 392 0 0,26 5-310 0 0,0-1 0 0 0,-18-5 0 0 0,19 5 6 0 0,0 0 0 0 0,0 1 0 0 0,-1 0 0 0 0,1 0 0 0 0,-12 2 0 0 0,9-1-3 0 0,-1 1-49 0 0,0 0 0 0 0,1 2 0 0 0,-26 6 0 0 0,26-5-76 0 0,-1-1 0 0 0,0 0 0 0 0,-26 1 0 0 0,-88 6 3801 0 0,100-9-2625 0 0,22 0-1528 0 0,-1 0 0 0 0,1-1 0 0 0,0 0 0 0 0,-1 0 0 0 0,1-1 0 0 0,-1 0 0 0 0,-9-2 0 0 0,-8-5 816 0 0,-1 2 0 0 0,0 1 0 0 0,-30-2 0 0 0,-79 1-1777 0 0,84 4 733 0 0,17 2 620 0 0,-1 1 0 0 0,1 2 1 0 0,-38 8-1 0 0,-95 31 235 0 0,146-35-252 0 0,-42 10-1242 0 0,52-16-1457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05:05.173"/>
    </inkml:context>
    <inkml:brush xml:id="br0">
      <inkml:brushProperty name="width" value="0.1" units="cm"/>
      <inkml:brushProperty name="height" value="0.1" units="cm"/>
      <inkml:brushProperty name="color" value="#FFFF00"/>
    </inkml:brush>
  </inkml:definitions>
  <inkml:trace contextRef="#ctx0" brushRef="#br0">84 1 4287 0 0,'-12'10'255'0'0,"10"-8"-231"0"0,-1 1 1 0 0,0-1-1 0 0,1 1 0 0 0,0-1 0 0 0,-1 1 0 0 0,1 0 0 0 0,-3 5 0 0 0,5-7-15 0 0,0-1 0 0 0,0 1-1 0 0,0 0 1 0 0,-1 0-1 0 0,1-1 1 0 0,0 1-1 0 0,1 0 1 0 0,-1 0 0 0 0,0 0-1 0 0,0-1 1 0 0,0 1-1 0 0,0 0 1 0 0,0 0-1 0 0,1-1 1 0 0,-1 1-1 0 0,0 0 1 0 0,1-1 0 0 0,-1 1-1 0 0,1 0 1 0 0,-1-1-1 0 0,0 1 1 0 0,2 0-1 0 0,11 11 123 0 0,-13-11-97 0 0,1-1-1 0 0,-1 1 0 0 0,1 0 0 0 0,0-1 0 0 0,-1 1 1 0 0,0-1-1 0 0,1 1 0 0 0,-1 0 0 0 0,1-1 0 0 0,-1 1 1 0 0,0 0-1 0 0,0 0 0 0 0,1-1 0 0 0,-1 1 0 0 0,0 0 1 0 0,0 0-1 0 0,0-1 0 0 0,0 1 0 0 0,0 0 0 0 0,0 0 1 0 0,0-1-1 0 0,0 1 0 0 0,0 0 0 0 0,0 0 0 0 0,0-1 1 0 0,0 1-1 0 0,0 0 0 0 0,-1 0 0 0 0,1-1 0 0 0,-1 2 0 0 0,-12 30 1974 0 0,6-17-1092 0 0,2 4-573 0 0,0 0-1 0 0,1 0 1 0 0,2 0-1 0 0,-2 38 1 0 0,12 78 287 0 0,9-48-331 0 0,0-7-116 0 0,-8-18 110 0 0,6 57 312 0 0,-7 133 76 0 0,-3-202-584 0 0,12 60 0 0 0,5 36 40 0 0,-18-98-111 0 0,1 52 68 0 0,-2-50-13 0 0,-1-35-82 0 0,-1 1 0 0 0,-3 31 0 0 0,-17 108 2 0 0,14-128 6 0 0,-1 7 38 0 0,1 0 0 0 0,1 37 1 0 0,10 136 8 0 0,7-106-53 0 0,-8-69 0 0 0,-1 0 0 0 0,0 62 0 0 0,-5-24 0 0 0,-7 30 84 0 0,-1 15 35 0 0,-5 28 137 0 0,7 3-55 0 0,3-32-93 0 0,-9-22-108 0 0,0 7 0 0 0,11-56 0 0 0,-1 19 0 0 0,-2 0 0 0 0,-18 81 0 0 0,-18 67 738 0 0,35-168-454 0 0,2 0 0 0 0,1 1 1 0 0,7 75-1 0 0,14-24-148 0 0,-5-32-1548 0 0,-10-40 101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05:17.009"/>
    </inkml:context>
    <inkml:brush xml:id="br0">
      <inkml:brushProperty name="width" value="0.1" units="cm"/>
      <inkml:brushProperty name="height" value="0.1" units="cm"/>
      <inkml:brushProperty name="color" value="#FFFF00"/>
    </inkml:brush>
  </inkml:definitions>
  <inkml:trace contextRef="#ctx0" brushRef="#br0">4508 5793 3167 0 0,'-4'2'46'0'0,"-1"0"0"0"0,1 0 0 0 0,-1 0 0 0 0,1-1 0 0 0,-1 1-1 0 0,0-1 1 0 0,-5 1 320 0 0,-2-12 1538 0 0,12 9-1860 0 0,0-1 1 0 0,-1 1-1 0 0,1 0 0 0 0,0 0 1 0 0,0-1-1 0 0,0 1 0 0 0,0 0 1 0 0,0 0-1 0 0,0 0 0 0 0,0-1 1 0 0,0 1-1 0 0,1 0 0 0 0,-1 0 1 0 0,0 0-1 0 0,1-2 0 0 0,10-20 10 0 0,-7 15-17 0 0,43-74 802 0 0,-16 29-165 0 0,50-81 1094 0 0,-72 116-1258 0 0,0-1-1 0 0,11-34 0 0 0,38-139 1011 0 0,-40 87-964 0 0,-12 64-466 0 0,-3 12 121 0 0,-2 0 1 0 0,0 0-1 0 0,-7-51 1 0 0,5 75-170 0 0,-1-50 117 0 0,5-69 1 0 0,0-22 59 0 0,-4 63-188 0 0,0 26 18 0 0,-9-64-1 0 0,7 95 20 0 0,-2 0-1 0 0,-1 0 0 0 0,-1 1 1 0 0,-1 0-1 0 0,-15-32 0 0 0,16 40-43 0 0,0 0 0 0 0,1 0-1 0 0,0 0 1 0 0,2-1 0 0 0,0 0-1 0 0,1 0 1 0 0,1 0 0 0 0,0 0-1 0 0,2 0 1 0 0,0 0 0 0 0,3-24-1 0 0,18-47 68 0 0,-3 19-54 0 0,-15 54-32 0 0,1-5 4 0 0,0 0 1 0 0,-1-1 0 0 0,-1 0 0 0 0,-1-28 0 0 0,-3 25 16 0 0,-1 1 0 0 0,-1-1 0 0 0,-2 1 0 0 0,0 0 1 0 0,-19-45-1 0 0,19 53 11 0 0,0 0 0 0 0,1 0 0 0 0,1-1 0 0 0,0 0 0 0 0,1 0 0 0 0,1 0 0 0 0,0 0 0 0 0,2-27 0 0 0,-2-61-37 0 0,-2 73 0 0 0,-1 0 0 0 0,-11-34 0 0 0,-1-5 64 0 0,10 43-66 0 0,-22-54 0 0 0,6 18 60 0 0,-15-42-48 0 0,35 94-10 0 0,-16-64 0 0 0,-15-58 0 0 0,22 94 0 0 0,-9-42 54 0 0,0 1-44 0 0,16 61-2 0 0,1 1 0 0 0,1-1 0 0 0,-2-37 0 0 0,9-62 24 0 0,1 59-32 0 0,-3 28 13 0 0,2 0 0 0 0,1 0 0 0 0,1 1-1 0 0,13-38 1 0 0,-14 55-13 0 0,12-24 0 0 0,-1 1 0 0 0,5-27 17 0 0,-17 47-9 0 0,1 0 0 0 0,1 0 0 0 0,1 1-1 0 0,1-1 1 0 0,12-21 0 0 0,-4 13-8 0 0,-2-1 0 0 0,-1-1 0 0 0,-1-1 0 0 0,11-37 0 0 0,-3-9 0 0 0,-8 29 0 0 0,-8 26 44 0 0,-1-1 0 0 0,-1 1-1 0 0,-1-1 1 0 0,-1-20 0 0 0,0 40-44 0 0,-1-30 125 0 0,-2 1-1 0 0,-1 0 1 0 0,-9-29 0 0 0,8 35-103 0 0,-2-1 17 0 0,-1 1-1 0 0,-1 0 1 0 0,-1 0-1 0 0,-15-24 0 0 0,21 39 1 0 0,-4-4 36 0 0,0 1 1 0 0,-1-1-1 0 0,0 2 0 0 0,-16-17 1 0 0,10 12 66 0 0,-13-17 0 0 0,-38-50 189 0 0,55 68-261 0 0,-1 0-1 0 0,0 0 1 0 0,-22-17-1 0 0,-46-30 135 0 0,22 19-45 0 0,47 33-103 0 0,1-1-1 0 0,-13-15 1 0 0,15 15-51 0 0,-1 1 0 0 0,0 0 1 0 0,-15-12-1 0 0,-23-15 78 0 0,27 20-25 0 0,0 1 0 0 0,-23-13-1 0 0,22 18-12 0 0,-39-13 1 0 0,2 2 59 0 0,41 14-73 0 0,0 1-1 0 0,-1 0 0 0 0,-28-4 1 0 0,-56-2 58 0 0,27 4-22 0 0,-34 3 63 0 0,45 3-72 0 0,-166-8 79 0 0,175 7-134 0 0,1 3-1 0 0,-68 9 1 0 0,-65 27 35 0 0,43-5-25 0 0,-65-9-14 0 0,151-17 0 0 0,-264 6 0 0 0,256-17 0 0 0,-26 0 0 0 0,27 7 0 0 0,-103-4 0 0 0,6 6 0 0 0,103 0 0 0 0,-157 15 0 0 0,190-16 0 0 0,7 1 0 0 0,0 1 0 0 0,-26 9 0 0 0,13-3 0 0 0,-12 1 0 0 0,17-5 0 0 0,-38 15 0 0 0,41-11 0 0 0,0 1 0 0 0,1 0 0 0 0,0 2 0 0 0,-28 22 0 0 0,22-14-21 0 0,-1-1 0 0 0,-49 25-1 0 0,-10 8 22 0 0,31-15 0 0 0,50-34-3 0 0,1 0 0 0 0,0 1 0 0 0,0 0 1 0 0,0 0-1 0 0,0 0 0 0 0,1 1 0 0 0,0 0 0 0 0,0 0 0 0 0,1 1 0 0 0,-8 10 0 0 0,7-6-1 0 0,1-1 0 0 0,0 1 0 0 0,0-1 0 0 0,1 1 0 0 0,0 1 0 0 0,1-1 0 0 0,-2 13 0 0 0,0 16-24 0 0,-2 63 1 0 0,9 42-43 0 0,-1-116 67 0 0,5 87 3 0 0,1 30 0 0 0,-2 33 0 0 0,-2 89 0 0 0,-7-199 0 0 0,-8 251 0 0 0,12-221 10 0 0,-2 208 44 0 0,-7-132 42 0 0,-41 227 0 0 0,20-190-32 0 0,17-114-64 0 0,-8 44 0 0 0,-6 3 0 0 0,-6 155 0 0 0,25-212 0 0 0,-2 56 0 0 0,-2 16 0 0 0,10-104 0 0 0,-8 171 0 0 0,-24 88 0 0 0,27-239 33 0 0,4 80 0 0 0,-7 68-35 0 0,3-156 2 0 0,3 1 0 0 0,7 119 0 0 0,7 143 64 0 0,-11-279-64 0 0,-4 49 0 0 0,-11 213 64 0 0,24-66-64 0 0,-28 79 0 0 0,15-109 0 0 0,6-139 0 0 0,-1-68 0 0 0,-3 316 0 0 0,2-199 0 0 0,29 230 0 0 0,-16-167 0 0 0,-4-40 0 0 0,11 16 70 0 0,2 25-76 0 0,-11-41 6 0 0,-7-36 21 0 0,6 71 22 0 0,-3-124-43 0 0,4 66 0 0 0,-7-78 0 0 0,2 42 0 0 0,-4 19 64 0 0,-4 146-30 0 0,3-169-28 0 0,2 329 26 0 0,1-314-32 0 0,0 31 0 0 0,-3 99 0 0 0,-4 205 1840 0 0,4-326-1616 0 0,30 389-2134 0 0,-25-444 1852 0 0,2 189 58 0 0,-7-196 0 0 0,2 161 0 0 0,-2 149 0 0 0,-6-190 0 0 0,-2 206 0 0 0,10-326 0 0 0,3-1 0 0 0,2 0 0 0 0,17 63 0 0 0,-7-9 0 0 0,1 2 0 0 0,41 179 0 0 0,-26-169 0 0 0,-1-11 0 0 0,-10-34 0 0 0,-9-35 0 0 0,1-1 0 0 0,1-1 0 0 0,28 43 0 0 0,-6-11 0 0 0,-20-33 0 0 0,2-1 0 0 0,1 0 0 0 0,46 51 0 0 0,-21-29 0 0 0,39 60 0 0 0,0 0 0 0 0,-62-86 0 0 0,1-2 0 0 0,29 26 0 0 0,-24-27-281 0 0,1-1 1 0 0,1-2-1 0 0,1-1 0 0 0,0-1 0 0 0,2-2 0 0 0,0-1 1 0 0,1-1-1 0 0,1-2 0 0 0,40 9 0 0 0,-11-9-1207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07:31.989"/>
    </inkml:context>
    <inkml:brush xml:id="br0">
      <inkml:brushProperty name="width" value="0.1" units="cm"/>
      <inkml:brushProperty name="height" value="0.1" units="cm"/>
      <inkml:brushProperty name="color" value="#FFFF00"/>
    </inkml:brush>
  </inkml:definitions>
  <inkml:trace contextRef="#ctx0" brushRef="#br0">4403 3062 3423 0 0,'0'-5'147'0'0,"0"0"-1"0"0,1 0 1 0 0,0 0 0 0 0,0 0-1 0 0,3-7 1 0 0,-1 1 136 0 0,0-3 142 0 0,-2 7-174 0 0,1 0 0 0 0,0 0 0 0 0,0 0 0 0 0,0 1 0 0 0,1-1-1 0 0,5-10 1 0 0,-6 13-128 0 0,0-1 0 0 0,0 1 0 0 0,-1-1 0 0 0,0 1 0 0 0,0-1 0 0 0,0 0 0 0 0,0 0 0 0 0,-1 1 0 0 0,0-1 0 0 0,0 0 0 0 0,-1-8 0 0 0,-9-54 624 0 0,0-4 174 0 0,9 61-836 0 0,1 1 1 0 0,0-1 0 0 0,0 1-1 0 0,1-1 1 0 0,3-13 0 0 0,10-40 275 0 0,11-123 0 0 0,-25 181-328 0 0,1-15 185 0 0,1 1 0 0 0,0 0 0 0 0,1 0-1 0 0,2 0 1 0 0,10-31 0 0 0,-13 44-192 0 0,0 0 0 0 0,0 0 0 0 0,-1 0 0 0 0,1-7-1 0 0,0-4 28 0 0,1 1 37 0 0,-1-23 0 0 0,0 8 55 0 0,4-41 128 0 0,-4 57-235 0 0,1-1 0 0 0,1 1 0 0 0,0 0 0 0 0,10-24-1 0 0,0 2 2 0 0,-10 21-26 0 0,-1 0 0 0 0,0 0 0 0 0,-1 0 0 0 0,-1 0 0 0 0,-1 0 0 0 0,-1-19 0 0 0,2-40 24 0 0,-1 52-22 0 0,0 16-8 0 0,0 1 0 0 0,1 0 0 0 0,-1-1 0 0 0,1 1 0 0 0,1 0 0 0 0,2-8 0 0 0,-1 1-7 0 0,-1 0 0 0 0,0 0 0 0 0,0 0 0 0 0,-2 0 0 0 0,1 0 0 0 0,-2 0 0 0 0,-1-14 0 0 0,-10-51 0 0 0,10 66 30 0 0,0 1 0 0 0,-5-14 0 0 0,-2-8 35 0 0,-15-163 63 0 0,18 122 53 0 0,6 47-181 0 0,0-25 0 0 0,0 42 0 0 0,0 0 0 0 0,-1 0 0 0 0,0 1 0 0 0,-5-19 0 0 0,0-3 0 0 0,3 5 0 0 0,-21-119 0 0 0,21 131 0 0 0,0-26 0 0 0,2 29 0 0 0,0 0 0 0 0,0 0 0 0 0,-1 0 0 0 0,-3-13 0 0 0,2 15 0 0 0,3 7 0 0 0,-1 0 0 0 0,1 0 0 0 0,-1 0 0 0 0,1 0 0 0 0,-1 0 0 0 0,0 0 0 0 0,0 0 0 0 0,0 1 0 0 0,0-1 0 0 0,0 0 0 0 0,0 1 0 0 0,0-1 0 0 0,-1 0 0 0 0,1 1 0 0 0,-1 0 0 0 0,-1-2 0 0 0,1 0 0 0 0,-1 1 0 0 0,0-1 0 0 0,1 1 0 0 0,0-1 0 0 0,0 0 0 0 0,0 0 0 0 0,0 0 0 0 0,0 0 0 0 0,0-1 0 0 0,1 1 0 0 0,0 0 0 0 0,-1-1 0 0 0,1 1 0 0 0,0-1 0 0 0,0-4 0 0 0,-1 2 0 0 0,1-1 0 0 0,-2 1 0 0 0,-3-9 0 0 0,-4-4 0 0 0,7 12 0 0 0,-1 0 0 0 0,1 0 0 0 0,-2 0 0 0 0,-4-6 0 0 0,-21-22 0 0 0,17 17 0 0 0,-1 1 0 0 0,0 1 0 0 0,-2 1 0 0 0,0 0 0 0 0,-25-17 0 0 0,2 2-2 0 0,29 22 5 0 0,0 0 0 0 0,0 1 1 0 0,-21-11-1 0 0,1 2 51 0 0,-39-27-1 0 0,47 28 50 0 0,0 1-1 0 0,-2 1 1 0 0,-35-15-1 0 0,31 20-51 0 0,1 1-1 0 0,-1 1 1 0 0,-32-2 0 0 0,-21-5 34 0 0,27 5 239 0 0,-71-4 0 0 0,-2 8 87 0 0,86 6-374 0 0,29 0-11 0 0,0-2 0 0 0,-1 0 0 0 0,-21-2 0 0 0,3-3 191 0 0,-73-10-363 0 0,85 13 2013 0 0,-31 2 1 0 0,-20 2-4814 0 0,40-3 2743 0 0,-44 6 0 0 0,-32 1 326 0 0,43-4-81 0 0,11 3 28 0 0,34-2-50 0 0,-1-1 0 0 0,1-1 0 0 0,-1-1 1 0 0,-25-3-1 0 0,37 2-19 0 0,1 1 0 0 0,0 0 1 0 0,-1 0-1 0 0,1 0 1 0 0,-1 1-1 0 0,1 0 1 0 0,-12 4-1 0 0,-45 18-2 0 0,29-10 1 0 0,-61 17 0 0 0,42-15 0 0 0,1 0 0 0 0,-1-3 0 0 0,1-3 0 0 0,-2-1 0 0 0,-96 1 0 0 0,-3 1 0 0 0,115-7 0 0 0,-70-1 0 0 0,13-2 0 0 0,-20 4 0 0 0,87-3 0 0 0,-48-6 0 0 0,35 1 0 0 0,-59-6 0 0 0,-54-3 0 0 0,8 13 0 0 0,88 0 25 0 0,1 3 0 0 0,-61 11 0 0 0,88-9 10 0 0,3-1 6 0 0,-45 14 0 0 0,65-15-41 0 0,1 0 0 0 0,-1 0 0 0 0,1 1 0 0 0,0 0 0 0 0,0 0 0 0 0,1 0 0 0 0,-1 1 0 0 0,1 0 0 0 0,0 0 0 0 0,-8 12 0 0 0,6-10 0 0 0,1 1 0 0 0,-1-1 0 0 0,-1 0 0 0 0,-10 8 0 0 0,15-13 0 0 0,0 0-1 0 0,1 0 0 0 0,-1 1 1 0 0,1-1-1 0 0,-1 1 0 0 0,1-1 1 0 0,0 1-1 0 0,0 0 1 0 0,0 0-1 0 0,1 0 0 0 0,-1 0 1 0 0,1 0-1 0 0,-1 0 0 0 0,1 0 1 0 0,0 1-1 0 0,0-1 1 0 0,1 0-1 0 0,-2 5 0 0 0,-1 9-60 0 0,-1 6 50 0 0,3-17-3 0 0,0 1-1 0 0,0-1 1 0 0,-1 0-1 0 0,0 1 1 0 0,0-1-1 0 0,0 0 1 0 0,-1 0-1 0 0,0-1 1 0 0,0 1-1 0 0,-1 0 1 0 0,-4 5-1 0 0,-14 29-7 0 0,9-22 22 0 0,11-16 0 0 0,0 0 0 0 0,1 1 0 0 0,-1-1 0 0 0,0 0 0 0 0,1 1 0 0 0,0 0 0 0 0,-1-1 0 0 0,0 4 0 0 0,0 2 0 0 0,-1-1 1 0 0,0 0-1 0 0,-1 0 0 0 0,1 0 0 0 0,-9 10 0 0 0,7-9-4 0 0,0 1 0 0 0,-8 17 1 0 0,6-5-15 0 0,4-12 12 0 0,0-1 0 0 0,0 1 0 0 0,-1-1 0 0 0,0 0 0 0 0,-7 11 0 0 0,9-17 3 0 0,1 0 0 0 0,0 0 1 0 0,0 1-1 0 0,0-1 0 0 0,0 1 0 0 0,0-1 0 0 0,1 0 0 0 0,-1 1 0 0 0,1 0 0 0 0,-1-1 0 0 0,1 1 1 0 0,0-1-1 0 0,0 1 0 0 0,0-1 0 0 0,1 1 0 0 0,-1-1 0 0 0,1 4 0 0 0,0 12-9 0 0,-2-4 12 0 0,0 0 0 0 0,-1-1 0 0 0,-1 1 0 0 0,0 0 0 0 0,-9 19 0 0 0,2-1 0 0 0,1 5 0 0 0,2 0 0 0 0,-4 67 0 0 0,-5 31 0 0 0,4-84 0 0 0,5-27 0 0 0,-5 43 0 0 0,-3 16 0 0 0,11-54 0 0 0,3 1 0 0 0,2 45 0 0 0,2-45 0 0 0,2 28 0 0 0,-3 32-236 0 0,4-1-1 0 0,18 95 1 0 0,-14-139-463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07:42.576"/>
    </inkml:context>
    <inkml:brush xml:id="br0">
      <inkml:brushProperty name="width" value="0.1" units="cm"/>
      <inkml:brushProperty name="height" value="0.1" units="cm"/>
      <inkml:brushProperty name="color" value="#FFFF00"/>
    </inkml:brush>
  </inkml:definitions>
  <inkml:trace contextRef="#ctx0" brushRef="#br0">4243 4057 1375 0 0,'-9'1'158'0'0,"6"-1"1"0"0,0 0 0 0 0,0 1 0 0 0,0-1 0 0 0,0 0 0 0 0,0-1 0 0 0,0 1 0 0 0,1 0 0 0 0,-1-1 0 0 0,0 0 0 0 0,0 1 0 0 0,-4-3 0 0 0,6 0 52 0 0,-1-1 0 0 0,1 1 1 0 0,0-1-1 0 0,0 1 0 0 0,0-1 1 0 0,0 0-1 0 0,1 0 0 0 0,0 1 1 0 0,-1-1-1 0 0,2-6 0 0 0,-1 9-153 0 0,0-8-16 0 0,0 1-1 0 0,1 0 0 0 0,0 0 0 0 0,0 0 0 0 0,1-1 0 0 0,3-7 0 0 0,-1 2-45 0 0,-1-1-1 0 0,3-23 0 0 0,0-3 202 0 0,-5 32-34 0 0,-1 0-1 0 0,0 1 1 0 0,-1-1-1 0 0,1 0 1 0 0,-5-17-1 0 0,3 16 8 0 0,-22-101 1398 0 0,16 70-856 0 0,3 0 0 0 0,-1-79 0 0 0,4 81-426 0 0,-2 0-1 0 0,-9-46 0 0 0,3 1 443 0 0,-2 15-24 0 0,8 55-572 0 0,1-1 0 0 0,1 1 0 0 0,0 0 0 0 0,1-1-1 0 0,0 0 1 0 0,2-18 0 0 0,9-1-25 0 0,6-26-97 0 0,-6 7 54 0 0,6-39 0 0 0,-12 48-21 0 0,2 0 0 0 0,14-51-1 0 0,-12 74-42 0 0,-6 17 0 0 0,0 0 0 0 0,-1-1 0 0 0,0 1 0 0 0,1 0 0 0 0,-1-6 0 0 0,3-11 11 0 0,9-34 0 0 0,1-7 21 0 0,-10 42-26 0 0,14-40 0 0 0,-4 15-8 0 0,-12 35 2 0 0,1 0 0 0 0,0 0 0 0 0,1 0 0 0 0,0 1 0 0 0,11-18 0 0 0,-10 17 9 0 0,0 1-1 0 0,0-1 1 0 0,-1 0 0 0 0,-1 0-1 0 0,4-16 1 0 0,2-4 3 0 0,-1 9-12 0 0,15-33 0 0 0,-12 29 13 0 0,0 0 0 0 0,-1-1 0 0 0,-2 0-1 0 0,7-34 1 0 0,9-95 179 0 0,-12 115-143 0 0,-8 28-44 0 0,-1 0 0 0 0,4-17 0 0 0,-4 12-5 0 0,-2 15 0 0 0,0 0 0 0 0,-1-1 0 0 0,1 1 0 0 0,-1 0 0 0 0,1-1 0 0 0,-1 1 0 0 0,0-1 0 0 0,0 1 0 0 0,0-1 0 0 0,-1-2 0 0 0,-7-61 299 0 0,6 52-235 0 0,0 7-53 0 0,1-1-1 0 0,0 1 1 0 0,0 0 0 0 0,1 0-1 0 0,0-1 1 0 0,0 1 0 0 0,1 0-1 0 0,-1-1 1 0 0,2 1 0 0 0,1-8-1 0 0,9-28-10 0 0,-11 38 8 0 0,-1 1 0 0 0,-1 0 0 0 0,1 0 0 0 0,0-1 0 0 0,-1 1-1 0 0,0 0 1 0 0,0 0 0 0 0,-2-5 0 0 0,0-2 103 0 0,1-10-26 0 0,2 14-85 0 0,1-6 19 0 0,-1 9-14 0 0,0 0-1 0 0,0 0 0 0 0,0 0 0 0 0,0 0 1 0 0,0 1-1 0 0,-1-1 0 0 0,-1-8 0 0 0,-4-15 129 0 0,6 23-101 0 0,-1-1 0 0 0,1 1 0 0 0,-1-1-1 0 0,0 1 1 0 0,-1 0 0 0 0,1 0-1 0 0,-1 0 1 0 0,-2-5 0 0 0,2 5-7 0 0,0 0 1 0 0,0 1-1 0 0,1-1 0 0 0,-1 0 0 0 0,1 0 1 0 0,-1-7-1 0 0,-4-9 527 0 0,0-25-686 0 0,5 43 123 0 0,0 0 1 0 0,1 0 0 0 0,-1-1-1 0 0,1 1 1 0 0,-1 0 0 0 0,1 0-1 0 0,0-1 1 0 0,0 1 0 0 0,0 0-1 0 0,0 0 1 0 0,1-1 0 0 0,-1 1-1 0 0,0 0 1 0 0,1 0 0 0 0,1-4-1 0 0,7-49 75 0 0,-8 49 75 0 0,0 0 0 0 0,0 0-1 0 0,-1 0 1 0 0,0 0 0 0 0,0-7-1 0 0,-1 0-1011 0 0,5-40 856 0 0,-2 42 17 0 0,-1 0 0 0 0,0 0 1 0 0,-1-1-1 0 0,0 1 1 0 0,-1 0-1 0 0,-3-16 0 0 0,2 8 57 0 0,2 16-48 0 0,0 1 0 0 0,0-1 0 0 0,-1 0-1 0 0,1 1 1 0 0,-1-1 0 0 0,0 1 0 0 0,1-1-1 0 0,-3-3 1 0 0,-1 0-2 0 0,0 0 0 0 0,0 0 0 0 0,0 0 0 0 0,-6-6 0 0 0,6 9 180 0 0,1-1 1 0 0,-1 1 0 0 0,1-1-1 0 0,1 0 1 0 0,-1 0 0 0 0,0 0-1 0 0,1-1 1 0 0,0 1 0 0 0,0-1-1 0 0,-2-7 1 0 0,-4-36-549 0 0,6 42 261 0 0,-1 0 0 0 0,0 0 0 0 0,0 0 0 0 0,0 1 0 0 0,0-1 0 0 0,-1 1 0 0 0,0 0 0 0 0,0 0 0 0 0,-1 0 0 0 0,-6-5 0 0 0,-15-20-330 0 0,19 21 326 0 0,-2-5 1262 0 0,-24-25-1 0 0,32 38-1152 0 0,0 0 1 0 0,-1 0-1 0 0,1 0 0 0 0,0 1 0 0 0,-1-1 1 0 0,1 0-1 0 0,-1 1 0 0 0,1-1 1 0 0,-2 0-1 0 0,-12-5-5 0 0,-21-19 16 0 0,-43-26 32 0 0,38 30 26 0 0,24 14-39 0 0,1-2 0 0 0,0 0 0 0 0,-21-16 0 0 0,10 4-1132 0 0,14 12 727 0 0,-18-17-1 0 0,17 13 371 0 0,-1 1 0 0 0,-1 0 0 0 0,-30-17 0 0 0,-12 3 288 0 0,-23-1 43 0 0,59 20-294 0 0,-71-14 27 0 0,0 0 0 0 0,79 19-50 0 0,-1-1-1 0 0,1 1 0 0 0,-16 1 1 0 0,6 0-4 0 0,-242-8 118 0 0,163 14-74 0 0,85-3-45 0 0,12-1-9 0 0,0 0 1 0 0,0 0-1 0 0,-1 0 0 0 0,1-1 0 0 0,-1 0 0 0 0,-10-2 0 0 0,1 0 20 0 0,0 0 1 0 0,-17 1-1 0 0,-8 0-17 0 0,24-1 23 0 0,0 1-1 0 0,-1 1 1 0 0,1 0 0 0 0,-31 6-1 0 0,-45 6-25 0 0,39 0 81 0 0,-71 25 0 0 0,65-18-51 0 0,8-4-19 0 0,12-4 21 0 0,-56 24 0 0 0,50-16 61 0 0,-96 23 0 0 0,68-23-98 0 0,62-15 5 0 0,-25 7 0 0 0,0-2 0 0 0,-59 8 0 0 0,-152 22 284 0 0,156-21-248 0 0,-92 8-36 0 0,102-16 0 0 0,53-5 0 0 0,0-2 0 0 0,-1 0 0 0 0,-44-4 0 0 0,52 0 0 0 0,0 1 0 0 0,-32 4 0 0 0,-17 1 0 0 0,22 0 0 0 0,40-3 0 0 0,0-1 0 0 0,-1 0 0 0 0,1 0 0 0 0,0-1 0 0 0,-15-2 0 0 0,6-1 0 0 0,4 0 0 0 0,0 1 0 0 0,-16 0 0 0 0,20 2 0 0 0,8-1 0 0 0,-1 1 0 0 0,1 0 0 0 0,-1 0 0 0 0,1 0 0 0 0,-1 1 0 0 0,1-1 0 0 0,-5 2 0 0 0,6-2 0 0 0,0 0 0 0 0,0 0 0 0 0,0 0 0 0 0,0 0 0 0 0,0 0 0 0 0,0 0 0 0 0,0 0 0 0 0,0 0 0 0 0,0 0 0 0 0,0-1 0 0 0,0 1 0 0 0,0 0 0 0 0,0-1 0 0 0,1 1 0 0 0,-2-1 0 0 0,0 0 0 0 0,-2 1 0 0 0,0-1 0 0 0,-1 1 0 0 0,1-1 0 0 0,0 1 0 0 0,-1 0 0 0 0,-5 2 0 0 0,-6-1 0 0 0,11-1 0 0 0,-1 1 0 0 0,0 0 0 0 0,1 0 0 0 0,0 1 0 0 0,-7 2 0 0 0,-14 4 0 0 0,14-6 0 0 0,-1 1 0 0 0,1 1 0 0 0,0 0 0 0 0,1 0 0 0 0,-1 1 0 0 0,1 1 0 0 0,-20 12 0 0 0,2 7-72 0 0,7-13 72 0 0,15-9 0 0 0,1 0 0 0 0,0 1 0 0 0,0 0 0 0 0,1 0 0 0 0,-8 6 0 0 0,-10 11 0 0 0,14-14 0 0 0,1 0 0 0 0,-9 12 0 0 0,-3 4 0 0 0,14-18 0 0 0,1 1 0 0 0,0 0 0 0 0,0 0 0 0 0,1 1 0 0 0,0 0 0 0 0,0-1 0 0 0,-4 10 0 0 0,6-10 0 0 0,-2 0 0 0 0,1-1 0 0 0,0 0 0 0 0,-8 9 0 0 0,-5 8 0 0 0,9-12 0 0 0,-1 0 0 0 0,-11 11 0 0 0,14-16 0 0 0,0 0 0 0 0,0 1 0 0 0,0-1 0 0 0,1 1 0 0 0,0 0 0 0 0,0 0 0 0 0,1 0 0 0 0,0 1 0 0 0,0-1 0 0 0,-4 13 0 0 0,6-11-50 0 0,0 0 0 0 0,1 0 0 0 0,0 0 0 0 0,0 1-1 0 0,1-1 1 0 0,0 0 0 0 0,0 0 0 0 0,1 0 0 0 0,0 0 0 0 0,5 12-1 0 0,-2-6-322 0 0,1 0 0 0 0,1-1-1 0 0,0 0 1 0 0,1 0 0 0 0,9 11-1 0 0,-12-17-128 0 0,1-2 0 0 0,-1 1 0 0 0,1 0 0 0 0,6 4 0 0 0,8 3-1500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07:58.977"/>
    </inkml:context>
    <inkml:brush xml:id="br0">
      <inkml:brushProperty name="width" value="0.1" units="cm"/>
      <inkml:brushProperty name="height" value="0.1" units="cm"/>
      <inkml:brushProperty name="color" value="#FFFF00"/>
    </inkml:brush>
  </inkml:definitions>
  <inkml:trace contextRef="#ctx0" brushRef="#br0">17 1 2183 0 0,'-2'2'191'0'0,"2"-2"-172"0"0,0 0 0 0 0,0 0-1 0 0,-1 0 1 0 0,1 0 0 0 0,0 0-1 0 0,0 0 1 0 0,0 1-1 0 0,-1-1 1 0 0,1 0 0 0 0,0 0-1 0 0,0 0 1 0 0,0 0-1 0 0,0 0 1 0 0,-1 1 0 0 0,1-1-1 0 0,0 0 1 0 0,0 0 0 0 0,0 0-1 0 0,0 1 1 0 0,0-1-1 0 0,0 0 1 0 0,0 0 0 0 0,-1 0-1 0 0,1 1 1 0 0,0-1 0 0 0,0 0-1 0 0,0 0 1 0 0,0 1-1 0 0,0-1 1 0 0,0 0 0 0 0,0 0-1 0 0,0 1 1 0 0,0-1-1 0 0,-8 61 2161 0 0,8-58-1550 0 0,2 2 451 0 0,1 4-54 0 0,-3-8-1012 0 0,-1-1 0 0 0,1 1 0 0 0,0-1 1 0 0,0 1-1 0 0,1-1 0 0 0,-1 1 0 0 0,0 0 0 0 0,0-1 0 0 0,0 0 0 0 0,0 1 0 0 0,0-1 0 0 0,0 1 0 0 0,1-1 1 0 0,-1 1-1 0 0,0-1 0 0 0,0 1 0 0 0,1-1 0 0 0,-1 1 0 0 0,0-1 0 0 0,1 0 0 0 0,0 1 0 0 0,0 1 38 0 0,1-1-1 0 0,-1 1 0 0 0,0-1 0 0 0,0 1 0 0 0,1-1 0 0 0,-1 1 1 0 0,0 0-1 0 0,0-1 0 0 0,0 1 0 0 0,-1 0 0 0 0,1 0 1 0 0,0 0-1 0 0,-1 0 0 0 0,1 0 0 0 0,-1 2 0 0 0,1-1-25 0 0,-1 1-1 0 0,1-1 0 0 0,-1 0 1 0 0,0 0-1 0 0,0 0 0 0 0,-1 0 0 0 0,1 0 1 0 0,-1 0-1 0 0,-1 5 0 0 0,-4 17 194 0 0,5-20-157 0 0,-1 0 0 0 0,1 0 0 0 0,-1 0 0 0 0,-2 6-1 0 0,2-7-18 0 0,1 1-1 0 0,-1-1 0 0 0,1 1 0 0 0,0-1 0 0 0,0 1 0 0 0,1 0 1 0 0,-1-1-1 0 0,1 1 0 0 0,0 0 0 0 0,0-1 0 0 0,1 1 1 0 0,-1 0-1 0 0,1-1 0 0 0,0 1 0 0 0,1-1 0 0 0,-1 1 0 0 0,1-1 1 0 0,-1 0-1 0 0,1 1 0 0 0,1-1 0 0 0,2 5 0 0 0,2 2 86 0 0,0 1 0 0 0,7 18 0 0 0,-12-27-120 0 0,0 0-1 0 0,0-1 0 0 0,0 1 0 0 0,0-1 0 0 0,0 1 0 0 0,1-1 1 0 0,-1 0-1 0 0,1 0 0 0 0,-1 0 0 0 0,6 3 0 0 0,-4-3 3 0 0,0 1 0 0 0,0 0 0 0 0,-1 0 0 0 0,6 5-1 0 0,-8-7-9 0 0,0 1 0 0 0,1-1 0 0 0,-1 0 0 0 0,0 1 0 0 0,-1-1 0 0 0,1 1 0 0 0,0-1 0 0 0,0 1 0 0 0,-1 0 0 0 0,1-1 0 0 0,0 1 0 0 0,-1 2 0 0 0,1 0 0 0 0,0-2 8 0 0,0-1-1 0 0,0 1 0 0 0,0 0 0 0 0,0-1 0 0 0,0 1 1 0 0,0-1-1 0 0,0 0 0 0 0,0 1 0 0 0,0-1 0 0 0,1 0 1 0 0,-1 0-1 0 0,1 0 0 0 0,2 2 0 0 0,-2-1 5 0 0,1-1-1 0 0,-1 1 1 0 0,0 0-1 0 0,0 0 1 0 0,0 0-1 0 0,2 2 1 0 0,10 15 65 0 0,-10-14-61 0 0,0 1-1 0 0,0-1 1 0 0,-1 1 0 0 0,1 0-1 0 0,-1 0 1 0 0,0 0 0 0 0,2 9-1 0 0,-4-13-2 0 0,0 0 0 0 0,0 0 1 0 0,0 0-1 0 0,0-1 0 0 0,1 1 0 0 0,-1 0 0 0 0,0 0 0 0 0,1-1 0 0 0,0 1 0 0 0,-1-1 0 0 0,3 2 0 0 0,21 14 204 0 0,-2-4-63 0 0,-10-6-117 0 0,0 1 0 0 0,-1 0 1 0 0,0 1-1 0 0,13 12 1 0 0,-17-12-26 0 0,1-1-1 0 0,-1 0 1 0 0,2-1 0 0 0,-1 0 0 0 0,1 0-1 0 0,0-1 1 0 0,0-1 0 0 0,1 1 0 0 0,18 5-1 0 0,-12-4 63 0 0,-14-6-70 0 0,-1 0-1 0 0,1 1 1 0 0,-1-2-1 0 0,1 1 1 0 0,-1 0 0 0 0,1 0-1 0 0,0-1 1 0 0,-1 1 0 0 0,1-1-1 0 0,0 0 1 0 0,-1 0-1 0 0,1 0 1 0 0,0 0 0 0 0,3-1-1 0 0,-2 0 13 0 0,-1 0 0 0 0,1 0 0 0 0,0 1 0 0 0,0-1 0 0 0,0 1 0 0 0,0 0 0 0 0,0 0 0 0 0,0 0 0 0 0,-1 1 0 0 0,1-1 0 0 0,0 1 0 0 0,0 0 0 0 0,0 0 0 0 0,-1 0 0 0 0,7 4 0 0 0,-3-2-16 0 0,0-1 0 0 0,0 1 0 0 0,0-1 0 0 0,1-1 0 0 0,-1 1 0 0 0,10-1 0 0 0,19 5 0 0 0,-28-4 23 0 0,-1-1 0 0 0,1 0 0 0 0,0-1 0 0 0,10 0 0 0 0,-5 0-10 0 0,-7 0 1 0 0,6 0 9 0 0,-1 0 0 0 0,1 1 0 0 0,0 0-1 0 0,13 3 1 0 0,-20-3-8 0 0,0 0 1 0 0,1-1-1 0 0,-1 0 0 0 0,1 0 0 0 0,-1 0 0 0 0,0-1 0 0 0,1 0 0 0 0,7-2 1 0 0,-5 1 32 0 0,-1 1 0 0 0,16-1 1 0 0,-21 2-44 0 0,1 0 1 0 0,0 0 0 0 0,0 1 0 0 0,0-1 0 0 0,0 1 0 0 0,-1-1 0 0 0,1 1 0 0 0,0 0 0 0 0,-1 0 0 0 0,1 1-1 0 0,4 2 1 0 0,-5-2-59 0 0,0 0-1 0 0,0 0 1 0 0,0 1-1 0 0,0-1 1 0 0,0 1-1 0 0,0 0 1 0 0,-1-1-1 0 0,1 1 1 0 0,-1 0-1 0 0,0 0 1 0 0,0 0 0 0 0,0 0-1 0 0,0 0 1 0 0,-1 0-1 0 0,1 0 1 0 0,-1 0-1 0 0,0 5 1 0 0,1 21-4441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06:24.044"/>
    </inkml:context>
    <inkml:brush xml:id="br0">
      <inkml:brushProperty name="width" value="0.1" units="cm"/>
      <inkml:brushProperty name="height" value="0.1" units="cm"/>
      <inkml:brushProperty name="color" value="#FFFF00"/>
    </inkml:brush>
  </inkml:definitions>
  <inkml:trace contextRef="#ctx0" brushRef="#br0">8836 21 455 0 0,'-1'-2'326'0'0,"0"1"0"0"0,1-1 0 0 0,-1 1 0 0 0,0 0 0 0 0,0 0 0 0 0,-1-1 0 0 0,1 1-1 0 0,0 0 1 0 0,0 0 0 0 0,-1 0 0 0 0,1 0 0 0 0,0 1 0 0 0,-1-1 0 0 0,1 0 0 0 0,-1 0-1 0 0,1 1 1 0 0,-1-1 0 0 0,1 1 0 0 0,-1-1 0 0 0,1 1 0 0 0,-1 0 0 0 0,1 0 0 0 0,-1 0-1 0 0,0 0 1 0 0,1 0 0 0 0,-3 0 0 0 0,-44 15 3667 0 0,37-10-3208 0 0,0-1-1 0 0,-24 6 0 0 0,23-7-229 0 0,0 0 0 0 0,-22 10 0 0 0,9-2 178 0 0,-1-2 1 0 0,0-1 0 0 0,0-1 0 0 0,-34 4-1 0 0,-16 5-163 0 0,56-12-208 0 0,-1-2-1 0 0,1 0 1 0 0,-36-2-1 0 0,31 0-314 0 0,13 1 46 0 0,-1-1 0 0 0,0-1 0 0 0,0 0 0 0 0,1-1 0 0 0,-1 0 0 0 0,-21-7 0 0 0,13 3 74 0 0,-1 0-1 0 0,-44-4 0 0 0,42 6-78 0 0,-14 1 136 0 0,-1 2 1 0 0,1 1 0 0 0,-72 11-1 0 0,80-8-73 0 0,-215 17 216 0 0,162-19-262 0 0,-24 2 32 0 0,-23 10-77 0 0,-124 16 147 0 0,154-7-107 0 0,66-14-51 0 0,-2 0-1 0 0,-43 2 0 0 0,32-4 39 0 0,31-4-11 0 0,-26 2 0 0 0,-122 10 9 0 0,73-4-86 0 0,12 1 64 0 0,-16 1-62 0 0,42-7 51 0 0,-21 1 32 0 0,23-4-62 0 0,-21-1 31 0 0,-99 0 0 0 0,91-3 11 0 0,43-1-64 0 0,1 2 0 0 0,-40 3 0 0 0,56-1 0 0 0,-68 2 64 0 0,-139-13 0 0 0,159 2-64 0 0,58 7 0 0 0,1 0 0 0 0,-14 1 0 0 0,-10 0 0 0 0,-66-8 64 0 0,-40 0-64 0 0,64 5 0 0 0,-216-18 64 0 0,181 8-67 0 0,66 7 31 0 0,-54-1 0 0 0,-18 5 36 0 0,53 3-52 0 0,-63 6 40 0 0,118-6-49 0 0,-165 14 5 0 0,41-9 24 0 0,1 0 0 0 0,-33-17-32 0 0,122 7 0 0 0,-86-1 39 0 0,34 3-14 0 0,65 0-25 0 0,4 0 0 0 0,-26 2 0 0 0,-28-2 0 0 0,23 0 0 0 0,39 2 6 0 0,-15 0 55 0 0,-52-6 0 0 0,-7-1-61 0 0,11 2 0 0 0,-85-8 0 0 0,53 5 0 0 0,81 7 0 0 0,1 1 0 0 0,-32 4 0 0 0,5 0 0 0 0,16-2 6 0 0,-133 0 52 0 0,153-2-58 0 0,-39 4 0 0 0,-2 0 0 0 0,19-4 0 0 0,-1 1 0 0 0,-42 8 0 0 0,-41 6 0 0 0,-2 0 0 0 0,54-13 0 0 0,50 0 0 0 0,-71 9 0 0 0,68-8 0 0 0,-1-1 0 0 0,-43-3 0 0 0,-25 1 0 0 0,79 1 0 0 0,-29-3 0 0 0,1-1 0 0 0,-21-4 0 0 0,27 6 14 0 0,23 0-1 0 0,0 1-1 0 0,-1 0 1 0 0,-19 4-1 0 0,2 0 35 0 0,-1-1 1 0 0,1-2-1 0 0,-48-4 1 0 0,69 2-46 0 0,-58 0 70 0 0,30 0-322 0 0,-45-5 0 0 0,39 0-1578 0 0,25 4-4849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06:31.313"/>
    </inkml:context>
    <inkml:brush xml:id="br0">
      <inkml:brushProperty name="width" value="0.1" units="cm"/>
      <inkml:brushProperty name="height" value="0.1" units="cm"/>
      <inkml:brushProperty name="color" value="#FFFF00"/>
    </inkml:brush>
  </inkml:definitions>
  <inkml:trace contextRef="#ctx0" brushRef="#br0">7161 176 6503 0 0,'-5'-2'258'0'0,"0"0"-166"0"0,1-1-1 0 0,-1 1 0 0 0,1-1 1 0 0,-6-4-1 0 0,9 6-73 0 0,0 0-1 0 0,-1 0 1 0 0,1 0-1 0 0,0 1 1 0 0,0-1-1 0 0,-1 0 1 0 0,1 1-1 0 0,0-1 1 0 0,-1 0-1 0 0,1 1 1 0 0,-1 0-1 0 0,1-1 1 0 0,-1 1-1 0 0,1 0 1 0 0,-3 0-1 0 0,-24 3 448 0 0,15-1 106 0 0,-24 3 1037 0 0,19-2-756 0 0,0-1 0 0 0,0-1 1 0 0,-30-1-1 0 0,7 0 18 0 0,31 0-644 0 0,1 1 0 0 0,-1-2-1 0 0,1 1 1 0 0,-14-4 0 0 0,-37-7 817 0 0,43 7-864 0 0,-1 0 1 0 0,-37-1-1 0 0,0 0 225 0 0,24 1-117 0 0,1 2 0 0 0,0 2-1 0 0,-1 1 1 0 0,1 1 0 0 0,-51 10-1 0 0,37-6 57 0 0,-74 3-1 0 0,-25 2 237 0 0,100-6-318 0 0,-76-2 0 0 0,99-3-191 0 0,3 0 35 0 0,-21-5 0 0 0,-4 0 109 0 0,5 2-22 0 0,-20-2 67 0 0,-63 10 10 0 0,-53-2-109 0 0,108-13-44 0 0,18 3 80 0 0,-31-7 53 0 0,-33-2 94 0 0,96 15-295 0 0,-21-1 46 0 0,-51-10 0 0 0,11 1 44 0 0,-5-1-8 0 0,-154-24 59 0 0,146 28-147 0 0,-52-8 210 0 0,131 15-237 0 0,-1 1 0 0 0,1-1 1 0 0,-1 2-1 0 0,-13 1 0 0 0,10 0 6 0 0,-25-1-1 0 0,-180-13 172 0 0,212 11-191 0 0,-260-8 273 0 0,121 21-224 0 0,97-6-47 0 0,33-5 17 0 0,0-1-1 0 0,-21-2 1 0 0,21 0-1 0 0,1 1 1 0 0,-30 3-1 0 0,-69 6 7 0 0,-1 0 76 0 0,46-2-88 0 0,-27 5-17 0 0,-96 20 135 0 0,109-20 6 0 0,-144 38 0 0 0,18-2-1 0 0,28-7-13 0 0,-28 12-113 0 0,5-4 144 0 0,-4-13-44 0 0,46-8-94 0 0,118-21 46 0 0,-65 2 1 0 0,19-3-917 0 0,-66-1 1293 0 0,112-4 47 0 0,-15-3-434 0 0,-11 0-22 0 0,-125 1 87 0 0,156 0-108 0 0,-46-2-208 0 0,0-4 0 0 0,0-3 0 0 0,-153-43 0 0 0,226 51-460 0 0,-8-3-1406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13:56.116"/>
    </inkml:context>
    <inkml:brush xml:id="br0">
      <inkml:brushProperty name="width" value="0.1" units="cm"/>
      <inkml:brushProperty name="height" value="0.1" units="cm"/>
      <inkml:brushProperty name="color" value="#FFFF00"/>
    </inkml:brush>
  </inkml:definitions>
  <inkml:trace contextRef="#ctx0" brushRef="#br0">631 141 5527 0 0,'-10'-2'557'0'0,"9"2"-433"0"0,1-1 0 0 0,-1 1 0 0 0,0 0-1 0 0,1 0 1 0 0,-1 0 0 0 0,0 0 0 0 0,1 0 0 0 0,-1-1 0 0 0,0 1 0 0 0,1 0 0 0 0,-1 0 0 0 0,0 1-1 0 0,1-1 1 0 0,-1 0 0 0 0,0 0 0 0 0,1 0 0 0 0,-1 0 0 0 0,0 1 0 0 0,1-1 0 0 0,-1 0-1 0 0,-3 4 1809 0 0,4 17-1690 0 0,1-17-253 0 0,0 0 0 0 0,-1 0 0 0 0,0 1 0 0 0,0-1 1 0 0,0 0-1 0 0,-1 0 0 0 0,1 1 0 0 0,-1-1 0 0 0,0 0 1 0 0,0 0-1 0 0,-1 0 0 0 0,1 0 0 0 0,-1 0 0 0 0,-3 6 1 0 0,-14 13 1450 0 0,-1-2 0 0 0,-35 30 1 0 0,-16 18 75 0 0,14-9-605 0 0,27-29-164 0 0,1 0 1 0 0,-29 42-1 0 0,52-56-537 0 0,5-10-307 0 0,1-7 87 0 0,0 0 0 0 0,1 0 0 0 0,-1 0 0 0 0,0 0-1 0 0,0 0 1 0 0,0 0 0 0 0,0 0 0 0 0,0 0 0 0 0,0 0 0 0 0,0 0 0 0 0,0 0 0 0 0,0 0 0 0 0,1 0 0 0 0,-1 0 0 0 0,0 0 0 0 0,0 1 0 0 0,0-1 0 0 0,0 0 0 0 0,0 0 0 0 0,0 0 0 0 0,0-1 0 0 0,0 1 0 0 0,1 0 0 0 0,-1 0-1 0 0,0 0 1 0 0,0 0 0 0 0,0 0 0 0 0,0 0 0 0 0,0 0 0 0 0,0 0 0 0 0,0 0 0 0 0,0 0 0 0 0,1 0 0 0 0,-1 0 0 0 0,0 0 0 0 0,0 0 0 0 0,0 0 0 0 0,0 0 0 0 0,0 0 0 0 0,0 0 0 0 0,0-1 0 0 0,0 1 0 0 0,0 0 0 0 0,0 0 0 0 0,0 0-1 0 0,0 0 1 0 0,0 0 0 0 0,0 0 0 0 0,0 0 0 0 0,1-1 0 0 0,4-4-1310 0 0,16-17 898 0 0,-19 21 340 0 0,0-1 1 0 0,0 0 0 0 0,0 0 0 0 0,0 0 0 0 0,-1 0 0 0 0,1 0 0 0 0,-1 0 0 0 0,1 0 0 0 0,-1 0 0 0 0,1-4 0 0 0,1 0-102 0 0,5-8-329 0 0,0-1 1 0 0,-1 1-1 0 0,-1-1 1 0 0,0-1-1 0 0,5-23 1 0 0,6-74-3004 0 0,-15 98 2891 0 0,-2 0 0 0 0,0 0 0 0 0,0 1 0 0 0,-5-27 0 0 0,3 33 834 0 0,0-1 1 0 0,0 1 0 0 0,-1 0-1 0 0,0 0 1 0 0,-1 0 0 0 0,1 0 0 0 0,-2 0-1 0 0,1 1 1 0 0,-8-10 0 0 0,-11-10 1577 0 0,-1 0 1 0 0,-45-38-1 0 0,65 62-1697 0 0,0 1 0 0 0,0 0-1 0 0,0-1 1 0 0,-6-1 0 0 0,-2-1 111 0 0,12 5-197 0 0,0 0 0 0 0,0 0 0 0 0,0-1 0 0 0,0 1 0 0 0,-1 0 1 0 0,1 0-1 0 0,0 0 0 0 0,0 0 0 0 0,0 0 0 0 0,0 0 0 0 0,0 0 0 0 0,0 0 0 0 0,-1 0 0 0 0,1 0 0 0 0,0 0 1 0 0,0 0-1 0 0,0 0 0 0 0,0 0 0 0 0,0 0 0 0 0,-1 0 0 0 0,1 0 0 0 0,0 0 0 0 0,0 0 0 0 0,0 0 1 0 0,0 0-1 0 0,0 0 0 0 0,0 0 0 0 0,-1 0 0 0 0,1 0 0 0 0,0 1 0 0 0,0-1 0 0 0,0 0 0 0 0,0 0 0 0 0,0 0 1 0 0,0 0-1 0 0,0 0 0 0 0,0 0 0 0 0,-1 0 0 0 0,1 0 0 0 0,0 1 0 0 0,0-1 0 0 0,0 0 0 0 0,0 0 0 0 0,0 0 1 0 0,0 0-1 0 0,0 0 0 0 0,0 1 0 0 0,0 9 191 0 0,5 10 54 0 0,14 30 132 0 0,-13-37-256 0 0,4 12 20 0 0,6 9 256 0 0,6 11-108 0 0,-10-21 0 0 0,17 27-13 0 0,-13-25-8 0 0,17 30-1 0 0,-15-28-16 0 0,17 31-66 0 0,-17-31-29 0 0,18 27-8 0 0,-19-30-26 0 0,30 45-35 0 0,-17-28-68 0 0,-14-21 19 0 0,20 24-22 0 0,-19-24 22 0 0,17 15-33 0 0,-25-29-14 0 0,-9-7 3 0 0,1 0 0 0 0,-1 0 0 0 0,0 0 0 0 0,0 0 0 0 0,0 0 0 0 0,0-1 0 0 0,0 1 0 0 0,0 0 0 0 0,1 0-1 0 0,-1 0 1 0 0,0 0 0 0 0,0 0 0 0 0,0 0 0 0 0,0-1 0 0 0,0 1 0 0 0,0 0 0 0 0,0 0 0 0 0,0 0 0 0 0,0 0 0 0 0,0-1 0 0 0,0 1 0 0 0,0 0 0 0 0,0 0 0 0 0,0 0 0 0 0,0 0 0 0 0,0-1 0 0 0,0 1 0 0 0,0 0 0 0 0,0 0 0 0 0,0 0 0 0 0,0 0 0 0 0,0-1 0 0 0,0 1 0 0 0,0 0 0 0 0,-6-22-104 0 0,5 20 82 0 0,-6-27 14 0 0,-8-31-172 0 0,-36-95 1 0 0,31 110 40 0 0,-1 0-1 0 0,-42-61 1 0 0,46 82 135 0 0,-1 0-1 0 0,-1 1 1 0 0,-2 1-1 0 0,0 1 1 0 0,-33-26-1 0 0,-28-17 6 0 0,81 63 4 0 0,0 0 0 0 0,0 1 0 0 0,0-1 1 0 0,0 0-1 0 0,-1 0 0 0 0,1 0 0 0 0,0 1 0 0 0,0-1 0 0 0,-1 0 0 0 0,1 1 0 0 0,0 0 0 0 0,-1-1 0 0 0,1 1 0 0 0,-1 0 1 0 0,1-1-1 0 0,0 1 0 0 0,-1 0 0 0 0,1 0 0 0 0,-1 0 0 0 0,1 0 0 0 0,0 0 0 0 0,-1 1 0 0 0,1-1 0 0 0,-1 0 0 0 0,1 1 1 0 0,0-1-1 0 0,-1 1 0 0 0,1-1 0 0 0,0 1 0 0 0,0 0 0 0 0,-3 1 0 0 0,3 0 7 0 0,-1-1 0 0 0,1 1 0 0 0,0 0 0 0 0,0 0-1 0 0,0 0 1 0 0,0 0 0 0 0,0 0 0 0 0,0 0 0 0 0,0 0 0 0 0,1 0 0 0 0,-1 0-1 0 0,1 0 1 0 0,-1 1 0 0 0,1-1 0 0 0,0 0 0 0 0,0 0 0 0 0,0 1 0 0 0,0-1-1 0 0,1 4 1 0 0,1 5 12 0 0,1 0 20 0 0,9 22-21 0 0,-2-14 26 0 0,16 22-21 0 0,-11-22 45 0 0,17 17 7 0 0,-14-19-23 0 0,35 20-46 0 0,10-1 1 0 0,-61-35-8 0 0,0 0 1 0 0,0 0 0 0 0,-1 0-1 0 0,1 0 1 0 0,0-1-1 0 0,0 1 1 0 0,0 0-1 0 0,1-1 1 0 0,-1 0-1 0 0,0 1 1 0 0,3-1 0 0 0,48 5-6 0 0,-40-3-59 0 0,-5-7-163 0 0,23-16 165 0 0,-31 21 59 0 0,1 0 0 0 0,-1 0 0 0 0,0 0-1 0 0,0-1 1 0 0,1 1 0 0 0,-1 0 0 0 0,0 0 0 0 0,0 0-1 0 0,0 0 1 0 0,1-1 0 0 0,-1 1 0 0 0,0 0 0 0 0,0 0-1 0 0,0 0 1 0 0,0-1 0 0 0,1 1 0 0 0,-1 0 0 0 0,0 0-1 0 0,0-1 1 0 0,0 1 0 0 0,0 0 0 0 0,0-1 0 0 0,0 1-1 0 0,0 0 1 0 0,0 0 0 0 0,0-1 0 0 0,0 1 0 0 0,0 0-1 0 0,0 0 1 0 0,0-1 0 0 0,0 1 0 0 0,0 0 0 0 0,0-1 0 0 0,0 1-1 0 0,0 0 1 0 0,0 0 0 0 0,0-1 0 0 0,-1 1 0 0 0,1 0-1 0 0,0 0 1 0 0,0 0 0 0 0,0-1 0 0 0,0 1 0 0 0,-1 0-1 0 0,1 0 1 0 0,0 0 0 0 0,0-1 0 0 0,0 1 0 0 0,-1 0-1 0 0,1 0 1 0 0,0 0 0 0 0,0 0 0 0 0,-1-1 0 0 0,1 1-1 0 0,0 0 1 0 0,0 0 0 0 0,-1 0 0 0 0,1 0 0 0 0,0 0-1 0 0,0 0 1 0 0,-1 0 0 0 0,-14-4-10 0 0,3 4-1 0 0,0 0 1 0 0,1 0-1 0 0,-1 1 1 0 0,1 1 0 0 0,-23 5-1 0 0,-55 24 56 0 0,75-26-27 0 0,-24 10 129 0 0,1 2 1 0 0,1 1 0 0 0,1 2 0 0 0,1 2-1 0 0,-56 45 1 0 0,84-63-111 0 0,1 1 0 0 0,0 0-1 0 0,0 0 1 0 0,0 0 0 0 0,1 0 0 0 0,-1 1-1 0 0,1 0 1 0 0,1 0 0 0 0,-1 0-1 0 0,-3 9 1 0 0,7-15-31 0 0,0 1 0 0 0,0 0 0 0 0,0-1 0 0 0,0 1 0 0 0,0 0 0 0 0,0-1 0 0 0,0 1 0 0 0,0 0 0 0 0,0-1 0 0 0,0 1 0 0 0,0 0 0 0 0,0-1 0 0 0,0 1 0 0 0,0 0 0 0 0,1-1 0 0 0,-1 1 0 0 0,0 0 0 0 0,1-1 0 0 0,-1 1 0 0 0,0-1 0 0 0,1 1 0 0 0,-1-1 0 0 0,1 1 0 0 0,-1 0 0 0 0,1-1 0 0 0,-1 0 0 0 0,1 1 0 0 0,-1-1 0 0 0,1 1 0 0 0,-1-1 0 0 0,1 0 0 0 0,-1 1 0 0 0,1-1 0 0 0,0 0 0 0 0,1 1 0 0 0,19-2-6 0 0,50-14 14 0 0,-11-8 54 0 0,-60 23-68 0 0,11-5 45 0 0,-6 3-26 0 0,0 0-1 0 0,0 0 0 0 0,0-1 1 0 0,6-4-1 0 0,19-13 83 0 0,24-13 27 0 0,-7 4-74 0 0,11-8-44 0 0,-12 10-63 0 0,-37 22-215 0 0,4-2-59 0 0,37-21-826 0 0,-37 21-3467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15:11.916"/>
    </inkml:context>
    <inkml:brush xml:id="br0">
      <inkml:brushProperty name="width" value="0.1" units="cm"/>
      <inkml:brushProperty name="height" value="0.1" units="cm"/>
      <inkml:brushProperty name="color" value="#FFFF00"/>
    </inkml:brush>
  </inkml:definitions>
  <inkml:trace contextRef="#ctx0" brushRef="#br0">1 9 455 0 0,'0'0'11'0'0,"1"-1"-1"0"0,-1 1 1 0 0,1 0-1 0 0,-1 0 1 0 0,0 0-1 0 0,1 0 1 0 0,-1-1-1 0 0,1 1 0 0 0,-1 0 1 0 0,1 0-1 0 0,-1-1 1 0 0,0 1-1 0 0,1 0 1 0 0,-1-1-1 0 0,0 1 0 0 0,1 0 1 0 0,1-4 1250 0 0,-1 4-1192 0 0,-1 0 0 0 0,0 0 1 0 0,0 0-1 0 0,0-1 1 0 0,0 1-1 0 0,1 0 1 0 0,-1 0-1 0 0,0 0 1 0 0,0 0-1 0 0,0 0 1 0 0,1 0-1 0 0,-1 0 1 0 0,0 0-1 0 0,0 0 0 0 0,0 0 1 0 0,0 0-1 0 0,1 0 1 0 0,-1 0-1 0 0,0 0 1 0 0,0 1-1 0 0,0-1 1 0 0,0 0-1 0 0,1 0 1 0 0,-1 0-1 0 0,30 14 1455 0 0,-28-11-1461 0 0,1-1 1 0 0,0 1-1 0 0,0-1 1 0 0,1 0-1 0 0,-1 0 0 0 0,1 0 1 0 0,-1 0-1 0 0,1 0 1 0 0,-1-1-1 0 0,1 0 0 0 0,0 0 1 0 0,0 0-1 0 0,-1 0 1 0 0,1 0-1 0 0,0-1 0 0 0,0 1 1 0 0,0-1-1 0 0,0 0 1 0 0,4-1-1 0 0,10-1 198 0 0,-1 0 0 0 0,1 2 0 0 0,-1 0 0 0 0,1 0-1 0 0,30 7 1 0 0,-22-4-128 0 0,0-1-1 0 0,41-2 0 0 0,-29-1 26 0 0,-9 0 26 0 0,-24 0-138 0 0,1 1-1 0 0,-1-1 1 0 0,1 1 0 0 0,0 0-1 0 0,-1 1 1 0 0,1 0 0 0 0,-1-1-1 0 0,1 2 1 0 0,-1-1-1 0 0,1 0 1 0 0,-1 1 0 0 0,6 3-1 0 0,0 2 57 0 0,1-1 0 0 0,0-1 0 0 0,0 0 0 0 0,0-1 0 0 0,0 0 0 0 0,1-1 0 0 0,23 4 0 0 0,-1-2 73 0 0,-25-3-158 0 0,0-1-1 0 0,0 0 0 0 0,17 0 0 0 0,-14-3-1 0 0,-1 2-1 0 0,1-1 0 0 0,-1 2 0 0 0,1 0 0 0 0,-1 0 1 0 0,0 1-1 0 0,0 0 0 0 0,23 9 0 0 0,-18-6 2 0 0,1 1 0 0 0,-1-2 0 0 0,24 3 0 0 0,-8-3 32 0 0,0-1-1 0 0,-1-1 0 0 0,1-2 0 0 0,0-2 1 0 0,0-1-1 0 0,60-13 0 0 0,-34 3 23 0 0,32-9 41 0 0,-77 18-111 0 0,2 1 0 0 0,-1 0 0 0 0,24 0 0 0 0,-2-1 0 0 0,-23 4 0 0 0,-1 0 0 0 0,0 1 0 0 0,0 1 0 0 0,1 0 0 0 0,-1 0 0 0 0,-1 1 0 0 0,21 8 0 0 0,32 7 0 0 0,-21-9 0 0 0,33 5 0 0 0,-5-2 0 0 0,-49-8 0 0 0,0 0 0 0 0,0-2 0 0 0,34 0 0 0 0,62-15 68 0 0,-72 6-11 0 0,58 0 0 0 0,-29 5 23 0 0,-26 1 50 0 0,67 5 1 0 0,134 13 40 0 0,-145-26-150 0 0,-85 6-12 0 0,1 0-1 0 0,0 1 1 0 0,-1 2 0 0 0,1 0 0 0 0,41 6 0 0 0,67 28-9 0 0,-104-27 0 0 0,5 0 0 0 0,0-1 1 0 0,61 2-1 0 0,-35-4 10 0 0,-3-1 39 0 0,0-2 0 0 0,0-2 0 0 0,0-3 0 0 0,58-11 0 0 0,-87 11-25 0 0,0 2 0 0 0,-1 1 0 0 0,31 2 0 0 0,74 13 72 0 0,-104-12-73 0 0,-1-1-1 0 0,35-3 1 0 0,-33 1 7 0 0,49 3 0 0 0,42 5 56 0 0,-44-4-44 0 0,-44-3-20 0 0,0-1-1 0 0,37-7 0 0 0,6 1-10 0 0,-59 5 8 0 0,0 0 0 0 0,17-5-1 0 0,13-2-21 0 0,-16 5 16 0 0,1 2 0 0 0,0 1 0 0 0,0 1 0 0 0,44 5-1 0 0,-26 0 31 0 0,51-3-1 0 0,-8 1 1 0 0,-54-1-43 0 0,-3 1 0 0 0,0-2 0 0 0,0 0 0 0 0,51-8 0 0 0,-26-4 46 0 0,-18 3 27 0 0,43-3 0 0 0,61 10 114 0 0,-69 2-118 0 0,-54 0-69 0 0,21 3 0 0 0,-24-1 0 0 0,0-2 0 0 0,22 0 0 0 0,33 0 0 0 0,7-2 0 0 0,31-1 0 0 0,-87 2 0 0 0,82-9 32 0 0,-2 1 0 0 0,-92 9-32 0 0,0 0 0 0 0,0 1 0 0 0,0 1 0 0 0,13 4 0 0 0,-5-2 0 0 0,20 11 0 0 0,-30-12 0 0 0,0 0 0 0 0,14 4 0 0 0,11 0 22 0 0,1-1-1 0 0,48 2 0 0 0,-51-6-21 0 0,1 1 0 0 0,44 11 0 0 0,-42-11 0 0 0,-7-1 0 0 0,18 3 0 0 0,65 0 0 0 0,23 2 0 0 0,35 9 0 0 0,-126-13 0 0 0,0-2 0 0 0,0-2 0 0 0,0-2 0 0 0,53-8 0 0 0,-61 7 0 0 0,0 2 0 0 0,54 4 0 0 0,-69-3 0 0 0,1-1 0 0 0,-1 0 0 0 0,0-2 0 0 0,1-1 0 0 0,29-9 0 0 0,-27 7 0 0 0,-1-1 0 0 0,1 2 0 0 0,32-4 0 0 0,-38 6 0 0 0,0 0 0 0 0,28-9 0 0 0,-40 10 0 0 0,7 0 0 0 0,0 0 0 0 0,0 0 0 0 0,0 1 0 0 0,0 1 0 0 0,0 0 0 0 0,1 0 0 0 0,-1 1 0 0 0,0 1 0 0 0,16 4 0 0 0,-27-6-24 0 0,0 0 1 0 0,-1 0-1 0 0,1 0 0 0 0,0 1 0 0 0,0-1 0 0 0,0 0 0 0 0,0 1 0 0 0,0-1 0 0 0,0 1 1 0 0,-1-1-1 0 0,1 0 0 0 0,0 1 0 0 0,0 0 0 0 0,-1-1 0 0 0,1 1 0 0 0,0-1 1 0 0,-1 1-1 0 0,1 0 0 0 0,0 0 0 0 0,-1-1 0 0 0,1 1 0 0 0,-1 0 0 0 0,0 0 0 0 0,1 0 1 0 0,-1-1-1 0 0,1 1 0 0 0,-1 0 0 0 0,0 0 0 0 0,0 0 0 0 0,0 0 0 0 0,1 0 0 0 0,-1 0 1 0 0,0 0-1 0 0,0 0 0 0 0,0 0 0 0 0,0 0 0 0 0,-1-1 0 0 0,1 1 0 0 0,0 0 1 0 0,0 0-1 0 0,0 0 0 0 0,-1 0 0 0 0,1 0 0 0 0,-1 0 0 0 0,1-1 0 0 0,0 1 0 0 0,-1 0 1 0 0,1 0-1 0 0,-1 0 0 0 0,0 0 0 0 0,-9 13-4367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15:18.054"/>
    </inkml:context>
    <inkml:brush xml:id="br0">
      <inkml:brushProperty name="width" value="0.1" units="cm"/>
      <inkml:brushProperty name="height" value="0.1" units="cm"/>
      <inkml:brushProperty name="color" value="#FFFF00"/>
    </inkml:brush>
  </inkml:definitions>
  <inkml:trace contextRef="#ctx0" brushRef="#br0">1 165 1727 0 0,'13'-4'511'0'0,"1"0"-1"0"0,25-11 1 0 0,-24 8 490 0 0,27-8 1 0 0,-27 12-676 0 0,0 1 1 0 0,1 1-1 0 0,28 0 0 0 0,-28 1-315 0 0,-6 0 43 0 0,0 0 1 0 0,0-2-1 0 0,-1 1 0 0 0,1-1 0 0 0,0 0 1 0 0,15-6-1 0 0,-16 5 78 0 0,0 0-1 0 0,0 1 1 0 0,1 0-1 0 0,-1 1 0 0 0,0 0 1 0 0,16 0-1 0 0,58 8 401 0 0,-21-1-475 0 0,-19-4 0 0 0,-10 1-7 0 0,0-2-1 0 0,59-5 1 0 0,-15-9 265 0 0,65-7 416 0 0,-117 18-642 0 0,54 0 2 0 0,27 4 61 0 0,-59-3 143 0 0,0 3 1 0 0,50 8 0 0 0,40 13-80 0 0,-116-20-192 0 0,0-1 0 0 0,0-1 0 0 0,0-1 0 0 0,0-1 0 0 0,0-1 0 0 0,-1-1 0 0 0,29-7 0 0 0,-17 4 65 0 0,0 0-1 0 0,53 0 1 0 0,64 8 12 0 0,-38 0-20 0 0,-34 1 97 0 0,36-1-36 0 0,-9-5-62 0 0,-54 2 3 0 0,87-11-1 0 0,-9-1 26 0 0,-85 10-88 0 0,3 2 16 0 0,0 2 0 0 0,56 8-1 0 0,7 1 50 0 0,31-10 118 0 0,115-6 170 0 0,31 20-309 0 0,-161 5-42 0 0,72 6 20 0 0,4-23 76 0 0,-131-9-108 0 0,-40 4 22 0 0,55 0 0 0 0,77 11 96 0 0,-85-3-118 0 0,-18-1 8 0 0,0-2 0 0 0,69-6 0 0 0,-97 1-21 0 0,-1-1 25 0 0,0 1 1 0 0,39 2-1 0 0,-14 5-17 0 0,-9 0 11 0 0,1-1 0 0 0,77-7 1 0 0,-79 2-14 0 0,-1 1 1 0 0,73 8 0 0 0,18 1-5 0 0,-26-10 65 0 0,-85 0-64 0 0,29-4 0 0 0,-42 4 0 0 0,32-3 0 0 0,0 3 0 0 0,73 3 0 0 0,-54 0 0 0 0,14 0 0 0 0,29 1 0 0 0,-62-2 0 0 0,133-14 0 0 0,-125 8 0 0 0,1 2 0 0 0,-1 2 0 0 0,1 2 0 0 0,53 8 0 0 0,36 16 0 0 0,10-14 0 0 0,-92-8 0 0 0,130-1 48 0 0,-97-2-32 0 0,35-4 75 0 0,41 1 64 0 0,-1 11-134 0 0,5-11 32 0 0,-42-16 6 0 0,-88 11-24 0 0,62-4-1 0 0,-53 8-34 0 0,8 0 11 0 0,121 1 106 0 0,-151 5-117 0 0,73-3 0 0 0,-71 1 0 0 0,48 7 0 0 0,-27-2 0 0 0,-27-4 0 0 0,44-5 0 0 0,-20 1 0 0 0,-10 1 3 0 0,-5 0 28 0 0,41 3-1 0 0,-16 1-30 0 0,-33-1 0 0 0,46 6 0 0 0,-19 0 0 0 0,-1-2 0 0 0,1-3 0 0 0,102-10 0 0 0,-81 1 0 0 0,-25 2 0 0 0,92 1 0 0 0,-96 5 29 0 0,76-10 0 0 0,-81 6-23 0 0,-19 3-6 0 0,31 2 0 0 0,-11 1 0 0 0,101 8 0 0 0,-129-10 1 0 0,16 0 15 0 0,0-1 0 0 0,0-1 0 0 0,40-7-1 0 0,147-26-15 0 0,-169 30 0 0 0,-36 4 0 0 0,0 1 0 0 0,0 0 0 0 0,18 3 0 0 0,15 1 0 0 0,113 7 57 0 0,-115-6-50 0 0,5-2-7 0 0,1-1 0 0 0,-1-2 0 0 0,1-2 0 0 0,55-11 0 0 0,-78 10 0 0 0,0 2 0 0 0,-1 0 0 0 0,39 5 0 0 0,-22-1 0 0 0,202 25 0 0 0,-127-16 0 0 0,-75-9 0 0 0,-25-3 0 0 0,0 0 0 0 0,25-4 0 0 0,4 0 0 0 0,140-10 0 0 0,-125 12 0 0 0,32-1 0 0 0,69-9 0 0 0,-107 12 0 0 0,99 12 0 0 0,-129-9 0 0 0,23 4 0 0 0,0-3 0 0 0,59-1 0 0 0,-95-3 17 0 0,210-7 30 0 0,-176 9-47 0 0,72 13 0 0 0,-8-1 0 0 0,-43-7 1 0 0,-23-2 4 0 0,68-1 0 0 0,-48-7 9 0 0,177-1 25 0 0,73 11-39 0 0,-298-6 1 0 0,106 2 33 0 0,-98-3-27 0 0,0-2 1 0 0,0 0-1 0 0,27-8 0 0 0,-11 3 16 0 0,0 2-1 0 0,59-2 1 0 0,-53 5-27 0 0,145 6 4 0 0,-108 1 0 0 0,-36-3 0 0 0,71-6 0 0 0,-18-2 74 0 0,-69 5-84 0 0,91 0 10 0 0,10 0 0 0 0,-94 1 22 0 0,-24 1-1 0 0,23-2 0 0 0,-18-1-16 0 0,0 1 0 0 0,0 1 0 0 0,31 4 0 0 0,52 15 29 0 0,-29-4-24 0 0,-52-11-10 0 0,1-1 0 0 0,-1-1 0 0 0,1-1 0 0 0,31-1 0 0 0,155-16 0 0 0,-145 15 0 0 0,1-2 0 0 0,-49 2 0 0 0,24 2 0 0 0,-11-1 0 0 0,110 9 93 0 0,-92-5-38 0 0,0-1-1 0 0,64-5 0 0 0,-37-6-54 0 0,99-6 0 0 0,-155 15 0 0 0,-1 1 0 0 0,18 3 0 0 0,3 1 0 0 0,-23-4-8 0 0,110 8 80 0 0,-104-9-72 0 0,1 1 0 0 0,-1 1 0 0 0,20 6 0 0 0,-17-4 0 0 0,40 4 0 0 0,107 6 0 0 0,-114-8 0 0 0,0-3 0 0 0,99-5 0 0 0,47-12 0 0 0,-27 17 0 0 0,-111 0 0 0 0,-39-3-2 0 0,-15 0 19 0 0,1 0-1 0 0,-1-1 1 0 0,18-1-1 0 0,77-7-16 0 0,-26 3 0 0 0,-46 4 0 0 0,0 0 0 0 0,62 9 0 0 0,19 0 0 0 0,-42-9 0 0 0,98 4 0 0 0,-4 5 0 0 0,-27-13 0 0 0,-33 0 0 0 0,7-1 0 0 0,-65 5 0 0 0,-25 1 0 0 0,28-3 0 0 0,-37 2 0 0 0,1 1 0 0 0,-1 0 0 0 0,0 1 0 0 0,23 5 0 0 0,15 0 0 0 0,-11-3 0 0 0,-14-1 0 0 0,-1-1 0 0 0,41-3 0 0 0,-50 1 0 0 0,25 2 0 0 0,5-1 0 0 0,22-2 0 0 0,82 8 0 0 0,68 22 0 0 0,-145-18 0 0 0,-43-7 0 0 0,6 0 33 0 0,53-3 1 0 0,-37-1-37 0 0,105-4 3 0 0,-132 5 0 0 0,35 6 0 0 0,78 3 0 0 0,-94-8 0 0 0,80 13 0 0 0,-84-7 2 0 0,-1 0 0 0 0,1-3 0 0 0,0-1-1 0 0,0-3 1 0 0,42-3 0 0 0,0-1 51 0 0,-23-3-53 0 0,71 1 0 0 0,-114 6 0 0 0,27 6 0 0 0,-28-3 0 0 0,30 1 0 0 0,78-8 0 0 0,-43 10 0 0 0,1 0 0 0 0,-52-7 13 0 0,-1-1 0 0 0,1-2 0 0 0,-1 0-1 0 0,34-11 1 0 0,172-47-13 0 0,-231 62 0 0 0,46-12 0 0 0,-44 11 0 0 0,0 1 0 0 0,0-1 0 0 0,0 1 0 0 0,0 0 0 0 0,0 0 0 0 0,0 1 0 0 0,8 1 0 0 0,-12-2-3 0 0,0 1 0 0 0,0-1 0 0 0,0 1 0 0 0,1-1 0 0 0,-1 1-1 0 0,0 0 1 0 0,-1-1 0 0 0,1 1 0 0 0,0 0 0 0 0,0 0 0 0 0,0 0-1 0 0,0-1 1 0 0,-1 1 0 0 0,1 0 0 0 0,0 0 0 0 0,-1 0 0 0 0,1 0 0 0 0,0 0-1 0 0,-1 1 1 0 0,0-1 0 0 0,1 0 0 0 0,-1 0 0 0 0,1 2 0 0 0,0 2-941 0 0,-1 0 1 0 0,0 0-1 0 0,1 0 1 0 0,-2 7-1 0 0,-1 5-3823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33:42.368"/>
    </inkml:context>
    <inkml:brush xml:id="br0">
      <inkml:brushProperty name="width" value="0.1" units="cm"/>
      <inkml:brushProperty name="height" value="0.1" units="cm"/>
      <inkml:brushProperty name="color" value="#FFFF00"/>
    </inkml:brush>
  </inkml:definitions>
  <inkml:trace contextRef="#ctx0" brushRef="#br0">0 0 3679 0 0,'0'0'280'0'0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34:38.863"/>
    </inkml:context>
    <inkml:brush xml:id="br0">
      <inkml:brushProperty name="width" value="0.1" units="cm"/>
      <inkml:brushProperty name="height" value="0.1" units="cm"/>
      <inkml:brushProperty name="color" value="#FFFF00"/>
    </inkml:brush>
  </inkml:definitions>
  <inkml:trace contextRef="#ctx0" brushRef="#br0">2568 157 2303 0 0,'-19'-4'835'0'0,"-25"-11"7456"0"0,20 3-8441 0 0,20 9 261 0 0,-1 1 1 0 0,1 1-1 0 0,0-1 0 0 0,-1 1 0 0 0,1 0 0 0 0,0 0 0 0 0,-1 0 0 0 0,0 0 0 0 0,1 1 0 0 0,-9 0 0 0 0,-4 1 670 0 0,-28 5 0 0 0,1 0 299 0 0,0-1 156 0 0,28-3-752 0 0,0-1 0 0 0,-27 0 0 0 0,-82-8 1212 0 0,89 6-1257 0 0,28 2-357 0 0,1-1-1 0 0,-1 0 0 0 0,1-1 0 0 0,-1 0 1 0 0,1 0-1 0 0,-10-3 0 0 0,8 1-26 0 0,1 1-1 0 0,-1 0 1 0 0,0 0-1 0 0,0 1 1 0 0,-1 0-1 0 0,-13 0 1 0 0,17 1-12 0 0,1 0 0 0 0,-1 0 1 0 0,1 0-1 0 0,0-1 0 0 0,-1 0 1 0 0,-8-3-1 0 0,7 3 10 0 0,1-1 0 0 0,-1 1-1 0 0,-10-1 1 0 0,-10 1 179 0 0,18 0-122 0 0,0 1 0 0 0,-1 0 0 0 0,-11 2 0 0 0,14-2-60 0 0,-1 0 0 0 0,1 0 0 0 0,0 0-1 0 0,0-1 1 0 0,0 0 0 0 0,-10-3 0 0 0,-13-1 46 0 0,-116-16 126 0 0,91 10 20 0 0,33 5-16 0 0,-34-3-1 0 0,-75-8 447 0 0,92 10-593 0 0,14 2 15 0 0,1 1-1 0 0,-36-1 1 0 0,-59 8 488 0 0,-144 23 0 0 0,243-23-511 0 0,-228 23 639 0 0,93-13-323 0 0,5 0-327 0 0,140-13-185 0 0,-5 1-690 0 0,1-1 1 0 0,-1 2 0 0 0,0 0-1 0 0,-22 6 1 0 0,8 3-7477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17:29.828"/>
    </inkml:context>
    <inkml:brush xml:id="br0">
      <inkml:brushProperty name="width" value="0.1" units="cm"/>
      <inkml:brushProperty name="height" value="0.1" units="cm"/>
      <inkml:brushProperty name="color" value="#FFFF00"/>
    </inkml:brush>
  </inkml:definitions>
  <inkml:trace contextRef="#ctx0" brushRef="#br0">22 74 79 0 0,'0'0'1'0'0,"-4"-5"45"0"0,1 0 1 0 0,0 0-1 0 0,1 0 1 0 0,-1 0-1 0 0,-1-7 1 0 0,3 11-38 0 0,1 0-1 0 0,0 0 1 0 0,-1 0-1 0 0,1 0 1 0 0,0 0 0 0 0,0 0-1 0 0,0 0 1 0 0,0 0-1 0 0,0 0 1 0 0,0-1 0 0 0,0 1-1 0 0,1 0 1 0 0,-1 0-1 0 0,0 0 1 0 0,0 0 0 0 0,1 0-1 0 0,-1 0 1 0 0,1 0 0 0 0,-1 0-1 0 0,1 1 1 0 0,-1-1-1 0 0,1 0 1 0 0,0 0 0 0 0,-1 0-1 0 0,1 0 1 0 0,0 1-1 0 0,0-1 1 0 0,-1 0 0 0 0,1 1-1 0 0,0-1 1 0 0,0 1-1 0 0,0-1 1 0 0,0 1 0 0 0,0-1-1 0 0,2 0 1 0 0,0 0-7 0 0,1 0 1 0 0,0 0-1 0 0,0 1 1 0 0,0-1-1 0 0,0 1 0 0 0,0 0 1 0 0,0 0-1 0 0,0 0 1 0 0,0 0-1 0 0,-1 1 1 0 0,7 1-1 0 0,7 3-4 0 0,21 8-1 0 0,-16-5 5 0 0,40 11-2 0 0,87 12 0 0 0,-149-30 0 0 0,60 10 0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17:30.268"/>
    </inkml:context>
    <inkml:brush xml:id="br0">
      <inkml:brushProperty name="width" value="0.1" units="cm"/>
      <inkml:brushProperty name="height" value="0.1" units="cm"/>
      <inkml:brushProperty name="color" value="#FFFF00"/>
    </inkml:brush>
  </inkml:definitions>
  <inkml:trace contextRef="#ctx0" brushRef="#br0">41 40 1375 0 0,'41'-27'171'0'0,"-25"14"1274"0"0,-22 19-1410 0 0,0-1 0 0 0,0 0 0 0 0,-1-1 0 0 0,0 0 0 0 0,1 0 0 0 0,-2 0 0 0 0,-11 4 0 0 0,2 4-26 0 0,4-2-103 0 0,11-10-13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20:37.171"/>
    </inkml:context>
    <inkml:brush xml:id="br0">
      <inkml:brushProperty name="width" value="0.1" units="cm"/>
      <inkml:brushProperty name="height" value="0.1" units="cm"/>
      <inkml:brushProperty name="color" value="#FFFF00"/>
    </inkml:brush>
  </inkml:definitions>
  <inkml:trace contextRef="#ctx0" brushRef="#br0">91 340 5527 0 0,'0'-2'111'0'0,"0"2"-40"0"0,0 0-1 0 0,-1-1 0 0 0,1 1 0 0 0,0 0 1 0 0,0-1-1 0 0,0 1 0 0 0,0 0 0 0 0,0 0 1 0 0,0-1-1 0 0,0 1 0 0 0,0 0 0 0 0,0-1 1 0 0,1 1-1 0 0,-1 0 0 0 0,0-1 1 0 0,0 1-1 0 0,0 0 0 0 0,0-1 0 0 0,0 1 1 0 0,0 0-1 0 0,1 0 0 0 0,-1-1 0 0 0,0 1 1 0 0,0 0-1 0 0,0 0 0 0 0,1-1 0 0 0,-1 1 1 0 0,0 0-1 0 0,0 0 0 0 0,1 0 0 0 0,-1-1 1 0 0,0 1-1 0 0,0 0 0 0 0,1 0 0 0 0,-1 0 1 0 0,0 0-1 0 0,1 0 0 0 0,-1 0 0 0 0,0 0 1 0 0,1 0-1 0 0,-1-1 0 0 0,0 1 1 0 0,1 0-1 0 0,-1 0 0 0 0,0 0 0 0 0,0 1 1 0 0,1-1-1 0 0,0 0 0 0 0,0-1 459 0 0,11 0 587 0 0,1 0 0 0 0,21 1 0 0 0,1-1-107 0 0,4-2-1236 0 0,0-3 1 0 0,0-1-1 0 0,-1-2 0 0 0,0-2 0 0 0,51-21 0 0 0,-86 31 237 0 0,-1 0 0 0 0,1 0 0 0 0,-1 0 1 0 0,1 0-1 0 0,-1 0 0 0 0,1 1 0 0 0,0-1 0 0 0,-1 1 0 0 0,1 0 0 0 0,0 0 0 0 0,0 0 1 0 0,-1 0-1 0 0,1 0 0 0 0,5 2 0 0 0,-6-1 120 0 0,1-1 1 0 0,0 1-1 0 0,0-1 0 0 0,0 1 0 0 0,0-1 1 0 0,-1 0-1 0 0,1 0 0 0 0,4-1 0 0 0,-4 1-21 0 0,-1-1-1 0 0,1 1 0 0 0,-1 0 1 0 0,0 0-1 0 0,1 0 1 0 0,-1 1-1 0 0,1-1 0 0 0,-1 0 1 0 0,0 1-1 0 0,1 0 0 0 0,-1-1 1 0 0,0 1-1 0 0,5 2 0 0 0,-7-2-82 0 0,1-1 1 0 0,-1 0-1 0 0,1 1 0 0 0,0-1 0 0 0,-1 0 1 0 0,1 1-1 0 0,0-1 0 0 0,-1 0 0 0 0,1 0 0 0 0,0 0 1 0 0,-1 0-1 0 0,1 0 0 0 0,0 1 0 0 0,-1-1 0 0 0,1 0 1 0 0,0-1-1 0 0,0 1 0 0 0,0 0 0 0 0,6-1 79 0 0,-7 1-52 0 0,-24-11 511 0 0,20 9-499 0 0,-14-6 163 0 0,-21-5 0 0 0,32 11-200 0 0,1 0 0 0 0,-1 1 1 0 0,0 0-1 0 0,0 1 0 0 0,1 0 1 0 0,-15 0-1 0 0,-21 6 90 0 0,1 2 0 0 0,0 1 1 0 0,0 3-1 0 0,1 1 0 0 0,-44 20 0 0 0,71-26-9 0 0,1 0-1 0 0,-1 1 0 0 0,1 0 1 0 0,1 1-1 0 0,-1 0 0 0 0,1 1 1 0 0,1 0-1 0 0,0 1 0 0 0,0 0 1 0 0,-14 23-1 0 0,22-31-77 0 0,1 0 1 0 0,-1 1-1 0 0,1-1 0 0 0,0 0 0 0 0,0 1 1 0 0,0-1-1 0 0,0 0 0 0 0,1 1 0 0 0,-1 4 1 0 0,1-7-32 0 0,0 0 0 0 0,0 0 0 0 0,0 0 0 0 0,0 0 0 0 0,0 0 1 0 0,0-1-1 0 0,1 1 0 0 0,-1 0 0 0 0,0 0 0 0 0,0 0 0 0 0,1-1 1 0 0,-1 1-1 0 0,1 0 0 0 0,-1 0 0 0 0,1-1 0 0 0,-1 1 0 0 0,1 0 1 0 0,-1-1-1 0 0,1 1 0 0 0,-1-1 0 0 0,1 1 0 0 0,0 0 0 0 0,-1-1 1 0 0,1 1-1 0 0,0-1 0 0 0,0 0 0 0 0,-1 1 0 0 0,1-1 0 0 0,0 0 1 0 0,0 1-1 0 0,0-1 0 0 0,-1 0 0 0 0,1 0 0 0 0,0 0 1 0 0,0 0-1 0 0,0 0 0 0 0,0 0 0 0 0,-1 0 0 0 0,1 0 0 0 0,0 0 1 0 0,0 0-1 0 0,0 0 0 0 0,0 0 0 0 0,0-1 0 0 0,2 0-4 0 0,0 1-1 0 0,-1-1 1 0 0,1-1 0 0 0,-1 1-1 0 0,1 0 1 0 0,-1-1 0 0 0,1 1-1 0 0,-1-1 1 0 0,0 0-1 0 0,0 1 1 0 0,0-1 0 0 0,0 0-1 0 0,0-1 1 0 0,0 1 0 0 0,-1 0-1 0 0,1 0 1 0 0,1-4 0 0 0,4-6 7 0 0,0-1 0 0 0,4-13 0 0 0,-10 23-6 0 0,8-18 10 0 0,-2-1 0 0 0,0 1 1 0 0,-1-1-1 0 0,-1 0 0 0 0,-2 0 0 0 0,0-1 0 0 0,-1 1 0 0 0,-2-38 0 0 0,0 58-7 0 0,0-5-1 0 0,-1 0-1 0 0,0-1 1 0 0,0 1 0 0 0,-4-12-1 0 0,5 17-3 0 0,-1 1 0 0 0,1 0 0 0 0,-1-1 0 0 0,1 1 0 0 0,-1 0-1 0 0,0 0 1 0 0,1 0 0 0 0,-1 0 0 0 0,0-1 0 0 0,0 1 0 0 0,0 0 0 0 0,0 0 0 0 0,0 0-1 0 0,0 1 1 0 0,0-1 0 0 0,0 0 0 0 0,0 0 0 0 0,0 1 0 0 0,-1-1 0 0 0,1 0 0 0 0,0 1-1 0 0,0-1 1 0 0,-1 1 0 0 0,1 0 0 0 0,0-1 0 0 0,-1 1 0 0 0,1 0 0 0 0,0 0 0 0 0,-1 0-1 0 0,1 0 1 0 0,0 0 0 0 0,-1 0 0 0 0,-1 0 0 0 0,2 0 4 0 0,0 1 0 0 0,-1-1 0 0 0,1 0 0 0 0,0 1 0 0 0,0-1 0 0 0,0 0 0 0 0,-1 1 0 0 0,1 0 0 0 0,0-1 0 0 0,0 1 1 0 0,0 0-1 0 0,0-1 0 0 0,0 1 0 0 0,0 0 0 0 0,0 0 0 0 0,0 0 0 0 0,0 0 0 0 0,0 0 0 0 0,1 0 0 0 0,-1 0 0 0 0,-1 2 0 0 0,1 0-1 0 0,0-1 0 0 0,1 1-1 0 0,-1-1 1 0 0,1 1 0 0 0,0-1 0 0 0,0 0 0 0 0,-1 1-1 0 0,1-1 1 0 0,1 1 0 0 0,0 4 0 0 0,1 3-4 0 0,0 0 0 0 0,1-1 0 0 0,1 1 0 0 0,7 14 0 0 0,6 13 31 0 0,-9-19 6 0 0,0-1 0 0 0,16 24 0 0 0,-7-7 38 0 0,-16-30-51 0 0,1 0 1 0 0,-1 0-1 0 0,1 0 1 0 0,0 0-1 0 0,0 0 1 0 0,1-1-1 0 0,-1 1 1 0 0,1-1-1 0 0,-1 1 1 0 0,1-1-1 0 0,0 0 1 0 0,0 0-1 0 0,5 3 1 0 0,-7-6-15 0 0,-1 1 1 0 0,0-1 0 0 0,1 0 0 0 0,-1 0 0 0 0,0 0 0 0 0,1 0 0 0 0,-1 0 0 0 0,0 0-1 0 0,1 1 1 0 0,-1-1 0 0 0,1 0 0 0 0,-1 0 0 0 0,0 0 0 0 0,1 0 0 0 0,-1 0 0 0 0,1 0 0 0 0,-1-1-1 0 0,0 1 1 0 0,1 0 0 0 0,-1 0 0 0 0,0 0 0 0 0,1 0 0 0 0,-1 0 0 0 0,0 0 0 0 0,1-1-1 0 0,-1 1 1 0 0,0 0 0 0 0,1 0 0 0 0,-1-1 0 0 0,6-11 95 0 0,-3-16 107 0 0,-4 8-133 0 0,0 0 0 0 0,-2 1 1 0 0,-1 0-1 0 0,-8-28 0 0 0,-1 7-161 0 0,-19-39 0 0 0,27 67 51 0 0,0 1 0 0 0,-1 0 0 0 0,0 1-1 0 0,-1 0 1 0 0,0 0 0 0 0,-11-12 0 0 0,16 19 34 0 0,-1 0 0 0 0,-1 1 1 0 0,1-1-1 0 0,0 1 0 0 0,-1 0 1 0 0,1 0-1 0 0,-1 0 0 0 0,1 0 1 0 0,-1 0-1 0 0,0 1 0 0 0,0 0 1 0 0,0-1-1 0 0,0 1 0 0 0,0 1 1 0 0,0-1-1 0 0,0 1 0 0 0,0 0 1 0 0,0-1-1 0 0,0 2 0 0 0,0-1 1 0 0,-1 0-1 0 0,-4 2 0 0 0,8-1 9 0 0,-1-1 0 0 0,1 0 0 0 0,-1 1 0 0 0,1-1 0 0 0,0 1 0 0 0,-1 0 0 0 0,1-1 0 0 0,-1 1 0 0 0,1 0-1 0 0,0 0 1 0 0,0 0 0 0 0,0 0 0 0 0,-1 0 0 0 0,1 0 0 0 0,0 0 0 0 0,0 0 0 0 0,0 1 0 0 0,-1 1 0 0 0,1 0-5 0 0,0-1 0 0 0,0 1-1 0 0,1-1 1 0 0,-1 1 0 0 0,1-1 0 0 0,-1 1 0 0 0,1-1 0 0 0,0 1 0 0 0,0 0 0 0 0,0 3-1 0 0,1 3-3 0 0,1 0 0 0 0,0-1 0 0 0,0 1 0 0 0,1 0 0 0 0,5 11 0 0 0,7 14 49 0 0,1 0 0 0 0,2-1-1 0 0,1-1 1 0 0,1-1 0 0 0,38 43-1 0 0,-53-68 10 0 0,1-1 0 0 0,0 0 0 0 0,0-1 0 0 0,1 1 0 0 0,-1-1 0 0 0,1 0 0 0 0,0-1 0 0 0,0 0 0 0 0,0 0 0 0 0,1 0 0 0 0,-1-1 0 0 0,1 0 0 0 0,12 1 0 0 0,-18-3-25 0 0,0 0-1 0 0,0 0 1 0 0,0 0-1 0 0,0-1 1 0 0,0 1 0 0 0,0 0-1 0 0,-1-1 1 0 0,1 0-1 0 0,0 1 1 0 0,0-1-1 0 0,0 0 1 0 0,2-2 0 0 0,-3 3-24 0 0,-1 0 1 0 0,0-1-1 0 0,0 1 1 0 0,1 0-1 0 0,-1-1 1 0 0,0 1 0 0 0,1 0-1 0 0,-1-1 1 0 0,0 1-1 0 0,0 0 1 0 0,0-1 0 0 0,1 1-1 0 0,-1-1 1 0 0,0 1-1 0 0,0 0 1 0 0,0-1-1 0 0,0 1 1 0 0,0-1 0 0 0,0 1-1 0 0,0-1 1 0 0,0 0-1 0 0,0 0-11 0 0,0 0 1 0 0,-1 0-1 0 0,1 1 0 0 0,0-1 0 0 0,-1 0 0 0 0,1 0 0 0 0,-1 0 1 0 0,1 1-1 0 0,-1-1 0 0 0,0 0 0 0 0,1 1 0 0 0,-1-1 0 0 0,0 0 1 0 0,-1 0-1 0 0,1 0-159 0 0,0 0 1 0 0,0 0-1 0 0,-1-1 1 0 0,1 1 0 0 0,0 0-1 0 0,0-1 1 0 0,0 1-1 0 0,0 0 1 0 0,1-1-1 0 0,-1 1 1 0 0,0-1-1 0 0,-1-3 1 0 0,2-2-1625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21:45.470"/>
    </inkml:context>
    <inkml:brush xml:id="br0">
      <inkml:brushProperty name="width" value="0.1" units="cm"/>
      <inkml:brushProperty name="height" value="0.1" units="cm"/>
      <inkml:brushProperty name="color" value="#FFFF00"/>
    </inkml:brush>
  </inkml:definitions>
  <inkml:trace contextRef="#ctx0" brushRef="#br0">0 26 919 0 0,'0'0'12'0'0,"0"-1"-1"0"0,0 1 0 0 0,0 0 0 0 0,1 0 0 0 0,-1 0 0 0 0,0 0 1 0 0,0 0-1 0 0,0-1 0 0 0,0 1 0 0 0,0 0 0 0 0,0 0 0 0 0,0 0 0 0 0,0 0 1 0 0,1 0-1 0 0,-1 0 0 0 0,0 0 0 0 0,0-1 0 0 0,0 1 0 0 0,0 0 0 0 0,0 0 1 0 0,0 0-1 0 0,1 0 0 0 0,-1 0 0 0 0,0 0 0 0 0,0 0 0 0 0,0 0 1 0 0,0 0-1 0 0,1 0 0 0 0,-1 0 0 0 0,0 0 0 0 0,0 0 0 0 0,0 0 0 0 0,0 0 1 0 0,0 0-1 0 0,1 0 0 0 0,-1 0 0 0 0,0 0 0 0 0,0 0 0 0 0,0 0 0 0 0,0 0 1 0 0,1 0-1 0 0,-1 1 0 0 0,0-1 0 0 0,0 0 0 0 0,0 0 0 0 0,0 0 0 0 0,0 0 1 0 0,0 0-1 0 0,0 0 0 0 0,1 0 0 0 0,-1 0 0 0 0,0 1 0 0 0,0-1 1 0 0,0 0-1 0 0,0 0 0 0 0,0 0 0 0 0,0 0 0 0 0,0 1 0 0 0,7 4 1075 0 0,-5-3-1085 0 0,-1-1-1 0 0,1 1 1 0 0,0-1-1 0 0,0 0 0 0 0,0 0 1 0 0,0 0-1 0 0,0 0 1 0 0,0 0-1 0 0,0-1 0 0 0,0 1 1 0 0,0-1-1 0 0,0 1 1 0 0,4 0-1 0 0,30-2 454 0 0,-19 1 254 0 0,4 0-363 0 0,1 0-1 0 0,0-2 0 0 0,-1 0 1 0 0,0-1-1 0 0,0-2 0 0 0,0 0 1 0 0,27-10-1 0 0,-44 13-298 0 0,-1 0 0 0 0,1 1 0 0 0,0-1 0 0 0,0 1 0 0 0,0 0 0 0 0,0 0 0 0 0,0 1 0 0 0,0-1 0 0 0,0 1 0 0 0,0 0 0 0 0,0 0 0 0 0,0 0 0 0 0,0 1 0 0 0,0-1 0 0 0,0 1 0 0 0,0 0 0 0 0,0 0-1 0 0,0 0 1 0 0,0 1 0 0 0,4 1 0 0 0,5 3-36 0 0,0-1-1 0 0,0-1 0 0 0,1 0 0 0 0,-1-1 0 0 0,1 0 0 0 0,21 1 0 0 0,-9 4 19 0 0,-22-7-24 0 0,-1 1 1 0 0,1-1-1 0 0,0 0 1 0 0,0 0 0 0 0,-1-1-1 0 0,1 1 1 0 0,4 0-1 0 0,65 3 124 0 0,-61-4-66 0 0,173-5 684 0 0,-137 3-730 0 0,-1 1 0 0 0,0 3 0 0 0,86 14 0 0 0,-125-15-16 0 0,16 4 0 0 0,1-2 0 0 0,30 2 0 0 0,-43-5 0 0 0,1 2 0 0 0,-1-1 0 0 0,20 7 0 0 0,18 2 0 0 0,-47-10 1 0 0,1 0-1 0 0,-1 0 0 0 0,0 0 1 0 0,0 0-1 0 0,0 0 0 0 0,0-1 1 0 0,0 0-1 0 0,0 0 0 0 0,0 0 1 0 0,5-2-1 0 0,26-18 39 0 0,-29 17-36 0 0,1 0-1 0 0,-1 1 1 0 0,0 0 0 0 0,1 0-1 0 0,0 0 1 0 0,0 1 0 0 0,8-3-1 0 0,-5 2-2 0 0,-6 3 0 0 0,-1-1 0 0 0,1 0 0 0 0,-1 1 0 0 0,1-1 0 0 0,0 1 0 0 0,-1 0 0 0 0,5 0 0 0 0,-3 2 0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21:47.040"/>
    </inkml:context>
    <inkml:brush xml:id="br0">
      <inkml:brushProperty name="width" value="0.1" units="cm"/>
      <inkml:brushProperty name="height" value="0.1" units="cm"/>
      <inkml:brushProperty name="color" value="#FFFF00"/>
    </inkml:brush>
  </inkml:definitions>
  <inkml:trace contextRef="#ctx0" brushRef="#br0">1006 10 2471 0 0,'-1'0'14'0'0,"1"-1"-1"0"0,0 1 0 0 0,0-1 0 0 0,0 1 0 0 0,0-1 0 0 0,-1 1 0 0 0,1 0 0 0 0,0-1 0 0 0,0 1 0 0 0,-1-1 0 0 0,1 1 0 0 0,0-1 1 0 0,-1 1-1 0 0,1 0 0 0 0,0-1 0 0 0,-1 1 0 0 0,1 0 0 0 0,-1-1 0 0 0,1 1 0 0 0,-1 0 0 0 0,1 0 0 0 0,0-1 0 0 0,-1 1 0 0 0,1 0 0 0 0,-1 0 1 0 0,1 0-1 0 0,-2-1 0 0 0,2 2 26 0 0,-1-1 0 0 0,0 1 0 0 0,1-1 1 0 0,-1 1-1 0 0,1 0 0 0 0,-1-1 0 0 0,1 1 1 0 0,-1-1-1 0 0,1 1 0 0 0,-1 0 0 0 0,1 0 1 0 0,0-1-1 0 0,-1 1 0 0 0,1 0 0 0 0,0 0 1 0 0,0 0-1 0 0,-3 6-4 0 0,0 0 0 0 0,-1 0 0 0 0,1 0-1 0 0,-1-1 1 0 0,0 0 0 0 0,-1 0 0 0 0,1 0 0 0 0,-1 0 0 0 0,-1-1 0 0 0,1 0 0 0 0,-1 0 0 0 0,1 0 0 0 0,-2-1 0 0 0,1 1 0 0 0,-10 4-1 0 0,13-8 14 0 0,1 0 0 0 0,-1 0 1 0 0,0 0-1 0 0,1 0 0 0 0,-1-1 0 0 0,0 1 0 0 0,0-1 0 0 0,0 0 0 0 0,1 0 0 0 0,-1 0 0 0 0,0 0 0 0 0,0 0 0 0 0,0 0 0 0 0,-2-1 0 0 0,-4-2 294 0 0,0 0 0 0 0,-17-8 1 0 0,21 8-170 0 0,-1 1 0 0 0,0-1 0 0 0,0 1 0 0 0,-1 0 0 0 0,1 0 0 0 0,0 1 0 0 0,-12-2 0 0 0,-23 8-1 0 0,36-4-172 0 0,0 0 0 0 0,0 0 1 0 0,0 0-1 0 0,0-1 0 0 0,0 1 0 0 0,0-1 1 0 0,0-1-1 0 0,0 1 0 0 0,0-1 0 0 0,0 0 1 0 0,0 0-1 0 0,-10-3 0 0 0,-1-2 42 0 0,-1 0-1 0 0,0 1 1 0 0,-34-4-1 0 0,27 5 203 0 0,-25-8-1 0 0,41 10-199 0 0,0 0 0 0 0,1 1 0 0 0,-1-1-1 0 0,0 2 1 0 0,0-1 0 0 0,0 1 0 0 0,0 0-1 0 0,0 1 1 0 0,0-1 0 0 0,0 2-1 0 0,0-1 1 0 0,1 1 0 0 0,-1 0 0 0 0,-12 6-1 0 0,12-5-35 0 0,-1 1-1 0 0,0-2 0 0 0,0 1 1 0 0,1-1-1 0 0,-1-1 0 0 0,-1 0 0 0 0,-10 1 1 0 0,-8-3 237 0 0,-28-4 1 0 0,16 2 267 0 0,31 2-469 0 0,1 1 1 0 0,-1 0-1 0 0,0 0 0 0 0,1 1 0 0 0,-1 0 1 0 0,0 1-1 0 0,1 0 0 0 0,-14 4 1 0 0,20-4-56 0 0,-1 0 0 0 0,1 0-1 0 0,0 0 1 0 0,0 0 0 0 0,-1 0 0 0 0,1 0 0 0 0,0 1 0 0 0,1-1 0 0 0,-1 1 0 0 0,0-1 0 0 0,1 1 0 0 0,-1 0 0 0 0,-1 5 0 0 0,2-4-74 0 0,-5 6-209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23:02.637"/>
    </inkml:context>
    <inkml:brush xml:id="br0">
      <inkml:brushProperty name="width" value="0.1" units="cm"/>
      <inkml:brushProperty name="height" value="0.1" units="cm"/>
      <inkml:brushProperty name="color" value="#FFFF00"/>
    </inkml:brush>
  </inkml:definitions>
  <inkml:trace contextRef="#ctx0" brushRef="#br0">0 112 919 0 0,'1'-2'121'0'0,"0"0"0"0"0,0-1-1 0 0,0 1 1 0 0,0 0-1 0 0,0 0 1 0 0,0 0 0 0 0,1 0-1 0 0,-1 0 1 0 0,1 0-1 0 0,-1 1 1 0 0,1-1-1 0 0,0 0 1 0 0,0 1 0 0 0,0-1-1 0 0,0 1 1 0 0,0 0-1 0 0,0-1 1 0 0,0 1-1 0 0,0 0 1 0 0,0 0 0 0 0,1 1-1 0 0,2-2 1 0 0,1 1-83 0 0,0 0 0 0 0,1 0 0 0 0,-1 0 1 0 0,0 0-1 0 0,1 1 0 0 0,-1 0 0 0 0,1 1 1 0 0,6 1-1 0 0,36 4 210 0 0,-22 1-120 0 0,1-2 0 0 0,-1-1 0 0 0,52 0 0 0 0,-55-3 0 0 0,36 7 0 0 0,-40-4-110 0 0,-1-2 1 0 0,1 0 0 0 0,23-1-1 0 0,52-7 58 0 0,60-4 366 0 0,-136 10-411 0 0,-5 0 0 0 0,26 2 1 0 0,3 4 10 0 0,0-1-1 0 0,70-1 0 0 0,6-9 37 0 0,-93 5-36 0 0,0 1 0 0 0,1 1 0 0 0,-1 1 0 0 0,31 9 0 0 0,-43-9-29 0 0,0-1 0 0 0,0 0-1 0 0,1-1 1 0 0,14-1-1 0 0,-11 0-11 0 0,31 4-1 0 0,25 1 64 0 0,-15 6-64 0 0,107 3 0 0 0,-154-14 0 0 0,130-4 0 0 0,-119 4 23 0 0,30 2 1 0 0,-2 0 1 0 0,132-2-25 0 0,-129-1 0 0 0,48 2 0 0 0,133 9 64 0 0,-26-20-64 0 0,-130-1 0 0 0,52-4 0 0 0,-59 12 0 0 0,97 8 0 0 0,88 12 0 0 0,-239-16 0 0 0,0-2 0 0 0,-1 0 0 0 0,25-5 0 0 0,-1 0 0 0 0,-3 1 0 0 0,177-17 0 0 0,2 19 0 0 0,-168 4 0 0 0,87-8 0 0 0,47-22 0 0 0,-127 19 16 0 0,95-2 0 0 0,57 14 91 0 0,-146 2-81 0 0,-34-1-13 0 0,52-3 1 0 0,164-15-14 0 0,-239 15 0 0 0,48-3 0 0 0,1 3 0 0 0,54 7 0 0 0,-67 0 0 0 0,-22-3 0 0 0,0-1 0 0 0,26 0 0 0 0,292 3 0 0 0,-180-10 0 0 0,-4 15 0 0 0,1 0 0 0 0,-42-5 0 0 0,-70-3 0 0 0,1-1 0 0 0,51-5 0 0 0,251-38 72 0 0,-297 38-72 0 0,0 3 0 0 0,50 6 0 0 0,28 0 0 0 0,92-14 0 0 0,-204 7 0 0 0,209-17 0 0 0,-169 16 0 0 0,94 8 0 0 0,-99-3 0 0 0,11 0 0 0 0,1-3 0 0 0,95-12 0 0 0,-38-2 0 0 0,1 5 0 0 0,121 8 0 0 0,-184 3 0 0 0,119 1 0 0 0,-91-7 0 0 0,55-1 0 0 0,130 13 0 0 0,8 1 0 0 0,-230-9 6 0 0,335-10 52 0 0,-195 3-58 0 0,-97 5 0 0 0,83 5 0 0 0,-103-5 0 0 0,155-11 0 0 0,-97 7 0 0 0,-58 4 0 0 0,-28 2 0 0 0,0 2 0 0 0,53 9 0 0 0,-47-4 0 0 0,-8-4 0 0 0,1-1 0 0 0,-1-2 0 0 0,56-7 0 0 0,-34 1 0 0 0,99 4 0 0 0,-2 14 0 0 0,7 1 0 0 0,199-19 0 0 0,-269 2 0 0 0,16-2 0 0 0,71-1 0 0 0,-54 15 0 0 0,192 6 0 0 0,-106-11 0 0 0,-64 7 0 0 0,-1 0 0 0 0,-116-11 0 0 0,50-10 0 0 0,18-1 0 0 0,-71 11 5 0 0,42-3 11 0 0,-1 4 0 0 0,80 9 1 0 0,-67 3-14 0 0,0-4 1 0 0,104-4-1 0 0,61-1-3 0 0,64 21 0 0 0,-228-16 0 0 0,-52-4 0 0 0,-1-2 0 0 0,1 0 0 0 0,43-5 0 0 0,156-22 0 0 0,-184 21 0 0 0,0 2 0 0 0,70 7 0 0 0,-42 2 0 0 0,-36-2 0 0 0,1-2 0 0 0,43-2 0 0 0,-52-1 8 0 0,-31 0-10 0 0,-1 0 0 0 0,1 0 0 0 0,-1 1 0 0 0,1-1 1 0 0,-1 0-1 0 0,1 1 0 0 0,-1-1 0 0 0,1 1 0 0 0,-1-1 0 0 0,1 1 1 0 0,-1 0-1 0 0,0 0 0 0 0,0-1 0 0 0,1 1 0 0 0,-1 0 0 0 0,0 0 1 0 0,0 0-1 0 0,0 0 0 0 0,2 2 0 0 0,-1 1-145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23:04.747"/>
    </inkml:context>
    <inkml:brush xml:id="br0">
      <inkml:brushProperty name="width" value="0.1" units="cm"/>
      <inkml:brushProperty name="height" value="0.1" units="cm"/>
      <inkml:brushProperty name="color" value="#FFFF00"/>
    </inkml:brush>
  </inkml:definitions>
  <inkml:trace contextRef="#ctx0" brushRef="#br0">1 0 455 0 0,'2'5'98'0'0,"0"-1"-1"0"0,0 0 1 0 0,0 0-1 0 0,1 0 1 0 0,-1 0-1 0 0,1 0 1 0 0,0-1-1 0 0,0 1 1 0 0,4 3-1 0 0,-4-5-52 0 0,-1 0-1 0 0,1 0 1 0 0,-1 0-1 0 0,1 0 0 0 0,0-1 1 0 0,-1 1-1 0 0,1-1 1 0 0,0 1-1 0 0,0-1 1 0 0,0 0-1 0 0,0 0 0 0 0,0 0 1 0 0,1-1-1 0 0,3 1 1 0 0,0 0 89 0 0,0-1-1 0 0,-1 1 1 0 0,9 3 0 0 0,11 0 193 0 0,-11-1-207 0 0,-1 0-1 0 0,1 0 1 0 0,22 9-1 0 0,-23-6-88 0 0,1-2-1 0 0,0 1 1 0 0,18 1-1 0 0,-3-2 21 0 0,-9-1 63 0 0,0-1 0 0 0,29-1-1 0 0,-4-5 76 0 0,-24 2-96 0 0,0 0-1 0 0,0 2 0 0 0,0 0 1 0 0,25 4-1 0 0,118 16-15 0 0,-142-20-32 0 0,31-4 0 0 0,-33 2-4 0 0,-1 1 1 0 0,26 2-1 0 0,153 27 257 0 0,-162-22-280 0 0,1-2 0 0 0,0-1 0 0 0,62-4 0 0 0,85-21 172 0 0,-57 4-52 0 0,-74 12-96 0 0,7-2 85 0 0,117 3 0 0 0,-119 7-105 0 0,0-3-1 0 0,104-15 0 0 0,-35 1-21 0 0,11-2 0 0 0,-120 15 0 0 0,0 0 0 0 0,0 2 0 0 0,0 0 0 0 0,-1 1 0 0 0,1 1 0 0 0,21 5 0 0 0,224 34 0 0 0,-170-37 0 0 0,-9-1 0 0 0,123 15 0 0 0,-103-11 0 0 0,37 6 0 0 0,-120-9 0 0 0,113 11 0 0 0,-71-15 68 0 0,66-9 0 0 0,23 2-68 0 0,-47 4 0 0 0,103 7 0 0 0,-146 0 0 0 0,0-2 0 0 0,72-8 0 0 0,62-24 24 0 0,-7 1 19 0 0,1 16 8 0 0,-170 13-53 0 0,33 1 52 0 0,1-3-1 0 0,65-11 0 0 0,158-15 4 0 0,-184 22-42 0 0,-54 5-11 0 0,0 2 0 0 0,49 7 0 0 0,-3 1 0 0 0,-65-8-2 0 0,25 5 0 0 0,-38-4 10 0 0,-1 0 0 0 0,0 0 1 0 0,0 0-1 0 0,0 1 0 0 0,0 0 0 0 0,12 8 1 0 0,-4 0 1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23:26.925"/>
    </inkml:context>
    <inkml:brush xml:id="br0">
      <inkml:brushProperty name="width" value="0.1" units="cm"/>
      <inkml:brushProperty name="height" value="0.1" units="cm"/>
      <inkml:brushProperty name="color" value="#FFFF00"/>
    </inkml:brush>
  </inkml:definitions>
  <inkml:trace contextRef="#ctx0" brushRef="#br0">1 92 919 0 0,'0'0'1'0'0,"1"0"-1"0"0,-1 0 1 0 0,0 0-1 0 0,0 0 1 0 0,1 0-1 0 0,-1 0 1 0 0,0 0-1 0 0,1 0 1 0 0,-1 0-1 0 0,0 0 1 0 0,0 0-1 0 0,1-1 1 0 0,-1 1-1 0 0,0 0 1 0 0,1 0-1 0 0,-1 0 1 0 0,0 0-1 0 0,0-1 1 0 0,0 1-1 0 0,1 0 1 0 0,-1 0-1 0 0,0 0 1 0 0,0-1-1 0 0,0 1 1 0 0,1 0-1 0 0,-1 0 1 0 0,0-1-1 0 0,0 1 1 0 0,0 0-1 0 0,0-1 1 0 0,0 1 25 0 0,0-1 1 0 0,1 1-1 0 0,-1 0 1 0 0,0 0-1 0 0,0-1 0 0 0,0 1 1 0 0,0 0-1 0 0,0 0 1 0 0,1 0-1 0 0,-1-1 1 0 0,0 1-1 0 0,0 0 0 0 0,0 0 1 0 0,0 0-1 0 0,1-1 1 0 0,-1 1-1 0 0,0 0 1 0 0,0 0-1 0 0,1 0 0 0 0,-1 0 1 0 0,0 0-1 0 0,0-1 1 0 0,1 1-1 0 0,-1 0 1 0 0,0 0-1 0 0,0 0 0 0 0,1 0 1 0 0,-1 0-1 0 0,0 0 1 0 0,1 0-1 0 0,0 0 64 0 0,1-1-1 0 0,-1 0 1 0 0,1 0 0 0 0,-1 1-1 0 0,0-1 1 0 0,1 0 0 0 0,-1 0-1 0 0,0 0 1 0 0,0 0 0 0 0,0 0-1 0 0,0-1 1 0 0,0 1-1 0 0,0 0 1 0 0,2-3 0 0 0,8-9 162 0 0,-9 11-191 0 0,0 1 0 0 0,0-1-1 0 0,0 1 1 0 0,-1-1 0 0 0,1 0-1 0 0,-1 0 1 0 0,2-2 0 0 0,10-11 774 0 0,-12 14-818 0 0,-1 1 0 0 0,1 0 0 0 0,0-1 0 0 0,-1 1-1 0 0,1 0 1 0 0,0 0 0 0 0,-1 0 0 0 0,1-1 0 0 0,0 1 0 0 0,0 0 0 0 0,-1 0-1 0 0,1 0 1 0 0,0 0 0 0 0,-1 0 0 0 0,1 1 0 0 0,0-1 0 0 0,-1 0 0 0 0,1 0 0 0 0,0 0-1 0 0,-1 0 1 0 0,1 1 0 0 0,0-1 0 0 0,-1 0 0 0 0,1 1 0 0 0,-1-1 0 0 0,2 1-1 0 0,2 2-12 0 0,1-1 1 0 0,0 0-1 0 0,-1 0 0 0 0,1 0 0 0 0,5 1 0 0 0,-5-2 23 0 0,0 0 0 0 0,-1 1 0 0 0,1 0 0 0 0,-1 0 0 0 0,1 0 0 0 0,5 5 0 0 0,-7-5-21 0 0,0 0-1 0 0,-1-1 1 0 0,1 1 0 0 0,0 0 0 0 0,0-1 0 0 0,0 0 0 0 0,0 1 0 0 0,0-1 0 0 0,0 0-1 0 0,0-1 1 0 0,0 1 0 0 0,1 0 0 0 0,-1-1 0 0 0,5 0 0 0 0,74 5 268 0 0,-24-13-262 0 0,-36 7 0 0 0,0 0 0 0 0,0 2 0 0 0,0 1 0 0 0,28 6 0 0 0,35 14-12 0 0,-69-19 0 0 0,-14-3 0 0 0,0 0 0 0 0,1 0 0 0 0,-1 1 0 0 0,1-1 0 0 0,-1 1 0 0 0,0-1 0 0 0,1 1 0 0 0,2 2 0 0 0,0-1 7 0 0,1 0-1 0 0,-1-1 0 0 0,1 0 0 0 0,-1 0 1 0 0,1 0-1 0 0,0 0 0 0 0,-1-1 0 0 0,11 0 1 0 0,-7 0-5 0 0,0 0 1 0 0,14 3-1 0 0,4 0 22 0 0,-22-3-18 0 0,0 0 0 0 0,-1 0 0 0 0,1 1-1 0 0,-1 0 1 0 0,1 0 0 0 0,5 2-1 0 0,4 2 17 0 0,1-1-1 0 0,25 5 0 0 0,-34-9-17 0 0,1 1 0 0 0,-1-1 0 0 0,0 1 0 0 0,1-2-1 0 0,-1 1 1 0 0,0-1 0 0 0,7-1 0 0 0,4-3 15 0 0,21-8 1 0 0,-24 7-18 0 0,30-12-2 0 0,-29 10 0 0 0,0 2 0 0 0,1 0 0 0 0,-1 1 0 0 0,31-5 0 0 0,-38 9 0 0 0,1 1 0 0 0,14 1 0 0 0,13 1 0 0 0,-4-2 0 0 0,-27 1 0 0 0,1-1 0 0 0,0 0 0 0 0,0 0 0 0 0,-1 0 0 0 0,9-2 0 0 0,69-18 0 0 0,-52 14 14 0 0,0 1 0 0 0,0 1 0 0 0,0 2 0 0 0,43 2 0 0 0,-49 0-20 0 0,44 3 43 0 0,-43-1-6 0 0,0-2-1 0 0,45-3 0 0 0,26-5 42 0 0,0 0 0 0 0,71-6 4 0 0,-136 12-34 0 0,-18 2-41 0 0,-1 0 0 0 0,1 1 1 0 0,0 1-1 0 0,-1 1 0 0 0,0 0 1 0 0,1 0-1 0 0,17 8 0 0 0,-2-2 0 0 0,-20-7 9 0 0,0 1 1 0 0,-1 0 0 0 0,1 0-1 0 0,11 7 1 0 0,-10-4-9 0 0,1 0 0 0 0,-1-2-1 0 0,1 1 1 0 0,1-1 0 0 0,-1-1 0 0 0,20 4 0 0 0,-12-4-3 0 0,-1-2 1 0 0,0 0-1 0 0,30-3 0 0 0,28 6 65 0 0,6-10-64 0 0,-4 5 34 0 0,-50 1-15 0 0,53-6 0 0 0,-50 1 18 0 0,-9 1-28 0 0,0 0 0 0 0,29 0 0 0 0,-25 4-3 0 0,-16-1 0 0 0,0 0 0 0 0,0 1-1 0 0,0 1 1 0 0,0 0 0 0 0,0 0 0 0 0,0 1 0 0 0,0 0 0 0 0,0 1 0 0 0,13 5-1 0 0,-12-3-5 0 0,-1-1 0 0 0,1 0 0 0 0,0 0 0 0 0,1-1 0 0 0,-1 0 0 0 0,1-1 0 0 0,-1-1 0 0 0,1 0 0 0 0,0 0 0 0 0,-1-1 0 0 0,16-2 0 0 0,-13 1 0 0 0,26 1 0 0 0,-14 1 0 0 0,-17-1 6 0 0,1 0 0 0 0,-1-1 0 0 0,1 0 0 0 0,-1 0-1 0 0,0-1 1 0 0,1-1 0 0 0,-1 1 0 0 0,0-2 0 0 0,-1 1 0 0 0,14-8-1 0 0,-12 6-5 0 0,0 1 0 0 0,0 0 0 0 0,0 0 0 0 0,0 1 0 0 0,1 0 0 0 0,18-2 0 0 0,-27 4 0 0 0,1 0 0 0 0,-1 0 0 0 0,1 0 0 0 0,-1 0 0 0 0,0 0 0 0 0,1 0 0 0 0,-1-1 0 0 0,0 0 0 0 0,0 1 0 0 0,0-1 0 0 0,4-3 0 0 0,14-11 0 0 0,-18 16 0 0 0,-1 0 0 0 0,1 0 0 0 0,-1 1 0 0 0,0-1 0 0 0,1 1 0 0 0,-1-1 0 0 0,0 1 0 0 0,1-1 0 0 0,-1 1 0 0 0,0 0 0 0 0,0-1 0 0 0,1 1 0 0 0,-1 0 0 0 0,0 0 0 0 0,0 0 0 0 0,0 0 0 0 0,1 2 0 0 0,-3 4 10 0 0,-1-1 0 0 0,0 1-1 0 0,-1-1 1 0 0,0 0 0 0 0,-6 11 0 0 0,3-5 9 0 0,-4 7 47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23:29.051"/>
    </inkml:context>
    <inkml:brush xml:id="br0">
      <inkml:brushProperty name="width" value="0.1" units="cm"/>
      <inkml:brushProperty name="height" value="0.1" units="cm"/>
      <inkml:brushProperty name="color" value="#FFFF00"/>
    </inkml:brush>
  </inkml:definitions>
  <inkml:trace contextRef="#ctx0" brushRef="#br0">1 76 1727 0 0,'20'-2'44'0'0,"-16"2"-29"0"0,0-1 1 0 0,0 1 0 0 0,0 0-1 0 0,0 0 1 0 0,0 0-1 0 0,1 1 1 0 0,6 1-1 0 0,-8-2-15 0 0,0 1 0 0 0,-1-1 0 0 0,1 0 0 0 0,0 0 0 0 0,0 0 0 0 0,0 0-1 0 0,0-1 1 0 0,0 1 0 0 0,3-2 0 0 0,11 0 12 0 0,139-13 117 0 0,-132 12-80 0 0,44-15 0 0 0,-15 4-12 0 0,-6 6 104 0 0,0 1-1 0 0,95 1 0 0 0,-9 11-4 0 0,-45-2-136 0 0,-83-3 6 0 0,1 1-1 0 0,-1 0 1 0 0,1 0-1 0 0,-1 1 0 0 0,0 0 1 0 0,10 4-1 0 0,-9-3 2 0 0,1-1-1 0 0,0 1 1 0 0,9 1-1 0 0,11 0-6 0 0,0 0 0 0 0,0-2 0 0 0,-1-1 0 0 0,48-4 0 0 0,-64 2 20 0 0,0-1 0 0 0,17-5 0 0 0,-21 6-3 0 0,0-1 0 0 0,0 1 0 0 0,12 0 0 0 0,11-2 58 0 0,-9-1-41 0 0,0 2 0 0 0,36-1 0 0 0,4 1 5 0 0,-29 0-39 0 0,50 5 0 0 0,-73-3 0 0 0,38 5 61 0 0,45 11-1 0 0,-55-9-45 0 0,-6 2 8 0 0,-25-7-17 0 0,1 0 0 0 0,-1 0 0 0 0,1-1 0 0 0,-1 1 0 0 0,1-1 0 0 0,7 0-1 0 0,-9-1 4 0 0,-1 0 0 0 0,1 1 0 0 0,0 0-1 0 0,-1 0 1 0 0,7 2 0 0 0,-6-2 3 0 0,-1 0 0 0 0,1 0 0 0 0,0 0 0 0 0,0 0-1 0 0,6 0 1 0 0,8-1 316 0 0,26 6 0 0 0,-32-5-262 0 0,-2-1-4 0 0,-9 0-56 0 0,0 0-1 0 0,0 0 1 0 0,0 0 0 0 0,-1 0-1 0 0,1 0 1 0 0,0 0 0 0 0,0 0-1 0 0,0 0 1 0 0,0 0-1 0 0,-1 0 1 0 0,1 1 0 0 0,0-1-1 0 0,0 0 1 0 0,1 1-1 0 0,0 0 2 0 0,0 0 0 0 0,0 0 0 0 0,0-1 0 0 0,0 1 0 0 0,0-1 0 0 0,0 1 0 0 0,0-1 0 0 0,0 0 0 0 0,3 0 0 0 0,-2 0 0 0 0,-1 0 0 0 0,0 0 1 0 0,0 0-1 0 0,0 1 0 0 0,0-1 1 0 0,1 1-1 0 0,2 1 0 0 0,-2-1-1 0 0,0 0 0 0 0,0 0-1 0 0,0 0 1 0 0,0-1 0 0 0,0 1-1 0 0,0 0 1 0 0,0-1 0 0 0,0 0-1 0 0,0 0 1 0 0,0 0 0 0 0,4-1-1 0 0,2 0 18 0 0,-1-1 0 0 0,15-4-1 0 0,-4-4-22 0 0,6-1 0 0 0,-13 6 0 0 0,-10 4 0 0 0,0 0 0 0 0,-1 0 0 0 0,1 1 0 0 0,-1-1 0 0 0,1 1 0 0 0,0-1 0 0 0,-1 1 0 0 0,1-1 0 0 0,3 1 0 0 0,-3 0 0 0 0,0-1 0 0 0,-1 1 0 0 0,1-1 0 0 0,0 1 0 0 0,0-1 0 0 0,0 1 0 0 0,-1-1 0 0 0,4-2 0 0 0,-4 3 1 0 0,1-1-1 0 0,-1 0 1 0 0,1 0 0 0 0,-1 1 0 0 0,0-1 0 0 0,1 1 0 0 0,0-1 0 0 0,-1 1 0 0 0,1 0-1 0 0,-1 0 1 0 0,1-1 0 0 0,2 1 0 0 0,-3 1 5 0 0,0-1 0 0 0,0 0 1 0 0,0 0-1 0 0,0 0 0 0 0,0 0 0 0 0,0-1 0 0 0,0 1 0 0 0,0 0 0 0 0,0 0 1 0 0,0 0-1 0 0,0-1 0 0 0,0 1 0 0 0,1-1 0 0 0,-1 1 1 0 0,-1-1 0 0 0,1 1 0 0 0,-1 0 1 0 0,1-1-1 0 0,-1 1 0 0 0,1 0 0 0 0,0 0 0 0 0,-1 0 0 0 0,1 0 0 0 0,0 0 0 0 0,-1 0 0 0 0,1-1 0 0 0,0 1 0 0 0,-1 1 0 0 0,1-1 1 0 0,-1 0-1 0 0,1 0 0 0 0,0 0 0 0 0,-1 0 0 0 0,1 0 0 0 0,0 1 0 0 0,-1-1 0 0 0,1 0 0 0 0,-1 0 0 0 0,1 1 0 0 0,0 0 0 0 0,4 1 5 0 0,-1 1 0 0 0,0 0 0 0 0,0 0 0 0 0,0 0 0 0 0,-1 0 0 0 0,1 1 0 0 0,-1-1 0 0 0,0 1 0 0 0,1 0 0 0 0,-2 0 0 0 0,4 6 0 0 0,0 2-12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23:30.030"/>
    </inkml:context>
    <inkml:brush xml:id="br0">
      <inkml:brushProperty name="width" value="0.1" units="cm"/>
      <inkml:brushProperty name="height" value="0.1" units="cm"/>
      <inkml:brushProperty name="color" value="#FFFF00"/>
    </inkml:brush>
  </inkml:definitions>
  <inkml:trace contextRef="#ctx0" brushRef="#br0">0 80 455 0 0,'12'3'296'0'0,"0"-1"-1"0"0,-1 0 0 0 0,1-1 0 0 0,16 0 0 0 0,-3 0-19 0 0,-2 1-210 0 0,0-2 0 0 0,-1 0 0 0 0,45-8 0 0 0,49-6 206 0 0,119-17 78 0 0,-54 9-132 0 0,-124 14-60 0 0,1 4-1 0 0,96 3 0 0 0,-52-2-31 0 0,-48 7-115 0 0,-13-1-11 0 0,41-2-1 0 0,-40-4 19 0 0,-19 1 5 0 0,34 0 0 0 0,31 3 103 0 0,-64-2-115 0 0,-16 0 5 0 0,0 1 0 0 0,0 0 0 0 0,13 2-1 0 0,-13-1 12 0 0,-4-1-16 0 0,0 1 0 0 0,0-1-1 0 0,0 1 1 0 0,-1 0 0 0 0,1 0-1 0 0,0 0 1 0 0,0 1-1 0 0,-1-1 1 0 0,1 1 0 0 0,-1 0-1 0 0,0 0 1 0 0,1 0 0 0 0,-1 0-1 0 0,0 1 1 0 0,5 5 0 0 0,-4-2-1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34:41.255"/>
    </inkml:context>
    <inkml:brush xml:id="br0">
      <inkml:brushProperty name="width" value="0.1" units="cm"/>
      <inkml:brushProperty name="height" value="0.1" units="cm"/>
      <inkml:brushProperty name="color" value="#FFFF00"/>
    </inkml:brush>
  </inkml:definitions>
  <inkml:trace contextRef="#ctx0" brushRef="#br0">1538 148 919 0 0,'-2'-1'36'0'0,"-1"1"0"0"0,1-1 0 0 0,-1 1 0 0 0,1-1 0 0 0,-1 0 0 0 0,1 0 0 0 0,0 0 0 0 0,-1 0 0 0 0,-18-14 7143 0 0,11 1-5635 0 0,9 12-1527 0 0,0 0 0 0 0,0 1 1 0 0,0-1-1 0 0,0 1 0 0 0,0 0 1 0 0,-1-1-1 0 0,1 1 0 0 0,0 0 0 0 0,-1 0 1 0 0,1-1-1 0 0,-1 1 0 0 0,1 0 0 0 0,-1 0 1 0 0,1 1-1 0 0,-1-1 0 0 0,-3-1 0 0 0,-24-7 1300 0 0,15 4-280 0 0,-1 1 0 0 0,-25-4 0 0 0,-49-10 1355 0 0,72 15-2171 0 0,-22-7 0 0 0,29 6-52 0 0,0 1 0 0 0,0 1 0 0 0,-1 0 0 0 0,1 0-1 0 0,-1 1 1 0 0,-16 0 0 0 0,-110 7 1095 0 0,9-16-562 0 0,28 6-418 0 0,-2 0 242 0 0,28-1 333 0 0,-123 6-1 0 0,178 0-740 0 0,-122 12 798 0 0,95-9-705 0 0,-42 2 114 0 0,79-6-348 0 0,1-1 0 0 0,-1 0 0 0 0,1 0 0 0 0,0 0-1 0 0,0-1 1 0 0,-1-1 0 0 0,1 1 0 0 0,-8-5 0 0 0,5 0-1544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23:32.905"/>
    </inkml:context>
    <inkml:brush xml:id="br0">
      <inkml:brushProperty name="width" value="0.1" units="cm"/>
      <inkml:brushProperty name="height" value="0.1" units="cm"/>
      <inkml:brushProperty name="color" value="#FFFF00"/>
    </inkml:brush>
  </inkml:definitions>
  <inkml:trace contextRef="#ctx0" brushRef="#br0">1 236 919 0 0,'36'-7'663'0'0,"64"-3"-1"0"0,-71 7-547 0 0,201-9-31 0 0,-196 12-59 0 0,-9-1 99 0 0,0 1 1 0 0,0 2-1 0 0,31 5 0 0 0,2 0 17 0 0,-14-3-72 0 0,-25-3-47 0 0,-1 0-1 0 0,1-2 0 0 0,-1 0 1 0 0,1-1-1 0 0,35-9 0 0 0,-6 1 65 0 0,14-1 74 0 0,70-10 301 0 0,-108 18-438 0 0,1 2 1 0 0,0 0-1 0 0,38 4 0 0 0,-12-1 34 0 0,-33-2-53 0 0,25 4-1 0 0,-19-2 28 0 0,0-1 0 0 0,0-1 1 0 0,0-2-1 0 0,0 0 0 0 0,27-6 0 0 0,45-4 46 0 0,-51 9-63 0 0,71-3 44 0 0,55 6-58 0 0,-141 0 51 0 0,94 4-38 0 0,-91 0-13 0 0,115 10 0 0 0,-127-14 0 0 0,24-3 0 0 0,-29 2 0 0 0,0 0 0 0 0,1 0 0 0 0,16 3 0 0 0,-22-1 11 0 0,0 0-1 0 0,14-2 0 0 0,-15 0 1 0 0,0 1 0 0 0,18 2 0 0 0,-14-1-11 0 0,0-1 0 0 0,0 0 0 0 0,20-2 0 0 0,10-1 0 0 0,-3 3 70 0 0,-1 1-1 0 0,54 10 0 0 0,-39 2-69 0 0,-38-8 0 0 0,1-1 0 0 0,-1-1 0 0 0,36 2 0 0 0,8-2 41 0 0,26-2 49 0 0,20-1 57 0 0,134-8 10 0 0,-34 4 168 0 0,-85 2-207 0 0,-40-9-7 0 0,-38 4-22 0 0,19-1-40 0 0,1 3 0 0 0,74 4-1 0 0,126 5 37 0 0,-241-4-52 0 0,3 2-22 0 0,-18-2-11 0 0,0 1 0 0 0,0-1 0 0 0,0 0 0 0 0,12-2-1 0 0,-9 0 12 0 0,0 2-1 0 0,0 0 0 0 0,0 0 1 0 0,21 4-1 0 0,-3-1 2 0 0,7 0-12 0 0,30 2 0 0 0,-21-3 19 0 0,-23-1-1 0 0,0-1 0 0 0,25-3-1 0 0,7-1-17 0 0,88 3 0 0 0,-62 2 0 0 0,-59-2 0 0 0,38-7 0 0 0,-38 5 0 0 0,38-3 0 0 0,-26 6 0 0 0,67 2 0 0 0,-68-1 0 0 0,40-4 0 0 0,113-15 0 0 0,-90 6 0 0 0,48-4 0 0 0,-96 13 11 0 0,87-4 42 0 0,-104 6-34 0 0,0-2 0 0 0,31-7 0 0 0,33-4-12 0 0,51-5-7 0 0,-19 2 14 0 0,58-12 482 0 0,-169 27-460 0 0,0 1 0 0 0,1 0 0 0 0,-1 0 0 0 0,0 2 1 0 0,1 0-1 0 0,17 4 0 0 0,-32-5-32 0 0,0 0-1 0 0,1 0 1 0 0,-1 0 0 0 0,0 1-1 0 0,0-1 1 0 0,0 0 0 0 0,0 1 0 0 0,0-1-1 0 0,0 1 1 0 0,0-1 0 0 0,0 1-1 0 0,0 0 1 0 0,-1-1 0 0 0,1 1-1 0 0,0 0 1 0 0,0-1 0 0 0,0 1-1 0 0,-1 0 1 0 0,1 0 0 0 0,0 0-1 0 0,-1 0 1 0 0,1 0 0 0 0,-1 0 0 0 0,1 0-1 0 0,-1 0 1 0 0,1 0 0 0 0,-1 0-1 0 0,0 0 1 0 0,1 0 0 0 0,-1 0-1 0 0,0 0 1 0 0,0 0 0 0 0,0 2-1 0 0,0 7-3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24:08.740"/>
    </inkml:context>
    <inkml:brush xml:id="br0">
      <inkml:brushProperty name="width" value="0.1" units="cm"/>
      <inkml:brushProperty name="height" value="0.1" units="cm"/>
      <inkml:brushProperty name="color" value="#FFFF00"/>
    </inkml:brush>
  </inkml:definitions>
  <inkml:trace contextRef="#ctx0" brushRef="#br0">0 118 455 0 0,'32'-5'-49'0'0,"-7"0"2189"0"0,11 2-1806 0 0,52 4 0 0 0,-24 1-266 0 0,-30-4 74 0 0,-1-1 0 0 0,50-12 0 0 0,-40 7 308 0 0,30 0-292 0 0,6-2-19 0 0,-57 7-102 0 0,0 1 0 0 0,-1 2 0 0 0,44 2-1 0 0,-1 1 31 0 0,167 9 381 0 0,-184-6-425 0 0,48 3 55 0 0,-79-9-67 0 0,1 0 1 0 0,0-1-1 0 0,28-5 0 0 0,61-21 64 0 0,-21 4-22 0 0,-61 18-53 0 0,0 1 0 0 0,0 1 0 0 0,36-1 0 0 0,-14 5 22 0 0,-1 1-1 0 0,48 9 0 0 0,6-1-21 0 0,-34-4 0 0 0,0-4 0 0 0,82-6 0 0 0,-46-11 0 0 0,-33 4 0 0 0,-27 3 0 0 0,-31 5 0 0 0,-1 1 0 0 0,1 0 0 0 0,18-1 0 0 0,-27 4-1 0 0,-1-1 0 0 0,1 0 0 0 0,-1 0 0 0 0,1 1 0 0 0,0-1 0 0 0,-1 0 0 0 0,1 1 0 0 0,-1-1-1 0 0,1 1 1 0 0,-1-1 0 0 0,1 1 0 0 0,-1-1 0 0 0,1 1 0 0 0,-1-1 0 0 0,0 1 0 0 0,1-1 0 0 0,-1 1 0 0 0,0-1-1 0 0,1 1 1 0 0,-1 0 0 0 0,0-1 0 0 0,0 1 0 0 0,0-1 0 0 0,1 1 0 0 0,-1 0 0 0 0,0-1 0 0 0,0 2-1 0 0,1 1-259 0 0,1 3-1559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24:18.857"/>
    </inkml:context>
    <inkml:brush xml:id="br0">
      <inkml:brushProperty name="width" value="0.1" units="cm"/>
      <inkml:brushProperty name="height" value="0.1" units="cm"/>
      <inkml:brushProperty name="color" value="#FFFF00"/>
    </inkml:brush>
  </inkml:definitions>
  <inkml:trace contextRef="#ctx0" brushRef="#br0">1 116 1375 0 0,'181'-21'172'0'0,"-61"13"1024"0"0,-87 8-1170 0 0,180-4 120 0 0,58-1-74 0 0,-14-18-35 0 0,35-2-14 0 0,-196 24-23 0 0,322-16 0 0 0,-325 11 0 0 0,0 4 0 0 0,118 12 0 0 0,-119-5 26 0 0,173-15 0 0 0,-125 2-14 0 0,-89 7 77 0 0,95 11 0 0 0,48 22 170 0 0,-173-28-248 0 0,34 4 19 0 0,1-3-1 0 0,0-2 0 0 0,1-2 1 0 0,85-11-1 0 0,-126 8-2 0 0,24 2-1 0 0,-24 2-26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24:20.940"/>
    </inkml:context>
    <inkml:brush xml:id="br0">
      <inkml:brushProperty name="width" value="0.1" units="cm"/>
      <inkml:brushProperty name="height" value="0.1" units="cm"/>
      <inkml:brushProperty name="color" value="#FFFF00"/>
    </inkml:brush>
  </inkml:definitions>
  <inkml:trace contextRef="#ctx0" brushRef="#br0">1 16 919 0 0,'94'4'1099'0'0,"117"20"-1"0"0,-160-16-951 0 0,10 1-17 0 0,-27-3-23 0 0,1-1 0 0 0,57 0 0 0 0,6-10 166 0 0,51-1 108 0 0,-110 7-260 0 0,72 9 0 0 0,-28 4-8 0 0,1-4 1 0 0,1-4-1 0 0,103-6 0 0 0,-131-4 7 0 0,273-3 283 0 0,-240 12-342 0 0,1-4-1 0 0,-1-4 1 0 0,101-17 0 0 0,-101 7-40 0 0,0 4 0 0 0,104 2 1 0 0,-117 9-13 0 0,24 1-8 0 0,130-13-1 0 0,-88-2 32 0 0,169 6 0 0 0,76-7-32 0 0,-280 7 0 0 0,-30 5 0 0 0,100 12 0 0 0,22 1 0 0 0,28-27 0 0 0,-141 6 0 0 0,88 3 0 0 0,16 24 54 0 0,-98-6-36 0 0,-36-8-18 0 0,1-1 0 0 0,76-8 0 0 0,-47-3 0 0 0,191-6 0 0 0,-160 19 0 0 0,154 0 0 0 0,-167-9 0 0 0,161 14 0 0 0,29 26 0 0 0,-255-34 0 0 0,0-2 0 0 0,1-1 0 0 0,-1-2 0 0 0,56-11 0 0 0,-85 12 0 0 0,24-5 0 0 0,-1 1 0 0 0,1 2 0 0 0,61 1 0 0 0,52 5 0 0 0,-92 0 0 0 0,-29 0 0 0 0,97 10 0 0 0,-77-5 0 0 0,84-1 0 0 0,78-7 0 0 0,-164 3 0 0 0,0 2 0 0 0,72 17 0 0 0,-71-9 0 0 0,0-3 0 0 0,67 4 0 0 0,-53-11 0 0 0,84-9 0 0 0,-99 5 0 0 0,1 3 0 0 0,-1 1 0 0 0,66 12 0 0 0,-78-9 0 0 0,-12-1 0 0 0,0-1 0 0 0,0-1 0 0 0,0-1 0 0 0,23-2 0 0 0,55-3 0 0 0,-37 3 0 0 0,7 1 0 0 0,16-1 0 0 0,188-24 78 0 0,-216 19 8 0 0,0 2 0 0 0,70 5 0 0 0,-34 2-54 0 0,101-8 0 0 0,-133-2 26 0 0,61-15 0 0 0,-61 10 58 0 0,62-4-1 0 0,-96 15-84 0 0,-1 1-1 0 0,1 1 1 0 0,33 6 0 0 0,77 25 51 0 0,-107-24-73 0 0,-21-6-3 0 0,1 0 1 0 0,-1 1-1 0 0,0 0 0 0 0,0 0 0 0 0,0 1 0 0 0,0 0 0 0 0,-1 1 0 0 0,10 5 0 0 0,-17-8-6 0 0,1-1 0 0 0,-1 1 0 0 0,0 0 0 0 0,0 0 0 0 0,1 0 0 0 0,-1-1 0 0 0,0 1 0 0 0,0 0 0 0 0,-1 0 0 0 0,1 0 0 0 0,1 4 0 0 0,0 1 0 0 0,2 4 0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27:07.554"/>
    </inkml:context>
    <inkml:brush xml:id="br0">
      <inkml:brushProperty name="width" value="0.1" units="cm"/>
      <inkml:brushProperty name="height" value="0.1" units="cm"/>
      <inkml:brushProperty name="color" value="#FFFF00"/>
    </inkml:brush>
  </inkml:definitions>
  <inkml:trace contextRef="#ctx0" brushRef="#br0">607 0 1839 0 0,'-8'0'465'0'0,"1"1"0"0"0,0 0 0 0 0,0 1 0 0 0,0 0-1 0 0,0 0 1 0 0,1 0 0 0 0,-1 0 0 0 0,0 1 0 0 0,1 1-1 0 0,-9 5 1 0 0,-8 6 3211 0 0,-29 26 1 0 0,26-20-2703 0 0,-61 58-868 0 0,44-38-68 0 0,22-23 243 0 0,14-13-1 0 0,0 1 0 0 0,-12 13-1 0 0,-133 184 3560 0 0,137-183-3612 0 0,-2 3-26 0 0,6-9-36 0 0,0 1-1 0 0,-16 31 0 0 0,23-32-334 0 0,12-29-4752 0 0,-6 4 726 0 0,0-3-1004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27:07.937"/>
    </inkml:context>
    <inkml:brush xml:id="br0">
      <inkml:brushProperty name="width" value="0.1" units="cm"/>
      <inkml:brushProperty name="height" value="0.1" units="cm"/>
      <inkml:brushProperty name="color" value="#FFFF00"/>
    </inkml:brush>
  </inkml:definitions>
  <inkml:trace contextRef="#ctx0" brushRef="#br0">54 3 14047 0 0,'-6'0'225'0'0,"-21"-3"742"0"0,26 3-954 0 0,1 0 1 0 0,-1 0-1 0 0,0 0 1 0 0,0 0-1 0 0,0 0 1 0 0,1 0-1 0 0,-1 1 0 0 0,0-1 1 0 0,0 0-1 0 0,1 0 1 0 0,-1 0-1 0 0,0 1 1 0 0,0-1-1 0 0,1 0 1 0 0,-1 1-1 0 0,0-1 1 0 0,1 1-1 0 0,-1-1 1 0 0,0 1-1 0 0,1-1 0 0 0,-1 1 1 0 0,1-1-1 0 0,-1 1 1 0 0,0 1-1 0 0,0 1 46 0 0,1-1-1 0 0,-1 1 1 0 0,1 0-1 0 0,0 0 1 0 0,0 0 0 0 0,0-1-1 0 0,0 1 1 0 0,0 0-1 0 0,1 0 1 0 0,-1-1-1 0 0,1 1 1 0 0,0 0-1 0 0,0-1 1 0 0,2 6 0 0 0,2 2 119 0 0,1-1 1 0 0,8 12 0 0 0,-13-19-138 0 0,75 106 551 0 0,-72-102-504 0 0,11 13 32 0 0,48 64 10 0 0,57 55 590 0 0,-84-99 75 0 0,57 78 0 0 0,-15 0 212 0 0,-72-107-956 0 0,1-1 1 0 0,13 14-1 0 0,-16-19-63 0 0,-1-1 1 0 0,1 0-1 0 0,0 0 1 0 0,0 0-1 0 0,0 0 1 0 0,0 0-1 0 0,0-1 1 0 0,9 4 0 0 0,-11-6-63 0 0,-1 0 1 0 0,0 0 0 0 0,0 0 0 0 0,1 1-1 0 0,-1-1 1 0 0,0-1 0 0 0,1 1 0 0 0,-1 0-1 0 0,0 0 1 0 0,1 0 0 0 0,-1-1 0 0 0,0 1 0 0 0,0 0-1 0 0,1-1 1 0 0,-1 0 0 0 0,0 1 0 0 0,0-1-1 0 0,0 1 1 0 0,0-1 0 0 0,0 0 0 0 0,0 0-1 0 0,0 0 1 0 0,0 0 0 0 0,0 0 0 0 0,0 0 0 0 0,0 0-1 0 0,0 0 1 0 0,-1 0 0 0 0,1 0 0 0 0,0 0-1 0 0,-1 0 1 0 0,1-2 0 0 0,3-5-1368 0 0,-1 1-1 0 0,-1-1 1 0 0,4-14 0 0 0,-5 19 845 0 0,5-28-4836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27:08.321"/>
    </inkml:context>
    <inkml:brush xml:id="br0">
      <inkml:brushProperty name="width" value="0.1" units="cm"/>
      <inkml:brushProperty name="height" value="0.1" units="cm"/>
      <inkml:brushProperty name="color" value="#FFFF00"/>
    </inkml:brush>
  </inkml:definitions>
  <inkml:trace contextRef="#ctx0" brushRef="#br0">34 7 14079 0 0,'-8'-2'330'0'0,"6"1"-180"0"0,-1 0 0 0 0,0 0 0 0 0,0 1-1 0 0,1-1 1 0 0,-1 1 0 0 0,0-1 0 0 0,-4 1-1 0 0,29 22-287 0 0,-4-3 250 0 0,-2 0 0 0 0,0 2 1 0 0,24 40-1 0 0,-13-6 657 0 0,-2 1 1 0 0,20 67-1 0 0,17 123 1562 0 0,-56-213-2319 0 0,2-1 1 0 0,1-1 0 0 0,2 1 0 0 0,25 52 0 0 0,-35-82-133 0 0,0-1 0 0 0,0 1 0 0 0,0-1 0 0 0,0 1 0 0 0,1-1 0 0 0,-1 0 0 0 0,1 1 0 0 0,1 0 0 0 0,4-1-1411 0 0,-7-1 1412 0 0,1-1-1 0 0,-1 1 1 0 0,0 0-1 0 0,0-1 1 0 0,1 1 0 0 0,-1 0-1 0 0,0-1 1 0 0,0 1-1 0 0,0-1 1 0 0,1 1-1 0 0,-1-1 1 0 0,0 1-1 0 0,0-1 1 0 0,0 1 0 0 0,0 0-1 0 0,0-1 1 0 0,0 1-1 0 0,0-1 1 0 0,0 1-1 0 0,0-1 1 0 0,-1-12-1888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27:08.734"/>
    </inkml:context>
    <inkml:brush xml:id="br0">
      <inkml:brushProperty name="width" value="0.1" units="cm"/>
      <inkml:brushProperty name="height" value="0.1" units="cm"/>
      <inkml:brushProperty name="color" value="#FFFF00"/>
    </inkml:brush>
  </inkml:definitions>
  <inkml:trace contextRef="#ctx0" brushRef="#br0">35 451 15199 0 0,'-35'0'1622'0'0,"70"2"-753"0"0,5-5-251 0 0,-1-2-1 0 0,1-2 1 0 0,65-21 0 0 0,112-53-77 0 0,-89 29-364 0 0,94-41 89 0 0,-5-14-564 0 0,-118 53-1824 0 0,-60 32-92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27:15.968"/>
    </inkml:context>
    <inkml:brush xml:id="br0">
      <inkml:brushProperty name="width" value="0.1" units="cm"/>
      <inkml:brushProperty name="height" value="0.1" units="cm"/>
      <inkml:brushProperty name="color" value="#FFFF00"/>
    </inkml:brush>
  </inkml:definitions>
  <inkml:trace contextRef="#ctx0" brushRef="#br0">774 7 9215 0 0,'-2'-1'151'0'0,"-1"0"0"0"0,1 0 0 0 0,-1 0-1 0 0,0 0 1 0 0,1 1 0 0 0,-1-1 0 0 0,0 1-1 0 0,0 0 1 0 0,1 0 0 0 0,-1 0 0 0 0,0 0 0 0 0,1 0-1 0 0,-1 1 1 0 0,0-1 0 0 0,1 1 0 0 0,-1 0-1 0 0,0 0 1 0 0,1 0 0 0 0,-1 0 0 0 0,1 0-1 0 0,-1 0 1 0 0,1 1 0 0 0,-3 2 0 0 0,-6 4 314 0 0,1 0 1 0 0,0 2-1 0 0,-14 16 1 0 0,5-6-880 0 0,5-7 664 0 0,0-1 0 0 0,0 0 0 0 0,-2-1 0 0 0,1 0-1 0 0,-1-1 1 0 0,-29 12 0 0 0,-40 19 1994 0 0,-81 52 0 0 0,107-55-2123 0 0,-61 35-1031 0 0,113-69 326 0 0,1-1 0 0 0,-1 0 0 0 0,0 0 0 0 0,0-1 0 0 0,0 0 0 0 0,0 0 0 0 0,-8 1 0 0 0,8-5-1427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27:16.312"/>
    </inkml:context>
    <inkml:brush xml:id="br0">
      <inkml:brushProperty name="width" value="0.1" units="cm"/>
      <inkml:brushProperty name="height" value="0.1" units="cm"/>
      <inkml:brushProperty name="color" value="#FFFF00"/>
    </inkml:brush>
  </inkml:definitions>
  <inkml:trace contextRef="#ctx0" brushRef="#br0">6 30 12895 0 0,'-2'-3'481'0'0,"-1"-7"159"0"0,2 10-618 0 0,1 0-1 0 0,0 0 0 0 0,0 0 0 0 0,0-1 0 0 0,0 1 0 0 0,0 0 0 0 0,0 0 0 0 0,0 0 0 0 0,0 0 0 0 0,0-1 0 0 0,0 1 0 0 0,0 0 0 0 0,0 0 1 0 0,0 0-1 0 0,0 0 0 0 0,0 0 0 0 0,0-1 0 0 0,0 1 0 0 0,0 0 0 0 0,0 0 0 0 0,0 0 0 0 0,0 0 0 0 0,0 0 0 0 0,1-1 0 0 0,-1 1 1 0 0,0 0-1 0 0,0 0 0 0 0,0 0 0 0 0,0 0 0 0 0,0 0 0 0 0,0 0 0 0 0,0 0 0 0 0,0-1 0 0 0,1 1 0 0 0,-1 0 0 0 0,0 0 0 0 0,0 0 1 0 0,0 0-1 0 0,0 0 0 0 0,0 0 0 0 0,1 0 0 0 0,-1 0 0 0 0,0 0 0 0 0,0 0 0 0 0,0 0 0 0 0,1 0 0 0 0,1 0 301 0 0,0-1-1 0 0,0 1 0 0 0,0 0 0 0 0,0-1 1 0 0,0 0-1 0 0,0 1 0 0 0,4-3 1 0 0,-4 2-315 0 0,0 0 1 0 0,0 0 0 0 0,0 1 0 0 0,0-1-1 0 0,0 0 1 0 0,1 1 0 0 0,-1 0 0 0 0,0-1-1 0 0,3 1 1 0 0,10 3 7 0 0,-1 0 0 0 0,0 0 1 0 0,0 1-1 0 0,-1 1 0 0 0,24 12 0 0 0,-13-1 58 0 0,48 39 90 0 0,-54-42 14 0 0,-5 5-1 0 0,42 52 14 0 0,-42-52 54 0 0,-2 2 20 0 0,33 61 6 0 0,-33-60-18 0 0,-2-3-84 0 0,25 53-37 0 0,-25-53-10 0 0,-2-2-21 0 0,25 61-130 0 0,-2 1-233 0 0,-22-48-51 0 0,-8-29 184 0 0,0 0 0 0 0,0 0 1 0 0,0 0-1 0 0,0 0 1 0 0,0 0-1 0 0,1 0 0 0 0,-1 0 1 0 0,0 0-1 0 0,1 0 0 0 0,-1 0 1 0 0,0-1-1 0 0,1 1 0 0 0,0 0 1 0 0,-1 0-1 0 0,1 0 0 0 0,-1-1 1 0 0,1 1-1 0 0,1 1 1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34:45.379"/>
    </inkml:context>
    <inkml:brush xml:id="br0">
      <inkml:brushProperty name="width" value="0.1" units="cm"/>
      <inkml:brushProperty name="height" value="0.1" units="cm"/>
      <inkml:brushProperty name="color" value="#FFFF00"/>
    </inkml:brush>
  </inkml:definitions>
  <inkml:trace contextRef="#ctx0" brushRef="#br0">1743 65 8287 0 0,'-2'-1'119'0'0,"0"0"0"0"0,0 0-1 0 0,0 0 1 0 0,0 0 0 0 0,0 0 0 0 0,0 0-1 0 0,0 1 1 0 0,0-1 0 0 0,-1 1-1 0 0,1-1 1 0 0,0 1 0 0 0,0 0-1 0 0,0 0 1 0 0,-4 0 0 0 0,-11 7 3470 0 0,-15 14-4693 0 0,28-18 1068 0 0,0 0 1 0 0,0 0 0 0 0,-1 0 0 0 0,1-1 0 0 0,-1 1 0 0 0,1-1-1 0 0,-1 0 1 0 0,0 0 0 0 0,0-1 0 0 0,0 1 0 0 0,0-1 0 0 0,-6 1-1 0 0,-26-2 1187 0 0,0-1-1 0 0,-49-9 1 0 0,-47-1 1711 0 0,-38 6-1713 0 0,89-1-637 0 0,14 1-71 0 0,-131-6 863 0 0,134 4-768 0 0,-67-15 0 0 0,74 10 27 0 0,-93-8 1 0 0,119 18-524 0 0,0 2 1 0 0,0 1-1 0 0,0 2 1 0 0,-50 10-1 0 0,61-8-385 0 0,-35 15 0 0 0,6 1-5591 0 0,48-20 5297 0 0,-32 15-6649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27:16.736"/>
    </inkml:context>
    <inkml:brush xml:id="br0">
      <inkml:brushProperty name="width" value="0.1" units="cm"/>
      <inkml:brushProperty name="height" value="0.1" units="cm"/>
      <inkml:brushProperty name="color" value="#FFFF00"/>
    </inkml:brush>
  </inkml:definitions>
  <inkml:trace contextRef="#ctx0" brushRef="#br0">317 11 3679 0 0,'-9'-5'290'0'0,"-6"0"-188"0"0,48 53 1490 0 0,56 92 6489 0 0,-76-116-7650 0 0,0 1 1 0 0,-2 1-1 0 0,-2-1 0 0 0,8 30 1 0 0,-2 8 472 0 0,-4 1 1 0 0,5 83 0 0 0,-16-140-1224 0 0,1 33 949 0 0,-6-20-2019 0 0,-5-5-3657 0 0</inkml:trace>
  <inkml:trace contextRef="#ctx0" brushRef="#br0" timeOffset="1">12 529 9215 0 0,'-4'-8'408'0'0,"0"0"80"0"0,0 2-392 0 0,4 2-96 0 0,0 2 0 0 0,4 0 0 0 0,2 0 1856 0 0,4-4 352 0 0,10-4 72 0 0,14-4 16 0 0,16-4-1720 0 0,14-3-336 0 0,9-3-72 0 0,5-4-3664 0 0,2 0-736 0 0,1 2-152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27:45.321"/>
    </inkml:context>
    <inkml:brush xml:id="br0">
      <inkml:brushProperty name="width" value="0.1" units="cm"/>
      <inkml:brushProperty name="height" value="0.1" units="cm"/>
      <inkml:brushProperty name="color" value="#FFFF00"/>
    </inkml:brush>
  </inkml:definitions>
  <inkml:trace contextRef="#ctx0" brushRef="#br0">0 140 719 0 0,'14'-28'0'0'0,"2"0"64"0"0,0 0-64 0 0,2 4 0 0 0,-6 10 0 0 0,-4 6 0 0 0,-4 8 0 0 0,2 0-120 0 0,4-4 32 0 0,4 0 8 0 0,4 2 80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28:02.206"/>
    </inkml:context>
    <inkml:brush xml:id="br0">
      <inkml:brushProperty name="width" value="0.1" units="cm"/>
      <inkml:brushProperty name="height" value="0.1" units="cm"/>
      <inkml:brushProperty name="color" value="#FFFF00"/>
    </inkml:brush>
  </inkml:definitions>
  <inkml:trace contextRef="#ctx0" brushRef="#br0">0 19 1839 0 0,'1'1'5'0'0,"30"16"697"0"0,-24-14-604 0 0,0-1 0 0 0,0 0 0 0 0,8 1 1 0 0,3 1 97 0 0,-1 3 118 0 0,-14-6-232 0 0,0 1 1 0 0,0-1 0 0 0,-1 0 0 0 0,1 0 0 0 0,0 0 0 0 0,0-1 0 0 0,4 1-1 0 0,13-4 488 0 0,-18 2-525 0 0,-1 0-1 0 0,1 1 1 0 0,-1-1-1 0 0,1 1 1 0 0,0-1 0 0 0,-1 1-1 0 0,1 0 1 0 0,-1 0 0 0 0,1 0-1 0 0,0 0 1 0 0,-1 0 0 0 0,1 0-1 0 0,0 0 1 0 0,-1 0 0 0 0,1 1-1 0 0,0-1 1 0 0,-1 1 0 0 0,1-1-1 0 0,-1 1 1 0 0,1 0 0 0 0,2 1-1 0 0,4 5-11 0 0,50 42 254 0 0,-56-46-263 0 0,1-1 0 0 0,0 1 0 0 0,0-1 0 0 0,0 0 0 0 0,0 0 0 0 0,1 0 0 0 0,-1-1 0 0 0,1 1 0 0 0,-1-1 0 0 0,1 0 0 0 0,-1 0 0 0 0,1 0 0 0 0,0 0 0 0 0,-1-1 0 0 0,1 1 0 0 0,0-1 0 0 0,0 0 0 0 0,-1 0 0 0 0,1 0 0 0 0,0-1 0 0 0,0 1 0 0 0,-1-1 0 0 0,1 0 0 0 0,-1 0 0 0 0,1 0 0 0 0,5-3 0 0 0,2 1 118 0 0,-1 0 0 0 0,1 1 0 0 0,0 0 0 0 0,0 1 0 0 0,0 0-1 0 0,0 1 1 0 0,0 0 0 0 0,11 2 0 0 0,16-1-111 0 0,-35-1-19 0 0,1-1 0 0 0,-1 0 0 0 0,1 0 0 0 0,-1 0 0 0 0,0 0 0 0 0,0 0 0 0 0,0 0 0 0 0,0-1 0 0 0,4-2 0 0 0,19-8 0 0 0,-8 8 14 0 0,0 2-1 0 0,0 0 0 0 0,0 0 1 0 0,0 2-1 0 0,0 0 0 0 0,0 1 1 0 0,18 4-1 0 0,32 6 2 0 0,125 6-1 0 0,-176-19-17 0 0,1 0 0 0 0,0-1 0 0 0,33-10 0 0 0,6-1 30 0 0,19 3 96 0 0,-66 10-118 0 0,-1 1 0 0 0,0 0 0 0 0,1 1 0 0 0,-1 0-1 0 0,0 0 1 0 0,10 3 0 0 0,-9-2-17 0 0,0 0 0 0 0,-1-1 0 0 0,1 0 0 0 0,12-1 0 0 0,11 1 0 0 0,-26-1 9 0 0,0 0-1 0 0,0-1 1 0 0,0 0-1 0 0,-1 0 0 0 0,1 0 1 0 0,13-5-1 0 0,37-17 60 0 0,-51 20-67 0 0,-2 1-1 0 0,0 1 0 0 0,1-1 0 0 0,-1 1 0 0 0,1 0 0 0 0,0 0 0 0 0,-1 0 0 0 0,1 0 0 0 0,0 1 0 0 0,-1 0 0 0 0,8 0 0 0 0,-2 2 0 0 0,0 0 0 0 0,-1 0 0 0 0,19 8 0 0 0,-18-7 4 0 0,1 1-1 0 0,0-2 1 0 0,0 1-1 0 0,1-2 0 0 0,-1 1 1 0 0,0-2-1 0 0,17 0 1 0 0,4-3 13 0 0,41-9 1 0 0,-50 8-17 0 0,-8 3-1 0 0,-1 0 0 0 0,1 0 0 0 0,28 4 0 0 0,-21-1 0 0 0,9 0 0 0 0,56 12 0 0 0,-77-13 7 0 0,0 0 0 0 0,0 0-1 0 0,1-1 1 0 0,-1 0-1 0 0,0-1 1 0 0,0 0 0 0 0,0 0-1 0 0,12-4 1 0 0,-2 1-3 0 0,34-1-4 0 0,-40 3 0 0 0,0 1 0 0 0,24 0 0 0 0,2 1 0 0 0,53-6 0 0 0,-33-2 0 0 0,-36 6 0 0 0,-19 1 0 0 0,-1 0 0 0 0,0 1 0 0 0,1-1 0 0 0,-1 1 0 0 0,8 1 0 0 0,-3 0 11 0 0,1-1 0 0 0,-1 0 0 0 0,0 0-1 0 0,0-1 1 0 0,0 0 0 0 0,15-4-1 0 0,25-3 41 0 0,2 1-14 0 0,-36 4-28 0 0,-1 1 1 0 0,1 1-1 0 0,19 0 0 0 0,-14 2-9 0 0,-11-1 0 0 0,1 0 0 0 0,-1 1 0 0 0,11 3 0 0 0,4 1 0 0 0,39 2 0 0 0,-42-5 0 0 0,-8-1 10 0 0,1-1 0 0 0,-1-1 0 0 0,1 0 0 0 0,-1-1 0 0 0,17-4 0 0 0,-12 2-6 0 0,-13 3-4 0 0,0 1 0 0 0,-1 0 0 0 0,1 0 0 0 0,9 1 0 0 0,13 1 0 0 0,39-1 0 0 0,-2 1 0 0 0,8-14 33 0 0,-2 1-2 0 0,-49 10-17 0 0,0 1-1 0 0,29 4 0 0 0,-34-2 0 0 0,0 0 0 0 0,0-2 0 0 0,1 0 0 0 0,-1 0 0 0 0,26-5 0 0 0,-30 3-12 0 0,1 0 1 0 0,-1 1-1 0 0,1 1 1 0 0,0 0-1 0 0,-1 1 1 0 0,18 3-1 0 0,-20-3-1 0 0,-8-1 0 0 0,-1 0 0 0 0,1 1 0 0 0,0-1 0 0 0,0 0 0 0 0,0 1 0 0 0,-1-1 0 0 0,1 1 0 0 0,0-1 0 0 0,-1 1 0 0 0,1 0 0 0 0,0 0 0 0 0,-1 0 0 0 0,1 0 0 0 0,-1 0 0 0 0,1 0 0 0 0,-1 0 0 0 0,0 0 0 0 0,1 0 0 0 0,-1 1 0 0 0,1 1 0 0 0,23 31 160 0 0,-16-26-96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28:10.222"/>
    </inkml:context>
    <inkml:brush xml:id="br0">
      <inkml:brushProperty name="width" value="0.1" units="cm"/>
      <inkml:brushProperty name="height" value="0.1" units="cm"/>
      <inkml:brushProperty name="color" value="#FFFF00"/>
    </inkml:brush>
  </inkml:definitions>
  <inkml:trace contextRef="#ctx0" brushRef="#br0">4 66 1583 0 0,'0'0'3'0'0,"0"0"-1"0"0,0 0 0 0 0,0 0 1 0 0,0 0-1 0 0,0 0 0 0 0,0 0 0 0 0,0 0 1 0 0,0 0-1 0 0,0-1 0 0 0,-1 1 1 0 0,1 0-1 0 0,0 0 0 0 0,0 0 1 0 0,0 0-1 0 0,0 0 0 0 0,0 0 0 0 0,0 0 1 0 0,0 0-1 0 0,0 0 0 0 0,0 0 1 0 0,0 0-1 0 0,0 0 0 0 0,0 0 0 0 0,0 0 1 0 0,0 0-1 0 0,0 0 0 0 0,-1 0 1 0 0,1-1-1 0 0,0 1 0 0 0,0 0 0 0 0,0 0 1 0 0,0 0-1 0 0,0 0 0 0 0,0 0 1 0 0,0 0-1 0 0,0 0 0 0 0,0 0 0 0 0,0 0 1 0 0,0 0-1 0 0,-1 0 0 0 0,1 0 1 0 0,0 0-1 0 0,0 1 0 0 0,0-1 0 0 0,0 0 1 0 0,0 0-1 0 0,0 0 0 0 0,0 0 1 0 0,0 0-1 0 0,0 0 0 0 0,0 0 0 0 0,0 0 1 0 0,-1 0-1 0 0,1 0 0 0 0,0 0 1 0 0,0 0-1 0 0,0 0 0 0 0,0 0 1 0 0,0 0-1 0 0,0 0 0 0 0,0 0 0 0 0,0 1 1 0 0,0-1-1 0 0,0 5 458 0 0,2-5-360 0 0,0 1-1 0 0,-1-1 1 0 0,1 0 0 0 0,0 1-1 0 0,0-1 1 0 0,0 0 0 0 0,-1 0-1 0 0,1 0 1 0 0,0 0 0 0 0,2-1-1 0 0,2 1 366 0 0,93-4 1213 0 0,-97 4-1612 0 0,16-22 429 0 0,-13 16-246 0 0,-1 0 1 0 0,7-14-1 0 0,-11 20-241 0 0,1-1-1 0 0,-1 0 1 0 0,0 0-1 0 0,1 0 0 0 0,0 0 1 0 0,-1 0-1 0 0,1 0 1 0 0,-1 1-1 0 0,1-1 1 0 0,0 0-1 0 0,0 0 1 0 0,-1 1-1 0 0,1-1 1 0 0,0 0-1 0 0,0 1 1 0 0,0-1-1 0 0,1 0 1 0 0,-1 1-2 0 0,0 0 0 0 0,0 0 0 0 0,0 0 1 0 0,1 1-1 0 0,-1-1 0 0 0,0 0 0 0 0,0 0 1 0 0,0 1-1 0 0,0-1 0 0 0,0 0 0 0 0,0 1 1 0 0,0-1-1 0 0,0 1 0 0 0,0-1 0 0 0,0 1 1 0 0,0 0-1 0 0,0-1 0 0 0,1 2 0 0 0,2 2-6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28:11.721"/>
    </inkml:context>
    <inkml:brush xml:id="br0">
      <inkml:brushProperty name="width" value="0.1" units="cm"/>
      <inkml:brushProperty name="height" value="0.1" units="cm"/>
      <inkml:brushProperty name="color" value="#FFFF00"/>
    </inkml:brush>
  </inkml:definitions>
  <inkml:trace contextRef="#ctx0" brushRef="#br0">0 128 919 0 0,'3'-1'168'0'0,"-1"1"0"0"0,1-1 0 0 0,-1 0 0 0 0,0 0 0 0 0,1-1 0 0 0,-1 1 0 0 0,0 0 0 0 0,4-3 0 0 0,5-4 1820 0 0,2 2-1810 0 0,0-1 0 0 0,1 2 0 0 0,0 0 0 0 0,0 1 0 0 0,0 0-1 0 0,1 1 1 0 0,-1 1 0 0 0,1 0 0 0 0,-1 1 0 0 0,1 0 0 0 0,0 2 0 0 0,22 2-1 0 0,7 4-86 0 0,-18-2-13 0 0,0-1 0 0 0,1-1 0 0 0,-1-1 0 0 0,1-2 0 0 0,31-2 0 0 0,103-18 855 0 0,-89 11-602 0 0,29-5 42 0 0,4-4-210 0 0,0 4 0 0 0,155-1-1 0 0,-229 16-123 0 0,57 11-1 0 0,10 1 21 0 0,-82-13-55 0 0,7 2 27 0 0,1-1 0 0 0,-1-2 0 0 0,42-5 0 0 0,-24-2 17 0 0,1 2 0 0 0,0 2 0 0 0,59 2 0 0 0,68 22 20 0 0,-20-1 3 0 0,-109-18-6 0 0,45-4 1 0 0,4-10 106 0 0,-56 7-47 0 0,36-2 0 0 0,-58 7-109 0 0,-1 1 1 0 0,0 0-1 0 0,0 1 1 0 0,1 1 0 0 0,-1-1-1 0 0,0 1 1 0 0,18 7-1 0 0,-25-8-17 0 0,-1 0 0 0 0,1 0 0 0 0,0 1 0 0 0,-1-1-1 0 0,1 1 1 0 0,-1 0 0 0 0,0-1 0 0 0,1 1 0 0 0,-1 0 0 0 0,0 0-1 0 0,0 1 1 0 0,0-1 0 0 0,0 0 0 0 0,-1 1 0 0 0,1-1 0 0 0,1 5-1 0 0,0 4-66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28:16.417"/>
    </inkml:context>
    <inkml:brush xml:id="br0">
      <inkml:brushProperty name="width" value="0.1" units="cm"/>
      <inkml:brushProperty name="height" value="0.1" units="cm"/>
      <inkml:brushProperty name="color" value="#FFFF00"/>
    </inkml:brush>
  </inkml:definitions>
  <inkml:trace contextRef="#ctx0" brushRef="#br0">0 223 455 0 0,'6'-2'246'0'0,"1"1"0"0"0,-1-1 0 0 0,1 1 0 0 0,-1 1 0 0 0,0-1-1 0 0,1 1 1 0 0,10 1 0 0 0,16 4 125 0 0,60 17 1 0 0,-90-21-346 0 0,0 0 1 0 0,0 0 0 0 0,0-1-1 0 0,0 1 1 0 0,0-1-1 0 0,1 0 1 0 0,-1 0 0 0 0,0 0-1 0 0,0-1 1 0 0,0 1-1 0 0,6-2 1 0 0,1-1 217 0 0,-1-1 0 0 0,13-6 0 0 0,-17 7-138 0 0,27-17 851 0 0,-6 7-474 0 0,-16 8-399 0 0,0 0 0 0 0,1 0 0 0 0,-1 1 0 0 0,1 1 0 0 0,0 0 0 0 0,0 0 0 0 0,16-1 0 0 0,75-3 279 0 0,-89 7-314 0 0,10 0 97 0 0,29 4 0 0 0,-26-2 67 0 0,31-2 0 0 0,-34 0-82 0 0,10 0 79 0 0,14 1-36 0 0,56-8 0 0 0,-78 5-147 0 0,0 1 1 0 0,0 1 0 0 0,-1 1 0 0 0,31 5-1 0 0,-40-4-27 0 0,0-1 0 0 0,24-2 0 0 0,13 0 125 0 0,0 2 0 0 0,74 11 0 0 0,-27-2-20 0 0,66-6-41 0 0,-130-8 37 0 0,-1-1-1 0 0,1-1 1 0 0,36-13-1 0 0,15-2 188 0 0,59-8-28 0 0,-110 24-221 0 0,198-24 114 0 0,-147 22-89 0 0,123 3-54 0 0,-104-2-10 0 0,-24 0 0 0 0,-19 1 0 0 0,-28 3 0 0 0,-11 1 0 0 0,33 1 0 0 0,40-1 0 0 0,-15-1 0 0 0,37 3 0 0 0,183-8 54 0 0,-20 4-44 0 0,-223 4-10 0 0,101-12 0 0 0,21 0 59 0 0,-110 9-46 0 0,-61 2-12 0 0,4-1 2 0 0,1 1-1 0 0,0 1 1 0 0,15 1-1 0 0,158 24 51 0 0,-141-21-53 0 0,52 7 0 0 0,-55-7 0 0 0,-32-5 0 0 0,1 2 0 0 0,-1-1 0 0 0,20 6 0 0 0,-7 1 0 0 0,0-1 0 0 0,0-2 0 0 0,1 0 0 0 0,0-1 0 0 0,32-1 0 0 0,196 13 0 0 0,-227-14 0 0 0,29 6 12 0 0,57 15-1 0 0,12 2 17 0 0,-100-22-25 0 0,1 0 0 0 0,0-2 1 0 0,27-2-1 0 0,163-28 52 0 0,-146 17-46 0 0,-33 7 0 0 0,0 2-1 0 0,72 4 1 0 0,70 18 26 0 0,-123-12-32 0 0,-42-5-3 0 0,28 3 0 0 0,75 1 0 0 0,-88-6 0 0 0,36 5 0 0 0,-38-3 0 0 0,41 1 0 0 0,-67-3 0 0 0,250-9 128 0 0,-140 11-46 0 0,-34 0-32 0 0,127-12 0 0 0,-32-9-40 0 0,-75 1 73 0 0,-33 6-27 0 0,13 1 72 0 0,101-1 0 0 0,-5 3-19 0 0,-133 6-101 0 0,41-5-8 0 0,44-1 0 0 0,-96 7 14 0 0,1-1-1 0 0,43-9 0 0 0,-40 6 1 0 0,7 1-7 0 0,0 2 0 0 0,74 4 0 0 0,-113-1-7 0 0,85 9 40 0 0,-26-2-27 0 0,-22-4-14 0 0,55 4 13 0 0,-59-7 33 0 0,-5 1-42 0 0,1-2 0 0 0,37-5-1 0 0,37-6 9 0 0,-92 11 3 0 0,-1 1 0 0 0,20 1 1 0 0,-1 1-5 0 0,-7-2-10 0 0,0 2 0 0 0,36 8 0 0 0,16 2 0 0 0,37 9 0 0 0,-88-16 0 0 0,0-2 0 0 0,1-1 0 0 0,-1-1 0 0 0,41-2 0 0 0,-10-1 0 0 0,44 0 0 0 0,73 3 0 0 0,-119 2 0 0 0,159 15 0 0 0,-160-13 0 0 0,0-3 0 0 0,0-2 0 0 0,0-2 0 0 0,62-11 0 0 0,-79 11 0 0 0,-1 0 0 0 0,0 2 0 0 0,42 6 0 0 0,-2-1 0 0 0,102 15 22 0 0,-29-1 10 0 0,-109-18-31 0 0,-1-2 1 0 0,0-2-1 0 0,71-15 0 0 0,31-3 68 0 0,-65 18-69 0 0,124 9 0 0 0,-76 10 0 0 0,-31-2 0 0 0,128-5 0 0 0,-99-7 0 0 0,-105-2 0 0 0,1-1 0 0 0,19-3 0 0 0,-24 2 0 0 0,1 0 0 0 0,-1 1 0 0 0,1 1 0 0 0,-1 0 0 0 0,1 0 0 0 0,10 2 0 0 0,39 8 0 0 0,91 3 0 0 0,-86-10-5 0 0,69 2 74 0 0,-48-7-70 0 0,-48 3 23 0 0,0-2 0 0 0,62-10-1 0 0,-60 5-21 0 0,-1 3 0 0 0,74 2 0 0 0,-60 1 0 0 0,75 8 62 0 0,2 0-60 0 0,-63-11 12 0 0,79-14-1 0 0,-93 9-4 0 0,0 2 1 0 0,1 2-1 0 0,54 4 0 0 0,-98 1-9 0 0,249 16 11 0 0,-225-18 0 0 0,0-1 0 0 0,-1-2 1 0 0,37-9-1 0 0,10-1-3 0 0,226-9-8 0 0,-272 23 0 0 0,39 5 0 0 0,-25-1 0 0 0,-5-1-1 0 0,52 4 13 0 0,-61-2-1 0 0,1-2-1 0 0,37-1 1 0 0,70-10 10 0 0,-117 6-21 0 0,33-2 5 0 0,233-10 54 0 0,-195 15-18 0 0,131-3 110 0 0,-120-4-133 0 0,94-8 28 0 0,-5 0-6 0 0,-72 8-16 0 0,-100 5-24 0 0,27 2 0 0 0,-34 1 0 0 0,1-2 0 0 0,0 0 0 0 0,30-5 0 0 0,-7 0 22 0 0,2 1-1 0 0,52 2 0 0 0,65 6-21 0 0,-128-2 0 0 0,1 1 0 0 0,55 14 0 0 0,8 0 0 0 0,-79-15 0 0 0,-1 1 0 0 0,1-1 0 0 0,-1-1 0 0 0,1 0 0 0 0,25-3 0 0 0,260-21 0 0 0,-229 19 0 0 0,35-6 52 0 0,-11 0-40 0 0,-55 5-12 0 0,-30 2 0 0 0,25 0 0 0 0,-17 2 0 0 0,26-4 0 0 0,6 5 0 0 0,2 6 0 0 0,-42-5 0 0 0,-1 0 0 0 0,0 1 0 0 0,0 0 0 0 0,0 1 0 0 0,13 5 0 0 0,-22-7 0 0 0,9 3 0 0 0,-10-3 0 0 0,0 0 0 0 0,1-1 0 0 0,-1 1 0 0 0,0-1 0 0 0,1 1 0 0 0,-1-1 0 0 0,1 1 0 0 0,-1-1 0 0 0,1 0 0 0 0,-1 0 0 0 0,0 0 0 0 0,1 0 0 0 0,-1 0 0 0 0,1 0 0 0 0,-1 0 0 0 0,3-1 0 0 0,1 0 0 0 0,0 0 0 0 0,0 0 0 0 0,-1 1 0 0 0,1 0 0 0 0,0 0-1 0 0,7 1 1 0 0,-7-1 2 0 0,0 0 0 0 0,-1 0-1 0 0,1 0 1 0 0,0 0 0 0 0,-1-1-1 0 0,8-1 1 0 0,3-1 5 0 0,1 1 1 0 0,-1 0-1 0 0,1 1 1 0 0,0 1-1 0 0,-1 0 1 0 0,31 5-1 0 0,-30-3-6 0 0,19 3-1 0 0,-21-3 0 0 0,0 0 0 0 0,1-1 0 0 0,17-1 0 0 0,4-2 0 0 0,51-6 0 0 0,-70 6 16 0 0,0 2 0 0 0,0 0 0 0 0,18 2 0 0 0,-6 3-16 0 0,-23-3 0 0 0,0-1 0 0 0,1 0 0 0 0,-1 0 0 0 0,0-1 0 0 0,0 0 0 0 0,0 0 0 0 0,8-1 0 0 0,-1-1 0 0 0,0 1 0 0 0,0 1 0 0 0,0 0 0 0 0,0 1 0 0 0,0 0 0 0 0,-1 1 0 0 0,1 0 0 0 0,15 5 0 0 0,24 4 0 0 0,33-3 0 0 0,-73-6 0 0 0,5 0 0 0 0,0 2 0 0 0,0 0 0 0 0,29 11 0 0 0,-33-10 0 0 0,0-1 0 0 0,1 0 0 0 0,0-1 0 0 0,-1-1 0 0 0,1 0 0 0 0,0-1 0 0 0,24-1 0 0 0,34 5 0 0 0,-64-4 0 0 0,-2 0 0 0 0,0 0 0 0 0,0 1 0 0 0,0 0 0 0 0,7 3 0 0 0,-7-3 0 0 0,0 0 0 0 0,0 0 0 0 0,0 0 0 0 0,8 1 0 0 0,-3-2 0 0 0,0 1 0 0 0,16 6 0 0 0,-18-5 0 0 0,0-1 0 0 0,-1 1 0 0 0,1-2 0 0 0,17 2 0 0 0,-7-2 0 0 0,-13-1 0 0 0,0 0 0 0 0,1 0 0 0 0,-1 0 0 0 0,0 0 0 0 0,0-1 0 0 0,9-2 0 0 0,-9 1 0 0 0,0 1 0 0 0,0 1 0 0 0,0-1 0 0 0,0 1 0 0 0,-1 0 0 0 0,10 2 0 0 0,8-1 0 0 0,25 0 0 0 0,85-4 0 0 0,-64-9 0 0 0,-46 7 0 0 0,26-2 0 0 0,-27 4 13 0 0,0-1-1 0 0,-1-1 1 0 0,34-12-1 0 0,-49 14-8 0 0,2 1-9 0 0,-8 1 13 0 0,1 1-1 0 0,0-1 0 0 0,-1 1 0 0 0,1 0 0 0 0,0 0 0 0 0,0-1 0 0 0,-1 1 0 0 0,1 0 0 0 0,0 0 0 0 0,0 0 0 0 0,0 0 0 0 0,-1 0 0 0 0,1 0 0 0 0,1 0 0 0 0,-2 1-6 0 0,0-1-1 0 0,0 1 1 0 0,1 0 0 0 0,-1 0 0 0 0,0-1-1 0 0,0 1 1 0 0,0 0 0 0 0,0-1-1 0 0,0 1 1 0 0,0 0 0 0 0,0 0 0 0 0,-1-1-1 0 0,1 1 1 0 0,0 0 0 0 0,0-1 0 0 0,0 1-1 0 0,-1 0 1 0 0,1-1 0 0 0,0 1 0 0 0,-1 0-1 0 0,0 0 1 0 0,-12 27-302 0 0,5-11 95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28:18.399"/>
    </inkml:context>
    <inkml:brush xml:id="br0">
      <inkml:brushProperty name="width" value="0.1" units="cm"/>
      <inkml:brushProperty name="height" value="0.1" units="cm"/>
      <inkml:brushProperty name="color" value="#FFFF00"/>
    </inkml:brush>
  </inkml:definitions>
  <inkml:trace contextRef="#ctx0" brushRef="#br0">0 24 3223 0 0,'2'-2'45'0'0,"0"1"0"0"0,1-1 0 0 0,-1 1 0 0 0,0 0-1 0 0,0-1 1 0 0,1 1 0 0 0,-1 0 0 0 0,0 0-1 0 0,1 0 1 0 0,-1 1 0 0 0,1-1 0 0 0,0 0-1 0 0,-1 1 1 0 0,1 0 0 0 0,-1 0 0 0 0,5 0-1 0 0,4 0 259 0 0,0 2-1 0 0,18 3 1 0 0,-11-1-265 0 0,134 20 623 0 0,-119-22-404 0 0,1-1-1 0 0,0-2 1 0 0,48-7-1 0 0,-4 1 116 0 0,60-7 120 0 0,35-2-26 0 0,-127 16-391 0 0,67 9 0 0 0,5 0-37 0 0,320-16 26 0 0,-374 8-44 0 0,101 12 0 0 0,-5 1 79 0 0,32-13 29 0 0,-108-1-56 0 0,-6 2-7 0 0,0 3 0 0 0,89 17 0 0 0,-152-19-54 0 0,-2 0 1 0 0,23 8-1 0 0,-32-10-14 0 0,0 1 0 0 0,0 0-1 0 0,0 0 1 0 0,-1 0-1 0 0,1 1 1 0 0,0-1 0 0 0,-1 1-1 0 0,0 0 1 0 0,1 0-1 0 0,-1 0 1 0 0,-1 0 0 0 0,6 7-1 0 0,-2 4-64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28:19.707"/>
    </inkml:context>
    <inkml:brush xml:id="br0">
      <inkml:brushProperty name="width" value="0.1" units="cm"/>
      <inkml:brushProperty name="height" value="0.1" units="cm"/>
      <inkml:brushProperty name="color" value="#FFFF00"/>
    </inkml:brush>
  </inkml:definitions>
  <inkml:trace contextRef="#ctx0" brushRef="#br0">0 102 2303 0 0,'94'8'2467'0'0,"-34"-2"-1139"0"0,5-1-1963 0 0,75-6 1 0 0,-94 0 799 0 0,27-4 272 0 0,260-35 793 0 0,-261 32-1144 0 0,231-19 321 0 0,-142 30-178 0 0,2-19-1 0 0,-110 8-175 0 0,0 3 0 0 0,69 2 0 0 0,-78 4 8 0 0,-25-2-27 0 0,24 4-1 0 0,226 30 210 0 0,-245-31-219 0 0,0 0 1 0 0,-1-2-1 0 0,40-5 0 0 0,70-17 300 0 0,-63 8 72 0 0,-44 10-350 0 0,0 2 0 0 0,0 0 0 0 0,-1 2 0 0 0,1 1 0 0 0,0 1 0 0 0,0 1 0 0 0,-1 1 0 0 0,1 1 0 0 0,-1 2 0 0 0,-1 0 0 0 0,30 13 0 0 0,-32-10-165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28:24.438"/>
    </inkml:context>
    <inkml:brush xml:id="br0">
      <inkml:brushProperty name="width" value="0.1" units="cm"/>
      <inkml:brushProperty name="height" value="0.1" units="cm"/>
      <inkml:brushProperty name="color" value="#FFFF00"/>
    </inkml:brush>
  </inkml:definitions>
  <inkml:trace contextRef="#ctx0" brushRef="#br0">0 15 919 0 0,'7'-6'19'0'0,"-6"5"-14"0"0,0 1 0 0 0,0-1-1 0 0,0 0 1 0 0,1 0 0 0 0,-1 0 0 0 0,0 1-1 0 0,0-1 1 0 0,0 1 0 0 0,0-1-1 0 0,1 1 1 0 0,-1-1 0 0 0,2 1-1 0 0,5 0 281 0 0,1 1-1 0 0,-1 0 1 0 0,0 0-1 0 0,0 1 1 0 0,0 1-1 0 0,-1-1 1 0 0,1 1-1 0 0,14 7 0 0 0,5 3-235 0 0,77 31 198 0 0,-88-39-89 0 0,0 0 1 0 0,0-1-1 0 0,1 0 1 0 0,28 1-1 0 0,408 1 600 0 0,-176-28-672 0 0,-194 14 54 0 0,153 4 0 0 0,271 14 440 0 0,-245 13-457 0 0,-208-16-118 0 0,74 16 27 0 0,0 0 0 0 0,-119-22-32 0 0,-6-1 1 0 0,1 0 0 0 0,0 1 0 0 0,0-1 0 0 0,-1 1 0 0 0,1 0 0 0 0,0 0 0 0 0,-1 0 0 0 0,1 0 0 0 0,-1 1 0 0 0,6 2 0 0 0,-9-3-7 0 0,0 0 1 0 0,0-1-1 0 0,0 1 1 0 0,0-1-1 0 0,0 1 1 0 0,0 0-1 0 0,-1-1 1 0 0,1 1-1 0 0,0 0 0 0 0,0-1 1 0 0,-1 1-1 0 0,1-1 1 0 0,0 1-1 0 0,-1-1 1 0 0,1 1-1 0 0,-1 0-14 0 0,-2 3-186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28:35.305"/>
    </inkml:context>
    <inkml:brush xml:id="br0">
      <inkml:brushProperty name="width" value="0.1" units="cm"/>
      <inkml:brushProperty name="height" value="0.1" units="cm"/>
      <inkml:brushProperty name="color" value="#FFFF00"/>
    </inkml:brush>
  </inkml:definitions>
  <inkml:trace contextRef="#ctx0" brushRef="#br0">541 20 1375 0 0,'-11'-6'103'0'0,"8"4"-86"0"0,0 0-1 0 0,0 0 1 0 0,0 1 0 0 0,0 0 0 0 0,0-1 0 0 0,0 1 0 0 0,-1 0-1 0 0,1 1 1 0 0,-5-2 0 0 0,-2 5 3247 0 0,-7 9-2560 0 0,1-1-783 0 0,9-8 236 0 0,0 0 0 0 0,0-1 0 0 0,-1 0 0 0 0,-9 2-1 0 0,12-3 53 0 0,0 0 0 0 0,0 1 0 0 0,0 0 0 0 0,0 0 0 0 0,0 0-1 0 0,1 0 1 0 0,-1 1 0 0 0,-5 4 0 0 0,-33 28 773 0 0,36-29-940 0 0,-81 76 604 0 0,60-51-587 0 0,-7 6 176 0 0,29-32-122 0 0,0 0 0 0 0,0 0 0 0 0,1 1-1 0 0,0 0 1 0 0,1 0 0 0 0,-1 1 0 0 0,1-1-1 0 0,0 1 1 0 0,1 0 0 0 0,-1 0 0 0 0,1 0-1 0 0,1 1 1 0 0,-4 12 0 0 0,3-4 21 0 0,0 0 1 0 0,1 1-1 0 0,1 0 1 0 0,0-1-1 0 0,3 25 1 0 0,16 80 123 0 0,-6-53-55 0 0,-10-47-146 0 0,-2-13-33 0 0,1 1-1 0 0,0-1 1 0 0,1 1-1 0 0,3 9 1 0 0,-5-16-14 0 0,1-1 0 0 0,-1 1 0 0 0,1-1 0 0 0,0 1 0 0 0,0-1 0 0 0,-1 0 0 0 0,1 1-1 0 0,0-1 1 0 0,0 0 0 0 0,0 0 0 0 0,0 0 0 0 0,0 1 0 0 0,1-1 0 0 0,-1 0 0 0 0,0 0 0 0 0,0-1 0 0 0,1 1 0 0 0,-1 0 0 0 0,1 0 0 0 0,-1-1 0 0 0,1 1 0 0 0,-1-1 0 0 0,1 1 0 0 0,-1-1 0 0 0,1 1 0 0 0,-1-1 0 0 0,1 0 0 0 0,1 0 0 0 0,1 0 18 0 0,0 0 0 0 0,1 0 0 0 0,-1-1-1 0 0,0 1 1 0 0,0-1 0 0 0,0 0 0 0 0,0 0 0 0 0,0-1 0 0 0,4-1 0 0 0,-6 2-14 0 0,0 0 0 0 0,0-1 0 0 0,0 1 0 0 0,-1-1 0 0 0,1 1 0 0 0,0-1 0 0 0,0 0 0 0 0,-1 1 0 0 0,1-1 0 0 0,-1 0 0 0 0,0 0 0 0 0,0 0 0 0 0,1 0 0 0 0,-1-1 0 0 0,0 1 0 0 0,1-4 0 0 0,12-32 178 0 0,-10 30-122 0 0,-1 0 0 0 0,0 0 0 0 0,-1 0 0 0 0,0 0 0 0 0,0 0 0 0 0,0 0 0 0 0,0-13 0 0 0,-2 11-64 0 0,-3-90 150 0 0,1 83-127 0 0,0 0 1 0 0,-1 1 0 0 0,-11-33-1 0 0,11 39-23 0 0,1-1 0 0 0,0 0 0 0 0,1 0 0 0 0,0 1 0 0 0,1-1 0 0 0,0 0 0 0 0,0 0 1 0 0,1 0-1 0 0,3-10 0 0 0,-2 0-3 0 0,-1 17-3 0 0,1-1 0 0 0,-1 1 0 0 0,1-1 0 0 0,0 1 0 0 0,0 0 0 0 0,0 0 0 0 0,1 0 0 0 0,-1 0 0 0 0,1 0 0 0 0,0 0 0 0 0,4-3 0 0 0,-2 1 0 0 0,-1 0 0 0 0,1 0 0 0 0,3-7 0 0 0,0-2 0 0 0,-5 12 0 0 0,-1-1 0 0 0,-1 1 0 0 0,1-1 0 0 0,0 1 0 0 0,-1-1 0 0 0,2-5 0 0 0,-1 4-10 0 0,0 0-1 0 0,0 0 0 0 0,1 1 1 0 0,4-7-1 0 0,-23 36-53 0 0,-195 284-75 0 0,188-269 139 0 0,3 0 0 0 0,-29 77 0 0 0,47-110 7 0 0,0 0-1 0 0,0-1 0 0 0,0 1 1 0 0,1 0-1 0 0,0 0 0 0 0,1 0 1 0 0,-1 0-1 0 0,1 0 0 0 0,1 0 1 0 0,-1 0-1 0 0,4 13 0 0 0,-4-19 6 0 0,0 0-1 0 0,1 0 1 0 0,-1 0 0 0 0,1 0-1 0 0,-1 0 1 0 0,1 1-1 0 0,-1-1 1 0 0,1 0 0 0 0,0 0-1 0 0,-1 0 1 0 0,1-1-1 0 0,0 1 1 0 0,0 0 0 0 0,0 0-1 0 0,0 0 1 0 0,0-1-1 0 0,0 1 1 0 0,2 1 0 0 0,-3-2 2 0 0,1 0 0 0 0,0 0 0 0 0,0 1 1 0 0,0-1-1 0 0,0 0 0 0 0,0 0 1 0 0,0 0-1 0 0,0 0 0 0 0,0-1 1 0 0,0 1-1 0 0,0 0 0 0 0,0 0 0 0 0,0-1 1 0 0,0 1-1 0 0,0 0 0 0 0,0-1 1 0 0,1 0-1 0 0,2-2 31 0 0,0 1 0 0 0,0-1-1 0 0,-1 0 1 0 0,0 0 0 0 0,1-1 0 0 0,-1 1-1 0 0,5-8 1 0 0,1-4 15 0 0,-1-1 1 0 0,0-1-1 0 0,-1 1 0 0 0,-1-1 0 0 0,5-24 0 0 0,4-6 11 0 0,23-69 57 0 0,-34 104-136 0 0,-1 6 13 0 0,0 0 1 0 0,-1 0-1 0 0,0-1 1 0 0,1-9-1 0 0,-3 14-3 0 0,1 1 0 0 0,-1-1-1 0 0,0 0 1 0 0,0 1 0 0 0,0-1 0 0 0,-1 1 0 0 0,1-1-1 0 0,0 1 1 0 0,-1-1 0 0 0,1 1 0 0 0,-1-1 0 0 0,1 1-1 0 0,-1-1 1 0 0,1 1 0 0 0,-1 0 0 0 0,0-1 0 0 0,0 1 0 0 0,0 0-1 0 0,0-1 1 0 0,0 1 0 0 0,0 0 0 0 0,0 0 0 0 0,0 0-1 0 0,-3-1 1 0 0,1-1-2 0 0,0 1-1 0 0,0 0 1 0 0,1 1-1 0 0,-1-1 1 0 0,0 1-1 0 0,0-1 1 0 0,0 1-1 0 0,-3-1 1 0 0,6 2-1 0 0,-1 0-1 0 0,1 0 1 0 0,0 0-1 0 0,-1 0 1 0 0,1 0 0 0 0,-1 0-1 0 0,1 0 1 0 0,0 0-1 0 0,-1 0 1 0 0,1 0 0 0 0,-1 0-1 0 0,1 0 1 0 0,0 1-1 0 0,-1-1 1 0 0,1 0 0 0 0,0 0-1 0 0,-1 0 1 0 0,1 1-1 0 0,0-1 1 0 0,-1 0 0 0 0,1 0-1 0 0,0 1 1 0 0,-1-1-1 0 0,0 2-4 0 0,1-1 0 0 0,-1 0 0 0 0,1 0 0 0 0,0 0 0 0 0,-1 0 0 0 0,1 0 0 0 0,0 1 0 0 0,-1-1-1 0 0,1 0 1 0 0,0 0 0 0 0,0 0 0 0 0,0 2 0 0 0,3 80-140 0 0,-1 41-7 0 0,-3-108 158 0 0,-9 105 382 0 0,-2-88-91 0 0,-10 91-1236 0 0,16-95 240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34:46.823"/>
    </inkml:context>
    <inkml:brush xml:id="br0">
      <inkml:brushProperty name="width" value="0.1" units="cm"/>
      <inkml:brushProperty name="height" value="0.1" units="cm"/>
      <inkml:brushProperty name="color" value="#FFFF00"/>
    </inkml:brush>
  </inkml:definitions>
  <inkml:trace contextRef="#ctx0" brushRef="#br0">2531 115 1839 0 0,'-10'-5'8853'0'0,"8"4"-9315"0"0,2 0 480 0 0,0 1 0 0 0,0 0 0 0 0,0-1 0 0 0,0 1 0 0 0,0 0 0 0 0,0 0 0 0 0,0-1 0 0 0,0 1 0 0 0,0 0 0 0 0,0-1 0 0 0,0 1 1 0 0,0 0-1 0 0,0-1 0 0 0,0 1 0 0 0,0 0 0 0 0,0-1 0 0 0,0 1 0 0 0,0 0 0 0 0,0 0 0 0 0,0-1 0 0 0,1 1 0 0 0,-1 0 0 0 0,0-1 0 0 0,0 1 0 0 0,0 0 0 0 0,1 0 0 0 0,-1-1 0 0 0,0 1 0 0 0,0 0 0 0 0,0 0 0 0 0,1-1 0 0 0,10-13-2 0 0,-10 14-11 0 0,-1-1-1 0 0,1 1 1 0 0,-1-1-1 0 0,1 0 1 0 0,-1 1 0 0 0,1-1-1 0 0,-1 1 1 0 0,1-1-1 0 0,-1 0 1 0 0,0 1-1 0 0,1-1 1 0 0,-1 0-1 0 0,0 0 1 0 0,0 1-1 0 0,1-1 1 0 0,-1 0-1 0 0,0 0 1 0 0,0 1 0 0 0,0-1-1 0 0,0 0 1 0 0,0-1-1 0 0,-1-2 92 0 0,1 4-5 0 0,0-1-1 0 0,0 0 1 0 0,0 0-1 0 0,0 0 0 0 0,0 0 1 0 0,-1 0-1 0 0,1 0 1 0 0,0 1-1 0 0,0-1 0 0 0,-1 0 1 0 0,1 0-1 0 0,-1 0 1 0 0,1 1-1 0 0,-1-1 0 0 0,1 0 1 0 0,-1 1-1 0 0,1-1 1 0 0,-1 0-1 0 0,0 1 0 0 0,1-1 1 0 0,-2 0-1 0 0,0 0 143 0 0,0 0-1 0 0,-1 0 0 0 0,1 0 1 0 0,0 0-1 0 0,-1 0 0 0 0,1 0 0 0 0,-5 0 1 0 0,-1 0 218 0 0,0 0 0 0 0,-1 1 0 0 0,-16 1 0 0 0,-240 19 2701 0 0,173-14-2670 0 0,-73 2 578 0 0,6-12-850 0 0,15 3 198 0 0,26-13-170 0 0,3-1-199 0 0,58 8 40 0 0,-15 0 73 0 0,-185-11 316 0 0,254 17-467 0 0,-18 0 25 0 0,-34 2 0 0 0,-78 2 52 0 0,90-3 34 0 0,-343-8 933 0 0,341 8-962 0 0,-20-1 85 0 0,-76 10 0 0 0,50 1-1508 0 0,61-6-67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28:47.091"/>
    </inkml:context>
    <inkml:brush xml:id="br0">
      <inkml:brushProperty name="width" value="0.1" units="cm"/>
      <inkml:brushProperty name="height" value="0.1" units="cm"/>
      <inkml:brushProperty name="color" value="#FFFF00"/>
    </inkml:brush>
  </inkml:definitions>
  <inkml:trace contextRef="#ctx0" brushRef="#br0">0 17 2815 0 0,'35'2'1246'0'0,"-23"0"-1160"0"0,0-1 0 0 0,17-1 0 0 0,-8-2 268 0 0,22-6-1 0 0,-29 4-152 0 0,1 1-1 0 0,-1 1 1 0 0,1 0-1 0 0,19 1 1 0 0,3 4-94 0 0,0 1 1 0 0,0 2 0 0 0,-1 1 0 0 0,40 14-1 0 0,-51-13-102 0 0,61 23 44 0 0,-56-17 36 0 0,1-2 0 0 0,0-2 1 0 0,55 12-1 0 0,-67-20-46 0 0,35 1 1 0 0,-20-2 18 0 0,89 2 250 0 0,-74-1-71 0 0,75-5 0 0 0,74-10 497 0 0,-157 11-678 0 0,61-7 80 0 0,-72 5-127 0 0,136-23 110 0 0,-84 11-95 0 0,1 3 0 0 0,140-2 0 0 0,63 19 40 0 0,193 7-64 0 0,-430-7 0 0 0,66 4 0 0 0,-52-3 0 0 0,87-6 0 0 0,-145 1 0 0 0,103-7 0 0 0,29 0 0 0 0,-68 5 0 0 0,-23 1 0 0 0,47 4 0 0 0,-4 5 0 0 0,41 4 0 0 0,-88-9 0 0 0,0-2 0 0 0,72-8 0 0 0,-19 1 0 0 0,-27 3 0 0 0,0 3 0 0 0,105 14 0 0 0,-95-6 0 0 0,-13-2 0 0 0,36 2 0 0 0,-26-4 0 0 0,-37-2 0 0 0,71-6 0 0 0,-45 0 0 0 0,7-3 0 0 0,-45 4 0 0 0,51 0 0 0 0,24 8 0 0 0,-89-3 0 0 0,167 12 0 0 0,-153-14 0 0 0,44-7 0 0 0,0 1 0 0 0,18 4 0 0 0,155 16 0 0 0,-204-10 0 0 0,85 14 0 0 0,-105-14 0 0 0,-1-1 0 0 0,31 4 0 0 0,-40-7 10 0 0,0 1-1 0 0,-1 0 0 0 0,10 3 1 0 0,-16-4-10 0 0,0 0 0 0 0,0 1 0 0 0,0-1 1 0 0,-1 1-1 0 0,1 0 0 0 0,0-1 0 0 0,-1 1 1 0 0,1 0-1 0 0,-1 0 0 0 0,1 0 0 0 0,-1 0 1 0 0,1 0-1 0 0,-1 1 0 0 0,0-1 0 0 0,1 0 1 0 0,-1 1-1 0 0,0-1 0 0 0,0 1 0 0 0,0-1 1 0 0,0 1-1 0 0,1 2 0 0 0,-1 6-107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28:48.908"/>
    </inkml:context>
    <inkml:brush xml:id="br0">
      <inkml:brushProperty name="width" value="0.1" units="cm"/>
      <inkml:brushProperty name="height" value="0.1" units="cm"/>
      <inkml:brushProperty name="color" value="#FFFF00"/>
    </inkml:brush>
  </inkml:definitions>
  <inkml:trace contextRef="#ctx0" brushRef="#br0">0 56 455 0 0,'11'3'696'0'0,"0"-1"0"0"0,0 0-1 0 0,0-1 1 0 0,0 0 0 0 0,0-1-1 0 0,12-1 1 0 0,-10 1-571 0 0,0-1 0 0 0,0 2 1 0 0,25 4-1 0 0,-26-3-90 0 0,0 0 1 0 0,1-1-1 0 0,-1-1 1 0 0,0 0-1 0 0,17-2 0 0 0,62-13 153 0 0,-18-5 106 0 0,-25 7-87 0 0,-18 4-120 0 0,-21 5-53 0 0,1 2-1 0 0,0-1 1 0 0,-1 1-1 0 0,1 0 1 0 0,14 0-1 0 0,205 22 95 0 0,-174-11-128 0 0,-31-4 0 0 0,1-2 0 0 0,-1 0 0 0 0,26-1 0 0 0,94-13 12 0 0,-18 5 320 0 0,-61 5-172 0 0,-4 2-93 0 0,0 3 0 0 0,64 12 0 0 0,-3-1-14 0 0,-80-11-51 0 0,1-3 1 0 0,0-2 0 0 0,65-9-1 0 0,-17 0 30 0 0,106 0 0 0 0,-156 10-32 0 0,-2-1 0 0 0,0 2 0 0 0,0 1 0 0 0,48 9 0 0 0,-10 0 0 0 0,-54-8 0 0 0,-1 0 0 0 0,27 7 0 0 0,-36-8 11 0 0,0 0 0 0 0,1 0-1 0 0,-1-2 1 0 0,1 1-1 0 0,26-4 1 0 0,-7 1-3 0 0,-3 1-8 0 0,-12 1 0 0 0,0 0 0 0 0,19-5 0 0 0,16-4 0 0 0,1 3 0 0 0,-1 1 0 0 0,57 3 0 0 0,-45 7 23 0 0,21 0 18 0 0,-9-2-20 0 0,-47 0-6 0 0,1-2-1 0 0,32-4 0 0 0,71-3 50 0 0,-67-1-64 0 0,0 3 0 0 0,88 7 0 0 0,4 11 0 0 0,1 12 0 0 0,-146-25 0 0 0,0 0 0 0 0,0 0 0 0 0,0-1 0 0 0,0-1 0 0 0,0 0 0 0 0,13-4 0 0 0,66-9 0 0 0,-26 4 0 0 0,-56 9 0 0 0,0 0 0 0 0,16 1 0 0 0,-18 1 0 0 0,-1-1 0 0 0,1 0 0 0 0,0-1 0 0 0,14-3 0 0 0,-12 2 9 0 0,-1 0-1 0 0,1 1 0 0 0,0 0 0 0 0,-1 0 0 0 0,21 3 0 0 0,3-1 61 0 0,-19-1-55 0 0,-2 0 30 0 0,0 0 0 0 0,26 4 0 0 0,-21-1 42 0 0,28 0 0 0 0,1 1-50 0 0,-41-4-21 0 0,0 0-1 0 0,0 0 1 0 0,10-2-1 0 0,-11 2-2 0 0,0-1 0 0 0,0 1-1 0 0,1 0 1 0 0,-1 0 0 0 0,7 1-1 0 0,-3 0-2 0 0,-8-1-6 0 0,0 0 0 0 0,0 0 0 0 0,0 0 0 0 0,0 0-1 0 0,-1 1 1 0 0,1-1 0 0 0,0 0 0 0 0,0 0 0 0 0,0 1 0 0 0,-1-1 0 0 0,1 1-1 0 0,0-1 1 0 0,0 0 0 0 0,-1 1 0 0 0,1 0 0 0 0,0-1 0 0 0,0 2-1 0 0,19 16-522 0 0,-10-6-2460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28:50.319"/>
    </inkml:context>
    <inkml:brush xml:id="br0">
      <inkml:brushProperty name="width" value="0.1" units="cm"/>
      <inkml:brushProperty name="height" value="0.1" units="cm"/>
      <inkml:brushProperty name="color" value="#FFFF00"/>
    </inkml:brush>
  </inkml:definitions>
  <inkml:trace contextRef="#ctx0" brushRef="#br0">0 212 2879 0 0,'9'-1'210'0'0,"1"0"-1"0"0,-1-1 0 0 0,0 0 0 0 0,0-1 0 0 0,0 0 0 0 0,-1 0 0 0 0,15-7 0 0 0,-9 3 90 0 0,22-6 0 0 0,159-31 450 0 0,-96 24-675 0 0,-73 14-60 0 0,169-33 548 0 0,-133 29-329 0 0,74-2 0 0 0,-67 7-201 0 0,78-16 0 0 0,-140 20-32 0 0,34-4 16 0 0,0 2 0 0 0,0 2 0 0 0,60 6 0 0 0,-63-2-16 0 0,0 2 0 0 0,0 2 0 0 0,0 1 0 0 0,-1 2 0 0 0,39 16 0 0 0,-62-21 0 0 0,0 0 0 0 0,1-1 0 0 0,-1-1 0 0 0,20 2 0 0 0,-27-4 0 0 0,-1 0 0 0 0,0 1 0 0 0,0 0 0 0 0,-1 1 0 0 0,11 4 0 0 0,-10-3 0 0 0,1-1 0 0 0,0 0 0 0 0,11 3 0 0 0,11 0 23 0 0,-1-2 0 0 0,58 1 0 0 0,58-11-31 0 0,-50 1 22 0 0,115 5 274 0 0,-106 4-205 0 0,14 0-37 0 0,114-27 73 0 0,30-1 25 0 0,-116 30-48 0 0,-43-1-67 0 0,224 4-18 0 0,-236-6 47 0 0,47 1-63 0 0,85 11 5 0 0,-206-13 0 0 0,21 2 0 0 0,22 2 0 0 0,66-1 0 0 0,-76-4 0 0 0,93 14 0 0 0,-101-9 0 0 0,-21-5 10 0 0,1 0 0 0 0,37-4 0 0 0,-39 1-1 0 0,0 1-1 0 0,0 1 1 0 0,32 3-1 0 0,-38 0-8 0 0,3 0 0 0 0,0-1 0 0 0,30 1 0 0 0,62 0 0 0 0,2 1 0 0 0,26-6 11 0 0,-93 0 18 0 0,-1-2-1 0 0,1-1 1 0 0,-1-3-1 0 0,49-14 1 0 0,-78 18 73 0 0,0 1 0 0 0,0 0 0 0 0,0 0 0 0 0,0 1 0 0 0,25 0 0 0 0,-35 3-94 0 0,-1-1 1 0 0,1 1 0 0 0,0 0 0 0 0,-1 0 0 0 0,1 0-1 0 0,-1 0 1 0 0,1 0 0 0 0,-1 1 0 0 0,0-1-1 0 0,1 1 1 0 0,-1-1 0 0 0,0 1 0 0 0,0 0 0 0 0,0 0-1 0 0,0 0 1 0 0,-1 0 0 0 0,1 0 0 0 0,2 5-1 0 0,3 6 4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29:54.806"/>
    </inkml:context>
    <inkml:brush xml:id="br0">
      <inkml:brushProperty name="width" value="0.1" units="cm"/>
      <inkml:brushProperty name="height" value="0.1" units="cm"/>
      <inkml:brushProperty name="color" value="#FFFF00"/>
    </inkml:brush>
  </inkml:definitions>
  <inkml:trace contextRef="#ctx0" brushRef="#br0">607 106 1927 0 0,'3'-1'48'0'0,"-1"0"-1"0"0,1 1 0 0 0,-1 0 1 0 0,1 0-1 0 0,-1-1 0 0 0,1 1 0 0 0,-1 0 1 0 0,1 1-1 0 0,-1-1 0 0 0,1 0 0 0 0,2 2 1 0 0,5-1 243 0 0,43-3 920 0 0,-29 1-310 0 0,0 1 1 0 0,40 4 0 0 0,-39-2-699 0 0,1-1 1 0 0,-1-1-1 0 0,1-1 0 0 0,34-7 0 0 0,-22 4 110 0 0,-26 2-220 0 0,1 1-1 0 0,-1 1 0 0 0,0 0 0 0 0,0 1 0 0 0,0 0 0 0 0,1 0 0 0 0,-1 2 1 0 0,14 3-1 0 0,61 23 196 0 0,-74-25-233 0 0,1 0-1 0 0,-1 0 1 0 0,1-2 0 0 0,0 1 0 0 0,28-1 0 0 0,73-8 548 0 0,-13 1-117 0 0,-9 7-377 0 0,-43 1-3 0 0,73-7-1 0 0,-18-10-9 0 0,40-3 75 0 0,-113 14-148 0 0,0 2 1 0 0,1 2-1 0 0,-1 0 1 0 0,52 11-1 0 0,-59-8-4 0 0,0-1-1 0 0,1 0 0 0 0,-1-2 0 0 0,0-1 1 0 0,1-1-1 0 0,29-5 0 0 0,-215 30 740 0 0,-124 14-628 0 0,180-23-122 0 0,30-9 56 0 0,-138-5-1 0 0,15-2 120 0 0,103 7-162 0 0,-182 2 32 0 0,52-2-21 0 0,1 16 0 0 0,174-16-32 0 0,-170 24 0 0 0,133-11 0 0 0,34-6 0 0 0,-79 9 0 0 0,27-8 0 0 0,213-36 118 0 0,45-15-19 0 0,21-4-49 0 0,-32 15-22 0 0,79-12-3 0 0,134 6-25 0 0,-128 13 0 0 0,72 10 35 0 0,-35 4-6 0 0,-57-5-29 0 0,-200 10-6 0 0,178-14 76 0 0,-171 12-71 0 0,11-2 66 0 0,-26 4-65 0 0,0 0 0 0 0,0 0 0 0 0,0 0 0 0 0,-1 0 0 0 0,1 0 0 0 0,0 0 0 0 0,0 0 0 0 0,0 0 0 0 0,0-1 0 0 0,0 1 0 0 0,0 0 0 0 0,0 0 0 0 0,0 0 0 0 0,0 0 0 0 0,0 0 0 0 0,0 0 0 0 0,-1 0 0 0 0,1 0 0 0 0,0 0 0 0 0,0 0 0 0 0,0-1 0 0 0,0 1 0 0 0,0 0 0 0 0,0 0 0 0 0,0 0 0 0 0,0 0 0 0 0,0 0 0 0 0,0 0 0 0 0,0 0 0 0 0,0-1-1 0 0,0 1 1 0 0,0 0 0 0 0,0 0 0 0 0,0 0 0 0 0,0 0 0 0 0,0 0 0 0 0,0 0 0 0 0,0 0 0 0 0,1 0 0 0 0,-1-1 0 0 0,0 1 0 0 0,0 0 0 0 0,0 0 0 0 0,0 0 0 0 0,0 0 0 0 0,0 0 0 0 0,0 0 0 0 0,0 0 0 0 0,-13-3 47 0 0,13 3-33 0 0,-39-2 47 0 0,0 1-1 0 0,-49 5 0 0 0,19-1 3 0 0,-242 13-63 0 0,86-3 0 0 0,-245 30 64 0 0,145-9-64 0 0,318-33 0 0 0,-3-1 0 0 0,8 0 0 0 0,-1 0 0 0 0,1 0 0 0 0,-1 0 0 0 0,1 1 0 0 0,-1-1 0 0 0,1 1 0 0 0,-4 1 0 0 0,6-2 0 0 0,0 0 0 0 0,0 1 0 0 0,1-1 0 0 0,-1 0 0 0 0,0 1 0 0 0,0-1 0 0 0,1 0 0 0 0,-1 1 0 0 0,0-1 0 0 0,0 0 0 0 0,1 0 0 0 0,-1 1 0 0 0,0-1 0 0 0,1 0 0 0 0,-1 0 0 0 0,0 0 0 0 0,1 0 0 0 0,-1 1 0 0 0,0-1 0 0 0,1 0 0 0 0,-1 0 0 0 0,1 0 0 0 0,-1 0 0 0 0,0 0 0 0 0,1 0 0 0 0,-1 0 0 0 0,1 0 0 0 0,-1 0 0 0 0,17 4 0 0 0,25 0 19 0 0,0-2 0 0 0,83-7 0 0 0,-69 2-12 0 0,180-26 81 0 0,1 1 19 0 0,-127 22-46 0 0,415-38 259 0 0,-455 32-268 0 0,-1-2-1 0 0,71-26 1 0 0,-51 4 177 0 0,-103 32-69 0 0,10 5-177 0 0,0 0-1 0 0,-1 0 1 0 0,1 0 0 0 0,-6 4-1 0 0,8-5 13 0 0,-24 11-87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32:55.601"/>
    </inkml:context>
    <inkml:brush xml:id="br0">
      <inkml:brushProperty name="width" value="0.1" units="cm"/>
      <inkml:brushProperty name="height" value="0.1" units="cm"/>
      <inkml:brushProperty name="color" value="#FFFF00"/>
    </inkml:brush>
  </inkml:definitions>
  <inkml:trace contextRef="#ctx0" brushRef="#br0">124 429 455 0 0,'-114'-203'127'0'0,"112"196"-47"0"0,0 0 1 0 0,0 0-1 0 0,1 0 0 0 0,0 0 0 0 0,0 0 1 0 0,0-1-1 0 0,2-12 0 0 0,-1 15-41 0 0,0-4 3 0 0,0-1 0 0 0,1 1 0 0 0,0-1-1 0 0,1 1 1 0 0,0 0 0 0 0,5-12-1 0 0,-6 17-29 0 0,1 0 0 0 0,0 0 0 0 0,0 0 0 0 0,0 0 0 0 0,0 0 0 0 0,1 1 0 0 0,-1-1 0 0 0,1 1 0 0 0,0 0 0 0 0,0 0 0 0 0,1 0 0 0 0,-1 0 0 0 0,0 0 0 0 0,1 1 0 0 0,0-1 0 0 0,4-1 0 0 0,2 1-12 0 0,0-1 0 0 0,0 2 0 0 0,1-1 0 0 0,0 2 0 0 0,-1-1 0 0 0,1 1 0 0 0,18 1 0 0 0,-3 0 0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32:57.878"/>
    </inkml:context>
    <inkml:brush xml:id="br0">
      <inkml:brushProperty name="width" value="0.1" units="cm"/>
      <inkml:brushProperty name="height" value="0.1" units="cm"/>
      <inkml:brushProperty name="color" value="#FFFF00"/>
    </inkml:brush>
  </inkml:definitions>
  <inkml:trace contextRef="#ctx0" brushRef="#br0">57 462 4143 0 0,'-18'-69'368'0'0,"4"15"-296"0"0,2 2-72 0 0,4 18 0 0 0,4 14 0 0 0,4 10 0 0 0,0-2 0 0 0,0-10-88 0 0,2-11 88 0 0,2-7-64 0 0,8-6 64 0 0,10 4-1216 0 0,4 14-192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32:58.249"/>
    </inkml:context>
    <inkml:brush xml:id="br0">
      <inkml:brushProperty name="width" value="0.1" units="cm"/>
      <inkml:brushProperty name="height" value="0.1" units="cm"/>
      <inkml:brushProperty name="color" value="#FFFF00"/>
    </inkml:brush>
  </inkml:definitions>
  <inkml:trace contextRef="#ctx0" brushRef="#br0">1 29 3679 0 0,'40'-28'160'0'0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34:01.841"/>
    </inkml:context>
    <inkml:brush xml:id="br0">
      <inkml:brushProperty name="width" value="0.1" units="cm"/>
      <inkml:brushProperty name="height" value="0.1" units="cm"/>
      <inkml:brushProperty name="color" value="#FFFF00"/>
    </inkml:brush>
  </inkml:definitions>
  <inkml:trace contextRef="#ctx0" brushRef="#br0">763 960 1351 0 0,'-6'-7'555'0'0,"0"1"0"0"0,1-1 0 0 0,-1 0 0 0 0,1-1 0 0 0,1 1-1 0 0,0-1 1 0 0,-5-12 0 0 0,8 19-503 0 0,1 0 0 0 0,0 1 0 0 0,-1-1 0 0 0,1 0 0 0 0,-1 0 0 0 0,1 0 0 0 0,-1 1 0 0 0,1-1 0 0 0,-1 0 0 0 0,0 0 0 0 0,1 1 0 0 0,-1-1 0 0 0,0 1 0 0 0,0-1 0 0 0,1 1 0 0 0,-1-1 1 0 0,0 1-1 0 0,0-1 0 0 0,0 1 0 0 0,0-1 0 0 0,1 1 0 0 0,-1 0 0 0 0,0 0 0 0 0,0-1 0 0 0,0 1 0 0 0,0 0 0 0 0,0 0 0 0 0,0 0 0 0 0,0 0 0 0 0,0 0 0 0 0,0 0 0 0 0,0 0 0 0 0,0 1 0 0 0,1-1 0 0 0,-1 0 0 0 0,0 0 0 0 0,0 1 0 0 0,0-1 0 0 0,0 0 0 0 0,0 1 0 0 0,0-1 0 0 0,1 1 0 0 0,-1-1 0 0 0,0 1 0 0 0,1 0 0 0 0,-1-1 0 0 0,0 1 0 0 0,1 0 0 0 0,-2 0 0 0 0,-4 1 417 0 0,5-2 51 0 0,3 0 363 0 0,28-8 683 0 0,-11 8-1338 0 0,-8-1 17 0 0,0 1 0 0 0,17 3-1 0 0,-18-3-191 0 0,-1 0-1 0 0,1 0 1 0 0,0-1-1 0 0,10-2 1 0 0,-3 1 10 0 0,-10 2-26 0 0,0 1 1 0 0,-1-1 0 0 0,1 1 0 0 0,-1 0 0 0 0,13 4-1 0 0,-3-1 51 0 0,16 4 80 0 0,-15-3-62 0 0,22 2-1 0 0,40 5 252 0 0,-72-10-311 0 0,0-1 0 0 0,0 1 0 0 0,12 6 0 0 0,-13-6-29 0 0,-1 0 0 0 0,1 0 1 0 0,-1 0-1 0 0,1-1 0 0 0,0 1 0 0 0,10 0 0 0 0,-4-3-2 0 0,1 0 0 0 0,-1-1 0 0 0,14-3 0 0 0,-1 0 43 0 0,-7 3-38 0 0,-1 1 0 0 0,1 0 1 0 0,0 2-1 0 0,18 2 1 0 0,26 1 15 0 0,-43-4-36 0 0,-1 1 0 0 0,1 1 0 0 0,0 0 0 0 0,-1 2 0 0 0,1 0 0 0 0,17 7 0 0 0,-13-4 0 0 0,0-2 0 0 0,30 5 0 0 0,-33-7 0 0 0,-11-2 6 0 0,1-1 1 0 0,-1 0-1 0 0,0 0 0 0 0,1-1 0 0 0,-1 0 1 0 0,12-4-1 0 0,26-2 14 0 0,-14 5-10 0 0,67-3 44 0 0,-47 4-54 0 0,-32-1 0 0 0,-1 2 0 0 0,1 0 0 0 0,0 1 0 0 0,-1 2 0 0 0,24 4 0 0 0,-27-3-1 0 0,1-2 0 0 0,-1 0 0 0 0,1-1-1 0 0,28-1 1 0 0,-27-1 19 0 0,1 1-1 0 0,-1 1 1 0 0,30 5-1 0 0,-27-3-17 0 0,1 0 0 0 0,44-1 0 0 0,-63-2 0 0 0,14-1 10 0 0,-11 1-1 0 0,1 0 0 0 0,-1 0 0 0 0,0 0 0 0 0,0 1 0 0 0,12 3 0 0 0,-9-2 3 0 0,0-1 0 0 0,1 1 0 0 0,13-1-1 0 0,3 0 6 0 0,69 9-17 0 0,-53-5 62 0 0,-23-4-62 0 0,-1 1 1 0 0,1 1-1 0 0,-1 1 1 0 0,21 7-1 0 0,-26-6 0 0 0,0 0 0 0 0,0-1 0 0 0,0-1 0 0 0,0 0 0 0 0,1-1 0 0 0,-1-1 0 0 0,1 0 0 0 0,20-2 0 0 0,20-3 43 0 0,-1 3 0 0 0,72 8-1 0 0,-118-6-42 0 0,0 1 0 0 0,1 0 0 0 0,9 4 0 0 0,11 2 0 0 0,-15-6 0 0 0,0 0 0 0 0,0-1 0 0 0,25-1 0 0 0,-21-1 0 0 0,27 3 0 0 0,-25-1 16 0 0,0 0 0 0 0,0-1 0 0 0,26-4 0 0 0,-44 4-16 0 0,7-2 0 0 0,1 1 0 0 0,0 0 0 0 0,0 1 0 0 0,-1 0 0 0 0,1 0 0 0 0,19 4 0 0 0,0 0 0 0 0,-23-4 0 0 0,-1 1 0 0 0,1 0 0 0 0,10 3 0 0 0,-13-4 0 0 0,1 0 0 0 0,-1 0 0 0 0,1 0 0 0 0,-1 0 0 0 0,0 0 0 0 0,1-1 0 0 0,5-1 0 0 0,4 0 0 0 0,-2 0 0 0 0,0 2 0 0 0,0-1 0 0 0,0 2 0 0 0,0-1 0 0 0,0 2 0 0 0,0-1 0 0 0,14 5 0 0 0,-18-4 0 0 0,1-1 0 0 0,0 0 0 0 0,0 0 0 0 0,-1-1 0 0 0,1 0 0 0 0,0 0 0 0 0,14-2 0 0 0,-13 1 0 0 0,1 1 0 0 0,0 0 0 0 0,0 1 0 0 0,0 0 0 0 0,14 3 0 0 0,70 16 0 0 0,-85-19 0 0 0,0-1 0 0 0,16 0 0 0 0,17 1 0 0 0,-36-1 0 0 0,0 0 0 0 0,0 0 0 0 0,-1 0 0 0 0,12-3 0 0 0,12 0 0 0 0,-21 3 8 0 0,1-1 0 0 0,0-1 0 0 0,0 0 0 0 0,-1 0 0 0 0,1 0 0 0 0,-1-1 0 0 0,11-5 0 0 0,-19 8-8 0 0,32-5 0 0 0,-30 4 4 0 0,-1 1 0 0 0,1-1 0 0 0,0 1-1 0 0,0-1 1 0 0,0 1 0 0 0,0 0 0 0 0,0 0-1 0 0,3 0 1 0 0,14-2 26 0 0,-4-1-30 0 0,-13 3 0 0 0,0-1 0 0 0,-1 1 0 0 0,1 0 0 0 0,0-1 0 0 0,0 1 0 0 0,0-1 0 0 0,-1 0 0 0 0,1 1 0 0 0,2-2 0 0 0,-3 1 0 0 0,1 0 0 0 0,-1 0 0 0 0,1 0 0 0 0,0 1 0 0 0,-1-1 0 0 0,1 1 0 0 0,0-1 0 0 0,0 1 0 0 0,-1-1 0 0 0,1 1 0 0 0,0 0 0 0 0,3 0 0 0 0,25 4 0 0 0,-6-2 0 0 0,9-8 0 0 0,-6 2 0 0 0,15 6 0 0 0,-38-2 6 0 0,-1 0-1 0 0,1 0 0 0 0,0-1 1 0 0,-1 0-1 0 0,1 1 0 0 0,-1-1 1 0 0,1-1-1 0 0,-1 1 0 0 0,5-3 1 0 0,-7 3-6 0 0,1 1 0 0 0,-1-1 1 0 0,0 0-1 0 0,1 0 1 0 0,-1 1-1 0 0,0-1 0 0 0,1 1 1 0 0,-1-1-1 0 0,1 1 1 0 0,-1 0-1 0 0,1-1 1 0 0,-1 1-1 0 0,1 0 0 0 0,-1 0 1 0 0,1 0-1 0 0,-1 0 1 0 0,1 0-1 0 0,-1 1 0 0 0,1-1 1 0 0,-1 0-1 0 0,1 1 1 0 0,-1-1-1 0 0,1 1 0 0 0,-1-1 1 0 0,3 2-1 0 0,24 14 0 0 0,-11-11 0 0 0,-15-5 0 0 0,0 0 0 0 0,0 0 0 0 0,-1 1 0 0 0,1-1 0 0 0,0 1 0 0 0,0-1 0 0 0,0 1 0 0 0,-1 0 0 0 0,1 0 0 0 0,0 0 0 0 0,-1 0 0 0 0,2 1 0 0 0,-1-1 0 0 0,-1-1 0 0 0,0 1 0 0 0,0-1 0 0 0,0 0 0 0 0,0 1 0 0 0,1-1 0 0 0,-1 0 0 0 0,0 0 0 0 0,0 0 0 0 0,0 0 0 0 0,1 0 0 0 0,-1 0 0 0 0,0 0 0 0 0,0 0 0 0 0,0-1 0 0 0,1 1 0 0 0,-1 0 0 0 0,0-1 0 0 0,0 1 0 0 0,0-1 0 0 0,0 1 0 0 0,0-1 0 0 0,2-1 0 0 0,14-3 0 0 0,12 2 0 0 0,-28 3 0 0 0,0 0 0 0 0,1 0 0 0 0,-1-1 0 0 0,0 1 0 0 0,1-1 0 0 0,-1 0 0 0 0,0 1 0 0 0,1-1 0 0 0,-1 0 0 0 0,0 1 0 0 0,0-1 0 0 0,0 0 0 0 0,0 0 0 0 0,0 0 0 0 0,0 0 0 0 0,0 0 0 0 0,1-3 0 0 0,0 1 0 0 0,0 0 0 0 0,1 0 0 0 0,-1 0 0 0 0,0 0 0 0 0,1 1 0 0 0,0-1 0 0 0,-1 1 0 0 0,1 0 0 0 0,0-1 0 0 0,6-2 0 0 0,-5 2 0 0 0,2-5 0 0 0,-3 5 3 0 0,0-1 0 0 0,0 0-1 0 0,-1 1 1 0 0,1-1 0 0 0,-1 0-1 0 0,0-1 1 0 0,0 1 0 0 0,0 0-1 0 0,-1 0 1 0 0,1-1 0 0 0,0-4-1 0 0,0-3 9 0 0,-1 0 0 0 0,1-23-1 0 0,-2 30 11 0 0,-1 0 1 0 0,0 1-1 0 0,0-1 0 0 0,-2-8 0 0 0,1 10-6 0 0,1-1 1 0 0,0 0-1 0 0,0 0 1 0 0,1 0 0 0 0,-1 1-1 0 0,1-1 1 0 0,0 0-1 0 0,0-6 1 0 0,2-2 26 0 0,1-5 6 0 0,0-25 0 0 0,-3 30-7 0 0,-1-21 66 0 0,1 31-100 0 0,-1 0 0 0 0,1 1 0 0 0,-1-1-1 0 0,1 0 1 0 0,-1 1 0 0 0,1-1 0 0 0,-1 0-1 0 0,0 1 1 0 0,0-1 0 0 0,0 1 0 0 0,0-1-1 0 0,0 1 1 0 0,0-1 0 0 0,-1 1 0 0 0,-1-2-1 0 0,1 1 3 0 0,0 0 0 0 0,0 0 0 0 0,0 0-1 0 0,0 0 1 0 0,1-1 0 0 0,-1 1 0 0 0,1 0 0 0 0,0-1-1 0 0,-1 1 1 0 0,1-1 0 0 0,0 1 0 0 0,1-1 0 0 0,-1 0-1 0 0,0 1 1 0 0,1-1 0 0 0,-1 0 0 0 0,1 0 0 0 0,0 1-1 0 0,0-5 1 0 0,0 4 18 0 0,-1 0 0 0 0,0 0 0 0 0,0 0 0 0 0,0-1 0 0 0,0 1 0 0 0,-2-3 0 0 0,-5-18 35 0 0,-4-25 38 0 0,2 11 45 0 0,4 21-93 0 0,5 16-47 0 0,0-1 0 0 0,0 0 0 0 0,1 1 0 0 0,-1-1 0 0 0,1 0 0 0 0,-1 1 0 0 0,1-1 1 0 0,-1 0-1 0 0,1 0 0 0 0,0 1 0 0 0,0-1 0 0 0,0 0 0 0 0,0 0 0 0 0,1-2 0 0 0,-1-1-5 0 0,1 0 0 0 0,0 0 0 0 0,-1 0 0 0 0,0 0 0 0 0,0 0 0 0 0,0 0 0 0 0,-2-8 0 0 0,1 11 0 0 0,1-1-1 0 0,1 1 0 0 0,-1-1 1 0 0,0 0-1 0 0,1 1 1 0 0,-1-1-1 0 0,1 1 0 0 0,0 0 1 0 0,1-4-1 0 0,-1 2 13 0 0,0 1-1 0 0,0 0 1 0 0,0-1 0 0 0,0 1 0 0 0,0-5-1 0 0,-1 3-11 0 0,1 1 0 0 0,0-1 0 0 0,0 1 0 0 0,0-1 0 0 0,0 1 0 0 0,4-7 0 0 0,3-15 0 0 0,2-34 54 0 0,-10 58-54 0 0,1-1 1 0 0,0 1-1 0 0,-1-1 1 0 0,0 0-1 0 0,0 1 1 0 0,0-1-1 0 0,0 0 1 0 0,0 1-1 0 0,0-1 1 0 0,-1 0-1 0 0,1 1 1 0 0,-1-1-1 0 0,0 0 1 0 0,0 1-1 0 0,0-1 1 0 0,0 1 0 0 0,0 0-1 0 0,0-1 1 0 0,-1 1-1 0 0,1 0 1 0 0,-3-3-1 0 0,0 2 0 0 0,1 0 0 0 0,-1 1 0 0 0,0-1 0 0 0,0 1 0 0 0,0 0 0 0 0,0 0 0 0 0,0 0 0 0 0,0 0-1 0 0,-1 1 1 0 0,1-1 0 0 0,-6 0 0 0 0,-9-2 0 0 0,6 1 0 0 0,-1 0 0 0 0,0 0 0 0 0,-16 0 0 0 0,25 3 0 0 0,1-1 0 0 0,0 0 0 0 0,0 0 0 0 0,-1-1 0 0 0,1 1 0 0 0,0-1 0 0 0,-7-4 0 0 0,-8-3 0 0 0,10 5 0 0 0,-7-2 0 0 0,0 0 0 0 0,0 2 0 0 0,-33-7 0 0 0,20 8 12 0 0,-1 1 0 0 0,0 1 0 0 0,-34 3 0 0 0,56-2-12 0 0,1 0 0 0 0,-1-1 0 0 0,0 0 0 0 0,1 0 0 0 0,-15-5 0 0 0,-4 0 0 0 0,-2 0 0 0 0,0 2 0 0 0,-35 0 0 0 0,-11 9 0 0 0,35-1 0 0 0,24-3 7 0 0,-1 0 0 0 0,1-1 1 0 0,-1-1-1 0 0,1-1 0 0 0,0 0 0 0 0,0-1 0 0 0,0-1 0 0 0,-26-9 0 0 0,29 9 1 0 0,0 1-1 0 0,-1 0 1 0 0,0 1-1 0 0,1 0 1 0 0,-1 1-1 0 0,0 1 1 0 0,-17 1-1 0 0,9-1-3 0 0,-31-1-4 0 0,-54 2 0 0 0,-32 10 0 0 0,120-10 0 0 0,-1-1 0 0 0,-19-3 0 0 0,-16 0 0 0 0,34 4 20 0 0,-24 4-1 0 0,32-3-8 0 0,1 0 0 0 0,-1-1 1 0 0,0-1-1 0 0,0 0 0 0 0,1 0 0 0 0,-1-1 0 0 0,-17-4 0 0 0,12 2 6 0 0,0 1-1 0 0,0 0 1 0 0,0 2-1 0 0,-1 0 1 0 0,1 0 0 0 0,-24 5-1 0 0,7-2-4 0 0,30-2-9 0 0,-91 4 58 0 0,-17 5 3 0 0,68-8-64 0 0,1 3 0 0 0,-53 11 0 0 0,37-5 0 0 0,25-7 19 0 0,1-2 0 0 0,-1-1-1 0 0,-63-6 1 0 0,77 4 0 0 0,0 1 0 0 0,-29 4 0 0 0,30-2-17 0 0,0 0 1 0 0,-35-3-1 0 0,34-2 7 0 0,0 1 0 0 0,1 2 0 0 0,-1-1-1 0 0,0 2 1 0 0,-21 4 0 0 0,30-4-9 0 0,1 0 0 0 0,-1-1 0 0 0,1 0 0 0 0,-1 0 0 0 0,-14-3 0 0 0,13 1 0 0 0,-1 1 0 0 0,1 0 0 0 0,-21 2 0 0 0,28 0 0 0 0,1 0 0 0 0,-1 0 0 0 0,0 1 0 0 0,-6 3 0 0 0,8-4 0 0 0,-1 1 0 0 0,0-1 0 0 0,0 1 0 0 0,0-1 0 0 0,1 0 0 0 0,-1-1 0 0 0,-6 2 0 0 0,-8-1 0 0 0,13-1 9 0 0,0 0 0 0 0,0 0 0 0 0,1 0 0 0 0,-1 0 0 0 0,-6-1 0 0 0,-26-11 38 0 0,29 9 9 0 0,-1 0-1 0 0,1 1 1 0 0,-1 0 0 0 0,1 0-1 0 0,-15 0 1 0 0,7 1-14 0 0,0 0 0 0 0,-1-1 0 0 0,2 0 0 0 0,-28-8 1 0 0,1-6-12 0 0,35 12-26 0 0,-1 1 1 0 0,0 0-1 0 0,0 1 0 0 0,0 0 1 0 0,0 0-1 0 0,0 0 1 0 0,-13 0-1 0 0,-32 4-5 0 0,-61 10 0 0 0,7-3 0 0 0,87-7 11 0 0,-1-1-1 0 0,1-1 0 0 0,-34-5 1 0 0,-24 0 11 0 0,-92-5-22 0 0,154 9 13 0 0,-1-1 0 0 0,1-1 0 0 0,-29-8 0 0 0,10 2-1 0 0,17 5-12 0 0,-1 0 0 0 0,1 2 0 0 0,-1 0 0 0 0,0 1 0 0 0,-33 4 0 0 0,17 0 0 0 0,11-1 0 0 0,-41 9 0 0 0,31-3 0 0 0,-49 19 0 0 0,9-2 0 0 0,3 5 0 0 0,38-16 0 0 0,16-7 0 0 0,1 0 0 0 0,-1 1 0 0 0,1 1 0 0 0,-25 19 0 0 0,17-13 0 0 0,20-13 0 0 0,0 0 0 0 0,0 0 0 0 0,0 1 0 0 0,1-1 0 0 0,-1 1 0 0 0,1 0 0 0 0,0 0 0 0 0,-1 0 0 0 0,-3 5 0 0 0,6-6 0 0 0,1-1 0 0 0,0 0 0 0 0,-1 0 0 0 0,1 0 0 0 0,0 1 0 0 0,-1-1 0 0 0,1 0 0 0 0,0 0 0 0 0,0 1 0 0 0,0-1 0 0 0,0 0 0 0 0,0 1 0 0 0,0-1 0 0 0,1 1 0 0 0,5 21 0 0 0,-4-14 0 0 0,8 17 0 0 0,3 13 0 0 0,-9-29 0 0 0,-1 0 0 0 0,3 15 0 0 0,4 18 0 0 0,1 9 0 0 0,-9-32 0 0 0,-2 23 0 0 0,0-24 0 0 0,2 22 0 0 0,2-21 0 0 0,0 0 0 0 0,13 35 0 0 0,-11-40 0 0 0,-3-6 0 0 0,1-1 0 0 0,0 1 0 0 0,6 7 0 0 0,7 16 0 0 0,-14-26 0 0 0,1 0 0 0 0,0 0 0 0 0,0 0 0 0 0,0-1 0 0 0,1 0 0 0 0,8 8 0 0 0,13 16 0 0 0,-19-22 0 0 0,0 0 0 0 0,0 0 0 0 0,1 0 0 0 0,-1-1 0 0 0,2 0 0 0 0,-1-1 0 0 0,1 0 0 0 0,9 5 0 0 0,-13-8 4 0 0,1 0 1 0 0,-1 0-1 0 0,1-1 0 0 0,0 0 1 0 0,0 0-1 0 0,-1 0 0 0 0,1 0 0 0 0,0-1 1 0 0,0 0-1 0 0,0 0 0 0 0,0-1 0 0 0,-1 0 1 0 0,1 0-1 0 0,10-3 0 0 0,63-12 24 0 0,17-4 8 0 0,-77 14-36 0 0,-7 2 0 0 0,-1 1 0 0 0,1 0 0 0 0,0 0 0 0 0,0 1 0 0 0,0 1 0 0 0,16-1 0 0 0,-27 2 0 0 0,1 1 1 0 0,0-1-1 0 0,-1 0 0 0 0,1 1 0 0 0,-1-1 0 0 0,1 1 1 0 0,-1-1-1 0 0,1 1 0 0 0,-1 0 0 0 0,1 0 0 0 0,-1 0 1 0 0,0-1-1 0 0,1 1 0 0 0,-1 1 0 0 0,0-1 1 0 0,0 0-1 0 0,0 0 0 0 0,2 2 0 0 0,-2-1 12 0 0,1 1 0 0 0,-1 0 0 0 0,0-1 0 0 0,0 1 0 0 0,0 0 0 0 0,0 0 0 0 0,0 0 0 0 0,0 0 0 0 0,0 3 0 0 0,-1 6-275 0 0,1 0 1 0 0,-2 0-1 0 0,-3 24 1 0 0,-2 2-4096 0 0,-1 6-1478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38:46.728"/>
    </inkml:context>
    <inkml:brush xml:id="br0">
      <inkml:brushProperty name="width" value="0.1" units="cm"/>
      <inkml:brushProperty name="height" value="0.1" units="cm"/>
      <inkml:brushProperty name="color" value="#FFFF00"/>
    </inkml:brush>
  </inkml:definitions>
  <inkml:trace contextRef="#ctx0" brushRef="#br0">0 174 3223 0 0,'16'-28'288'0'0,"4"-2"-288"0"0,0 4 0 0 0,4 0 0 0 0,0 0-200 0 0,0 6-96 0 0,-2 8-24 0 0,-10 8 0 0 0,-2 2 240 0 0,2 2 80 0 0,12 0 0 0 0,11 0-72 0 0,11 8-64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38:51.444"/>
    </inkml:context>
    <inkml:brush xml:id="br0">
      <inkml:brushProperty name="width" value="0.1" units="cm"/>
      <inkml:brushProperty name="height" value="0.1" units="cm"/>
      <inkml:brushProperty name="color" value="#FFFF00"/>
    </inkml:brush>
  </inkml:definitions>
  <inkml:trace contextRef="#ctx0" brushRef="#br0">1 125 455 0 0,'8'-6'1944'0'0,"-6"6"-1703"0"0,-1 0-223 0 0,0 0 0 0 0,-1 0 1 0 0,1 0-1 0 0,0 0 0 0 0,-1 0 0 0 0,1 0 0 0 0,0 0 1 0 0,-1 0-1 0 0,1 0 0 0 0,0 0 0 0 0,-1 1 0 0 0,1-1 0 0 0,0 0 1 0 0,-1 0-1 0 0,1 1 0 0 0,0-1 0 0 0,-1 0 0 0 0,1 1 1 0 0,-1-1-1 0 0,1 0 0 0 0,-1 1 0 0 0,1-1 0 0 0,-1 1 1 0 0,1-1-1 0 0,-1 1 0 0 0,1 0 0 0 0,-1-1 0 0 0,1 1 0 0 0,-1 0 24 0 0,1 1-1 0 0,-1-1 0 0 0,0 0 1 0 0,0 0-1 0 0,0 0 0 0 0,0 0 0 0 0,1 0 1 0 0,-2 1-1 0 0,1-1 0 0 0,0 0 0 0 0,0 0 1 0 0,0 0-1 0 0,0 0 0 0 0,-1 2 1 0 0,-1 10 402 0 0,15-17 766 0 0,-2 2-629 0 0,-9 1-553 0 0,0 0 0 0 0,0 1-1 0 0,1 0 1 0 0,-1-1 0 0 0,0 1-1 0 0,0 0 1 0 0,0 0 0 0 0,0 0 0 0 0,0 0-1 0 0,0 1 1 0 0,1-1 0 0 0,1 1-1 0 0,13 1 22 0 0,43 6-38 0 0,5-8 255 0 0,-31-1-95 0 0,-15 2-38 0 0,-1 1 1 0 0,33 7-1 0 0,-32-5-55 0 0,119 12 371 0 0,-103-14-303 0 0,0 2 1 0 0,0 1-1 0 0,56 16 0 0 0,-73-17-146 0 0,0 0 0 0 0,26 3 0 0 0,-34-6 0 0 0,132 8 150 0 0,-61-6-89 0 0,-54-2-36 0 0,49-7 1 0 0,-45 3-13 0 0,51-5 103 0 0,118-8 208 0 0,120-4-207 0 0,-302 18-115 0 0,142-20 60 0 0,-108 13-16 0 0,0 3 0 0 0,53 0-1 0 0,-100 6-43 0 0,140 0 208 0 0,-58 1-207 0 0,-19 2 14 0 0,-42-1-5 0 0,-1-1 0 0 0,0-1-1 0 0,38-6 1 0 0,69-14 42 0 0,-9 0-47 0 0,112-21 135 0 0,-211 36-124 0 0,0-1 0 0 0,-1 0-1 0 0,1-2 1 0 0,-1-1 0 0 0,43-23 0 0 0,-65 31-13 0 0,1 0 1 0 0,0 0 0 0 0,0 0 0 0 0,0 0-1 0 0,0 0 1 0 0,-1 0 0 0 0,1 0-1 0 0,0 1 1 0 0,1-1 0 0 0,-1 1 0 0 0,0-1-1 0 0,4 1 1 0 0,-5 0-7 0 0,1 1 0 0 0,-1-1 0 0 0,0 1 0 0 0,0-1 1 0 0,0 1-1 0 0,1-1 0 0 0,-1 1 0 0 0,0 0 0 0 0,0 0 0 0 0,0 0 0 0 0,0-1 0 0 0,0 1 0 0 0,0 0 1 0 0,0 0-1 0 0,0 0 0 0 0,-1 1 0 0 0,1-1 0 0 0,0 0 0 0 0,0 0 0 0 0,-1 0 0 0 0,1 2 0 0 0,7 19-2833 0 0,-6-8-280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34:48.713"/>
    </inkml:context>
    <inkml:brush xml:id="br0">
      <inkml:brushProperty name="width" value="0.1" units="cm"/>
      <inkml:brushProperty name="height" value="0.1" units="cm"/>
      <inkml:brushProperty name="color" value="#FFFF00"/>
    </inkml:brush>
  </inkml:definitions>
  <inkml:trace contextRef="#ctx0" brushRef="#br0">1945 56 1839 0 0,'-13'-5'425'0'0,"-21"-4"6086"0"0,-12 17-6584 0 0,39-8 894 0 0,1-1 1 0 0,0 0-1 0 0,0 0 0 0 0,0 0 1 0 0,0-1-1 0 0,-6-2 0 0 0,7 2-529 0 0,3 2-247 0 0,0-1-1 0 0,-1 1 0 0 0,1 0 0 0 0,0 0 1 0 0,-1 0-1 0 0,1 0 0 0 0,-1 0 0 0 0,1 0 1 0 0,0 1-1 0 0,-4 0 0 0 0,-26 11-22 0 0,17-7 120 0 0,6-2 86 0 0,0-1 1 0 0,0-1-1 0 0,0 1 0 0 0,0-1 1 0 0,-12-1-1 0 0,-48-4 928 0 0,57 3-1077 0 0,9 0-51 0 0,-25-2 223 0 0,0 1 0 0 0,-1 1 0 0 0,1 1 0 0 0,0 2 1 0 0,-30 5-1 0 0,36-4-161 0 0,-1 0 0 0 0,1-2 1 0 0,-1 0-1 0 0,0-2 0 0 0,1 0 0 0 0,-1-1 0 0 0,1-2 1 0 0,-23-5-1 0 0,-180-34 485 0 0,155 37-294 0 0,0 3 0 0 0,-87 6 1 0 0,-174 37 1556 0 0,307-36-1714 0 0,-16 4 238 0 0,-73 26-1 0 0,28-7-563 0 0,68-23-819 0 0,1-1-327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38:52.854"/>
    </inkml:context>
    <inkml:brush xml:id="br0">
      <inkml:brushProperty name="width" value="0.1" units="cm"/>
      <inkml:brushProperty name="height" value="0.1" units="cm"/>
      <inkml:brushProperty name="color" value="#FFFF00"/>
    </inkml:brush>
  </inkml:definitions>
  <inkml:trace contextRef="#ctx0" brushRef="#br0">0 99 1151 0 0,'34'-3'607'0'0,"-25"2"-188"0"0,0 0 0 0 0,1 1 1 0 0,-1 0-1 0 0,18 3 0 0 0,43 7-42 0 0,-37-3-62 0 0,0-2 0 0 0,0-1-1 0 0,1-2 1 0 0,-1-1 0 0 0,48-4-1 0 0,-53 3-148 0 0,0 1-1 0 0,0 2 0 0 0,50 11 0 0 0,-15-2-26 0 0,-9-1-139 0 0,-34-6 0 0 0,0-2 0 0 0,26 3 0 0 0,32-6 216 0 0,123-16-1 0 0,-8 7 165 0 0,-45 4-233 0 0,-82 1-123 0 0,51-4 38 0 0,-31-4 31 0 0,32-3-8 0 0,-71 9-56 0 0,71-18 0 0 0,-27 4-13 0 0,-56 16-16 0 0,0 1 0 0 0,56 4 0 0 0,-37-1 0 0 0,-8 1 0 0 0,52-2 0 0 0,62-7 0 0 0,-23-2 0 0 0,-77 4 0 0 0,62-8 0 0 0,-78 9 55 0 0,86 2-1 0 0,-90 3-32 0 0,132-6 130 0 0,-166 6-136 0 0,1 0 0 0 0,0 0-1 0 0,0 1 1 0 0,10 2 0 0 0,-15-2-24 0 0,1 0 0 0 0,-1 0-1 0 0,1 0 1 0 0,-1 0 0 0 0,1 1 0 0 0,-1-1 0 0 0,0 1-1 0 0,0-1 1 0 0,0 1 0 0 0,0 0 0 0 0,0 0 0 0 0,0 0-1 0 0,0 0 1 0 0,1 3 0 0 0,7 9-95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39:07.138"/>
    </inkml:context>
    <inkml:brush xml:id="br0">
      <inkml:brushProperty name="width" value="0.1" units="cm"/>
      <inkml:brushProperty name="height" value="0.1" units="cm"/>
      <inkml:brushProperty name="color" value="#FFFF00"/>
    </inkml:brush>
  </inkml:definitions>
  <inkml:trace contextRef="#ctx0" brushRef="#br0">0 2 1087 0 0,'1'0'4'0'0,"0"0"0"0"0,-1-1 0 0 0,1 1 0 0 0,0 0 0 0 0,-1 0 0 0 0,1-1 0 0 0,0 1 0 0 0,-1 0 0 0 0,1 0 0 0 0,0 0 0 0 0,0 0 0 0 0,-1 0-1 0 0,1 0 1 0 0,0 0 0 0 0,-1 0 0 0 0,1 1 0 0 0,0-1 0 0 0,1 0 0 0 0,16 7 64 0 0,-11-5-21 0 0,-5-1-15 0 0,1 0 0 0 0,-1 0 0 0 0,1 1 0 0 0,-1-1 0 0 0,0 1 0 0 0,0-1 0 0 0,3 4 0 0 0,-3-3 33 0 0,1 0 0 0 0,-1-1 0 0 0,0 1 0 0 0,1 0 0 0 0,-1-1 0 0 0,5 2-1 0 0,-6-2-42 0 0,-1-1 0 0 0,1 0 0 0 0,0 0 0 0 0,-1 0 0 0 0,1 0 0 0 0,-1 0 0 0 0,1 0 0 0 0,0 0 0 0 0,-1 0 0 0 0,1 0 0 0 0,0 0 0 0 0,-1 0 0 0 0,1-1 0 0 0,-1 1 0 0 0,1 0 0 0 0,-1 0 0 0 0,1-1 0 0 0,0 1 0 0 0,0-1-7 0 0,-1 1 0 0 0,1 0 0 0 0,-1-1 0 0 0,1 1-1 0 0,-1 0 1 0 0,1 0 0 0 0,0 0 0 0 0,-1-1 0 0 0,1 1 0 0 0,-1 0 0 0 0,1 0-1 0 0,-1 0 1 0 0,1 0 0 0 0,0 0 0 0 0,-1 0 0 0 0,1 0 0 0 0,-1 0 0 0 0,1 0-1 0 0,-1 1 1 0 0,1-1 0 0 0,0 0 0 0 0,-1 0 0 0 0,1 0 0 0 0,-1 1-1 0 0,1-1 1 0 0,0 1 0 0 0,1 0 49 0 0,1 1 0 0 0,0-1 0 0 0,-1 0 0 0 0,1 0 0 0 0,0 0 0 0 0,0 0 0 0 0,0 0 0 0 0,0 0 0 0 0,0-1-1 0 0,0 1 1 0 0,5-1 0 0 0,0-1 101 0 0,0 0-1 0 0,0 0 1 0 0,9-3-1 0 0,50-9 460 0 0,-60 12-595 0 0,0 1 0 0 0,0 0-1 0 0,0 0 1 0 0,0 0 0 0 0,0 1-1 0 0,0 0 1 0 0,0 1-1 0 0,0-1 1 0 0,0 1 0 0 0,8 4-1 0 0,22 5 49 0 0,-14-7-64 0 0,3 2 43 0 0,35 2 1 0 0,-32-4 16 0 0,10 0 32 0 0,112 6 623 0 0,-50-16-478 0 0,-29 2-118 0 0,12-6-45 0 0,-55 6-28 0 0,42-2 0 0 0,-16 6-25 0 0,171 4 111 0 0,-147 3-117 0 0,-36-3 9 0 0,0-1 0 0 0,65-5-1 0 0,-16-7-2 0 0,127-12 33 0 0,0 17-32 0 0,68-2-35 0 0,-131-1 0 0 0,-43 6 0 0 0,-1 1 0 0 0,114 5 65 0 0,-102 0-66 0 0,-7 0 1 0 0,56 0 0 0 0,-134-3 0 0 0,0 2 0 0 0,0 2 0 0 0,41 11 0 0 0,7 2 0 0 0,173 14 0 0 0,-162-35 0 0 0,-27-1 0 0 0,15 1 0 0 0,60 2 0 0 0,55 17 0 0 0,-114-9 0 0 0,-27-4 16 0 0,0-4 0 0 0,0-2 0 0 0,75-12 0 0 0,-33-4 123 0 0,37-5 37 0 0,-111 21-141 0 0,1 1 0 0 0,-1 1-1 0 0,47 8 1 0 0,-56-5-63 0 0,-1 1 0 0 0,0 0-1 0 0,0 2 1 0 0,0 0 0 0 0,0 1 0 0 0,24 14-1 0 0,-22-7-275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39:09.397"/>
    </inkml:context>
    <inkml:brush xml:id="br0">
      <inkml:brushProperty name="width" value="0.1" units="cm"/>
      <inkml:brushProperty name="height" value="0.1" units="cm"/>
      <inkml:brushProperty name="color" value="#FFFF00"/>
    </inkml:brush>
  </inkml:definitions>
  <inkml:trace contextRef="#ctx0" brushRef="#br0">0 16 1495 0 0,'16'-3'124'0'0,"-1"1"-1"0"0,1 0 1 0 0,30 2-1 0 0,48 9 409 0 0,-20-1-598 0 0,-37-5 61 0 0,132 6 200 0 0,-76-3 106 0 0,31 0 216 0 0,9-4-5 0 0,277-3 388 0 0,-212 2-741 0 0,23-6 158 0 0,107 2 126 0 0,-103 21-274 0 0,36 1-58 0 0,283 1 6 0 0,-358-15-50 0 0,-99-4-58 0 0,367 28 51 0 0,-334-16-14 0 0,177-3-1 0 0,-172-10 83 0 0,216 26 0 0 0,-215-18-75 0 0,-60-5-42 0 0,127-1 48 0 0,-115-3-62 0 0,102 10 0 0 0,-138-3 3 0 0,84 7 0 0 0,-7-12 0 0 0,131-15 0 0 0,75 4 86 0 0,-15 1 196 0 0,97-8-44 0 0,-284 22-227 0 0,-40-1-11 0 0,103-8-1 0 0,-57-10-1 0 0,-36 3 62 0 0,107 0 0 0 0,91 12 92 0 0,102-15-32 0 0,-205 11-109 0 0,29-3-1 0 0,-31-17 50 0 0,37-3-3 0 0,-167 21-57 0 0,93-4 0 0 0,169 13 0 0 0,141-2 0 0 0,31-20 119 0 0,-351 12-102 0 0,79-2-17 0 0,147-8 11 0 0,-116 7 43 0 0,-98 4-55 0 0,-114 4 1 0 0,235-2 0 0 0,44 9 0 0 0,-20-2 0 0 0,-68-1-3 0 0,-20 0 70 0 0,-111-1-67 0 0,80 6 0 0 0,3 4 0 0 0,-46-4 0 0 0,97 1 0 0 0,31 2 0 0 0,-4 21 0 0 0,145 14 0 0 0,-132-25 0 0 0,-197-13 0 0 0,62 0 11 0 0,-98-9-4 0 0,309 4 39 0 0,-116 23-46 0 0,-158-16 0 0 0,0-3 0 0 0,1-4 0 0 0,88-7 0 0 0,-87 2 0 0 0,116 11 0 0 0,-97 2 0 0 0,46 3 0 0 0,-85-11 0 0 0,76 0 0 0 0,175-5 0 0 0,0 23 0 0 0,-221-18 0 0 0,161-15 0 0 0,-75 1 0 0 0,44 15 0 0 0,43-3 0 0 0,279-19 0 0 0,-199 13 64 0 0,-28-6-64 0 0,-62 28 0 0 0,1 0 0 0 0,187-2 0 0 0,-362-11 0 0 0,46-2-8 0 0,-74-3-143 0 0,1 2 0 0 0,0 3 0 0 0,59 11 0 0 0,-77-9-2621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39:11.287"/>
    </inkml:context>
    <inkml:brush xml:id="br0">
      <inkml:brushProperty name="width" value="0.1" units="cm"/>
      <inkml:brushProperty name="height" value="0.1" units="cm"/>
      <inkml:brushProperty name="color" value="#FFFF00"/>
    </inkml:brush>
  </inkml:definitions>
  <inkml:trace contextRef="#ctx0" brushRef="#br0">0 5 79 0 0,'14'1'0'0'0,"0"0"0"0"0,0-1 0 0 0,21-2 0 0 0,-25 2 55 0 0,1 0-1 0 0,-1 0 0 0 0,20 4 1 0 0,10 1 103 0 0,-2-4-100 0 0,67 3 1153 0 0,116-11 0 0 0,-71-3-307 0 0,151 8 0 0 0,-200 4-880 0 0,61 3 24 0 0,47 3 187 0 0,72 4 58 0 0,-136-6-198 0 0,176-1 300 0 0,-148-19 283 0 0,-57 3-391 0 0,-93 9-254 0 0,28-2 83 0 0,-45 4-107 0 0,-1 0-1 0 0,0 1 1 0 0,0-1-1 0 0,0 1 1 0 0,1 0-1 0 0,-1 0 1 0 0,5 3-1 0 0,-5 0-8 0 0,-3 0 0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3:39:25.204"/>
    </inkml:context>
    <inkml:brush xml:id="br0">
      <inkml:brushProperty name="width" value="0.1" units="cm"/>
      <inkml:brushProperty name="height" value="0.1" units="cm"/>
      <inkml:brushProperty name="color" value="#FFFF00"/>
    </inkml:brush>
  </inkml:definitions>
  <inkml:trace contextRef="#ctx0" brushRef="#br0">1 58 575 0 0,'14'-18'0'0'0,"2"3"0"0"0,4 1 0 0 0,-2 4 0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34:49.922"/>
    </inkml:context>
    <inkml:brush xml:id="br0">
      <inkml:brushProperty name="width" value="0.1" units="cm"/>
      <inkml:brushProperty name="height" value="0.1" units="cm"/>
      <inkml:brushProperty name="color" value="#FFFF00"/>
    </inkml:brush>
  </inkml:definitions>
  <inkml:trace contextRef="#ctx0" brushRef="#br0">1449 160 4607 0 0,'-11'-5'386'0'0,"9"3"-346"0"0,0 1 0 0 0,0 0 0 0 0,-1 0 0 0 0,1 0 0 0 0,0 1 0 0 0,-15-7 6670 0 0,17 7-6510 0 0,1-11 1099 0 0,7-9-1731 0 0,2 8 504 0 0,-9 10-69 0 0,1 1 1 0 0,-1-1-1 0 0,1 0 1 0 0,-1 1-1 0 0,0-1 0 0 0,0 0 1 0 0,0 0-1 0 0,1-2 1 0 0,-2 3 6 0 0,-1 0 0 0 0,1 0 1 0 0,0 1-1 0 0,-1-1 1 0 0,1 0-1 0 0,0 0 0 0 0,-1 1 1 0 0,1-1-1 0 0,-1 0 1 0 0,1 1-1 0 0,-1-1 0 0 0,0 1 1 0 0,1-1-1 0 0,-1 1 1 0 0,0-1-1 0 0,1 1 0 0 0,-1-1 1 0 0,0 1-1 0 0,1 0 1 0 0,-1-1-1 0 0,0 1 0 0 0,0 0 1 0 0,0 0-1 0 0,0-1 1 0 0,-21-5 707 0 0,7 4-91 0 0,-1 1 1 0 0,1 1-1 0 0,-1 0 0 0 0,-20 3 0 0 0,-22 1 489 0 0,46-3-800 0 0,0 0-1 0 0,-20 5 1 0 0,21-4-126 0 0,-1 1 0 0 0,-20 0 1 0 0,-59-1 269 0 0,65-1-209 0 0,-39 8 1 0 0,39-5-29 0 0,-42 1 1 0 0,28-4-153 0 0,-172-4 1756 0 0,149-1-1056 0 0,-84-15 0 0 0,-10-20-72 0 0,106 26-646 0 0,50 12-73 0 0,-83-18-2 0 0,72 17-718 0 0,0 1 0 0 0,0 0 1 0 0,1 1-1 0 0,-1 0 0 0 0,-14 2 0 0 0,7 2-6955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34:50.837"/>
    </inkml:context>
    <inkml:brush xml:id="br0">
      <inkml:brushProperty name="width" value="0.1" units="cm"/>
      <inkml:brushProperty name="height" value="0.1" units="cm"/>
      <inkml:brushProperty name="color" value="#FFFF00"/>
    </inkml:brush>
  </inkml:definitions>
  <inkml:trace contextRef="#ctx0" brushRef="#br0">1601 30 4575 0 0,'-1'3'986'0'0,"6"-4"-78"0"0,5-3 294 0 0,-8 3-1012 0 0,-1 0 0 0 0,0 0-1 0 0,1-1 1 0 0,-1 1 0 0 0,0 0-1 0 0,0-1 1 0 0,1 1 0 0 0,-1-1-1 0 0,0 1 1 0 0,-1-1-1 0 0,1 1 1 0 0,0-1 0 0 0,0 0-1 0 0,-1 1 1 0 0,1-1 0 0 0,0-2-1 0 0,-2 3-78 0 0,0 1 0 0 0,0 0 0 0 0,0 0 0 0 0,1 0 0 0 0,-1 1 0 0 0,0-1 0 0 0,0 0 0 0 0,0 0 0 0 0,0 0 0 0 0,0 1 0 0 0,1-1 0 0 0,-1 0-1 0 0,0 1 1 0 0,-1 0 0 0 0,-17 11 764 0 0,13-8-513 0 0,0 1 0 0 0,-1-1-1 0 0,0 0 1 0 0,1-1-1 0 0,-2 0 1 0 0,1 0 0 0 0,-11 3-1 0 0,14-6-99 0 0,0 0 0 0 0,0 0 0 0 0,0 0 0 0 0,0 0 0 0 0,-1-1 0 0 0,1 0 0 0 0,0 1 0 0 0,0-2 0 0 0,0 1 0 0 0,0 0 0 0 0,-7-5 0 0 0,6 5-37 0 0,-1-1 1 0 0,0 1-1 0 0,-11-2 0 0 0,-2 0 80 0 0,6 1-179 0 0,0 1 1 0 0,-1 0 0 0 0,-19 1-1 0 0,12 0 34 0 0,8 1-107 0 0,0 1 0 0 0,1 0 0 0 0,-1 1-1 0 0,-22 7 1 0 0,-62 28 29 0 0,74-30 112 0 0,-1-1 0 0 0,1-1 0 0 0,-31 5 1 0 0,11-3 90 0 0,6 0-51 0 0,-99 18 343 0 0,105-22-438 0 0,1-1-1 0 0,-48-2 1 0 0,65-2-74 0 0,-1-1 1 0 0,0 0-1 0 0,1-1 0 0 0,-19-7 1 0 0,-50-24 247 0 0,58 23-197 0 0,0 1-1 0 0,-1 1 0 0 0,-37-9 0 0 0,44 15-156 0 0,0 0-1 0 0,0 2 1 0 0,-1 0 0 0 0,1 0-1 0 0,0 2 1 0 0,-1 1 0 0 0,1 0-1 0 0,0 1 1 0 0,0 1 0 0 0,0 0-1 0 0,-33 14 1 0 0,-28 19-9163 0 0,43-15 3664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35:02.909"/>
    </inkml:context>
    <inkml:brush xml:id="br0">
      <inkml:brushProperty name="width" value="0.1" units="cm"/>
      <inkml:brushProperty name="height" value="0.1" units="cm"/>
      <inkml:brushProperty name="color" value="#FFFF00"/>
    </inkml:brush>
  </inkml:definitions>
  <inkml:trace contextRef="#ctx0" brushRef="#br0">977 108 5983 0 0,'-17'-10'547'0'0,"14"8"-422"0"0,0 0-1 0 0,0-1 1 0 0,0 2 0 0 0,-1-1-1 0 0,1 0 1 0 0,-1 1 0 0 0,1 0-1 0 0,-1-1 1 0 0,-6 0 0 0 0,9 2 42 0 0,1 0 0 0 0,-1 0 0 0 0,1 0 0 0 0,-5-4 2003 0 0,4 4-2003 0 0,1-1 0 0 0,0 1 0 0 0,0-1 0 0 0,0 1 0 0 0,-1 0 0 0 0,1-1 0 0 0,0 1 0 0 0,0-1 0 0 0,0 1-1 0 0,0-2 1 0 0,-3-14-1077 0 0,2 12 1048 0 0,1 0-148 0 0,-1 1 0 0 0,0 0-1 0 0,0 0 1 0 0,0-1 0 0 0,0 1-1 0 0,0 0 1 0 0,-1 0 0 0 0,1 0-1 0 0,-4-4 1 0 0,4 6 103 0 0,0 0-1 0 0,0-1 1 0 0,-1 1-1 0 0,1 0 1 0 0,0 0-1 0 0,-1 0 1 0 0,1 0-1 0 0,0 1 1 0 0,-1-1-1 0 0,1 0 0 0 0,-1 1 1 0 0,1-1-1 0 0,-1 1 1 0 0,1-1-1 0 0,-1 1 1 0 0,0 0-1 0 0,1-1 1 0 0,-1 1-1 0 0,0 0 1 0 0,1 0-1 0 0,-1 0 1 0 0,-2 1-1 0 0,-105 14 2628 0 0,53-6-1885 0 0,35-6-503 0 0,-1 0-1 0 0,0 0 1 0 0,-27-2 0 0 0,-58-12 1039 0 0,-49-1 856 0 0,123 12-1869 0 0,2-1-125 0 0,0 2 0 0 0,0 0 0 0 0,0 2 0 0 0,-30 8 0 0 0,49-8-635 0 0,0 2 0 0 0,1-1 0 0 0,-1 2 0 0 0,-13 8 1 0 0,0-1-1385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35:04.123"/>
    </inkml:context>
    <inkml:brush xml:id="br0">
      <inkml:brushProperty name="width" value="0.1" units="cm"/>
      <inkml:brushProperty name="height" value="0.1" units="cm"/>
      <inkml:brushProperty name="color" value="#FFFF00"/>
    </inkml:brush>
  </inkml:definitions>
  <inkml:trace contextRef="#ctx0" brushRef="#br0">1403 49 1839 0 0,'0'0'83'0'0,"-2"1"-6"0"0,-15-3 5602 0 0,16 1-5507 0 0,-3-11 2864 0 0,4 10-2707 0 0,-3-7-282 0 0,2 7-135 0 0,2 0-68 0 0,0 1 110 0 0,3-10-526 0 0,-3 10 225 0 0,-1 1 277 0 0,0 0 1 0 0,0 0 0 0 0,0-1-1 0 0,0 1 1 0 0,0 0 0 0 0,0 0-1 0 0,0 0 1 0 0,0-1-1 0 0,0 1 1 0 0,0 0 0 0 0,0 0-1 0 0,0 0 1 0 0,0-1 0 0 0,0 1-1 0 0,0 0 1 0 0,0 0-1 0 0,0-1 1 0 0,0 1 0 0 0,0 0-1 0 0,0 0 1 0 0,0 0 0 0 0,0-1-1 0 0,0 1 1 0 0,0 0-1 0 0,0 0 1 0 0,0 0 0 0 0,0 0-1 0 0,-1-1 1 0 0,1 1 0 0 0,0 0-1 0 0,-1-1-207 0 0,-8 5 952 0 0,0 0-1 0 0,-1 1 1 0 0,2 0 0 0 0,-1 0 0 0 0,-13 11 0 0 0,19-14-155 0 0,-2 1-52 0 0,-12 9-11 0 0,13-9-61 0 0,1-1-256 0 0,-23 13 138 0 0,20-12 98 0 0,-1-1 524 0 0,4-1-300 0 0,-2 0-270 0 0,0-1 1 0 0,0 0 0 0 0,0 0-1 0 0,0-1 1 0 0,0 1 0 0 0,0-1-1 0 0,0 0 1 0 0,0 0 0 0 0,0-1-1 0 0,1 0 1 0 0,-1 1 0 0 0,0-2-1 0 0,-5-2 1 0 0,8 4-186 0 0,-2 2-126 0 0,1-1-1 0 0,-1 1 0 0 0,0-1 1 0 0,1 1-1 0 0,-1 0 0 0 0,0 1 1 0 0,1-1-1 0 0,-1 0 0 0 0,1 1 1 0 0,0 0-1 0 0,0 0 0 0 0,-5 3 0 0 0,-1 1 16 0 0,-2-1-14 0 0,0-1-1 0 0,0 1 1 0 0,-1-2-1 0 0,1 0 0 0 0,-1 0 1 0 0,-17 1-1 0 0,8-2-16 0 0,0-2 0 0 0,-39-4-1 0 0,-112-8 2003 0 0,67-5-1598 0 0,62 8 1612 0 0,-60-3-1 0 0,9 10-4523 0 0,-127 8 2676 0 0,153-4-4120 0 0,16 0-1455 0 0,5-4-278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35:05.054"/>
    </inkml:context>
    <inkml:brush xml:id="br0">
      <inkml:brushProperty name="width" value="0.1" units="cm"/>
      <inkml:brushProperty name="height" value="0.1" units="cm"/>
      <inkml:brushProperty name="color" value="#FFFF00"/>
    </inkml:brush>
  </inkml:definitions>
  <inkml:trace contextRef="#ctx0" brushRef="#br0">1087 39 5983 0 0,'-24'-18'2486'0'0,"19"10"656"0"0,5 7-3105 0 0,0 1 1 0 0,0 0 0 0 0,0-1 0 0 0,0 1-1 0 0,-1-1 1 0 0,1 1 0 0 0,0-1 0 0 0,0 1 0 0 0,-1 0-1 0 0,1-1 1 0 0,0 1 0 0 0,-1 0 0 0 0,1-1-1 0 0,0 1 1 0 0,-1 0 0 0 0,1 0 0 0 0,0-1-1 0 0,-1 1 1 0 0,1 0 0 0 0,-1 0 0 0 0,1-1-1 0 0,0 1 1 0 0,-1 0 0 0 0,1 0 0 0 0,-1 0-1 0 0,1 0 1 0 0,-1 0 0 0 0,1 0 0 0 0,-1 0-1 0 0,-21-4 2094 0 0,-132 14 2849 0 0,121-11-4163 0 0,-36-4-1 0 0,34 2-136 0 0,-37 2 1 0 0,49 1-474 0 0,-137 6 1078 0 0,-3 0-794 0 0,128-6-1028 0 0,0 3 0 0 0,1 0 0 0 0,-1 3 0 0 0,1 1 0 0 0,0 1 0 0 0,-37 14 1 0 0,33-8-946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33:43.547"/>
    </inkml:context>
    <inkml:brush xml:id="br0">
      <inkml:brushProperty name="width" value="0.1" units="cm"/>
      <inkml:brushProperty name="height" value="0.1" units="cm"/>
      <inkml:brushProperty name="color" value="#FFFF00"/>
    </inkml:brush>
  </inkml:definitions>
  <inkml:trace contextRef="#ctx0" brushRef="#br0">5520 111 7199 0 0,'0'0'1300'0'0,"-2"-4"-693"0"0,-4-9 22 0 0,4 10-33 0 0,-2 1-142 0 0,4 1-413 0 0,-1 1 0 0 0,1 0 0 0 0,-1-1-1 0 0,0 1 1 0 0,1 0 0 0 0,-1-1 0 0 0,0 1 0 0 0,1 0-1 0 0,-1 0 1 0 0,0 0 0 0 0,1-1 0 0 0,-1 1 0 0 0,0 0-1 0 0,0 0 1 0 0,1 0 0 0 0,-1 0 0 0 0,0 0 0 0 0,1 0-1 0 0,-1 1 1 0 0,0-1 0 0 0,0 0 0 0 0,1 0-1 0 0,-1 0 1 0 0,0 1 0 0 0,1-1 0 0 0,-1 0 0 0 0,1 1-1 0 0,-1-1 1 0 0,0 0 0 0 0,1 1 0 0 0,-1-1 0 0 0,1 1-1 0 0,-1-1 1 0 0,1 1 0 0 0,-1-1 0 0 0,1 1 0 0 0,-1 1-1 0 0,-15 12 22 0 0,10-12 82 0 0,3-2-62 0 0,-13 4 940 0 0,0 1 0 0 0,-19 8 0 0 0,17-6-403 0 0,-21 6 0 0 0,-21 0 397 0 0,-24-5 165 0 0,39-5-473 0 0,-83 18 1 0 0,92-13-688 0 0,14-5 22 0 0,1-2-33 0 0,1-3-10 0 0,-1-1 0 0 0,-41-5 64 0 0,58 7-64 0 0,-10 0 0 0 0,0-1 0 0 0,0 2 0 0 0,-27 2 0 0 0,33 0 2 0 0,-121 24 132 0 0,106-20-106 0 0,-1-1 0 0 0,0-1 0 0 0,-1-1 0 0 0,-27-1 0 0 0,-97-9 537 0 0,114 4-339 0 0,-25 1-113 0 0,15-1-101 0 0,18 0-12 0 0,-2-2 0 0 0,-12 1 0 0 0,-42 2 0 0 0,7 1 0 0 0,-18-6 94 0 0,-174-34 0 0 0,172 13 50 0 0,72 22-121 0 0,-2 0 19 0 0,-2 0-33 0 0,15 3-6 0 0,-17-2-4 0 0,-14-2-49 0 0,36 7 34 0 0,-92-6-174 0 0,-12 0 393 0 0,-175-18-22 0 0,233 18-181 0 0,-95 3 0 0 0,-1 6 21 0 0,129-3 11 0 0,-425-28 195 0 0,318 24-132 0 0,75 5-16 0 0,-80-10 0 0 0,107 5-68 0 0,-3 0-11 0 0,-19-2 11 0 0,1 1-1 0 0,-1 3 1 0 0,0 2 0 0 0,-79 11-1 0 0,-30 20 142 0 0,10-2-29 0 0,77-19-123 0 0,-70 1 416 0 0,18 1-211 0 0,81-6 34 0 0,-1-2-1 0 0,-1-2 0 0 0,-68-5 1 0 0,39-2 186 0 0,-80 5 0 0 0,66-1-119 0 0,63 0-293 0 0,-7-3-92 0 0,7-2-337 0 0,16 2-173 0 0,-7-8-1566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35:07.040"/>
    </inkml:context>
    <inkml:brush xml:id="br0">
      <inkml:brushProperty name="width" value="0.1" units="cm"/>
      <inkml:brushProperty name="height" value="0.1" units="cm"/>
      <inkml:brushProperty name="color" value="#FFFF00"/>
    </inkml:brush>
  </inkml:definitions>
  <inkml:trace contextRef="#ctx0" brushRef="#br0">2552 75 3223 0 0,'-17'3'205'0'0,"5"0"1892"0"0,-22 3 0 0 0,33-7-2013 0 0,1 1-1 0 0,-1 0 1 0 0,1 0-1 0 0,-1 0 1 0 0,1 0 0 0 0,-1 0-1 0 0,1 0 1 0 0,-1-1-1 0 0,1 1 1 0 0,0 0 0 0 0,-1 0-1 0 0,1-1 1 0 0,-1 1-1 0 0,1 0 1 0 0,0-1 0 0 0,-1 1-1 0 0,1 0 1 0 0,0-1-1 0 0,-1 1 1 0 0,1 0 0 0 0,0-1-1 0 0,0 1 1 0 0,-1-1-1 0 0,1 1 1 0 0,0-1 0 0 0,0 1-1 0 0,0-1 1 0 0,0 1-1 0 0,0-1 1 0 0,-1 0 0 0 0,-1-21 1130 0 0,0 2 237 0 0,2 18-1274 0 0,-1 0-1 0 0,0 0 0 0 0,0 0 0 0 0,0 0 1 0 0,-1 0-1 0 0,1 1 0 0 0,0-1 1 0 0,-1 0-1 0 0,1 0 0 0 0,-1 1 0 0 0,1-1 1 0 0,-1 1-1 0 0,0 0 0 0 0,0-1 1 0 0,0 1-1 0 0,0 0 0 0 0,-3-2 0 0 0,2 3-48 0 0,0-1-1 0 0,0 0 0 0 0,1 1 1 0 0,-1 0-1 0 0,0-1 0 0 0,0 1 1 0 0,0 0-1 0 0,0 1 1 0 0,0-1-1 0 0,0 0 0 0 0,0 1 1 0 0,1 0-1 0 0,-5 1 0 0 0,-3 0 14 0 0,1 0 0 0 0,-1-1 0 0 0,1 0 0 0 0,-1-1-1 0 0,1 0 1 0 0,-19-2 0 0 0,-9 0 565 0 0,7 2-50 0 0,-54 1 468 0 0,15 3 937 0 0,59-4-2259 0 0,7 0 79 0 0,1 0 0 0 0,-1 0 0 0 0,0 1 0 0 0,1-1 0 0 0,-1 0 0 0 0,1 1 0 0 0,-1-1 0 0 0,0 1 0 0 0,-2 1 1 0 0,-11 4 55 0 0,-12 4 115 0 0,10 0-31 0 0,-21 7-162 0 0,20-8 130 0 0,-33 12 1079 0 0,-21 2 887 0 0,59-19-1885 0 0,1-2 5 0 0,1 0-59 0 0,-1 2-16 0 0,-16 6-283 0 0,0 0 1 0 0,-1-2-1 0 0,0-1 1 0 0,-42 3-1 0 0,57-8 272 0 0,-6-1 123 0 0,1 0 0 0 0,-1-2 0 0 0,0-1 0 0 0,0 0 0 0 0,1-2 0 0 0,-25-6 0 0 0,26 7 381 0 0,1 1 0 0 0,0 0-1 0 0,-1 2 1 0 0,-21 2 0 0 0,20-1-405 0 0,0-1 1 0 0,-41-4-1 0 0,4-3 266 0 0,34 4-178 0 0,-31-6 0 0 0,42 7-158 0 0,0 0 0 0 0,0 1 0 0 0,-22 1 1 0 0,-3 0-914 0 0,-68 0-202 0 0,41 1 1297 0 0,-20 4 367 0 0,-150 26 0 0 0,145-17-266 0 0,52-8-173 0 0,0-3 0 0 0,-44 0 0 0 0,57-5-1069 0 0,0 0 1 0 0,0-1 0 0 0,0-1 0 0 0,-34-11-1 0 0,14 1-7564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35:08.676"/>
    </inkml:context>
    <inkml:brush xml:id="br0">
      <inkml:brushProperty name="width" value="0.1" units="cm"/>
      <inkml:brushProperty name="height" value="0.1" units="cm"/>
      <inkml:brushProperty name="color" value="#FFFF00"/>
    </inkml:brush>
  </inkml:definitions>
  <inkml:trace contextRef="#ctx0" brushRef="#br0">1504 91 3823 0 0,'-13'-1'398'0'0,"12"1"-399"0"0,1 0 1 0 0,0 0 0 0 0,-1 0-1 0 0,1 0 1 0 0,0 0 0 0 0,-1-1-1 0 0,1 1 1 0 0,0 0 0 0 0,-1 0-1 0 0,1 0 1 0 0,0 0-1 0 0,-1 0 1 0 0,1-1 0 0 0,0 1-1 0 0,-1 0 1 0 0,1 0 0 0 0,0-1-1 0 0,0 1 1 0 0,-1 0 0 0 0,1 0-1 0 0,0-1 1 0 0,0 1 0 0 0,0 0-1 0 0,-1-1 1 0 0,1 1 0 0 0,0 0-1 0 0,0-1 1 0 0,0 1-1 0 0,-1-1 1 0 0,-7-45-1232 0 0,7 45 1424 0 0,1-1 1 0 0,0 0-1 0 0,0 1 0 0 0,0-1 0 0 0,-1 1 0 0 0,1-1 1 0 0,-1 1-1 0 0,1-1 0 0 0,-1 1 0 0 0,0-1 1 0 0,1 1-1 0 0,-1-1 0 0 0,0 1 0 0 0,0 0 0 0 0,0-1 1 0 0,0 1-1 0 0,0 0 0 0 0,0 0 0 0 0,-1 0 1 0 0,1 0-1 0 0,0 0 0 0 0,-1 0 0 0 0,1 0 0 0 0,0 0 1 0 0,-1 1-1 0 0,1-1 0 0 0,-3 0 0 0 0,1 0 181 0 0,1 1-1 0 0,-1 0 1 0 0,0 0-1 0 0,1 0 1 0 0,-1 0-1 0 0,0 0 0 0 0,1 0 1 0 0,-1 1-1 0 0,0-1 1 0 0,1 1-1 0 0,-1 0 1 0 0,1 0-1 0 0,-1 0 0 0 0,1 0 1 0 0,-4 3-1 0 0,-17 10 1443 0 0,11-6-1281 0 0,-1-1 0 0 0,1 0 1 0 0,-26 10-1 0 0,1-7 366 0 0,0-1 0 0 0,-1-2 0 0 0,-61 4 0 0 0,50-4-308 0 0,-86 22 0 0 0,1 1 680 0 0,106-26-953 0 0,-5 2 209 0 0,-41 1 1 0 0,14-3 134 0 0,-111 21 1 0 0,-55 29-125 0 0,214-51-540 0 0,-132 39-3883 0 0,118-32 2039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35:09.852"/>
    </inkml:context>
    <inkml:brush xml:id="br0">
      <inkml:brushProperty name="width" value="0.1" units="cm"/>
      <inkml:brushProperty name="height" value="0.1" units="cm"/>
      <inkml:brushProperty name="color" value="#FFFF00"/>
    </inkml:brush>
  </inkml:definitions>
  <inkml:trace contextRef="#ctx0" brushRef="#br0">2015 95 2759 0 0,'-12'-3'-2115'0'0,"1"1"3395"0"0,5 0 1132 0 0,0 0 0 0 0,1 0 0 0 0,-1 0 0 0 0,-5-4 0 0 0,-3-3-1509 0 0,-2-10-1222 0 0,14 16 372 0 0,0 1 1 0 0,0-1-1 0 0,0 0 0 0 0,-1 1 0 0 0,-3-4 0 0 0,-1 2 221 0 0,-1 0 0 0 0,1 0-1 0 0,-1 1 1 0 0,0 0-1 0 0,0 1 1 0 0,0-1 0 0 0,0 2-1 0 0,-1-1 1 0 0,-13 0 0 0 0,-2 1 323 0 0,1 2 0 0 0,-30 3 0 0 0,27-1-224 0 0,-59 5 872 0 0,-49 1-300 0 0,49-5-538 0 0,-145 26-1 0 0,192-24-358 0 0,-54 5 492 0 0,-148-2 0 0 0,-30-24 663 0 0,189 8-734 0 0,-112-17 787 0 0,118 14-1433 0 0,-12 4-2022 0 0,37 4-5169 0 0,18 0-8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35:10.909"/>
    </inkml:context>
    <inkml:brush xml:id="br0">
      <inkml:brushProperty name="width" value="0.1" units="cm"/>
      <inkml:brushProperty name="height" value="0.1" units="cm"/>
      <inkml:brushProperty name="color" value="#FFFF00"/>
    </inkml:brush>
  </inkml:definitions>
  <inkml:trace contextRef="#ctx0" brushRef="#br0">1137 63 7831 0 0,'-11'-10'965'0'0,"-24"-16"0"0"0,18 13 2731 0 0,14 11-3328 0 0,1 1 1 0 0,-1-1 0 0 0,1 1 0 0 0,-1 0 0 0 0,1-1 0 0 0,-1 1-1 0 0,0 0 1 0 0,-5 0 0 0 0,5 0-411 0 0,-1 1 0 0 0,1 0-1 0 0,0 0 1 0 0,-1 0 0 0 0,1 0-1 0 0,-1 0 1 0 0,1 1 0 0 0,0 0-1 0 0,-1 0 1 0 0,1 0 0 0 0,-4 1 0 0 0,4-1 26 0 0,-13 4 10 0 0,-9 7 218 0 0,4-2 560 0 0,0 0 0 0 0,-1-2-1 0 0,-37 10 1 0 0,16-7 751 0 0,-55 21 0 0 0,7-1-348 0 0,46-18-777 0 0,-1-2 0 0 0,0-1 1 0 0,-1-3-1 0 0,-65 2 0 0 0,102-9-383 0 0,-8 1-26 0 0,0-2 0 0 0,0 0 0 0 0,0-1 0 0 0,-33-7 0 0 0,15-4-1303 0 0,-69-33 0 0 0,74 29 7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35:13.091"/>
    </inkml:context>
    <inkml:brush xml:id="br0">
      <inkml:brushProperty name="width" value="0.1" units="cm"/>
      <inkml:brushProperty name="height" value="0.1" units="cm"/>
      <inkml:brushProperty name="color" value="#FFFF00"/>
    </inkml:brush>
  </inkml:definitions>
  <inkml:trace contextRef="#ctx0" brushRef="#br0">1628 9 2303 0 0,'-24'-2'203'0'0,"13"1"-89"0"0,-40-4 9127 0 0,45 6-8221 0 0,-23 8-347 0 0,27-8-358 0 0,-5 2-169 0 0,-19 10-2 0 0,18-9 0 0 0,0 1-1 0 0,0-1 1 0 0,-1 0-1 0 0,0 0 0 0 0,1-1 1 0 0,-1-1-1 0 0,-1 1 1 0 0,1-1-1 0 0,0-1 1 0 0,0 0-1 0 0,-11 0 1 0 0,-111-7 2877 0 0,3 0-1412 0 0,95 8-961 0 0,-41 7-1 0 0,-1 0-259 0 0,39-7-122 0 0,1-2 0 0 0,-37-4 0 0 0,28 1 345 0 0,-79 4-1 0 0,-44 16-144 0 0,-111 22-50 0 0,252-35-767 0 0,1 0 0 0 0,-1-1 0 0 0,1-2 0 0 0,-32-2 0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35:14.796"/>
    </inkml:context>
    <inkml:brush xml:id="br0">
      <inkml:brushProperty name="width" value="0.1" units="cm"/>
      <inkml:brushProperty name="height" value="0.1" units="cm"/>
      <inkml:brushProperty name="color" value="#FFFF00"/>
    </inkml:brush>
  </inkml:definitions>
  <inkml:trace contextRef="#ctx0" brushRef="#br0">1288 184 7631 0 0,'0'-16'571'0'0,"1"8"-410"0"0,-2-6-58 0 0,1 14-109 0 0,-1 0 0 0 0,1-1 0 0 0,-1 1 0 0 0,1 0 0 0 0,-1-1 0 0 0,1 1 0 0 0,-1 0 0 0 0,1 0 0 0 0,-1-1 0 0 0,1 1 0 0 0,-1 0 0 0 0,1 0 0 0 0,-1 0 0 0 0,0 0 0 0 0,1 0 0 0 0,-1-1 0 0 0,1 1 0 0 0,-1 0 0 0 0,1 1 0 0 0,-1-1 0 0 0,0 0 0 0 0,1 0-1 0 0,-1 0 1 0 0,1 0 0 0 0,-1 0 0 0 0,0 1 0 0 0,-2-1 331 0 0,0 0 0 0 0,0 0 0 0 0,-1 0 0 0 0,1 0 0 0 0,0-1-1 0 0,0 0 1 0 0,0 1 0 0 0,0-1 0 0 0,0 0 0 0 0,0 0 0 0 0,-3-2 0 0 0,3 1-18 0 0,0 1 1 0 0,0 0 0 0 0,0 0 0 0 0,0 0 0 0 0,0 0 0 0 0,0 0 0 0 0,0 1 0 0 0,0 0 0 0 0,0-1 0 0 0,0 1 0 0 0,0 0 0 0 0,-5 1 0 0 0,5-2-180 0 0,2 1-113 0 0,1 0-1 0 0,-1 0 1 0 0,1 0-1 0 0,0 0 1 0 0,-1-1-1 0 0,1 1 1 0 0,-1 0 0 0 0,1 0-1 0 0,-1 0 1 0 0,1 0-1 0 0,-1 0 1 0 0,1 0 0 0 0,-1 0-1 0 0,1 0 1 0 0,0 0-1 0 0,-1 1 1 0 0,1-1-1 0 0,-1 0 1 0 0,1 0 0 0 0,-1 1-1 0 0,-46 7 37 0 0,36-8 225 0 0,0 0-1 0 0,-1-1 1 0 0,1 0-1 0 0,0 0 1 0 0,-21-7 0 0 0,-12-1 442 0 0,-10 1 188 0 0,-71 0 0 0 0,39 4-212 0 0,-98-17 0 0 0,151 16-325 0 0,-134-26 801 0 0,-48-5-116 0 0,195 34-1135 0 0,0 1 0 0 0,0 1 0 0 0,-32 4 0 0 0,47-2-1399 0 0,-10 5-468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35:15.722"/>
    </inkml:context>
    <inkml:brush xml:id="br0">
      <inkml:brushProperty name="width" value="0.1" units="cm"/>
      <inkml:brushProperty name="height" value="0.1" units="cm"/>
      <inkml:brushProperty name="color" value="#FFFF00"/>
    </inkml:brush>
  </inkml:definitions>
  <inkml:trace contextRef="#ctx0" brushRef="#br0">1898 6 6703 0 0,'-14'-2'1179'0'0,"0"1"-1"0"0,0 0 0 0 0,-16 1 1 0 0,16 0-1157 0 0,-11-1 922 0 0,18 1-563 0 0,0-1-1 0 0,0 1 1 0 0,0 0-1 0 0,0 1 1 0 0,0 0 0 0 0,-8 1-1 0 0,-34 10 1088 0 0,30-8-987 0 0,-34 12 1 0 0,31-7-169 0 0,0-1 1 0 0,-1 0-1 0 0,0-2 0 0 0,0-1 1 0 0,-1-1-1 0 0,-31 2 0 0 0,-21-5 623 0 0,41-2-573 0 0,-38-2 162 0 0,-18 0-101 0 0,-526 4 2807 0 0,440-4-2310 0 0,-15 1-1060 0 0,65-4-9914 0 0,98 4 4325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35:17.271"/>
    </inkml:context>
    <inkml:brush xml:id="br0">
      <inkml:brushProperty name="width" value="0.1" units="cm"/>
      <inkml:brushProperty name="height" value="0.1" units="cm"/>
      <inkml:brushProperty name="color" value="#FFFF00"/>
    </inkml:brush>
  </inkml:definitions>
  <inkml:trace contextRef="#ctx0" brushRef="#br0">1396 64 5063 0 0,'-2'-9'528'0'0,"0"4"1374"0"0,5-13 848 0 0,-2 16-2659 0 0,-1 0-1 0 0,0 0 0 0 0,1 0 0 0 0,-1 0 0 0 0,0 0 1 0 0,0 0-1 0 0,0 0 0 0 0,-1-2 0 0 0,1 2 473 0 0,-2 1-310 0 0,1 0-155 0 0,0 0 0 0 0,-1 0-1 0 0,1 0 1 0 0,-1 0 0 0 0,1 1 0 0 0,-1-1-1 0 0,0 1 1 0 0,1-1 0 0 0,-1 1-1 0 0,0-1 1 0 0,1 1 0 0 0,-1 0-1 0 0,0 0 1 0 0,1 0 0 0 0,-4 0 0 0 0,-28 4 1243 0 0,28-3-1327 0 0,-146 33 2515 0 0,90-18-1390 0 0,-82 10 1 0 0,33-13 124 0 0,-66 6 262 0 0,138-18-1181 0 0,0-1 1 0 0,-64-8-1 0 0,-57-23 785 0 0,-2 0 43 0 0,129 26-1495 0 0,1 3 1 0 0,-1 0 0 0 0,-38 4 0 0 0,46-2-3326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35:18.173"/>
    </inkml:context>
    <inkml:brush xml:id="br0">
      <inkml:brushProperty name="width" value="0.1" units="cm"/>
      <inkml:brushProperty name="height" value="0.1" units="cm"/>
      <inkml:brushProperty name="color" value="#FFFF00"/>
    </inkml:brush>
  </inkml:definitions>
  <inkml:trace contextRef="#ctx0" brushRef="#br0">2126 31 4143 0 0,'0'-1'357'0'0,"-1"0"-1"0"0,1 0 0 0 0,0-1 0 0 0,0 1 1 0 0,0 0-1 0 0,-1 0 0 0 0,1 0 0 0 0,0 0 0 0 0,-1 0 1 0 0,1 0-1 0 0,-1 0 0 0 0,1 0 0 0 0,-1 0 1 0 0,-3-3 1613 0 0,3 4-1823 0 0,1 0 0 0 0,0 0 0 0 0,-1 0 0 0 0,1 0-1 0 0,0 0 1 0 0,-1 0 0 0 0,1 0 0 0 0,-1 0-1 0 0,1 0 1 0 0,0 0 0 0 0,-1 0 0 0 0,1 0 0 0 0,-1 0-1 0 0,-7 5-935 0 0,-8 11 1302 0 0,-1-1 0 0 0,-1-1 0 0 0,0-1 0 0 0,-1 0 0 0 0,-28 14 0 0 0,30-19-66 0 0,-1 0 0 0 0,1-1 0 0 0,-1 0 0 0 0,-1-2 1 0 0,1 0-1 0 0,-1-1 0 0 0,0-1 0 0 0,0-1 0 0 0,-27 0 1 0 0,14-3 116 0 0,-35-6 0 0 0,50 5-510 0 0,-20-3 128 0 0,-40 0 0 0 0,-11 3 189 0 0,-101-2 930 0 0,47-1-125 0 0,-82-3 190 0 0,48 1-620 0 0,58 2-425 0 0,1-5-1 0 0,-208-46 0 0 0,238 29-3654 0 0,58 16-2339 0 0,-3 1-2249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35:33.562"/>
    </inkml:context>
    <inkml:brush xml:id="br0">
      <inkml:brushProperty name="width" value="0.1" units="cm"/>
      <inkml:brushProperty name="height" value="0.1" units="cm"/>
      <inkml:brushProperty name="color" value="#FFFF00"/>
    </inkml:brush>
  </inkml:definitions>
  <inkml:trace contextRef="#ctx0" brushRef="#br0">5247 99 7999 0 0,'-2'-4'39'0'0,"1"1"-1"0"0,-1-1 0 0 0,1 0 0 0 0,0 0 0 0 0,0 0 0 0 0,1 0 1 0 0,-1 0-1 0 0,1 0 0 0 0,0 0 0 0 0,0 0 0 0 0,0 0 1 0 0,1 0-1 0 0,-1 0 0 0 0,1 0 0 0 0,0 0 0 0 0,0 0 0 0 0,0 0 1 0 0,1 0-1 0 0,0 0 0 0 0,-1 1 0 0 0,4-5 0 0 0,-3 0 157 0 0,-8 8 270 0 0,-13 7 574 0 0,16-6-842 0 0,-6 3 166 0 0,0 0 0 0 0,1 0 0 0 0,0 1 0 0 0,0 0-1 0 0,-12 10 1 0 0,15-10-146 0 0,-1-1 1 0 0,1 0-1 0 0,-1 0 0 0 0,0 0 0 0 0,0-1 1 0 0,-1 0-1 0 0,1 0 0 0 0,-1 0 0 0 0,1-1 1 0 0,-13 3-1 0 0,-81-4 3078 0 0,33 3-2279 0 0,30-2-1006 0 0,13 1-15 0 0,-25 1-1 0 0,-3-1 131 0 0,7 0 572 0 0,-66-4 1 0 0,-13 1-119 0 0,-160 16 281 0 0,266-16-822 0 0,0-1 0 0 0,0 0 0 0 0,-20-5 0 0 0,-16-2 83 0 0,-39 6 213 0 0,73 2-305 0 0,-18-2 43 0 0,-63-11-1 0 0,100 13-70 0 0,-46-8 224 0 0,0 3 1 0 0,0 1-1 0 0,-53 4 0 0 0,49 3-193 0 0,-98-8 0 0 0,48-2 75 0 0,-161 8 0 0 0,152 12 110 0 0,25-2-173 0 0,-72-5 160 0 0,-31 4 64 0 0,2 24-207 0 0,157-28-58 0 0,-205 31 240 0 0,125-21-166 0 0,-140 15-77 0 0,85-14 144 0 0,103-12-100 0 0,-11-2 358 0 0,-139-13 0 0 0,82-7-141 0 0,33 2-125 0 0,-165-24 290 0 0,-110-11 279 0 0,322 47-1584 0 0,0 2-1 0 0,-89 10 0 0 0,97-2-1217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33:51.049"/>
    </inkml:context>
    <inkml:brush xml:id="br0">
      <inkml:brushProperty name="width" value="0.1" units="cm"/>
      <inkml:brushProperty name="height" value="0.1" units="cm"/>
      <inkml:brushProperty name="color" value="#FFFF00"/>
    </inkml:brush>
  </inkml:definitions>
  <inkml:trace contextRef="#ctx0" brushRef="#br0">6381 139 919 0 0,'-1'-2'76'0'0,"-1"-1"0"0"0,1 1 0 0 0,-1 0 0 0 0,0 0 0 0 0,0 1 0 0 0,1-1-1 0 0,-15-8 5180 0 0,13 10-4171 0 0,-15 4-242 0 0,16-4-807 0 0,-1-1-1 0 0,1 1 1 0 0,0-1-1 0 0,0 1 1 0 0,0-1-1 0 0,0 0 1 0 0,0 1-1 0 0,0-1 1 0 0,0 0-1 0 0,0 0 1 0 0,-2-3-1 0 0,-22-18 971 0 0,11 9-112 0 0,4 6-314 0 0,0-1 0 0 0,-1 2-1 0 0,0 0 1 0 0,0 0 0 0 0,-1 1-1 0 0,-19-5 1 0 0,24 9-476 0 0,0-1 1 0 0,1 1-1 0 0,-1 1 1 0 0,0 0 0 0 0,1 0-1 0 0,-15 2 1 0 0,-44 12 34 0 0,44-8-80 0 0,-28 4 0 0 0,-104 0 1440 0 0,95-8-670 0 0,-151-5-19 0 0,148 0-814 0 0,-147 9 426 0 0,-12-2 30 0 0,57 0-377 0 0,41 0-9 0 0,-127-2 564 0 0,175 0-547 0 0,-48-2 124 0 0,-53 0 69 0 0,64 5 248 0 0,-76 6-153 0 0,-21 1 273 0 0,161-8-558 0 0,0-2 0 0 0,0-3 1 0 0,-52-6-1 0 0,53 0-75 0 0,-94-16 44 0 0,29 2-54 0 0,-127-8 0 0 0,176 23 0 0 0,-12 2 21 0 0,0 2 1 0 0,-118 14-1 0 0,151-8 40 0 0,0-3 1 0 0,-1-1-1 0 0,-47-7 0 0 0,53 3-15 0 0,1 2 0 0 0,-1 1 0 0 0,0 1 0 0 0,-65 11 0 0 0,72-7 112 0 0,-53-1 0 0 0,21-1 227 0 0,-96 9-97 0 0,148-11-274 0 0,-1-1-1 0 0,1 1 0 0 0,0-2 1 0 0,-1 0-1 0 0,1 0 1 0 0,-19-7-1 0 0,-23-4 29 0 0,41 11-42 0 0,0 2 0 0 0,-1 0 0 0 0,-12 1 0 0 0,14 0 0 0 0,0-1 0 0 0,0 0 0 0 0,-20-2 0 0 0,18 0 0 0 0,-1 1 0 0 0,1 1 0 0 0,-1 0 0 0 0,1 1 0 0 0,0 0 0 0 0,-24 6 0 0 0,18-4 0 0 0,1 0 0 0 0,-23 0 0 0 0,-84 7 0 0 0,111-10 0 0 0,3 1 0 0 0,1-2 0 0 0,0 1 0 0 0,-17-4 0 0 0,3-1 0 0 0,-15-4 0 0 0,-41-3 0 0 0,33 6 0 0 0,27 3 0 0 0,-1 1 0 0 0,-37 1 0 0 0,-122 11 128 0 0,89-9-128 0 0,-13 2 0 0 0,75-2 99 0 0,1-1-1 0 0,-31-3 1 0 0,36 1-9 0 0,1 0 0 0 0,-1 2 1 0 0,1 0-1 0 0,-38 7 0 0 0,34-1-43 0 0,16-3-343 0 0,0-1-1 0 0,1 0 1 0 0,-1 0-1 0 0,-10 0 1 0 0,15-4-1160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35:39.144"/>
    </inkml:context>
    <inkml:brush xml:id="br0">
      <inkml:brushProperty name="width" value="0.1" units="cm"/>
      <inkml:brushProperty name="height" value="0.1" units="cm"/>
      <inkml:brushProperty name="color" value="#FFFF00"/>
    </inkml:brush>
  </inkml:definitions>
  <inkml:trace contextRef="#ctx0" brushRef="#br0">1812 1 13615 0 0,'-9'0'707'0'0,"5"-1"-499"0"0,-1 1 0 0 0,1 0 0 0 0,-1 0 0 0 0,1 1 0 0 0,-7 0 0 0 0,11 0-273 0 0,-8 4 806 0 0,-72 6 2443 0 0,41-3-2259 0 0,16-3-295 0 0,-44 13 0 0 0,55-14-508 0 0,1-1 0 0 0,-1-1 0 0 0,0 0 1 0 0,0-1-1 0 0,0 0 0 0 0,1 0 0 0 0,-1-2 0 0 0,0 1 0 0 0,0-2 0 0 0,0 1 0 0 0,-13-5 0 0 0,-8-3 16 0 0,11 3 44 0 0,-28-4 0 0 0,27 7 64 0 0,-1 1 0 0 0,1 0 0 0 0,-1 2-1 0 0,0 1 1 0 0,1 1 0 0 0,-34 8 0 0 0,34-5-161 0 0,0-1-1 0 0,0 0 1 0 0,0-2-1 0 0,0-1 1 0 0,0 0 0 0 0,-29-4-1 0 0,-16-2 258 0 0,0 3 0 0 0,-1 3 0 0 0,-120 17 0 0 0,91-2-94 0 0,47-7-174 0 0,0-1 0 0 0,-86 0 1 0 0,124-8-350 0 0,0-2 0 0 0,-1 1 0 0 0,1-1 0 0 0,0-1 0 0 0,0-1 0 0 0,0 0 0 0 0,1 0 0 0 0,-1-1 0 0 0,-13-8 0 0 0,-4-4-2310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35:40.759"/>
    </inkml:context>
    <inkml:brush xml:id="br0">
      <inkml:brushProperty name="width" value="0.1" units="cm"/>
      <inkml:brushProperty name="height" value="0.1" units="cm"/>
      <inkml:brushProperty name="color" value="#FFFF00"/>
    </inkml:brush>
  </inkml:definitions>
  <inkml:trace contextRef="#ctx0" brushRef="#br0">2749 19 6823 0 0,'-8'-3'615'0'0,"2"1"-506"0"0,-2 1 526 0 0,8-12 1209 0 0,-7 17-1152 0 0,-1 0 0 0 0,1 0 0 0 0,0 1 0 0 0,-8 7 0 0 0,6-5 524 0 0,0 0 1 0 0,-15 8-1 0 0,0-2 228 0 0,18-9-1392 0 0,-1 0 0 0 0,-1 0 0 0 0,1 0 0 0 0,-10 2 0 0 0,-41 12 927 0 0,-32 9 664 0 0,69-21-1235 0 0,-31 13 0 0 0,40-13-330 0 0,-1-1 0 0 0,0 0 0 0 0,0-1 0 0 0,0 0 0 0 0,0-1 0 0 0,-26 2 0 0 0,-81-9 586 0 0,99 4 131 0 0,0 0-1 0 0,0 2 1 0 0,-23 4-1 0 0,-63 18 131 0 0,43-9-1724 0 0,20-8 363 0 0,-1-2 0 0 0,0-2 0 0 0,-59-3 0 0 0,42 0 916 0 0,-294-10 659 0 0,351 10-1125 0 0,-425-16 825 0 0,220-2-619 0 0,-53-6 133 0 0,129 11-293 0 0,133 13-60 0 0,-78-7-864 0 0,43 3-2716 0 0,13 2-5081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35:46.139"/>
    </inkml:context>
    <inkml:brush xml:id="br0">
      <inkml:brushProperty name="width" value="0.1" units="cm"/>
      <inkml:brushProperty name="height" value="0.1" units="cm"/>
      <inkml:brushProperty name="color" value="#FFFF00"/>
    </inkml:brush>
  </inkml:definitions>
  <inkml:trace contextRef="#ctx0" brushRef="#br0">4066 69 1375 0 0,'-1'-2'189'0'0,"-1"0"-1"0"0,1 0 0 0 0,0 0 0 0 0,0 0 1 0 0,-1 0-1 0 0,1 0 0 0 0,0-3 0 0 0,0 3 19 0 0,1 1-1 0 0,-1-1 1 0 0,1 1-1 0 0,-1-1 0 0 0,0 1 1 0 0,0-1-1 0 0,0 1 0 0 0,0-1 1 0 0,0 1-1 0 0,0 0 0 0 0,0-1 1 0 0,0 1-1 0 0,0 0 0 0 0,-3-2 1 0 0,4 3-119 0 0,-1 0 0 0 0,1 0 1 0 0,0 0-1 0 0,-1 0 1 0 0,1 0-1 0 0,-1 0 0 0 0,1 0 1 0 0,-1 0-1 0 0,1 0 0 0 0,-1 0 1 0 0,1 0-1 0 0,-1 0 1 0 0,1 1-1 0 0,-1-1 0 0 0,1 0 1 0 0,0 0-1 0 0,-1 0 0 0 0,0 1 1 0 0,1-1-1 0 0,0 0-1 0 0,-1 1 1 0 0,1-1 0 0 0,-1 0 0 0 0,1 0-1 0 0,0 0 1 0 0,-1 1 0 0 0,1-1 0 0 0,-1 0-1 0 0,1 0 1 0 0,0 0 0 0 0,-1 0 0 0 0,1 0-1 0 0,-1 0 1 0 0,1 0 0 0 0,-1 0 0 0 0,1 0 0 0 0,0 0-1 0 0,-1 0 1 0 0,1 0 0 0 0,-1 0 0 0 0,1 0-1 0 0,-1-1 1 0 0,1 1 0 0 0,0 0 0 0 0,-1 0-1 0 0,1 0 1 0 0,-1-1 0 0 0,1 1 0 0 0,-3-3 363 0 0,0 0 0 0 0,0 1 0 0 0,0-1 0 0 0,-1 1 0 0 0,1 0 0 0 0,-1 0 0 0 0,1 0 0 0 0,-1 0 0 0 0,0 0 0 0 0,1 1 0 0 0,-1 0 0 0 0,0 0 0 0 0,0 0 0 0 0,0 0 0 0 0,0 1 0 0 0,-4-1 0 0 0,2 1-215 0 0,0 1 0 0 0,0-1 0 0 0,0 1 0 0 0,1 0 0 0 0,-1 1 0 0 0,1 0 0 0 0,-1 0 0 0 0,1 0-1 0 0,-1 0 1 0 0,-8 6 0 0 0,-5 3 190 0 0,-28 18 278 0 0,-70 31-1 0 0,39-32 296 0 0,-118 28-1 0 0,136-41-724 0 0,25-5-101 0 0,0-3-1 0 0,-1 0 1 0 0,1-3-1 0 0,-70 1 1 0 0,92-6-293 0 0,-1 0 0 0 0,1 0 1 0 0,-23-6-1 0 0,11-1 158 0 0,0 1 0 0 0,-1 2-1 0 0,1 0 1 0 0,-1 2 0 0 0,0 1-1 0 0,-36 1 1 0 0,-45 5 93 0 0,-32 2 90 0 0,86 2-79 0 0,-73 18 0 0 0,67-14-79 0 0,-1-3-1 0 0,-80 2 1 0 0,29-7 1 0 0,-103-10 197 0 0,56-2 34 0 0,-13 4-207 0 0,-74 2 36 0 0,134 9-61 0 0,-50 1 63 0 0,31 1-73 0 0,34-1-31 0 0,-20-5 115 0 0,-55 4 131 0 0,-60 5 103 0 0,171-10-363 0 0,31-1-707 0 0,-1-1-1 0 0,-51-7 0 0 0,51 3-961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35:50.455"/>
    </inkml:context>
    <inkml:brush xml:id="br0">
      <inkml:brushProperty name="width" value="0.1" units="cm"/>
      <inkml:brushProperty name="height" value="0.1" units="cm"/>
      <inkml:brushProperty name="color" value="#FFFF00"/>
    </inkml:brush>
  </inkml:definitions>
  <inkml:trace contextRef="#ctx0" brushRef="#br0">2280 128 11775 0 0,'0'-1'30'0'0,"0"1"-1"0"0,0-1 0 0 0,0 1 0 0 0,0-1 0 0 0,0 1 1 0 0,0-1-1 0 0,0 1 0 0 0,0-1 0 0 0,-1 1 1 0 0,1-1-1 0 0,0 1 0 0 0,0-1 0 0 0,0 1 0 0 0,-1-1 1 0 0,1 1-1 0 0,0 0 0 0 0,-1-1 0 0 0,1 1 0 0 0,-1 0 1 0 0,1-1-1 0 0,0 1 0 0 0,-1 0 0 0 0,1-1 1 0 0,-1 1-1 0 0,1 0 0 0 0,-1 0 0 0 0,1-1 0 0 0,0 1 1 0 0,-1 0-1 0 0,0 0 0 0 0,-3-2 245 0 0,-17 6-375 0 0,15-4 5 0 0,-1 1 1 0 0,1 0-1 0 0,0 0 1 0 0,-1 1-1 0 0,-7 3 1 0 0,9-3 224 0 0,-1 0 0 0 0,1-1-1 0 0,0 0 1 0 0,-1 1 0 0 0,1-2 0 0 0,-1 1 0 0 0,1-1 0 0 0,-9 0 0 0 0,-114-7 4924 0 0,104 7-4760 0 0,16 1-106 0 0,-1-1 1 0 0,0 0-1 0 0,0-1 1 0 0,1 0-1 0 0,-12-2 0 0 0,-44-15 936 0 0,12 2-724 0 0,0 2 1 0 0,-1 3-1 0 0,-83-8 0 0 0,106 17-129 0 0,-1 2 0 0 0,-39 5 0 0 0,21-2-120 0 0,-135-3 194 0 0,76-2 113 0 0,52 2-143 0 0,-92 2-40 0 0,119-3-193 0 0,0 0-1 0 0,0-2 1 0 0,0-1-1 0 0,-37-10 1 0 0,7 1 106 0 0,13 7 74 0 0,-48-1-1 0 0,92 6-248 0 0,-190 5 673 0 0,136 0-1280 0 0,-1-2 1 0 0,-91-10-1 0 0,119 4-5514 0 0,-1 2-2019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35:51.706"/>
    </inkml:context>
    <inkml:brush xml:id="br0">
      <inkml:brushProperty name="width" value="0.1" units="cm"/>
      <inkml:brushProperty name="height" value="0.1" units="cm"/>
      <inkml:brushProperty name="color" value="#FFFF00"/>
    </inkml:brush>
  </inkml:definitions>
  <inkml:trace contextRef="#ctx0" brushRef="#br0">2516 58 8751 0 0,'0'0'6006'0'0,"-2"-1"-5950"0"0,-11-3 782 0 0,-1 0 0 0 0,0 0 0 0 0,0 1 0 0 0,-25-1 0 0 0,-10 0 570 0 0,-153-8 844 0 0,149 10-1732 0 0,14 0-168 0 0,-4-3-19 0 0,28 2-193 0 0,-26-3 106 0 0,16 4-172 0 0,0 1 0 0 0,1 1 1 0 0,-44 5-1 0 0,-30 3-74 0 0,89-6 2 0 0,-213 16 401 0 0,141-14 38 0 0,-83 14 0 0 0,134-14-352 0 0,26-4-78 0 0,-86 15 186 0 0,53-7-99 0 0,-63 3 0 0 0,64-8-54 0 0,-182 6 496 0 0,132-9-170 0 0,-108 16 0 0 0,168-12-372 0 0,-119 15-64 0 0,116-17 17 0 0,0-1 0 0 0,-57-5 0 0 0,77 3-178 0 0,-1-1 0 0 0,1 0-1 0 0,0 0 1 0 0,0 0-1 0 0,1-1 1 0 0,-1-1-1 0 0,1 1 1 0 0,-1-1 0 0 0,1-1-1 0 0,0 0 1 0 0,1 0-1 0 0,-1 0 1 0 0,-10-11-1 0 0,-5-11-1205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35:52.760"/>
    </inkml:context>
    <inkml:brush xml:id="br0">
      <inkml:brushProperty name="width" value="0.1" units="cm"/>
      <inkml:brushProperty name="height" value="0.1" units="cm"/>
      <inkml:brushProperty name="color" value="#FFFF00"/>
    </inkml:brush>
  </inkml:definitions>
  <inkml:trace contextRef="#ctx0" brushRef="#br0">2193 13 5983 0 0,'4'-9'7240'0'0,"-3"9"-6926"0"0,15-3-52 0 0,-16 3-261 0 0,1 0 0 0 0,0 0 0 0 0,0 0 0 0 0,0 0 0 0 0,0 0 0 0 0,0 0 0 0 0,0 0 0 0 0,0 0 0 0 0,0 1 0 0 0,-1-1 0 0 0,1 0 0 0 0,0 1 0 0 0,0-1 0 0 0,0 0 0 0 0,0 1 0 0 0,-1-1 0 0 0,1 1 0 0 0,0-1 0 0 0,0 1 0 0 0,-1 0 0 0 0,1-1 0 0 0,0 2 0 0 0,-21 0 1994 0 0,5-3-860 0 0,-15 2 403 0 0,-79 19 1179 0 0,-96 23-910 0 0,153-34-1286 0 0,-92 4-1 0 0,69-8-8 0 0,-30 0-6 0 0,53-4-291 0 0,1 3 1 0 0,-58 11-1 0 0,66-7-134 0 0,-1-1 0 0 0,0-3 0 0 0,0-1-1 0 0,-79-7 1 0 0,26-7 429 0 0,-121-31 0 0 0,169 30-421 0 0,-17-4 143 0 0,-115-14-1 0 0,53 24 8 0 0,-72-8-2557 0 0,172 10 1165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36:04.695"/>
    </inkml:context>
    <inkml:brush xml:id="br0">
      <inkml:brushProperty name="width" value="0.1" units="cm"/>
      <inkml:brushProperty name="height" value="0.1" units="cm"/>
      <inkml:brushProperty name="color" value="#FFFF00"/>
    </inkml:brush>
  </inkml:definitions>
  <inkml:trace contextRef="#ctx0" brushRef="#br0">3606 116 1375 0 0,'-7'-3'143'0'0,"3"1"-37"0"0,-1-1 1 0 0,1 1-1 0 0,-1 0 0 0 0,0 0 0 0 0,0 0 0 0 0,0 1 0 0 0,-9-2 0 0 0,1-1 3286 0 0,-7-13-2731 0 0,11 9-98 0 0,-2-3 96 0 0,10 9-499 0 0,0 0 0 0 0,-1 1 0 0 0,1-1-1 0 0,-1 1 1 0 0,0-1 0 0 0,1 1 0 0 0,-1 0-1 0 0,0 0 1 0 0,0 0 0 0 0,0 0 0 0 0,-3-2-1 0 0,-11 0 1097 0 0,0 0 0 0 0,0 1 0 0 0,-32 0 0 0 0,-30 3 336 0 0,61-2-638 0 0,0-1 1 0 0,-23-5-1 0 0,23 3-1221 0 0,0 1 1 0 0,-26 0-1 0 0,16 4 493 0 0,17 0-90 0 0,-1-1 0 0 0,0 0-1 0 0,-10-2 1 0 0,-16-2 352 0 0,-51 0 0 0 0,34 6-333 0 0,-59 11 1 0 0,43-4-63 0 0,-46-5 254 0 0,100-4-304 0 0,-72-6 118 0 0,-1 0-100 0 0,8 11 128 0 0,41-1-58 0 0,-9-2-80 0 0,0-3 1 0 0,-61-9-1 0 0,40 2-45 0 0,27 7 45 0 0,0 1 1 0 0,-48 7-1 0 0,3 0 62 0 0,-7-8-6 0 0,-41 7-97 0 0,-45 6 54 0 0,-145-16 264 0 0,283 2-228 0 0,0 2-1 0 0,0 1 0 0 0,0 3 1 0 0,1 1-1 0 0,0 3 1 0 0,-55 16-1 0 0,56-14 54 0 0,-70 10-1 0 0,-44-7 167 0 0,-8-6 89 0 0,124-8-1055 0 0,1-1 1 0 0,-45-9-1 0 0,68 8-357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36:05.993"/>
    </inkml:context>
    <inkml:brush xml:id="br0">
      <inkml:brushProperty name="width" value="0.1" units="cm"/>
      <inkml:brushProperty name="height" value="0.1" units="cm"/>
      <inkml:brushProperty name="color" value="#FFFF00"/>
    </inkml:brush>
  </inkml:definitions>
  <inkml:trace contextRef="#ctx0" brushRef="#br0">2743 84 6447 0 0,'-15'2'718'0'0,"-13"3"-777"0"0,26-4 396 0 0,0 0-1 0 0,0 0 1 0 0,1 0 0 0 0,-1 0 0 0 0,0 0-1 0 0,1 0 1 0 0,-1 0 0 0 0,-1 2 0 0 0,-3 3-18 0 0,-1 0 1 0 0,0-1 0 0 0,-10 7-1 0 0,17-12-319 0 0,-1 0 0 0 0,1 0 0 0 0,0 0 0 0 0,0 0 0 0 0,0 0 0 0 0,-1 0 0 0 0,1 0 0 0 0,0 0 0 0 0,0 0 0 0 0,0 0 0 0 0,0 0 0 0 0,-1 0 0 0 0,1-1 0 0 0,0 1 0 0 0,0 0 0 0 0,0 0 0 0 0,0 0 0 0 0,-1 0 0 0 0,1 0 0 0 0,0-1 0 0 0,0 1 0 0 0,0 0 0 0 0,0 0 0 0 0,0 0 0 0 0,0 0 0 0 0,0-1 0 0 0,0 1 0 0 0,-1 0 0 0 0,1 0 0 0 0,0 0 0 0 0,0-1 0 0 0,0 1 0 0 0,0 0 0 0 0,0 0 0 0 0,0-1 0 0 0,-1-7 0 0 0,0 8 0 0 0,1-2 37 0 0,-1 0 0 0 0,0 0 0 0 0,0 1 0 0 0,0-1 0 0 0,0 1 0 0 0,-1-1 0 0 0,1 1 0 0 0,0-1 0 0 0,-1 1 0 0 0,1 0 0 0 0,-1 0 0 0 0,1-1 0 0 0,-4-1 0 0 0,-24-12 680 0 0,6 8 42 0 0,-1 0 1 0 0,1 1-1 0 0,-31-3 0 0 0,16 4-95 0 0,-39 2 0 0 0,13 0-152 0 0,14 2 106 0 0,-74 9-1 0 0,-7-1-196 0 0,-73-16 87 0 0,65 1-80 0 0,81 7-260 0 0,-37-2 67 0 0,-104-20 290 0 0,125 17-145 0 0,-137 5 0 0 0,169 3-288 0 0,-141 6 412 0 0,-29 2 184 0 0,193-10-689 0 0,-231 1 1262 0 0,0-17-2301 0 0,226 12-216 0 0,3 0-64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36:07.654"/>
    </inkml:context>
    <inkml:brush xml:id="br0">
      <inkml:brushProperty name="width" value="0.1" units="cm"/>
      <inkml:brushProperty name="height" value="0.1" units="cm"/>
      <inkml:brushProperty name="color" value="#FFFF00"/>
    </inkml:brush>
  </inkml:definitions>
  <inkml:trace contextRef="#ctx0" brushRef="#br0">1818 66 455 0 0,'-22'-5'2583'0'0,"4"0"546"0"0,-63 1 1054 0 0,78 3-3951 0 0,0 0 0 0 0,0 0 0 0 0,0 0 0 0 0,0-1 0 0 0,1 1-1 0 0,-1-1 1 0 0,0 1 0 0 0,-2-3 0 0 0,-15-8 800 0 0,5 7-709 0 0,1 1 0 0 0,-1 1 1 0 0,0 0-1 0 0,-19-1 1 0 0,-62 1 1194 0 0,93 3-1485 0 0,-93 6 574 0 0,33 0 60 0 0,27-4-147 0 0,-329 4 2344 0 0,123-12-2337 0 0,-221 2 1562 0 0,422 4-3381 0 0,1-1 0 0 0,-50-8 0 0 0,69 5-6056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36:09.614"/>
    </inkml:context>
    <inkml:brush xml:id="br0">
      <inkml:brushProperty name="width" value="0.1" units="cm"/>
      <inkml:brushProperty name="height" value="0.1" units="cm"/>
      <inkml:brushProperty name="color" value="#FFFF00"/>
    </inkml:brush>
  </inkml:definitions>
  <inkml:trace contextRef="#ctx0" brushRef="#br0">1462 87 5063 0 0,'-60'-20'1160'0'0,"35"15"2627"0"0,8 3-850 0 0,10 2-2868 0 0,0 0 0 0 0,-1 1 0 0 0,-10 2 0 0 0,10-3-52 0 0,-1 1 0 0 0,1-1-1 0 0,-1-1 1 0 0,1 0 0 0 0,-1 0-1 0 0,1 0 1 0 0,-10-4 0 0 0,-25-3 2619 0 0,-11 2-154 0 0,-28-3-804 0 0,-100 1 0 0 0,-515-15 3778 0 0,680 22-6516 0 0,0 0 1 0 0,-23 3-1 0 0,19 1-2698 0 0,-27 6-1 0 0,7 4-2225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33:51.979"/>
    </inkml:context>
    <inkml:brush xml:id="br0">
      <inkml:brushProperty name="width" value="0.1" units="cm"/>
      <inkml:brushProperty name="height" value="0.1" units="cm"/>
      <inkml:brushProperty name="color" value="#FFFF00"/>
    </inkml:brush>
  </inkml:definitions>
  <inkml:trace contextRef="#ctx0" brushRef="#br0">1256 42 5063 0 0,'-43'-5'-41'0'0,"17"1"1628"0"0,7 3 3943 0 0,3 1-5015 0 0,10-1-585 0 0,0 1 1 0 0,0 0-1 0 0,0 1 1 0 0,0-1 0 0 0,0 1-1 0 0,0 0 1 0 0,1 0-1 0 0,-1 1 1 0 0,0 0-1 0 0,-7 3 1 0 0,2 0 195 0 0,-1-2 0 0 0,1 1 0 0 0,-1-1 0 0 0,-12 1 0 0 0,-1 1 561 0 0,-31 7 1171 0 0,0-3 0 0 0,-1-3 0 0 0,-109-1 0 0 0,-197-44 512 0 0,342 36-2317 0 0,7 1-356 0 0,-126-21 1216 0 0,94 12-2918 0 0,0-3-3463 0 0,26 6-1508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36:10.219"/>
    </inkml:context>
    <inkml:brush xml:id="br0">
      <inkml:brushProperty name="width" value="0.1" units="cm"/>
      <inkml:brushProperty name="height" value="0.1" units="cm"/>
      <inkml:brushProperty name="color" value="#FFFF00"/>
    </inkml:brush>
  </inkml:definitions>
  <inkml:trace contextRef="#ctx0" brushRef="#br0">1673 24 12383 0 0,'-9'-4'122'0'0,"-1"0"-1"0"0,0 0 1 0 0,1 1-1 0 0,-1 1 1 0 0,0-1-1 0 0,-1 2 0 0 0,1-1 1 0 0,0 2-1 0 0,0-1 1 0 0,-11 2-1 0 0,-10 2 343 0 0,1 1 0 0 0,-1 2 0 0 0,-44 14 0 0 0,34-11-29 0 0,0-1-1 0 0,-82 5 1 0 0,25-5 837 0 0,11-1 170 0 0,-115-6 0 0 0,142-3-1006 0 0,-98-5 920 0 0,-273-48 0 0 0,396 50-2309 0 0,-35-2-1 0 0,31 5-731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36:11.715"/>
    </inkml:context>
    <inkml:brush xml:id="br0">
      <inkml:brushProperty name="width" value="0.1" units="cm"/>
      <inkml:brushProperty name="height" value="0.1" units="cm"/>
      <inkml:brushProperty name="color" value="#FFFF00"/>
    </inkml:brush>
  </inkml:definitions>
  <inkml:trace contextRef="#ctx0" brushRef="#br0">1301 1 455 0 0,'-23'2'12338'0'0,"19"8"-13537"0"0,4-9 1273 0 0,0 0-1 0 0,-1 0 1 0 0,1 0 0 0 0,-1 0-1 0 0,1 0 1 0 0,-1 0 0 0 0,0 0-1 0 0,1 0 1 0 0,-1 0-1 0 0,0 0 1 0 0,0 0 0 0 0,0 0-1 0 0,0 0 1 0 0,1 0 0 0 0,-1-1-1 0 0,0 1 1 0 0,0 0 0 0 0,-1-1-1 0 0,1 1 1 0 0,0-1 0 0 0,0 1-1 0 0,0-1 1 0 0,0 1 0 0 0,0-1-1 0 0,-1 0 1 0 0,1 0 0 0 0,-1 1-1 0 0,-5-1 572 0 0,0 0-1 0 0,0 0 0 0 0,-13-2 1 0 0,-1 0 176 0 0,-9 4 16 0 0,-42 7 0 0 0,46-5-653 0 0,0-1 0 0 0,-37 0 0 0 0,-66-3 894 0 0,-261 17 1644 0 0,283-9-2231 0 0,-220-6-991 0 0,310-4-5070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36:12.596"/>
    </inkml:context>
    <inkml:brush xml:id="br0">
      <inkml:brushProperty name="width" value="0.1" units="cm"/>
      <inkml:brushProperty name="height" value="0.1" units="cm"/>
      <inkml:brushProperty name="color" value="#FFFF00"/>
    </inkml:brush>
  </inkml:definitions>
  <inkml:trace contextRef="#ctx0" brushRef="#br0">1385 61 3223 0 0,'-14'-4'347'0'0,"-7"-1"-371"0"0,8-1 3485 0 0,-5-2 1115 0 0,-32-7-4120 0 0,41 14-411 0 0,-1 0 0 0 0,0 1-1 0 0,1 0 1 0 0,-15 2 0 0 0,2-1 299 0 0,-134 1 2111 0 0,41-2-782 0 0,25 1-348 0 0,-57 3 478 0 0,-125 7 333 0 0,189-12-1196 0 0,-104-15 0 0 0,150 12-1283 0 0,21 3-179 0 0,1-1 0 0 0,0-1 0 0 0,-24-7 1 0 0,26 6-817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36:13.911"/>
    </inkml:context>
    <inkml:brush xml:id="br0">
      <inkml:brushProperty name="width" value="0.1" units="cm"/>
      <inkml:brushProperty name="height" value="0.1" units="cm"/>
      <inkml:brushProperty name="color" value="#FFFF00"/>
    </inkml:brush>
  </inkml:definitions>
  <inkml:trace contextRef="#ctx0" brushRef="#br0">1284 132 10103 0 0,'-15'-3'830'0'0,"12"3"-773"0"0,0 0 1 0 0,0-1-1 0 0,0 1 0 0 0,0-1 0 0 0,-5-2 1 0 0,7 3 127 0 0,0-1 0 0 0,0 1 0 0 0,0-1 1 0 0,-1 1-1 0 0,1 0 0 0 0,0 0 1 0 0,0 0-1 0 0,0-1 0 0 0,0 1 0 0 0,-1 0 1 0 0,1 1-1 0 0,0-1 0 0 0,-1 0 0 0 0,1 0-152 0 0,1 0-1 0 0,-1 1 0 0 0,0-1 0 0 0,1 0 0 0 0,-1 0 0 0 0,1 0 0 0 0,-1 0 0 0 0,1 0 0 0 0,-1 0 0 0 0,1 0 0 0 0,-1 0 0 0 0,1 0 0 0 0,-1 0 0 0 0,1-1 0 0 0,-1 1 0 0 0,1 0 0 0 0,-1 0 0 0 0,1 0 0 0 0,-1-1 0 0 0,1 1 0 0 0,-1 0 0 0 0,1-1 0 0 0,-1 1 0 0 0,1 0 0 0 0,0-1 0 0 0,-1 1 0 0 0,1 0 0 0 0,0-1 0 0 0,-1 0 0 0 0,-2-2 190 0 0,-1-1 0 0 0,1 1-1 0 0,-1-1 1 0 0,1 1 0 0 0,-1 0 0 0 0,0 0-1 0 0,-1 1 1 0 0,1-1 0 0 0,0 1 0 0 0,-1 0-1 0 0,1 0 1 0 0,-1 1 0 0 0,1-1 0 0 0,-10-1-1 0 0,-5 0 209 0 0,0 0-1 0 0,-26 0 1 0 0,-50 4 869 0 0,-124 17 0 0 0,54-2-144 0 0,108-12-1042 0 0,0-4 0 0 0,1-1 1 0 0,-1-3-1 0 0,0-3 0 0 0,1-2 0 0 0,-86-25 0 0 0,129 29-846 0 0,0 0 1 0 0,1-1-1 0 0,-1 0 0 0 0,-13-9 0 0 0,3 0-1123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36:14.978"/>
    </inkml:context>
    <inkml:brush xml:id="br0">
      <inkml:brushProperty name="width" value="0.1" units="cm"/>
      <inkml:brushProperty name="height" value="0.1" units="cm"/>
      <inkml:brushProperty name="color" value="#FFFF00"/>
    </inkml:brush>
  </inkml:definitions>
  <inkml:trace contextRef="#ctx0" brushRef="#br0">2893 186 3223 0 0,'-36'-7'1856'0'0,"-12"-3"3446"0"0,18-3-4950 0 0,26 10-41 0 0,0 0 0 0 0,0-1 1 0 0,1 1-1 0 0,-1-1 0 0 0,1 0 1 0 0,0 0-1 0 0,0 0 0 0 0,-4-6 0 0 0,5 5-74 0 0,-1 1 0 0 0,0 0-1 0 0,0 0 1 0 0,0 0 0 0 0,0 1 0 0 0,-1-1-1 0 0,0 1 1 0 0,-5-4 0 0 0,-3 0-51 0 0,-1 0 0 0 0,0 1 0 0 0,0 1 0 0 0,0 0 0 0 0,0 1 0 0 0,-1 1 0 0 0,0 0 0 0 0,1 0 0 0 0,-1 1 0 0 0,-22 1 0 0 0,-269-1 1298 0 0,144 4-974 0 0,-170 23 0 0 0,141 4-38 0 0,115-19-263 0 0,-125 11 334 0 0,-101-14 167 0 0,0-27 100 0 0,61-22-170 0 0,132 19-1355 0 0,-186-14-1 0 0,259 35-781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36:18.316"/>
    </inkml:context>
    <inkml:brush xml:id="br0">
      <inkml:brushProperty name="width" value="0.1" units="cm"/>
      <inkml:brushProperty name="height" value="0.1" units="cm"/>
      <inkml:brushProperty name="color" value="#FFFF00"/>
    </inkml:brush>
  </inkml:definitions>
  <inkml:trace contextRef="#ctx0" brushRef="#br0">1268 70 9647 0 0,'-17'-6'487'0'0,"9"3"-395"0"0,0 0 0 0 0,0 1 1 0 0,-1-1-1 0 0,1 2 0 0 0,-15-2 0 0 0,8 2 62 0 0,-1-1-1 0 0,1 0 0 0 0,0-1 1 0 0,0-1-1 0 0,-19-7 0 0 0,16 5 512 0 0,0 1 0 0 0,-1 0 0 0 0,0 2 0 0 0,0 0 0 0 0,0 1 0 0 0,0 0 0 0 0,-29 3 0 0 0,16 6-278 0 0,8 0-158 0 0,-89 21 723 0 0,77-17-632 0 0,-1-2 0 0 0,-43 4 0 0 0,-376 0 1846 0 0,381-19-3110 0 0,43 1-6672 0 0,20 3 2906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36:20.637"/>
    </inkml:context>
    <inkml:brush xml:id="br0">
      <inkml:brushProperty name="width" value="0.1" units="cm"/>
      <inkml:brushProperty name="height" value="0.1" units="cm"/>
      <inkml:brushProperty name="color" value="#FFFF00"/>
    </inkml:brush>
  </inkml:definitions>
  <inkml:trace contextRef="#ctx0" brushRef="#br0">1019 52 919 0 0,'-1'0'25'0'0,"0"0"-1"0"0,-1-1 0 0 0,1 1 1 0 0,0 0-1 0 0,0 0 0 0 0,0 0 1 0 0,0 0-1 0 0,0 0 0 0 0,0 0 1 0 0,0 1-1 0 0,0-1 0 0 0,0 0 1 0 0,-1 0-1 0 0,0 2 0 0 0,-10 0 2781 0 0,12-2-2793 0 0,-1 1 0 0 0,1-1 0 0 0,0 0 0 0 0,0 0 0 0 0,0 0 0 0 0,-1 0-1 0 0,1 0 1 0 0,0 1 0 0 0,0-1 0 0 0,0 0 0 0 0,-1 0 0 0 0,1 0 0 0 0,0 0 0 0 0,0 0 0 0 0,-1 0 0 0 0,1 0 0 0 0,0 0 0 0 0,0 0 0 0 0,-1 0 0 0 0,1 0 0 0 0,0 0 0 0 0,0 0 0 0 0,-1 0 0 0 0,1 0 0 0 0,0 0 0 0 0,0 0 0 0 0,-1 0 0 0 0,1 0-1 0 0,0 0 1 0 0,0 0 0 0 0,-1 0 0 0 0,1-1 0 0 0,0 1 0 0 0,-10-5 638 0 0,6-1 466 0 0,0-1 0 0 0,1 1 1 0 0,0-1-1 0 0,-3-8 0 0 0,5 14-1060 0 0,1 0 1 0 0,0 1-1 0 0,0-1 0 0 0,-1 1 0 0 0,1-1 1 0 0,0 1-1 0 0,-1-1 0 0 0,1 1 0 0 0,0-1 1 0 0,-1 1-1 0 0,1-1 0 0 0,-1 1 1 0 0,1 0-1 0 0,-1-1 0 0 0,1 1 0 0 0,-1-1 1 0 0,1 1-1 0 0,-1 0 0 0 0,1 0 0 0 0,-1-1 1 0 0,1 1-1 0 0,-1 0 0 0 0,0 0 1 0 0,1 0-1 0 0,-1-1 0 0 0,1 1 0 0 0,-1 0 1 0 0,0 0-1 0 0,1 0 0 0 0,-1 0 0 0 0,1 0 1 0 0,-1 0-1 0 0,0 1 0 0 0,1-1 1 0 0,-1 0-1 0 0,1 0 0 0 0,-1 0 0 0 0,0 0 1 0 0,1 1-1 0 0,-1-1 0 0 0,1 0 0 0 0,-1 1 1 0 0,1-1-1 0 0,-1 0 0 0 0,0 1 1 0 0,-4 3 46 0 0,-1 0 0 0 0,1-1 1 0 0,-7 8-1 0 0,8-7 16 0 0,-11 7 148 0 0,0 0 0 0 0,0-1-1 0 0,-1-1 1 0 0,0-1 0 0 0,-1 0-1 0 0,0-1 1 0 0,0-1 0 0 0,-1-1 0 0 0,-30 6-1 0 0,-6-2 889 0 0,-106 2-1 0 0,0-13 303 0 0,-76 4-76 0 0,225-1-1330 0 0,1 0 1 0 0,-16 5-1 0 0,5 3-1936 0 0,19-8 1012 0 0,0 1 1 0 0,-11 10-4363 0 0,7 0 564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36:53.791"/>
    </inkml:context>
    <inkml:brush xml:id="br0">
      <inkml:brushProperty name="width" value="0.1" units="cm"/>
      <inkml:brushProperty name="height" value="0.1" units="cm"/>
      <inkml:brushProperty name="color" value="#E71224"/>
    </inkml:brush>
  </inkml:definitions>
  <inkml:trace contextRef="#ctx0" brushRef="#br0">10454 1467 3223 0 0,'-4'6'-342'0'0,"3"-5"838"0"0,0 0 1 0 0,0 1-1 0 0,0-1 1 0 0,0 1-1 0 0,1-1 0 0 0,-1 1 1 0 0,0-1-1 0 0,1 1 1 0 0,-2 2-1 0 0,2-3-378 0 0,1-1 0 0 0,-1 1-1 0 0,0-1 1 0 0,0 1 0 0 0,1 0 0 0 0,-1-1-1 0 0,0 1 1 0 0,1-1 0 0 0,-1 1 0 0 0,1-1-1 0 0,-1 0 1 0 0,0 1 0 0 0,1-1 0 0 0,-1 1-1 0 0,1-1 1 0 0,-1 0 0 0 0,1 1 0 0 0,0-1-1 0 0,-1 0 1 0 0,1 0 0 0 0,-1 1 0 0 0,1-1-1 0 0,-1 0 1 0 0,1 0 0 0 0,0 0 0 0 0,-1 0-1 0 0,1 0 1 0 0,-1 0 0 0 0,1 0 0 0 0,1 0-1 0 0,11 4 213 0 0,29-3 5978 0 0,-40-2-6199 0 0,-1 0 0 0 0,0 1 0 0 0,0-1 0 0 0,1 0 0 0 0,-1 1 0 0 0,0-1 0 0 0,1 1 0 0 0,-1-1 0 0 0,0 1 0 0 0,1-1 0 0 0,2 1 1 0 0,-3 0-84 0 0,0 0 1 0 0,1-1 0 0 0,-1 1 0 0 0,1 0 0 0 0,-1-1 0 0 0,0 1 0 0 0,1-1 0 0 0,-1 1 0 0 0,0-1 0 0 0,0 0 0 0 0,2-1 0 0 0,-2-2 355 0 0,-1-1 0 0 0,-1 0 0 0 0,1 1 0 0 0,0-1 0 0 0,-1 1 0 0 0,-2-9 0 0 0,1 7-286 0 0,2 2 8 0 0,-1-1 0 0 0,1 1 0 0 0,0 0 0 0 0,0 0 0 0 0,0 0 0 0 0,0 0 0 0 0,1 0 0 0 0,0 0 0 0 0,0 0 0 0 0,0 0 0 0 0,2-5 0 0 0,-9-28 744 0 0,10-5-294 0 0,-2 36-526 0 0,-1-1-1 0 0,0 0 1 0 0,-1 0-1 0 0,0 0 0 0 0,0 1 1 0 0,0-1-1 0 0,-2-9 0 0 0,-13-43 176 0 0,-6-25 117 0 0,20 71-283 0 0,1 0-1 0 0,0 0 0 0 0,1 0 1 0 0,0 0-1 0 0,1 1 1 0 0,0-1-1 0 0,1 0 0 0 0,0 1 1 0 0,10-24-1 0 0,-7 25-23 0 0,0 0 0 0 0,0 1 0 0 0,9-11 0 0 0,-7 10-2 0 0,0 1 0 0 0,8-20-1 0 0,-4 5-10 0 0,11-39 0 0 0,-22 57 20 0 0,-1 1-1 0 0,1 0 0 0 0,-1-1 1 0 0,0 1-1 0 0,-1 0 1 0 0,0-1-1 0 0,0 1 0 0 0,0 0 1 0 0,0 0-1 0 0,-1 0 1 0 0,-4-10-1 0 0,5 13-15 0 0,-3-11 38 0 0,2 1 0 0 0,-1-1-1 0 0,2 0 1 0 0,0 1 0 0 0,1-1-1 0 0,1-19 1 0 0,0-4 5 0 0,1-19-47 0 0,-1 45 0 0 0,3-24 0 0 0,-2 24 0 0 0,2-23 0 0 0,-5 33 4 0 0,1-1 0 0 0,0 1 0 0 0,-1 0 1 0 0,1-1-1 0 0,-1 1 0 0 0,0 0 0 0 0,1-1 0 0 0,-1 1 0 0 0,0 0 0 0 0,0 0 1 0 0,0 0-1 0 0,1 0 0 0 0,-1 0 0 0 0,-1 0 0 0 0,1 0 0 0 0,0 0 0 0 0,0 0 0 0 0,0 1 1 0 0,0-1-1 0 0,-2-1 0 0 0,-30-12 105 0 0,29 12-105 0 0,-21-6 88 0 0,1 2 0 0 0,-1 0 0 0 0,0 2 0 0 0,-27-2 0 0 0,32 4-67 0 0,-115-18 112 0 0,9 0-18 0 0,-163 5 66 0 0,-1 23-100 0 0,284-7-88 0 0,-410 9 195 0 0,165-17-135 0 0,185 4-50 0 0,-200-11-7 0 0,-159-34 0 0 0,265 35 0 0 0,52 6 0 0 0,-161-8 0 0 0,191 13 0 0 0,-387-7 1847 0 0,214 19-3606 0 0,176-12 1759 0 0,-132-21 0 0 0,85 9 0 0 0,77 11 0 0 0,-77-16 0 0 0,84 11 0 0 0,-67-4 0 0 0,-6 0 0 0 0,85 9 0 0 0,-1 1 0 0 0,0 1 0 0 0,-38 4 0 0 0,-7 0 0 0 0,-83 1 0 0 0,116-3 0 0 0,-59 12 0 0 0,6-1 0 0 0,-96 9 0 0 0,150-18 21 0 0,-1-1 1 0 0,-63-6-1 0 0,26 3-23 0 0,41 1 57 0 0,-67 6-44 0 0,38 2-11 0 0,39-5 42 0 0,9-1-13 0 0,0 0-1 0 0,-29-1 1 0 0,5 1-29 0 0,36-1 0 0 0,-23-2 0 0 0,3-3 64 0 0,-19 0-64 0 0,-84-2 0 0 0,49-2 0 0 0,54 8 10 0 0,12-1 3 0 0,1 1 0 0 0,-1 1 0 0 0,1-1 0 0 0,-16 4 0 0 0,12-1 1 0 0,0-1 1 0 0,-15 1 0 0 0,0-1-6 0 0,-22 2 36 0 0,-24 4 38 0 0,-17 3-72 0 0,84-9 3 0 0,9-1 2 0 0,-3 0 0 0 0,-19 2-9 0 0,12-3-7 0 0,-2 0 0 0 0,2 0 0 0 0,0 0 0 0 0,2 1 0 0 0,-2 0 11 0 0,0-1 31 0 0,1 0-31 0 0,0-1-11 0 0,1 1 0 0 0,0 1 0 0 0,-4 0 0 0 0,-1 1 0 0 0,-2 2 9 0 0,16-3 11 0 0,-6 0 4 0 0,-33 4-13 0 0,25-3-11 0 0,3-2 0 0 0,2 1 0 0 0,-1 0 0 0 0,0 0 0 0 0,-1 0 0 0 0,-35 6 0 0 0,-108 8 117 0 0,147-14-113 0 0,-19 2 46 0 0,1-1 0 0 0,-1-1-1 0 0,-38-4 1 0 0,13-9-50 0 0,34 8 0 0 0,-22-4 0 0 0,5 6 33 0 0,22 2-19 0 0,1 0 0 0 0,0-1-1 0 0,0 0 1 0 0,0-1-1 0 0,0 0 1 0 0,-16-6-1 0 0,11 4-13 0 0,0 0 0 0 0,-21-3 0 0 0,23 6 0 0 0,-1-2 0 0 0,-17-5 0 0 0,-24-8 0 0 0,-26-9 128 0 0,10 3-128 0 0,31 11 0 0 0,-68-15 144 0 0,82 20-144 0 0,-46-5 0 0 0,13 2 0 0 0,-114-8 414 0 0,165 16-412 0 0,-86 3 39 0 0,29 0-18 0 0,-192 4 137 0 0,-23-14-96 0 0,254 8-32 0 0,0 2 0 0 0,0 0 0 0 0,-48 12 0 0 0,-11 13 22 0 0,-20 6 20 0 0,101-32-74 0 0,-21 5 16 0 0,0-1 0 0 0,-1-1 0 0 0,-36 1 0 0 0,-264 13-16 0 0,245-8 0 0 0,-120 11 0 0 0,164-18 25 0 0,-1-2 0 0 0,-51-3 0 0 0,73 0-6 0 0,1 1 1 0 0,0 0-1 0 0,0 2 1 0 0,0-1-1 0 0,0 2 1 0 0,0 0-1 0 0,0 1 1 0 0,0 0-1 0 0,0 2 1 0 0,1-1-1 0 0,0 2 1 0 0,-15 7-1 0 0,27-12-10 0 0,-1 1-53 0 0,0 0 0 0 0,-1-1 0 0 0,1 1 0 0 0,-1-1 0 0 0,-6 2 0 0 0,9-3-18 0 0,1 1 0 0 0,-1-1 0 0 0,0 0 1 0 0,0 0-1 0 0,1 0 0 0 0,-1 0 0 0 0,0-1 0 0 0,0 1 1 0 0,1 0-1 0 0,-1 0 0 0 0,0 0 0 0 0,1 0 1 0 0,-1-1-1 0 0,0 1 0 0 0,0 0 0 0 0,1-1 0 0 0,-1 1 1 0 0,1-1-1 0 0,-1 1 0 0 0,0-1 0 0 0,1 1 1 0 0,-1-1-1 0 0,1 1 0 0 0,-1-1 0 0 0,1 1 0 0 0,-1-1 1 0 0,1 0-1 0 0,0 1 0 0 0,-1-1 0 0 0,1 0 0 0 0,0 1 1 0 0,-1-1-1 0 0,1 0 0 0 0,0 1 0 0 0,0-1 1 0 0,-1-1-1 0 0,-1-12-1324 0 0,-2-5-55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36:56.824"/>
    </inkml:context>
    <inkml:brush xml:id="br0">
      <inkml:brushProperty name="width" value="0.1" units="cm"/>
      <inkml:brushProperty name="height" value="0.1" units="cm"/>
      <inkml:brushProperty name="color" value="#E71224"/>
    </inkml:brush>
  </inkml:definitions>
  <inkml:trace contextRef="#ctx0" brushRef="#br0">1 0 6967 0 0,'0'0'752'0'0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37:00.010"/>
    </inkml:context>
    <inkml:brush xml:id="br0">
      <inkml:brushProperty name="width" value="0.1" units="cm"/>
      <inkml:brushProperty name="height" value="0.1" units="cm"/>
      <inkml:brushProperty name="color" value="#E71224"/>
    </inkml:brush>
  </inkml:definitions>
  <inkml:trace contextRef="#ctx0" brushRef="#br0">4323 128 3823 0 0,'-6'6'6361'0'0,"6"-5"-6192"0"0,1 16 1649 0 0,-2-17-1639 0 0,0 1-1 0 0,-1-1 0 0 0,1 0 0 0 0,-1 1 1 0 0,1-1-1 0 0,-1 0 0 0 0,1 0 0 0 0,-1 0 1 0 0,1 0-1 0 0,-1 0 0 0 0,1 0 0 0 0,-3-1 0 0 0,-5 0 1955 0 0,-8 0-1072 0 0,8 1-746 0 0,-1 0-1 0 0,0 0 0 0 0,1 1 1 0 0,-1 0-1 0 0,-12 3 1 0 0,-139 50 1482 0 0,156-52-1617 0 0,-1-1 1 0 0,0 0-1 0 0,0 0 0 0 0,0-1 1 0 0,0 1-1 0 0,-1-1 1 0 0,1-1-1 0 0,0 1 0 0 0,-6-2 1 0 0,-10-3 128 0 0,-24-8 0 0 0,9 2-143 0 0,10 6 182 0 0,-41-3 0 0 0,23 3-47 0 0,19-1-243 0 0,22 4-49 0 0,-1 1 0 0 0,1-1 0 0 0,-1 1 0 0 0,1 1 0 0 0,-8-1 0 0 0,6 0 1 0 0,1 0 0 0 0,0 0 0 0 0,-1 0 0 0 0,1 0 0 0 0,0-1 0 0 0,-6-2-1 0 0,-16-5 39 0 0,1 4 116 0 0,-46-2 0 0 0,39 5-12 0 0,-6-3-52 0 0,-71-17 0 0 0,63 13 22 0 0,0 2 0 0 0,-66-1-1 0 0,-6-1-6 0 0,74 6 99 0 0,-60 3-1 0 0,41 1 83 0 0,48-1-279 0 0,-110-4 206 0 0,88 3-223 0 0,0 1 0 0 0,0 2 0 0 0,-64 12 0 0 0,98-13 0 0 0,-20 1 0 0 0,-48-1 0 0 0,1-1 0 0 0,18 2 41 0 0,33-2-9 0 0,1 0-1 0 0,-34 6 1 0 0,23-1-1 0 0,-32 1 0 0 0,42-5-29 0 0,-23 1 62 0 0,-81-8 0 0 0,106 3-64 0 0,1 0 0 0 0,0-2 0 0 0,-19-7 0 0 0,18 6 0 0 0,-6 0 10 0 0,-2 0 1 0 0,1 2-1 0 0,0 1 0 0 0,-41 0 0 0 0,-1-1 3 0 0,-3 3-13 0 0,50 2 0 0 0,-1-1 0 0 0,-40-6 0 0 0,-6-2 0 0 0,25 4 0 0 0,-140-10 0 0 0,161 13 9 0 0,1 0 0 0 0,-1 1 0 0 0,-27 4 0 0 0,-61 15 56 0 0,17-2-38 0 0,44-9-27 0 0,14-3 0 0 0,-63 4 0 0 0,6-17 0 0 0,60 4 0 0 0,-31 0 0 0 0,41 3 0 0 0,-22-4 0 0 0,22 2 0 0 0,-23 0 0 0 0,33 2 0 0 0,-1 0 0 0 0,1-1 0 0 0,-20-5 0 0 0,20 4 0 0 0,0 0 0 0 0,0 1 0 0 0,-20-1 0 0 0,17 3 26 0 0,10-1-11 0 0,1 1-1 0 0,-1 0 1 0 0,0 0-1 0 0,1 0 1 0 0,-1 1-1 0 0,-6 1 1 0 0,9-2-15 0 0,-1 1 0 0 0,1 0 0 0 0,0 0 0 0 0,0 0 0 0 0,0-1 0 0 0,0 1 0 0 0,0 0 0 0 0,0 1 0 0 0,0-1 0 0 0,0 0 0 0 0,0 0 0 0 0,0 0 0 0 0,0 0 0 0 0,0 3 0 0 0,-10 23 0 0 0,6-15 0 0 0,3-9 1 0 0,0 2 4 0 0,1-1 0 0 0,-1 1-1 0 0,0-1 1 0 0,1 1 0 0 0,0 0 0 0 0,0 0 0 0 0,1-1 0 0 0,-1 1 0 0 0,1 0-1 0 0,0 0 1 0 0,0 0 0 0 0,1 5 0 0 0,2 12-5 0 0,5 18 0 0 0,-6-25 0 0 0,5 52 0 0 0,-5-33 0 0 0,3 5 0 0 0,-2 3 0 0 0,0-1 0 0 0,-2-5 0 0 0,-1 31 0 0 0,2-40 0 0 0,7 56 53 0 0,-4-56-42 0 0,1 3-11 0 0,1 2 0 0 0,0 1 0 0 0,2 0 0 0 0,2 8 0 0 0,-4-8 0 0 0,-3-4 0 0 0,-1-2 0 0 0,1 5 0 0 0,-1 0 0 0 0,2-2 0 0 0,3 5 0 0 0,4 4 0 0 0,4 2 0 0 0,4 3 0 0 0,-15-34 0 0 0,1-1 0 0 0,12 18 0 0 0,-11-18 0 0 0,2-1 0 0 0,-1 1 0 0 0,12 7 0 0 0,38 24 0 0 0,19 2 0 0 0,-70-38 0 0 0,0 0 0 0 0,-1-1 0 0 0,1 0 0 0 0,1 0 0 0 0,-1-1 0 0 0,0 0 0 0 0,1 0 0 0 0,-1-1 0 0 0,1 0 0 0 0,11 0 0 0 0,7 1 0 0 0,46 3-11 0 0,-38-3-31 0 0,48-2 31 0 0,9-4 11 0 0,-1-1 0 0 0,5-3 0 0 0,3 1 0 0 0,-22 3-11 0 0,-45 3-31 0 0,51 0 31 0 0,21-7 11 0 0,6 2 0 0 0,-3 1 0 0 0,-7-1 0 0 0,-7 6 0 0 0,-7 0 0 0 0,12-2 0 0 0,-15-4-11 0 0,-48 3-31 0 0,58-7 31 0 0,16-5 11 0 0,-7 5 0 0 0,-11 9 0 0 0,-5 4 0 0 0,3-3 0 0 0,2-5 0 0 0,-9-5-11 0 0,-47 5-31 0 0,56-6 31 0 0,23 0 11 0 0,-5 6 0 0 0,-13 1 0 0 0,-24 4-11 0 0,-43 0-31 0 0,46 0 31 0 0,8 2 11 0 0,6 4 0 0 0,14 3 0 0 0,-8-5 0 0 0,-16-2 0 0 0,-54-3 11 0 0,-9-4 31 0 0,39-15-31 0 0,-41 15-12 0 0,-7 2 1 0 0,-1-3 12 0 0,0-2 30 0 0,12-23-31 0 0,-10 13-11 0 0,19-130 64 0 0,-22 122-64 0 0,6-9 0 0 0,1-4 0 0 0,-6 12 0 0 0,2-11 0 0 0,2-34-2 0 0,10-47 15 0 0,-15 99 29 0 0,2-8-20 0 0,0 0 20 0 0,1 1-31 0 0,1 0-11 0 0,5-7 0 0 0,0 4 11 0 0,-8 19 31 0 0,3-13-20 0 0,-4 12 20 0 0,4-11-19 0 0,-4 12 38 0 0,5-13 15 0 0,-6 18 55 0 0,0-1-78 0 0,12-23-31 0 0,-12 23 31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33:52.566"/>
    </inkml:context>
    <inkml:brush xml:id="br0">
      <inkml:brushProperty name="width" value="0.1" units="cm"/>
      <inkml:brushProperty name="height" value="0.1" units="cm"/>
      <inkml:brushProperty name="color" value="#FFFF00"/>
    </inkml:brush>
  </inkml:definitions>
  <inkml:trace contextRef="#ctx0" brushRef="#br0">1220 23 9095 0 0,'-6'-3'843'0'0,"5"0"-923"0"0,9-1-2171 0 0,33-7 1793 0 0,-32 10 1040 0 0,-14 4-12 0 0,1 1 0 0 0,-1-1 1 0 0,0 0-1 0 0,0 0 0 0 0,0-1 0 0 0,0 0 0 0 0,-7 3 0 0 0,0-1 181 0 0,0-1 0 0 0,-18 3 0 0 0,-3-2-218 0 0,-44 5 1509 0 0,-130 33 0 0 0,149-23-1312 0 0,39-12-695 0 0,0-1 0 0 0,0 0 1 0 0,-1-1-1 0 0,0-1 0 0 0,-37 2 0 0 0,-21-4 420 0 0,-57-2 365 0 0,-50-17-64 0 0,58 4-363 0 0,106 12-625 0 0,7 0-871 0 0,1 0 0 0 0,-1-1 0 0 0,0 0 0 0 0,1-1 1 0 0,-14-5-1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36:49.369"/>
    </inkml:context>
    <inkml:brush xml:id="br0">
      <inkml:brushProperty name="width" value="0.1" units="cm"/>
      <inkml:brushProperty name="height" value="0.1" units="cm"/>
      <inkml:brushProperty name="color" value="#E71224"/>
    </inkml:brush>
  </inkml:definitions>
  <inkml:trace contextRef="#ctx0" brushRef="#br0">10 1 4175 0 0,'-4'2'184'0'0,"4"-1"40"0"0,-2-1-224 0 0,-2 0 0 0 0,4 2-256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36:49.773"/>
    </inkml:context>
    <inkml:brush xml:id="br0">
      <inkml:brushProperty name="width" value="0.1" units="cm"/>
      <inkml:brushProperty name="height" value="0.1" units="cm"/>
      <inkml:brushProperty name="color" value="#E71224"/>
    </inkml:brush>
  </inkml:definitions>
  <inkml:trace contextRef="#ctx0" brushRef="#br0">74 19 4687 0 0,'0'0'354'0'0,"0"-1"-242"0"0,-10-16-1443 0 0,-2 21-485 0 0,8-2 1393 0 0</inkml:trace>
  <inkml:trace contextRef="#ctx0" brushRef="#br0" timeOffset="1">0 42 3023 0 0,'2'0'288'0'0,"0"0"-288"0"0,0 0 0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37:03.458"/>
    </inkml:context>
    <inkml:brush xml:id="br0">
      <inkml:brushProperty name="width" value="0.1" units="cm"/>
      <inkml:brushProperty name="height" value="0.1" units="cm"/>
      <inkml:brushProperty name="color" value="#E71224"/>
    </inkml:brush>
  </inkml:definitions>
  <inkml:trace contextRef="#ctx0" brushRef="#br0">10446 1195 919 0 0,'-4'-6'95'0'0,"2"2"110"0"0,-1 1 1 0 0,1 0-1 0 0,0-1 1 0 0,0 1-1 0 0,0-1 1 0 0,0 0-1 0 0,1 1 1 0 0,0-1-1 0 0,-2-4 1 0 0,-3-15 2573 0 0,4 18-2513 0 0,2 3-193 0 0,-2 0 0 0 0,1 0 0 0 0,0 1 1 0 0,0-1-1 0 0,0 0 0 0 0,-1 1 0 0 0,1-1 0 0 0,-1 1 0 0 0,0-1 0 0 0,1 1 0 0 0,-1 0 0 0 0,0 0 0 0 0,0 0 1 0 0,1 0-1 0 0,-1 0 0 0 0,0 0 0 0 0,0 0 0 0 0,0 1 0 0 0,0-1 0 0 0,0 1 0 0 0,-1-1 0 0 0,-1 1 1 0 0,0-1 400 0 0,0 0 1 0 0,0 1-1 0 0,-1 0 1 0 0,1 0-1 0 0,0 0 1 0 0,0 0-1 0 0,-1 1 1 0 0,1 0-1 0 0,0 0 1 0 0,-5 1-1 0 0,5 0 310 0 0,-1 1 0 0 0,1-1 0 0 0,0 1 0 0 0,-6 4-1 0 0,1 1 55 0 0,-14 17-1 0 0,18-18-740 0 0,0-1 0 0 0,-1 0 0 0 0,0-1 0 0 0,0 1 0 0 0,0-1-1 0 0,-9 5 1 0 0,2-4 241 0 0,0 0 0 0 0,0-2 1 0 0,-18 5-1 0 0,-2 1 189 0 0,6-1-193 0 0,-1-2 0 0 0,0 0 0 0 0,-37 3 0 0 0,28-6 24 0 0,-219 30 716 0 0,207-26-748 0 0,-1-2 0 0 0,-53 0 0 0 0,-34 2 376 0 0,-92 8-185 0 0,-269-36-223 0 0,403 11-153 0 0,-84-6 104 0 0,152 14-216 0 0,-312-2 134 0 0,-117 9 413 0 0,372-13-538 0 0,-112-24-1 0 0,120 18-5 0 0,-107-6 0 0 0,5 7 67 0 0,-80-1 74 0 0,-72 7-42 0 0,207 6-72 0 0,47 2-41 0 0,3-1-18 0 0,-37 0 0 0 0,-103 6 31 0 0,-8 0 2 0 0,-156-19 95 0 0,78 18-23 0 0,253-4-93 0 0,-37 1-8 0 0,0-3 0 0 0,-96-13-1 0 0,115 9 14 0 0,42 3 7 0 0,-33-4-1 0 0,17-2-23 0 0,-253-54 64 0 0,242 48-64 0 0,18 3 0 0 0,0 2 0 0 0,0 1 0 0 0,-1 2 0 0 0,-39-2 0 0 0,58 7 16 0 0,-146 4 96 0 0,90-1-48 0 0,-1-3 0 0 0,-122-17 0 0 0,136 13-64 0 0,0 2 0 0 0,-1 2 0 0 0,-105 14 0 0 0,-65 6 0 0 0,164-22 30 0 0,31 0-7 0 0,-93-8 23 0 0,64 4-1 0 0,-78 2-1 0 0,9 17 15 0 0,88-7-39 0 0,-1-2 1 0 0,1-2-1 0 0,-44-3 0 0 0,-108-3 59 0 0,131 4-30 0 0,-23 6 12 0 0,28-2-58 0 0,-95 16-3 0 0,124-14 0 0 0,2 1 0 0 0,-52 22 0 0 0,57-21 0 0 0,-1-1 0 0 0,-25 4 0 0 0,-13 4 0 0 0,-344 105 64 0 0,369-109-64 0 0,0-1 0 0 0,0-2 0 0 0,-51 5 0 0 0,79-13 2 0 0,0 0 0 0 0,0 0 0 0 0,-1-1 0 0 0,1 0 0 0 0,0-1 0 0 0,0 0 0 0 0,1 0 0 0 0,-1 0 0 0 0,0-1 0 0 0,1 0 0 0 0,-1-1 0 0 0,1 0 0 0 0,0 0 0 0 0,0 0 0 0 0,-7-7 0 0 0,5 4 1 0 0,1-1 0 0 0,-1 0 0 0 0,2-1 0 0 0,-1 0 0 0 0,1 0-1 0 0,0-1 1 0 0,1 0 0 0 0,0 0 0 0 0,1 0 0 0 0,-5-13 0 0 0,2 0-3 0 0,1-1 0 0 0,1 0 0 0 0,-3-31 0 0 0,-3-76 0 0 0,10 90 0 0 0,-10-86 0 0 0,-3-57 0 0 0,8 96 31 0 0,-20-97 0 0 0,21 149-29 0 0,-1-6-2 0 0,0-43 0 0 0,6 71 0 0 0,1 0 0 0 0,1 0 0 0 0,0 0 0 0 0,1 0 0 0 0,1 0 0 0 0,7-26 0 0 0,-9 38-104 0 0,0 0 0 0 0,0 0 0 0 0,0-1 0 0 0,0 1 0 0 0,0 0 0 0 0,0 0 0 0 0,1 1 0 0 0,-1-1 0 0 0,1 0 0 0 0,-1 0 1 0 0,1 1-1 0 0,0-1 0 0 0,0 0 0 0 0,0 1 0 0 0,-1 0 0 0 0,1 0 0 0 0,1-1 0 0 0,-1 1 0 0 0,0 0 0 0 0,0 0 0 0 0,0 1 0 0 0,0-1 0 0 0,1 0 0 0 0,-1 1 0 0 0,0 0 0 0 0,1-1 0 0 0,-1 1 0 0 0,0 0 0 0 0,1 0 0 0 0,4 1 0 0 0,6 4-1297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39:57.759"/>
    </inkml:context>
    <inkml:brush xml:id="br0">
      <inkml:brushProperty name="width" value="0.1" units="cm"/>
      <inkml:brushProperty name="height" value="0.1" units="cm"/>
      <inkml:brushProperty name="color" value="#E71224"/>
    </inkml:brush>
  </inkml:definitions>
  <inkml:trace contextRef="#ctx0" brushRef="#br0">1377 274 7079 0 0,'-1'0'49'0'0,"-1"-1"-1"0"0,0 1 0 0 0,1 0 0 0 0,-1-1 0 0 0,0 1 0 0 0,0 0 1 0 0,1 0-1 0 0,-1 0 0 0 0,0 0 0 0 0,1 0 0 0 0,-1 1 1 0 0,0-1-1 0 0,1 0 0 0 0,-4 2 0 0 0,3-1-42 0 0,0-1-1 0 0,0 1 1 0 0,0-1-1 0 0,0 0 1 0 0,0 1-1 0 0,0-1 1 0 0,0 0 0 0 0,0 0-1 0 0,0 0 1 0 0,0-1-1 0 0,-2 1 1 0 0,3-1 33 0 0,0 1 1 0 0,0 0-1 0 0,0 0 1 0 0,1-1-1 0 0,-1 1 1 0 0,0-1-1 0 0,0 1 1 0 0,0-1 0 0 0,1 1-1 0 0,-1-1 1 0 0,0 1-1 0 0,0-1 1 0 0,1 0-1 0 0,-1 1 1 0 0,0-1-1 0 0,1 0 1 0 0,-1 0-1 0 0,1 1 1 0 0,-1-1 0 0 0,1 0-1 0 0,0 0 1 0 0,-1 0-1 0 0,1 0 1 0 0,0 1-1 0 0,-1-1 1 0 0,1 0-1 0 0,0 0 1 0 0,0-2-1 0 0,-2-5 140 0 0,1-1-1 0 0,-1 1 0 0 0,-1 0 0 0 0,1 0 1 0 0,-1 0-1 0 0,-1 0 0 0 0,0 0 0 0 0,0 1 1 0 0,0-1-1 0 0,-1 1 0 0 0,0 0 0 0 0,-10-11 1 0 0,-53-49 1053 0 0,62 62-1169 0 0,-7-7 91 0 0,-24-15 1 0 0,31 23-126 0 0,0 1 1 0 0,0-1 0 0 0,-1 2 0 0 0,1-1 0 0 0,-1 1 0 0 0,0 0-1 0 0,-7-2 1 0 0,-3 0 62 0 0,12 3-67 0 0,0 0 0 0 0,0 0-1 0 0,0 1 1 0 0,0-1 0 0 0,-8 1-1 0 0,-22 0 152 0 0,25-1-108 0 0,0 1 0 0 0,0 1 0 0 0,-14 1 0 0 0,-9 7 124 0 0,0 0-1 0 0,-37 18 0 0 0,-38 12 5 0 0,-45 3 346 0 0,67-22-478 0 0,78-17-64 0 0,-1 1 0 0 0,1-1 0 0 0,0 1 0 0 0,0 1 0 0 0,0 0 0 0 0,-11 8 0 0 0,-40 40 0 0 0,47-42 0 0 0,-55 61 84 0 0,36-37 10 0 0,16-18-17 0 0,0 0 0 0 0,-27 22-1 0 0,32-32-76 0 0,1 0 0 0 0,1 1 0 0 0,-1 0 0 0 0,2 1 0 0 0,-1-1 0 0 0,1 1 0 0 0,0 1 0 0 0,1-1 0 0 0,0 1 0 0 0,0 1 0 0 0,1-1 0 0 0,-4 13 0 0 0,2-1 0 0 0,2-1 0 0 0,0 1 0 0 0,1 0 0 0 0,1 1 0 0 0,1-1 0 0 0,2 32 0 0 0,-6 314 0 0 0,6-368 0 0 0,-3 42 0 0 0,3 63 0 0 0,2-92 0 0 0,-1 1 0 0 0,2-1 0 0 0,-1 0 0 0 0,2 0 0 0 0,0 0 0 0 0,0 0 0 0 0,1-1 0 0 0,13 23 0 0 0,-11-24 0 0 0,1 0 0 0 0,1-1 0 0 0,-1 0 0 0 0,1 0 0 0 0,1-1 0 0 0,18 14 0 0 0,72 39 0 0 0,-98-61 0 0 0,23 14-7 0 0,-3-2 25 0 0,1-1 0 0 0,0 0 0 0 0,40 12-1 0 0,-8-5 46 0 0,-40-13-52 0 0,1 0 0 0 0,1-1 0 0 0,-1 0-1 0 0,1-2 1 0 0,18 2 0 0 0,-7-4 0 0 0,0-2 0 0 0,0-1 0 0 0,-1-1-1 0 0,38-9 1 0 0,106-39-1 0 0,-151 44-10 0 0,-1-1 0 0 0,0-1 0 0 0,-1-1 0 0 0,0 0 0 0 0,0-1 0 0 0,25-22 0 0 0,-14 7 0 0 0,-1-1 0 0 0,39-50 0 0 0,-49 54 1 0 0,38-50 52 0 0,-40 49-37 0 0,78-128 177 0 0,-77 121-97 0 0,-2-1 0 0 0,-1 0 0 0 0,11-38 0 0 0,-5-14 156 0 0,10-90 0 0 0,-29 167-239 0 0,1-11 50 0 0,0 0 0 0 0,-2 0 0 0 0,0 0 0 0 0,-1 0 0 0 0,-1 0 0 0 0,-1 0 0 0 0,-1 0 0 0 0,0 0 0 0 0,-1 1 0 0 0,-1-1 0 0 0,0 1 0 0 0,-2 1 0 0 0,0-1 0 0 0,-11-15-1 0 0,10 16 16 0 0,-2 2 0 0 0,0-1 0 0 0,0 1 0 0 0,-1 1 0 0 0,-1 0 0 0 0,0 1 0 0 0,-1 1 0 0 0,0 0 0 0 0,-1 0 0 0 0,0 2 0 0 0,-1 0 0 0 0,0 0 0 0 0,0 2 0 0 0,-22-8 0 0 0,26 12-139 0 0,-1 0 1 0 0,1 0 0 0 0,0 1 0 0 0,-20 0-1 0 0,-2 5-5525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40:01.673"/>
    </inkml:context>
    <inkml:brush xml:id="br0">
      <inkml:brushProperty name="width" value="0.1" units="cm"/>
      <inkml:brushProperty name="height" value="0.1" units="cm"/>
      <inkml:brushProperty name="color" value="#E71224"/>
    </inkml:brush>
  </inkml:definitions>
  <inkml:trace contextRef="#ctx0" brushRef="#br0">1361 1452 5927 0 0,'-13'-3'422'0'0,"-21"-2"1270"0"0,62 16-1014 0 0,-11-4-526 0 0,-12-5-152 0 0,16 6-2 0 0,-21-8 2 0 0,1 0 1 0 0,-1 1-1 0 0,1-1 1 0 0,-1 0-1 0 0,1 0 0 0 0,-1 0 1 0 0,1 0-1 0 0,-1 1 1 0 0,1-1-1 0 0,-1 0 1 0 0,1 0-1 0 0,-1 0 0 0 0,1 0 1 0 0,-1 0-1 0 0,1 0 1 0 0,-1 0-1 0 0,1-1 1 0 0,-1 1-1 0 0,1 0 0 0 0,-1 0 1 0 0,1 0-1 0 0,-1 0 1 0 0,1-1-1 0 0,-1 1 1 0 0,1 0-1 0 0,-1 0 0 0 0,0-1 1 0 0,1 1-1 0 0,-1 0 1 0 0,1-1-1 0 0,-1-3 71 0 0,0 1-1 0 0,-1 0 1 0 0,1-1-1 0 0,-1 1 1 0 0,0 0 0 0 0,0 0-1 0 0,0-1 1 0 0,-3-5-1 0 0,3 7 54 0 0,-3-9 286 0 0,0-1 0 0 0,0 0 1 0 0,2 1-1 0 0,-3-15 0 0 0,5 22-335 0 0,-1 0-1 0 0,1 0 0 0 0,0 0 1 0 0,1 0-1 0 0,-1-1 0 0 0,1 1 1 0 0,1-4-1 0 0,-2 6-58 0 0,1 0 0 0 0,0 0 0 0 0,0 1 0 0 0,-1-1 0 0 0,1 0 0 0 0,0 0 0 0 0,1 1 0 0 0,-1-1 0 0 0,0 1 0 0 0,0-1 0 0 0,1 1 0 0 0,-1 0 0 0 0,1-1 0 0 0,-1 1 0 0 0,4-2 0 0 0,14-9-18 0 0,19-15 0 0 0,3-3-90 0 0,-34 26 72 0 0,-1 0 0 0 0,0-1-1 0 0,0 0 1 0 0,0 0 0 0 0,-1-1 0 0 0,0 1-1 0 0,0-1 1 0 0,8-11 0 0 0,-11 12 21 0 0,1-1 1 0 0,-1 1-1 0 0,1-1 1 0 0,-1 1 0 0 0,-1-1-1 0 0,1 0 1 0 0,-1 1-1 0 0,0-1 1 0 0,-1 0-1 0 0,1 0 1 0 0,-2-11-1 0 0,-1-22 645 0 0,5-75-1 0 0,-1 107-598 0 0,-1-1 0 0 0,1 1-1 0 0,0 0 1 0 0,0 0 0 0 0,1 0 0 0 0,0 0 0 0 0,5-8 0 0 0,32-42-7 0 0,-28 41-42 0 0,-1 0 0 0 0,11-20 0 0 0,-14 21 7 0 0,-1-2 0 0 0,0 1 0 0 0,-1-1 0 0 0,-1 0 0 0 0,0 0 0 0 0,-2-1 0 0 0,0 1 0 0 0,-1-1 0 0 0,0 0 0 0 0,-1 1-1 0 0,-2-1 1 0 0,-2-22 0 0 0,-1 17 93 0 0,-2 0 0 0 0,-1 0 0 0 0,-14-32 0 0 0,6 20-19 0 0,-1 0 1 0 0,-2 2-1 0 0,-2 0 0 0 0,-47-61 0 0 0,55 80-39 0 0,-1 1 0 0 0,-1 0-1 0 0,-28-19 1 0 0,27 22-13 0 0,0 1 0 0 0,-1 0 1 0 0,0 1-1 0 0,-1 1 0 0 0,1 1 0 0 0,-1 0 1 0 0,0 1-1 0 0,-34-5 0 0 0,0 6-52 0 0,-1 2-1 0 0,-55 5 0 0 0,0 0 15 0 0,-70 0 11 0 0,123 1 0 0 0,-69 13 0 0 0,86-7-18 0 0,0 2-1 0 0,1 1 1 0 0,-36 19-1 0 0,67-29 19 0 0,-19 8-23 0 0,0 1 1 0 0,-35 25 0 0 0,47-29 15 0 0,1 2-1 0 0,0-1 1 0 0,1 1 0 0 0,0 1 0 0 0,0 0 0 0 0,-11 18-1 0 0,-27 57-26 0 0,-3 7-4 0 0,28-57 5 0 0,3 0 0 0 0,1 2-1 0 0,1 1 1 0 0,2 0 0 0 0,-12 48-1 0 0,24-68 31 0 0,0 0 0 0 0,1 0 0 0 0,1 1-1 0 0,1-1 1 0 0,1 1 0 0 0,0-1-1 0 0,2 1 1 0 0,3 21 0 0 0,6 10-20 0 0,32 91 1 0 0,-35-119-10 0 0,2 8 27 0 0,1 0-1 0 0,2 0 1 0 0,20 34-1 0 0,-15-36 6 0 0,-8-10 0 0 0,1-1 0 0 0,0-1 0 0 0,2 0 0 0 0,26 28 0 0 0,-34-40 0 0 0,1-1 0 0 0,0 0 0 0 0,0-1 0 0 0,1 0 0 0 0,-1 0 0 0 0,1 0 0 0 0,-1 0 0 0 0,1-1 0 0 0,0 0 0 0 0,0-1 0 0 0,0 1 0 0 0,9-1 0 0 0,8 1 21 0 0,1-1 1 0 0,28-4-1 0 0,115-19 44 0 0,24 0-55 0 0,-157 22 1 0 0,-1 2-1 0 0,1 1 1 0 0,-1 2 0 0 0,33 9-1 0 0,-35-5-10 0 0,52 22 0 0 0,-57-19 0 0 0,0-2 0 0 0,51 12 0 0 0,-56-19-48 0 0,-1 0 0 0 0,1-2-1 0 0,0 0 1 0 0,0-2 0 0 0,-1 0 0 0 0,1-2-1 0 0,0 0 1 0 0,-1-1 0 0 0,25-9 0 0 0,-12 2-238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44:10.822"/>
    </inkml:context>
    <inkml:brush xml:id="br0">
      <inkml:brushProperty name="width" value="0.1" units="cm"/>
      <inkml:brushProperty name="height" value="0.1" units="cm"/>
      <inkml:brushProperty name="color" value="#E71224"/>
    </inkml:brush>
  </inkml:definitions>
  <inkml:trace contextRef="#ctx0" brushRef="#br0">8986 27 2759 0 0,'-23'-2'1935'0'0,"6"5"4545"0"0,-13-3-6044 0 0,15-1 357 0 0,14 1-389 0 0,-1-1-196 0 0,-19-9 1200 0 0,18 9-993 0 0,-8-1 402 0 0,8 2-409 0 0,2 0-363 0 0,0 0-1 0 0,1-1 0 0 0,-1 1 0 0 0,0 0 1 0 0,0-1-1 0 0,0 1 0 0 0,0-1 0 0 0,1 1 1 0 0,-1-1-1 0 0,0 1 0 0 0,0-1 1 0 0,0 0-1 0 0,1 0 15 0 0,-3 0 145 0 0,1 0-11 0 0,-7 0 12 0 0,0 0-1 0 0,0 0 0 0 0,1 0 1 0 0,-1 1-1 0 0,0 1 1 0 0,-16 2-1 0 0,-6 2 256 0 0,7 0 235 0 0,-1-2 0 0 0,-34 1 0 0 0,17-1-327 0 0,24-1-116 0 0,-36-1 0 0 0,43-1-99 0 0,-1 1 0 0 0,0 0 0 0 0,-18 4 0 0 0,-12 0 179 0 0,-29 3 84 0 0,-30 1-80 0 0,13-4-41 0 0,-1 1 65 0 0,47-5-160 0 0,-50 9 1 0 0,78-9-140 0 0,-1 0-1 0 0,-24-3 1 0 0,2 1 45 0 0,-88-3 194 0 0,-41-2-43 0 0,33-6-43 0 0,69 7-134 0 0,16 1 116 0 0,-61 3 0 0 0,-173 25 9 0 0,276-23-204 0 0,-35 3 75 0 0,0-1 0 0 0,-55-3 0 0 0,-86-8 191 0 0,147 6-235 0 0,-38 4 0 0 0,-47-2-32 0 0,92 0 0 0 0,-31-2 0 0 0,1 0 0 0 0,-52 4 64 0 0,-52 0-64 0 0,137-2 16 0 0,-1 0 0 0 0,0-1 0 0 0,-50-10 0 0 0,56 9-4 0 0,0 0 1 0 0,-39 1-1 0 0,28 2 4 0 0,-1 0-3 0 0,-29-2-15 0 0,28-1 5 0 0,-30-2 28 0 0,-78-16-1 0 0,128 19-14 0 0,0-1-1 0 0,-25 2 1 0 0,6-1 1 0 0,29 1-18 0 0,-323-6 77 0 0,218 16 95 0 0,68-6-108 0 0,28-3-55 0 0,-16 2 26 0 0,-52-1-1 0 0,63-3-31 0 0,-16 0 29 0 0,-62-13 0 0 0,75 11-31 0 0,0 1 0 0 0,-38 0 0 0 0,15 1 0 0 0,-268 1 64 0 0,299 0-64 0 0,-75 8 0 0 0,-31 0 34 0 0,74-6-15 0 0,-108-6 56 0 0,130 3-75 0 0,8 1 0 0 0,-25-4 0 0 0,6-1 21 0 0,-40-1 0 0 0,5 0 1 0 0,35 4-22 0 0,-1 2 0 0 0,1 1 0 0 0,-51 8 0 0 0,53-5 0 0 0,-84 12 0 0 0,61-6 0 0 0,-138 20 0 0 0,145-28 0 0 0,-48-3 0 0 0,-14 0 0 0 0,-76 5 0 0 0,105-2 61 0 0,-54 4 70 0 0,-96 13-3 0 0,68-14-71 0 0,118-5-39 0 0,-215 9 35 0 0,194-3-1 0 0,-73 9 32 0 0,-112 12-7 0 0,240-26-79 0 0,-109 5 62 0 0,-17 2-3 0 0,-136 13-57 0 0,221-20-328 0 0,1-1 0 0 0,0-3-1 0 0,0-2 1 0 0,-51-12 0 0 0,80 12-1532 0 0,-29-11 0 0 0,20 4-6731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44:27.590"/>
    </inkml:context>
    <inkml:brush xml:id="br0">
      <inkml:brushProperty name="width" value="0.1" units="cm"/>
      <inkml:brushProperty name="height" value="0.1" units="cm"/>
      <inkml:brushProperty name="color" value="#E71224"/>
    </inkml:brush>
  </inkml:definitions>
  <inkml:trace contextRef="#ctx0" brushRef="#br0">27899 2225 3223 0 0,'-1'2'240'0'0,"-3"1"47"0"0,0 0-1 0 0,0 0 0 0 0,0 0 0 0 0,-1-1 0 0 0,-8 4 1 0 0,-6 5 4191 0 0,18-10-4084 0 0,-2 1-221 0 0,-49 32 2012 0 0,51-34-2165 0 0,1 0 1 0 0,0 0-1 0 0,0 0 0 0 0,-1 1 0 0 0,1-1 0 0 0,0 0 0 0 0,-1 0 1 0 0,1 0-1 0 0,0 0 0 0 0,-1 0 0 0 0,1 1 0 0 0,0-1 0 0 0,-1 0 0 0 0,1 0 1 0 0,0 0-1 0 0,-1 0 0 0 0,1 0 0 0 0,0 0 0 0 0,-1 0 0 0 0,1 0 1 0 0,-1 0-1 0 0,1 0 0 0 0,-1-1 0 0 0,-11 1 516 0 0,-22 8 616 0 0,-91 25 1746 0 0,79-19-2020 0 0,37-11-731 0 0,-29 9 578 0 0,-129 68 652 0 0,159-76-1370 0 0,-21 10 317 0 0,-1-2 0 0 0,0-1 0 0 0,-1-1 0 0 0,0-1 0 0 0,0-2 0 0 0,-1-1 0 0 0,-41 1 0 0 0,70-6-324 0 0,-220 8 425 0 0,206-9-294 0 0,-9 2-21 0 0,-5 1 104 0 0,-22 3 115 0 0,3-2 22 0 0,-3-2-50 0 0,7-1-74 0 0,8-1-119 0 0,-5-4-17 0 0,0-4-23 0 0,2 0-55 0 0,-1 0-13 0 0,-9-4 0 0 0,-150-18 8 0 0,191 29-5 0 0,-5-1 39 0 0,-35-6-20 0 0,-7 2 31 0 0,2 3 0 0 0,-8-1 11 0 0,16 3-42 0 0,-11 0 20 0 0,-11-1 22 0 0,18 1-41 0 0,-175-11 90 0 0,192 8-102 0 0,-2 0 0 0 0,-15-4 31 0 0,11 0-31 0 0,-10-3 0 0 0,-3 2 45 0 0,3 1 18 0 0,-3 0-18 0 0,-10 1 15 0 0,6 4 21 0 0,-162 3 167 0 0,157-1-253 0 0,-63-10 1 0 0,84 7-7 0 0,-18-2 0 0 0,-4-2 0 0 0,-1 0 0 0 0,5 1 0 0 0,15 4 0 0 0,-15-1 0 0 0,-38-3 0 0 0,14 4 36 0 0,-26-2 60 0 0,87 3-85 0 0,-131-17 54 0 0,83 7-12 0 0,32 5-42 0 0,-18-4-11 0 0,-107-9 67 0 0,-404-39 415 0 0,345 50-401 0 0,55 4-3 0 0,-51 2-18 0 0,-200-5 17 0 0,249-11 73 0 0,6 1-52 0 0,-317 12 111 0 0,424 8-204 0 0,-233-8 81 0 0,59 0 9 0 0,150 7-48 0 0,-108-4-11 0 0,-149-9 17 0 0,193 10-53 0 0,-350-18 0 0 0,376 8 0 0 0,-229 8 0 0 0,212 10 0 0 0,-142-12 0 0 0,-117 6 0 0 0,50 8 5 0 0,-86 6 118 0 0,338-4-66 0 0,-301 17 27 0 0,265-22 5 0 0,-132 24-1 0 0,-11 1 2 0 0,17-30-90 0 0,37-1 0 0 0,178 2 1 0 0,-614 43 126 0 0,122-12-63 0 0,194-26 0 0 0,186-5-64 0 0,-284-6 0 0 0,267 0 0 0 0,-94-5 0 0 0,120 6 0 0 0,7 0 0 0 0,16-3 59 0 0,-220-16-43 0 0,218 12-1 0 0,-295-22 23 0 0,87 16-10 0 0,-69-4 8 0 0,45 10-37 0 0,91 6 13 0 0,71-12 30 0 0,81 6-31 0 0,-228-9-11 0 0,7 34 1768 0 0,222-5-2582 0 0,-110 11-100 0 0,158-14 914 0 0,-101-3 0 0 0,-60-18 0 0 0,167 10 0 0 0,-201 0 0 0 0,0 18 0 0 0,-82 1 0 0 0,9-10 64 0 0,100-8-64 0 0,157 2 0 0 0,-144-18 0 0 0,2 0 0 0 0,-48-7 0 0 0,187 16 0 0 0,-30-5 0 0 0,-69-7 0 0 0,-14 11 0 0 0,30 3 0 0 0,-241-40 0 0 0,396 49 0 0 0,-135-18 0 0 0,-197 0 0 0 0,-67 1 0 0 0,314 12 0 0 0,-177-17 0 0 0,83 6 0 0 0,128 12 0 0 0,-160-8 0 0 0,-84 23 0 0 0,70 23 0 0 0,84-9 0 0 0,82-16 0 0 0,-101 12 0 0 0,-47 1 0 0 0,19-1 0 0 0,28-10 0 0 0,-3-8 0 0 0,-125 9 0 0 0,112 9 0 0 0,-71 6 0 0 0,145-15 0 0 0,-10 1 0 0 0,-71 8 0 0 0,161-19-3 0 0,-49-2 0 0 0,63-1 13 0 0,-1-1 0 0 0,1 0 0 0 0,0 0 0 0 0,0-1 0 0 0,0-1 0 0 0,-18-8 0 0 0,17 6-10 0 0,0-1 0 0 0,1 0 0 0 0,0 0 0 0 0,0-1 0 0 0,1-1 0 0 0,0 0 0 0 0,0 0 0 0 0,1-1 0 0 0,0 0 0 0 0,1 0 0 0 0,0-1 0 0 0,1 0 0 0 0,-10-21 0 0 0,-4-15 0 0 0,-19-65 0 0 0,23 62 0 0 0,-10-35 0 0 0,14 39-5 0 0,-29-66-1 0 0,30 86-21 0 0,-14-30 14 0 0,-65-105 0 0 0,67 126 13 0 0,2-1 0 0 0,-33-77 0 0 0,52 106-1 0 0,0 0-1 0 0,1 0 1 0 0,-1-1-1 0 0,2 1 1 0 0,-1-1-1 0 0,1 0 1 0 0,0-11-1 0 0,1 14-7 0 0,1 1 0 0 0,-1-1 0 0 0,1 1 0 0 0,0-1 0 0 0,0 1 0 0 0,0-1 0 0 0,1 1 0 0 0,-1 0 0 0 0,1-1 0 0 0,0 1 0 0 0,1 0 0 0 0,-1 0-1 0 0,6-7 1 0 0,8-6-20 0 0,0 1-1 0 0,2 0 0 0 0,-1 1 0 0 0,2 1 0 0 0,28-17 0 0 0,107-48-43 0 0,-120 62 69 0 0,2 2-21 0 0,70-19-1 0 0,-51 17 24 0 0,106-23-62 0 0,-96 26 64 0 0,247-41-70 0 0,5-2 76 0 0,-260 44-9 0 0,291-55-58 0 0,-206 51 61 0 0,146-16 0 0 0,46-5 0 0 0,-195 23 0 0 0,351-30 0 0 0,-407 42 0 0 0,54 1 0 0 0,4 3 0 0 0,41 1 0 0 0,-125-2 0 0 0,131 3 0 0 0,-113 0 0 0 0,52 2 0 0 0,12 0 0 0 0,-8 1 0 0 0,-1 0 0 0 0,71 2 0 0 0,-115-7 0 0 0,59 2 0 0 0,16-2 0 0 0,-6 0 0 0 0,76-1 0 0 0,-137 0 0 0 0,50-1 0 0 0,-27 0 0 0 0,6-2-11 0 0,-72 2-31 0 0,69-1 31 0 0,26-3 11 0 0,7 3 0 0 0,8 5 0 0 0,-6 6 0 0 0,-8 3 0 0 0,1 2 0 0 0,14 2 0 0 0,19-2 0 0 0,-2-3 0 0 0,-8-3 0 0 0,2-7 0 0 0,102-12 0 0 0,-172 7 0 0 0,38-2 0 0 0,-1 0 0 0 0,3 0 0 0 0,7 2 0 0 0,6 1 0 0 0,-4 1 0 0 0,-8-3 0 0 0,4-4 0 0 0,92-11 0 0 0,-64 2 0 0 0,-76 9 0 0 0,53-3 0 0 0,10 0 0 0 0,-5-2 0 0 0,3 0 0 0 0,-2 1 0 0 0,-13-1 0 0 0,-5 2 0 0 0,7 3 0 0 0,8 4 0 0 0,4 2 0 0 0,-5-3 0 0 0,-7-1 0 0 0,5 3 0 0 0,15 0 0 0 0,6-1 0 0 0,-10-4 0 0 0,-5 1 0 0 0,1 3 0 0 0,8 1 0 0 0,5-2 0 0 0,-11-5 0 0 0,-7-2 0 0 0,4 5 0 0 0,3 3 0 0 0,-1-1 0 0 0,-7-1 0 0 0,-2 3 0 0 0,0 5 0 0 0,2 4 0 0 0,3 1 0 0 0,-9-2 0 0 0,-14-3 0 0 0,-3 1 0 0 0,9 0 0 0 0,9 1 0 0 0,3-2 0 0 0,-20-3 0 0 0,-10 2 0 0 0,0 3 0 0 0,0 5 0 0 0,6 3 0 0 0,6 2 0 0 0,-7-5 0 0 0,-11-2 0 0 0,-4-3 0 0 0,3 1 0 0 0,-20 1-11 0 0,-56-3-31 0 0,63 2 31 0 0,17 0 11 0 0,-6-3 0 0 0,-27-1-11 0 0,-46 0-31 0 0,76 5 31 0 0,4 3 11 0 0,-65-3 0 0 0,2 1 0 0 0,63 7 0 0 0,-10 1 0 0 0,-3-5 0 0 0,20 2 0 0 0,8-2 0 0 0,-3 3 0 0 0,5 1 0 0 0,-2-4 0 0 0,-25-2 0 0 0,17 6 0 0 0,0 2 0 0 0,-19-2 0 0 0,-42-6 0 0 0,46 5 0 0 0,-7 0-11 0 0,-61-7-31 0 0,72 9 31 0 0,12 6 11 0 0,-2-6 0 0 0,-19-6-11 0 0,-64-7-31 0 0,42-1 20 0 0,-41 0-20 0 0,71 1 20 0 0,21 5-20 0 0,-8 8 31 0 0,-8 7 11 0 0,7 2-11 0 0,13-3-31 0 0,8-6 31 0 0,-42-7 0 0 0,-66-4-31 0 0,59 3 31 0 0,7 0 11 0 0,-21-2-11 0 0,-44-3-31 0 0,71 3 31 0 0,-2-3 11 0 0,-4-1 0 0 0,5 5 0 0 0,3 7 0 0 0,-3 3 0 0 0,-3-1 0 0 0,6-3 0 0 0,10-5-11 0 0,7-5-31 0 0,7-1 31 0 0,-1 0 11 0 0,-15 0 0 0 0,-5 0 0 0 0,-2-3 0 0 0,-1 2 0 0 0,5 3 0 0 0,0 5 0 0 0,-2 4 0 0 0,-6 0 0 0 0,2-3 0 0 0,-1-4 0 0 0,3-6 0 0 0,6-4 0 0 0,-5-3 0 0 0,-7-1 0 0 0,-10-1-11 0 0,-8 0-31 0 0,1 0 31 0 0,23-3 11 0 0,3 1 0 0 0,-2 6 0 0 0,-18 7 0 0 0,9 1 0 0 0,-3-4 0 0 0,0-7 0 0 0,-3-7 0 0 0,-56 6 0 0 0,28-3 0 0 0,-33 9 0 0 0,-12 3 0 0 0,35 3 0 0 0,-40 1-5 0 0,31 8-1 0 0,-54-10 6 0 0,5 1-8 0 0,-1 0-1 0 0,0 0 1 0 0,1 1-1 0 0,6 3 1 0 0,54 26-3 0 0,-55-25 9 0 0,0 0 1 0 0,0 0-1 0 0,-1 1 0 0 0,0 0 0 0 0,8 9 0 0 0,-9-6-8 0 0,0-1-1 0 0,-1 2 0 0 0,13 21 1 0 0,7 25-1 0 0,-1 7 11 0 0,61 219 0 0 0,-79-252 0 0 0,43 191-3 0 0,-41-169 8 0 0,-3 1 0 0 0,0 67 0 0 0,-7-93 0 0 0,-2 0 0 0 0,-1 0 1 0 0,-1-1-1 0 0,-2 1 0 0 0,0-1 0 0 0,-2 0 1 0 0,-1-1-1 0 0,-1 0 0 0 0,-1 0 0 0 0,-20 32 0 0 0,-48 59-4671 0 0,59-91-4025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44:31.277"/>
    </inkml:context>
    <inkml:brush xml:id="br0">
      <inkml:brushProperty name="width" value="0.1" units="cm"/>
      <inkml:brushProperty name="height" value="0.1" units="cm"/>
      <inkml:brushProperty name="color" value="#E71224"/>
    </inkml:brush>
  </inkml:definitions>
  <inkml:trace contextRef="#ctx0" brushRef="#br0">11806 1727 3223 0 0,'-2'2'61'0'0,"-9"9"134"0"0,-6 4 217 0 0,-6 4 9462 0 0,19-16-9554 0 0,0-1 0 0 0,0 1 0 0 0,0-1 0 0 0,-6 2 0 0 0,9-3 18 0 0,3-7-251 0 0,0-2-73 0 0,9-21 99 0 0,1 1 185 0 0,-9 21 78 0 0,0-1 10 0 0,9-24 11 0 0,-9 24 30 0 0,1 0 11 0 0,10-25 2 0 0,-10 24-10 0 0,-1 1-46 0 0,1-2-263 0 0,9-29 480 0 0,-1-5 3 0 0,-3-5-160 0 0,-1-2-20 0 0,1-8-8 0 0,1-4 16 0 0,2 1 16 0 0,-10 50-372 0 0,8-37 347 0 0,6-10 150 0 0,-2 3-94 0 0,-3 3-118 0 0,-1 5-90 0 0,0-1-102 0 0,-2 2-89 0 0,1-15 0 0 0,44-296 469 0 0,-46 307-526 0 0,-2 3 36 0 0,-6 12 6 0 0,-4 11-12 0 0,4 23-49 0 0,0 0 0 0 0,0 0 0 0 0,0-1 0 0 0,0 1-1 0 0,-1 0 1 0 0,1 1 0 0 0,-1-1 0 0 0,1 0 0 0 0,-1 0-1 0 0,0 1 1 0 0,1-1 0 0 0,-1 1 0 0 0,-4-3 0 0 0,1 1 12 0 0,0 1 0 0 0,0-1 0 0 0,0 2 0 0 0,0-1 1 0 0,-10-2-1 0 0,-3 1 30 0 0,0 1 1 0 0,-30 1 0 0 0,46 1-47 0 0,-179 14 47 0 0,74-2-9 0 0,-87 12 174 0 0,122-14-137 0 0,-82 19 13 0 0,25-4-36 0 0,-15-5 119 0 0,0-7-1 0 0,-182-5 1 0 0,33-16-171 0 0,280 8-2 0 0,-456-11 212 0 0,141 40 1 0 0,184-13-195 0 0,-138 8 84 0 0,-83 8 205 0 0,38-12-115 0 0,213-17-135 0 0,-222-5-44 0 0,114-3-11 0 0,-221 19 128 0 0,88-4-128 0 0,171-8 0 0 0,-99-5 0 0 0,244 2 0 0 0,-116-2 0 0 0,-381-18 0 0 0,347 13 0 0 0,-81-10 0 0 0,15-18 0 0 0,28 17 48 0 0,-1 16 19 0 0,214 3-65 0 0,-331-18 44 0 0,-1 0-17 0 0,237 17-29 0 0,-180-27 0 0 0,6-8 33 0 0,9 2-2 0 0,-114-31-31 0 0,-55-6 0 0 0,293 44 0 0 0,-67-11 0 0 0,-116 2 0 0 0,35 21 53 0 0,226 11-28 0 0,-1 2 0 0 0,-83 10 0 0 0,91-2-25 0 0,33-4 0 0 0,-48 9 0 0 0,0 3 0 0 0,-135 8 0 0 0,205-21 11 0 0,0 0-1 0 0,0 0 1 0 0,0 1 0 0 0,-16 4-1 0 0,15-3 29 0 0,-8 5 64 0 0,18-8-108 0 0,0 1 1 0 0,1 0-1 0 0,-1-1 1 0 0,0 1-1 0 0,1 0 1 0 0,-1 0-1 0 0,1 0 1 0 0,-1-1 0 0 0,1 1-1 0 0,-1 0 1 0 0,1 0-1 0 0,0 0 1 0 0,-1 0-1 0 0,1 0 1 0 0,0 0 0 0 0,0 0-1 0 0,0 0 1 0 0,-1 0-1 0 0,1 0 1 0 0,0 1-1 0 0,3 0 0 0 0,-1-1-1 0 0,0 0 0 0 0,0 0 0 0 0,1 0 1 0 0,-1 0-1 0 0,0 0 0 0 0,1-1 0 0 0,4 2 1 0 0,-4-2 3 0 0,49 9 2 0 0,-35-7 0 0 0,29 8 0 0 0,-25 1 0 0 0,31 24-11 0 0,-49-32 4 0 0,1-1 0 0 0,-1 0 0 0 0,0 1 0 0 0,0 0 0 0 0,5 5 0 0 0,44 51-4 0 0,-37-39 11 0 0,13 22 0 0 0,5 18 0 0 0,-2 3 0 0 0,-4-4 0 0 0,1 6 0 0 0,2 0 0 0 0,0-2 0 0 0,0 2 0 0 0,3 3 0 0 0,-1 4 0 0 0,-3 1 0 0 0,-7-3 0 0 0,-5-13 0 0 0,-2-3 0 0 0,5 11 0 0 0,-1-11 11 0 0,-11-33 31 0 0,12 32-31 0 0,7 13-11 0 0,3-2 0 0 0,-4-8 11 0 0,-18-35 31 0 0,8 29-31 0 0,-9-32-10 0 0,-4-9 12 0 0,0-1 0 0 0,0 1 0 0 0,1 11 0 0 0,4 19-2 0 0,-3-13-11 0 0,-3-8 37 0 0,9 28 1 0 0,2-38 4 0 0,-2-1-39 0 0,0 0 0 0 0,1-2-1 0 0,18 8 1 0 0,-14-9-3 0 0,-1-1 0 0 0,1 0 0 0 0,27 0 0 0 0,49 0 0 0 0,12-5-53 0 0,-43 3 42 0 0,22 0 11 0 0,6 1 0 0 0,-11-2-11 0 0,-46 0-31 0 0,49-3 31 0 0,21-3 11 0 0,1 0 0 0 0,-17 2 0 0 0,5-4 0 0 0,-18 0 0 0 0,-3 2 0 0 0,8 2 0 0 0,5 2 0 0 0,-1 0 0 0 0,2 2 0 0 0,3 4 0 0 0,-1 1 0 0 0,-3-2 0 0 0,-4 0 0 0 0,-2-1 0 0 0,-2-3 0 0 0,4-2 0 0 0,5-2 0 0 0,0 2 0 0 0,4 0 0 0 0,-9 1-11 0 0,-47 2-31 0 0,50 1 31 0 0,10-2 11 0 0,-8 1 0 0 0,-3 1 0 0 0,-3 0 0 0 0,3-1 0 0 0,4-1 0 0 0,5-1 0 0 0,11-4 0 0 0,2-6 0 0 0,-5-5 0 0 0,-10 0 0 0 0,-4 4 0 0 0,-5 5 0 0 0,5 1 0 0 0,23 5 0 0 0,9 4 0 0 0,-21-2 0 0 0,-8-1 0 0 0,-2-1 0 0 0,-5 0 0 0 0,0 1 0 0 0,0 2 0 0 0,4 2 0 0 0,26 2 0 0 0,5 5 0 0 0,-22-1 0 0 0,-5-3 0 0 0,-6-1 0 0 0,-5-2 0 0 0,4 0 0 0 0,3-2 0 0 0,3-1 0 0 0,2-1 0 0 0,8-2 0 0 0,6-3 0 0 0,0-1 0 0 0,-8 1 0 0 0,-8 2 0 0 0,-2 4 0 0 0,4 2 0 0 0,3 3 0 0 0,5-2 0 0 0,10-2 0 0 0,10-5 0 0 0,-22-2-11 0 0,-59 3-31 0 0,53-3 31 0 0,15-2 11 0 0,-3 3 0 0 0,-1 2 0 0 0,4 3 0 0 0,6 3 0 0 0,1 4 0 0 0,-1 0 0 0 0,-2 0 0 0 0,-1 1 0 0 0,0 0-13 0 0,4-1-51 0 0,9-5-4 0 0,2-4-4 0 0,-7-6 6 0 0,-22-1 41 0 0,-57 4-23 0 0,51-6 36 0 0,0 1-1 0 0,-53 6-41 0 0,51-6 30 0 0,19 0-18 0 0,3 2 19 0 0,-3 3-25 0 0,-24 6 24 0 0,-50-1-24 0 0,40 0 36 0 0,24 3-41 0 0,-28 0 42 0 0,0 0 0 0 0,-36-1-31 0 0,41 4 20 0 0,-36-3-20 0 0,49 5 31 0 0,-2 4 11 0 0,-7-2 0 0 0,0-1 0 0 0,13-2 0 0 0,-14-2-11 0 0,-45-4-31 0 0,42 2 31 0 0,-42-2 1 0 0,34 2-33 0 0,1 4 32 0 0,17 9 11 0 0,-6 2 0 0 0,13 4 53 0 0,-41-11-30 0 0,-35-9 212 0 0,0 0-170 0 0,39 3 2 0 0,-39-4 170 0 0,0 1-154 0 0,36 5 10 0 0,-25-4-13 0 0,19 5-53 0 0,-22-2 15 0 0,19 9-20 0 0,-29-12 72 0 0,-3 3-148 0 0,21 17-189 0 0,-21-18-610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53:35.572"/>
    </inkml:context>
    <inkml:brush xml:id="br0">
      <inkml:brushProperty name="width" value="0.1" units="cm"/>
      <inkml:brushProperty name="height" value="0.1" units="cm"/>
      <inkml:brushProperty name="color" value="#E71224"/>
    </inkml:brush>
  </inkml:definitions>
  <inkml:trace contextRef="#ctx0" brushRef="#br0">3172 77 3679 0 0,'-3'-2'81'0'0,"0"0"-1"0"0,0-1 0 0 0,0 1 0 0 0,0 1 0 0 0,-4-3 1 0 0,4 3 737 0 0,-1-1 1 0 0,1 0 0 0 0,0 0 0 0 0,0 0 0 0 0,-3-2 0 0 0,5 2-747 0 0,0 1 0 0 0,1-1 1 0 0,-1 1-1 0 0,0 0 0 0 0,0-1 0 0 0,1 0 0 0 0,-1 1 0 0 0,1-1 0 0 0,-1 1 1 0 0,1-1-1 0 0,-1-2 0 0 0,-1-5-53 0 0,1 8 2 0 0,0-1-1 0 0,1 1 0 0 0,-1 0 0 0 0,0 0 1 0 0,0 0-1 0 0,0 1 0 0 0,0-1 1 0 0,0 0-1 0 0,0 0 0 0 0,0 0 0 0 0,-1 1 1 0 0,1-1-1 0 0,0 1 0 0 0,0-1 0 0 0,0 1 1 0 0,-1-1-1 0 0,1 1 0 0 0,-2-1 1 0 0,-25-3 993 0 0,14 4-578 0 0,6 0-1 0 0,-1 0 0 0 0,0 0-1 0 0,-17 4 1 0 0,-221 52 2758 0 0,170-40-2773 0 0,0-3 0 0 0,-2-4 0 0 0,-90-1 0 0 0,-227 20 972 0 0,382-26-1368 0 0,-128 11 124 0 0,-128 18 496 0 0,49-10 341 0 0,-3-18-134 0 0,206-3-824 0 0,-271-20 469 0 0,193 10-167 0 0,-184-8 911 0 0,176 9-1247 0 0,-58-5 563 0 0,57-3-10271 0 0,74 9 4177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53:37.258"/>
    </inkml:context>
    <inkml:brush xml:id="br0">
      <inkml:brushProperty name="width" value="0.1" units="cm"/>
      <inkml:brushProperty name="height" value="0.1" units="cm"/>
      <inkml:brushProperty name="color" value="#E71224"/>
    </inkml:brush>
  </inkml:definitions>
  <inkml:trace contextRef="#ctx0" brushRef="#br0">2061 290 2759 0 0,'-17'-15'266'0'0,"1"-2"5564"0"0,27 12-4790 0 0,-1 2-1025 0 0,27-10-175 0 0,3-5-359 0 0,-17 8 303 0 0,-17 7 224 0 0,-2 0 58 0 0,20-10 6458 0 0,-27 17-6170 0 0,-6 10-38 0 0,7-10-50 0 0,0-1-184 0 0,-5 9-4 0 0,7-11-54 0 0,-1 0 0 0 0,0 0 0 0 0,0 0 0 0 0,1 0 0 0 0,-1 0 0 0 0,0 0 0 0 0,0 0 0 0 0,0 0 0 0 0,0 0 0 0 0,0 0 0 0 0,-1-1 0 0 0,1 1 0 0 0,0 0 0 0 0,0-1 0 0 0,0 1 0 0 0,-1-1 0 0 0,1 1 0 0 0,0-1 0 0 0,0 0 0 0 0,-1 0 1 0 0,1 1-1 0 0,0-1 0 0 0,-1 0 0 0 0,1 0 0 0 0,0 0 0 0 0,-1 0 0 0 0,-1-1 0 0 0,-4 0 201 0 0,1-1 0 0 0,0 0 0 0 0,0 0 0 0 0,-9-5 0 0 0,5 3-13 0 0,-35-15 396 0 0,26 10-513 0 0,0 1 0 0 0,0 1 0 0 0,-41-10 0 0 0,-164-17 221 0 0,45 5 89 0 0,-95-12 1028 0 0,102 26-623 0 0,-91-11 174 0 0,159 15-630 0 0,0 5 0 0 0,-1 5 0 0 0,-174 20 0 0 0,107 5-2453 0 0,133-20 406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33:54.373"/>
    </inkml:context>
    <inkml:brush xml:id="br0">
      <inkml:brushProperty name="width" value="0.1" units="cm"/>
      <inkml:brushProperty name="height" value="0.1" units="cm"/>
      <inkml:brushProperty name="color" value="#FFFF00"/>
    </inkml:brush>
  </inkml:definitions>
  <inkml:trace contextRef="#ctx0" brushRef="#br0">3094 18 11255 0 0,'-5'-3'249'0'0,"0"0"1"0"0,-1 1-1 0 0,1 0 0 0 0,0 0 0 0 0,-6-2 0 0 0,9 3-221 0 0,0 1-1 0 0,0 0 1 0 0,0-1 0 0 0,0 1-1 0 0,0 0 1 0 0,1 0 0 0 0,-1 0-1 0 0,0 0 1 0 0,0 1 0 0 0,0-1-1 0 0,0 0 1 0 0,0 1-1 0 0,1-1 1 0 0,-1 1 0 0 0,0 0-1 0 0,0 0 1 0 0,1-1 0 0 0,-3 3-1 0 0,-22 7 12 0 0,-32 16 1264 0 0,38-18-679 0 0,-5 1 107 0 0,0-1 1 0 0,0-2 0 0 0,-50 7-1 0 0,36-10-291 0 0,-65-3 0 0 0,42-1 312 0 0,-3 2-435 0 0,-1 3 0 0 0,1 2 0 0 0,-1 4-1 0 0,-90 25 1 0 0,138-30-317 0 0,-1-1 0 0 0,1 0 0 0 0,0-1 0 0 0,-1-1 0 0 0,-27-1 0 0 0,-7 0 714 0 0,-93 12 0 0 0,86-6-469 0 0,-270 22 290 0 0,237-14-262 0 0,-8 0-103 0 0,39-12 134 0 0,-92-8 0 0 0,-62-19 590 0 0,123 12-543 0 0,61 7-167 0 0,-1-1-1 0 0,-46-16 0 0 0,-61-31 245 0 0,28 10-289 0 0,95 37-240 0 0,-101-32 14 0 0,57 26-2845 0 0,43 9-843 0 0,-26 1 1 0 0,1 3-2122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53:38.509"/>
    </inkml:context>
    <inkml:brush xml:id="br0">
      <inkml:brushProperty name="width" value="0.1" units="cm"/>
      <inkml:brushProperty name="height" value="0.1" units="cm"/>
      <inkml:brushProperty name="color" value="#E71224"/>
    </inkml:brush>
  </inkml:definitions>
  <inkml:trace contextRef="#ctx0" brushRef="#br0">2496 237 9215 0 0,'-25'-14'1143'0'0,"0"0"1"0"0,-39-14-1 0 0,-5-3 211 0 0,-33-11-1286 0 0,71 29 752 0 0,-1 1 0 0 0,0 2 0 0 0,-53-10-1 0 0,-105-7 623 0 0,126 19-1103 0 0,-7-1 132 0 0,1 4 0 0 0,-1 2 0 0 0,-116 11 0 0 0,-327 37 589 0 0,42 13 60 0 0,382-46-1175 0 0,44-6-47 0 0,-49 12-1 0 0,59-8-1399 0 0,-60 25 0 0 0,68-22 46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43:24.617"/>
    </inkml:context>
    <inkml:brush xml:id="br0">
      <inkml:brushProperty name="width" value="0.1" units="cm"/>
      <inkml:brushProperty name="height" value="0.1" units="cm"/>
      <inkml:brushProperty name="color" value="#E71224"/>
    </inkml:brush>
  </inkml:definitions>
  <inkml:trace contextRef="#ctx0" brushRef="#br0">4820 245 6447 0 0,'-46'-1'765'0'0,"23"1"976"0"0,0-1 3659 0 0,17 1-5020 0 0,1-1 0 0 0,-1-1 0 0 0,0 1 0 0 0,0-1 0 0 0,1 0 0 0 0,-11-5 0 0 0,-10-3-234 0 0,15 6-84 0 0,-211-60 2741 0 0,151 46-1308 0 0,-85-8 0 0 0,-2 12-134 0 0,-5-1-951 0 0,21 2-247 0 0,-41-5 44 0 0,100 9-151 0 0,-19-1-25 0 0,-56-1 72 0 0,-27 0 92 0 0,-54 7 32 0 0,-348 25 93 0 0,526-15-273 0 0,-128 6 23 0 0,-168 15 275 0 0,74-2-123 0 0,71-20-45 0 0,-130 8 243 0 0,230-3-424 0 0,-187 12 479 0 0,235-21-1463 0 0,-1-3-1 0 0,-103-15 1 0 0,128 9-1127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43:30.741"/>
    </inkml:context>
    <inkml:brush xml:id="br0">
      <inkml:brushProperty name="width" value="0.1" units="cm"/>
      <inkml:brushProperty name="height" value="0.1" units="cm"/>
      <inkml:brushProperty name="color" value="#E71224"/>
    </inkml:brush>
  </inkml:definitions>
  <inkml:trace contextRef="#ctx0" brushRef="#br0">3234 2128 11599 0 0,'-2'-1'487'0'0,"2"1"-454"0"0,-1 0-1 0 0,1 0 0 0 0,0 0 1 0 0,-1 0-1 0 0,1 0 1 0 0,-1 0-1 0 0,1-1 0 0 0,-1 1 1 0 0,1 1-1 0 0,-1-1 0 0 0,1 0 1 0 0,-1 0-1 0 0,1 0 1 0 0,-1 0-1 0 0,1 0 0 0 0,-1 0 1 0 0,1 0-1 0 0,-1 1 0 0 0,1-1 1 0 0,-1 0-1 0 0,1 0 1 0 0,0 1-1 0 0,-1 0 0 0 0,1-1 28 0 0,0 0 0 0 0,0 1 0 0 0,0-1 0 0 0,0 1-1 0 0,0-1 1 0 0,0 0 0 0 0,0 1 0 0 0,1-1 0 0 0,-1 0 0 0 0,0 1-1 0 0,0-1 1 0 0,1 0 0 0 0,-1 1 0 0 0,0-1 0 0 0,0 0 0 0 0,1 1-1 0 0,-1-1 1 0 0,0 0 0 0 0,1 0 0 0 0,-1 0 0 0 0,0 1-1 0 0,1-1 1 0 0,-1 0 0 0 0,0 0 0 0 0,1 0 0 0 0,0 1 0 0 0,-1-1-61 0 0,1 0 1 0 0,-1 0 0 0 0,0 0 0 0 0,1 0 0 0 0,-1 0 0 0 0,0 0 0 0 0,1 0-1 0 0,-1 0 1 0 0,0 0 0 0 0,1 0 0 0 0,-1 0 0 0 0,0 0 0 0 0,1 0 0 0 0,-1 0 0 0 0,0 0-1 0 0,0 0 1 0 0,1 0 0 0 0,-1-1 0 0 0,0 1 0 0 0,1 0 0 0 0,-1 0 0 0 0,0 0-1 0 0,0 0 1 0 0,1-1 0 0 0,-1 1 0 0 0,0 0 0 0 0,0 0 0 0 0,1-1 0 0 0,-1 1-1 0 0,0 0 1 0 0,0 0 0 0 0,0-1 0 0 0,1 1 0 0 0,-1 0 0 0 0,0 0 0 0 0,0-1-1 0 0,0 1 1 0 0,0 0 0 0 0,0-1 0 0 0,0 1 0 0 0,0 0 0 0 0,0-1 0 0 0,0 1 0 0 0,0 0-1 0 0,0-1 1 0 0,0 1 0 0 0,0 0 0 0 0,0-1 0 0 0,0 1 0 0 0,0 0 0 0 0,0-1-1 0 0,0 1 1 0 0,-1-5 236 0 0,1 1-1 0 0,-1 0 0 0 0,0 0 1 0 0,0 0-1 0 0,0 0 0 0 0,0 0 1 0 0,-1 1-1 0 0,0-1 0 0 0,-2-4 1 0 0,-7-16 1138 0 0,7 13-783 0 0,-1-1-1 0 0,-10-14 1 0 0,0-1 20 0 0,3 4-228 0 0,1 0 1 0 0,1-1-1 0 0,2 0 1 0 0,-7-25-1 0 0,13 37-207 0 0,0 0 1 0 0,0 0-1 0 0,1-1 0 0 0,1 1 0 0 0,0 0 1 0 0,1 0-1 0 0,0 0 0 0 0,1 0 1 0 0,0 0-1 0 0,1 0 0 0 0,0 0 0 0 0,1 1 1 0 0,0-1-1 0 0,7-12 0 0 0,-9 21-156 0 0,21-40 386 0 0,21-54 0 0 0,-38 80-188 0 0,-1 0 0 0 0,-1 0 0 0 0,3-24 0 0 0,-6 27-122 0 0,-2 1 1 0 0,1 0-1 0 0,-2 0 0 0 0,0 0 1 0 0,-4-15-1 0 0,-1-8 118 0 0,-7-49 113 0 0,-4-160-1 0 0,19 223-264 0 0,7-36-1 0 0,-5 41-57 0 0,-1 0 0 0 0,0 0 0 0 0,-2-30 0 0 0,-1 11 29 0 0,6-66 1 0 0,0 5-37 0 0,-6 88 13 0 0,0 1-1 0 0,0-1 1 0 0,-1 0 0 0 0,-1 1 0 0 0,1 0-1 0 0,-1-1 1 0 0,-7-11 0 0 0,5 11-1 0 0,1-1 1 0 0,1 1 0 0 0,0 0 0 0 0,0-1-1 0 0,-3-17 1 0 0,6-49-10 0 0,0-3 0 0 0,-1 76 6 0 0,1 0 0 0 0,-1 0 0 0 0,0 0 0 0 0,0 0 0 0 0,0 0 0 0 0,0 0 0 0 0,-1 0 0 0 0,1 1 0 0 0,-1-1 0 0 0,0 0 0 0 0,1 1 0 0 0,-1-1 0 0 0,0 1 0 0 0,-1 0 0 0 0,1-1 0 0 0,0 1 0 0 0,-1 0 0 0 0,1 0 0 0 0,-1 1 0 0 0,0-1 0 0 0,1 1 0 0 0,-1-1 0 0 0,-4-1 0 0 0,-7-2 44 0 0,-1 0-1 0 0,0 1 1 0 0,-24-4-1 0 0,17 4-31 0 0,-119-15 49 0 0,8 2-6 0 0,104 12-44 0 0,-37 0 1 0 0,-8-1 24 0 0,-125-12 114 0 0,15 2-37 0 0,-83 3 19 0 0,122 9-84 0 0,-29-11 10 0 0,-53-3 21 0 0,159 12-42 0 0,10 1-43 0 0,-113 6 0 0 0,-61 12 108 0 0,127-8-88 0 0,36 0-20 0 0,-39 2 0 0 0,-85 7 64 0 0,155-7-64 0 0,-8 2 0 0 0,27-6 0 0 0,1 0 0 0 0,-1 2 0 0 0,-25 9 0 0 0,41-13 0 0 0,-5 3 0 0 0,1-1 0 0 0,-1 2 0 0 0,1-1 0 0 0,1 1 0 0 0,-9 7 0 0 0,10-8 0 0 0,1 0 0 0 0,0 0 0 0 0,-1 0 0 0 0,1 0 0 0 0,1 0 0 0 0,-1 1 0 0 0,1 0 0 0 0,-1 0 0 0 0,1 0 0 0 0,1 0 0 0 0,-1 0 0 0 0,1 0 0 0 0,0 1 0 0 0,0-1 0 0 0,-1 7 0 0 0,0 11-3 0 0,1 0 0 0 0,1 0 0 0 0,1 0 0 0 0,7 44 0 0 0,-2-15-46 0 0,9 51 49 0 0,-2-33 0 0 0,12 183 0 0 0,-21-184 0 0 0,-10 114 0 0 0,1-128 0 0 0,-22 155 0 0 0,16-147 0 0 0,7-32 0 0 0,-18 59 0 0 0,-15 39 64 0 0,33-109-64 0 0,1-1 0 0 0,1 1 0 0 0,1 0 0 0 0,1 0 0 0 0,2 35 0 0 0,0-52 0 0 0,-1 0 0 0 0,1 1 0 0 0,0-1 0 0 0,0 0 0 0 0,0 0 0 0 0,0 1 0 0 0,1-1 0 0 0,-1 0 0 0 0,1 0 0 0 0,0 0 0 0 0,0-1 0 0 0,0 1 0 0 0,4 4 0 0 0,2 0 0 0 0,0 0 0 0 0,18 12 0 0 0,1 0 0 0 0,-11-7 0 0 0,0-2 0 0 0,0 0 0 0 0,1-1 0 0 0,1 0 0 0 0,-1-2 0 0 0,25 8 0 0 0,-6-8 0 0 0,53 2 0 0 0,7-5 0 0 0,8-1 0 0 0,-10-2 0 0 0,3 2 0 0 0,-8 1-11 0 0,-51-2-31 0 0,62 2 31 0 0,26-6 11 0 0,-5-5 0 0 0,-15-2 0 0 0,-8-1 0 0 0,-21 4-80 0 0,-46 4-335 0 0,32-4-141 0 0,-48 5-1201 0 0,71-33-13755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43:33.237"/>
    </inkml:context>
    <inkml:brush xml:id="br0">
      <inkml:brushProperty name="width" value="0.1" units="cm"/>
      <inkml:brushProperty name="height" value="0.1" units="cm"/>
      <inkml:brushProperty name="color" value="#E71224"/>
    </inkml:brush>
  </inkml:definitions>
  <inkml:trace contextRef="#ctx0" brushRef="#br0">5833 224 10159 0 0,'-30'10'1120'0'0,"26"-8"-1120"0"0,0-1 0 0 0,0 1 0 0 0,0-1 0 0 0,0 0 0 0 0,-5 1 0 0 0,-6 1 0 0 0,3 1 52 0 0,9-2 235 0 0,0-1 0 0 0,0 0 0 0 0,0 0 0 0 0,0 0 1 0 0,0 0-1 0 0,0 0 0 0 0,0-1 0 0 0,0 0 0 0 0,0 1 1 0 0,0-1-1 0 0,0 0 0 0 0,0 0 0 0 0,-4-1 0 0 0,1-21 1372 0 0,5 21-1630 0 0,-1 0 0 0 0,1-1 0 0 0,-1 1 0 0 0,1 0-1 0 0,-1 0 1 0 0,0 0 0 0 0,1 1 0 0 0,-1-1 0 0 0,0 0 0 0 0,0 1 0 0 0,1-1 0 0 0,-1 1 0 0 0,-3-1 0 0 0,-31-3 985 0 0,19 3-212 0 0,-73-17 805 0 0,26 3-1416 0 0,-52-12 1078 0 0,66 14-840 0 0,-53-7-1 0 0,69 15-223 0 0,9 1 110 0 0,-35 0 0 0 0,52 4-249 0 0,-67 0 455 0 0,-137-16 0 0 0,83 4-315 0 0,40 6 54 0 0,89 6-259 0 0,-163-23 262 0 0,121 15-199 0 0,0 0 0 0 0,-67-1 0 0 0,-246 1 499 0 0,328 7-496 0 0,-163-6 310 0 0,96 10-321 0 0,-41-2 12 0 0,-3-9-4 0 0,-169-2 152 0 0,256 12-177 0 0,-288 16 189 0 0,206-12-106 0 0,78-4-74 0 0,0-1-38 0 0,-92 6 55 0 0,-209 51 274 0 0,300-48-281 0 0,-112 6 1 0 0,92-12-41 0 0,-64 0 28 0 0,101-4 3 0 0,-39 5 0 0 0,51-2-8 0 0,-185 29 123 0 0,20-1 90 0 0,188-30-252 0 0,-203 12 7 0 0,141-9 169 0 0,-110 18 0 0 0,9 1 26 0 0,151-22-1094 0 0,-24-2 0 0 0,15-2-1646 0 0,-1 0 1 0 0,1-2-1 0 0,-26-9 1 0 0,20 4-3847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43:34.452"/>
    </inkml:context>
    <inkml:brush xml:id="br0">
      <inkml:brushProperty name="width" value="0.1" units="cm"/>
      <inkml:brushProperty name="height" value="0.1" units="cm"/>
      <inkml:brushProperty name="color" value="#E71224"/>
    </inkml:brush>
  </inkml:definitions>
  <inkml:trace contextRef="#ctx0" brushRef="#br0">3108 36 455 0 0,'-23'-11'7715'0'0,"14"8"-4982"0"0,1-1-3779 0 0,3 1 1319 0 0,-1 0-1 0 0,1 1 1 0 0,-1 0 0 0 0,1 0 0 0 0,-1 0 0 0 0,0 1 0 0 0,0 0 0 0 0,0 0 0 0 0,0 1 0 0 0,0-1 0 0 0,0 1-1 0 0,-9 1 1 0 0,-6 2 712 0 0,0 1 0 0 0,-24 7 0 0 0,26-6-522 0 0,-20 6 166 0 0,-1-1 0 0 0,0-3 0 0 0,0-1 0 0 0,-75 0 0 0 0,-352-4 2691 0 0,-51-8-1647 0 0,415 2-1322 0 0,-127 2 98 0 0,-39-2-27 0 0,177 1-104 0 0,0 4-1 0 0,-117 17 1 0 0,-189 32 575 0 0,358-47-978 0 0,-47 8 218 0 0,75-9-487 0 0,1 0 0 0 0,0 1 0 0 0,0 1 0 0 0,0 0 0 0 0,-13 7 0 0 0,14-5-1224 0 0,1 2-77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40:07.053"/>
    </inkml:context>
    <inkml:brush xml:id="br0">
      <inkml:brushProperty name="width" value="0.1" units="cm"/>
      <inkml:brushProperty name="height" value="0.1" units="cm"/>
      <inkml:brushProperty name="color" value="#E71224"/>
    </inkml:brush>
  </inkml:definitions>
  <inkml:trace contextRef="#ctx0" brushRef="#br0">7797 203 2303 0 0,'-3'2'167'0'0,"-16"6"4389"0"0,17-4-3245 0 0,-9 12-1255 0 0,8-12-374 0 0,2 1-838 0 0,-7 18 5748 0 0,6-26-4392 0 0,0 1-1 0 0,0-1 0 0 0,0 0 1 0 0,1 0-1 0 0,0 0 0 0 0,-1 0 0 0 0,1-1 1 0 0,-1-4-1 0 0,2 6-282 0 0,-1-2 272 0 0,-2 2-119 0 0,-6-7-30 0 0,7 6 82 0 0,-47-5 1121 0 0,-43 14-149 0 0,43-1-676 0 0,-139 16 639 0 0,163-16-804 0 0,16-2-179 0 0,0-2 0 0 0,-1 1-1 0 0,1-1 1 0 0,0-1 0 0 0,0 0-1 0 0,-1 0 1 0 0,-9-2 0 0 0,-152 0 113 0 0,-18 16 583 0 0,-43-18 249 0 0,190 2-1014 0 0,-129-11 355 0 0,158 12-324 0 0,0 1 0 0 0,0 0 0 0 0,-18 3-1 0 0,4 0 6 0 0,-32 1 122 0 0,1 2 0 0 0,-73 18 1 0 0,97-16 26 0 0,-1-1 0 0 0,-61 3 0 0 0,-72-9 126 0 0,-46-13-183 0 0,166 10-143 0 0,-203 0 322 0 0,181 4-195 0 0,-72-6 0 0 0,67 2-40 0 0,-12 0-7 0 0,-175-12-70 0 0,220 12 0 0 0,-228 1 191 0 0,141 2-115 0 0,-27-3-23 0 0,132 1-53 0 0,-52-2 0 0 0,-98-17 0 0 0,35-4-109 0 0,33 9 53 0 0,-72-16-27 0 0,150 24 86 0 0,-243-71 130 0 0,270 77-133 0 0,-162-55 0 0 0,133 48 0 0 0,-1 1 0 0 0,0 1 0 0 0,-46-2 0 0 0,17 9 0 0 0,0 2 0 0 0,-83 15 0 0 0,39-12 53 0 0,71-3 13 0 0,0-1 0 0 0,-43-3 0 0 0,41-1 17 0 0,-63 6-1 0 0,-57 10-82 0 0,-9 2 0 0 0,129-11 31 0 0,-63 6 135 0 0,28-2-152 0 0,22-2-17 0 0,-53 10 102 0 0,17-3-9 0 0,-96 20 332 0 0,-75-12 367 0 0,211-20-653 0 0,-167 19 448 0 0,84-7-376 0 0,-29 1-10 0 0,120-13-574 0 0,0-2-1 0 0,-50-6 0 0 0,35-2-1222 0 0,0-4-4255 0 0,6-2-1809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40:08.242"/>
    </inkml:context>
    <inkml:brush xml:id="br0">
      <inkml:brushProperty name="width" value="0.1" units="cm"/>
      <inkml:brushProperty name="height" value="0.1" units="cm"/>
      <inkml:brushProperty name="color" value="#E71224"/>
    </inkml:brush>
  </inkml:definitions>
  <inkml:trace contextRef="#ctx0" brushRef="#br0">1097 39 2759 0 0,'-24'-5'221'0'0,"14"6"3256"0"0,-22-1-1737 0 0,27 0-1650 0 0,-1 0 1 0 0,0 0 0 0 0,1-1-1 0 0,-1 1 1 0 0,1-1 0 0 0,-1-1-1 0 0,1 1 1 0 0,-1-1 0 0 0,1 0-1 0 0,-9-5 1 0 0,8 4 258 0 0,-1 0 1 0 0,1 1-1 0 0,-1-1 1 0 0,1 1-1 0 0,-1 1 0 0 0,0-1 1 0 0,0 1-1 0 0,-12-1 1 0 0,-2 3 859 0 0,-33 3 1 0 0,12 0-415 0 0,-76 10 1158 0 0,-8-14-780 0 0,20-2-485 0 0,7-3-20 0 0,16 0-129 0 0,67 5-456 0 0,-23 0-59 0 0,0 1-1 0 0,-51 8 0 0 0,78-6-643 0 0,1 1 1 0 0,-19 7-1 0 0,27-9 63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40:16.110"/>
    </inkml:context>
    <inkml:brush xml:id="br0">
      <inkml:brushProperty name="width" value="0.1" units="cm"/>
      <inkml:brushProperty name="height" value="0.1" units="cm"/>
      <inkml:brushProperty name="color" value="#E71224"/>
    </inkml:brush>
  </inkml:definitions>
  <inkml:trace contextRef="#ctx0" brushRef="#br0">4154 142 7343 0 0,'-36'3'820'0'0,"27"-2"-568"0"0,0 0 1 0 0,0 0-1 0 0,0-1 0 0 0,-10-1 1 0 0,15-1 7 0 0,0 1 0 0 0,0-1 0 0 0,0 1 0 0 0,0-1 0 0 0,0 0 0 0 0,0-1 0 0 0,1 1 0 0 0,-1-1 0 0 0,1 1 0 0 0,-5-5 0 0 0,4 3-45 0 0,-1 0 0 0 0,0 0 0 0 0,0 0-1 0 0,-9-4 1 0 0,-5 0 656 0 0,-31-10 1 0 0,42 16-671 0 0,0 0 0 0 0,0 1 0 0 0,-1 0 0 0 0,1 0 1 0 0,0 1-1 0 0,0 0 0 0 0,-9 2 0 0 0,-85 7 1511 0 0,90-7-1538 0 0,-1-2 0 0 0,-20 0 0 0 0,-17 1 87 0 0,-31 10-50 0 0,44-5-60 0 0,-60 2 0 0 0,44-5 222 0 0,-65 11 0 0 0,-28 2 616 0 0,48-13-776 0 0,-92 5 191 0 0,135-3-477 0 0,14 0-118 0 0,-79-3-1 0 0,-3-7 648 0 0,-148 12 0 0 0,2-1 288 0 0,171-14-744 0 0,-104-12-72 0 0,73-2 72 0 0,101 17 0 0 0,-40-10 0 0 0,39 11 0 0 0,-33-3 13 0 0,-128-10 75 0 0,-192 15 716 0 0,253-2-379 0 0,20-1 61 0 0,20 2-75 0 0,-51 2 18 0 0,107 3-467 0 0,0-2 1 0 0,-50-5-1 0 0,70 3-569 0 0,0-1 1 0 0,1-1-1 0 0,-1 0 1 0 0,1 0 0 0 0,-17-9-1 0 0,-7-6-7449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40:17.673"/>
    </inkml:context>
    <inkml:brush xml:id="br0">
      <inkml:brushProperty name="width" value="0.1" units="cm"/>
      <inkml:brushProperty name="height" value="0.1" units="cm"/>
      <inkml:brushProperty name="color" value="#E71224"/>
    </inkml:brush>
  </inkml:definitions>
  <inkml:trace contextRef="#ctx0" brushRef="#br0">3173 10 6447 0 0,'0'0'499'0'0,"-3"-1"-328"0"0,-6-2 34 0 0,8 2-172 0 0,0 0 0 0 0,-1 1 0 0 0,1-1 0 0 0,-1 1 0 0 0,1-1 0 0 0,-1 1 0 0 0,1-1 0 0 0,-1 1 0 0 0,1 0 0 0 0,-1 0 0 0 0,-1 0 1 0 0,-8 1 1316 0 0,7-2-482 0 0,0 0 137 0 0,-19 7-532 0 0,-74 17 1123 0 0,83-21-1251 0 0,-1 0 0 0 0,1-1 0 0 0,-1-1 0 0 0,-28-2 1 0 0,6-2 131 0 0,0 2 0 0 0,-1 1 0 0 0,1 2 0 0 0,0 2 0 0 0,0 1 0 0 0,1 2 0 0 0,-58 17 0 0 0,62-13-112 0 0,10-3 46 0 0,0-1 0 0 0,-44 7 0 0 0,10-10-149 0 0,1-2-1 0 0,-76-9 0 0 0,27 2-184 0 0,49 4-22 0 0,-171 3 177 0 0,191 0-116 0 0,-177-1 381 0 0,17-1 294 0 0,-32 2-350 0 0,-3 0 198 0 0,-37-6 1760 0 0,151 0-2520 0 0,-148 12-1 0 0,236-5-162 0 0,0-1 0 0 0,-30-3-1 0 0,-18-8-3084 0 0,32 3-4581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43:55.818"/>
    </inkml:context>
    <inkml:brush xml:id="br0">
      <inkml:brushProperty name="width" value="0.1" units="cm"/>
      <inkml:brushProperty name="height" value="0.1" units="cm"/>
      <inkml:brushProperty name="color" value="#E71224"/>
    </inkml:brush>
  </inkml:definitions>
  <inkml:trace contextRef="#ctx0" brushRef="#br0">3221 137 455 0 0,'-2'-2'-68'0'0,"2"2"173"0"0,0-1 0 0 0,-1 1 1 0 0,1 0-1 0 0,0 0 0 0 0,-1-1 0 0 0,1 1 0 0 0,0 0 0 0 0,0-1 0 0 0,-1 1 0 0 0,1 0 0 0 0,0-1 0 0 0,0 1 1 0 0,0 0-1 0 0,0-1 0 0 0,-1 1 0 0 0,1-1 0 0 0,0 1 0 0 0,0 0 0 0 0,0-1 0 0 0,0 1 0 0 0,0-1 1 0 0,0 1-1 0 0,0 0 0 0 0,0-1 0 0 0,0 1 0 0 0,0-1 0 0 0,0-2-364 0 0,-1-9 1025 0 0,-1 1 0 0 0,-5-22 0 0 0,7 32-663 0 0,0 0-10 0 0,-1 0 0 0 0,1 0-1 0 0,-1 0 1 0 0,1 0 0 0 0,-1 0-1 0 0,0 0 1 0 0,1 0-1 0 0,-1 0 1 0 0,0 1 0 0 0,1-1-1 0 0,-1 0 1 0 0,0 0 0 0 0,0 1-1 0 0,0-1 1 0 0,0 1-1 0 0,0-1 1 0 0,0 0 0 0 0,-1 1-1 0 0,1-1 26 0 0,0 1 0 0 0,0-1 0 0 0,0 0 0 0 0,0 1 0 0 0,0-1 0 0 0,0 0 0 0 0,0 0 0 0 0,0 1 0 0 0,0-1 0 0 0,1 0 0 0 0,-2-2 0 0 0,-2-9 836 0 0,4 11-885 0 0,0 0 1 0 0,-1 0 0 0 0,1 0 0 0 0,0 0 0 0 0,0-1 0 0 0,-1 1 0 0 0,1 0-1 0 0,-1 0 1 0 0,1 0 0 0 0,-1 0 0 0 0,1 0 0 0 0,-1 0 0 0 0,0 0-1 0 0,1 0 1 0 0,-1 0 0 0 0,0 0 0 0 0,0 1 0 0 0,0-1 0 0 0,0 0 0 0 0,0 0-1 0 0,0 1 1 0 0,0-1 0 0 0,0 1 0 0 0,0-1 0 0 0,-2 0 0 0 0,-3 0 183 0 0,0 0 0 0 0,-1 1 1 0 0,1 0-1 0 0,0 0 1 0 0,0 1-1 0 0,0-1 1 0 0,-1 1-1 0 0,1 1 0 0 0,0-1 1 0 0,0 1-1 0 0,0 0 1 0 0,1 0-1 0 0,-1 1 0 0 0,0 0 1 0 0,1 0-1 0 0,-11 7 1 0 0,-5 6 975 0 0,0-1 1 0 0,-42 22 0 0 0,54-34-1307 0 0,0 0 0 0 0,-1 0 0 0 0,1-1 0 0 0,-1 0 0 0 0,1 0 0 0 0,-1-1 0 0 0,-10 0 0 0 0,6 0 403 0 0,0 0 0 0 0,-20 5-1 0 0,22-3-103 0 0,0-2 0 0 0,-1 1 0 0 0,1-2 0 0 0,-1 0 0 0 0,1 0 0 0 0,-24-5 0 0 0,17 3-25 0 0,-20-4 244 0 0,36 6-430 0 0,1 0-1 0 0,-1-1 0 0 0,0 1 1 0 0,1 0-1 0 0,-1 0 1 0 0,1 0-1 0 0,-1 1 0 0 0,1-1 1 0 0,-1 1-1 0 0,1-1 1 0 0,-4 2-1 0 0,-28 13 3 0 0,27-11-15 0 0,-10 3 6 0 0,-2 0-1 0 0,-33 8 0 0 0,29-9 51 0 0,-65 10 258 0 0,85-16-294 0 0,0 0 1 0 0,-1 0-1 0 0,1 0 0 0 0,0 0 1 0 0,-1-1-1 0 0,1 1 0 0 0,0-1 0 0 0,0 0 1 0 0,0 0-1 0 0,0 0 0 0 0,-1 0 1 0 0,1-1-1 0 0,-3-1 0 0 0,4 3-18 0 0,1 0 0 0 0,1 0 0 0 0,0 0 0 0 0,-1 0 0 0 0,1 0 0 0 0,0 0 0 0 0,0 0 0 0 0,-1 0 0 0 0,1 0 0 0 0,0 0 0 0 0,-1 0 0 0 0,1 0 0 0 0,0 0 0 0 0,0 0 0 0 0,-1 0 0 0 0,1 0 0 0 0,0 0 0 0 0,0 0 0 0 0,-1-1 0 0 0,1 1 0 0 0,0 0 0 0 0,0 0 0 0 0,-1 0 0 0 0,1 0 0 0 0,0-1 0 0 0,0 1 0 0 0,-1 0 0 0 0,-1-1 3 0 0,0 0 0 0 0,0 0 1 0 0,0 0-1 0 0,0 0 0 0 0,0 0 0 0 0,0 1 0 0 0,0 0 0 0 0,0-1 0 0 0,-1 1 1 0 0,1 0-1 0 0,0 0 0 0 0,0 0 0 0 0,0 0 0 0 0,-1 0 0 0 0,1 1 0 0 0,-2 0 0 0 0,-9 0 8 0 0,-18 2 107 0 0,25-2-78 0 0,0 0 1 0 0,0 0-1 0 0,0-1 0 0 0,-8 0 0 0 0,7 0 14 0 0,-1 0 0 0 0,0 1-1 0 0,0 0 1 0 0,0 1 0 0 0,0-1 0 0 0,-9 5 0 0 0,-18 2 61 0 0,-35 7 141 0 0,21-6 50 0 0,46-9-290 0 0,1 0-1 0 0,0 0 0 0 0,-1 0 0 0 0,1 0 0 0 0,0 0 0 0 0,0 0 1 0 0,-5-2-1 0 0,-6 0 47 0 0,-97-4 2 0 0,62 4 31 0 0,1-3 0 0 0,-76-17-1 0 0,100 18-87 0 0,-54-6 112 0 0,4 2 5 0 0,11-5-71 0 0,-119-42 0 0 0,161 48-24 0 0,-1 1-1 0 0,0 1 0 0 0,-32-3 1 0 0,-65 0 68 0 0,-94 7 143 0 0,111 2-136 0 0,20 0 60 0 0,-73-2 141 0 0,-191-1 90 0 0,339 2-418 0 0,2 1-313 0 0,0-1 0 0 0,0 0-1 0 0,0 0 1 0 0,0 0 0 0 0,0-1-1 0 0,0 1 1 0 0,-7-3 0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34:03.230"/>
    </inkml:context>
    <inkml:brush xml:id="br0">
      <inkml:brushProperty name="width" value="0.1" units="cm"/>
      <inkml:brushProperty name="height" value="0.1" units="cm"/>
      <inkml:brushProperty name="color" value="#FFFF00"/>
    </inkml:brush>
  </inkml:definitions>
  <inkml:trace contextRef="#ctx0" brushRef="#br0">3038 1 1375 0 0,'0'0'66'0'0,"-4"3"-8"0"0,-19 19 464 0 0,14-9 4598 0 0,6-7-4670 0 0,-10 27-415 0 0,1-1-104 0 0,10-26-26 0 0,-1-2-94 0 0,-9 9 227 0 0,12-13-26 0 0,0 1-1 0 0,-1-1 1 0 0,1 0-1 0 0,0 0 1 0 0,0 1-1 0 0,0-1 1 0 0,-1 0-1 0 0,1 0 1 0 0,0 0-1 0 0,0 1 1 0 0,-1-1-1 0 0,1 0 0 0 0,0 0 1 0 0,0 0-1 0 0,-1 0 1 0 0,1 0-1 0 0,0 0 1 0 0,-1 1-1 0 0,1-1 1 0 0,0 0-1 0 0,0 0 1 0 0,-1 0-1 0 0,1 0 1 0 0,-1 0-1 0 0,-13 1 360 0 0,10-1 11 0 0,0 0 26 0 0,-91 0 4443 0 0,88 0-4582 0 0,1 0 1 0 0,-1-1-1 0 0,1 0 0 0 0,-1 0 1 0 0,1 0-1 0 0,0-1 0 0 0,-8-3 1 0 0,3 0-78 0 0,9 3-22 0 0,-2 0-2 0 0,-5-6-41 0 0,4 5-64 0 0,1-1 0 0 0,0 1 1 0 0,-1 0-1 0 0,1 0 0 0 0,-1 0 1 0 0,0 1-1 0 0,0-1 1 0 0,0 1-1 0 0,-9-2 0 0 0,6 3 66 0 0,-1 0 0 0 0,-13 0 0 0 0,15 1-22 0 0,0 0 0 0 0,0 0 0 0 0,0-1 0 0 0,0 0-1 0 0,0 0 1 0 0,-11-4 0 0 0,5 0 29 0 0,-1 1 1 0 0,0 0-1 0 0,0 1 1 0 0,0 1-1 0 0,-20-1 1 0 0,-72 4 624 0 0,44 1-325 0 0,61-2-420 0 0,-1 0 0 0 0,1 0 1 0 0,-1 0-1 0 0,1 0 0 0 0,-1 0 1 0 0,1 0-1 0 0,-1-1 0 0 0,1 1 0 0 0,0 0 1 0 0,-3-2-1 0 0,-12-2 174 0 0,-25-3 106 0 0,32 6-216 0 0,-10-4-13 0 0,-5 3-43 0 0,-2 2 19 0 0,1 3-33 0 0,-1 0-10 0 0,2 3 0 0 0,-5 2 0 0 0,1 0 0 0 0,-7 1 67 0 0,13-3-38 0 0,1 0 51 0 0,-4-5 16 0 0,-67-1 0 0 0,47 4-86 0 0,1 2 0 0 0,1 2 1 0 0,-1 2-1 0 0,-53 19 0 0 0,39-15 948 0 0,51-13-764 0 0,-18 4-73 0 0,-3-1-64 0 0,-5-1 7 0 0,8-2-53 0 0,-5-1-11 0 0,-3 0 0 0 0,-5 1-60 0 0,9 1 48 0 0,-10 2 13 0 0,7 0 25 0 0,-41-1 0 0 0,50-4 16 0 0,0-1 0 0 0,-39-9-1 0 0,37 5 2 0 0,-40-2 0 0 0,-22-4 6 0 0,48 6-23 0 0,-72-14 166 0 0,79 15-150 0 0,-2 0-20 0 0,-6-2 467 0 0,2-1 507 0 0,30 6-824 0 0,-22-3 723 0 0,-10 3-1017 0 0,1 1 0 0 0,-41 5 0 0 0,-86 15-403 0 0,78-10-679 0 0,70-8-3069 0 0,-23-3 0 0 0,11-2-1265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43:58.218"/>
    </inkml:context>
    <inkml:brush xml:id="br0">
      <inkml:brushProperty name="width" value="0.1" units="cm"/>
      <inkml:brushProperty name="height" value="0.1" units="cm"/>
      <inkml:brushProperty name="color" value="#E71224"/>
    </inkml:brush>
  </inkml:definitions>
  <inkml:trace contextRef="#ctx0" brushRef="#br0">3188 7 455 0 0,'-11'-2'42'0'0,"0"0"0"0"0,1 1 0 0 0,-1 0 0 0 0,0 0 0 0 0,0 1 0 0 0,-18 3 0 0 0,9 1 7606 0 0,12-2-7256 0 0,1 1 0 0 0,0 0 0 0 0,-14 7 0 0 0,20-10-366 0 0,0 1 1 0 0,0-1 0 0 0,0 1-1 0 0,0-1 1 0 0,0 0 0 0 0,0 1-1 0 0,0-1 1 0 0,0 0 0 0 0,0 0-1 0 0,0 0 1 0 0,-1 0 0 0 0,1 0 0 0 0,0 0-1 0 0,0 0 1 0 0,-1 0 0 0 0,-7-1 312 0 0,0 3-15 0 0,8-2-284 0 0,1 1 0 0 0,-1-1 0 0 0,0 0 1 0 0,0 0-1 0 0,1 1 0 0 0,-1-1 0 0 0,0 0 1 0 0,0 0-1 0 0,1 0 0 0 0,-1 0 0 0 0,0 0 1 0 0,0 0-1 0 0,1 0 0 0 0,-1 0 0 0 0,0 0 1 0 0,0-1-1 0 0,1 1 0 0 0,-2-1 0 0 0,-1 1 79 0 0,0-1 0 0 0,0 0-1 0 0,0 0 1 0 0,1 1 0 0 0,-1-1-1 0 0,0 1 1 0 0,0 0 0 0 0,0 0-1 0 0,0 0 1 0 0,0 1 0 0 0,0-1-1 0 0,0 1 1 0 0,-4 0 0 0 0,2 1 48 0 0,1-2 1 0 0,-1 1-1 0 0,1-1 1 0 0,-10 0-1 0 0,3 0 77 0 0,0 1 1 0 0,-1-1-1 0 0,1 2 1 0 0,0-1-1 0 0,-15 6 1 0 0,-15 1 313 0 0,25-5-253 0 0,-27 9-1 0 0,6-2-9 0 0,29-8-229 0 0,-17 4 213 0 0,-1-1 1 0 0,-29 2-1 0 0,-43 3 729 0 0,93-9-944 0 0,-23 1 196 0 0,1-1-1 0 0,-44-3 1 0 0,25-2 15 0 0,0 2-1 0 0,-89 8 1 0 0,20 0 10 0 0,-54 4 59 0 0,14-1 152 0 0,140-8-380 0 0,-1-2 1 0 0,-20-2-1 0 0,7 0 7 0 0,-236-26 396 0 0,68 5-222 0 0,11 13-125 0 0,77 6-61 0 0,-57 5 14 0 0,129 0-98 0 0,-17 1 86 0 0,1 2 0 0 0,-1 3-1 0 0,1 2 1 0 0,-54 15 0 0 0,84-16-413 0 0,0 2 0 0 0,0 0 0 0 0,1 1 0 0 0,-32 20-1 0 0,39-20-691 0 0,-1 1 0 0 0,2 1 0 0 0,0 0 0 0 0,0 1 0 0 0,1 1 0 0 0,-19 25 0 0 0,-2 13-5810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43:59.838"/>
    </inkml:context>
    <inkml:brush xml:id="br0">
      <inkml:brushProperty name="width" value="0.1" units="cm"/>
      <inkml:brushProperty name="height" value="0.1" units="cm"/>
      <inkml:brushProperty name="color" value="#E71224"/>
    </inkml:brush>
  </inkml:definitions>
  <inkml:trace contextRef="#ctx0" brushRef="#br0">1774 163 2303 0 0,'-10'-18'36'0'0,"9"17"167"0"0,0 0 0 0 0,0 0 0 0 0,0 1 0 0 0,0-2 1 0 0,1 1-1 0 0,-1 0 0 0 0,0 0 0 0 0,1 0 1 0 0,-1 0-1 0 0,1 0 0 0 0,-1-1 0 0 0,1 1 0 0 0,0 0 1 0 0,0 0-1 0 0,-1 0 0 0 0,1-1 0 0 0,0 1 0 0 0,0 0 1 0 0,0-1-1 0 0,0 1 0 0 0,0 0 0 0 0,0 0 1 0 0,1-1-1 0 0,-1 1 0 0 0,0 0 0 0 0,1 0 0 0 0,-1-1 1 0 0,1 1-1 0 0,-1 0 0 0 0,1 0 0 0 0,0 0 0 0 0,0-1 1 0 0,4-4-145 0 0,11-20 97 0 0,-15 25-74 0 0,0-1 1 0 0,-1 1 0 0 0,1-1 0 0 0,-1 1-1 0 0,1-1 1 0 0,-1 0 0 0 0,0 1 0 0 0,0-1-1 0 0,0 1 1 0 0,0-1 0 0 0,0 0-1 0 0,0 1 1 0 0,0-1 0 0 0,0 0 0 0 0,-1-2-1 0 0,0 1 70 0 0,0 1-1 0 0,0 0 0 0 0,0 0 0 0 0,0 0 0 0 0,-1-1 1 0 0,1 1-1 0 0,0 0 0 0 0,-1 0 0 0 0,0 1 0 0 0,1-1 0 0 0,-1 0 1 0 0,0 0-1 0 0,0 1 0 0 0,0-1 0 0 0,0 1 0 0 0,0 0 1 0 0,0 0-1 0 0,0 0 0 0 0,-1 0 0 0 0,1 0 0 0 0,0 0 1 0 0,-3 0-1 0 0,-5-1 197 0 0,-1 0 0 0 0,1 1 0 0 0,0 1 0 0 0,-13 0 0 0 0,-15-1-54 0 0,4 0 134 0 0,-1 1-1 0 0,1 1 1 0 0,-40 7-1 0 0,2 0 59 0 0,-372 47 1470 0 0,364-43-1392 0 0,-159 0 0 0 0,86-7 291 0 0,-206-1 426 0 0,262-1-1158 0 0,78-3-662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43:08.517"/>
    </inkml:context>
    <inkml:brush xml:id="br0">
      <inkml:brushProperty name="width" value="0.1" units="cm"/>
      <inkml:brushProperty name="height" value="0.1" units="cm"/>
      <inkml:brushProperty name="color" value="#E71224"/>
    </inkml:brush>
  </inkml:definitions>
  <inkml:trace contextRef="#ctx0" brushRef="#br0">518 267 4607 0 0,'-12'-7'307'0'0,"10"6"-287"0"0,-1 0 1 0 0,1-1-1 0 0,0 1 1 0 0,0-1 0 0 0,-1 0-1 0 0,1 1 1 0 0,0-1-1 0 0,0 0 1 0 0,-1-3-1 0 0,2 2 145 0 0,1 0-1 0 0,0 0 1 0 0,0 0-1 0 0,0 0 1 0 0,0 0-1 0 0,1 0 1 0 0,-1 0-1 0 0,1 0 1 0 0,1-5-1 0 0,0 1-101 0 0,8-31 30 0 0,-4 19 37 0 0,4-26 0 0 0,-9 40-83 0 0,0 0 0 0 0,-1 0-1 0 0,0-1 1 0 0,0 1 0 0 0,0 0-1 0 0,-1 0 1 0 0,1-1 0 0 0,-1 1 0 0 0,-3-9-1 0 0,3 12 35 0 0,0 0-1 0 0,-1 0 0 0 0,1 0 0 0 0,0-1 1 0 0,-1 1-1 0 0,1 0 0 0 0,-1 1 1 0 0,0-1-1 0 0,1 0 0 0 0,-1 0 0 0 0,0 1 1 0 0,0-1-1 0 0,0 1 0 0 0,0 0 0 0 0,-1-1 1 0 0,1 1-1 0 0,0 0 0 0 0,0 0 1 0 0,-1 1-1 0 0,1-1 0 0 0,-1 0 0 0 0,1 1 1 0 0,-1-1-1 0 0,1 1 0 0 0,-1 0 1 0 0,1 0-1 0 0,-1 0 0 0 0,1 0 0 0 0,-4 1 1 0 0,-7 1 405 0 0,-1 0 0 0 0,1 1 0 0 0,-1 0 0 0 0,-12 6 0 0 0,17-6-350 0 0,-84 35 1267 0 0,61-25-1113 0 0,0 0 0 0 0,-45 11 0 0 0,60-20-151 0 0,-1 1 0 0 0,1 0-1 0 0,-22 11 1 0 0,39-16-137 0 0,0 0 0 0 0,0 1 0 0 0,0-1 0 0 0,0 0 0 0 0,0 0 0 0 0,0 0 0 0 0,0 1 0 0 0,1-1 0 0 0,-1 0 0 0 0,0 0 0 0 0,0 0 1 0 0,0 0-1 0 0,0 0 0 0 0,0 1 0 0 0,1-1 0 0 0,-1 0 0 0 0,0 0 0 0 0,0 0 0 0 0,0 0 0 0 0,0 0 0 0 0,1 0 0 0 0,-1 0 0 0 0,0 0 0 0 0,0 1 0 0 0,0-1 0 0 0,1 0 0 0 0,-1 0 0 0 0,0 0 0 0 0,0 0 0 0 0,0 0 0 0 0,1 0 1 0 0,-1 0-1 0 0,0 0 0 0 0,1 0 0 0 0,9 2 3 0 0,9-1-37 0 0,1 0 0 0 0,0 2 0 0 0,-1 1 0 0 0,38 11 0 0 0,18 14 5 0 0,-43-15 4 0 0,41 11 1 0 0,-41-16 21 0 0,-19-5 0 0 0,1 0 0 0 0,0 0 0 0 0,-1-2-1 0 0,1 1 1 0 0,0-2 0 0 0,0 0 0 0 0,27-2 0 0 0,-34 0-4 0 0,0 0 1 0 0,-1-1-1 0 0,1 1 1 0 0,-1-2-1 0 0,0 1 1 0 0,0-1-1 0 0,0 0 1 0 0,0 0 0 0 0,0 0-1 0 0,0-1 1 0 0,6-6-1 0 0,-11 10 9 0 0,-1-1-1 0 0,1 1 1 0 0,-1-1-1 0 0,1 1 1 0 0,-1-1-1 0 0,1 1 1 0 0,-1-1 0 0 0,0 1-1 0 0,1-1 1 0 0,-1 1-1 0 0,0-1 1 0 0,0 1-1 0 0,1-1 1 0 0,-1 0-1 0 0,0 1 1 0 0,0-1-1 0 0,0 1 1 0 0,0-1-1 0 0,0 0 1 0 0,0 1-1 0 0,0-1 1 0 0,0 0-1 0 0,0 1 1 0 0,0-1-1 0 0,0 1 1 0 0,0-1 0 0 0,0 0-1 0 0,0 1 1 0 0,0-1-1 0 0,-1 1 1 0 0,1-1-1 0 0,0 0 1 0 0,-1 1-1 0 0,1-1 1 0 0,0 1-1 0 0,-1-1 1 0 0,1 1-1 0 0,0-1 1 0 0,-1 1-1 0 0,1-1 1 0 0,-1 1-1 0 0,1 0 1 0 0,-1-1 0 0 0,1 1-1 0 0,-1 0 1 0 0,1-1-1 0 0,-1 1 1 0 0,0 0-1 0 0,1 0 1 0 0,-1-1-1 0 0,0 1 1 0 0,-6-3 66 0 0,1 1-1 0 0,-1-1 1 0 0,-11-1 0 0 0,13 3-43 0 0,-16-4 72 0 0,-1 2 1 0 0,0 0 0 0 0,0 2 0 0 0,0 0 0 0 0,-27 3 0 0 0,-3 4 135 0 0,-54 12 1 0 0,-50 27 621 0 0,79-20-139 0 0,61-21-255 0 0,18-4-457 0 0,-1 0 1 0 0,0 0 0 0 0,1-1 0 0 0,-1 1 0 0 0,1 0 0 0 0,-1-1-1 0 0,0 1 1 0 0,1-1 0 0 0,-1 1 0 0 0,0-1 0 0 0,2 0 0 0 0,3-2-7 0 0,54-18 8 0 0,96-37-80 0 0,-108 37 72 0 0,20-10 0 0 0,131-38 0 0 0,-188 65-256 0 0,1 2 1 0 0,-1-1-1 0 0,1 2 0 0 0,-1-1 1 0 0,1 2-1 0 0,0 0 0 0 0,-1 0 0 0 0,1 1 1 0 0,18 3-1 0 0,-12 2-923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43:10.577"/>
    </inkml:context>
    <inkml:brush xml:id="br0">
      <inkml:brushProperty name="width" value="0.1" units="cm"/>
      <inkml:brushProperty name="height" value="0.1" units="cm"/>
      <inkml:brushProperty name="color" value="#E71224"/>
    </inkml:brush>
  </inkml:definitions>
  <inkml:trace contextRef="#ctx0" brushRef="#br0">2259 113 5815 0 0,'-46'4'1810'0'0,"46"-4"-1761"0"0,-1 0 0 0 0,0 0 0 0 0,1 0 0 0 0,-1 0 0 0 0,1-1 0 0 0,-1 1 0 0 0,0 0 0 0 0,1-1 0 0 0,-1 1 1 0 0,1 0-1 0 0,-1-1 0 0 0,1 1 0 0 0,-1-1 0 0 0,1 1 0 0 0,-1 0 0 0 0,1-1 0 0 0,0 1 0 0 0,-1-1 0 0 0,1 1 0 0 0,0-1 0 0 0,-1 0 1 0 0,1 1-1 0 0,0-1 0 0 0,0 1 0 0 0,-1-1 0 0 0,1 0 0 0 0,0 1 0 0 0,0-1 0 0 0,0 0 0 0 0,-4-8 0 0 0,2 8 32 0 0,0 0 1 0 0,0 0-1 0 0,0 0 0 0 0,0 1 1 0 0,0-1-1 0 0,0 0 0 0 0,0 1 0 0 0,-1 0 1 0 0,1-1-1 0 0,0 1 0 0 0,-1 0 1 0 0,-2 0-1 0 0,-2 0 299 0 0,-3-1 271 0 0,-1 1-1 0 0,0 0 1 0 0,-17 3-1 0 0,-13 0 844 0 0,40-3-1468 0 0,1 0 0 0 0,-1 0 0 0 0,0 0 0 0 0,1 0-1 0 0,-1 0 1 0 0,0 0 0 0 0,1 0 0 0 0,-1 0 0 0 0,1 0-1 0 0,-1-1 1 0 0,0 1 0 0 0,1 0 0 0 0,-1 0 0 0 0,1-1-1 0 0,-1 1 1 0 0,1 0 0 0 0,-1-1 0 0 0,1 1 0 0 0,-1-1 0 0 0,1 1-1 0 0,-1-1 1 0 0,1 1 0 0 0,0-1 0 0 0,-1 1 0 0 0,1-1-1 0 0,0 1 1 0 0,-1-1 0 0 0,1 1 0 0 0,0-1 0 0 0,0 0-1 0 0,-1 1 1 0 0,1-1 0 0 0,0 1 0 0 0,0-1 0 0 0,0 0-1 0 0,0 1 1 0 0,0-1 0 0 0,0 0 0 0 0,0 1 0 0 0,0-1 0 0 0,0 0-1 0 0,0-1 26 0 0,1 0 0 0 0,-1 1 0 0 0,0-1 0 0 0,1 1 0 0 0,-1-1 0 0 0,1 1 0 0 0,-1-1 0 0 0,1 1 0 0 0,0-1 0 0 0,0 1 0 0 0,0 0-1 0 0,-1-1 1 0 0,1 1 0 0 0,3-2 0 0 0,1-1-39 0 0,1 0-1 0 0,1 1 1 0 0,-1 0-1 0 0,0 0 0 0 0,1 0 1 0 0,7-1-1 0 0,-13 4-4 0 0,-1 0 0 0 0,1 0 0 0 0,-1 0 0 0 0,0 0 0 0 0,1 0 0 0 0,-1 0 0 0 0,1 0 0 0 0,-1 0 0 0 0,0 0 0 0 0,1-1 0 0 0,-1 1 0 0 0,0 0 0 0 0,1 0 0 0 0,-1 0 0 0 0,0 0 0 0 0,1-1 0 0 0,-1 1 0 0 0,0 0 0 0 0,1 0 0 0 0,-1-1 0 0 0,0 1 0 0 0,1 0 0 0 0,-1-1 0 0 0,0 1 0 0 0,0 0 0 0 0,0 0 0 0 0,1-1 0 0 0,-1 1 0 0 0,0-1 0 0 0,0 1 0 0 0,0 0 152 0 0,-6-4 1256 0 0,5 3-1780 0 0,0 0 291 0 0,-1 1 85 0 0,-10 2 169 0 0,12-2-168 0 0,-1 0 0 0 0,0 0 0 0 0,1 0 0 0 0,-1 1-1 0 0,0-1 1 0 0,0 0 0 0 0,1 0 0 0 0,-1 0-1 0 0,0 0 1 0 0,0 0 0 0 0,1 0 0 0 0,-1 0 0 0 0,0-1-1 0 0,0 1 1 0 0,-17 0 364 0 0,10-4-185 0 0,8 3-185 0 0,-1 0-1 0 0,1 1 1 0 0,-1-1 0 0 0,0 1 0 0 0,1-1 0 0 0,-1 1 0 0 0,0 0-1 0 0,1-1 1 0 0,-1 1 0 0 0,0 0 0 0 0,0-1 0 0 0,1 1-1 0 0,-3 0 1 0 0,-31-4 402 0 0,25 4-260 0 0,-1 0 0 0 0,1 1 0 0 0,-18 3 0 0 0,17-1-137 0 0,6-2 7 0 0,-1 1-1 0 0,1-1 0 0 0,0 0 0 0 0,-1-1 0 0 0,1 1 1 0 0,0-1-1 0 0,-1 0 0 0 0,1 0 0 0 0,0 0 0 0 0,-1 0 1 0 0,1-1-1 0 0,0 0 0 0 0,-6-1 0 0 0,0-1 34 0 0,0 1 0 0 0,-1 0 1 0 0,1 1-1 0 0,0 0 0 0 0,-1 1 0 0 0,1 0 0 0 0,-1 0 0 0 0,-19 4 0 0 0,9-2 47 0 0,-34-1 0 0 0,-1-1-16 0 0,-35 0 111 0 0,42 0-128 0 0,-112-10 63 0 0,114 10-53 0 0,-15-2 21 0 0,-1 4 0 0 0,-102 16 0 0 0,120-11 46 0 0,-69 4-1 0 0,-47-9 313 0 0,117-2-322 0 0,-262 20 1086 0 0,93-3-93 0 0,175-19-1014 0 0,31 1-285 0 0,0 1-1 0 0,0-1 1 0 0,0 1 0 0 0,0 0 0 0 0,0 1-1 0 0,1 0 1 0 0,-1 0 0 0 0,-9 2-1 0 0,12-1-1406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43:12.314"/>
    </inkml:context>
    <inkml:brush xml:id="br0">
      <inkml:brushProperty name="width" value="0.1" units="cm"/>
      <inkml:brushProperty name="height" value="0.1" units="cm"/>
      <inkml:brushProperty name="color" value="#E71224"/>
    </inkml:brush>
  </inkml:definitions>
  <inkml:trace contextRef="#ctx0" brushRef="#br0">3680 258 7367 0 0,'-17'-7'643'0'0,"14"6"-569"0"0,0-1 0 0 0,-1 1 0 0 0,1 0 0 0 0,0 0-1 0 0,-1 0 1 0 0,1 0 0 0 0,-4 0 0 0 0,5-1 152 0 0,0 0 1 0 0,0 0 0 0 0,0 0 0 0 0,0 0-1 0 0,1 0 1 0 0,-1 0 0 0 0,1 0 0 0 0,0-1-1 0 0,-2-3 1 0 0,3 5-129 0 0,-2-3-17 0 0,0 1-1 0 0,0-1 1 0 0,0 1 0 0 0,0 0-1 0 0,0-1 1 0 0,-1 1 0 0 0,1 0-1 0 0,-1 0 1 0 0,0 1 0 0 0,0-1-1 0 0,0 1 1 0 0,0-1 0 0 0,-1 1-1 0 0,1 0 1 0 0,-1 0 0 0 0,1 0-1 0 0,-8-2 1 0 0,-6-1 473 0 0,0 0-1 0 0,0 1 1 0 0,0 1 0 0 0,-22-1 0 0 0,-69 3 1655 0 0,57 1-1287 0 0,-25-4 326 0 0,-99-14 481 0 0,21 17-1080 0 0,74 2-570 0 0,-167 5 124 0 0,148-8-65 0 0,-91-2 276 0 0,71 0-337 0 0,-14 0-55 0 0,-71 2 20 0 0,159 6-42 0 0,-74 1 0 0 0,-119-11 653 0 0,110 6-112 0 0,52 1-1223 0 0,36-1 682 0 0,0-2 0 0 0,0-3 0 0 0,0 0 0 0 0,-46-14 0 0 0,68 14 28 0 0,-73-24 8 0 0,80 26-36 0 0,-1 0 0 0 0,1 0 0 0 0,-1 1 0 0 0,0 1 0 0 0,-12 0 0 0 0,-10-2 0 0 0,-70-7 1989 0 0,22 4 456 0 0,-43 8-3680 0 0,32 0 1380 0 0,-118 1-296 0 0,195-3-33 0 0,1 0-1 0 0,-1-2 0 0 0,1 0 0 0 0,-29-8 0 0 0,34 6-1421 0 0,4-1-81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43:14.190"/>
    </inkml:context>
    <inkml:brush xml:id="br0">
      <inkml:brushProperty name="width" value="0.1" units="cm"/>
      <inkml:brushProperty name="height" value="0.1" units="cm"/>
      <inkml:brushProperty name="color" value="#E71224"/>
    </inkml:brush>
  </inkml:definitions>
  <inkml:trace contextRef="#ctx0" brushRef="#br0">3632 262 6967 0 0,'-2'-3'93'0'0,"-4"-1"125"0"0,2-1 0 0 0,-1 0-1 0 0,1 0 1 0 0,-1-1 0 0 0,1 1-1 0 0,1-1 1 0 0,-1 0 0 0 0,-5-11-1 0 0,7 8 376 0 0,-1 0 1 0 0,1-1-1 0 0,-1-10 0 0 0,3 13-564 0 0,-1 0 1 0 0,-1 0-1 0 0,1-1 0 0 0,-1 2 1 0 0,-5-12-1 0 0,6 16-12 0 0,0-1 0 0 0,-1 1 0 0 0,1 0 1 0 0,-1 0-1 0 0,1 1 0 0 0,-1-1 0 0 0,0 0 0 0 0,0 0 0 0 0,0 1 0 0 0,0-1 0 0 0,0 1 0 0 0,0 0 0 0 0,0 0 1 0 0,0-1-1 0 0,0 1 0 0 0,-1 1 0 0 0,1-1 0 0 0,0 0 0 0 0,-1 0 0 0 0,-4 0 0 0 0,-12 0 811 0 0,-1 0 0 0 0,0 0 0 0 0,-38 6 0 0 0,4 0 90 0 0,-341 12 2723 0 0,212-11-2608 0 0,143-4-868 0 0,-63 1 158 0 0,88-3-295 0 0,1 1 0 0 0,0 0 1 0 0,-24 6-1 0 0,-10 2-5 0 0,5-3-18 0 0,26-2 15 0 0,0-2 0 0 0,-20 1-1 0 0,-12 0-8 0 0,33-1 6 0 0,1-1 1 0 0,-17-1 0 0 0,-14-3-17 0 0,-98-10 10 0 0,-110-19 308 0 0,183 27-143 0 0,-51-8 71 0 0,44 6-1 0 0,44 5-105 0 0,0 1-1 0 0,-54 6 1 0 0,26 0-78 0 0,-112-9-44 0 0,130 2 26 0 0,-117-14 318 0 0,34 8-80 0 0,49 10-185 0 0,-79 10 1 0 0,114-7-6 0 0,0-3 0 0 0,0-1 0 0 0,-82-11 0 0 0,-124-36 159 0 0,227 42-1770 0 0,-26-1 0 0 0,24 3-6310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43:22.175"/>
    </inkml:context>
    <inkml:brush xml:id="br0">
      <inkml:brushProperty name="width" value="0.1" units="cm"/>
      <inkml:brushProperty name="height" value="0.1" units="cm"/>
      <inkml:brushProperty name="color" value="#E71224"/>
    </inkml:brush>
  </inkml:definitions>
  <inkml:trace contextRef="#ctx0" brushRef="#br0">76 56 4231 0 0,'-10'-8'111'0'0,"8"6"-81"0"0,0 0 0 0 0,0 0-1 0 0,0 0 1 0 0,0-1 0 0 0,0 1-1 0 0,0 0 1 0 0,1-1 0 0 0,-1 1 0 0 0,-1-6-1 0 0,-6-7-319 0 0,9 15 285 0 0,0-1-1 0 0,0 1 0 0 0,0 0 0 0 0,0 0 0 0 0,0 0 1 0 0,0-1-1 0 0,0 1 0 0 0,0 0 0 0 0,-1 0 1 0 0,1 0-1 0 0,0 0 0 0 0,0-1 0 0 0,0 1 0 0 0,0 0 1 0 0,-1 0-1 0 0,1 0 0 0 0,0 0 0 0 0,0 0 0 0 0,0 0 1 0 0,0-1-1 0 0,-1 1 0 0 0,1 0 0 0 0,0 0 1 0 0,0 0-1 0 0,-1 0 0 0 0,1 0 0 0 0,0 0 0 0 0,0 0 1 0 0,0 0-1 0 0,-1 0 0 0 0,1 0 0 0 0,0 0 0 0 0,0 0 1 0 0,-1 0-1 0 0,1 0 0 0 0,0 0 0 0 0,0 0 0 0 0,0 0 1 0 0,-1 0-1 0 0,1 0 0 0 0,0 1 0 0 0,0-1 1 0 0,0 0-1 0 0,-1 0 0 0 0,1 0 0 0 0,0 0 0 0 0,0 0 1 0 0,0 0-1 0 0,0 1 0 0 0,-1-1 0 0 0,1 0 0 0 0,0 0 1 0 0,0 0-1 0 0,0 1 0 0 0,0-1 0 0 0,0 0 1 0 0,0 0-1 0 0,0 0 0 0 0,0 1 0 0 0,-1-1 0 0 0,1 0 1 0 0,0 0-1 0 0,0 0 0 0 0,0 1 0 0 0,0-1 0 0 0,-5 9 837 0 0,5-8-730 0 0,0-1-1 0 0,-1 0 0 0 0,1 0 0 0 0,0 0 0 0 0,-1 0 0 0 0,1 0 0 0 0,0 0 0 0 0,0 0 0 0 0,-1 0 0 0 0,1 0 0 0 0,0 0 0 0 0,0 0 0 0 0,-5-3 1700 0 0,5 3-1700 0 0,-1 1 33 0 0,0 0 0 0 0,0 1-1 0 0,0-1 1 0 0,0 1-1 0 0,0-1 1 0 0,1 1 0 0 0,-1-1-1 0 0,0 4 1 0 0,-2 21 607 0 0,2-22-669 0 0,0 1 1 0 0,1 0-1 0 0,0 0 1 0 0,0 0-1 0 0,1 10 1 0 0,9 35-275 0 0,-6-38 43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43:22.980"/>
    </inkml:context>
    <inkml:brush xml:id="br0">
      <inkml:brushProperty name="width" value="0.1" units="cm"/>
      <inkml:brushProperty name="height" value="0.1" units="cm"/>
      <inkml:brushProperty name="color" value="#E71224"/>
    </inkml:brush>
  </inkml:definitions>
  <inkml:trace contextRef="#ctx0" brushRef="#br0">2681 36 7711 0 0,'1'-7'857'0'0,"2"7"-279"0"0,-2 0-533 0 0,-1 1 0 0 0,1-1 0 0 0,-1 0 0 0 0,1 0 0 0 0,-1 0 0 0 0,1 0 0 0 0,-1 0-1 0 0,0 0 1 0 0,1 0 0 0 0,-1 0 0 0 0,1 0 0 0 0,-1 0 0 0 0,1 0 0 0 0,-1-1 0 0 0,0 1 0 0 0,1 0 0 0 0,-1 0 0 0 0,1 0 0 0 0,-1 0 0 0 0,0-1 0 0 0,1 1 0 0 0,-1 0 0 0 0,0 0 0 0 0,1-1-1 0 0,-1 1 1 0 0,1-1 0 0 0,-1 1-32 0 0,0 0-1 0 0,0 0 0 0 0,0 0 0 0 0,0 0 0 0 0,0 0 1 0 0,0 0-1 0 0,1 0 0 0 0,-1 0 0 0 0,0 0 0 0 0,0 0 1 0 0,0 0-1 0 0,0 0 0 0 0,0-1 0 0 0,0 1 1 0 0,0 0-1 0 0,1 0 0 0 0,-1 0 0 0 0,0 0 0 0 0,0 0 1 0 0,0 0-1 0 0,0 0 0 0 0,0 0 0 0 0,0 0 1 0 0,0 1-1 0 0,0-1 0 0 0,1 0 0 0 0,-1 0 0 0 0,0 0 1 0 0,0 0-1 0 0,0 0 0 0 0,0 0 0 0 0,0 0 0 0 0,0 0 1 0 0,0 0-1 0 0,0 0 0 0 0,1 0 0 0 0,-1 0 1 0 0,0 0-1 0 0,0 0 0 0 0,0 1 0 0 0,0-1 0 0 0,0 0 1 0 0,0 0-1 0 0,0 0 0 0 0,0 0 0 0 0,0 0 0 0 0,0 0 1 0 0,0 0-1 0 0,0 0 0 0 0,0 1 0 0 0,0-1 1 0 0,0 0-1 0 0,0 0 0 0 0,2 8 1788 0 0,-24-8 1890 0 0,-121 8-536 0 0,86-5-2785 0 0,-20-1 150 0 0,58-3-488 0 0,0 2-1 0 0,-20 3 1 0 0,-24 1 75 0 0,-377-25 1848 0 0,36-10-1002 0 0,341 26-887 0 0,-46 0 319 0 0,0 5 0 0 0,0 4-1 0 0,-114 21 1 0 0,101-12 221 0 0,-150-3 0 0 0,169-10-271 0 0,-105 1-22 0 0,194-2-353 0 0,6 1-364 0 0,0-1 0 0 0,0 0-1 0 0,0 0 1 0 0,1-1 0 0 0,-1 0 0 0 0,0 0-1 0 0,1-1 1 0 0,-1 0 0 0 0,-10-4 0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52:46.986"/>
    </inkml:context>
    <inkml:brush xml:id="br0">
      <inkml:brushProperty name="width" value="0.1" units="cm"/>
      <inkml:brushProperty name="height" value="0.1" units="cm"/>
      <inkml:brushProperty name="color" value="#E71224"/>
    </inkml:brush>
  </inkml:definitions>
  <inkml:trace contextRef="#ctx0" brushRef="#br0">1670 30 3511 0 0,'-3'-12'453'0'0,"3"11"-422"0"0,0 0 0 0 0,0 0 0 0 0,0-1 1 0 0,0 1-1 0 0,0 0 0 0 0,0 0 0 0 0,-1 0 0 0 0,1-1 0 0 0,0 1 1 0 0,-1 0-1 0 0,1 0 0 0 0,-1 0 0 0 0,1 0 0 0 0,-2-1 0 0 0,1 3-214 0 0,0 1-1 0 0,-1-1 0 0 0,1 0 0 0 0,-1 0 0 0 0,0 0 0 0 0,1 0 0 0 0,-1-1 1 0 0,-2 2-1 0 0,-36 8 662 0 0,25-5 408 0 0,10-3-652 0 0,1-1 1 0 0,-1 1-1 0 0,0 0 1 0 0,1 0-1 0 0,0 0 0 0 0,-1 1 1 0 0,1-1-1 0 0,0 1 1 0 0,0 0-1 0 0,-5 5 0 0 0,8-7-201 0 0,0 1 0 0 0,0-1-1 0 0,-1 0 1 0 0,1 0 0 0 0,0 0-1 0 0,-1 0 1 0 0,1 0 0 0 0,-1-1-1 0 0,0 1 1 0 0,1 0 0 0 0,-1-1 0 0 0,1 1-1 0 0,-1-1 1 0 0,-2 1 0 0 0,-27 1 646 0 0,10-1-39 0 0,8 1-420 0 0,0-2 0 0 0,-1 1 0 0 0,1-1 1 0 0,0-1-1 0 0,0-1 0 0 0,0 0 0 0 0,0 0 1 0 0,0-1-1 0 0,0-1 0 0 0,-15-6 0 0 0,15 6-147 0 0,0 0-1 0 0,0 1 1 0 0,0 1-1 0 0,0 0 1 0 0,0 1-1 0 0,-14 1 1 0 0,-9-2 43 0 0,-64 2 470 0 0,86 0-451 0 0,0 0-1 0 0,0 1 1 0 0,1 1 0 0 0,-1 0 0 0 0,-14 5 0 0 0,15-4-65 0 0,-1 0 1 0 0,1 0-1 0 0,-1-2 0 0 0,0 0 0 0 0,-14 0 0 0 0,24-1-43 0 0,-12-2 171 0 0,1 1-1 0 0,0 1 1 0 0,-29 3 0 0 0,40-3-135 0 0,-1 0 0 0 0,0 0 0 0 0,0 0 1 0 0,1 0-1 0 0,-1-1 0 0 0,-8-2 0 0 0,8 2-14 0 0,1 0-1 0 0,-1 1 1 0 0,1-1-1 0 0,-1 1 1 0 0,0 0-1 0 0,1 0 1 0 0,-7 1-1 0 0,-33 3 2 0 0,20-3-52 0 0,3 0-64 0 0,-22-2-1 0 0,-15 0-24 0 0,-254 38 1499 0 0,286-31-1127 0 0,13-3 491 0 0,-28 3-1 0 0,6-2-83 0 0,26-3-1077 0 0,1 1 0 0 0,-1-2 0 0 0,0 1 0 0 0,1-1 0 0 0,-1 0-1 0 0,-13-3 1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52:48.506"/>
    </inkml:context>
    <inkml:brush xml:id="br0">
      <inkml:brushProperty name="width" value="0.1" units="cm"/>
      <inkml:brushProperty name="height" value="0.1" units="cm"/>
      <inkml:brushProperty name="color" value="#E71224"/>
    </inkml:brush>
  </inkml:definitions>
  <inkml:trace contextRef="#ctx0" brushRef="#br0">2928 82 6447 0 0,'-3'-4'179'0'0,"-1"1"0"0"0,1 0-1 0 0,-1 0 1 0 0,0 0 0 0 0,-5-3 0 0 0,-6 0 2624 0 0,8 3-2745 0 0,-1 1 0 0 0,1 0-1 0 0,0 1 1 0 0,-1-1 0 0 0,1 2-1 0 0,-1-1 1 0 0,1 1 0 0 0,-1 0-1 0 0,1 0 1 0 0,-1 1 0 0 0,-12 3-1 0 0,2-1-369 0 0,-25 2 0 0 0,-48 3 167 0 0,18-5 798 0 0,-2 0 639 0 0,-29 5-156 0 0,60-4-1056 0 0,18 1-36 0 0,20-4-24 0 0,-1 1 1 0 0,1-1-1 0 0,-9 0 1 0 0,-181 5 65 0 0,153-4 78 0 0,9 1 102 0 0,-39 9-1 0 0,58-9-186 0 0,-32 6 262 0 0,0-2-1 0 0,-54 1 1 0 0,-74-20 177 0 0,106-2-313 0 0,28 4-93 0 0,-40-8-35 0 0,-105-19-159 0 0,156 32 92 0 0,-62-19-74 0 0,76 22 11 0 0,0 0 0 0 0,-20 1 1 0 0,1 0 8 0 0,-65-13-10 0 0,57 12 54 0 0,0 2 0 0 0,1 2 0 0 0,-69 12 0 0 0,91-9 24 0 0,-33 12 1 0 0,-5 1 30 0 0,-138 28 287 0 0,33-12 750 0 0,141-29-628 0 0,-24 6-773 0 0,16-10-5173 0 0,14-2 239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34:04.590"/>
    </inkml:context>
    <inkml:brush xml:id="br0">
      <inkml:brushProperty name="width" value="0.1" units="cm"/>
      <inkml:brushProperty name="height" value="0.1" units="cm"/>
      <inkml:brushProperty name="color" value="#FFFF00"/>
    </inkml:brush>
  </inkml:definitions>
  <inkml:trace contextRef="#ctx0" brushRef="#br0">2500 348 2759 0 0,'-3'-1'207'0'0,"-12"0"3942"0"0,-5-1 598 0 0,-9-6-4662 0 0,27 8-143 0 0,0-4-544 0 0,-3-12 594 0 0,4 12 87 0 0,0-1 9 0 0,0-15 29 0 0,1 15 151 0 0,-1 0 70 0 0,0-4-59 0 0,-1 1 1 0 0,0-1 0 0 0,0 1 0 0 0,-1 0 0 0 0,0 0 0 0 0,0 0-1 0 0,-7-10 1 0 0,9 16-165 0 0,-1 0-1 0 0,0 0 1 0 0,0 1-1 0 0,0-1 1 0 0,0 1-1 0 0,0-1 1 0 0,0 1-1 0 0,0 0 1 0 0,-1 0-1 0 0,1 0 1 0 0,0 0-1 0 0,-5-1 1 0 0,5 2-148 0 0,-7-3 591 0 0,1 2 0 0 0,-1-1 0 0 0,1 1 0 0 0,-1 0 0 0 0,-14 1 0 0 0,12 0-672 0 0,0-2-1 0 0,-1 1 1 0 0,1-2-1 0 0,-12-3 1 0 0,10 2 316 0 0,0 1 1 0 0,0 1-1 0 0,-1 0 1 0 0,-16-1-1 0 0,3 4-92 0 0,26-1-101 0 0,-43-2 164 0 0,30 1-126 0 0,0 1 132 0 0,0-1 0 0 0,-15-3 0 0 0,26 3-75 0 0,-1 1 4 0 0,-52-4 932 0 0,52 4-483 0 0,0 1 19 0 0,-24 1 131 0 0,5 0-642 0 0,-3 2-54 0 0,2-3 0 0 0,-3-1 46 0 0,6 0 28 0 0,-19 0-746 0 0,16 0-142 0 0,2-2 730 0 0,-6 0 84 0 0,1-2 47 0 0,-82-18 459 0 0,-26-3-79 0 0,116 22-397 0 0,-59-2 153 0 0,38 3 8 0 0,1-2-1 0 0,-77-17 1 0 0,60 7 86 0 0,-5 0-56 0 0,40 8-151 0 0,-3 2-2 0 0,-129-5 305 0 0,16 1 104 0 0,-116 8 239 0 0,192 2-582 0 0,-220 6-1458 0 0,253-6-3 0 0,0 0-55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52:49.580"/>
    </inkml:context>
    <inkml:brush xml:id="br0">
      <inkml:brushProperty name="width" value="0.1" units="cm"/>
      <inkml:brushProperty name="height" value="0.1" units="cm"/>
      <inkml:brushProperty name="color" value="#E71224"/>
    </inkml:brush>
  </inkml:definitions>
  <inkml:trace contextRef="#ctx0" brushRef="#br0">3636 21 1375 0 0,'-5'-1'611'0'0,"-1"0"0"0"0,1 1 0 0 0,-1-1 0 0 0,1 1 0 0 0,-12 1 0 0 0,-18-1-31 0 0,-2-9 1309 0 0,28 6-1548 0 0,0 1-1 0 0,-13-2 0 0 0,1 3 22 0 0,-1 1 1 0 0,1 1-1 0 0,0 1 0 0 0,-30 7 0 0 0,6-2 87 0 0,-182 15 1749 0 0,22 2-1452 0 0,132-11-746 0 0,53-9 0 0 0,-37 1 0 0 0,2 0 0 0 0,-381 25 749 0 0,311-26-618 0 0,56-2 85 0 0,-127-16 0 0 0,64-12-251 0 0,-1-1-2 0 0,-13 5 137 0 0,-147-12 240 0 0,228 33-140 0 0,-87 10 0 0 0,-267 39-136 0 0,287-32-40 0 0,-114 10 134 0 0,227-26-709 0 0,0 0 1 0 0,-32-4 0 0 0,22 0-4653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53:17.388"/>
    </inkml:context>
    <inkml:brush xml:id="br0">
      <inkml:brushProperty name="width" value="0.1" units="cm"/>
      <inkml:brushProperty name="height" value="0.1" units="cm"/>
      <inkml:brushProperty name="color" value="#E71224"/>
    </inkml:brush>
  </inkml:definitions>
  <inkml:trace contextRef="#ctx0" brushRef="#br0">2392 72 6911 0 0,'-5'-2'874'0'0,"0"0"-1"0"0,-1 1 1 0 0,1-1 0 0 0,-1 1-1 0 0,-6-1 1 0 0,12 2-616 0 0,0-3-68 0 0,0 3-161 0 0,0-1 0 0 0,0 0-1 0 0,0 0 1 0 0,0 0-1 0 0,0 1 1 0 0,0-1 0 0 0,-1 0-1 0 0,1 0 1 0 0,0 0-1 0 0,0 1 1 0 0,-1-1-1 0 0,1 0 1 0 0,0 0 0 0 0,-1 1-1 0 0,1-1 1 0 0,-2-1-1 0 0,1 0 3 0 0,-1 0-1 0 0,1 0 1 0 0,-1 0 0 0 0,1 0-1 0 0,-1 0 1 0 0,0 0-1 0 0,0 1 1 0 0,0-1 0 0 0,0 1-1 0 0,-3-3 1 0 0,2 3 34 0 0,-2-2 100 0 0,1 0 1 0 0,-1 1 0 0 0,0-1 0 0 0,0 1 0 0 0,0 0-1 0 0,0 1 1 0 0,-1 0 0 0 0,1-1 0 0 0,0 2-1 0 0,-7-2 1 0 0,-7 2 206 0 0,-27 1 0 0 0,38 0-362 0 0,-33 2 52 0 0,-100 4 793 0 0,-219 3 1425 0 0,235-13-2144 0 0,37 1 347 0 0,-109 10 0 0 0,-70 6 428 0 0,164-12-892 0 0,7 1 226 0 0,-323 24 1934 0 0,366-20-1654 0 0,-54-1 0 0 0,27-10-1659 0 0,58 1-2153 0 0,-35-9 1 0 0,26 2-4057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53:18.269"/>
    </inkml:context>
    <inkml:brush xml:id="br0">
      <inkml:brushProperty name="width" value="0.1" units="cm"/>
      <inkml:brushProperty name="height" value="0.1" units="cm"/>
      <inkml:brushProperty name="color" value="#E71224"/>
    </inkml:brush>
  </inkml:definitions>
  <inkml:trace contextRef="#ctx0" brushRef="#br0">2509 114 919 0 0,'-43'-3'5111'0'0,"8"0"868"0"0,-55-4-4397 0 0,83 7-1646 0 0,-11 1 48 0 0,-19 0 549 0 0,0-1 0 0 0,-1-2 1 0 0,-36-8-1 0 0,5 2 70 0 0,-43-8 117 0 0,62 13-152 0 0,-75 6 1 0 0,-50 16 134 0 0,-29-6-285 0 0,90-7-58 0 0,26-4 412 0 0,0-3 1 0 0,-174-24 0 0 0,146 8 102 0 0,-119-1 1 0 0,211 18-836 0 0,-332-22-695 0 0,283 8-2546 0 0,34 5-4086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53:20.301"/>
    </inkml:context>
    <inkml:brush xml:id="br0">
      <inkml:brushProperty name="width" value="0.1" units="cm"/>
      <inkml:brushProperty name="height" value="0.1" units="cm"/>
      <inkml:brushProperty name="color" value="#E71224"/>
    </inkml:brush>
  </inkml:definitions>
  <inkml:trace contextRef="#ctx0" brushRef="#br0">2254 35 11087 0 0,'-67'-2'1216'0'0,"-17"10"-736"0"0,46-4-864 0 0,14-3 1227 0 0,-1-3-1 0 0,-36-5 0 0 0,30 4 18 0 0,25 3-837 0 0,1 0 1 0 0,-1 0 0 0 0,0-1-1 0 0,0 0 1 0 0,0 0 0 0 0,-5-3-1 0 0,3 2 34 0 0,0-1-1 0 0,0 1 1 0 0,-1 1 0 0 0,1 0-1 0 0,-1 0 1 0 0,-14 0-1 0 0,13 1 77 0 0,0 0 0 0 0,-1-1 0 0 0,-15-3 0 0 0,5 0 83 0 0,-1 0 0 0 0,1 2 0 0 0,-1 1 0 0 0,-38 3 0 0 0,11-1 98 0 0,-2 2 50 0 0,1 2 1 0 0,0 2 0 0 0,-57 17 0 0 0,38-9-258 0 0,-20 2 563 0 0,-180 10-1 0 0,126-15 112 0 0,46-2-318 0 0,-37 6 111 0 0,57-5-214 0 0,-6 1 83 0 0,30-3-210 0 0,0-3 0 0 0,-77-1 0 0 0,122-6-513 0 0,0 0 0 0 0,1 0-1 0 0,-1 0 1 0 0,1-1 0 0 0,-1-1 0 0 0,1 1 0 0 0,0-1 0 0 0,-13-7-1 0 0,2-2-1048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54:06.385"/>
    </inkml:context>
    <inkml:brush xml:id="br0">
      <inkml:brushProperty name="width" value="0.1" units="cm"/>
      <inkml:brushProperty name="height" value="0.1" units="cm"/>
      <inkml:brushProperty name="color" value="#E71224"/>
    </inkml:brush>
  </inkml:definitions>
  <inkml:trace contextRef="#ctx0" brushRef="#br0">3244 1458 7775 0 0,'-2'0'206'0'0,"-19"1"269"0"0,21 0-421 0 0,-1-1 0 0 0,1 0 0 0 0,-1 0 0 0 0,1 0 0 0 0,-1 0 0 0 0,1 0 0 0 0,-1 1 0 0 0,1-1 0 0 0,-1 0 0 0 0,1 1 0 0 0,-1-1 0 0 0,1 0 0 0 0,-1 1 0 0 0,1-1 0 0 0,0 0 0 0 0,-1 1 0 0 0,1-1 0 0 0,-1 1 0 0 0,1-1 0 0 0,0 1 0 0 0,0-1 0 0 0,-1 1 0 0 0,1-1 0 0 0,0 1 0 0 0,0-1 0 0 0,0 1 0 0 0,-1-1 0 0 0,1 1 0 0 0,0-1 0 0 0,0 2 0 0 0,0-1 75 0 0,0 1 0 0 0,0-1 0 0 0,0 1 0 0 0,0-1 0 0 0,1 1 0 0 0,-1-1 0 0 0,0 1 0 0 0,1-1 0 0 0,0 3 0 0 0,5-2 186 0 0,3-7-365 0 0,-6 1 84 0 0,0 0 1 0 0,0 1-1 0 0,-1-1 1 0 0,0 0 0 0 0,1 0-1 0 0,-1-1 1 0 0,-1 1-1 0 0,1 0 1 0 0,-1-1 0 0 0,2-4-1 0 0,1-10 372 0 0,1-21-1 0 0,-3 25-80 0 0,3-29 873 0 0,-3 16-412 0 0,2 1 0 0 0,1 0-1 0 0,9-30 1 0 0,1 4-255 0 0,8-20 5 0 0,-13 47-348 0 0,31-85 629 0 0,-35 91-723 0 0,-1-1-1 0 0,-1 0 1 0 0,3-33 0 0 0,-6 29-66 0 0,0 4 228 0 0,0 0-1 0 0,2 0 1 0 0,7-33-1 0 0,0 28-98 0 0,14-30 1 0 0,6-16 205 0 0,-26 62-333 0 0,-1-1 0 0 0,-1 1-1 0 0,0-1 1 0 0,-1 1 0 0 0,1-17-1 0 0,-2 24-13 0 0,-1-1 0 0 0,1 1-1 0 0,-1-1 1 0 0,0 1 0 0 0,0-1-1 0 0,0 1 1 0 0,-1 0 0 0 0,1 0-1 0 0,-1 0 1 0 0,1-1 0 0 0,-1 1-1 0 0,0 1 1 0 0,0-1 0 0 0,-1 0-1 0 0,1 0 1 0 0,0 1 0 0 0,-1 0-1 0 0,-5-5 1 0 0,-5-2 105 0 0,0 1 0 0 0,-28-14 0 0 0,31 17-110 0 0,-12-6-11 0 0,-37-17 0 0 0,51 25 0 0 0,0 1 0 0 0,0 0 0 0 0,0 0 0 0 0,0 1 0 0 0,0 0 0 0 0,-10 0 0 0 0,3 1 1 0 0,-11 0-7 0 0,-29 3 0 0 0,43-3 2 0 0,-1 0-1 0 0,1 0 1 0 0,0-2-1 0 0,0 1 0 0 0,-1-2 1 0 0,1 1-1 0 0,1-2 0 0 0,-13-4 1 0 0,4 2-2 0 0,-34-7 0 0 0,-132-7 6 0 0,19 4 0 0 0,73 0 0 0 0,54 8 0 0 0,0 2 0 0 0,-53-2 0 0 0,-202 14 0 0 0,8-14 0 0 0,242 5 0 0 0,-131-4 0 0 0,-113 5 0 0 0,-4 1 0 0 0,225 1-115 0 0,-1-3 1 0 0,-115-20-1 0 0,139 15 123 0 0,9 4-36 0 0,0-3 0 0 0,1 0 1 0 0,1-3-1 0 0,-43-16 1 0 0,55 16 26 0 0,-1 1 1 0 0,0 1-1 0 0,0 1 1 0 0,-1 1 0 0 0,0 1-1 0 0,-27-2 1 0 0,38 6 28 0 0,0 0 1 0 0,0 1-1 0 0,0 0 1 0 0,-1 1-1 0 0,-16 4 0 0 0,24-4-19 0 0,0 0-1 0 0,0 1 0 0 0,0 0 1 0 0,1 0-1 0 0,-1 0 0 0 0,-10 6 1 0 0,15-6-9 0 0,-1-1 1 0 0,0 1 0 0 0,0-1 0 0 0,1 1-1 0 0,-1 0 1 0 0,1 0 0 0 0,-1 0 0 0 0,1 0-1 0 0,0 0 1 0 0,0 0 0 0 0,0 0 0 0 0,0 0-1 0 0,0 0 1 0 0,0 1 0 0 0,1-1 0 0 0,-1 0-1 0 0,1 0 1 0 0,-1 1 0 0 0,1-1 0 0 0,0 0-1 0 0,0 4 1 0 0,2 39-61 0 0,3 1 1 0 0,11 49-1 0 0,5 47-457 0 0,-18-40 537 0 0,-13 134-1 0 0,9-213 2 0 0,-7 155 70 0 0,-4 48-98 0 0,6-157 13 0 0,4 0 0 0 0,3 0 0 0 0,17 124 0 0 0,-13-168 60 0 0,1 0 1 0 0,1-1-1 0 0,1 1 0 0 0,1-1 1 0 0,2-1-1 0 0,15 28 0 0 0,21 28-2 0 0,-44-75-32 0 0,1 0 0 0 0,0 0 0 0 0,-1 0 0 0 0,1-1 0 0 0,1 0 0 0 0,-1 0 0 0 0,0 0 0 0 0,1 0 0 0 0,-1 0 0 0 0,1-1 0 0 0,0 0 0 0 0,0 0 0 0 0,0-1 0 0 0,0 1 0 0 0,0-1 0 0 0,0 0 0 0 0,0 0 0 0 0,0-1 0 0 0,1 1 0 0 0,8-2 0 0 0,62-6 187 0 0,-52 6-174 0 0,-16 0 0 0 0,0 0 1 0 0,16-3-1 0 0,57-15 87 0 0,-38 7-17 0 0,-43 12-115 0 0,189-64 209 0 0,-103 31-122 0 0,20-10-59 0 0,-58 21 14 0 0,-13 5-45 0 0,163-68-240 0 0,-92 45 84 0 0,-57 22-40 0 0,40-17-163 0 0,-47 20-77 0 0,38-12-10 0 0,-74 25 289 0 0,1 0-1 0 0,0 0 1 0 0,11-1 0 0 0,57-9-1267 0 0,-57 9-336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54:07.205"/>
    </inkml:context>
    <inkml:brush xml:id="br0">
      <inkml:brushProperty name="width" value="0.1" units="cm"/>
      <inkml:brushProperty name="height" value="0.1" units="cm"/>
      <inkml:brushProperty name="color" value="#E71224"/>
    </inkml:brush>
  </inkml:definitions>
  <inkml:trace contextRef="#ctx0" brushRef="#br0">11 1 12895 0 0,'-10'0'576'0'0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54:07.531"/>
    </inkml:context>
    <inkml:brush xml:id="br0">
      <inkml:brushProperty name="width" value="0.1" units="cm"/>
      <inkml:brushProperty name="height" value="0.1" units="cm"/>
      <inkml:brushProperty name="color" value="#E71224"/>
    </inkml:brush>
  </inkml:definitions>
  <inkml:trace contextRef="#ctx0" brushRef="#br0">1 1 6447 0 0,'0'2'113'0'0,"-1"1"0"0"0,1 0 1 0 0,0-1-1 0 0,1 1 0 0 0,-1 0 0 0 0,0-1 0 0 0,1 1 0 0 0,0 0 0 0 0,-1-1 0 0 0,1 1 0 0 0,0-1 0 0 0,0 1 0 0 0,0-1 0 0 0,1 0 0 0 0,-1 1 0 0 0,1-1 0 0 0,1 2 0 0 0,2 1-147 0 0,0 0 0 0 0,0-1 0 0 0,9 6 0 0 0,-9-7-400 0 0,-1 1 0 0 0,1 0 1 0 0,8 8-1 0 0,-12-11 240 0 0,0 1 0 0 0,1 0 0 0 0,-1 0 0 0 0,0 0 1 0 0,0 0-1 0 0,0 0 0 0 0,-1 0 0 0 0,1 0 0 0 0,0 0 1 0 0,-1 0-1 0 0,1 0 0 0 0,-1 0 0 0 0,0 1 0 0 0,1 2 0 0 0,-1 3-302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54:09.331"/>
    </inkml:context>
    <inkml:brush xml:id="br0">
      <inkml:brushProperty name="width" value="0.1" units="cm"/>
      <inkml:brushProperty name="height" value="0.1" units="cm"/>
      <inkml:brushProperty name="color" value="#E71224"/>
    </inkml:brush>
  </inkml:definitions>
  <inkml:trace contextRef="#ctx0" brushRef="#br0">5121 1665 9095 0 0,'-23'45'2355'0'0,"20"-37"-1641"0"0,1 0 0 0 0,-1 0 0 0 0,1 1-1 0 0,1-1 1 0 0,-1 1 0 0 0,1 14 0 0 0,1-21-668 0 0,0 0 0 0 0,0 0 0 0 0,0 0 0 0 0,0 0 1 0 0,1 0-1 0 0,-1-1 0 0 0,1 1 0 0 0,-1 0 0 0 0,1 0 0 0 0,-1-1 0 0 0,1 1 0 0 0,0 0 0 0 0,0-1 1 0 0,0 1-1 0 0,0-1 0 0 0,0 1 0 0 0,0-1 0 0 0,1 1 0 0 0,-1-1 0 0 0,0 0 0 0 0,1 0 0 0 0,-1 0 1 0 0,1 1-1 0 0,-1-1 0 0 0,1-1 0 0 0,-1 1 0 0 0,1 0 0 0 0,0 0 0 0 0,-1-1 0 0 0,1 1 0 0 0,0-1 1 0 0,0 1-1 0 0,0-1 0 0 0,-1 0 0 0 0,1 1 0 0 0,0-1 0 0 0,4 0 0 0 0,-2-1 66 0 0,0 1-1 0 0,0-1 1 0 0,0 0-1 0 0,0 0 1 0 0,0 0-1 0 0,0-1 1 0 0,0 1-1 0 0,0-1 1 0 0,-1 0-1 0 0,1 0 1 0 0,0-1 0 0 0,-1 1-1 0 0,6-5 1 0 0,4-6 583 0 0,22-25 0 0 0,-26 28-575 0 0,17-24 363 0 0,-1-1-1 0 0,29-55 1 0 0,7-36 280 0 0,-29 55-438 0 0,104-204 320 0 0,-1 11-130 0 0,-124 239-482 0 0,-1 1 0 0 0,-1-1 0 0 0,-1-1 0 0 0,-1 0 0 0 0,-1 0 0 0 0,-2 0 0 0 0,0 0 0 0 0,-2-1 0 0 0,-1 0 0 0 0,-2-29 0 0 0,-1 28 26 0 0,0 0 1 0 0,-11-43-1 0 0,10 58-38 0 0,-1 1-1 0 0,-1 0 0 0 0,0-1 1 0 0,0 2-1 0 0,-1-1 0 0 0,-1 1 1 0 0,-13-20-1 0 0,4 12 13 0 0,-32-31-1 0 0,40 43-20 0 0,0 0 0 0 0,-1 0-1 0 0,0 1 1 0 0,-1 1 0 0 0,1 0-1 0 0,-18-7 1 0 0,-24-4 118 0 0,-1 3 1 0 0,-96-12 0 0 0,90 16-90 0 0,-119-9 4 0 0,54 6-30 0 0,-144-2-15 0 0,122 9 0 0 0,-558-1 0 0 0,451 31 87 0 0,97-9-46 0 0,22-5 23 0 0,-261-13 0 0 0,-212-23-64 0 0,139 0 0 0 0,200 6 51 0 0,155 14-38 0 0,34 2-13 0 0,-35-2 0 0 0,-369-17 0 0 0,214 28-12 0 0,-12-10 5 0 0,273 4 8 0 0,0 1 1 0 0,1-1-1 0 0,-1 2 0 0 0,0-1 0 0 0,1 1 0 0 0,-1 0 0 0 0,0 0 0 0 0,1 1 0 0 0,-8 4 0 0 0,7-4-8 0 0,6-3 4 0 0,0 0 0 0 0,0 1 1 0 0,0-1-1 0 0,0 1 1 0 0,0-1-1 0 0,0 1 1 0 0,0 0-1 0 0,0-1 1 0 0,0 1-1 0 0,1 0 0 0 0,-1 0 1 0 0,0-1-1 0 0,0 1 1 0 0,1 0-1 0 0,-1 0 1 0 0,0 0-1 0 0,1 0 0 0 0,-1 0 1 0 0,1 0-1 0 0,-1 0 1 0 0,1 1-1 0 0,-7 19 53 0 0,1 0 0 0 0,1 0 0 0 0,-4 41 0 0 0,9-62-50 0 0,-14 69 0 0 0,7-36 0 0 0,-27 108 53 0 0,20-85-6 0 0,8-36 8 0 0,-4 22 1 0 0,2 8-41 0 0,2 0 1 0 0,2 0-1 0 0,2 0 1 0 0,8 81-1 0 0,4-34 14 0 0,12 77 59 0 0,-16-141-92 0 0,9 35 52 0 0,-12-61-44 0 0,-1 1 1 0 0,1-1-1 0 0,1 0 1 0 0,-1 0-1 0 0,1 0 1 0 0,8 10-1 0 0,3-1-4 0 0,21 17 11 0 0,-18-18 31 0 0,33 24-31 0 0,22 5-11 0 0,9-6 0 0 0,15-4 0 0 0,12-6 0 0 0,1-10 0 0 0,12-5 0 0 0,0-7 0 0 0,1-2 0 0 0,0-4 0 0 0,-10 1 0 0 0,20 0 0 0 0,-19 0 0 0 0,-10-3 0 0 0,-6-2 0 0 0,-5 0 0 0 0,1 1 0 0 0,9 1 0 0 0,30 4 0 0 0,6 6 0 0 0,-30 1 0 0 0,-11-1 0 0 0,-6-2 0 0 0,4 1 0 0 0,5 0 0 0 0,3 1 0 0 0,5 0 0 0 0,7-5 0 0 0,2-4 0 0 0,-4-4 0 0 0,-3-4 0 0 0,2-1 0 0 0,1 1 0 0 0,5 0 0 0 0,12-1 0 0 0,5-3 0 0 0,-9 0 0 0 0,-3 2 0 0 0,0 6 0 0 0,-3 4 0 0 0,-1 5 0 0 0,-1 3 0 0 0,-14-1 0 0 0,-12-1 0 0 0,-4 3 0 0 0,-1 0-25 0 0,-70-7-97 0 0,-2 1-2 0 0,45 6 11 0 0,-46-6-146 0 0,4-3-1767 0 0,76-4 823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54:31.292"/>
    </inkml:context>
    <inkml:brush xml:id="br0">
      <inkml:brushProperty name="width" value="0.1" units="cm"/>
      <inkml:brushProperty name="height" value="0.1" units="cm"/>
      <inkml:brushProperty name="color" value="#E71224"/>
    </inkml:brush>
  </inkml:definitions>
  <inkml:trace contextRef="#ctx0" brushRef="#br0">2897 152 9935 0 0,'0'0'1000'0'0,"-5"3"-872"0"0,-20 14 3904 0 0,19-19-3504 0 0,-15-6-17 0 0,16 6 738 0 0,-35 8 310 0 0,16-3-1407 0 0,18-2 264 0 0,-1 1-295 0 0,-19 6-1 0 0,19-6 96 0 0,2-1-120 0 0,-18 6 0 0 0,17-6 112 0 0,0 0-96 0 0,0 1-71 0 0,3-1-3 0 0,-1 0 0 0 0,1 0-1 0 0,0-1 1 0 0,0 0 0 0 0,0 1 0 0 0,-1-1 0 0 0,-2-1 0 0 0,-31 2 326 0 0,-2 0-72 0 0,7 0 12 0 0,-1 1 0 0 0,1 2-3 0 0,-1 0-26 0 0,-5-2-4 0 0,-2 2-22 0 0,33-2-209 0 0,-21 2 153 0 0,-8-2-34 0 0,3-1-27 0 0,1-1-40 0 0,-1 0 4 0 0,0 0 0 0 0,-3-2 16 0 0,5 2-16 0 0,-30 2 192 0 0,15-2-64 0 0,8-2-61 0 0,30 0-70 0 0,-22-6 3 0 0,22 6 0 0 0,6 3-85 0 0,-1-1 0 0 0,1-1 0 0 0,-1 1-1 0 0,1 0 1 0 0,-1 0 0 0 0,1-1 0 0 0,-1 0 0 0 0,-3-1 0 0 0,-1 0 0 0 0,-7-1 56 0 0,-21-3 0 0 0,-4-1-54 0 0,-13-5 62 0 0,32 6-22 0 0,-28-5 22 0 0,-3 1 2 0 0,18 6 3 0 0,26 3-67 0 0,-23-1 65 0 0,0-2 15 0 0,-4 0-17 0 0,4 2-52 0 0,-2-1 37 0 0,0 0 18 0 0,2 0-2 0 0,-2-1-10 0 0,3 0-14 0 0,-4-1 18 0 0,3 1-59 0 0,-10-1-12 0 0,1 1 0 0 0,9 2 0 0 0,-10-3 45 0 0,8 4-68 0 0,19 1 5 0 0,-26 2-757 0 0,4-2-137 0 0,7 0 776 0 0,-5-1 207 0 0,-5-1 912 0 0,8 0 95 0 0,-131-21-548 0 0,9 9-242 0 0,131 14-263 0 0,-11 0 34 0 0,-1-2 9 0 0,-4 2 10 0 0,-1 2 10 0 0,0 0 10 0 0,-10 3 90 0 0,8-1-55 0 0,1 0-68 0 0,1 2-1 0 0,9-4-53 0 0,-2-3-28 0 0,-13-1-366 0 0,43 2 329 0 0,0 0-1 0 0,0 0 1 0 0,0 0-1 0 0,0 0 1 0 0,0 0-1 0 0,0-1 1 0 0,-1 1-1 0 0,1 0 1 0 0,0-1-1 0 0,0 1 1 0 0,0-1-1 0 0,1 1 1 0 0,-1-1-1 0 0,0 0 1 0 0,-2 0-1 0 0,1-1-229 0 0,-5-5-837 0 0,-8-19-1517 0 0,4-3-5871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8T22:54:33.504"/>
    </inkml:context>
    <inkml:brush xml:id="br0">
      <inkml:brushProperty name="width" value="0.1" units="cm"/>
      <inkml:brushProperty name="height" value="0.1" units="cm"/>
      <inkml:brushProperty name="color" value="#E71224"/>
    </inkml:brush>
  </inkml:definitions>
  <inkml:trace contextRef="#ctx0" brushRef="#br0">2074 60 8063 0 0,'-2'-5'818'0'0,"0"3"-771"0"0,5-21 242 0 0,-2 19 1053 0 0,-10-8 3409 0 0,-18 7-2523 0 0,3 2-736 0 0,13 1-887 0 0,7 1-406 0 0,1 0 0 0 0,-1 0 0 0 0,0 1 0 0 0,-7-1 0 0 0,-2 2-16 0 0,0 1 0 0 0,-14 3 0 0 0,9-1-171 0 0,-121 27 1525 0 0,7-1-546 0 0,-54 7-112 0 0,64-11-494 0 0,-93 15 287 0 0,-14-21 193 0 0,147-11-505 0 0,-31 3-25 0 0,8 6-87 0 0,-110 14 322 0 0,182-30-485 0 0,0 0 1 0 0,0-3 0 0 0,-1 0 0 0 0,-48-10 0 0 0,70 9-130 0 0,0-1 1 0 0,0-1-1 0 0,0 0 0 0 0,1-1 1 0 0,-14-7-1 0 0,20 9 35 0 0,0 1-1 0 0,1-1 0 0 0,-1-1 1 0 0,1 1-1 0 0,0-1 0 0 0,0 0 0 0 0,0 1 1 0 0,1-2-1 0 0,-1 1 0 0 0,1 0 1 0 0,0-1-1 0 0,0 0 0 0 0,0 1 1 0 0,-2-8-1 0 0,-4-22 10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8/18/2022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3288186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428497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854832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2350313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4131210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1404280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2563277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16958401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1708397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1851240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3636715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2081034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1664343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3818135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1121954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1442317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8/18/2022</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8/18/2022</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8/18/2022</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8/18/2022</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8/18/2022</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8/18/2022</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8/18/2022</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8/18/2022</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8/18/2022</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8/18/2022</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8/18/2022</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8/18/2022</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matsati.com/" TargetMode="External"/><Relationship Id="rId3" Type="http://schemas.openxmlformats.org/officeDocument/2006/relationships/image" Target="../media/image1.jpg"/><Relationship Id="rId7" Type="http://schemas.openxmlformats.org/officeDocument/2006/relationships/hyperlink" Target="https://www.youtube.com/channel/UC5_qPfruat-sCJJypz0_OBw"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youtube.com/c/HebrewLiteracy" TargetMode="External"/><Relationship Id="rId5" Type="http://schemas.openxmlformats.org/officeDocument/2006/relationships/hyperlink" Target="https://www.youtube.com/c/TheFoundationofTheWordOutreachMinistries" TargetMode="External"/><Relationship Id="rId10" Type="http://schemas.openxmlformats.org/officeDocument/2006/relationships/hyperlink" Target="http://www.umja.net/" TargetMode="External"/><Relationship Id="rId4" Type="http://schemas.openxmlformats.org/officeDocument/2006/relationships/hyperlink" Target="https://t.me/MessianicChat" TargetMode="External"/><Relationship Id="rId9" Type="http://schemas.openxmlformats.org/officeDocument/2006/relationships/hyperlink" Target="https://www.youtube.com/user/MATSATI/"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20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customXml" Target="../ink/ink196.xml"/><Relationship Id="rId5" Type="http://schemas.openxmlformats.org/officeDocument/2006/relationships/image" Target="../media/image201.png"/><Relationship Id="rId4" Type="http://schemas.openxmlformats.org/officeDocument/2006/relationships/customXml" Target="../ink/ink195.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customXml" Target="../ink/ink199.xml"/><Relationship Id="rId3" Type="http://schemas.openxmlformats.org/officeDocument/2006/relationships/image" Target="../media/image1.jpg"/><Relationship Id="rId7" Type="http://schemas.openxmlformats.org/officeDocument/2006/relationships/image" Target="../media/image20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customXml" Target="../ink/ink198.xml"/><Relationship Id="rId5" Type="http://schemas.openxmlformats.org/officeDocument/2006/relationships/image" Target="../media/image203.png"/><Relationship Id="rId4" Type="http://schemas.openxmlformats.org/officeDocument/2006/relationships/customXml" Target="../ink/ink197.xml"/><Relationship Id="rId9" Type="http://schemas.openxmlformats.org/officeDocument/2006/relationships/image" Target="../media/image205.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207.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customXml" Target="../ink/ink201.xml"/><Relationship Id="rId5" Type="http://schemas.openxmlformats.org/officeDocument/2006/relationships/image" Target="../media/image206.png"/><Relationship Id="rId4" Type="http://schemas.openxmlformats.org/officeDocument/2006/relationships/customXml" Target="../ink/ink200.xml"/></Relationships>
</file>

<file path=ppt/slides/_rels/slide15.xml.rels><?xml version="1.0" encoding="UTF-8" standalone="yes"?>
<Relationships xmlns="http://schemas.openxmlformats.org/package/2006/relationships"><Relationship Id="rId8" Type="http://schemas.openxmlformats.org/officeDocument/2006/relationships/customXml" Target="../ink/ink204.xml"/><Relationship Id="rId13" Type="http://schemas.openxmlformats.org/officeDocument/2006/relationships/image" Target="../media/image212.png"/><Relationship Id="rId18" Type="http://schemas.openxmlformats.org/officeDocument/2006/relationships/customXml" Target="../ink/ink209.xml"/><Relationship Id="rId26" Type="http://schemas.openxmlformats.org/officeDocument/2006/relationships/customXml" Target="../ink/ink213.xml"/><Relationship Id="rId3" Type="http://schemas.openxmlformats.org/officeDocument/2006/relationships/image" Target="../media/image1.jpg"/><Relationship Id="rId21" Type="http://schemas.openxmlformats.org/officeDocument/2006/relationships/image" Target="../media/image216.png"/><Relationship Id="rId7" Type="http://schemas.openxmlformats.org/officeDocument/2006/relationships/image" Target="../media/image209.png"/><Relationship Id="rId12" Type="http://schemas.openxmlformats.org/officeDocument/2006/relationships/customXml" Target="../ink/ink206.xml"/><Relationship Id="rId17" Type="http://schemas.openxmlformats.org/officeDocument/2006/relationships/image" Target="../media/image214.png"/><Relationship Id="rId25" Type="http://schemas.openxmlformats.org/officeDocument/2006/relationships/image" Target="../media/image218.png"/><Relationship Id="rId2" Type="http://schemas.openxmlformats.org/officeDocument/2006/relationships/notesSlide" Target="../notesSlides/notesSlide15.xml"/><Relationship Id="rId16" Type="http://schemas.openxmlformats.org/officeDocument/2006/relationships/customXml" Target="../ink/ink208.xml"/><Relationship Id="rId20" Type="http://schemas.openxmlformats.org/officeDocument/2006/relationships/customXml" Target="../ink/ink210.xml"/><Relationship Id="rId1" Type="http://schemas.openxmlformats.org/officeDocument/2006/relationships/slideLayout" Target="../slideLayouts/slideLayout1.xml"/><Relationship Id="rId6" Type="http://schemas.openxmlformats.org/officeDocument/2006/relationships/customXml" Target="../ink/ink203.xml"/><Relationship Id="rId11" Type="http://schemas.openxmlformats.org/officeDocument/2006/relationships/image" Target="../media/image211.png"/><Relationship Id="rId24" Type="http://schemas.openxmlformats.org/officeDocument/2006/relationships/customXml" Target="../ink/ink212.xml"/><Relationship Id="rId5" Type="http://schemas.openxmlformats.org/officeDocument/2006/relationships/image" Target="../media/image208.png"/><Relationship Id="rId15" Type="http://schemas.openxmlformats.org/officeDocument/2006/relationships/image" Target="../media/image213.png"/><Relationship Id="rId23" Type="http://schemas.openxmlformats.org/officeDocument/2006/relationships/image" Target="../media/image217.png"/><Relationship Id="rId10" Type="http://schemas.openxmlformats.org/officeDocument/2006/relationships/customXml" Target="../ink/ink205.xml"/><Relationship Id="rId19" Type="http://schemas.openxmlformats.org/officeDocument/2006/relationships/image" Target="../media/image215.png"/><Relationship Id="rId4" Type="http://schemas.openxmlformats.org/officeDocument/2006/relationships/customXml" Target="../ink/ink202.xml"/><Relationship Id="rId9" Type="http://schemas.openxmlformats.org/officeDocument/2006/relationships/image" Target="../media/image210.png"/><Relationship Id="rId14" Type="http://schemas.openxmlformats.org/officeDocument/2006/relationships/customXml" Target="../ink/ink207.xml"/><Relationship Id="rId22" Type="http://schemas.openxmlformats.org/officeDocument/2006/relationships/customXml" Target="../ink/ink211.xml"/><Relationship Id="rId27" Type="http://schemas.openxmlformats.org/officeDocument/2006/relationships/image" Target="../media/image219.png"/></Relationships>
</file>

<file path=ppt/slides/_rels/slide16.xml.rels><?xml version="1.0" encoding="UTF-8" standalone="yes"?>
<Relationships xmlns="http://schemas.openxmlformats.org/package/2006/relationships"><Relationship Id="rId13" Type="http://schemas.openxmlformats.org/officeDocument/2006/relationships/image" Target="../media/image224.png"/><Relationship Id="rId18" Type="http://schemas.openxmlformats.org/officeDocument/2006/relationships/customXml" Target="../ink/ink221.xml"/><Relationship Id="rId26" Type="http://schemas.openxmlformats.org/officeDocument/2006/relationships/customXml" Target="../ink/ink225.xml"/><Relationship Id="rId39" Type="http://schemas.openxmlformats.org/officeDocument/2006/relationships/image" Target="../media/image237.png"/><Relationship Id="rId21" Type="http://schemas.openxmlformats.org/officeDocument/2006/relationships/image" Target="../media/image228.png"/><Relationship Id="rId34" Type="http://schemas.openxmlformats.org/officeDocument/2006/relationships/customXml" Target="../ink/ink229.xml"/><Relationship Id="rId42" Type="http://schemas.openxmlformats.org/officeDocument/2006/relationships/customXml" Target="../ink/ink233.xml"/><Relationship Id="rId7" Type="http://schemas.openxmlformats.org/officeDocument/2006/relationships/image" Target="../media/image221.png"/><Relationship Id="rId2" Type="http://schemas.openxmlformats.org/officeDocument/2006/relationships/notesSlide" Target="../notesSlides/notesSlide16.xml"/><Relationship Id="rId16" Type="http://schemas.openxmlformats.org/officeDocument/2006/relationships/customXml" Target="../ink/ink220.xml"/><Relationship Id="rId20" Type="http://schemas.openxmlformats.org/officeDocument/2006/relationships/customXml" Target="../ink/ink222.xml"/><Relationship Id="rId29" Type="http://schemas.openxmlformats.org/officeDocument/2006/relationships/image" Target="../media/image232.png"/><Relationship Id="rId41" Type="http://schemas.openxmlformats.org/officeDocument/2006/relationships/image" Target="../media/image238.png"/><Relationship Id="rId1" Type="http://schemas.openxmlformats.org/officeDocument/2006/relationships/slideLayout" Target="../slideLayouts/slideLayout1.xml"/><Relationship Id="rId6" Type="http://schemas.openxmlformats.org/officeDocument/2006/relationships/customXml" Target="../ink/ink215.xml"/><Relationship Id="rId11" Type="http://schemas.openxmlformats.org/officeDocument/2006/relationships/image" Target="../media/image223.png"/><Relationship Id="rId24" Type="http://schemas.openxmlformats.org/officeDocument/2006/relationships/customXml" Target="../ink/ink224.xml"/><Relationship Id="rId32" Type="http://schemas.openxmlformats.org/officeDocument/2006/relationships/customXml" Target="../ink/ink228.xml"/><Relationship Id="rId37" Type="http://schemas.openxmlformats.org/officeDocument/2006/relationships/image" Target="../media/image236.png"/><Relationship Id="rId40" Type="http://schemas.openxmlformats.org/officeDocument/2006/relationships/customXml" Target="../ink/ink232.xml"/><Relationship Id="rId5" Type="http://schemas.openxmlformats.org/officeDocument/2006/relationships/image" Target="../media/image220.png"/><Relationship Id="rId15" Type="http://schemas.openxmlformats.org/officeDocument/2006/relationships/image" Target="../media/image225.png"/><Relationship Id="rId23" Type="http://schemas.openxmlformats.org/officeDocument/2006/relationships/image" Target="../media/image229.png"/><Relationship Id="rId28" Type="http://schemas.openxmlformats.org/officeDocument/2006/relationships/customXml" Target="../ink/ink226.xml"/><Relationship Id="rId36" Type="http://schemas.openxmlformats.org/officeDocument/2006/relationships/customXml" Target="../ink/ink230.xml"/><Relationship Id="rId10" Type="http://schemas.openxmlformats.org/officeDocument/2006/relationships/customXml" Target="../ink/ink217.xml"/><Relationship Id="rId19" Type="http://schemas.openxmlformats.org/officeDocument/2006/relationships/image" Target="../media/image227.png"/><Relationship Id="rId31" Type="http://schemas.openxmlformats.org/officeDocument/2006/relationships/image" Target="../media/image233.png"/><Relationship Id="rId4" Type="http://schemas.openxmlformats.org/officeDocument/2006/relationships/customXml" Target="../ink/ink214.xml"/><Relationship Id="rId9" Type="http://schemas.openxmlformats.org/officeDocument/2006/relationships/image" Target="../media/image222.png"/><Relationship Id="rId14" Type="http://schemas.openxmlformats.org/officeDocument/2006/relationships/customXml" Target="../ink/ink219.xml"/><Relationship Id="rId22" Type="http://schemas.openxmlformats.org/officeDocument/2006/relationships/customXml" Target="../ink/ink223.xml"/><Relationship Id="rId27" Type="http://schemas.openxmlformats.org/officeDocument/2006/relationships/image" Target="../media/image231.png"/><Relationship Id="rId30" Type="http://schemas.openxmlformats.org/officeDocument/2006/relationships/customXml" Target="../ink/ink227.xml"/><Relationship Id="rId35" Type="http://schemas.openxmlformats.org/officeDocument/2006/relationships/image" Target="../media/image235.png"/><Relationship Id="rId43" Type="http://schemas.openxmlformats.org/officeDocument/2006/relationships/image" Target="../media/image239.png"/><Relationship Id="rId8" Type="http://schemas.openxmlformats.org/officeDocument/2006/relationships/customXml" Target="../ink/ink216.xml"/><Relationship Id="rId3" Type="http://schemas.openxmlformats.org/officeDocument/2006/relationships/image" Target="../media/image1.jpg"/><Relationship Id="rId12" Type="http://schemas.openxmlformats.org/officeDocument/2006/relationships/customXml" Target="../ink/ink218.xml"/><Relationship Id="rId17" Type="http://schemas.openxmlformats.org/officeDocument/2006/relationships/image" Target="../media/image226.png"/><Relationship Id="rId25" Type="http://schemas.openxmlformats.org/officeDocument/2006/relationships/image" Target="../media/image230.png"/><Relationship Id="rId33" Type="http://schemas.openxmlformats.org/officeDocument/2006/relationships/image" Target="../media/image234.png"/><Relationship Id="rId38" Type="http://schemas.openxmlformats.org/officeDocument/2006/relationships/customXml" Target="../ink/ink231.xml"/></Relationships>
</file>

<file path=ppt/slides/_rels/slide17.xml.rels><?xml version="1.0" encoding="UTF-8" standalone="yes"?>
<Relationships xmlns="http://schemas.openxmlformats.org/package/2006/relationships"><Relationship Id="rId8" Type="http://schemas.openxmlformats.org/officeDocument/2006/relationships/customXml" Target="../ink/ink236.xml"/><Relationship Id="rId3" Type="http://schemas.openxmlformats.org/officeDocument/2006/relationships/image" Target="../media/image1.jpg"/><Relationship Id="rId7" Type="http://schemas.openxmlformats.org/officeDocument/2006/relationships/image" Target="../media/image24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customXml" Target="../ink/ink235.xml"/><Relationship Id="rId11" Type="http://schemas.openxmlformats.org/officeDocument/2006/relationships/image" Target="../media/image243.png"/><Relationship Id="rId5" Type="http://schemas.openxmlformats.org/officeDocument/2006/relationships/image" Target="../media/image240.png"/><Relationship Id="rId10" Type="http://schemas.openxmlformats.org/officeDocument/2006/relationships/customXml" Target="../ink/ink237.xml"/><Relationship Id="rId4" Type="http://schemas.openxmlformats.org/officeDocument/2006/relationships/customXml" Target="../ink/ink234.xml"/><Relationship Id="rId9" Type="http://schemas.openxmlformats.org/officeDocument/2006/relationships/image" Target="../media/image242.png"/></Relationships>
</file>

<file path=ppt/slides/_rels/slide18.xml.rels><?xml version="1.0" encoding="UTF-8" standalone="yes"?>
<Relationships xmlns="http://schemas.openxmlformats.org/package/2006/relationships"><Relationship Id="rId8" Type="http://schemas.openxmlformats.org/officeDocument/2006/relationships/customXml" Target="../ink/ink240.xml"/><Relationship Id="rId13" Type="http://schemas.openxmlformats.org/officeDocument/2006/relationships/image" Target="../media/image248.png"/><Relationship Id="rId3" Type="http://schemas.openxmlformats.org/officeDocument/2006/relationships/image" Target="../media/image1.jpg"/><Relationship Id="rId7" Type="http://schemas.openxmlformats.org/officeDocument/2006/relationships/image" Target="../media/image245.png"/><Relationship Id="rId12" Type="http://schemas.openxmlformats.org/officeDocument/2006/relationships/customXml" Target="../ink/ink242.xml"/><Relationship Id="rId17" Type="http://schemas.openxmlformats.org/officeDocument/2006/relationships/image" Target="../media/image250.png"/><Relationship Id="rId2" Type="http://schemas.openxmlformats.org/officeDocument/2006/relationships/notesSlide" Target="../notesSlides/notesSlide18.xml"/><Relationship Id="rId16" Type="http://schemas.openxmlformats.org/officeDocument/2006/relationships/customXml" Target="../ink/ink244.xml"/><Relationship Id="rId1" Type="http://schemas.openxmlformats.org/officeDocument/2006/relationships/slideLayout" Target="../slideLayouts/slideLayout1.xml"/><Relationship Id="rId6" Type="http://schemas.openxmlformats.org/officeDocument/2006/relationships/customXml" Target="../ink/ink239.xml"/><Relationship Id="rId11" Type="http://schemas.openxmlformats.org/officeDocument/2006/relationships/image" Target="../media/image247.png"/><Relationship Id="rId5" Type="http://schemas.openxmlformats.org/officeDocument/2006/relationships/image" Target="../media/image244.png"/><Relationship Id="rId15" Type="http://schemas.openxmlformats.org/officeDocument/2006/relationships/image" Target="../media/image249.png"/><Relationship Id="rId10" Type="http://schemas.openxmlformats.org/officeDocument/2006/relationships/customXml" Target="../ink/ink241.xml"/><Relationship Id="rId4" Type="http://schemas.openxmlformats.org/officeDocument/2006/relationships/customXml" Target="../ink/ink238.xml"/><Relationship Id="rId9" Type="http://schemas.openxmlformats.org/officeDocument/2006/relationships/image" Target="../media/image246.png"/><Relationship Id="rId14" Type="http://schemas.openxmlformats.org/officeDocument/2006/relationships/customXml" Target="../ink/ink24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6" Type="http://schemas.openxmlformats.org/officeDocument/2006/relationships/customXml" Target="../ink/ink12.xml"/><Relationship Id="rId117" Type="http://schemas.openxmlformats.org/officeDocument/2006/relationships/image" Target="../media/image60.png"/><Relationship Id="rId21" Type="http://schemas.openxmlformats.org/officeDocument/2006/relationships/image" Target="../media/image12.png"/><Relationship Id="rId42" Type="http://schemas.openxmlformats.org/officeDocument/2006/relationships/customXml" Target="../ink/ink20.xml"/><Relationship Id="rId47" Type="http://schemas.openxmlformats.org/officeDocument/2006/relationships/image" Target="../media/image25.png"/><Relationship Id="rId63" Type="http://schemas.openxmlformats.org/officeDocument/2006/relationships/image" Target="../media/image33.png"/><Relationship Id="rId68" Type="http://schemas.openxmlformats.org/officeDocument/2006/relationships/customXml" Target="../ink/ink33.xml"/><Relationship Id="rId84" Type="http://schemas.openxmlformats.org/officeDocument/2006/relationships/customXml" Target="../ink/ink41.xml"/><Relationship Id="rId89" Type="http://schemas.openxmlformats.org/officeDocument/2006/relationships/image" Target="../media/image46.png"/><Relationship Id="rId112" Type="http://schemas.openxmlformats.org/officeDocument/2006/relationships/customXml" Target="../ink/ink55.xml"/><Relationship Id="rId16" Type="http://schemas.openxmlformats.org/officeDocument/2006/relationships/customXml" Target="../ink/ink7.xml"/><Relationship Id="rId107" Type="http://schemas.openxmlformats.org/officeDocument/2006/relationships/image" Target="../media/image55.png"/><Relationship Id="rId11" Type="http://schemas.openxmlformats.org/officeDocument/2006/relationships/image" Target="../media/image7.png"/><Relationship Id="rId32" Type="http://schemas.openxmlformats.org/officeDocument/2006/relationships/customXml" Target="../ink/ink15.xml"/><Relationship Id="rId37" Type="http://schemas.openxmlformats.org/officeDocument/2006/relationships/image" Target="../media/image20.png"/><Relationship Id="rId53" Type="http://schemas.openxmlformats.org/officeDocument/2006/relationships/image" Target="../media/image28.png"/><Relationship Id="rId58" Type="http://schemas.openxmlformats.org/officeDocument/2006/relationships/customXml" Target="../ink/ink28.xml"/><Relationship Id="rId74" Type="http://schemas.openxmlformats.org/officeDocument/2006/relationships/customXml" Target="../ink/ink36.xml"/><Relationship Id="rId79" Type="http://schemas.openxmlformats.org/officeDocument/2006/relationships/image" Target="../media/image41.png"/><Relationship Id="rId102" Type="http://schemas.openxmlformats.org/officeDocument/2006/relationships/customXml" Target="../ink/ink50.xml"/><Relationship Id="rId123" Type="http://schemas.openxmlformats.org/officeDocument/2006/relationships/image" Target="../media/image63.png"/><Relationship Id="rId5" Type="http://schemas.openxmlformats.org/officeDocument/2006/relationships/image" Target="../media/image4.png"/><Relationship Id="rId90" Type="http://schemas.openxmlformats.org/officeDocument/2006/relationships/customXml" Target="../ink/ink44.xml"/><Relationship Id="rId95" Type="http://schemas.openxmlformats.org/officeDocument/2006/relationships/image" Target="../media/image49.png"/><Relationship Id="rId22" Type="http://schemas.openxmlformats.org/officeDocument/2006/relationships/customXml" Target="../ink/ink10.xml"/><Relationship Id="rId27" Type="http://schemas.openxmlformats.org/officeDocument/2006/relationships/image" Target="../media/image15.png"/><Relationship Id="rId43" Type="http://schemas.openxmlformats.org/officeDocument/2006/relationships/image" Target="../media/image23.png"/><Relationship Id="rId48" Type="http://schemas.openxmlformats.org/officeDocument/2006/relationships/customXml" Target="../ink/ink23.xml"/><Relationship Id="rId64" Type="http://schemas.openxmlformats.org/officeDocument/2006/relationships/customXml" Target="../ink/ink31.xml"/><Relationship Id="rId69" Type="http://schemas.openxmlformats.org/officeDocument/2006/relationships/image" Target="../media/image36.png"/><Relationship Id="rId113" Type="http://schemas.openxmlformats.org/officeDocument/2006/relationships/image" Target="../media/image58.png"/><Relationship Id="rId118" Type="http://schemas.openxmlformats.org/officeDocument/2006/relationships/customXml" Target="../ink/ink58.xml"/><Relationship Id="rId80" Type="http://schemas.openxmlformats.org/officeDocument/2006/relationships/customXml" Target="../ink/ink39.xml"/><Relationship Id="rId85" Type="http://schemas.openxmlformats.org/officeDocument/2006/relationships/image" Target="../media/image44.png"/><Relationship Id="rId12" Type="http://schemas.openxmlformats.org/officeDocument/2006/relationships/customXml" Target="../ink/ink5.xml"/><Relationship Id="rId17" Type="http://schemas.openxmlformats.org/officeDocument/2006/relationships/image" Target="../media/image10.png"/><Relationship Id="rId33" Type="http://schemas.openxmlformats.org/officeDocument/2006/relationships/image" Target="../media/image18.png"/><Relationship Id="rId38" Type="http://schemas.openxmlformats.org/officeDocument/2006/relationships/customXml" Target="../ink/ink18.xml"/><Relationship Id="rId59" Type="http://schemas.openxmlformats.org/officeDocument/2006/relationships/image" Target="../media/image31.png"/><Relationship Id="rId103" Type="http://schemas.openxmlformats.org/officeDocument/2006/relationships/image" Target="../media/image53.png"/><Relationship Id="rId108" Type="http://schemas.openxmlformats.org/officeDocument/2006/relationships/customXml" Target="../ink/ink53.xml"/><Relationship Id="rId124" Type="http://schemas.openxmlformats.org/officeDocument/2006/relationships/customXml" Target="../ink/ink61.xml"/><Relationship Id="rId54" Type="http://schemas.openxmlformats.org/officeDocument/2006/relationships/customXml" Target="../ink/ink26.xml"/><Relationship Id="rId70" Type="http://schemas.openxmlformats.org/officeDocument/2006/relationships/customXml" Target="../ink/ink34.xml"/><Relationship Id="rId75" Type="http://schemas.openxmlformats.org/officeDocument/2006/relationships/image" Target="../media/image39.png"/><Relationship Id="rId91" Type="http://schemas.openxmlformats.org/officeDocument/2006/relationships/image" Target="../media/image47.png"/><Relationship Id="rId96" Type="http://schemas.openxmlformats.org/officeDocument/2006/relationships/customXml" Target="../ink/ink47.xml"/><Relationship Id="rId1" Type="http://schemas.openxmlformats.org/officeDocument/2006/relationships/slideLayout" Target="../slideLayouts/slideLayout1.xml"/><Relationship Id="rId6" Type="http://schemas.openxmlformats.org/officeDocument/2006/relationships/customXml" Target="../ink/ink2.xml"/><Relationship Id="rId23" Type="http://schemas.openxmlformats.org/officeDocument/2006/relationships/image" Target="../media/image13.png"/><Relationship Id="rId28" Type="http://schemas.openxmlformats.org/officeDocument/2006/relationships/customXml" Target="../ink/ink13.xml"/><Relationship Id="rId49" Type="http://schemas.openxmlformats.org/officeDocument/2006/relationships/image" Target="../media/image26.png"/><Relationship Id="rId114" Type="http://schemas.openxmlformats.org/officeDocument/2006/relationships/customXml" Target="../ink/ink56.xml"/><Relationship Id="rId119" Type="http://schemas.openxmlformats.org/officeDocument/2006/relationships/image" Target="../media/image61.png"/><Relationship Id="rId44" Type="http://schemas.openxmlformats.org/officeDocument/2006/relationships/customXml" Target="../ink/ink21.xml"/><Relationship Id="rId60" Type="http://schemas.openxmlformats.org/officeDocument/2006/relationships/customXml" Target="../ink/ink29.xml"/><Relationship Id="rId65" Type="http://schemas.openxmlformats.org/officeDocument/2006/relationships/image" Target="../media/image34.png"/><Relationship Id="rId81" Type="http://schemas.openxmlformats.org/officeDocument/2006/relationships/image" Target="../media/image42.png"/><Relationship Id="rId86" Type="http://schemas.openxmlformats.org/officeDocument/2006/relationships/customXml" Target="../ink/ink42.xml"/><Relationship Id="rId13" Type="http://schemas.openxmlformats.org/officeDocument/2006/relationships/image" Target="../media/image8.png"/><Relationship Id="rId18" Type="http://schemas.openxmlformats.org/officeDocument/2006/relationships/customXml" Target="../ink/ink8.xml"/><Relationship Id="rId39" Type="http://schemas.openxmlformats.org/officeDocument/2006/relationships/image" Target="../media/image21.png"/><Relationship Id="rId109" Type="http://schemas.openxmlformats.org/officeDocument/2006/relationships/image" Target="../media/image56.png"/><Relationship Id="rId34" Type="http://schemas.openxmlformats.org/officeDocument/2006/relationships/customXml" Target="../ink/ink16.xml"/><Relationship Id="rId50" Type="http://schemas.openxmlformats.org/officeDocument/2006/relationships/customXml" Target="../ink/ink24.xml"/><Relationship Id="rId55" Type="http://schemas.openxmlformats.org/officeDocument/2006/relationships/image" Target="../media/image29.png"/><Relationship Id="rId76" Type="http://schemas.openxmlformats.org/officeDocument/2006/relationships/customXml" Target="../ink/ink37.xml"/><Relationship Id="rId97" Type="http://schemas.openxmlformats.org/officeDocument/2006/relationships/image" Target="../media/image50.png"/><Relationship Id="rId104" Type="http://schemas.openxmlformats.org/officeDocument/2006/relationships/customXml" Target="../ink/ink51.xml"/><Relationship Id="rId120" Type="http://schemas.openxmlformats.org/officeDocument/2006/relationships/customXml" Target="../ink/ink59.xml"/><Relationship Id="rId125" Type="http://schemas.openxmlformats.org/officeDocument/2006/relationships/image" Target="../media/image64.png"/><Relationship Id="rId7" Type="http://schemas.openxmlformats.org/officeDocument/2006/relationships/image" Target="../media/image5.png"/><Relationship Id="rId71" Type="http://schemas.openxmlformats.org/officeDocument/2006/relationships/image" Target="../media/image37.png"/><Relationship Id="rId92" Type="http://schemas.openxmlformats.org/officeDocument/2006/relationships/customXml" Target="../ink/ink45.xml"/><Relationship Id="rId2" Type="http://schemas.openxmlformats.org/officeDocument/2006/relationships/notesSlide" Target="../notesSlides/notesSlide3.xml"/><Relationship Id="rId29" Type="http://schemas.openxmlformats.org/officeDocument/2006/relationships/image" Target="../media/image16.png"/><Relationship Id="rId24" Type="http://schemas.openxmlformats.org/officeDocument/2006/relationships/customXml" Target="../ink/ink11.xml"/><Relationship Id="rId40" Type="http://schemas.openxmlformats.org/officeDocument/2006/relationships/customXml" Target="../ink/ink19.xml"/><Relationship Id="rId45" Type="http://schemas.openxmlformats.org/officeDocument/2006/relationships/image" Target="../media/image24.png"/><Relationship Id="rId66" Type="http://schemas.openxmlformats.org/officeDocument/2006/relationships/customXml" Target="../ink/ink32.xml"/><Relationship Id="rId87" Type="http://schemas.openxmlformats.org/officeDocument/2006/relationships/image" Target="../media/image45.png"/><Relationship Id="rId110" Type="http://schemas.openxmlformats.org/officeDocument/2006/relationships/customXml" Target="../ink/ink54.xml"/><Relationship Id="rId115" Type="http://schemas.openxmlformats.org/officeDocument/2006/relationships/image" Target="../media/image59.png"/><Relationship Id="rId61" Type="http://schemas.openxmlformats.org/officeDocument/2006/relationships/image" Target="../media/image32.png"/><Relationship Id="rId82" Type="http://schemas.openxmlformats.org/officeDocument/2006/relationships/customXml" Target="../ink/ink40.xml"/><Relationship Id="rId19" Type="http://schemas.openxmlformats.org/officeDocument/2006/relationships/image" Target="../media/image11.png"/><Relationship Id="rId14" Type="http://schemas.openxmlformats.org/officeDocument/2006/relationships/customXml" Target="../ink/ink6.xml"/><Relationship Id="rId30" Type="http://schemas.openxmlformats.org/officeDocument/2006/relationships/customXml" Target="../ink/ink14.xml"/><Relationship Id="rId35" Type="http://schemas.openxmlformats.org/officeDocument/2006/relationships/image" Target="../media/image19.png"/><Relationship Id="rId56" Type="http://schemas.openxmlformats.org/officeDocument/2006/relationships/customXml" Target="../ink/ink27.xml"/><Relationship Id="rId77" Type="http://schemas.openxmlformats.org/officeDocument/2006/relationships/image" Target="../media/image40.png"/><Relationship Id="rId100" Type="http://schemas.openxmlformats.org/officeDocument/2006/relationships/customXml" Target="../ink/ink49.xml"/><Relationship Id="rId105" Type="http://schemas.openxmlformats.org/officeDocument/2006/relationships/image" Target="../media/image54.png"/><Relationship Id="rId126" Type="http://schemas.openxmlformats.org/officeDocument/2006/relationships/customXml" Target="../ink/ink62.xml"/><Relationship Id="rId8" Type="http://schemas.openxmlformats.org/officeDocument/2006/relationships/customXml" Target="../ink/ink3.xml"/><Relationship Id="rId51" Type="http://schemas.openxmlformats.org/officeDocument/2006/relationships/image" Target="../media/image27.png"/><Relationship Id="rId72" Type="http://schemas.openxmlformats.org/officeDocument/2006/relationships/customXml" Target="../ink/ink35.xml"/><Relationship Id="rId93" Type="http://schemas.openxmlformats.org/officeDocument/2006/relationships/image" Target="../media/image48.png"/><Relationship Id="rId98" Type="http://schemas.openxmlformats.org/officeDocument/2006/relationships/customXml" Target="../ink/ink48.xml"/><Relationship Id="rId121" Type="http://schemas.openxmlformats.org/officeDocument/2006/relationships/image" Target="../media/image62.png"/><Relationship Id="rId3" Type="http://schemas.openxmlformats.org/officeDocument/2006/relationships/image" Target="../media/image1.jpg"/><Relationship Id="rId25" Type="http://schemas.openxmlformats.org/officeDocument/2006/relationships/image" Target="../media/image14.png"/><Relationship Id="rId46" Type="http://schemas.openxmlformats.org/officeDocument/2006/relationships/customXml" Target="../ink/ink22.xml"/><Relationship Id="rId67" Type="http://schemas.openxmlformats.org/officeDocument/2006/relationships/image" Target="../media/image35.png"/><Relationship Id="rId116" Type="http://schemas.openxmlformats.org/officeDocument/2006/relationships/customXml" Target="../ink/ink57.xml"/><Relationship Id="rId20" Type="http://schemas.openxmlformats.org/officeDocument/2006/relationships/customXml" Target="../ink/ink9.xml"/><Relationship Id="rId41" Type="http://schemas.openxmlformats.org/officeDocument/2006/relationships/image" Target="../media/image22.png"/><Relationship Id="rId62" Type="http://schemas.openxmlformats.org/officeDocument/2006/relationships/customXml" Target="../ink/ink30.xml"/><Relationship Id="rId83" Type="http://schemas.openxmlformats.org/officeDocument/2006/relationships/image" Target="../media/image43.png"/><Relationship Id="rId88" Type="http://schemas.openxmlformats.org/officeDocument/2006/relationships/customXml" Target="../ink/ink43.xml"/><Relationship Id="rId111" Type="http://schemas.openxmlformats.org/officeDocument/2006/relationships/image" Target="../media/image57.png"/><Relationship Id="rId15" Type="http://schemas.openxmlformats.org/officeDocument/2006/relationships/image" Target="../media/image9.png"/><Relationship Id="rId36" Type="http://schemas.openxmlformats.org/officeDocument/2006/relationships/customXml" Target="../ink/ink17.xml"/><Relationship Id="rId57" Type="http://schemas.openxmlformats.org/officeDocument/2006/relationships/image" Target="../media/image30.png"/><Relationship Id="rId106" Type="http://schemas.openxmlformats.org/officeDocument/2006/relationships/customXml" Target="../ink/ink52.xml"/><Relationship Id="rId127" Type="http://schemas.openxmlformats.org/officeDocument/2006/relationships/image" Target="../media/image65.png"/><Relationship Id="rId10" Type="http://schemas.openxmlformats.org/officeDocument/2006/relationships/customXml" Target="../ink/ink4.xml"/><Relationship Id="rId31" Type="http://schemas.openxmlformats.org/officeDocument/2006/relationships/image" Target="../media/image17.png"/><Relationship Id="rId52" Type="http://schemas.openxmlformats.org/officeDocument/2006/relationships/customXml" Target="../ink/ink25.xml"/><Relationship Id="rId73" Type="http://schemas.openxmlformats.org/officeDocument/2006/relationships/image" Target="../media/image38.png"/><Relationship Id="rId78" Type="http://schemas.openxmlformats.org/officeDocument/2006/relationships/customXml" Target="../ink/ink38.xml"/><Relationship Id="rId94" Type="http://schemas.openxmlformats.org/officeDocument/2006/relationships/customXml" Target="../ink/ink46.xml"/><Relationship Id="rId99" Type="http://schemas.openxmlformats.org/officeDocument/2006/relationships/image" Target="../media/image51.png"/><Relationship Id="rId101" Type="http://schemas.openxmlformats.org/officeDocument/2006/relationships/image" Target="../media/image52.png"/><Relationship Id="rId122" Type="http://schemas.openxmlformats.org/officeDocument/2006/relationships/customXml" Target="../ink/ink60.xml"/><Relationship Id="rId4" Type="http://schemas.openxmlformats.org/officeDocument/2006/relationships/customXml" Target="../ink/ink1.xm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117" Type="http://schemas.openxmlformats.org/officeDocument/2006/relationships/image" Target="../media/image122.png"/><Relationship Id="rId21" Type="http://schemas.openxmlformats.org/officeDocument/2006/relationships/image" Target="../media/image74.png"/><Relationship Id="rId42" Type="http://schemas.openxmlformats.org/officeDocument/2006/relationships/customXml" Target="../ink/ink82.xml"/><Relationship Id="rId63" Type="http://schemas.openxmlformats.org/officeDocument/2006/relationships/image" Target="../media/image95.png"/><Relationship Id="rId84" Type="http://schemas.openxmlformats.org/officeDocument/2006/relationships/customXml" Target="../ink/ink103.xml"/><Relationship Id="rId138" Type="http://schemas.openxmlformats.org/officeDocument/2006/relationships/customXml" Target="../ink/ink130.xml"/><Relationship Id="rId159" Type="http://schemas.openxmlformats.org/officeDocument/2006/relationships/image" Target="../media/image143.png"/><Relationship Id="rId170" Type="http://schemas.openxmlformats.org/officeDocument/2006/relationships/customXml" Target="../ink/ink146.xml"/><Relationship Id="rId191" Type="http://schemas.openxmlformats.org/officeDocument/2006/relationships/image" Target="../media/image159.png"/><Relationship Id="rId205" Type="http://schemas.openxmlformats.org/officeDocument/2006/relationships/image" Target="../media/image166.png"/><Relationship Id="rId107" Type="http://schemas.openxmlformats.org/officeDocument/2006/relationships/image" Target="../media/image117.png"/><Relationship Id="rId11" Type="http://schemas.openxmlformats.org/officeDocument/2006/relationships/image" Target="../media/image69.png"/><Relationship Id="rId32" Type="http://schemas.openxmlformats.org/officeDocument/2006/relationships/customXml" Target="../ink/ink77.xml"/><Relationship Id="rId53" Type="http://schemas.openxmlformats.org/officeDocument/2006/relationships/image" Target="../media/image90.png"/><Relationship Id="rId74" Type="http://schemas.openxmlformats.org/officeDocument/2006/relationships/customXml" Target="../ink/ink98.xml"/><Relationship Id="rId128" Type="http://schemas.openxmlformats.org/officeDocument/2006/relationships/customXml" Target="../ink/ink125.xml"/><Relationship Id="rId149" Type="http://schemas.openxmlformats.org/officeDocument/2006/relationships/image" Target="../media/image138.png"/><Relationship Id="rId5" Type="http://schemas.openxmlformats.org/officeDocument/2006/relationships/image" Target="../media/image66.png"/><Relationship Id="rId95" Type="http://schemas.openxmlformats.org/officeDocument/2006/relationships/image" Target="../media/image111.png"/><Relationship Id="rId160" Type="http://schemas.openxmlformats.org/officeDocument/2006/relationships/customXml" Target="../ink/ink141.xml"/><Relationship Id="rId181" Type="http://schemas.openxmlformats.org/officeDocument/2006/relationships/image" Target="../media/image154.png"/><Relationship Id="rId22" Type="http://schemas.openxmlformats.org/officeDocument/2006/relationships/customXml" Target="../ink/ink72.xml"/><Relationship Id="rId43" Type="http://schemas.openxmlformats.org/officeDocument/2006/relationships/image" Target="../media/image85.png"/><Relationship Id="rId64" Type="http://schemas.openxmlformats.org/officeDocument/2006/relationships/customXml" Target="../ink/ink93.xml"/><Relationship Id="rId118" Type="http://schemas.openxmlformats.org/officeDocument/2006/relationships/customXml" Target="../ink/ink120.xml"/><Relationship Id="rId139" Type="http://schemas.openxmlformats.org/officeDocument/2006/relationships/image" Target="../media/image133.png"/><Relationship Id="rId85" Type="http://schemas.openxmlformats.org/officeDocument/2006/relationships/image" Target="../media/image106.png"/><Relationship Id="rId150" Type="http://schemas.openxmlformats.org/officeDocument/2006/relationships/customXml" Target="../ink/ink136.xml"/><Relationship Id="rId171" Type="http://schemas.openxmlformats.org/officeDocument/2006/relationships/image" Target="../media/image149.png"/><Relationship Id="rId192" Type="http://schemas.openxmlformats.org/officeDocument/2006/relationships/customXml" Target="../ink/ink157.xml"/><Relationship Id="rId12" Type="http://schemas.openxmlformats.org/officeDocument/2006/relationships/customXml" Target="../ink/ink67.xml"/><Relationship Id="rId33" Type="http://schemas.openxmlformats.org/officeDocument/2006/relationships/image" Target="../media/image80.png"/><Relationship Id="rId108" Type="http://schemas.openxmlformats.org/officeDocument/2006/relationships/customXml" Target="../ink/ink115.xml"/><Relationship Id="rId129" Type="http://schemas.openxmlformats.org/officeDocument/2006/relationships/image" Target="../media/image128.png"/><Relationship Id="rId54" Type="http://schemas.openxmlformats.org/officeDocument/2006/relationships/customXml" Target="../ink/ink88.xml"/><Relationship Id="rId75" Type="http://schemas.openxmlformats.org/officeDocument/2006/relationships/image" Target="../media/image101.png"/><Relationship Id="rId96" Type="http://schemas.openxmlformats.org/officeDocument/2006/relationships/customXml" Target="../ink/ink109.xml"/><Relationship Id="rId140" Type="http://schemas.openxmlformats.org/officeDocument/2006/relationships/customXml" Target="../ink/ink131.xml"/><Relationship Id="rId161" Type="http://schemas.openxmlformats.org/officeDocument/2006/relationships/image" Target="../media/image144.png"/><Relationship Id="rId182" Type="http://schemas.openxmlformats.org/officeDocument/2006/relationships/customXml" Target="../ink/ink152.xml"/><Relationship Id="rId6" Type="http://schemas.openxmlformats.org/officeDocument/2006/relationships/customXml" Target="../ink/ink64.xml"/><Relationship Id="rId23" Type="http://schemas.openxmlformats.org/officeDocument/2006/relationships/image" Target="../media/image75.png"/><Relationship Id="rId119" Type="http://schemas.openxmlformats.org/officeDocument/2006/relationships/image" Target="../media/image123.png"/><Relationship Id="rId44" Type="http://schemas.openxmlformats.org/officeDocument/2006/relationships/customXml" Target="../ink/ink83.xml"/><Relationship Id="rId65" Type="http://schemas.openxmlformats.org/officeDocument/2006/relationships/image" Target="../media/image96.png"/><Relationship Id="rId86" Type="http://schemas.openxmlformats.org/officeDocument/2006/relationships/customXml" Target="../ink/ink104.xml"/><Relationship Id="rId130" Type="http://schemas.openxmlformats.org/officeDocument/2006/relationships/customXml" Target="../ink/ink126.xml"/><Relationship Id="rId151" Type="http://schemas.openxmlformats.org/officeDocument/2006/relationships/image" Target="../media/image139.png"/><Relationship Id="rId172" Type="http://schemas.openxmlformats.org/officeDocument/2006/relationships/customXml" Target="../ink/ink147.xml"/><Relationship Id="rId193" Type="http://schemas.openxmlformats.org/officeDocument/2006/relationships/image" Target="../media/image160.png"/><Relationship Id="rId13" Type="http://schemas.openxmlformats.org/officeDocument/2006/relationships/image" Target="../media/image70.png"/><Relationship Id="rId109" Type="http://schemas.openxmlformats.org/officeDocument/2006/relationships/image" Target="../media/image118.png"/><Relationship Id="rId34" Type="http://schemas.openxmlformats.org/officeDocument/2006/relationships/customXml" Target="../ink/ink78.xml"/><Relationship Id="rId55" Type="http://schemas.openxmlformats.org/officeDocument/2006/relationships/image" Target="../media/image91.png"/><Relationship Id="rId76" Type="http://schemas.openxmlformats.org/officeDocument/2006/relationships/customXml" Target="../ink/ink99.xml"/><Relationship Id="rId97" Type="http://schemas.openxmlformats.org/officeDocument/2006/relationships/image" Target="../media/image112.png"/><Relationship Id="rId120" Type="http://schemas.openxmlformats.org/officeDocument/2006/relationships/customXml" Target="../ink/ink121.xml"/><Relationship Id="rId141" Type="http://schemas.openxmlformats.org/officeDocument/2006/relationships/image" Target="../media/image134.png"/><Relationship Id="rId7" Type="http://schemas.openxmlformats.org/officeDocument/2006/relationships/image" Target="../media/image67.png"/><Relationship Id="rId162" Type="http://schemas.openxmlformats.org/officeDocument/2006/relationships/customXml" Target="../ink/ink142.xml"/><Relationship Id="rId183" Type="http://schemas.openxmlformats.org/officeDocument/2006/relationships/image" Target="../media/image155.png"/><Relationship Id="rId24" Type="http://schemas.openxmlformats.org/officeDocument/2006/relationships/customXml" Target="../ink/ink73.xml"/><Relationship Id="rId40" Type="http://schemas.openxmlformats.org/officeDocument/2006/relationships/customXml" Target="../ink/ink81.xml"/><Relationship Id="rId45" Type="http://schemas.openxmlformats.org/officeDocument/2006/relationships/image" Target="../media/image86.png"/><Relationship Id="rId66" Type="http://schemas.openxmlformats.org/officeDocument/2006/relationships/customXml" Target="../ink/ink94.xml"/><Relationship Id="rId87" Type="http://schemas.openxmlformats.org/officeDocument/2006/relationships/image" Target="../media/image107.png"/><Relationship Id="rId110" Type="http://schemas.openxmlformats.org/officeDocument/2006/relationships/customXml" Target="../ink/ink116.xml"/><Relationship Id="rId115" Type="http://schemas.openxmlformats.org/officeDocument/2006/relationships/image" Target="../media/image121.png"/><Relationship Id="rId131" Type="http://schemas.openxmlformats.org/officeDocument/2006/relationships/image" Target="../media/image129.png"/><Relationship Id="rId136" Type="http://schemas.openxmlformats.org/officeDocument/2006/relationships/customXml" Target="../ink/ink129.xml"/><Relationship Id="rId157" Type="http://schemas.openxmlformats.org/officeDocument/2006/relationships/image" Target="../media/image142.png"/><Relationship Id="rId178" Type="http://schemas.openxmlformats.org/officeDocument/2006/relationships/customXml" Target="../ink/ink150.xml"/><Relationship Id="rId61" Type="http://schemas.openxmlformats.org/officeDocument/2006/relationships/image" Target="../media/image94.png"/><Relationship Id="rId82" Type="http://schemas.openxmlformats.org/officeDocument/2006/relationships/customXml" Target="../ink/ink102.xml"/><Relationship Id="rId152" Type="http://schemas.openxmlformats.org/officeDocument/2006/relationships/customXml" Target="../ink/ink137.xml"/><Relationship Id="rId173" Type="http://schemas.openxmlformats.org/officeDocument/2006/relationships/image" Target="../media/image150.png"/><Relationship Id="rId194" Type="http://schemas.openxmlformats.org/officeDocument/2006/relationships/customXml" Target="../ink/ink158.xml"/><Relationship Id="rId199" Type="http://schemas.openxmlformats.org/officeDocument/2006/relationships/image" Target="../media/image163.png"/><Relationship Id="rId203" Type="http://schemas.openxmlformats.org/officeDocument/2006/relationships/image" Target="../media/image165.png"/><Relationship Id="rId19" Type="http://schemas.openxmlformats.org/officeDocument/2006/relationships/image" Target="../media/image73.png"/><Relationship Id="rId14" Type="http://schemas.openxmlformats.org/officeDocument/2006/relationships/customXml" Target="../ink/ink68.xml"/><Relationship Id="rId30" Type="http://schemas.openxmlformats.org/officeDocument/2006/relationships/customXml" Target="../ink/ink76.xml"/><Relationship Id="rId35" Type="http://schemas.openxmlformats.org/officeDocument/2006/relationships/image" Target="../media/image81.png"/><Relationship Id="rId56" Type="http://schemas.openxmlformats.org/officeDocument/2006/relationships/customXml" Target="../ink/ink89.xml"/><Relationship Id="rId77" Type="http://schemas.openxmlformats.org/officeDocument/2006/relationships/image" Target="../media/image102.png"/><Relationship Id="rId100" Type="http://schemas.openxmlformats.org/officeDocument/2006/relationships/customXml" Target="../ink/ink111.xml"/><Relationship Id="rId105" Type="http://schemas.openxmlformats.org/officeDocument/2006/relationships/image" Target="../media/image116.png"/><Relationship Id="rId126" Type="http://schemas.openxmlformats.org/officeDocument/2006/relationships/customXml" Target="../ink/ink124.xml"/><Relationship Id="rId147" Type="http://schemas.openxmlformats.org/officeDocument/2006/relationships/image" Target="../media/image137.png"/><Relationship Id="rId168" Type="http://schemas.openxmlformats.org/officeDocument/2006/relationships/customXml" Target="../ink/ink145.xml"/><Relationship Id="rId8" Type="http://schemas.openxmlformats.org/officeDocument/2006/relationships/customXml" Target="../ink/ink65.xml"/><Relationship Id="rId51" Type="http://schemas.openxmlformats.org/officeDocument/2006/relationships/image" Target="../media/image89.png"/><Relationship Id="rId72" Type="http://schemas.openxmlformats.org/officeDocument/2006/relationships/customXml" Target="../ink/ink97.xml"/><Relationship Id="rId93" Type="http://schemas.openxmlformats.org/officeDocument/2006/relationships/image" Target="../media/image110.png"/><Relationship Id="rId98" Type="http://schemas.openxmlformats.org/officeDocument/2006/relationships/customXml" Target="../ink/ink110.xml"/><Relationship Id="rId121" Type="http://schemas.openxmlformats.org/officeDocument/2006/relationships/image" Target="../media/image124.png"/><Relationship Id="rId142" Type="http://schemas.openxmlformats.org/officeDocument/2006/relationships/customXml" Target="../ink/ink132.xml"/><Relationship Id="rId163" Type="http://schemas.openxmlformats.org/officeDocument/2006/relationships/image" Target="../media/image145.png"/><Relationship Id="rId184" Type="http://schemas.openxmlformats.org/officeDocument/2006/relationships/customXml" Target="../ink/ink153.xml"/><Relationship Id="rId189" Type="http://schemas.openxmlformats.org/officeDocument/2006/relationships/image" Target="../media/image158.png"/><Relationship Id="rId3" Type="http://schemas.openxmlformats.org/officeDocument/2006/relationships/image" Target="../media/image1.jpg"/><Relationship Id="rId25" Type="http://schemas.openxmlformats.org/officeDocument/2006/relationships/image" Target="../media/image76.png"/><Relationship Id="rId46" Type="http://schemas.openxmlformats.org/officeDocument/2006/relationships/customXml" Target="../ink/ink84.xml"/><Relationship Id="rId67" Type="http://schemas.openxmlformats.org/officeDocument/2006/relationships/image" Target="../media/image97.png"/><Relationship Id="rId116" Type="http://schemas.openxmlformats.org/officeDocument/2006/relationships/customXml" Target="../ink/ink119.xml"/><Relationship Id="rId137" Type="http://schemas.openxmlformats.org/officeDocument/2006/relationships/image" Target="../media/image132.png"/><Relationship Id="rId158" Type="http://schemas.openxmlformats.org/officeDocument/2006/relationships/customXml" Target="../ink/ink140.xml"/><Relationship Id="rId20" Type="http://schemas.openxmlformats.org/officeDocument/2006/relationships/customXml" Target="../ink/ink71.xml"/><Relationship Id="rId41" Type="http://schemas.openxmlformats.org/officeDocument/2006/relationships/image" Target="../media/image84.png"/><Relationship Id="rId62" Type="http://schemas.openxmlformats.org/officeDocument/2006/relationships/customXml" Target="../ink/ink92.xml"/><Relationship Id="rId83" Type="http://schemas.openxmlformats.org/officeDocument/2006/relationships/image" Target="../media/image105.png"/><Relationship Id="rId88" Type="http://schemas.openxmlformats.org/officeDocument/2006/relationships/customXml" Target="../ink/ink105.xml"/><Relationship Id="rId111" Type="http://schemas.openxmlformats.org/officeDocument/2006/relationships/image" Target="../media/image119.png"/><Relationship Id="rId132" Type="http://schemas.openxmlformats.org/officeDocument/2006/relationships/customXml" Target="../ink/ink127.xml"/><Relationship Id="rId153" Type="http://schemas.openxmlformats.org/officeDocument/2006/relationships/image" Target="../media/image140.png"/><Relationship Id="rId174" Type="http://schemas.openxmlformats.org/officeDocument/2006/relationships/customXml" Target="../ink/ink148.xml"/><Relationship Id="rId179" Type="http://schemas.openxmlformats.org/officeDocument/2006/relationships/image" Target="../media/image153.png"/><Relationship Id="rId195" Type="http://schemas.openxmlformats.org/officeDocument/2006/relationships/image" Target="../media/image161.png"/><Relationship Id="rId190" Type="http://schemas.openxmlformats.org/officeDocument/2006/relationships/customXml" Target="../ink/ink156.xml"/><Relationship Id="rId204" Type="http://schemas.openxmlformats.org/officeDocument/2006/relationships/customXml" Target="../ink/ink163.xml"/><Relationship Id="rId15" Type="http://schemas.openxmlformats.org/officeDocument/2006/relationships/image" Target="../media/image71.png"/><Relationship Id="rId36" Type="http://schemas.openxmlformats.org/officeDocument/2006/relationships/customXml" Target="../ink/ink79.xml"/><Relationship Id="rId57" Type="http://schemas.openxmlformats.org/officeDocument/2006/relationships/image" Target="../media/image92.png"/><Relationship Id="rId106" Type="http://schemas.openxmlformats.org/officeDocument/2006/relationships/customXml" Target="../ink/ink114.xml"/><Relationship Id="rId127" Type="http://schemas.openxmlformats.org/officeDocument/2006/relationships/image" Target="../media/image127.png"/><Relationship Id="rId10" Type="http://schemas.openxmlformats.org/officeDocument/2006/relationships/customXml" Target="../ink/ink66.xml"/><Relationship Id="rId31" Type="http://schemas.openxmlformats.org/officeDocument/2006/relationships/image" Target="../media/image79.png"/><Relationship Id="rId52" Type="http://schemas.openxmlformats.org/officeDocument/2006/relationships/customXml" Target="../ink/ink87.xml"/><Relationship Id="rId73" Type="http://schemas.openxmlformats.org/officeDocument/2006/relationships/image" Target="../media/image100.png"/><Relationship Id="rId78" Type="http://schemas.openxmlformats.org/officeDocument/2006/relationships/customXml" Target="../ink/ink100.xml"/><Relationship Id="rId94" Type="http://schemas.openxmlformats.org/officeDocument/2006/relationships/customXml" Target="../ink/ink108.xml"/><Relationship Id="rId99" Type="http://schemas.openxmlformats.org/officeDocument/2006/relationships/image" Target="../media/image113.png"/><Relationship Id="rId101" Type="http://schemas.openxmlformats.org/officeDocument/2006/relationships/image" Target="../media/image114.png"/><Relationship Id="rId122" Type="http://schemas.openxmlformats.org/officeDocument/2006/relationships/customXml" Target="../ink/ink122.xml"/><Relationship Id="rId143" Type="http://schemas.openxmlformats.org/officeDocument/2006/relationships/image" Target="../media/image135.png"/><Relationship Id="rId148" Type="http://schemas.openxmlformats.org/officeDocument/2006/relationships/customXml" Target="../ink/ink135.xml"/><Relationship Id="rId164" Type="http://schemas.openxmlformats.org/officeDocument/2006/relationships/customXml" Target="../ink/ink143.xml"/><Relationship Id="rId169" Type="http://schemas.openxmlformats.org/officeDocument/2006/relationships/image" Target="../media/image148.png"/><Relationship Id="rId185" Type="http://schemas.openxmlformats.org/officeDocument/2006/relationships/image" Target="../media/image156.png"/><Relationship Id="rId4" Type="http://schemas.openxmlformats.org/officeDocument/2006/relationships/customXml" Target="../ink/ink63.xml"/><Relationship Id="rId9" Type="http://schemas.openxmlformats.org/officeDocument/2006/relationships/image" Target="../media/image68.png"/><Relationship Id="rId180" Type="http://schemas.openxmlformats.org/officeDocument/2006/relationships/customXml" Target="../ink/ink151.xml"/><Relationship Id="rId26" Type="http://schemas.openxmlformats.org/officeDocument/2006/relationships/customXml" Target="../ink/ink74.xml"/><Relationship Id="rId47" Type="http://schemas.openxmlformats.org/officeDocument/2006/relationships/image" Target="../media/image87.png"/><Relationship Id="rId68" Type="http://schemas.openxmlformats.org/officeDocument/2006/relationships/customXml" Target="../ink/ink95.xml"/><Relationship Id="rId89" Type="http://schemas.openxmlformats.org/officeDocument/2006/relationships/image" Target="../media/image108.png"/><Relationship Id="rId112" Type="http://schemas.openxmlformats.org/officeDocument/2006/relationships/customXml" Target="../ink/ink117.xml"/><Relationship Id="rId133" Type="http://schemas.openxmlformats.org/officeDocument/2006/relationships/image" Target="../media/image130.png"/><Relationship Id="rId154" Type="http://schemas.openxmlformats.org/officeDocument/2006/relationships/customXml" Target="../ink/ink138.xml"/><Relationship Id="rId175" Type="http://schemas.openxmlformats.org/officeDocument/2006/relationships/image" Target="../media/image151.png"/><Relationship Id="rId196" Type="http://schemas.openxmlformats.org/officeDocument/2006/relationships/customXml" Target="../ink/ink159.xml"/><Relationship Id="rId200" Type="http://schemas.openxmlformats.org/officeDocument/2006/relationships/customXml" Target="../ink/ink161.xml"/><Relationship Id="rId16" Type="http://schemas.openxmlformats.org/officeDocument/2006/relationships/customXml" Target="../ink/ink69.xml"/><Relationship Id="rId37" Type="http://schemas.openxmlformats.org/officeDocument/2006/relationships/image" Target="../media/image82.png"/><Relationship Id="rId58" Type="http://schemas.openxmlformats.org/officeDocument/2006/relationships/customXml" Target="../ink/ink90.xml"/><Relationship Id="rId79" Type="http://schemas.openxmlformats.org/officeDocument/2006/relationships/image" Target="../media/image103.png"/><Relationship Id="rId102" Type="http://schemas.openxmlformats.org/officeDocument/2006/relationships/customXml" Target="../ink/ink112.xml"/><Relationship Id="rId123" Type="http://schemas.openxmlformats.org/officeDocument/2006/relationships/image" Target="../media/image125.png"/><Relationship Id="rId144" Type="http://schemas.openxmlformats.org/officeDocument/2006/relationships/customXml" Target="../ink/ink133.xml"/><Relationship Id="rId90" Type="http://schemas.openxmlformats.org/officeDocument/2006/relationships/customXml" Target="../ink/ink106.xml"/><Relationship Id="rId165" Type="http://schemas.openxmlformats.org/officeDocument/2006/relationships/image" Target="../media/image146.png"/><Relationship Id="rId186" Type="http://schemas.openxmlformats.org/officeDocument/2006/relationships/customXml" Target="../ink/ink154.xml"/><Relationship Id="rId27" Type="http://schemas.openxmlformats.org/officeDocument/2006/relationships/image" Target="../media/image77.png"/><Relationship Id="rId48" Type="http://schemas.openxmlformats.org/officeDocument/2006/relationships/customXml" Target="../ink/ink85.xml"/><Relationship Id="rId69" Type="http://schemas.openxmlformats.org/officeDocument/2006/relationships/image" Target="../media/image98.png"/><Relationship Id="rId113" Type="http://schemas.openxmlformats.org/officeDocument/2006/relationships/image" Target="../media/image120.png"/><Relationship Id="rId134" Type="http://schemas.openxmlformats.org/officeDocument/2006/relationships/customXml" Target="../ink/ink128.xml"/><Relationship Id="rId80" Type="http://schemas.openxmlformats.org/officeDocument/2006/relationships/customXml" Target="../ink/ink101.xml"/><Relationship Id="rId155" Type="http://schemas.openxmlformats.org/officeDocument/2006/relationships/image" Target="../media/image141.png"/><Relationship Id="rId176" Type="http://schemas.openxmlformats.org/officeDocument/2006/relationships/customXml" Target="../ink/ink149.xml"/><Relationship Id="rId197" Type="http://schemas.openxmlformats.org/officeDocument/2006/relationships/image" Target="../media/image162.png"/><Relationship Id="rId201" Type="http://schemas.openxmlformats.org/officeDocument/2006/relationships/image" Target="../media/image164.png"/><Relationship Id="rId17" Type="http://schemas.openxmlformats.org/officeDocument/2006/relationships/image" Target="../media/image72.png"/><Relationship Id="rId38" Type="http://schemas.openxmlformats.org/officeDocument/2006/relationships/customXml" Target="../ink/ink80.xml"/><Relationship Id="rId59" Type="http://schemas.openxmlformats.org/officeDocument/2006/relationships/image" Target="../media/image93.png"/><Relationship Id="rId103" Type="http://schemas.openxmlformats.org/officeDocument/2006/relationships/image" Target="../media/image115.png"/><Relationship Id="rId124" Type="http://schemas.openxmlformats.org/officeDocument/2006/relationships/customXml" Target="../ink/ink123.xml"/><Relationship Id="rId70" Type="http://schemas.openxmlformats.org/officeDocument/2006/relationships/customXml" Target="../ink/ink96.xml"/><Relationship Id="rId91" Type="http://schemas.openxmlformats.org/officeDocument/2006/relationships/image" Target="../media/image109.png"/><Relationship Id="rId145" Type="http://schemas.openxmlformats.org/officeDocument/2006/relationships/image" Target="../media/image136.png"/><Relationship Id="rId166" Type="http://schemas.openxmlformats.org/officeDocument/2006/relationships/customXml" Target="../ink/ink144.xml"/><Relationship Id="rId187" Type="http://schemas.openxmlformats.org/officeDocument/2006/relationships/image" Target="../media/image157.png"/><Relationship Id="rId1" Type="http://schemas.openxmlformats.org/officeDocument/2006/relationships/slideLayout" Target="../slideLayouts/slideLayout1.xml"/><Relationship Id="rId28" Type="http://schemas.openxmlformats.org/officeDocument/2006/relationships/customXml" Target="../ink/ink75.xml"/><Relationship Id="rId49" Type="http://schemas.openxmlformats.org/officeDocument/2006/relationships/image" Target="../media/image88.png"/><Relationship Id="rId114" Type="http://schemas.openxmlformats.org/officeDocument/2006/relationships/customXml" Target="../ink/ink118.xml"/><Relationship Id="rId60" Type="http://schemas.openxmlformats.org/officeDocument/2006/relationships/customXml" Target="../ink/ink91.xml"/><Relationship Id="rId81" Type="http://schemas.openxmlformats.org/officeDocument/2006/relationships/image" Target="../media/image104.png"/><Relationship Id="rId135" Type="http://schemas.openxmlformats.org/officeDocument/2006/relationships/image" Target="../media/image131.png"/><Relationship Id="rId156" Type="http://schemas.openxmlformats.org/officeDocument/2006/relationships/customXml" Target="../ink/ink139.xml"/><Relationship Id="rId177" Type="http://schemas.openxmlformats.org/officeDocument/2006/relationships/image" Target="../media/image152.png"/><Relationship Id="rId198" Type="http://schemas.openxmlformats.org/officeDocument/2006/relationships/customXml" Target="../ink/ink160.xml"/><Relationship Id="rId202" Type="http://schemas.openxmlformats.org/officeDocument/2006/relationships/customXml" Target="../ink/ink162.xml"/><Relationship Id="rId18" Type="http://schemas.openxmlformats.org/officeDocument/2006/relationships/customXml" Target="../ink/ink70.xml"/><Relationship Id="rId39" Type="http://schemas.openxmlformats.org/officeDocument/2006/relationships/image" Target="../media/image83.png"/><Relationship Id="rId50" Type="http://schemas.openxmlformats.org/officeDocument/2006/relationships/customXml" Target="../ink/ink86.xml"/><Relationship Id="rId104" Type="http://schemas.openxmlformats.org/officeDocument/2006/relationships/customXml" Target="../ink/ink113.xml"/><Relationship Id="rId125" Type="http://schemas.openxmlformats.org/officeDocument/2006/relationships/image" Target="../media/image126.png"/><Relationship Id="rId146" Type="http://schemas.openxmlformats.org/officeDocument/2006/relationships/customXml" Target="../ink/ink134.xml"/><Relationship Id="rId167" Type="http://schemas.openxmlformats.org/officeDocument/2006/relationships/image" Target="../media/image147.png"/><Relationship Id="rId188" Type="http://schemas.openxmlformats.org/officeDocument/2006/relationships/customXml" Target="../ink/ink155.xml"/><Relationship Id="rId71" Type="http://schemas.openxmlformats.org/officeDocument/2006/relationships/image" Target="../media/image99.png"/><Relationship Id="rId92" Type="http://schemas.openxmlformats.org/officeDocument/2006/relationships/customXml" Target="../ink/ink107.xml"/><Relationship Id="rId2" Type="http://schemas.openxmlformats.org/officeDocument/2006/relationships/notesSlide" Target="../notesSlides/notesSlide4.xml"/><Relationship Id="rId29" Type="http://schemas.openxmlformats.org/officeDocument/2006/relationships/image" Target="../media/image78.png"/></Relationships>
</file>

<file path=ppt/slides/_rels/slide5.xml.rels><?xml version="1.0" encoding="UTF-8" standalone="yes"?>
<Relationships xmlns="http://schemas.openxmlformats.org/package/2006/relationships"><Relationship Id="rId8" Type="http://schemas.openxmlformats.org/officeDocument/2006/relationships/image" Target="../media/image169.png"/><Relationship Id="rId13" Type="http://schemas.openxmlformats.org/officeDocument/2006/relationships/customXml" Target="../ink/ink168.xml"/><Relationship Id="rId18" Type="http://schemas.openxmlformats.org/officeDocument/2006/relationships/image" Target="../media/image174.png"/><Relationship Id="rId26" Type="http://schemas.openxmlformats.org/officeDocument/2006/relationships/image" Target="../media/image178.png"/><Relationship Id="rId3" Type="http://schemas.openxmlformats.org/officeDocument/2006/relationships/image" Target="../media/image1.jpg"/><Relationship Id="rId21" Type="http://schemas.openxmlformats.org/officeDocument/2006/relationships/customXml" Target="../ink/ink172.xml"/><Relationship Id="rId7" Type="http://schemas.openxmlformats.org/officeDocument/2006/relationships/customXml" Target="../ink/ink165.xml"/><Relationship Id="rId12" Type="http://schemas.openxmlformats.org/officeDocument/2006/relationships/image" Target="../media/image171.png"/><Relationship Id="rId17" Type="http://schemas.openxmlformats.org/officeDocument/2006/relationships/customXml" Target="../ink/ink170.xml"/><Relationship Id="rId25" Type="http://schemas.openxmlformats.org/officeDocument/2006/relationships/customXml" Target="../ink/ink174.xml"/><Relationship Id="rId2" Type="http://schemas.openxmlformats.org/officeDocument/2006/relationships/notesSlide" Target="../notesSlides/notesSlide5.xml"/><Relationship Id="rId16" Type="http://schemas.openxmlformats.org/officeDocument/2006/relationships/image" Target="../media/image173.png"/><Relationship Id="rId20" Type="http://schemas.openxmlformats.org/officeDocument/2006/relationships/image" Target="../media/image175.png"/><Relationship Id="rId29" Type="http://schemas.openxmlformats.org/officeDocument/2006/relationships/customXml" Target="../ink/ink176.xml"/><Relationship Id="rId1" Type="http://schemas.openxmlformats.org/officeDocument/2006/relationships/slideLayout" Target="../slideLayouts/slideLayout1.xml"/><Relationship Id="rId6" Type="http://schemas.openxmlformats.org/officeDocument/2006/relationships/image" Target="../media/image168.png"/><Relationship Id="rId11" Type="http://schemas.openxmlformats.org/officeDocument/2006/relationships/customXml" Target="../ink/ink167.xml"/><Relationship Id="rId24" Type="http://schemas.openxmlformats.org/officeDocument/2006/relationships/image" Target="../media/image177.png"/><Relationship Id="rId5" Type="http://schemas.openxmlformats.org/officeDocument/2006/relationships/customXml" Target="../ink/ink164.xml"/><Relationship Id="rId15" Type="http://schemas.openxmlformats.org/officeDocument/2006/relationships/customXml" Target="../ink/ink169.xml"/><Relationship Id="rId23" Type="http://schemas.openxmlformats.org/officeDocument/2006/relationships/customXml" Target="../ink/ink173.xml"/><Relationship Id="rId28" Type="http://schemas.openxmlformats.org/officeDocument/2006/relationships/image" Target="../media/image179.png"/><Relationship Id="rId10" Type="http://schemas.openxmlformats.org/officeDocument/2006/relationships/image" Target="../media/image170.png"/><Relationship Id="rId19" Type="http://schemas.openxmlformats.org/officeDocument/2006/relationships/customXml" Target="../ink/ink171.xml"/><Relationship Id="rId4" Type="http://schemas.openxmlformats.org/officeDocument/2006/relationships/image" Target="../media/image167.png"/><Relationship Id="rId9" Type="http://schemas.openxmlformats.org/officeDocument/2006/relationships/customXml" Target="../ink/ink166.xml"/><Relationship Id="rId14" Type="http://schemas.openxmlformats.org/officeDocument/2006/relationships/image" Target="../media/image172.png"/><Relationship Id="rId22" Type="http://schemas.openxmlformats.org/officeDocument/2006/relationships/image" Target="../media/image176.png"/><Relationship Id="rId27" Type="http://schemas.openxmlformats.org/officeDocument/2006/relationships/customXml" Target="../ink/ink175.xml"/><Relationship Id="rId30" Type="http://schemas.openxmlformats.org/officeDocument/2006/relationships/image" Target="../media/image180.png"/></Relationships>
</file>

<file path=ppt/slides/_rels/slide6.xml.rels><?xml version="1.0" encoding="UTF-8" standalone="yes"?>
<Relationships xmlns="http://schemas.openxmlformats.org/package/2006/relationships"><Relationship Id="rId8" Type="http://schemas.openxmlformats.org/officeDocument/2006/relationships/customXml" Target="../ink/ink179.xml"/><Relationship Id="rId13" Type="http://schemas.openxmlformats.org/officeDocument/2006/relationships/image" Target="../media/image185.png"/><Relationship Id="rId18" Type="http://schemas.openxmlformats.org/officeDocument/2006/relationships/customXml" Target="../ink/ink184.xml"/><Relationship Id="rId3" Type="http://schemas.openxmlformats.org/officeDocument/2006/relationships/image" Target="../media/image1.jpg"/><Relationship Id="rId21" Type="http://schemas.openxmlformats.org/officeDocument/2006/relationships/image" Target="../media/image189.png"/><Relationship Id="rId7" Type="http://schemas.openxmlformats.org/officeDocument/2006/relationships/image" Target="../media/image182.png"/><Relationship Id="rId12" Type="http://schemas.openxmlformats.org/officeDocument/2006/relationships/customXml" Target="../ink/ink181.xml"/><Relationship Id="rId17" Type="http://schemas.openxmlformats.org/officeDocument/2006/relationships/image" Target="../media/image187.png"/><Relationship Id="rId2" Type="http://schemas.openxmlformats.org/officeDocument/2006/relationships/notesSlide" Target="../notesSlides/notesSlide6.xml"/><Relationship Id="rId16" Type="http://schemas.openxmlformats.org/officeDocument/2006/relationships/customXml" Target="../ink/ink183.xml"/><Relationship Id="rId20" Type="http://schemas.openxmlformats.org/officeDocument/2006/relationships/customXml" Target="../ink/ink185.xml"/><Relationship Id="rId1" Type="http://schemas.openxmlformats.org/officeDocument/2006/relationships/slideLayout" Target="../slideLayouts/slideLayout1.xml"/><Relationship Id="rId6" Type="http://schemas.openxmlformats.org/officeDocument/2006/relationships/customXml" Target="../ink/ink178.xml"/><Relationship Id="rId11" Type="http://schemas.openxmlformats.org/officeDocument/2006/relationships/image" Target="../media/image184.png"/><Relationship Id="rId5" Type="http://schemas.openxmlformats.org/officeDocument/2006/relationships/image" Target="../media/image181.png"/><Relationship Id="rId15" Type="http://schemas.openxmlformats.org/officeDocument/2006/relationships/image" Target="../media/image186.png"/><Relationship Id="rId10" Type="http://schemas.openxmlformats.org/officeDocument/2006/relationships/customXml" Target="../ink/ink180.xml"/><Relationship Id="rId19" Type="http://schemas.openxmlformats.org/officeDocument/2006/relationships/image" Target="../media/image188.png"/><Relationship Id="rId4" Type="http://schemas.openxmlformats.org/officeDocument/2006/relationships/customXml" Target="../ink/ink177.xml"/><Relationship Id="rId9" Type="http://schemas.openxmlformats.org/officeDocument/2006/relationships/image" Target="../media/image183.png"/><Relationship Id="rId14" Type="http://schemas.openxmlformats.org/officeDocument/2006/relationships/customXml" Target="../ink/ink18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92.png"/><Relationship Id="rId3" Type="http://schemas.openxmlformats.org/officeDocument/2006/relationships/image" Target="../media/image1.jpg"/><Relationship Id="rId7" Type="http://schemas.openxmlformats.org/officeDocument/2006/relationships/customXml" Target="../ink/ink187.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91.png"/><Relationship Id="rId5" Type="http://schemas.openxmlformats.org/officeDocument/2006/relationships/customXml" Target="../ink/ink186.xml"/><Relationship Id="rId10" Type="http://schemas.openxmlformats.org/officeDocument/2006/relationships/image" Target="../media/image193.png"/><Relationship Id="rId4" Type="http://schemas.openxmlformats.org/officeDocument/2006/relationships/image" Target="../media/image190.png"/><Relationship Id="rId9" Type="http://schemas.openxmlformats.org/officeDocument/2006/relationships/customXml" Target="../ink/ink188.xml"/></Relationships>
</file>

<file path=ppt/slides/_rels/slide9.xml.rels><?xml version="1.0" encoding="UTF-8" standalone="yes"?>
<Relationships xmlns="http://schemas.openxmlformats.org/package/2006/relationships"><Relationship Id="rId8" Type="http://schemas.openxmlformats.org/officeDocument/2006/relationships/image" Target="../media/image196.png"/><Relationship Id="rId13" Type="http://schemas.openxmlformats.org/officeDocument/2006/relationships/customXml" Target="../ink/ink193.xml"/><Relationship Id="rId3" Type="http://schemas.openxmlformats.org/officeDocument/2006/relationships/image" Target="../media/image1.jpg"/><Relationship Id="rId7" Type="http://schemas.openxmlformats.org/officeDocument/2006/relationships/customXml" Target="../ink/ink190.xml"/><Relationship Id="rId12" Type="http://schemas.openxmlformats.org/officeDocument/2006/relationships/image" Target="../media/image198.png"/><Relationship Id="rId2" Type="http://schemas.openxmlformats.org/officeDocument/2006/relationships/notesSlide" Target="../notesSlides/notesSlide9.xml"/><Relationship Id="rId16" Type="http://schemas.openxmlformats.org/officeDocument/2006/relationships/image" Target="../media/image200.png"/><Relationship Id="rId1" Type="http://schemas.openxmlformats.org/officeDocument/2006/relationships/slideLayout" Target="../slideLayouts/slideLayout1.xml"/><Relationship Id="rId6" Type="http://schemas.openxmlformats.org/officeDocument/2006/relationships/image" Target="../media/image195.png"/><Relationship Id="rId11" Type="http://schemas.openxmlformats.org/officeDocument/2006/relationships/customXml" Target="../ink/ink192.xml"/><Relationship Id="rId5" Type="http://schemas.openxmlformats.org/officeDocument/2006/relationships/customXml" Target="../ink/ink189.xml"/><Relationship Id="rId15" Type="http://schemas.openxmlformats.org/officeDocument/2006/relationships/customXml" Target="../ink/ink194.xml"/><Relationship Id="rId10" Type="http://schemas.openxmlformats.org/officeDocument/2006/relationships/image" Target="../media/image197.png"/><Relationship Id="rId4" Type="http://schemas.openxmlformats.org/officeDocument/2006/relationships/image" Target="../media/image194.png"/><Relationship Id="rId9" Type="http://schemas.openxmlformats.org/officeDocument/2006/relationships/customXml" Target="../ink/ink191.xml"/><Relationship Id="rId14" Type="http://schemas.openxmlformats.org/officeDocument/2006/relationships/image" Target="../media/image19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3CEEBE-B7F5-6A8B-0FE3-11DFE7B6B1FF}"/>
              </a:ext>
            </a:extLst>
          </p:cNvPr>
          <p:cNvSpPr/>
          <p:nvPr/>
        </p:nvSpPr>
        <p:spPr>
          <a:xfrm>
            <a:off x="0" y="0"/>
            <a:ext cx="12192000" cy="6858000"/>
          </a:xfrm>
          <a:prstGeom prst="rect">
            <a:avLst/>
          </a:prstGeom>
          <a:solidFill>
            <a:schemeClr val="tx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13A343B-EEB7-AC3E-E895-3D3C1BFD6BAE}"/>
              </a:ext>
            </a:extLst>
          </p:cNvPr>
          <p:cNvSpPr/>
          <p:nvPr/>
        </p:nvSpPr>
        <p:spPr>
          <a:xfrm>
            <a:off x="7443996" y="1819072"/>
            <a:ext cx="4492487" cy="2232853"/>
          </a:xfrm>
          <a:prstGeom prst="rect">
            <a:avLst/>
          </a:prstGeom>
          <a:solidFill>
            <a:schemeClr val="bg1">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BDF9198-857D-D43F-E2E5-84D471DAA6CC}"/>
              </a:ext>
            </a:extLst>
          </p:cNvPr>
          <p:cNvSpPr/>
          <p:nvPr/>
        </p:nvSpPr>
        <p:spPr>
          <a:xfrm>
            <a:off x="200197" y="1808722"/>
            <a:ext cx="4492487" cy="2232853"/>
          </a:xfrm>
          <a:prstGeom prst="rect">
            <a:avLst/>
          </a:prstGeom>
          <a:solidFill>
            <a:schemeClr val="accent6">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DAC8B41-EC91-823D-B452-DD828426256E}"/>
              </a:ext>
            </a:extLst>
          </p:cNvPr>
          <p:cNvSpPr/>
          <p:nvPr/>
        </p:nvSpPr>
        <p:spPr>
          <a:xfrm>
            <a:off x="4858859" y="1841408"/>
            <a:ext cx="2425148" cy="2278873"/>
          </a:xfrm>
          <a:prstGeom prst="ellipse">
            <a:avLst/>
          </a:prstGeom>
          <a:solidFill>
            <a:schemeClr val="accent4">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8A66CEE-9640-17DF-038B-6E7D61765F5D}"/>
              </a:ext>
            </a:extLst>
          </p:cNvPr>
          <p:cNvSpPr txBox="1"/>
          <p:nvPr/>
        </p:nvSpPr>
        <p:spPr>
          <a:xfrm>
            <a:off x="4838755" y="2186376"/>
            <a:ext cx="2459170" cy="830997"/>
          </a:xfrm>
          <a:prstGeom prst="rect">
            <a:avLst/>
          </a:prstGeom>
          <a:noFill/>
        </p:spPr>
        <p:txBody>
          <a:bodyPr wrap="square" rtlCol="0">
            <a:spAutoFit/>
          </a:bodyPr>
          <a:lstStyle/>
          <a:p>
            <a:pPr algn="ctr"/>
            <a:r>
              <a:rPr lang="en-US" sz="2400" dirty="0">
                <a:solidFill>
                  <a:srgbClr val="FFFF00"/>
                </a:solidFill>
                <a:latin typeface="Futura Condensed Extra" pitchFamily="50" charset="0"/>
                <a:cs typeface="Dreaming Outloud Script Pro" panose="020B0604020202020204" pitchFamily="66" charset="0"/>
              </a:rPr>
              <a:t>A Community</a:t>
            </a:r>
          </a:p>
          <a:p>
            <a:pPr algn="ctr"/>
            <a:r>
              <a:rPr lang="en-US" sz="2400" dirty="0">
                <a:solidFill>
                  <a:srgbClr val="FFFF00"/>
                </a:solidFill>
                <a:latin typeface="Futura Condensed Extra" pitchFamily="50" charset="0"/>
                <a:cs typeface="Dreaming Outloud Script Pro" panose="020B0604020202020204" pitchFamily="66" charset="0"/>
              </a:rPr>
              <a:t>for Learning</a:t>
            </a:r>
          </a:p>
        </p:txBody>
      </p:sp>
      <p:sp>
        <p:nvSpPr>
          <p:cNvPr id="8" name="Rectangle 7">
            <a:extLst>
              <a:ext uri="{FF2B5EF4-FFF2-40B4-BE49-F238E27FC236}">
                <a16:creationId xmlns:a16="http://schemas.microsoft.com/office/drawing/2014/main" id="{28C8CA04-B9E5-2DCA-2083-02A2AE476A41}"/>
              </a:ext>
            </a:extLst>
          </p:cNvPr>
          <p:cNvSpPr/>
          <p:nvPr/>
        </p:nvSpPr>
        <p:spPr>
          <a:xfrm>
            <a:off x="3779184" y="4432236"/>
            <a:ext cx="4492487" cy="2261524"/>
          </a:xfrm>
          <a:prstGeom prst="rect">
            <a:avLst/>
          </a:prstGeom>
          <a:solidFill>
            <a:schemeClr val="accent2">
              <a:lumMod val="40000"/>
              <a:lumOff val="6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A19BC9C-0E51-11F6-BCC7-8C4441EC2604}"/>
              </a:ext>
            </a:extLst>
          </p:cNvPr>
          <p:cNvSpPr txBox="1"/>
          <p:nvPr/>
        </p:nvSpPr>
        <p:spPr>
          <a:xfrm>
            <a:off x="336884" y="1841408"/>
            <a:ext cx="4197163" cy="800219"/>
          </a:xfrm>
          <a:prstGeom prst="rect">
            <a:avLst/>
          </a:prstGeom>
          <a:noFill/>
        </p:spPr>
        <p:txBody>
          <a:bodyPr wrap="square">
            <a:spAutoFit/>
          </a:bodyPr>
          <a:lstStyle/>
          <a:p>
            <a:r>
              <a:rPr lang="en-US" sz="2800" dirty="0"/>
              <a:t>Join us at </a:t>
            </a:r>
            <a:r>
              <a:rPr lang="en-US" sz="2800" b="1" dirty="0"/>
              <a:t>Telegram:</a:t>
            </a:r>
          </a:p>
          <a:p>
            <a:r>
              <a:rPr lang="en-US" dirty="0">
                <a:solidFill>
                  <a:srgbClr val="FFFF00"/>
                </a:solidFill>
                <a:hlinkClick r:id="rId4">
                  <a:extLst>
                    <a:ext uri="{A12FA001-AC4F-418D-AE19-62706E023703}">
                      <ahyp:hlinkClr xmlns:ahyp="http://schemas.microsoft.com/office/drawing/2018/hyperlinkcolor" val="tx"/>
                    </a:ext>
                  </a:extLst>
                </a:hlinkClick>
              </a:rPr>
              <a:t>https://t.me/MessianicChat</a:t>
            </a:r>
            <a:r>
              <a:rPr lang="en-US" dirty="0">
                <a:solidFill>
                  <a:srgbClr val="FFFF00"/>
                </a:solidFill>
              </a:rPr>
              <a:t> </a:t>
            </a:r>
          </a:p>
        </p:txBody>
      </p:sp>
      <p:sp>
        <p:nvSpPr>
          <p:cNvPr id="13" name="TextBox 12">
            <a:extLst>
              <a:ext uri="{FF2B5EF4-FFF2-40B4-BE49-F238E27FC236}">
                <a16:creationId xmlns:a16="http://schemas.microsoft.com/office/drawing/2014/main" id="{5D054F29-FBA0-56E8-73CF-4F29BDEEA8FC}"/>
              </a:ext>
            </a:extLst>
          </p:cNvPr>
          <p:cNvSpPr txBox="1"/>
          <p:nvPr/>
        </p:nvSpPr>
        <p:spPr>
          <a:xfrm>
            <a:off x="0" y="4069756"/>
            <a:ext cx="12192000" cy="369332"/>
          </a:xfrm>
          <a:prstGeom prst="rect">
            <a:avLst/>
          </a:prstGeom>
          <a:noFill/>
        </p:spPr>
        <p:txBody>
          <a:bodyPr wrap="square">
            <a:spAutoFit/>
          </a:bodyPr>
          <a:lstStyle/>
          <a:p>
            <a:pPr algn="ctr"/>
            <a:r>
              <a:rPr lang="en-US" b="1" dirty="0">
                <a:solidFill>
                  <a:srgbClr val="FFFF00"/>
                </a:solidFill>
              </a:rPr>
              <a:t>Join Telegram ask about Hebrew and Greek classes!</a:t>
            </a:r>
          </a:p>
        </p:txBody>
      </p:sp>
      <p:sp>
        <p:nvSpPr>
          <p:cNvPr id="16" name="TextBox 15">
            <a:extLst>
              <a:ext uri="{FF2B5EF4-FFF2-40B4-BE49-F238E27FC236}">
                <a16:creationId xmlns:a16="http://schemas.microsoft.com/office/drawing/2014/main" id="{9681C74C-0EEC-309B-B971-7C8D0B47E1A3}"/>
              </a:ext>
            </a:extLst>
          </p:cNvPr>
          <p:cNvSpPr txBox="1"/>
          <p:nvPr/>
        </p:nvSpPr>
        <p:spPr>
          <a:xfrm>
            <a:off x="386406" y="2893633"/>
            <a:ext cx="4098117" cy="1015663"/>
          </a:xfrm>
          <a:prstGeom prst="rect">
            <a:avLst/>
          </a:prstGeom>
          <a:noFill/>
        </p:spPr>
        <p:txBody>
          <a:bodyPr wrap="square">
            <a:spAutoFit/>
          </a:bodyPr>
          <a:lstStyle/>
          <a:p>
            <a:r>
              <a:rPr lang="en-US" sz="2000" b="1" u="sng" dirty="0"/>
              <a:t>Weekly Teachings Free Online</a:t>
            </a:r>
          </a:p>
          <a:p>
            <a:r>
              <a:rPr lang="en-US" sz="2000" dirty="0"/>
              <a:t>Check Telegram for weekly scheduling of teachings.</a:t>
            </a:r>
          </a:p>
        </p:txBody>
      </p:sp>
      <p:sp>
        <p:nvSpPr>
          <p:cNvPr id="21" name="TextBox 20">
            <a:extLst>
              <a:ext uri="{FF2B5EF4-FFF2-40B4-BE49-F238E27FC236}">
                <a16:creationId xmlns:a16="http://schemas.microsoft.com/office/drawing/2014/main" id="{8673DF7C-54F0-30A7-49E9-3955ABAB9330}"/>
              </a:ext>
            </a:extLst>
          </p:cNvPr>
          <p:cNvSpPr txBox="1"/>
          <p:nvPr/>
        </p:nvSpPr>
        <p:spPr>
          <a:xfrm>
            <a:off x="3846304" y="4460417"/>
            <a:ext cx="4317810" cy="1015663"/>
          </a:xfrm>
          <a:prstGeom prst="rect">
            <a:avLst/>
          </a:prstGeom>
          <a:noFill/>
        </p:spPr>
        <p:txBody>
          <a:bodyPr wrap="square">
            <a:spAutoFit/>
          </a:bodyPr>
          <a:lstStyle/>
          <a:p>
            <a:r>
              <a:rPr lang="en-US" sz="2400" b="1" dirty="0"/>
              <a:t>Rabbi Jeremiah</a:t>
            </a:r>
          </a:p>
          <a:p>
            <a:r>
              <a:rPr lang="en-US" b="1" dirty="0"/>
              <a:t>– The Apocalypse:</a:t>
            </a:r>
            <a:r>
              <a:rPr lang="en-US" dirty="0"/>
              <a:t> connecting the Greek to the Ancient Hebrew text. (</a:t>
            </a:r>
            <a:r>
              <a:rPr lang="en-US" dirty="0">
                <a:solidFill>
                  <a:srgbClr val="FF0000"/>
                </a:solidFill>
              </a:rPr>
              <a:t>Wed. 9 am EST</a:t>
            </a:r>
            <a:r>
              <a:rPr lang="en-US" dirty="0"/>
              <a:t>)</a:t>
            </a:r>
          </a:p>
        </p:txBody>
      </p:sp>
      <p:sp>
        <p:nvSpPr>
          <p:cNvPr id="28" name="TextBox 27">
            <a:extLst>
              <a:ext uri="{FF2B5EF4-FFF2-40B4-BE49-F238E27FC236}">
                <a16:creationId xmlns:a16="http://schemas.microsoft.com/office/drawing/2014/main" id="{ABD85C9B-B0A5-460E-64ED-D9C2CD1C4CA7}"/>
              </a:ext>
            </a:extLst>
          </p:cNvPr>
          <p:cNvSpPr txBox="1"/>
          <p:nvPr/>
        </p:nvSpPr>
        <p:spPr>
          <a:xfrm>
            <a:off x="0" y="6545"/>
            <a:ext cx="12192000" cy="707886"/>
          </a:xfrm>
          <a:prstGeom prst="rect">
            <a:avLst/>
          </a:prstGeom>
          <a:noFill/>
        </p:spPr>
        <p:txBody>
          <a:bodyPr wrap="square">
            <a:spAutoFit/>
          </a:bodyPr>
          <a:lstStyle/>
          <a:p>
            <a:pPr algn="ctr"/>
            <a:r>
              <a:rPr lang="en-US" sz="4000" b="1" dirty="0">
                <a:solidFill>
                  <a:srgbClr val="FFFF00"/>
                </a:solidFill>
              </a:rPr>
              <a:t>MATSATI.COM Teaching Ministry </a:t>
            </a:r>
          </a:p>
        </p:txBody>
      </p:sp>
      <p:sp>
        <p:nvSpPr>
          <p:cNvPr id="32" name="TextBox 31">
            <a:extLst>
              <a:ext uri="{FF2B5EF4-FFF2-40B4-BE49-F238E27FC236}">
                <a16:creationId xmlns:a16="http://schemas.microsoft.com/office/drawing/2014/main" id="{F6457B4D-6FAA-F099-B423-8372A0BDE1C6}"/>
              </a:ext>
            </a:extLst>
          </p:cNvPr>
          <p:cNvSpPr txBox="1"/>
          <p:nvPr/>
        </p:nvSpPr>
        <p:spPr>
          <a:xfrm>
            <a:off x="7752195" y="1907265"/>
            <a:ext cx="4248258" cy="1107996"/>
          </a:xfrm>
          <a:prstGeom prst="rect">
            <a:avLst/>
          </a:prstGeom>
          <a:noFill/>
        </p:spPr>
        <p:txBody>
          <a:bodyPr wrap="square">
            <a:spAutoFit/>
          </a:bodyPr>
          <a:lstStyle/>
          <a:p>
            <a:r>
              <a:rPr lang="en-US" sz="2400" b="1" i="0" dirty="0">
                <a:solidFill>
                  <a:schemeClr val="bg1">
                    <a:lumMod val="95000"/>
                  </a:schemeClr>
                </a:solidFill>
                <a:effectLst/>
              </a:rPr>
              <a:t>Foundation of the Word Outreach Ministry</a:t>
            </a:r>
            <a:r>
              <a:rPr lang="en-US" sz="2400" b="0" i="0" dirty="0">
                <a:solidFill>
                  <a:schemeClr val="bg1">
                    <a:lumMod val="95000"/>
                  </a:schemeClr>
                </a:solidFill>
                <a:effectLst/>
              </a:rPr>
              <a:t> </a:t>
            </a:r>
          </a:p>
          <a:p>
            <a:r>
              <a:rPr lang="en-US" b="0" i="0" dirty="0">
                <a:solidFill>
                  <a:srgbClr val="92D050"/>
                </a:solidFill>
                <a:effectLst/>
              </a:rPr>
              <a:t> </a:t>
            </a:r>
            <a:r>
              <a:rPr lang="en-US" dirty="0">
                <a:solidFill>
                  <a:srgbClr val="FFFF00"/>
                </a:solidFill>
              </a:rPr>
              <a:t>https://www.thefoundationoftheword.org</a:t>
            </a:r>
            <a:endParaRPr lang="en-US" b="0" i="0" u="none" strike="noStrike" dirty="0">
              <a:solidFill>
                <a:srgbClr val="FFFF00"/>
              </a:solidFill>
              <a:effectLst/>
            </a:endParaRPr>
          </a:p>
        </p:txBody>
      </p:sp>
      <p:sp>
        <p:nvSpPr>
          <p:cNvPr id="34" name="TextBox 33">
            <a:extLst>
              <a:ext uri="{FF2B5EF4-FFF2-40B4-BE49-F238E27FC236}">
                <a16:creationId xmlns:a16="http://schemas.microsoft.com/office/drawing/2014/main" id="{14E425DB-7B77-0B48-6ACB-9C2619141C10}"/>
              </a:ext>
            </a:extLst>
          </p:cNvPr>
          <p:cNvSpPr txBox="1"/>
          <p:nvPr/>
        </p:nvSpPr>
        <p:spPr>
          <a:xfrm>
            <a:off x="7688224" y="3081060"/>
            <a:ext cx="4060377" cy="923330"/>
          </a:xfrm>
          <a:prstGeom prst="rect">
            <a:avLst/>
          </a:prstGeom>
          <a:noFill/>
        </p:spPr>
        <p:txBody>
          <a:bodyPr wrap="square">
            <a:spAutoFit/>
          </a:bodyPr>
          <a:lstStyle/>
          <a:p>
            <a:r>
              <a:rPr lang="en-US" b="1" dirty="0">
                <a:solidFill>
                  <a:schemeClr val="bg1"/>
                </a:solidFill>
              </a:rPr>
              <a:t>YouTube Channel</a:t>
            </a:r>
          </a:p>
          <a:p>
            <a:r>
              <a:rPr lang="en-US" dirty="0">
                <a:solidFill>
                  <a:srgbClr val="FFFF00"/>
                </a:solidFill>
                <a:hlinkClick r:id="rId5">
                  <a:extLst>
                    <a:ext uri="{A12FA001-AC4F-418D-AE19-62706E023703}">
                      <ahyp:hlinkClr xmlns:ahyp="http://schemas.microsoft.com/office/drawing/2018/hyperlinkcolor" val="tx"/>
                    </a:ext>
                  </a:extLst>
                </a:hlinkClick>
              </a:rPr>
              <a:t>https://www.youtube.com/c/TheFoundationofTheWordOutreachMinistries</a:t>
            </a:r>
            <a:r>
              <a:rPr lang="en-US" dirty="0">
                <a:solidFill>
                  <a:srgbClr val="FFFF00"/>
                </a:solidFill>
              </a:rPr>
              <a:t> </a:t>
            </a:r>
          </a:p>
        </p:txBody>
      </p:sp>
      <p:sp>
        <p:nvSpPr>
          <p:cNvPr id="36" name="TextBox 35">
            <a:extLst>
              <a:ext uri="{FF2B5EF4-FFF2-40B4-BE49-F238E27FC236}">
                <a16:creationId xmlns:a16="http://schemas.microsoft.com/office/drawing/2014/main" id="{4A6C48EF-F9BF-5DA1-09BF-0F9346BD59AA}"/>
              </a:ext>
            </a:extLst>
          </p:cNvPr>
          <p:cNvSpPr txBox="1"/>
          <p:nvPr/>
        </p:nvSpPr>
        <p:spPr>
          <a:xfrm>
            <a:off x="3865051" y="5494341"/>
            <a:ext cx="4298802" cy="1200329"/>
          </a:xfrm>
          <a:prstGeom prst="rect">
            <a:avLst/>
          </a:prstGeom>
          <a:noFill/>
        </p:spPr>
        <p:txBody>
          <a:bodyPr wrap="square">
            <a:spAutoFit/>
          </a:bodyPr>
          <a:lstStyle/>
          <a:p>
            <a:r>
              <a:rPr lang="en-US" b="1" dirty="0"/>
              <a:t>YouTube Channels</a:t>
            </a:r>
          </a:p>
          <a:p>
            <a:r>
              <a:rPr lang="en-US" dirty="0">
                <a:solidFill>
                  <a:srgbClr val="FFFF00"/>
                </a:solidFill>
                <a:hlinkClick r:id="rId6">
                  <a:extLst>
                    <a:ext uri="{A12FA001-AC4F-418D-AE19-62706E023703}">
                      <ahyp:hlinkClr xmlns:ahyp="http://schemas.microsoft.com/office/drawing/2018/hyperlinkcolor" val="tx"/>
                    </a:ext>
                  </a:extLst>
                </a:hlinkClick>
              </a:rPr>
              <a:t>https://YouTube.com/c/HebrewLiteracy</a:t>
            </a:r>
            <a:r>
              <a:rPr lang="en-US" dirty="0">
                <a:solidFill>
                  <a:srgbClr val="FFFF00"/>
                </a:solidFill>
              </a:rPr>
              <a:t> </a:t>
            </a:r>
          </a:p>
          <a:p>
            <a:r>
              <a:rPr lang="en-US" dirty="0">
                <a:solidFill>
                  <a:srgbClr val="FFFF00"/>
                </a:solidFill>
                <a:hlinkClick r:id="rId7">
                  <a:extLst>
                    <a:ext uri="{A12FA001-AC4F-418D-AE19-62706E023703}">
                      <ahyp:hlinkClr xmlns:ahyp="http://schemas.microsoft.com/office/drawing/2018/hyperlinkcolor" val="tx"/>
                    </a:ext>
                  </a:extLst>
                </a:hlinkClick>
              </a:rPr>
              <a:t>https://www.youtube.com/channel/UC5_qPfruat-sCJJypz0_OBw</a:t>
            </a:r>
            <a:r>
              <a:rPr lang="en-US" dirty="0">
                <a:solidFill>
                  <a:srgbClr val="FFFF00"/>
                </a:solidFill>
              </a:rPr>
              <a:t> </a:t>
            </a:r>
          </a:p>
        </p:txBody>
      </p:sp>
      <p:sp>
        <p:nvSpPr>
          <p:cNvPr id="4" name="TextBox 3">
            <a:extLst>
              <a:ext uri="{FF2B5EF4-FFF2-40B4-BE49-F238E27FC236}">
                <a16:creationId xmlns:a16="http://schemas.microsoft.com/office/drawing/2014/main" id="{61432C11-EE94-C35C-14D7-DDBE93A2B7C8}"/>
              </a:ext>
            </a:extLst>
          </p:cNvPr>
          <p:cNvSpPr txBox="1"/>
          <p:nvPr/>
        </p:nvSpPr>
        <p:spPr>
          <a:xfrm>
            <a:off x="3896652" y="1373376"/>
            <a:ext cx="4492487" cy="369332"/>
          </a:xfrm>
          <a:prstGeom prst="rect">
            <a:avLst/>
          </a:prstGeom>
          <a:noFill/>
        </p:spPr>
        <p:txBody>
          <a:bodyPr wrap="square">
            <a:spAutoFit/>
          </a:bodyPr>
          <a:lstStyle/>
          <a:p>
            <a:pPr algn="ctr"/>
            <a:r>
              <a:rPr lang="en-US" b="1" dirty="0">
                <a:solidFill>
                  <a:srgbClr val="FFFF00"/>
                </a:solidFill>
              </a:rPr>
              <a:t>LIVE STREAM: 6:30 pm EST Thursday</a:t>
            </a:r>
          </a:p>
        </p:txBody>
      </p:sp>
      <p:sp>
        <p:nvSpPr>
          <p:cNvPr id="10" name="TextBox 9">
            <a:extLst>
              <a:ext uri="{FF2B5EF4-FFF2-40B4-BE49-F238E27FC236}">
                <a16:creationId xmlns:a16="http://schemas.microsoft.com/office/drawing/2014/main" id="{5BAC490B-FA89-F42E-F834-F687A00F6B53}"/>
              </a:ext>
            </a:extLst>
          </p:cNvPr>
          <p:cNvSpPr txBox="1"/>
          <p:nvPr/>
        </p:nvSpPr>
        <p:spPr>
          <a:xfrm>
            <a:off x="2451651" y="909155"/>
            <a:ext cx="7103165" cy="523220"/>
          </a:xfrm>
          <a:prstGeom prst="rect">
            <a:avLst/>
          </a:prstGeom>
          <a:noFill/>
          <a:ln>
            <a:noFill/>
          </a:ln>
        </p:spPr>
        <p:txBody>
          <a:bodyPr wrap="square" rtlCol="0">
            <a:spAutoFit/>
          </a:bodyPr>
          <a:lstStyle/>
          <a:p>
            <a:pPr algn="ctr"/>
            <a:r>
              <a:rPr lang="he-IL" sz="2800" b="1" dirty="0">
                <a:solidFill>
                  <a:srgbClr val="FFFF00"/>
                </a:solidFill>
                <a:cs typeface="+mj-cs"/>
              </a:rPr>
              <a:t>ישעיהו כד:ט-טז </a:t>
            </a:r>
            <a:r>
              <a:rPr lang="en-US" sz="2800" b="1" dirty="0">
                <a:solidFill>
                  <a:srgbClr val="FFFF00"/>
                </a:solidFill>
                <a:cs typeface="+mj-cs"/>
              </a:rPr>
              <a:t> </a:t>
            </a:r>
            <a:r>
              <a:rPr lang="en-US" sz="2400" b="1" dirty="0">
                <a:solidFill>
                  <a:srgbClr val="FFFF00"/>
                </a:solidFill>
                <a:cs typeface="+mj-cs"/>
              </a:rPr>
              <a:t>/</a:t>
            </a:r>
            <a:r>
              <a:rPr lang="en-US" sz="2800" b="1" dirty="0">
                <a:solidFill>
                  <a:srgbClr val="FFFF00"/>
                </a:solidFill>
                <a:cs typeface="+mj-cs"/>
              </a:rPr>
              <a:t> Isaiah 24:9-16</a:t>
            </a:r>
            <a:endParaRPr lang="en-US" sz="3200" b="1" dirty="0">
              <a:solidFill>
                <a:srgbClr val="FFFF00"/>
              </a:solidFill>
              <a:cs typeface="+mj-cs"/>
            </a:endParaRPr>
          </a:p>
        </p:txBody>
      </p:sp>
      <p:sp>
        <p:nvSpPr>
          <p:cNvPr id="18" name="TextBox 17">
            <a:extLst>
              <a:ext uri="{FF2B5EF4-FFF2-40B4-BE49-F238E27FC236}">
                <a16:creationId xmlns:a16="http://schemas.microsoft.com/office/drawing/2014/main" id="{FDF527D8-B69D-B687-1AA6-2862CBF4FD2C}"/>
              </a:ext>
            </a:extLst>
          </p:cNvPr>
          <p:cNvSpPr txBox="1"/>
          <p:nvPr/>
        </p:nvSpPr>
        <p:spPr>
          <a:xfrm>
            <a:off x="0" y="572578"/>
            <a:ext cx="12192000" cy="677108"/>
          </a:xfrm>
          <a:prstGeom prst="rect">
            <a:avLst/>
          </a:prstGeom>
          <a:noFill/>
        </p:spPr>
        <p:txBody>
          <a:bodyPr wrap="square">
            <a:spAutoFit/>
          </a:bodyPr>
          <a:lstStyle/>
          <a:p>
            <a:pPr algn="ctr"/>
            <a:r>
              <a:rPr lang="en-US" sz="1800" b="1" dirty="0">
                <a:solidFill>
                  <a:srgbClr val="FFC000"/>
                </a:solidFill>
              </a:rPr>
              <a:t>Website:</a:t>
            </a:r>
            <a:r>
              <a:rPr lang="en-US" sz="1800" dirty="0">
                <a:solidFill>
                  <a:srgbClr val="FFFF00"/>
                </a:solidFill>
                <a:hlinkClick r:id="rId8">
                  <a:extLst>
                    <a:ext uri="{A12FA001-AC4F-418D-AE19-62706E023703}">
                      <ahyp:hlinkClr xmlns:ahyp="http://schemas.microsoft.com/office/drawing/2018/hyperlinkcolor" val="tx"/>
                    </a:ext>
                  </a:extLst>
                </a:hlinkClick>
              </a:rPr>
              <a:t> https://www.matsati.com</a:t>
            </a:r>
            <a:r>
              <a:rPr lang="en-US" sz="1800" dirty="0">
                <a:solidFill>
                  <a:srgbClr val="FFFF00"/>
                </a:solidFill>
              </a:rPr>
              <a:t> </a:t>
            </a:r>
            <a:r>
              <a:rPr lang="en-US" sz="2000" b="1" dirty="0">
                <a:solidFill>
                  <a:srgbClr val="FFC000"/>
                </a:solidFill>
              </a:rPr>
              <a:t>YouTube Channel: </a:t>
            </a:r>
            <a:r>
              <a:rPr lang="en-US" dirty="0">
                <a:solidFill>
                  <a:srgbClr val="FFFF00"/>
                </a:solidFill>
                <a:hlinkClick r:id="rId9">
                  <a:extLst>
                    <a:ext uri="{A12FA001-AC4F-418D-AE19-62706E023703}">
                      <ahyp:hlinkClr xmlns:ahyp="http://schemas.microsoft.com/office/drawing/2018/hyperlinkcolor" val="tx"/>
                    </a:ext>
                  </a:extLst>
                </a:hlinkClick>
              </a:rPr>
              <a:t>https://www.youtube.com/user/MATSATI/</a:t>
            </a:r>
            <a:r>
              <a:rPr lang="en-US" dirty="0">
                <a:solidFill>
                  <a:srgbClr val="FFFF00"/>
                </a:solidFill>
              </a:rPr>
              <a:t> </a:t>
            </a:r>
          </a:p>
          <a:p>
            <a:pPr algn="ctr"/>
            <a:endParaRPr lang="en-US" sz="1800" dirty="0">
              <a:solidFill>
                <a:srgbClr val="FFFF00"/>
              </a:solidFill>
            </a:endParaRPr>
          </a:p>
        </p:txBody>
      </p:sp>
      <p:sp>
        <p:nvSpPr>
          <p:cNvPr id="19" name="TextBox 18">
            <a:extLst>
              <a:ext uri="{FF2B5EF4-FFF2-40B4-BE49-F238E27FC236}">
                <a16:creationId xmlns:a16="http://schemas.microsoft.com/office/drawing/2014/main" id="{AECB7CF0-D055-5F8B-5E1E-68640F23B2BC}"/>
              </a:ext>
            </a:extLst>
          </p:cNvPr>
          <p:cNvSpPr txBox="1"/>
          <p:nvPr/>
        </p:nvSpPr>
        <p:spPr>
          <a:xfrm>
            <a:off x="4892881" y="3013626"/>
            <a:ext cx="2425148" cy="923330"/>
          </a:xfrm>
          <a:prstGeom prst="rect">
            <a:avLst/>
          </a:prstGeom>
          <a:noFill/>
        </p:spPr>
        <p:txBody>
          <a:bodyPr wrap="square">
            <a:spAutoFit/>
          </a:bodyPr>
          <a:lstStyle/>
          <a:p>
            <a:pPr algn="ctr"/>
            <a:r>
              <a:rPr lang="en-US" dirty="0">
                <a:solidFill>
                  <a:srgbClr val="FFFF00"/>
                </a:solidFill>
              </a:rPr>
              <a:t>Discuss the Scriptures, </a:t>
            </a:r>
          </a:p>
          <a:p>
            <a:pPr algn="ctr"/>
            <a:r>
              <a:rPr lang="en-US" dirty="0">
                <a:solidFill>
                  <a:srgbClr val="FFFF00"/>
                </a:solidFill>
              </a:rPr>
              <a:t>learn the languages, </a:t>
            </a:r>
          </a:p>
          <a:p>
            <a:pPr algn="ctr"/>
            <a:r>
              <a:rPr lang="en-US" dirty="0">
                <a:solidFill>
                  <a:srgbClr val="FFFF00"/>
                </a:solidFill>
              </a:rPr>
              <a:t>and fellowship</a:t>
            </a:r>
          </a:p>
        </p:txBody>
      </p:sp>
      <p:sp>
        <p:nvSpPr>
          <p:cNvPr id="14" name="TextBox 13">
            <a:extLst>
              <a:ext uri="{FF2B5EF4-FFF2-40B4-BE49-F238E27FC236}">
                <a16:creationId xmlns:a16="http://schemas.microsoft.com/office/drawing/2014/main" id="{2FF18959-1F94-DB9C-8A02-8EDD63B93767}"/>
              </a:ext>
            </a:extLst>
          </p:cNvPr>
          <p:cNvSpPr txBox="1"/>
          <p:nvPr/>
        </p:nvSpPr>
        <p:spPr>
          <a:xfrm>
            <a:off x="420600" y="5830384"/>
            <a:ext cx="2852118" cy="646331"/>
          </a:xfrm>
          <a:prstGeom prst="rect">
            <a:avLst/>
          </a:prstGeom>
          <a:noFill/>
        </p:spPr>
        <p:txBody>
          <a:bodyPr wrap="square">
            <a:spAutoFit/>
          </a:bodyPr>
          <a:lstStyle/>
          <a:p>
            <a:pPr algn="ctr"/>
            <a:r>
              <a:rPr lang="en-US" b="1" dirty="0">
                <a:solidFill>
                  <a:srgbClr val="FFFF00"/>
                </a:solidFill>
              </a:rPr>
              <a:t>UMJA </a:t>
            </a:r>
          </a:p>
          <a:p>
            <a:pPr algn="ctr"/>
            <a:r>
              <a:rPr lang="en-US" dirty="0">
                <a:solidFill>
                  <a:srgbClr val="FFFF00"/>
                </a:solidFill>
                <a:hlinkClick r:id="rId10">
                  <a:extLst>
                    <a:ext uri="{A12FA001-AC4F-418D-AE19-62706E023703}">
                      <ahyp:hlinkClr xmlns:ahyp="http://schemas.microsoft.com/office/drawing/2018/hyperlinkcolor" val="tx"/>
                    </a:ext>
                  </a:extLst>
                </a:hlinkClick>
              </a:rPr>
              <a:t>http://www.umja.net/</a:t>
            </a:r>
            <a:endParaRPr lang="en-US" b="1" dirty="0">
              <a:solidFill>
                <a:srgbClr val="FFFF00"/>
              </a:solidFill>
            </a:endParaRPr>
          </a:p>
        </p:txBody>
      </p:sp>
    </p:spTree>
    <p:extLst>
      <p:ext uri="{BB962C8B-B14F-4D97-AF65-F5344CB8AC3E}">
        <p14:creationId xmlns:p14="http://schemas.microsoft.com/office/powerpoint/2010/main" val="1401913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317707" cy="5920268"/>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3" name="TextBox 2">
            <a:extLst>
              <a:ext uri="{FF2B5EF4-FFF2-40B4-BE49-F238E27FC236}">
                <a16:creationId xmlns:a16="http://schemas.microsoft.com/office/drawing/2014/main" id="{303444AB-9529-5AC8-6595-418244E203F2}"/>
              </a:ext>
            </a:extLst>
          </p:cNvPr>
          <p:cNvSpPr txBox="1"/>
          <p:nvPr/>
        </p:nvSpPr>
        <p:spPr>
          <a:xfrm>
            <a:off x="577834" y="291401"/>
            <a:ext cx="9224684" cy="5139869"/>
          </a:xfrm>
          <a:prstGeom prst="rect">
            <a:avLst/>
          </a:prstGeom>
          <a:noFill/>
        </p:spPr>
        <p:txBody>
          <a:bodyPr wrap="square">
            <a:spAutoFit/>
          </a:bodyPr>
          <a:lstStyle/>
          <a:p>
            <a:pPr algn="r" rtl="0">
              <a:spcBef>
                <a:spcPts val="0"/>
              </a:spcBef>
              <a:spcAft>
                <a:spcPts val="0"/>
              </a:spcAft>
            </a:pPr>
            <a:r>
              <a:rPr lang="he-IL" sz="3200" b="1" i="0" u="none" strike="noStrike" dirty="0">
                <a:solidFill>
                  <a:srgbClr val="FFFF00"/>
                </a:solidFill>
                <a:effectLst/>
                <a:latin typeface="Arial" panose="020B0604020202020204" pitchFamily="34" charset="0"/>
                <a:cs typeface="+mj-cs"/>
              </a:rPr>
              <a:t>ספר תהילים פרק קיב</a:t>
            </a:r>
          </a:p>
          <a:p>
            <a:pPr algn="r" rtl="0">
              <a:spcBef>
                <a:spcPts val="0"/>
              </a:spcBef>
              <a:spcAft>
                <a:spcPts val="0"/>
              </a:spcAft>
            </a:pPr>
            <a:r>
              <a:rPr lang="he-IL" sz="3200" i="0" u="none" strike="noStrike" dirty="0">
                <a:solidFill>
                  <a:srgbClr val="FFFF00"/>
                </a:solidFill>
                <a:effectLst/>
                <a:latin typeface="Arial" panose="020B0604020202020204" pitchFamily="34" charset="0"/>
                <a:cs typeface="+mj-cs"/>
              </a:rPr>
              <a:t>ד   זָרַח בַּחשֶׁךְ אוֹר לַיְשָׁרִים חַנּוּן וְרַחוּם וְצַדִּיק: </a:t>
            </a:r>
            <a:r>
              <a:rPr lang="he-IL" sz="3200" i="0" u="none" strike="noStrike" dirty="0">
                <a:solidFill>
                  <a:srgbClr val="FFC000"/>
                </a:solidFill>
                <a:effectLst/>
                <a:latin typeface="Arial" panose="020B0604020202020204" pitchFamily="34" charset="0"/>
                <a:cs typeface="+mj-cs"/>
              </a:rPr>
              <a:t>ה   טוֹב אִישׁ חוֹנֵן וּמַלְוֶה יְכַלְכֵּל דְּבָרָיו בְּמִשְׁפָּט:</a:t>
            </a:r>
            <a:r>
              <a:rPr lang="he-IL" sz="3200" i="0" u="none" strike="noStrike" dirty="0">
                <a:solidFill>
                  <a:srgbClr val="FFFF00"/>
                </a:solidFill>
                <a:effectLst/>
                <a:latin typeface="Arial" panose="020B0604020202020204" pitchFamily="34" charset="0"/>
                <a:cs typeface="+mj-cs"/>
              </a:rPr>
              <a:t> </a:t>
            </a:r>
            <a:r>
              <a:rPr lang="he-IL" sz="3200" i="0" u="none" strike="noStrike" dirty="0">
                <a:solidFill>
                  <a:srgbClr val="92D050"/>
                </a:solidFill>
                <a:effectLst/>
                <a:latin typeface="Arial" panose="020B0604020202020204" pitchFamily="34" charset="0"/>
                <a:cs typeface="+mj-cs"/>
              </a:rPr>
              <a:t>ו   כִּי-לְעוֹלָם לֹא יִמּוֹט לְזֵכֶר עוֹלָם יִהְיֶה צַדִּיק: </a:t>
            </a:r>
          </a:p>
          <a:p>
            <a:pPr algn="r" rtl="0">
              <a:spcBef>
                <a:spcPts val="0"/>
              </a:spcBef>
              <a:spcAft>
                <a:spcPts val="0"/>
              </a:spcAft>
            </a:pPr>
            <a:endParaRPr lang="he-IL" sz="3200" b="1" i="0" u="none" strike="noStrike" dirty="0">
              <a:solidFill>
                <a:srgbClr val="FFFF00"/>
              </a:solidFill>
              <a:effectLst/>
              <a:latin typeface="Arial" panose="020B0604020202020204" pitchFamily="34" charset="0"/>
              <a:cs typeface="+mj-cs"/>
            </a:endParaRPr>
          </a:p>
          <a:p>
            <a:pPr rtl="0">
              <a:spcBef>
                <a:spcPts val="0"/>
              </a:spcBef>
              <a:spcAft>
                <a:spcPts val="0"/>
              </a:spcAft>
            </a:pPr>
            <a:r>
              <a:rPr lang="en-US" sz="2400" b="1" i="0" u="none" strike="noStrike" dirty="0">
                <a:solidFill>
                  <a:srgbClr val="FFC000"/>
                </a:solidFill>
                <a:effectLst/>
                <a:latin typeface="Arial" panose="020B0604020202020204" pitchFamily="34" charset="0"/>
                <a:cs typeface="+mj-cs"/>
              </a:rPr>
              <a:t>Tehillim / Psalm 112:4-6</a:t>
            </a:r>
          </a:p>
          <a:p>
            <a:pPr rtl="0">
              <a:spcBef>
                <a:spcPts val="0"/>
              </a:spcBef>
              <a:spcAft>
                <a:spcPts val="0"/>
              </a:spcAft>
            </a:pPr>
            <a:r>
              <a:rPr lang="en-US" sz="2400" i="0" u="none" strike="noStrike" dirty="0">
                <a:solidFill>
                  <a:srgbClr val="FFFF00"/>
                </a:solidFill>
                <a:effectLst/>
                <a:latin typeface="Arial" panose="020B0604020202020204" pitchFamily="34" charset="0"/>
                <a:cs typeface="+mj-cs"/>
              </a:rPr>
              <a:t>112:4 Unto the upright there </a:t>
            </a:r>
            <a:r>
              <a:rPr lang="en-US" sz="2400" i="0" u="none" strike="noStrike" dirty="0" err="1">
                <a:solidFill>
                  <a:srgbClr val="FFFF00"/>
                </a:solidFill>
                <a:effectLst/>
                <a:latin typeface="Arial" panose="020B0604020202020204" pitchFamily="34" charset="0"/>
                <a:cs typeface="+mj-cs"/>
              </a:rPr>
              <a:t>ariseth</a:t>
            </a:r>
            <a:r>
              <a:rPr lang="en-US" sz="2400" i="0" u="none" strike="noStrike" dirty="0">
                <a:solidFill>
                  <a:srgbClr val="FFFF00"/>
                </a:solidFill>
                <a:effectLst/>
                <a:latin typeface="Arial" panose="020B0604020202020204" pitchFamily="34" charset="0"/>
                <a:cs typeface="+mj-cs"/>
              </a:rPr>
              <a:t> light in the darkness: He is gracious, and full of compassion, and righteous. </a:t>
            </a:r>
            <a:r>
              <a:rPr lang="en-US" sz="2400" i="0" u="none" strike="noStrike" dirty="0">
                <a:solidFill>
                  <a:srgbClr val="FFC000"/>
                </a:solidFill>
                <a:effectLst/>
                <a:latin typeface="Arial" panose="020B0604020202020204" pitchFamily="34" charset="0"/>
                <a:cs typeface="+mj-cs"/>
              </a:rPr>
              <a:t>112:5 A good man </a:t>
            </a:r>
            <a:r>
              <a:rPr lang="en-US" sz="2400" i="0" u="none" strike="noStrike" dirty="0" err="1">
                <a:solidFill>
                  <a:srgbClr val="FFC000"/>
                </a:solidFill>
                <a:effectLst/>
                <a:latin typeface="Arial" panose="020B0604020202020204" pitchFamily="34" charset="0"/>
                <a:cs typeface="+mj-cs"/>
              </a:rPr>
              <a:t>sheweth</a:t>
            </a:r>
            <a:r>
              <a:rPr lang="en-US" sz="2400" i="0" u="none" strike="noStrike" dirty="0">
                <a:solidFill>
                  <a:srgbClr val="FFC000"/>
                </a:solidFill>
                <a:effectLst/>
                <a:latin typeface="Arial" panose="020B0604020202020204" pitchFamily="34" charset="0"/>
                <a:cs typeface="+mj-cs"/>
              </a:rPr>
              <a:t> </a:t>
            </a:r>
            <a:r>
              <a:rPr lang="en-US" sz="2400" i="0" u="none" strike="noStrike" dirty="0" err="1">
                <a:solidFill>
                  <a:srgbClr val="FFC000"/>
                </a:solidFill>
                <a:effectLst/>
                <a:latin typeface="Arial" panose="020B0604020202020204" pitchFamily="34" charset="0"/>
                <a:cs typeface="+mj-cs"/>
              </a:rPr>
              <a:t>favour</a:t>
            </a:r>
            <a:r>
              <a:rPr lang="en-US" sz="2400" i="0" u="none" strike="noStrike" dirty="0">
                <a:solidFill>
                  <a:srgbClr val="FFC000"/>
                </a:solidFill>
                <a:effectLst/>
                <a:latin typeface="Arial" panose="020B0604020202020204" pitchFamily="34" charset="0"/>
                <a:cs typeface="+mj-cs"/>
              </a:rPr>
              <a:t>, and </a:t>
            </a:r>
            <a:r>
              <a:rPr lang="en-US" sz="2400" i="0" u="none" strike="noStrike" dirty="0" err="1">
                <a:solidFill>
                  <a:srgbClr val="FFC000"/>
                </a:solidFill>
                <a:effectLst/>
                <a:latin typeface="Arial" panose="020B0604020202020204" pitchFamily="34" charset="0"/>
                <a:cs typeface="+mj-cs"/>
              </a:rPr>
              <a:t>lendeth</a:t>
            </a:r>
            <a:r>
              <a:rPr lang="en-US" sz="2400" i="0" u="none" strike="noStrike" dirty="0">
                <a:solidFill>
                  <a:srgbClr val="FFC000"/>
                </a:solidFill>
                <a:effectLst/>
                <a:latin typeface="Arial" panose="020B0604020202020204" pitchFamily="34" charset="0"/>
                <a:cs typeface="+mj-cs"/>
              </a:rPr>
              <a:t>: He will guide his affairs with discretion.</a:t>
            </a:r>
            <a:r>
              <a:rPr lang="en-US" sz="2400" i="0" u="none" strike="noStrike" dirty="0">
                <a:solidFill>
                  <a:srgbClr val="FFFF00"/>
                </a:solidFill>
                <a:effectLst/>
                <a:latin typeface="Arial" panose="020B0604020202020204" pitchFamily="34" charset="0"/>
                <a:cs typeface="+mj-cs"/>
              </a:rPr>
              <a:t> </a:t>
            </a:r>
            <a:r>
              <a:rPr lang="en-US" sz="2400" i="0" u="none" strike="noStrike" dirty="0">
                <a:solidFill>
                  <a:srgbClr val="92D050"/>
                </a:solidFill>
                <a:effectLst/>
                <a:latin typeface="Arial" panose="020B0604020202020204" pitchFamily="34" charset="0"/>
                <a:cs typeface="+mj-cs"/>
              </a:rPr>
              <a:t>112:6 Surely he shall not be moved for ever: The righteous shall be in everlasting remembrance. (KJV)</a:t>
            </a:r>
          </a:p>
          <a:p>
            <a:pPr rtl="0">
              <a:spcBef>
                <a:spcPts val="0"/>
              </a:spcBef>
              <a:spcAft>
                <a:spcPts val="0"/>
              </a:spcAft>
            </a:pPr>
            <a:endParaRPr lang="en-US" sz="2400" i="0" u="none" strike="noStrike" dirty="0">
              <a:solidFill>
                <a:srgbClr val="92D050"/>
              </a:solidFill>
              <a:effectLst/>
              <a:latin typeface="Arial" panose="020B0604020202020204" pitchFamily="34" charset="0"/>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76871CFC-5B37-F087-3EC6-804CF97D7322}"/>
                  </a:ext>
                </a:extLst>
              </p14:cNvPr>
              <p14:cNvContentPartPr/>
              <p14:nvPr/>
            </p14:nvContentPartPr>
            <p14:xfrm>
              <a:off x="6069240" y="1292889"/>
              <a:ext cx="3180960" cy="101880"/>
            </p14:xfrm>
          </p:contentPart>
        </mc:Choice>
        <mc:Fallback>
          <p:pic>
            <p:nvPicPr>
              <p:cNvPr id="2" name="Ink 1">
                <a:extLst>
                  <a:ext uri="{FF2B5EF4-FFF2-40B4-BE49-F238E27FC236}">
                    <a16:creationId xmlns:a16="http://schemas.microsoft.com/office/drawing/2014/main" id="{76871CFC-5B37-F087-3EC6-804CF97D7322}"/>
                  </a:ext>
                </a:extLst>
              </p:cNvPr>
              <p:cNvPicPr/>
              <p:nvPr/>
            </p:nvPicPr>
            <p:blipFill>
              <a:blip r:embed="rId5"/>
              <a:stretch>
                <a:fillRect/>
              </a:stretch>
            </p:blipFill>
            <p:spPr>
              <a:xfrm>
                <a:off x="6051600" y="1275249"/>
                <a:ext cx="32166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38075D18-1462-092D-5F37-85E7F91ACA7D}"/>
                  </a:ext>
                </a:extLst>
              </p14:cNvPr>
              <p14:cNvContentPartPr/>
              <p14:nvPr/>
            </p14:nvContentPartPr>
            <p14:xfrm>
              <a:off x="3409560" y="1251849"/>
              <a:ext cx="2578320" cy="148680"/>
            </p14:xfrm>
          </p:contentPart>
        </mc:Choice>
        <mc:Fallback>
          <p:pic>
            <p:nvPicPr>
              <p:cNvPr id="5" name="Ink 4">
                <a:extLst>
                  <a:ext uri="{FF2B5EF4-FFF2-40B4-BE49-F238E27FC236}">
                    <a16:creationId xmlns:a16="http://schemas.microsoft.com/office/drawing/2014/main" id="{38075D18-1462-092D-5F37-85E7F91ACA7D}"/>
                  </a:ext>
                </a:extLst>
              </p:cNvPr>
              <p:cNvPicPr/>
              <p:nvPr/>
            </p:nvPicPr>
            <p:blipFill>
              <a:blip r:embed="rId7"/>
              <a:stretch>
                <a:fillRect/>
              </a:stretch>
            </p:blipFill>
            <p:spPr>
              <a:xfrm>
                <a:off x="3391560" y="1234209"/>
                <a:ext cx="2613960" cy="184320"/>
              </a:xfrm>
              <a:prstGeom prst="rect">
                <a:avLst/>
              </a:prstGeom>
            </p:spPr>
          </p:pic>
        </mc:Fallback>
      </mc:AlternateContent>
    </p:spTree>
    <p:extLst>
      <p:ext uri="{BB962C8B-B14F-4D97-AF65-F5344CB8AC3E}">
        <p14:creationId xmlns:p14="http://schemas.microsoft.com/office/powerpoint/2010/main" val="1730928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317707" cy="6165475"/>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3" name="TextBox 2">
            <a:extLst>
              <a:ext uri="{FF2B5EF4-FFF2-40B4-BE49-F238E27FC236}">
                <a16:creationId xmlns:a16="http://schemas.microsoft.com/office/drawing/2014/main" id="{303444AB-9529-5AC8-6595-418244E203F2}"/>
              </a:ext>
            </a:extLst>
          </p:cNvPr>
          <p:cNvSpPr txBox="1"/>
          <p:nvPr/>
        </p:nvSpPr>
        <p:spPr>
          <a:xfrm>
            <a:off x="551329" y="291401"/>
            <a:ext cx="9224684" cy="5539978"/>
          </a:xfrm>
          <a:prstGeom prst="rect">
            <a:avLst/>
          </a:prstGeom>
          <a:noFill/>
        </p:spPr>
        <p:txBody>
          <a:bodyPr wrap="square">
            <a:spAutoFit/>
          </a:bodyPr>
          <a:lstStyle/>
          <a:p>
            <a:pPr rtl="0">
              <a:spcBef>
                <a:spcPts val="0"/>
              </a:spcBef>
              <a:spcAft>
                <a:spcPts val="0"/>
              </a:spcAft>
            </a:pPr>
            <a:r>
              <a:rPr lang="en-US" sz="2000" b="1" i="0" u="none" strike="noStrike" dirty="0">
                <a:solidFill>
                  <a:srgbClr val="FFC000"/>
                </a:solidFill>
                <a:effectLst/>
                <a:latin typeface="Arial" panose="020B0604020202020204" pitchFamily="34" charset="0"/>
                <a:cs typeface="+mj-cs"/>
              </a:rPr>
              <a:t>Philippians 2:9-13</a:t>
            </a:r>
          </a:p>
          <a:p>
            <a:pPr rtl="0">
              <a:spcBef>
                <a:spcPts val="0"/>
              </a:spcBef>
              <a:spcAft>
                <a:spcPts val="0"/>
              </a:spcAft>
            </a:pPr>
            <a:r>
              <a:rPr lang="en-US" i="0" u="none" strike="noStrike" dirty="0">
                <a:solidFill>
                  <a:srgbClr val="FFC000"/>
                </a:solidFill>
                <a:effectLst/>
                <a:latin typeface="Arial" panose="020B0604020202020204" pitchFamily="34" charset="0"/>
                <a:cs typeface="+mj-cs"/>
              </a:rPr>
              <a:t>2:9 Wherefore God also hath highly exalted him, and given him a name which is above every name: 2:10 That at the name of Jesus every knee should bow, of things in heaven, and </a:t>
            </a:r>
            <a:r>
              <a:rPr lang="en-US" i="0" u="none" strike="noStrike" dirty="0" err="1">
                <a:solidFill>
                  <a:srgbClr val="FFC000"/>
                </a:solidFill>
                <a:effectLst/>
                <a:latin typeface="Arial" panose="020B0604020202020204" pitchFamily="34" charset="0"/>
                <a:cs typeface="+mj-cs"/>
              </a:rPr>
              <a:t>ethings</a:t>
            </a:r>
            <a:r>
              <a:rPr lang="en-US" i="0" u="none" strike="noStrike" dirty="0">
                <a:solidFill>
                  <a:srgbClr val="FFC000"/>
                </a:solidFill>
                <a:effectLst/>
                <a:latin typeface="Arial" panose="020B0604020202020204" pitchFamily="34" charset="0"/>
                <a:cs typeface="+mj-cs"/>
              </a:rPr>
              <a:t> in earth, and things under the earth; 2:11 And that every tongue should confess that Jesus Christ is Lord, to the glory of God the Father. 2:12 Wherefore, my beloved, as ye have always obeyed, not as in my presence only, but now much more in my absence, work out your own salvation with fear and trembling. 2:13 For it is God which worketh in you both to will and to do of his good pleasure. (KJV, </a:t>
            </a:r>
            <a:r>
              <a:rPr lang="syr-SY" sz="2000" i="0" u="none" strike="noStrike" dirty="0">
                <a:solidFill>
                  <a:srgbClr val="FFFF00"/>
                </a:solidFill>
                <a:effectLst/>
                <a:latin typeface="Arial" panose="020B0604020202020204" pitchFamily="34" charset="0"/>
                <a:cs typeface="+mj-cs"/>
              </a:rPr>
              <a:t>ܡܶܛܾܠ ܗܳܢܳܐ ܐܴܦ݂ ܐܱܠܴܗܳܐ ܐܱܣܓܻ݁ܝ ܪܱܡܪܡܶܗ ܂ ܘܝܰܗ̄ܒ݂ ܠܷܗ ܫܡܳܐ ܕܱ݁ܡܝܰܬܱ݁ܪ ܡܶܢ ܟܾ݁ܠ ܫܡܳܗܺܝ̈ܢ ܆ܕ݁ܒ݂ܰܫܡܶܗ ܕ݁ܝܶܫܽܘܥ ܟܾ݁ܠ ܒ݁ܪܾܘܟ݂ ܬܷ݁ܟܾ݁ܘܦ݂ ܁ ܕ݁ܒ݂ܰܫܡܰܝܳܐ ܂ ܘܒ݂ܰܐܪܥܳܐ ܂ ܘܕ݂ܰܠܬ݂ܱܚܬ݁ ܡܶܢ ܐܱܪܥܳܐ ܇ ܘܟ݂ܽܠ ܠܷܫܳܢ ܢܰܘܕܷ݁ܐ ܕ݁ܡܳܪܝܳܐ ܗ̄ܘ ܝܶܫܽܘܥ ܡܫܺܝܚܳܐ ܠܫܽܘܒ݂ܚܳܐ ܕܱ݁ܐܠܴܗܳܐ ܐܱܒ݂ܽܘܗ̄ܝ ܀ ܡܶܟܻ݁ܝܠ ܚܰܒܻ݁ܝ̈ܒ݂ܰܝ ܆ ܐܱܝܟܱ݁ܢܳܐ ܕܱ݁ܒ݂ܟ݂ܽܠܙܒ݂ܰܢ ܐܷܫܬ݁ܡܰܥܬܾ݁ܘܢ ܆ ܠܴܐ ܟܱ݁ܕ݂ ܩܰܪܻܝܒ݂ ܐ̱ܢܳܐ ܠܟ݂ܽܘܢ ܒܱ݁ܠܚܽܘܕ݂ ܂ ܐܷܠܴܐ ܗܳܫܳܐ ܕ݁ܪܱܚܺܝܩ ܐ̱ܢܳܐ ܡܶܢܟ݂ܽܘܢ ܆ ܝܰܬܻ݁ܝܪܴܐܝܺܬ݂ ܒ݁ܕ݂ܶܚܠܬ݂ܴܐ ܘܒ݂ܰܪܬ݂ܻܝܬ݂ܴܐ ܇ ܦ݁ܠܾܘܚܘ ܦܾ݁ܘܠܚܳܢܳܐ ܕ݁ܚܰܝܰܝ̈ܟܾ݁ܘܢ ܂ ܐܱܠܴܗܳܐ ܗ̄ܘ ܓܷ݁ܝܪ ܡܚܰܦܷ݁ܛ ܒ݁ܟ݂ܽܘܢ ܆ ܐܴܦ݂ ܠܡܶܨܒܴ݁ܐ ܁ ܐܴܦ݂ ܠܡܶܣܥܰܪ ܇ ܗܰܘ ܡܶܕܷ݁ܡ ܕ݁ܨܴܒ݂ܶܝܢ ܐܢ̄ܬܾ݁ܘܢ ܂ </a:t>
            </a:r>
            <a:r>
              <a:rPr lang="syr-SY" i="0" u="none" strike="noStrike" dirty="0">
                <a:solidFill>
                  <a:srgbClr val="00B0F0"/>
                </a:solidFill>
                <a:effectLst/>
                <a:latin typeface="Arial" panose="020B0604020202020204" pitchFamily="34" charset="0"/>
                <a:cs typeface="+mj-cs"/>
              </a:rPr>
              <a:t>9 </a:t>
            </a:r>
            <a:r>
              <a:rPr lang="el-GR" i="0" u="none" strike="noStrike" dirty="0">
                <a:solidFill>
                  <a:srgbClr val="00B0F0"/>
                </a:solidFill>
                <a:effectLst/>
                <a:latin typeface="Arial" panose="020B0604020202020204" pitchFamily="34" charset="0"/>
                <a:cs typeface="+mj-cs"/>
              </a:rPr>
              <a:t>διὸ καὶ ὁ θεὸς αὐτὸν ὑπερύψωσεν καὶ ἐχαρίσατο αὐτῷ τὸ ὄνομα τὸ ὑπὲρ πᾶν ὄνομα, 10 ἵνα ἐν τῷ ὀνόματι Ἰησοῦ πᾶν γόνυ κάμψῃ ἐπουρανίων καὶ ἐπιγείων καὶ καταχθονίων, 11 καὶ πᾶσα γλῶσσα ἐξομολογήσηται ὅτι κύριος Ἰησοῦς χριστὸς εἰς δόξαν θεοῦ πατρός. 12 Ὥστε, ἀγαπητοί μου, καθὼς πάντοτε ὑπηκούσατε, μὴ ὡς ἐν τῇ παρουσίᾳ μου μόνον ἀλλὰ νῦν πολλῷ μᾶλλον ἐν τῇ ἀπουσίᾳ μου, μετὰ φόβου καὶ τρόμου τὴν ἑαυτῶν σωτηρίαν κατεργάζεσθε· 13 θεὸς γάρ ἐστιν ὁ ἐνεργῶν ἐν ὑμῖν καὶ τὸ θέλειν καὶ τὸ ἐνεργεῖν ὑπὲρ τῆς εὐδοκίας</a:t>
            </a:r>
            <a:r>
              <a:rPr lang="el-GR" i="0" u="none" strike="noStrike" dirty="0">
                <a:solidFill>
                  <a:srgbClr val="FFC000"/>
                </a:solidFill>
                <a:effectLst/>
                <a:latin typeface="Arial" panose="020B0604020202020204" pitchFamily="34" charset="0"/>
                <a:cs typeface="+mj-cs"/>
              </a:rPr>
              <a:t>.)</a:t>
            </a:r>
          </a:p>
        </p:txBody>
      </p:sp>
    </p:spTree>
    <p:extLst>
      <p:ext uri="{BB962C8B-B14F-4D97-AF65-F5344CB8AC3E}">
        <p14:creationId xmlns:p14="http://schemas.microsoft.com/office/powerpoint/2010/main" val="4029912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5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317707" cy="6165475"/>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3" name="TextBox 2">
            <a:extLst>
              <a:ext uri="{FF2B5EF4-FFF2-40B4-BE49-F238E27FC236}">
                <a16:creationId xmlns:a16="http://schemas.microsoft.com/office/drawing/2014/main" id="{303444AB-9529-5AC8-6595-418244E203F2}"/>
              </a:ext>
            </a:extLst>
          </p:cNvPr>
          <p:cNvSpPr txBox="1"/>
          <p:nvPr/>
        </p:nvSpPr>
        <p:spPr>
          <a:xfrm>
            <a:off x="546511" y="226402"/>
            <a:ext cx="9224684" cy="5693866"/>
          </a:xfrm>
          <a:prstGeom prst="rect">
            <a:avLst/>
          </a:prstGeom>
          <a:noFill/>
        </p:spPr>
        <p:txBody>
          <a:bodyPr wrap="square">
            <a:spAutoFit/>
          </a:bodyPr>
          <a:lstStyle/>
          <a:p>
            <a:pPr rtl="0">
              <a:spcBef>
                <a:spcPts val="0"/>
              </a:spcBef>
              <a:spcAft>
                <a:spcPts val="0"/>
              </a:spcAft>
            </a:pPr>
            <a:r>
              <a:rPr lang="en-US" sz="2400" b="1" i="0" u="none" strike="noStrike" dirty="0">
                <a:solidFill>
                  <a:srgbClr val="FFC000"/>
                </a:solidFill>
                <a:effectLst/>
                <a:latin typeface="Arial" panose="020B0604020202020204" pitchFamily="34" charset="0"/>
                <a:cs typeface="+mj-cs"/>
              </a:rPr>
              <a:t>Targum Jonathan son of </a:t>
            </a:r>
            <a:r>
              <a:rPr lang="en-US" sz="2400" b="1" i="0" u="none" strike="noStrike" dirty="0" err="1">
                <a:solidFill>
                  <a:srgbClr val="FFC000"/>
                </a:solidFill>
                <a:effectLst/>
                <a:latin typeface="Arial" panose="020B0604020202020204" pitchFamily="34" charset="0"/>
                <a:cs typeface="+mj-cs"/>
              </a:rPr>
              <a:t>Uziel</a:t>
            </a:r>
            <a:r>
              <a:rPr lang="en-US" sz="2400" b="1" i="0" u="none" strike="noStrike" dirty="0">
                <a:solidFill>
                  <a:srgbClr val="FFC000"/>
                </a:solidFill>
                <a:effectLst/>
                <a:latin typeface="Arial" panose="020B0604020202020204" pitchFamily="34" charset="0"/>
                <a:cs typeface="+mj-cs"/>
              </a:rPr>
              <a:t> Isaiah 24:9-16</a:t>
            </a:r>
          </a:p>
          <a:p>
            <a:pPr rtl="0">
              <a:spcBef>
                <a:spcPts val="0"/>
              </a:spcBef>
              <a:spcAft>
                <a:spcPts val="0"/>
              </a:spcAft>
            </a:pPr>
            <a:r>
              <a:rPr lang="en-US" sz="2000" i="0" u="none" strike="noStrike" dirty="0">
                <a:solidFill>
                  <a:srgbClr val="FFC000"/>
                </a:solidFill>
                <a:effectLst/>
                <a:latin typeface="Arial" panose="020B0604020202020204" pitchFamily="34" charset="0"/>
                <a:cs typeface="+mj-cs"/>
              </a:rPr>
              <a:t>24:9 They shall no more drink wine with songs; strong drink shall be bitter to them that drink it. </a:t>
            </a:r>
            <a:r>
              <a:rPr lang="en-US" sz="2000" i="0" u="none" strike="noStrike" dirty="0">
                <a:solidFill>
                  <a:srgbClr val="92D050"/>
                </a:solidFill>
                <a:effectLst/>
                <a:latin typeface="Arial" panose="020B0604020202020204" pitchFamily="34" charset="0"/>
                <a:cs typeface="+mj-cs"/>
              </a:rPr>
              <a:t>24:10 Their city is broken down, and laid desolate: all their houses are shut up, so that no one can enter. 24:11 They cry for wine in the streets; all joy is ended: all gladness is removed from the land. 24:12 Desolation is left in the city, and there is a tumult in the destruction of the gates. </a:t>
            </a:r>
            <a:r>
              <a:rPr lang="en-US" sz="2000" i="0" u="none" strike="noStrike" dirty="0">
                <a:solidFill>
                  <a:srgbClr val="00B0F0"/>
                </a:solidFill>
                <a:effectLst/>
                <a:latin typeface="Arial" panose="020B0604020202020204" pitchFamily="34" charset="0"/>
                <a:cs typeface="+mj-cs"/>
              </a:rPr>
              <a:t>24:13 When thus the righteous shall be left alone in the midst of the earth, among the kingdoms, as the shaking of olives, as the gleaning of grapes after the vintage. 24:14 They shall lift up their voice, they shall praise on account of the WORD of the Lord: they shall rejoice as they rejoiced on account of the mighty works which were done for them by the sea. 24:15 When light shall come to the righteous, they shall glorify the Lord: in the islands of the sea they shall laud and bless the name of the Lord, the God of Israel. </a:t>
            </a:r>
            <a:r>
              <a:rPr lang="en-US" sz="2000" i="0" u="none" strike="noStrike" dirty="0">
                <a:solidFill>
                  <a:srgbClr val="FFC000"/>
                </a:solidFill>
                <a:effectLst/>
                <a:latin typeface="Arial" panose="020B0604020202020204" pitchFamily="34" charset="0"/>
                <a:cs typeface="+mj-cs"/>
              </a:rPr>
              <a:t>24:16 From the house of the sanctuary, yea, from thence joy shall go forth to all the inhabitants of the earth, for we have heard the praise of the righteous! The prophet said, a secret! A reward to the righteous is shown to me, a secret! A punishment for the wicked is revealed to me. Woe to the oppressors, for they shall be oppressed; and to those who spoil, for, behold, they shall be spoiled. (</a:t>
            </a:r>
            <a:r>
              <a:rPr lang="en-US" sz="2000" i="0" u="none" strike="noStrike" dirty="0" err="1">
                <a:solidFill>
                  <a:srgbClr val="FFC000"/>
                </a:solidFill>
                <a:effectLst/>
                <a:latin typeface="Arial" panose="020B0604020202020204" pitchFamily="34" charset="0"/>
                <a:cs typeface="+mj-cs"/>
              </a:rPr>
              <a:t>TgJ</a:t>
            </a:r>
            <a:r>
              <a:rPr lang="en-US" sz="2000" i="0" u="none" strike="noStrike" dirty="0">
                <a:solidFill>
                  <a:srgbClr val="FFC000"/>
                </a:solidFill>
                <a:effectLst/>
                <a:latin typeface="Arial" panose="020B0604020202020204" pitchFamily="34" charset="0"/>
                <a:cs typeface="+mj-cs"/>
              </a:rPr>
              <a:t>)</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891FD4CE-F9FB-5FF6-EAF1-77AE9D9FF5E6}"/>
                  </a:ext>
                </a:extLst>
              </p14:cNvPr>
              <p14:cNvContentPartPr/>
              <p14:nvPr/>
            </p14:nvContentPartPr>
            <p14:xfrm>
              <a:off x="7187760" y="288129"/>
              <a:ext cx="231480" cy="286200"/>
            </p14:xfrm>
          </p:contentPart>
        </mc:Choice>
        <mc:Fallback>
          <p:pic>
            <p:nvPicPr>
              <p:cNvPr id="2" name="Ink 1">
                <a:extLst>
                  <a:ext uri="{FF2B5EF4-FFF2-40B4-BE49-F238E27FC236}">
                    <a16:creationId xmlns:a16="http://schemas.microsoft.com/office/drawing/2014/main" id="{891FD4CE-F9FB-5FF6-EAF1-77AE9D9FF5E6}"/>
                  </a:ext>
                </a:extLst>
              </p:cNvPr>
              <p:cNvPicPr/>
              <p:nvPr/>
            </p:nvPicPr>
            <p:blipFill>
              <a:blip r:embed="rId5"/>
              <a:stretch>
                <a:fillRect/>
              </a:stretch>
            </p:blipFill>
            <p:spPr>
              <a:xfrm>
                <a:off x="7170120" y="270489"/>
                <a:ext cx="267120" cy="321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1A291140-D348-EF86-D392-DDAAD77AEBF6}"/>
                  </a:ext>
                </a:extLst>
              </p14:cNvPr>
              <p14:cNvContentPartPr/>
              <p14:nvPr/>
            </p14:nvContentPartPr>
            <p14:xfrm>
              <a:off x="5929920" y="4246329"/>
              <a:ext cx="2985840" cy="107640"/>
            </p14:xfrm>
          </p:contentPart>
        </mc:Choice>
        <mc:Fallback>
          <p:pic>
            <p:nvPicPr>
              <p:cNvPr id="5" name="Ink 4">
                <a:extLst>
                  <a:ext uri="{FF2B5EF4-FFF2-40B4-BE49-F238E27FC236}">
                    <a16:creationId xmlns:a16="http://schemas.microsoft.com/office/drawing/2014/main" id="{1A291140-D348-EF86-D392-DDAAD77AEBF6}"/>
                  </a:ext>
                </a:extLst>
              </p:cNvPr>
              <p:cNvPicPr/>
              <p:nvPr/>
            </p:nvPicPr>
            <p:blipFill>
              <a:blip r:embed="rId7"/>
              <a:stretch>
                <a:fillRect/>
              </a:stretch>
            </p:blipFill>
            <p:spPr>
              <a:xfrm>
                <a:off x="5912280" y="4228329"/>
                <a:ext cx="302148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A920FF7E-719B-5908-83A7-E642D2FB3415}"/>
                  </a:ext>
                </a:extLst>
              </p14:cNvPr>
              <p14:cNvContentPartPr/>
              <p14:nvPr/>
            </p14:nvContentPartPr>
            <p14:xfrm>
              <a:off x="794520" y="4560249"/>
              <a:ext cx="8318880" cy="90360"/>
            </p14:xfrm>
          </p:contentPart>
        </mc:Choice>
        <mc:Fallback>
          <p:pic>
            <p:nvPicPr>
              <p:cNvPr id="7" name="Ink 6">
                <a:extLst>
                  <a:ext uri="{FF2B5EF4-FFF2-40B4-BE49-F238E27FC236}">
                    <a16:creationId xmlns:a16="http://schemas.microsoft.com/office/drawing/2014/main" id="{A920FF7E-719B-5908-83A7-E642D2FB3415}"/>
                  </a:ext>
                </a:extLst>
              </p:cNvPr>
              <p:cNvPicPr/>
              <p:nvPr/>
            </p:nvPicPr>
            <p:blipFill>
              <a:blip r:embed="rId9"/>
              <a:stretch>
                <a:fillRect/>
              </a:stretch>
            </p:blipFill>
            <p:spPr>
              <a:xfrm>
                <a:off x="776880" y="4542609"/>
                <a:ext cx="8354520" cy="126000"/>
              </a:xfrm>
              <a:prstGeom prst="rect">
                <a:avLst/>
              </a:prstGeom>
            </p:spPr>
          </p:pic>
        </mc:Fallback>
      </mc:AlternateContent>
    </p:spTree>
    <p:extLst>
      <p:ext uri="{BB962C8B-B14F-4D97-AF65-F5344CB8AC3E}">
        <p14:creationId xmlns:p14="http://schemas.microsoft.com/office/powerpoint/2010/main" val="1469938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317707" cy="6165475"/>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3" name="TextBox 2">
            <a:extLst>
              <a:ext uri="{FF2B5EF4-FFF2-40B4-BE49-F238E27FC236}">
                <a16:creationId xmlns:a16="http://schemas.microsoft.com/office/drawing/2014/main" id="{303444AB-9529-5AC8-6595-418244E203F2}"/>
              </a:ext>
            </a:extLst>
          </p:cNvPr>
          <p:cNvSpPr txBox="1"/>
          <p:nvPr/>
        </p:nvSpPr>
        <p:spPr>
          <a:xfrm>
            <a:off x="667535" y="496968"/>
            <a:ext cx="8852983" cy="5139869"/>
          </a:xfrm>
          <a:prstGeom prst="rect">
            <a:avLst/>
          </a:prstGeom>
          <a:noFill/>
        </p:spPr>
        <p:txBody>
          <a:bodyPr wrap="square">
            <a:spAutoFit/>
          </a:bodyPr>
          <a:lstStyle/>
          <a:p>
            <a:pPr algn="ctr" rtl="0">
              <a:spcBef>
                <a:spcPts val="0"/>
              </a:spcBef>
              <a:spcAft>
                <a:spcPts val="0"/>
              </a:spcAft>
            </a:pPr>
            <a:r>
              <a:rPr lang="en-US" sz="2400" b="1" i="0" u="none" strike="noStrike" dirty="0">
                <a:solidFill>
                  <a:srgbClr val="FFC000"/>
                </a:solidFill>
                <a:effectLst/>
                <a:latin typeface="Arial" panose="020B0604020202020204" pitchFamily="34" charset="0"/>
                <a:cs typeface="+mj-cs"/>
              </a:rPr>
              <a:t>Signs for Alcohol Abuse Disorders </a:t>
            </a:r>
          </a:p>
          <a:p>
            <a:pPr rtl="0">
              <a:spcBef>
                <a:spcPts val="0"/>
              </a:spcBef>
              <a:spcAft>
                <a:spcPts val="0"/>
              </a:spcAft>
            </a:pPr>
            <a:endParaRPr lang="en-US" sz="2400" b="1" i="0" u="none" strike="noStrike" dirty="0">
              <a:solidFill>
                <a:srgbClr val="FFC000"/>
              </a:solidFill>
              <a:effectLst/>
              <a:latin typeface="Arial" panose="020B0604020202020204" pitchFamily="34" charset="0"/>
              <a:cs typeface="+mj-cs"/>
            </a:endParaRPr>
          </a:p>
          <a:p>
            <a:pPr marL="342900" indent="-342900" rtl="0">
              <a:spcBef>
                <a:spcPts val="0"/>
              </a:spcBef>
              <a:spcAft>
                <a:spcPts val="0"/>
              </a:spcAft>
              <a:buFont typeface="Arial" panose="020B0604020202020204" pitchFamily="34" charset="0"/>
              <a:buChar char="•"/>
            </a:pPr>
            <a:r>
              <a:rPr lang="en-US" sz="2000" i="0" u="none" strike="noStrike" dirty="0">
                <a:solidFill>
                  <a:srgbClr val="FFC000"/>
                </a:solidFill>
                <a:effectLst/>
                <a:latin typeface="Arial" panose="020B0604020202020204" pitchFamily="34" charset="0"/>
                <a:cs typeface="+mj-cs"/>
              </a:rPr>
              <a:t>Increased tolerance: Does it take more alcohol to get the same effect?</a:t>
            </a:r>
          </a:p>
          <a:p>
            <a:pPr marL="342900" indent="-342900" rtl="0">
              <a:spcBef>
                <a:spcPts val="0"/>
              </a:spcBef>
              <a:spcAft>
                <a:spcPts val="0"/>
              </a:spcAft>
              <a:buFont typeface="Arial" panose="020B0604020202020204" pitchFamily="34" charset="0"/>
              <a:buChar char="•"/>
            </a:pPr>
            <a:r>
              <a:rPr lang="en-US" sz="2000" i="0" u="none" strike="noStrike" dirty="0">
                <a:solidFill>
                  <a:srgbClr val="92D050"/>
                </a:solidFill>
                <a:effectLst/>
                <a:latin typeface="Arial" panose="020B0604020202020204" pitchFamily="34" charset="0"/>
                <a:cs typeface="+mj-cs"/>
              </a:rPr>
              <a:t>Trouble stopping: Do you have a hard time cutting off your drinking once you start?</a:t>
            </a:r>
          </a:p>
          <a:p>
            <a:pPr marL="342900" indent="-342900" rtl="0">
              <a:spcBef>
                <a:spcPts val="0"/>
              </a:spcBef>
              <a:spcAft>
                <a:spcPts val="0"/>
              </a:spcAft>
              <a:buFont typeface="Arial" panose="020B0604020202020204" pitchFamily="34" charset="0"/>
              <a:buChar char="•"/>
            </a:pPr>
            <a:r>
              <a:rPr lang="en-US" sz="2000" i="0" u="none" strike="noStrike" dirty="0">
                <a:solidFill>
                  <a:srgbClr val="00B0F0"/>
                </a:solidFill>
                <a:effectLst/>
                <a:latin typeface="Arial" panose="020B0604020202020204" pitchFamily="34" charset="0"/>
                <a:cs typeface="+mj-cs"/>
              </a:rPr>
              <a:t>Unhealthy focus: Do you spend time thinking about drinking?</a:t>
            </a:r>
          </a:p>
          <a:p>
            <a:pPr marL="342900" indent="-342900" rtl="0">
              <a:spcBef>
                <a:spcPts val="0"/>
              </a:spcBef>
              <a:spcAft>
                <a:spcPts val="0"/>
              </a:spcAft>
              <a:buFont typeface="Arial" panose="020B0604020202020204" pitchFamily="34" charset="0"/>
              <a:buChar char="•"/>
            </a:pPr>
            <a:r>
              <a:rPr lang="en-US" sz="2000" i="0" u="none" strike="noStrike" dirty="0">
                <a:solidFill>
                  <a:srgbClr val="FFC000"/>
                </a:solidFill>
                <a:effectLst/>
                <a:latin typeface="Arial" panose="020B0604020202020204" pitchFamily="34" charset="0"/>
                <a:cs typeface="+mj-cs"/>
              </a:rPr>
              <a:t>Solo style: Do you drink alone?</a:t>
            </a:r>
          </a:p>
          <a:p>
            <a:pPr marL="342900" indent="-342900" rtl="0">
              <a:spcBef>
                <a:spcPts val="0"/>
              </a:spcBef>
              <a:spcAft>
                <a:spcPts val="0"/>
              </a:spcAft>
              <a:buFont typeface="Arial" panose="020B0604020202020204" pitchFamily="34" charset="0"/>
              <a:buChar char="•"/>
            </a:pPr>
            <a:r>
              <a:rPr lang="en-US" sz="2000" i="0" u="none" strike="noStrike" dirty="0">
                <a:solidFill>
                  <a:srgbClr val="92D050"/>
                </a:solidFill>
                <a:effectLst/>
                <a:latin typeface="Arial" panose="020B0604020202020204" pitchFamily="34" charset="0"/>
                <a:cs typeface="+mj-cs"/>
              </a:rPr>
              <a:t>Morning maintenance: Do you drink when you wake up?</a:t>
            </a:r>
          </a:p>
          <a:p>
            <a:pPr marL="342900" indent="-342900" rtl="0">
              <a:spcBef>
                <a:spcPts val="0"/>
              </a:spcBef>
              <a:spcAft>
                <a:spcPts val="0"/>
              </a:spcAft>
              <a:buFont typeface="Arial" panose="020B0604020202020204" pitchFamily="34" charset="0"/>
              <a:buChar char="•"/>
            </a:pPr>
            <a:r>
              <a:rPr lang="en-US" sz="2000" i="0" u="none" strike="noStrike" dirty="0">
                <a:solidFill>
                  <a:srgbClr val="00B0F0"/>
                </a:solidFill>
                <a:effectLst/>
                <a:latin typeface="Arial" panose="020B0604020202020204" pitchFamily="34" charset="0"/>
                <a:cs typeface="+mj-cs"/>
              </a:rPr>
              <a:t>Harm to relationships: Do you get into more arguments with loved ones when you drink?</a:t>
            </a:r>
          </a:p>
          <a:p>
            <a:pPr marL="342900" indent="-342900" rtl="0">
              <a:spcBef>
                <a:spcPts val="0"/>
              </a:spcBef>
              <a:spcAft>
                <a:spcPts val="0"/>
              </a:spcAft>
              <a:buFont typeface="Arial" panose="020B0604020202020204" pitchFamily="34" charset="0"/>
              <a:buChar char="•"/>
            </a:pPr>
            <a:r>
              <a:rPr lang="en-US" sz="2000" i="0" u="none" strike="noStrike" dirty="0">
                <a:solidFill>
                  <a:srgbClr val="FFC000"/>
                </a:solidFill>
                <a:effectLst/>
                <a:latin typeface="Arial" panose="020B0604020202020204" pitchFamily="34" charset="0"/>
                <a:cs typeface="+mj-cs"/>
              </a:rPr>
              <a:t>Decreased productivity: Have you neglected other things because drinking has taken its place? Have you missed work because of drinking?</a:t>
            </a:r>
          </a:p>
          <a:p>
            <a:pPr marL="342900" indent="-342900" rtl="0">
              <a:spcBef>
                <a:spcPts val="0"/>
              </a:spcBef>
              <a:spcAft>
                <a:spcPts val="0"/>
              </a:spcAft>
              <a:buFont typeface="Arial" panose="020B0604020202020204" pitchFamily="34" charset="0"/>
              <a:buChar char="•"/>
            </a:pPr>
            <a:r>
              <a:rPr lang="en-US" sz="2000" i="0" u="none" strike="noStrike" dirty="0">
                <a:solidFill>
                  <a:srgbClr val="92D050"/>
                </a:solidFill>
                <a:effectLst/>
                <a:latin typeface="Arial" panose="020B0604020202020204" pitchFamily="34" charset="0"/>
                <a:cs typeface="+mj-cs"/>
              </a:rPr>
              <a:t>Physical symptoms: Has a withdrawal from alcohol caused you to become shaky, nauseous and sweaty?</a:t>
            </a:r>
          </a:p>
          <a:p>
            <a:pPr marL="342900" indent="-342900" rtl="0">
              <a:spcBef>
                <a:spcPts val="0"/>
              </a:spcBef>
              <a:spcAft>
                <a:spcPts val="0"/>
              </a:spcAft>
              <a:buFont typeface="Arial" panose="020B0604020202020204" pitchFamily="34" charset="0"/>
              <a:buChar char="•"/>
            </a:pPr>
            <a:r>
              <a:rPr lang="en-US" sz="2000" i="0" u="none" strike="noStrike" dirty="0">
                <a:solidFill>
                  <a:srgbClr val="00B0F0"/>
                </a:solidFill>
                <a:effectLst/>
                <a:latin typeface="Arial" panose="020B0604020202020204" pitchFamily="34" charset="0"/>
                <a:cs typeface="+mj-cs"/>
              </a:rPr>
              <a:t>Dangerous behavior: You are more promiscuous when you drink, or have you driven a car after drinking?</a:t>
            </a:r>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B6B1F073-DF4C-0FFC-0C98-200442F38C28}"/>
                  </a:ext>
                </a:extLst>
              </p14:cNvPr>
              <p14:cNvContentPartPr/>
              <p14:nvPr/>
            </p14:nvContentPartPr>
            <p14:xfrm>
              <a:off x="1467000" y="3527409"/>
              <a:ext cx="150840" cy="33480"/>
            </p14:xfrm>
          </p:contentPart>
        </mc:Choice>
        <mc:Fallback>
          <p:pic>
            <p:nvPicPr>
              <p:cNvPr id="4" name="Ink 3">
                <a:extLst>
                  <a:ext uri="{FF2B5EF4-FFF2-40B4-BE49-F238E27FC236}">
                    <a16:creationId xmlns:a16="http://schemas.microsoft.com/office/drawing/2014/main" id="{B6B1F073-DF4C-0FFC-0C98-200442F38C28}"/>
                  </a:ext>
                </a:extLst>
              </p:cNvPr>
              <p:cNvPicPr/>
              <p:nvPr/>
            </p:nvPicPr>
            <p:blipFill>
              <a:blip r:embed="rId5"/>
              <a:stretch>
                <a:fillRect/>
              </a:stretch>
            </p:blipFill>
            <p:spPr>
              <a:xfrm>
                <a:off x="1449360" y="3509769"/>
                <a:ext cx="1864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D9A2FCAA-1CA8-2D85-B07A-4EEDD6724641}"/>
                  </a:ext>
                </a:extLst>
              </p14:cNvPr>
              <p14:cNvContentPartPr/>
              <p14:nvPr/>
            </p14:nvContentPartPr>
            <p14:xfrm>
              <a:off x="3093480" y="3668169"/>
              <a:ext cx="35640" cy="22680"/>
            </p14:xfrm>
          </p:contentPart>
        </mc:Choice>
        <mc:Fallback>
          <p:pic>
            <p:nvPicPr>
              <p:cNvPr id="5" name="Ink 4">
                <a:extLst>
                  <a:ext uri="{FF2B5EF4-FFF2-40B4-BE49-F238E27FC236}">
                    <a16:creationId xmlns:a16="http://schemas.microsoft.com/office/drawing/2014/main" id="{D9A2FCAA-1CA8-2D85-B07A-4EEDD6724641}"/>
                  </a:ext>
                </a:extLst>
              </p:cNvPr>
              <p:cNvPicPr/>
              <p:nvPr/>
            </p:nvPicPr>
            <p:blipFill>
              <a:blip r:embed="rId7"/>
              <a:stretch>
                <a:fillRect/>
              </a:stretch>
            </p:blipFill>
            <p:spPr>
              <a:xfrm>
                <a:off x="3075840" y="3650169"/>
                <a:ext cx="71280" cy="58320"/>
              </a:xfrm>
              <a:prstGeom prst="rect">
                <a:avLst/>
              </a:prstGeom>
            </p:spPr>
          </p:pic>
        </mc:Fallback>
      </mc:AlternateContent>
    </p:spTree>
    <p:extLst>
      <p:ext uri="{BB962C8B-B14F-4D97-AF65-F5344CB8AC3E}">
        <p14:creationId xmlns:p14="http://schemas.microsoft.com/office/powerpoint/2010/main" val="1292649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414052"/>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3" name="TextBox 2">
            <a:extLst>
              <a:ext uri="{FF2B5EF4-FFF2-40B4-BE49-F238E27FC236}">
                <a16:creationId xmlns:a16="http://schemas.microsoft.com/office/drawing/2014/main" id="{303444AB-9529-5AC8-6595-418244E203F2}"/>
              </a:ext>
            </a:extLst>
          </p:cNvPr>
          <p:cNvSpPr txBox="1"/>
          <p:nvPr/>
        </p:nvSpPr>
        <p:spPr>
          <a:xfrm>
            <a:off x="207343" y="66526"/>
            <a:ext cx="11650592" cy="6032421"/>
          </a:xfrm>
          <a:prstGeom prst="rect">
            <a:avLst/>
          </a:prstGeom>
          <a:noFill/>
        </p:spPr>
        <p:txBody>
          <a:bodyPr wrap="square">
            <a:spAutoFit/>
          </a:bodyPr>
          <a:lstStyle/>
          <a:p>
            <a:pPr rtl="0">
              <a:spcBef>
                <a:spcPts val="0"/>
              </a:spcBef>
              <a:spcAft>
                <a:spcPts val="0"/>
              </a:spcAft>
            </a:pPr>
            <a:r>
              <a:rPr lang="en-US" sz="1900" b="1" i="0" u="none" strike="noStrike" dirty="0">
                <a:solidFill>
                  <a:srgbClr val="FFC000"/>
                </a:solidFill>
                <a:effectLst/>
                <a:latin typeface="Arial" panose="020B0604020202020204" pitchFamily="34" charset="0"/>
                <a:cs typeface="+mj-cs"/>
              </a:rPr>
              <a:t>Ein Yaakov (Glick Edition), </a:t>
            </a:r>
            <a:r>
              <a:rPr lang="en-US" sz="1900" b="1" i="0" u="none" strike="noStrike" dirty="0" err="1">
                <a:solidFill>
                  <a:srgbClr val="FFC000"/>
                </a:solidFill>
                <a:effectLst/>
                <a:latin typeface="Arial" panose="020B0604020202020204" pitchFamily="34" charset="0"/>
                <a:cs typeface="+mj-cs"/>
              </a:rPr>
              <a:t>Sotah</a:t>
            </a:r>
            <a:r>
              <a:rPr lang="en-US" sz="1900" b="1" i="0" u="none" strike="noStrike" dirty="0">
                <a:solidFill>
                  <a:srgbClr val="FFC000"/>
                </a:solidFill>
                <a:effectLst/>
                <a:latin typeface="Arial" panose="020B0604020202020204" pitchFamily="34" charset="0"/>
                <a:cs typeface="+mj-cs"/>
              </a:rPr>
              <a:t> 9:15</a:t>
            </a:r>
          </a:p>
          <a:p>
            <a:pPr rtl="0">
              <a:spcBef>
                <a:spcPts val="0"/>
              </a:spcBef>
              <a:spcAft>
                <a:spcPts val="0"/>
              </a:spcAft>
            </a:pPr>
            <a:r>
              <a:rPr lang="en-US" sz="1600" i="0" u="none" strike="noStrike" dirty="0">
                <a:solidFill>
                  <a:srgbClr val="FFC000"/>
                </a:solidFill>
                <a:effectLst/>
                <a:latin typeface="Arial" panose="020B0604020202020204" pitchFamily="34" charset="0"/>
                <a:cs typeface="+mj-cs"/>
              </a:rPr>
              <a:t>(</a:t>
            </a:r>
            <a:r>
              <a:rPr lang="en-US" sz="1600" i="0" u="none" strike="noStrike" dirty="0">
                <a:solidFill>
                  <a:srgbClr val="92D050"/>
                </a:solidFill>
                <a:effectLst/>
                <a:latin typeface="Arial" panose="020B0604020202020204" pitchFamily="34" charset="0"/>
                <a:cs typeface="+mj-cs"/>
              </a:rPr>
              <a:t>Fol. 48</a:t>
            </a:r>
            <a:r>
              <a:rPr lang="en-US" sz="1600" i="0" u="none" strike="noStrike" dirty="0">
                <a:solidFill>
                  <a:srgbClr val="FFC000"/>
                </a:solidFill>
                <a:effectLst/>
                <a:latin typeface="Arial" panose="020B0604020202020204" pitchFamily="34" charset="0"/>
                <a:cs typeface="+mj-cs"/>
              </a:rPr>
              <a:t>) </a:t>
            </a:r>
            <a:r>
              <a:rPr lang="en-US" sz="1600" i="0" u="none" strike="noStrike" dirty="0">
                <a:solidFill>
                  <a:srgbClr val="00B0F0"/>
                </a:solidFill>
                <a:effectLst/>
                <a:latin typeface="Arial" panose="020B0604020202020204" pitchFamily="34" charset="0"/>
                <a:cs typeface="+mj-cs"/>
              </a:rPr>
              <a:t>"Since the Sanhedrin were abolished, with them was abolished the custom of singing [while in the wine-houses drinking], as it is said (</a:t>
            </a:r>
            <a:r>
              <a:rPr lang="en-US" sz="1600" i="0" u="none" strike="noStrike" dirty="0">
                <a:solidFill>
                  <a:srgbClr val="92D050"/>
                </a:solidFill>
                <a:effectLst/>
                <a:latin typeface="Arial" panose="020B0604020202020204" pitchFamily="34" charset="0"/>
                <a:cs typeface="+mj-cs"/>
              </a:rPr>
              <a:t>Is. 24, 9</a:t>
            </a:r>
            <a:r>
              <a:rPr lang="en-US" sz="1600" i="0" u="none" strike="noStrike" dirty="0">
                <a:solidFill>
                  <a:srgbClr val="00B0F0"/>
                </a:solidFill>
                <a:effectLst/>
                <a:latin typeface="Arial" panose="020B0604020202020204" pitchFamily="34" charset="0"/>
                <a:cs typeface="+mj-cs"/>
              </a:rPr>
              <a:t>) Amidst singing, etc." </a:t>
            </a:r>
            <a:r>
              <a:rPr lang="en-US" sz="1600" i="0" u="none" strike="noStrike" dirty="0">
                <a:solidFill>
                  <a:srgbClr val="FFC000"/>
                </a:solidFill>
                <a:effectLst/>
                <a:latin typeface="Arial" panose="020B0604020202020204" pitchFamily="34" charset="0"/>
                <a:cs typeface="+mj-cs"/>
              </a:rPr>
              <a:t>And whence do we know that this refers to the Sanhedrin? Said R. Huna, the son of R. Joshua: </a:t>
            </a:r>
            <a:r>
              <a:rPr lang="en-US" sz="1600" i="0" u="none" strike="noStrike" dirty="0">
                <a:solidFill>
                  <a:srgbClr val="00B0F0"/>
                </a:solidFill>
                <a:effectLst/>
                <a:latin typeface="Arial" panose="020B0604020202020204" pitchFamily="34" charset="0"/>
                <a:cs typeface="+mj-cs"/>
              </a:rPr>
              <a:t>"The passage says (</a:t>
            </a:r>
            <a:r>
              <a:rPr lang="en-US" sz="1600" i="0" u="none" strike="noStrike" dirty="0">
                <a:solidFill>
                  <a:srgbClr val="92D050"/>
                </a:solidFill>
                <a:effectLst/>
                <a:latin typeface="Arial" panose="020B0604020202020204" pitchFamily="34" charset="0"/>
                <a:cs typeface="+mj-cs"/>
              </a:rPr>
              <a:t>Lam. 5, 14</a:t>
            </a:r>
            <a:r>
              <a:rPr lang="en-US" sz="1600" i="0" u="none" strike="noStrike" dirty="0">
                <a:solidFill>
                  <a:srgbClr val="00B0F0"/>
                </a:solidFill>
                <a:effectLst/>
                <a:latin typeface="Arial" panose="020B0604020202020204" pitchFamily="34" charset="0"/>
                <a:cs typeface="+mj-cs"/>
              </a:rPr>
              <a:t>) The elders have ceased from the gate, young men from their singing." </a:t>
            </a:r>
            <a:r>
              <a:rPr lang="en-US" sz="1600" i="0" u="none" strike="noStrike" dirty="0">
                <a:solidFill>
                  <a:srgbClr val="FFC000"/>
                </a:solidFill>
                <a:effectLst/>
                <a:latin typeface="Arial" panose="020B0604020202020204" pitchFamily="34" charset="0"/>
                <a:cs typeface="+mj-cs"/>
              </a:rPr>
              <a:t>R. </a:t>
            </a:r>
            <a:r>
              <a:rPr lang="en-US" sz="1600" i="0" u="none" strike="noStrike" dirty="0" err="1">
                <a:solidFill>
                  <a:srgbClr val="FFC000"/>
                </a:solidFill>
                <a:effectLst/>
                <a:latin typeface="Arial" panose="020B0604020202020204" pitchFamily="34" charset="0"/>
                <a:cs typeface="+mj-cs"/>
              </a:rPr>
              <a:t>Udna</a:t>
            </a:r>
            <a:r>
              <a:rPr lang="en-US" sz="1600" i="0" u="none" strike="noStrike" dirty="0">
                <a:solidFill>
                  <a:srgbClr val="FFC000"/>
                </a:solidFill>
                <a:effectLst/>
                <a:latin typeface="Arial" panose="020B0604020202020204" pitchFamily="34" charset="0"/>
                <a:cs typeface="+mj-cs"/>
              </a:rPr>
              <a:t> said: </a:t>
            </a:r>
            <a:r>
              <a:rPr lang="en-US" sz="1600" i="0" u="none" strike="noStrike" dirty="0">
                <a:solidFill>
                  <a:srgbClr val="00B0F0"/>
                </a:solidFill>
                <a:effectLst/>
                <a:latin typeface="Arial" panose="020B0604020202020204" pitchFamily="34" charset="0"/>
                <a:cs typeface="+mj-cs"/>
              </a:rPr>
              <a:t>"He who listens to songs will at the end suffer punishment," </a:t>
            </a:r>
            <a:r>
              <a:rPr lang="en-US" sz="1600" i="0" u="none" strike="noStrike" dirty="0">
                <a:solidFill>
                  <a:srgbClr val="FFC000"/>
                </a:solidFill>
                <a:effectLst/>
                <a:latin typeface="Arial" panose="020B0604020202020204" pitchFamily="34" charset="0"/>
                <a:cs typeface="+mj-cs"/>
              </a:rPr>
              <a:t>Raba said: </a:t>
            </a:r>
            <a:r>
              <a:rPr lang="en-US" sz="1600" i="0" u="none" strike="noStrike" dirty="0">
                <a:solidFill>
                  <a:srgbClr val="00B0F0"/>
                </a:solidFill>
                <a:effectLst/>
                <a:latin typeface="Arial" panose="020B0604020202020204" pitchFamily="34" charset="0"/>
                <a:cs typeface="+mj-cs"/>
              </a:rPr>
              <a:t>"In a house where there is frequent singing destruction will be the result, as it is said (</a:t>
            </a:r>
            <a:r>
              <a:rPr lang="en-US" sz="1600" i="0" u="none" strike="noStrike" dirty="0" err="1">
                <a:solidFill>
                  <a:srgbClr val="92D050"/>
                </a:solidFill>
                <a:effectLst/>
                <a:latin typeface="Arial" panose="020B0604020202020204" pitchFamily="34" charset="0"/>
                <a:cs typeface="+mj-cs"/>
              </a:rPr>
              <a:t>Zef</a:t>
            </a:r>
            <a:r>
              <a:rPr lang="en-US" sz="1600" i="0" u="none" strike="noStrike" dirty="0">
                <a:solidFill>
                  <a:srgbClr val="92D050"/>
                </a:solidFill>
                <a:effectLst/>
                <a:latin typeface="Arial" panose="020B0604020202020204" pitchFamily="34" charset="0"/>
                <a:cs typeface="+mj-cs"/>
              </a:rPr>
              <a:t>. 2, 14</a:t>
            </a:r>
            <a:r>
              <a:rPr lang="en-US" sz="1600" i="0" u="none" strike="noStrike" dirty="0">
                <a:solidFill>
                  <a:srgbClr val="00B0F0"/>
                </a:solidFill>
                <a:effectLst/>
                <a:latin typeface="Arial" panose="020B0604020202020204" pitchFamily="34" charset="0"/>
                <a:cs typeface="+mj-cs"/>
              </a:rPr>
              <a:t>) Singing birds shall sing in the windows, ruin shall be on the </a:t>
            </a:r>
            <a:r>
              <a:rPr lang="en-US" sz="1600" i="0" u="none" strike="noStrike" dirty="0" err="1">
                <a:solidFill>
                  <a:srgbClr val="00B0F0"/>
                </a:solidFill>
                <a:effectLst/>
                <a:latin typeface="Arial" panose="020B0604020202020204" pitchFamily="34" charset="0"/>
                <a:cs typeface="+mj-cs"/>
              </a:rPr>
              <a:t>threshholds</a:t>
            </a:r>
            <a:r>
              <a:rPr lang="en-US" sz="1600" i="0" u="none" strike="noStrike" dirty="0">
                <a:solidFill>
                  <a:srgbClr val="00B0F0"/>
                </a:solidFill>
                <a:effectLst/>
                <a:latin typeface="Arial" panose="020B0604020202020204" pitchFamily="34" charset="0"/>
                <a:cs typeface="+mj-cs"/>
              </a:rPr>
              <a:t>; for the cedar waves shall be cut away. What does for the cedar waves shall be cut away, mean? Said R. Isaac, "Even a house covered with cedars will at the end be cut away." </a:t>
            </a:r>
            <a:r>
              <a:rPr lang="en-US" sz="1600" i="0" u="none" strike="noStrike" dirty="0">
                <a:solidFill>
                  <a:srgbClr val="FFC000"/>
                </a:solidFill>
                <a:effectLst/>
                <a:latin typeface="Arial" panose="020B0604020202020204" pitchFamily="34" charset="0"/>
                <a:cs typeface="+mj-cs"/>
              </a:rPr>
              <a:t>R. </a:t>
            </a:r>
            <a:r>
              <a:rPr lang="en-US" sz="1600" i="0" u="none" strike="noStrike" dirty="0" err="1">
                <a:solidFill>
                  <a:srgbClr val="FFC000"/>
                </a:solidFill>
                <a:effectLst/>
                <a:latin typeface="Arial" panose="020B0604020202020204" pitchFamily="34" charset="0"/>
                <a:cs typeface="+mj-cs"/>
              </a:rPr>
              <a:t>Assi</a:t>
            </a:r>
            <a:r>
              <a:rPr lang="en-US" sz="1600" i="0" u="none" strike="noStrike" dirty="0">
                <a:solidFill>
                  <a:srgbClr val="FFC000"/>
                </a:solidFill>
                <a:effectLst/>
                <a:latin typeface="Arial" panose="020B0604020202020204" pitchFamily="34" charset="0"/>
                <a:cs typeface="+mj-cs"/>
              </a:rPr>
              <a:t> said: </a:t>
            </a:r>
            <a:r>
              <a:rPr lang="en-US" sz="1600" i="0" u="none" strike="noStrike" dirty="0">
                <a:solidFill>
                  <a:srgbClr val="00B0F0"/>
                </a:solidFill>
                <a:effectLst/>
                <a:latin typeface="Arial" panose="020B0604020202020204" pitchFamily="34" charset="0"/>
                <a:cs typeface="+mj-cs"/>
              </a:rPr>
              <a:t>"From this it may be inferred that ruin of a house begins with the threshold, as it is said, Ruins shall be on the threshold, and if you wish I shall say it may be inferred from the following: (</a:t>
            </a:r>
            <a:r>
              <a:rPr lang="en-US" sz="1600" i="0" u="none" strike="noStrike" dirty="0">
                <a:solidFill>
                  <a:srgbClr val="92D050"/>
                </a:solidFill>
                <a:effectLst/>
                <a:latin typeface="Arial" panose="020B0604020202020204" pitchFamily="34" charset="0"/>
                <a:cs typeface="+mj-cs"/>
              </a:rPr>
              <a:t>Is. 24, 12</a:t>
            </a:r>
            <a:r>
              <a:rPr lang="en-US" sz="1600" i="0" u="none" strike="noStrike" dirty="0">
                <a:solidFill>
                  <a:srgbClr val="00B0F0"/>
                </a:solidFill>
                <a:effectLst/>
                <a:latin typeface="Arial" panose="020B0604020202020204" pitchFamily="34" charset="0"/>
                <a:cs typeface="+mj-cs"/>
              </a:rPr>
              <a:t>) And in ruins is bitten the gate." </a:t>
            </a:r>
            <a:r>
              <a:rPr lang="en-US" sz="1600" i="0" u="none" strike="noStrike" dirty="0">
                <a:solidFill>
                  <a:srgbClr val="FFC000"/>
                </a:solidFill>
                <a:effectLst/>
                <a:latin typeface="Arial" panose="020B0604020202020204" pitchFamily="34" charset="0"/>
                <a:cs typeface="+mj-cs"/>
              </a:rPr>
              <a:t>R. Huna said: </a:t>
            </a:r>
            <a:r>
              <a:rPr lang="en-US" sz="1600" i="0" u="none" strike="noStrike" dirty="0">
                <a:solidFill>
                  <a:srgbClr val="00B0F0"/>
                </a:solidFill>
                <a:effectLst/>
                <a:latin typeface="Arial" panose="020B0604020202020204" pitchFamily="34" charset="0"/>
                <a:cs typeface="+mj-cs"/>
              </a:rPr>
              <a:t>'"Singing while at work on a ship or while plowing is permitted, but otherwise is prohibited."</a:t>
            </a:r>
            <a:r>
              <a:rPr lang="en-US" sz="1600" i="0" u="none" strike="noStrike" dirty="0">
                <a:solidFill>
                  <a:srgbClr val="FFC000"/>
                </a:solidFill>
                <a:effectLst/>
                <a:latin typeface="Arial" panose="020B0604020202020204" pitchFamily="34" charset="0"/>
                <a:cs typeface="+mj-cs"/>
              </a:rPr>
              <a:t> R. Huna caused the abolition of singing, thereupon the market became so cheap that one hundred geese were bought for a </a:t>
            </a:r>
            <a:r>
              <a:rPr lang="en-US" sz="1600" i="0" u="none" strike="noStrike" dirty="0" err="1">
                <a:solidFill>
                  <a:srgbClr val="FFC000"/>
                </a:solidFill>
                <a:effectLst/>
                <a:latin typeface="Arial" panose="020B0604020202020204" pitchFamily="34" charset="0"/>
                <a:cs typeface="+mj-cs"/>
              </a:rPr>
              <a:t>Zuza</a:t>
            </a:r>
            <a:r>
              <a:rPr lang="en-US" sz="1600" i="0" u="none" strike="noStrike" dirty="0">
                <a:solidFill>
                  <a:srgbClr val="FFC000"/>
                </a:solidFill>
                <a:effectLst/>
                <a:latin typeface="Arial" panose="020B0604020202020204" pitchFamily="34" charset="0"/>
                <a:cs typeface="+mj-cs"/>
              </a:rPr>
              <a:t> and even for that amount there was no demand. Thereupon R. </a:t>
            </a:r>
            <a:r>
              <a:rPr lang="en-US" sz="1600" i="0" u="none" strike="noStrike" dirty="0" err="1">
                <a:solidFill>
                  <a:srgbClr val="FFC000"/>
                </a:solidFill>
                <a:effectLst/>
                <a:latin typeface="Arial" panose="020B0604020202020204" pitchFamily="34" charset="0"/>
                <a:cs typeface="+mj-cs"/>
              </a:rPr>
              <a:t>Chisda</a:t>
            </a:r>
            <a:r>
              <a:rPr lang="en-US" sz="1600" i="0" u="none" strike="noStrike" dirty="0">
                <a:solidFill>
                  <a:srgbClr val="FFC000"/>
                </a:solidFill>
                <a:effectLst/>
                <a:latin typeface="Arial" panose="020B0604020202020204" pitchFamily="34" charset="0"/>
                <a:cs typeface="+mj-cs"/>
              </a:rPr>
              <a:t> came and did not enforce the act of abolition when it came about that each goose was bought for a </a:t>
            </a:r>
            <a:r>
              <a:rPr lang="en-US" sz="1600" i="0" u="none" strike="noStrike" dirty="0" err="1">
                <a:solidFill>
                  <a:srgbClr val="FFC000"/>
                </a:solidFill>
                <a:effectLst/>
                <a:latin typeface="Arial" panose="020B0604020202020204" pitchFamily="34" charset="0"/>
                <a:cs typeface="+mj-cs"/>
              </a:rPr>
              <a:t>Zuza</a:t>
            </a:r>
            <a:r>
              <a:rPr lang="en-US" sz="1600" i="0" u="none" strike="noStrike" dirty="0">
                <a:solidFill>
                  <a:srgbClr val="FFC000"/>
                </a:solidFill>
                <a:effectLst/>
                <a:latin typeface="Arial" panose="020B0604020202020204" pitchFamily="34" charset="0"/>
                <a:cs typeface="+mj-cs"/>
              </a:rPr>
              <a:t> and even at that price there was not sufficient supply. R. Joseph said: </a:t>
            </a:r>
            <a:r>
              <a:rPr lang="en-US" sz="1600" i="0" u="none" strike="noStrike" dirty="0">
                <a:solidFill>
                  <a:srgbClr val="00B0F0"/>
                </a:solidFill>
                <a:effectLst/>
                <a:latin typeface="Arial" panose="020B0604020202020204" pitchFamily="34" charset="0"/>
                <a:cs typeface="+mj-cs"/>
              </a:rPr>
              <a:t>"Men singing, and women responding is considered licentiousness. When women sing and men respond it is like flax placed before fire." </a:t>
            </a:r>
            <a:r>
              <a:rPr lang="en-US" sz="1600" i="0" u="none" strike="noStrike" dirty="0">
                <a:solidFill>
                  <a:srgbClr val="FFC000"/>
                </a:solidFill>
                <a:effectLst/>
                <a:latin typeface="Arial" panose="020B0604020202020204" pitchFamily="34" charset="0"/>
                <a:cs typeface="+mj-cs"/>
              </a:rPr>
              <a:t>What is the difference since both of them are prohibited? The difference is against which one we should put more efforts to have it abolished. Said R. </a:t>
            </a:r>
            <a:r>
              <a:rPr lang="en-US" sz="1600" i="0" u="none" strike="noStrike" dirty="0" err="1">
                <a:solidFill>
                  <a:srgbClr val="FFC000"/>
                </a:solidFill>
                <a:effectLst/>
                <a:latin typeface="Arial" panose="020B0604020202020204" pitchFamily="34" charset="0"/>
                <a:cs typeface="+mj-cs"/>
              </a:rPr>
              <a:t>Jochanan</a:t>
            </a:r>
            <a:r>
              <a:rPr lang="en-US" sz="1600" i="0" u="none" strike="noStrike" dirty="0">
                <a:solidFill>
                  <a:srgbClr val="FFC000"/>
                </a:solidFill>
                <a:effectLst/>
                <a:latin typeface="Arial" panose="020B0604020202020204" pitchFamily="34" charset="0"/>
                <a:cs typeface="+mj-cs"/>
              </a:rPr>
              <a:t>: </a:t>
            </a:r>
            <a:r>
              <a:rPr lang="en-US" sz="1600" i="0" u="none" strike="noStrike" dirty="0">
                <a:solidFill>
                  <a:srgbClr val="00B0F0"/>
                </a:solidFill>
                <a:effectLst/>
                <a:latin typeface="Arial" panose="020B0604020202020204" pitchFamily="34" charset="0"/>
                <a:cs typeface="+mj-cs"/>
              </a:rPr>
              <a:t>"Whoever serves a banquet accompanied by four instruments of music, will bring five calamities upon the world, as it is said (</a:t>
            </a:r>
            <a:r>
              <a:rPr lang="en-US" sz="1600" i="0" u="none" strike="noStrike" dirty="0">
                <a:solidFill>
                  <a:srgbClr val="92D050"/>
                </a:solidFill>
                <a:effectLst/>
                <a:latin typeface="Arial" panose="020B0604020202020204" pitchFamily="34" charset="0"/>
                <a:cs typeface="+mj-cs"/>
              </a:rPr>
              <a:t>Is. 5, 11</a:t>
            </a:r>
            <a:r>
              <a:rPr lang="en-US" sz="1600" i="0" u="none" strike="noStrike" dirty="0">
                <a:solidFill>
                  <a:srgbClr val="00B0F0"/>
                </a:solidFill>
                <a:effectLst/>
                <a:latin typeface="Arial" panose="020B0604020202020204" pitchFamily="34" charset="0"/>
                <a:cs typeface="+mj-cs"/>
              </a:rPr>
              <a:t>) Woe unto those that get up early in the morning, that they may run for strong drink… . and the harp and the </a:t>
            </a:r>
            <a:r>
              <a:rPr lang="en-US" sz="1600" i="0" u="none" strike="noStrike" dirty="0" err="1">
                <a:solidFill>
                  <a:srgbClr val="00B0F0"/>
                </a:solidFill>
                <a:effectLst/>
                <a:latin typeface="Arial" panose="020B0604020202020204" pitchFamily="34" charset="0"/>
                <a:cs typeface="+mj-cs"/>
              </a:rPr>
              <a:t>psaltry</a:t>
            </a:r>
            <a:r>
              <a:rPr lang="en-US" sz="1600" i="0" u="none" strike="noStrike" dirty="0">
                <a:solidFill>
                  <a:srgbClr val="00B0F0"/>
                </a:solidFill>
                <a:effectLst/>
                <a:latin typeface="Arial" panose="020B0604020202020204" pitchFamily="34" charset="0"/>
                <a:cs typeface="+mj-cs"/>
              </a:rPr>
              <a:t>, the </a:t>
            </a:r>
            <a:r>
              <a:rPr lang="en-US" sz="1600" i="0" u="none" strike="noStrike" dirty="0" err="1">
                <a:solidFill>
                  <a:srgbClr val="00B0F0"/>
                </a:solidFill>
                <a:effectLst/>
                <a:latin typeface="Arial" panose="020B0604020202020204" pitchFamily="34" charset="0"/>
                <a:cs typeface="+mj-cs"/>
              </a:rPr>
              <a:t>tabaret</a:t>
            </a:r>
            <a:r>
              <a:rPr lang="en-US" sz="1600" i="0" u="none" strike="noStrike" dirty="0">
                <a:solidFill>
                  <a:srgbClr val="00B0F0"/>
                </a:solidFill>
                <a:effectLst/>
                <a:latin typeface="Arial" panose="020B0604020202020204" pitchFamily="34" charset="0"/>
                <a:cs typeface="+mj-cs"/>
              </a:rPr>
              <a:t> and the pipe, and wine are in their feasts.”</a:t>
            </a:r>
            <a:r>
              <a:rPr lang="en-US" sz="1600" i="0" u="none" strike="noStrike" dirty="0">
                <a:solidFill>
                  <a:srgbClr val="FFC000"/>
                </a:solidFill>
                <a:effectLst/>
                <a:latin typeface="Arial" panose="020B0604020202020204" pitchFamily="34" charset="0"/>
                <a:cs typeface="+mj-cs"/>
              </a:rPr>
              <a:t> What is written after this (</a:t>
            </a:r>
            <a:r>
              <a:rPr lang="en-US" sz="1600" i="0" u="none" strike="noStrike" dirty="0">
                <a:solidFill>
                  <a:srgbClr val="92D050"/>
                </a:solidFill>
                <a:effectLst/>
                <a:latin typeface="Arial" panose="020B0604020202020204" pitchFamily="34" charset="0"/>
                <a:cs typeface="+mj-cs"/>
              </a:rPr>
              <a:t>Ib., ib. 1.5</a:t>
            </a:r>
            <a:r>
              <a:rPr lang="en-US" sz="1600" i="0" u="none" strike="noStrike" dirty="0">
                <a:solidFill>
                  <a:srgbClr val="FFC000"/>
                </a:solidFill>
                <a:effectLst/>
                <a:latin typeface="Arial" panose="020B0604020202020204" pitchFamily="34" charset="0"/>
                <a:cs typeface="+mj-cs"/>
              </a:rPr>
              <a:t>) Therefore were My people lead unto exile, for want of knowledge, </a:t>
            </a:r>
            <a:r>
              <a:rPr lang="en-US" sz="1600" i="0" u="none" strike="noStrike" dirty="0" err="1">
                <a:solidFill>
                  <a:srgbClr val="FFC000"/>
                </a:solidFill>
                <a:effectLst/>
                <a:latin typeface="Arial" panose="020B0604020202020204" pitchFamily="34" charset="0"/>
                <a:cs typeface="+mj-cs"/>
              </a:rPr>
              <a:t>ie</a:t>
            </a:r>
            <a:r>
              <a:rPr lang="en-US" sz="1600" i="0" u="none" strike="noStrike" dirty="0">
                <a:solidFill>
                  <a:srgbClr val="FFC000"/>
                </a:solidFill>
                <a:effectLst/>
                <a:latin typeface="Arial" panose="020B0604020202020204" pitchFamily="34" charset="0"/>
                <a:cs typeface="+mj-cs"/>
              </a:rPr>
              <a:t>., this causes exile upon the world; and the honorable men suffer of famine, i.e., which brings hunger upon the world; and their multitude are panting with thirst, i.e., which causes the Torah to be forgotten from its learnings, (</a:t>
            </a:r>
            <a:r>
              <a:rPr lang="en-US" sz="1600" i="0" u="none" strike="noStrike" dirty="0">
                <a:solidFill>
                  <a:srgbClr val="92D050"/>
                </a:solidFill>
                <a:effectLst/>
                <a:latin typeface="Arial" panose="020B0604020202020204" pitchFamily="34" charset="0"/>
                <a:cs typeface="+mj-cs"/>
              </a:rPr>
              <a:t>Ib., ib. 15</a:t>
            </a:r>
            <a:r>
              <a:rPr lang="en-US" sz="1600" i="0" u="none" strike="noStrike" dirty="0">
                <a:solidFill>
                  <a:srgbClr val="FFC000"/>
                </a:solidFill>
                <a:effectLst/>
                <a:latin typeface="Arial" panose="020B0604020202020204" pitchFamily="34" charset="0"/>
                <a:cs typeface="+mj-cs"/>
              </a:rPr>
              <a:t>) And then shall be the son of earth, and humble shall he the man, i.e., who caused lowering down to the enemies of the Holy One, praised be He, and the word </a:t>
            </a:r>
            <a:r>
              <a:rPr lang="en-US" sz="1600" i="0" u="none" strike="noStrike" dirty="0" err="1">
                <a:solidFill>
                  <a:srgbClr val="FFC000"/>
                </a:solidFill>
                <a:effectLst/>
                <a:latin typeface="Arial" panose="020B0604020202020204" pitchFamily="34" charset="0"/>
                <a:cs typeface="+mj-cs"/>
              </a:rPr>
              <a:t>Ish</a:t>
            </a:r>
            <a:r>
              <a:rPr lang="en-US" sz="1600" i="0" u="none" strike="noStrike" dirty="0">
                <a:solidFill>
                  <a:srgbClr val="FFC000"/>
                </a:solidFill>
                <a:effectLst/>
                <a:latin typeface="Arial" panose="020B0604020202020204" pitchFamily="34" charset="0"/>
                <a:cs typeface="+mj-cs"/>
              </a:rPr>
              <a:t> refers to the Lord as it is said (</a:t>
            </a:r>
            <a:r>
              <a:rPr lang="en-US" sz="1600" i="0" u="none" strike="noStrike" dirty="0">
                <a:solidFill>
                  <a:srgbClr val="92D050"/>
                </a:solidFill>
                <a:effectLst/>
                <a:latin typeface="Arial" panose="020B0604020202020204" pitchFamily="34" charset="0"/>
                <a:cs typeface="+mj-cs"/>
              </a:rPr>
              <a:t>Ex. 15, 3</a:t>
            </a:r>
            <a:r>
              <a:rPr lang="en-US" sz="1600" i="0" u="none" strike="noStrike" dirty="0">
                <a:solidFill>
                  <a:srgbClr val="FFC000"/>
                </a:solidFill>
                <a:effectLst/>
                <a:latin typeface="Arial" panose="020B0604020202020204" pitchFamily="34" charset="0"/>
                <a:cs typeface="+mj-cs"/>
              </a:rPr>
              <a:t>) The Eternal is the Lord of war (</a:t>
            </a:r>
            <a:r>
              <a:rPr lang="en-US" sz="1600" i="0" u="none" strike="noStrike" dirty="0" err="1">
                <a:solidFill>
                  <a:srgbClr val="FFC000"/>
                </a:solidFill>
                <a:effectLst/>
                <a:latin typeface="Arial" panose="020B0604020202020204" pitchFamily="34" charset="0"/>
                <a:cs typeface="+mj-cs"/>
              </a:rPr>
              <a:t>Ish</a:t>
            </a:r>
            <a:r>
              <a:rPr lang="en-US" sz="1600" i="0" u="none" strike="noStrike" dirty="0">
                <a:solidFill>
                  <a:srgbClr val="FFC000"/>
                </a:solidFill>
                <a:effectLst/>
                <a:latin typeface="Arial" panose="020B0604020202020204" pitchFamily="34" charset="0"/>
                <a:cs typeface="+mj-cs"/>
              </a:rPr>
              <a:t> </a:t>
            </a:r>
            <a:r>
              <a:rPr lang="en-US" sz="1600" i="0" u="none" strike="noStrike" dirty="0" err="1">
                <a:solidFill>
                  <a:srgbClr val="FFC000"/>
                </a:solidFill>
                <a:effectLst/>
                <a:latin typeface="Arial" panose="020B0604020202020204" pitchFamily="34" charset="0"/>
                <a:cs typeface="+mj-cs"/>
              </a:rPr>
              <a:t>Milchama</a:t>
            </a:r>
            <a:r>
              <a:rPr lang="en-US" sz="1600" i="0" u="none" strike="noStrike" dirty="0">
                <a:solidFill>
                  <a:srgbClr val="FFC000"/>
                </a:solidFill>
                <a:effectLst/>
                <a:latin typeface="Arial" panose="020B0604020202020204" pitchFamily="34" charset="0"/>
                <a:cs typeface="+mj-cs"/>
              </a:rPr>
              <a:t>). (</a:t>
            </a:r>
            <a:r>
              <a:rPr lang="en-US" sz="1600" i="0" u="none" strike="noStrike" dirty="0">
                <a:solidFill>
                  <a:srgbClr val="92D050"/>
                </a:solidFill>
                <a:effectLst/>
                <a:latin typeface="Arial" panose="020B0604020202020204" pitchFamily="34" charset="0"/>
                <a:cs typeface="+mj-cs"/>
              </a:rPr>
              <a:t>Is. 5, 15</a:t>
            </a:r>
            <a:r>
              <a:rPr lang="en-US" sz="1600" i="0" u="none" strike="noStrike" dirty="0">
                <a:solidFill>
                  <a:srgbClr val="FFC000"/>
                </a:solidFill>
                <a:effectLst/>
                <a:latin typeface="Arial" panose="020B0604020202020204" pitchFamily="34" charset="0"/>
                <a:cs typeface="+mj-cs"/>
              </a:rPr>
              <a:t>) And the eye of the lofty shall be hungry, who caused humbleness to Israel. What is written afterwards (</a:t>
            </a:r>
            <a:r>
              <a:rPr lang="en-US" sz="1600" i="0" u="none" strike="noStrike" dirty="0">
                <a:solidFill>
                  <a:srgbClr val="92D050"/>
                </a:solidFill>
                <a:effectLst/>
                <a:latin typeface="Arial" panose="020B0604020202020204" pitchFamily="34" charset="0"/>
                <a:cs typeface="+mj-cs"/>
              </a:rPr>
              <a:t>Ib., ib. 14</a:t>
            </a:r>
            <a:r>
              <a:rPr lang="en-US" sz="1600" i="0" u="none" strike="noStrike" dirty="0">
                <a:solidFill>
                  <a:srgbClr val="FFC000"/>
                </a:solidFill>
                <a:effectLst/>
                <a:latin typeface="Arial" panose="020B0604020202020204" pitchFamily="34" charset="0"/>
                <a:cs typeface="+mj-cs"/>
              </a:rPr>
              <a:t>) Therefore hath the deep enlarged her desire, etc.</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0D3AF737-5E92-EAC4-AA2D-F2FEE0F131ED}"/>
                  </a:ext>
                </a:extLst>
              </p14:cNvPr>
              <p14:cNvContentPartPr/>
              <p14:nvPr/>
            </p14:nvContentPartPr>
            <p14:xfrm>
              <a:off x="4730040" y="168969"/>
              <a:ext cx="219240" cy="175320"/>
            </p14:xfrm>
          </p:contentPart>
        </mc:Choice>
        <mc:Fallback>
          <p:pic>
            <p:nvPicPr>
              <p:cNvPr id="2" name="Ink 1">
                <a:extLst>
                  <a:ext uri="{FF2B5EF4-FFF2-40B4-BE49-F238E27FC236}">
                    <a16:creationId xmlns:a16="http://schemas.microsoft.com/office/drawing/2014/main" id="{0D3AF737-5E92-EAC4-AA2D-F2FEE0F131ED}"/>
                  </a:ext>
                </a:extLst>
              </p:cNvPr>
              <p:cNvPicPr/>
              <p:nvPr/>
            </p:nvPicPr>
            <p:blipFill>
              <a:blip r:embed="rId5"/>
              <a:stretch>
                <a:fillRect/>
              </a:stretch>
            </p:blipFill>
            <p:spPr>
              <a:xfrm>
                <a:off x="4712400" y="150969"/>
                <a:ext cx="25488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6F5533FA-70FF-B875-B34C-F0D9BB7FD52A}"/>
                  </a:ext>
                </a:extLst>
              </p14:cNvPr>
              <p14:cNvContentPartPr/>
              <p14:nvPr/>
            </p14:nvContentPartPr>
            <p14:xfrm>
              <a:off x="11018880" y="2329329"/>
              <a:ext cx="539280" cy="37800"/>
            </p14:xfrm>
          </p:contentPart>
        </mc:Choice>
        <mc:Fallback>
          <p:pic>
            <p:nvPicPr>
              <p:cNvPr id="5" name="Ink 4">
                <a:extLst>
                  <a:ext uri="{FF2B5EF4-FFF2-40B4-BE49-F238E27FC236}">
                    <a16:creationId xmlns:a16="http://schemas.microsoft.com/office/drawing/2014/main" id="{6F5533FA-70FF-B875-B34C-F0D9BB7FD52A}"/>
                  </a:ext>
                </a:extLst>
              </p:cNvPr>
              <p:cNvPicPr/>
              <p:nvPr/>
            </p:nvPicPr>
            <p:blipFill>
              <a:blip r:embed="rId7"/>
              <a:stretch>
                <a:fillRect/>
              </a:stretch>
            </p:blipFill>
            <p:spPr>
              <a:xfrm>
                <a:off x="11000880" y="2311689"/>
                <a:ext cx="5749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11B1CC75-2EB1-3252-7307-02A3425F0205}"/>
                  </a:ext>
                </a:extLst>
              </p14:cNvPr>
              <p14:cNvContentPartPr/>
              <p14:nvPr/>
            </p14:nvContentPartPr>
            <p14:xfrm>
              <a:off x="223200" y="2578089"/>
              <a:ext cx="362160" cy="42840"/>
            </p14:xfrm>
          </p:contentPart>
        </mc:Choice>
        <mc:Fallback>
          <p:pic>
            <p:nvPicPr>
              <p:cNvPr id="7" name="Ink 6">
                <a:extLst>
                  <a:ext uri="{FF2B5EF4-FFF2-40B4-BE49-F238E27FC236}">
                    <a16:creationId xmlns:a16="http://schemas.microsoft.com/office/drawing/2014/main" id="{11B1CC75-2EB1-3252-7307-02A3425F0205}"/>
                  </a:ext>
                </a:extLst>
              </p:cNvPr>
              <p:cNvPicPr/>
              <p:nvPr/>
            </p:nvPicPr>
            <p:blipFill>
              <a:blip r:embed="rId9"/>
              <a:stretch>
                <a:fillRect/>
              </a:stretch>
            </p:blipFill>
            <p:spPr>
              <a:xfrm>
                <a:off x="205560" y="2560089"/>
                <a:ext cx="39780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BA348918-4189-6CF6-679D-F24545113F8E}"/>
                  </a:ext>
                </a:extLst>
              </p14:cNvPr>
              <p14:cNvContentPartPr/>
              <p14:nvPr/>
            </p14:nvContentPartPr>
            <p14:xfrm>
              <a:off x="5671800" y="4254969"/>
              <a:ext cx="5930280" cy="65520"/>
            </p14:xfrm>
          </p:contentPart>
        </mc:Choice>
        <mc:Fallback>
          <p:pic>
            <p:nvPicPr>
              <p:cNvPr id="9" name="Ink 8">
                <a:extLst>
                  <a:ext uri="{FF2B5EF4-FFF2-40B4-BE49-F238E27FC236}">
                    <a16:creationId xmlns:a16="http://schemas.microsoft.com/office/drawing/2014/main" id="{BA348918-4189-6CF6-679D-F24545113F8E}"/>
                  </a:ext>
                </a:extLst>
              </p:cNvPr>
              <p:cNvPicPr/>
              <p:nvPr/>
            </p:nvPicPr>
            <p:blipFill>
              <a:blip r:embed="rId11"/>
              <a:stretch>
                <a:fillRect/>
              </a:stretch>
            </p:blipFill>
            <p:spPr>
              <a:xfrm>
                <a:off x="5653800" y="4237329"/>
                <a:ext cx="59659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7DA0FC63-463A-40E9-61EA-94554D8FB2A3}"/>
                  </a:ext>
                </a:extLst>
              </p14:cNvPr>
              <p14:cNvContentPartPr/>
              <p14:nvPr/>
            </p14:nvContentPartPr>
            <p14:xfrm>
              <a:off x="329400" y="4486089"/>
              <a:ext cx="2240640" cy="65520"/>
            </p14:xfrm>
          </p:contentPart>
        </mc:Choice>
        <mc:Fallback>
          <p:pic>
            <p:nvPicPr>
              <p:cNvPr id="11" name="Ink 10">
                <a:extLst>
                  <a:ext uri="{FF2B5EF4-FFF2-40B4-BE49-F238E27FC236}">
                    <a16:creationId xmlns:a16="http://schemas.microsoft.com/office/drawing/2014/main" id="{7DA0FC63-463A-40E9-61EA-94554D8FB2A3}"/>
                  </a:ext>
                </a:extLst>
              </p:cNvPr>
              <p:cNvPicPr/>
              <p:nvPr/>
            </p:nvPicPr>
            <p:blipFill>
              <a:blip r:embed="rId13"/>
              <a:stretch>
                <a:fillRect/>
              </a:stretch>
            </p:blipFill>
            <p:spPr>
              <a:xfrm>
                <a:off x="311760" y="4468089"/>
                <a:ext cx="2276280" cy="101160"/>
              </a:xfrm>
              <a:prstGeom prst="rect">
                <a:avLst/>
              </a:prstGeom>
            </p:spPr>
          </p:pic>
        </mc:Fallback>
      </mc:AlternateContent>
      <p:grpSp>
        <p:nvGrpSpPr>
          <p:cNvPr id="16" name="Group 15">
            <a:extLst>
              <a:ext uri="{FF2B5EF4-FFF2-40B4-BE49-F238E27FC236}">
                <a16:creationId xmlns:a16="http://schemas.microsoft.com/office/drawing/2014/main" id="{AE1E9B99-6953-98C3-FE9C-292CEA0A3524}"/>
              </a:ext>
            </a:extLst>
          </p:cNvPr>
          <p:cNvGrpSpPr/>
          <p:nvPr/>
        </p:nvGrpSpPr>
        <p:grpSpPr>
          <a:xfrm>
            <a:off x="3691080" y="4744569"/>
            <a:ext cx="3731040" cy="109080"/>
            <a:chOff x="3691080" y="4744569"/>
            <a:chExt cx="3731040" cy="109080"/>
          </a:xfrm>
        </p:grpSpPr>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E1932F95-D58A-347F-14DD-EEF2A41AA97E}"/>
                    </a:ext>
                  </a:extLst>
                </p14:cNvPr>
                <p14:cNvContentPartPr/>
                <p14:nvPr/>
              </p14:nvContentPartPr>
              <p14:xfrm>
                <a:off x="3691080" y="4800369"/>
                <a:ext cx="1332000" cy="53280"/>
              </p14:xfrm>
            </p:contentPart>
          </mc:Choice>
          <mc:Fallback>
            <p:pic>
              <p:nvPicPr>
                <p:cNvPr id="12" name="Ink 11">
                  <a:extLst>
                    <a:ext uri="{FF2B5EF4-FFF2-40B4-BE49-F238E27FC236}">
                      <a16:creationId xmlns:a16="http://schemas.microsoft.com/office/drawing/2014/main" id="{E1932F95-D58A-347F-14DD-EEF2A41AA97E}"/>
                    </a:ext>
                  </a:extLst>
                </p:cNvPr>
                <p:cNvPicPr/>
                <p:nvPr/>
              </p:nvPicPr>
              <p:blipFill>
                <a:blip r:embed="rId15"/>
                <a:stretch>
                  <a:fillRect/>
                </a:stretch>
              </p:blipFill>
              <p:spPr>
                <a:xfrm>
                  <a:off x="3673440" y="4782729"/>
                  <a:ext cx="13676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4A63AEDE-2862-65F7-F918-DD9854213E45}"/>
                    </a:ext>
                  </a:extLst>
                </p14:cNvPr>
                <p14:cNvContentPartPr/>
                <p14:nvPr/>
              </p14:nvContentPartPr>
              <p14:xfrm>
                <a:off x="5384520" y="4744569"/>
                <a:ext cx="809640" cy="36000"/>
              </p14:xfrm>
            </p:contentPart>
          </mc:Choice>
          <mc:Fallback>
            <p:pic>
              <p:nvPicPr>
                <p:cNvPr id="13" name="Ink 12">
                  <a:extLst>
                    <a:ext uri="{FF2B5EF4-FFF2-40B4-BE49-F238E27FC236}">
                      <a16:creationId xmlns:a16="http://schemas.microsoft.com/office/drawing/2014/main" id="{4A63AEDE-2862-65F7-F918-DD9854213E45}"/>
                    </a:ext>
                  </a:extLst>
                </p:cNvPr>
                <p:cNvPicPr/>
                <p:nvPr/>
              </p:nvPicPr>
              <p:blipFill>
                <a:blip r:embed="rId17"/>
                <a:stretch>
                  <a:fillRect/>
                </a:stretch>
              </p:blipFill>
              <p:spPr>
                <a:xfrm>
                  <a:off x="5366880" y="4726929"/>
                  <a:ext cx="8452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F7DCA2F3-FFA1-8366-AA65-ECC6189A8357}"/>
                    </a:ext>
                  </a:extLst>
                </p14:cNvPr>
                <p14:cNvContentPartPr/>
                <p14:nvPr/>
              </p14:nvContentPartPr>
              <p14:xfrm>
                <a:off x="6821280" y="4765809"/>
                <a:ext cx="600840" cy="33120"/>
              </p14:xfrm>
            </p:contentPart>
          </mc:Choice>
          <mc:Fallback>
            <p:pic>
              <p:nvPicPr>
                <p:cNvPr id="15" name="Ink 14">
                  <a:extLst>
                    <a:ext uri="{FF2B5EF4-FFF2-40B4-BE49-F238E27FC236}">
                      <a16:creationId xmlns:a16="http://schemas.microsoft.com/office/drawing/2014/main" id="{F7DCA2F3-FFA1-8366-AA65-ECC6189A8357}"/>
                    </a:ext>
                  </a:extLst>
                </p:cNvPr>
                <p:cNvPicPr/>
                <p:nvPr/>
              </p:nvPicPr>
              <p:blipFill>
                <a:blip r:embed="rId19"/>
                <a:stretch>
                  <a:fillRect/>
                </a:stretch>
              </p:blipFill>
              <p:spPr>
                <a:xfrm>
                  <a:off x="6803280" y="4748169"/>
                  <a:ext cx="636480" cy="68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17" name="Ink 16">
                <a:extLst>
                  <a:ext uri="{FF2B5EF4-FFF2-40B4-BE49-F238E27FC236}">
                    <a16:creationId xmlns:a16="http://schemas.microsoft.com/office/drawing/2014/main" id="{236AD636-32B4-2856-25C8-8C26DDB9B880}"/>
                  </a:ext>
                </a:extLst>
              </p14:cNvPr>
              <p14:cNvContentPartPr/>
              <p14:nvPr/>
            </p14:nvContentPartPr>
            <p14:xfrm>
              <a:off x="8739000" y="4761489"/>
              <a:ext cx="2503080" cy="85320"/>
            </p14:xfrm>
          </p:contentPart>
        </mc:Choice>
        <mc:Fallback>
          <p:pic>
            <p:nvPicPr>
              <p:cNvPr id="17" name="Ink 16">
                <a:extLst>
                  <a:ext uri="{FF2B5EF4-FFF2-40B4-BE49-F238E27FC236}">
                    <a16:creationId xmlns:a16="http://schemas.microsoft.com/office/drawing/2014/main" id="{236AD636-32B4-2856-25C8-8C26DDB9B880}"/>
                  </a:ext>
                </a:extLst>
              </p:cNvPr>
              <p:cNvPicPr/>
              <p:nvPr/>
            </p:nvPicPr>
            <p:blipFill>
              <a:blip r:embed="rId21"/>
              <a:stretch>
                <a:fillRect/>
              </a:stretch>
            </p:blipFill>
            <p:spPr>
              <a:xfrm>
                <a:off x="8721360" y="4743489"/>
                <a:ext cx="25387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8" name="Ink 17">
                <a:extLst>
                  <a:ext uri="{FF2B5EF4-FFF2-40B4-BE49-F238E27FC236}">
                    <a16:creationId xmlns:a16="http://schemas.microsoft.com/office/drawing/2014/main" id="{D42662D1-0182-C422-C70D-85E1D3876A43}"/>
                  </a:ext>
                </a:extLst>
              </p14:cNvPr>
              <p14:cNvContentPartPr/>
              <p14:nvPr/>
            </p14:nvContentPartPr>
            <p14:xfrm>
              <a:off x="5346720" y="5758329"/>
              <a:ext cx="870120" cy="42840"/>
            </p14:xfrm>
          </p:contentPart>
        </mc:Choice>
        <mc:Fallback>
          <p:pic>
            <p:nvPicPr>
              <p:cNvPr id="18" name="Ink 17">
                <a:extLst>
                  <a:ext uri="{FF2B5EF4-FFF2-40B4-BE49-F238E27FC236}">
                    <a16:creationId xmlns:a16="http://schemas.microsoft.com/office/drawing/2014/main" id="{D42662D1-0182-C422-C70D-85E1D3876A43}"/>
                  </a:ext>
                </a:extLst>
              </p:cNvPr>
              <p:cNvPicPr/>
              <p:nvPr/>
            </p:nvPicPr>
            <p:blipFill>
              <a:blip r:embed="rId23"/>
              <a:stretch>
                <a:fillRect/>
              </a:stretch>
            </p:blipFill>
            <p:spPr>
              <a:xfrm>
                <a:off x="5328720" y="5740329"/>
                <a:ext cx="905760" cy="78480"/>
              </a:xfrm>
              <a:prstGeom prst="rect">
                <a:avLst/>
              </a:prstGeom>
            </p:spPr>
          </p:pic>
        </mc:Fallback>
      </mc:AlternateContent>
      <p:grpSp>
        <p:nvGrpSpPr>
          <p:cNvPr id="21" name="Group 20">
            <a:extLst>
              <a:ext uri="{FF2B5EF4-FFF2-40B4-BE49-F238E27FC236}">
                <a16:creationId xmlns:a16="http://schemas.microsoft.com/office/drawing/2014/main" id="{67C9055F-A126-B0A6-AC51-3F0EAA6231D5}"/>
              </a:ext>
            </a:extLst>
          </p:cNvPr>
          <p:cNvGrpSpPr/>
          <p:nvPr/>
        </p:nvGrpSpPr>
        <p:grpSpPr>
          <a:xfrm>
            <a:off x="6463800" y="6025089"/>
            <a:ext cx="3971880" cy="71640"/>
            <a:chOff x="6463800" y="6025089"/>
            <a:chExt cx="3971880" cy="71640"/>
          </a:xfrm>
        </p:grpSpPr>
        <mc:AlternateContent xmlns:mc="http://schemas.openxmlformats.org/markup-compatibility/2006">
          <mc:Choice xmlns:p14="http://schemas.microsoft.com/office/powerpoint/2010/main" Requires="p14">
            <p:contentPart p14:bwMode="auto" r:id="rId24">
              <p14:nvContentPartPr>
                <p14:cNvPr id="19" name="Ink 18">
                  <a:extLst>
                    <a:ext uri="{FF2B5EF4-FFF2-40B4-BE49-F238E27FC236}">
                      <a16:creationId xmlns:a16="http://schemas.microsoft.com/office/drawing/2014/main" id="{5C7B1BF4-DFD0-C73F-6058-F80AE9494389}"/>
                    </a:ext>
                  </a:extLst>
                </p14:cNvPr>
                <p14:cNvContentPartPr/>
                <p14:nvPr/>
              </p14:nvContentPartPr>
              <p14:xfrm>
                <a:off x="8664480" y="6025089"/>
                <a:ext cx="1305720" cy="42120"/>
              </p14:xfrm>
            </p:contentPart>
          </mc:Choice>
          <mc:Fallback>
            <p:pic>
              <p:nvPicPr>
                <p:cNvPr id="19" name="Ink 18">
                  <a:extLst>
                    <a:ext uri="{FF2B5EF4-FFF2-40B4-BE49-F238E27FC236}">
                      <a16:creationId xmlns:a16="http://schemas.microsoft.com/office/drawing/2014/main" id="{5C7B1BF4-DFD0-C73F-6058-F80AE9494389}"/>
                    </a:ext>
                  </a:extLst>
                </p:cNvPr>
                <p:cNvPicPr/>
                <p:nvPr/>
              </p:nvPicPr>
              <p:blipFill>
                <a:blip r:embed="rId25"/>
                <a:stretch>
                  <a:fillRect/>
                </a:stretch>
              </p:blipFill>
              <p:spPr>
                <a:xfrm>
                  <a:off x="8646840" y="6007089"/>
                  <a:ext cx="13413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0" name="Ink 19">
                  <a:extLst>
                    <a:ext uri="{FF2B5EF4-FFF2-40B4-BE49-F238E27FC236}">
                      <a16:creationId xmlns:a16="http://schemas.microsoft.com/office/drawing/2014/main" id="{831459A7-E03E-A5F5-D6E4-5D738DBFC584}"/>
                    </a:ext>
                  </a:extLst>
                </p14:cNvPr>
                <p14:cNvContentPartPr/>
                <p14:nvPr/>
              </p14:nvContentPartPr>
              <p14:xfrm>
                <a:off x="6463800" y="6036249"/>
                <a:ext cx="3971880" cy="60480"/>
              </p14:xfrm>
            </p:contentPart>
          </mc:Choice>
          <mc:Fallback>
            <p:pic>
              <p:nvPicPr>
                <p:cNvPr id="20" name="Ink 19">
                  <a:extLst>
                    <a:ext uri="{FF2B5EF4-FFF2-40B4-BE49-F238E27FC236}">
                      <a16:creationId xmlns:a16="http://schemas.microsoft.com/office/drawing/2014/main" id="{831459A7-E03E-A5F5-D6E4-5D738DBFC584}"/>
                    </a:ext>
                  </a:extLst>
                </p:cNvPr>
                <p:cNvPicPr/>
                <p:nvPr/>
              </p:nvPicPr>
              <p:blipFill>
                <a:blip r:embed="rId27"/>
                <a:stretch>
                  <a:fillRect/>
                </a:stretch>
              </p:blipFill>
              <p:spPr>
                <a:xfrm>
                  <a:off x="6446160" y="6018249"/>
                  <a:ext cx="4007520" cy="96120"/>
                </a:xfrm>
                <a:prstGeom prst="rect">
                  <a:avLst/>
                </a:prstGeom>
              </p:spPr>
            </p:pic>
          </mc:Fallback>
        </mc:AlternateContent>
      </p:grpSp>
    </p:spTree>
    <p:extLst>
      <p:ext uri="{BB962C8B-B14F-4D97-AF65-F5344CB8AC3E}">
        <p14:creationId xmlns:p14="http://schemas.microsoft.com/office/powerpoint/2010/main" val="1484567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823076" cy="6165475"/>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3" name="TextBox 2">
            <a:extLst>
              <a:ext uri="{FF2B5EF4-FFF2-40B4-BE49-F238E27FC236}">
                <a16:creationId xmlns:a16="http://schemas.microsoft.com/office/drawing/2014/main" id="{303444AB-9529-5AC8-6595-418244E203F2}"/>
              </a:ext>
            </a:extLst>
          </p:cNvPr>
          <p:cNvSpPr txBox="1"/>
          <p:nvPr/>
        </p:nvSpPr>
        <p:spPr>
          <a:xfrm>
            <a:off x="349250" y="259395"/>
            <a:ext cx="9171267" cy="5463034"/>
          </a:xfrm>
          <a:prstGeom prst="rect">
            <a:avLst/>
          </a:prstGeom>
          <a:noFill/>
        </p:spPr>
        <p:txBody>
          <a:bodyPr wrap="square">
            <a:spAutoFit/>
          </a:bodyPr>
          <a:lstStyle/>
          <a:p>
            <a:pPr rtl="0">
              <a:spcBef>
                <a:spcPts val="0"/>
              </a:spcBef>
              <a:spcAft>
                <a:spcPts val="0"/>
              </a:spcAft>
            </a:pPr>
            <a:r>
              <a:rPr lang="en-US" sz="2000" b="1" i="0" u="none" strike="noStrike" dirty="0">
                <a:solidFill>
                  <a:srgbClr val="FFC000"/>
                </a:solidFill>
                <a:effectLst/>
                <a:latin typeface="Arial" panose="020B0604020202020204" pitchFamily="34" charset="0"/>
                <a:cs typeface="+mj-cs"/>
              </a:rPr>
              <a:t>Talmud </a:t>
            </a:r>
            <a:r>
              <a:rPr lang="en-US" sz="2000" b="1" i="0" u="none" strike="noStrike" dirty="0" err="1">
                <a:solidFill>
                  <a:srgbClr val="FFC000"/>
                </a:solidFill>
                <a:effectLst/>
                <a:latin typeface="Arial" panose="020B0604020202020204" pitchFamily="34" charset="0"/>
                <a:cs typeface="+mj-cs"/>
              </a:rPr>
              <a:t>Bavli</a:t>
            </a:r>
            <a:r>
              <a:rPr lang="en-US" sz="2000" b="1" i="0" u="none" strike="noStrike" dirty="0">
                <a:solidFill>
                  <a:srgbClr val="FFC000"/>
                </a:solidFill>
                <a:effectLst/>
                <a:latin typeface="Arial" panose="020B0604020202020204" pitchFamily="34" charset="0"/>
                <a:cs typeface="+mj-cs"/>
              </a:rPr>
              <a:t> </a:t>
            </a:r>
            <a:r>
              <a:rPr lang="en-US" sz="2000" b="1" i="0" u="none" strike="noStrike" dirty="0" err="1">
                <a:solidFill>
                  <a:srgbClr val="FFC000"/>
                </a:solidFill>
                <a:effectLst/>
                <a:latin typeface="Arial" panose="020B0604020202020204" pitchFamily="34" charset="0"/>
                <a:cs typeface="+mj-cs"/>
              </a:rPr>
              <a:t>Sotah</a:t>
            </a:r>
            <a:r>
              <a:rPr lang="en-US" sz="2000" b="1" i="0" u="none" strike="noStrike" dirty="0">
                <a:solidFill>
                  <a:srgbClr val="FFC000"/>
                </a:solidFill>
                <a:effectLst/>
                <a:latin typeface="Arial" panose="020B0604020202020204" pitchFamily="34" charset="0"/>
                <a:cs typeface="+mj-cs"/>
              </a:rPr>
              <a:t> 48a:17</a:t>
            </a:r>
          </a:p>
          <a:p>
            <a:pPr rtl="0">
              <a:spcBef>
                <a:spcPts val="0"/>
              </a:spcBef>
              <a:spcAft>
                <a:spcPts val="0"/>
              </a:spcAft>
            </a:pPr>
            <a:r>
              <a:rPr lang="en-US" sz="2000" i="0" u="none" strike="noStrike" dirty="0">
                <a:solidFill>
                  <a:srgbClr val="FFC000"/>
                </a:solidFill>
                <a:effectLst/>
                <a:latin typeface="Arial" panose="020B0604020202020204" pitchFamily="34" charset="0"/>
                <a:cs typeface="+mj-cs"/>
              </a:rPr>
              <a:t>The word </a:t>
            </a:r>
            <a:r>
              <a:rPr lang="en-US" sz="2000" i="0" u="none" strike="noStrike" dirty="0">
                <a:solidFill>
                  <a:srgbClr val="00B0F0"/>
                </a:solidFill>
                <a:effectLst/>
                <a:latin typeface="Arial" panose="020B0604020202020204" pitchFamily="34" charset="0"/>
                <a:cs typeface="+mj-cs"/>
              </a:rPr>
              <a:t>“uncovered” </a:t>
            </a:r>
            <a:r>
              <a:rPr lang="en-US" sz="2000" i="0" u="none" strike="noStrike" dirty="0">
                <a:solidFill>
                  <a:srgbClr val="FFC000"/>
                </a:solidFill>
                <a:effectLst/>
                <a:latin typeface="Arial" panose="020B0604020202020204" pitchFamily="34" charset="0"/>
                <a:cs typeface="+mj-cs"/>
              </a:rPr>
              <a:t>[era] could be read to mean: Its city [</a:t>
            </a:r>
            <a:r>
              <a:rPr lang="en-US" sz="2000" i="0" u="none" strike="noStrike" dirty="0" err="1">
                <a:solidFill>
                  <a:srgbClr val="FFC000"/>
                </a:solidFill>
                <a:effectLst/>
                <a:latin typeface="Arial" panose="020B0604020202020204" pitchFamily="34" charset="0"/>
                <a:cs typeface="+mj-cs"/>
              </a:rPr>
              <a:t>ira</a:t>
            </a:r>
            <a:r>
              <a:rPr lang="en-US" sz="2000" i="0" u="none" strike="noStrike" dirty="0">
                <a:solidFill>
                  <a:srgbClr val="FFC000"/>
                </a:solidFill>
                <a:effectLst/>
                <a:latin typeface="Arial" panose="020B0604020202020204" pitchFamily="34" charset="0"/>
                <a:cs typeface="+mj-cs"/>
              </a:rPr>
              <a:t>]. The </a:t>
            </a:r>
            <a:r>
              <a:rPr lang="en-US" sz="2000" i="0" u="none" strike="noStrike" dirty="0" err="1">
                <a:solidFill>
                  <a:srgbClr val="FFC000"/>
                </a:solidFill>
                <a:effectLst/>
                <a:latin typeface="Arial" panose="020B0604020202020204" pitchFamily="34" charset="0"/>
                <a:cs typeface="+mj-cs"/>
              </a:rPr>
              <a:t>Gemara</a:t>
            </a:r>
            <a:r>
              <a:rPr lang="en-US" sz="2000" i="0" u="none" strike="noStrike" dirty="0">
                <a:solidFill>
                  <a:srgbClr val="FFC000"/>
                </a:solidFill>
                <a:effectLst/>
                <a:latin typeface="Arial" panose="020B0604020202020204" pitchFamily="34" charset="0"/>
                <a:cs typeface="+mj-cs"/>
              </a:rPr>
              <a:t> asks: What is the meaning of: For its cedar work shall be its city? Furthermore, Rabbi </a:t>
            </a:r>
            <a:r>
              <a:rPr lang="en-US" sz="2000" i="0" u="none" strike="noStrike" dirty="0" err="1">
                <a:solidFill>
                  <a:srgbClr val="FFC000"/>
                </a:solidFill>
                <a:effectLst/>
                <a:latin typeface="Arial" panose="020B0604020202020204" pitchFamily="34" charset="0"/>
                <a:cs typeface="+mj-cs"/>
              </a:rPr>
              <a:t>Yitzḥak</a:t>
            </a:r>
            <a:r>
              <a:rPr lang="en-US" sz="2000" i="0" u="none" strike="noStrike" dirty="0">
                <a:solidFill>
                  <a:srgbClr val="FFC000"/>
                </a:solidFill>
                <a:effectLst/>
                <a:latin typeface="Arial" panose="020B0604020202020204" pitchFamily="34" charset="0"/>
                <a:cs typeface="+mj-cs"/>
              </a:rPr>
              <a:t> wondered when he said: Is a house interlaced with cedars not as strong as a city, and therefore not threatened by desolation? Rather, it means that even a house interlaced with cedars will become unstable [</a:t>
            </a:r>
            <a:r>
              <a:rPr lang="en-US" sz="2000" i="0" u="none" strike="noStrike" dirty="0" err="1">
                <a:solidFill>
                  <a:srgbClr val="FFC000"/>
                </a:solidFill>
                <a:effectLst/>
                <a:latin typeface="Arial" panose="020B0604020202020204" pitchFamily="34" charset="0"/>
                <a:cs typeface="+mj-cs"/>
              </a:rPr>
              <a:t>mitroe’a</a:t>
            </a:r>
            <a:r>
              <a:rPr lang="en-US" sz="2000" i="0" u="none" strike="noStrike" dirty="0">
                <a:solidFill>
                  <a:srgbClr val="FFC000"/>
                </a:solidFill>
                <a:effectLst/>
                <a:latin typeface="Arial" panose="020B0604020202020204" pitchFamily="34" charset="0"/>
                <a:cs typeface="+mj-cs"/>
              </a:rPr>
              <a:t>] if song is heard there. </a:t>
            </a:r>
            <a:r>
              <a:rPr lang="en-US" sz="2000" i="0" u="none" strike="noStrike" dirty="0" err="1">
                <a:solidFill>
                  <a:srgbClr val="FFC000"/>
                </a:solidFill>
                <a:effectLst/>
                <a:latin typeface="Arial" panose="020B0604020202020204" pitchFamily="34" charset="0"/>
                <a:cs typeface="+mj-cs"/>
              </a:rPr>
              <a:t>Rav</a:t>
            </a:r>
            <a:r>
              <a:rPr lang="en-US" sz="2000" i="0" u="none" strike="noStrike" dirty="0">
                <a:solidFill>
                  <a:srgbClr val="FFC000"/>
                </a:solidFill>
                <a:effectLst/>
                <a:latin typeface="Arial" panose="020B0604020202020204" pitchFamily="34" charset="0"/>
                <a:cs typeface="+mj-cs"/>
              </a:rPr>
              <a:t> </a:t>
            </a:r>
            <a:r>
              <a:rPr lang="en-US" sz="2000" i="0" u="none" strike="noStrike" dirty="0" err="1">
                <a:solidFill>
                  <a:srgbClr val="FFC000"/>
                </a:solidFill>
                <a:effectLst/>
                <a:latin typeface="Arial" panose="020B0604020202020204" pitchFamily="34" charset="0"/>
                <a:cs typeface="+mj-cs"/>
              </a:rPr>
              <a:t>Ashi</a:t>
            </a:r>
            <a:r>
              <a:rPr lang="en-US" sz="2000" i="0" u="none" strike="noStrike" dirty="0">
                <a:solidFill>
                  <a:srgbClr val="FFC000"/>
                </a:solidFill>
                <a:effectLst/>
                <a:latin typeface="Arial" panose="020B0604020202020204" pitchFamily="34" charset="0"/>
                <a:cs typeface="+mj-cs"/>
              </a:rPr>
              <a:t> said: Learn from it that when the destruction starts it starts with the threshold, as it is stated: </a:t>
            </a:r>
            <a:r>
              <a:rPr lang="en-US" sz="2000" i="0" u="none" strike="noStrike" dirty="0">
                <a:solidFill>
                  <a:srgbClr val="00B0F0"/>
                </a:solidFill>
                <a:effectLst/>
                <a:latin typeface="Arial" panose="020B0604020202020204" pitchFamily="34" charset="0"/>
                <a:cs typeface="+mj-cs"/>
              </a:rPr>
              <a:t>“Desolation shall be in the posts.” </a:t>
            </a:r>
            <a:r>
              <a:rPr lang="en-US" sz="2000" i="0" u="none" strike="noStrike" dirty="0">
                <a:solidFill>
                  <a:srgbClr val="FFC000"/>
                </a:solidFill>
                <a:effectLst/>
                <a:latin typeface="Arial" panose="020B0604020202020204" pitchFamily="34" charset="0"/>
                <a:cs typeface="+mj-cs"/>
              </a:rPr>
              <a:t>And if you wish, say instead that they derive this idea from here: </a:t>
            </a:r>
            <a:r>
              <a:rPr lang="en-US" sz="2000" i="0" u="none" strike="noStrike" dirty="0">
                <a:solidFill>
                  <a:srgbClr val="00B0F0"/>
                </a:solidFill>
                <a:effectLst/>
                <a:latin typeface="Arial" panose="020B0604020202020204" pitchFamily="34" charset="0"/>
                <a:cs typeface="+mj-cs"/>
              </a:rPr>
              <a:t>“In the city is left desolation, and the gate is smitten unto ruin [</a:t>
            </a:r>
            <a:r>
              <a:rPr lang="en-US" sz="2000" i="0" u="none" strike="noStrike" dirty="0" err="1">
                <a:solidFill>
                  <a:srgbClr val="00B0F0"/>
                </a:solidFill>
                <a:effectLst/>
                <a:latin typeface="Arial" panose="020B0604020202020204" pitchFamily="34" charset="0"/>
                <a:cs typeface="+mj-cs"/>
              </a:rPr>
              <a:t>she’iyya</a:t>
            </a:r>
            <a:r>
              <a:rPr lang="en-US" sz="2000" i="0" u="none" strike="noStrike" dirty="0">
                <a:solidFill>
                  <a:srgbClr val="00B0F0"/>
                </a:solidFill>
                <a:effectLst/>
                <a:latin typeface="Arial" panose="020B0604020202020204" pitchFamily="34" charset="0"/>
                <a:cs typeface="+mj-cs"/>
              </a:rPr>
              <a:t>]” </a:t>
            </a:r>
            <a:r>
              <a:rPr lang="en-US" sz="2000" i="0" u="none" strike="noStrike" dirty="0">
                <a:solidFill>
                  <a:srgbClr val="FFC000"/>
                </a:solidFill>
                <a:effectLst/>
                <a:latin typeface="Arial" panose="020B0604020202020204" pitchFamily="34" charset="0"/>
                <a:cs typeface="+mj-cs"/>
              </a:rPr>
              <a:t>(</a:t>
            </a:r>
            <a:r>
              <a:rPr lang="en-US" sz="2000" i="0" u="none" strike="noStrike" dirty="0">
                <a:solidFill>
                  <a:srgbClr val="00B0F0"/>
                </a:solidFill>
                <a:effectLst/>
                <a:latin typeface="Arial" panose="020B0604020202020204" pitchFamily="34" charset="0"/>
                <a:cs typeface="+mj-cs"/>
              </a:rPr>
              <a:t>Isaiah 24:12</a:t>
            </a:r>
            <a:r>
              <a:rPr lang="en-US" sz="2000" i="0" u="none" strike="noStrike" dirty="0">
                <a:solidFill>
                  <a:srgbClr val="FFC000"/>
                </a:solidFill>
                <a:effectLst/>
                <a:latin typeface="Arial" panose="020B0604020202020204" pitchFamily="34" charset="0"/>
                <a:cs typeface="+mj-cs"/>
              </a:rPr>
              <a:t>). The term </a:t>
            </a:r>
            <a:r>
              <a:rPr lang="en-US" sz="2000" i="0" u="none" strike="noStrike" dirty="0">
                <a:solidFill>
                  <a:srgbClr val="00B0F0"/>
                </a:solidFill>
                <a:effectLst/>
                <a:latin typeface="Arial" panose="020B0604020202020204" pitchFamily="34" charset="0"/>
                <a:cs typeface="+mj-cs"/>
              </a:rPr>
              <a:t>“ruin” </a:t>
            </a:r>
            <a:r>
              <a:rPr lang="en-US" sz="2000" i="0" u="none" strike="noStrike" dirty="0">
                <a:solidFill>
                  <a:srgbClr val="FFC000"/>
                </a:solidFill>
                <a:effectLst/>
                <a:latin typeface="Arial" panose="020B0604020202020204" pitchFamily="34" charset="0"/>
                <a:cs typeface="+mj-cs"/>
              </a:rPr>
              <a:t>here is referring to the destructive demon known as </a:t>
            </a:r>
            <a:r>
              <a:rPr lang="en-US" sz="2000" i="0" u="none" strike="noStrike" dirty="0" err="1">
                <a:solidFill>
                  <a:srgbClr val="FFC000"/>
                </a:solidFill>
                <a:effectLst/>
                <a:latin typeface="Arial" panose="020B0604020202020204" pitchFamily="34" charset="0"/>
                <a:cs typeface="+mj-cs"/>
              </a:rPr>
              <a:t>She’iyya</a:t>
            </a:r>
            <a:r>
              <a:rPr lang="en-US" sz="2000" i="0" u="none" strike="noStrike" dirty="0">
                <a:solidFill>
                  <a:srgbClr val="FFC000"/>
                </a:solidFill>
                <a:effectLst/>
                <a:latin typeface="Arial" panose="020B0604020202020204" pitchFamily="34" charset="0"/>
                <a:cs typeface="+mj-cs"/>
              </a:rPr>
              <a:t>, who strikes the gate first. Mar bar </a:t>
            </a:r>
            <a:r>
              <a:rPr lang="en-US" sz="2000" i="0" u="none" strike="noStrike" dirty="0" err="1">
                <a:solidFill>
                  <a:srgbClr val="FFC000"/>
                </a:solidFill>
                <a:effectLst/>
                <a:latin typeface="Arial" panose="020B0604020202020204" pitchFamily="34" charset="0"/>
                <a:cs typeface="+mj-cs"/>
              </a:rPr>
              <a:t>Rav</a:t>
            </a:r>
            <a:r>
              <a:rPr lang="en-US" sz="2000" i="0" u="none" strike="noStrike" dirty="0">
                <a:solidFill>
                  <a:srgbClr val="FFC000"/>
                </a:solidFill>
                <a:effectLst/>
                <a:latin typeface="Arial" panose="020B0604020202020204" pitchFamily="34" charset="0"/>
                <a:cs typeface="+mj-cs"/>
              </a:rPr>
              <a:t> </a:t>
            </a:r>
            <a:r>
              <a:rPr lang="en-US" sz="2000" i="0" u="none" strike="noStrike" dirty="0" err="1">
                <a:solidFill>
                  <a:srgbClr val="FFC000"/>
                </a:solidFill>
                <a:effectLst/>
                <a:latin typeface="Arial" panose="020B0604020202020204" pitchFamily="34" charset="0"/>
                <a:cs typeface="+mj-cs"/>
              </a:rPr>
              <a:t>Ashi</a:t>
            </a:r>
            <a:r>
              <a:rPr lang="en-US" sz="2000" i="0" u="none" strike="noStrike" dirty="0">
                <a:solidFill>
                  <a:srgbClr val="FFC000"/>
                </a:solidFill>
                <a:effectLst/>
                <a:latin typeface="Arial" panose="020B0604020202020204" pitchFamily="34" charset="0"/>
                <a:cs typeface="+mj-cs"/>
              </a:rPr>
              <a:t> said: I saw it, this </a:t>
            </a:r>
            <a:r>
              <a:rPr lang="en-US" sz="2000" i="0" u="none" strike="noStrike" dirty="0" err="1">
                <a:solidFill>
                  <a:srgbClr val="FFC000"/>
                </a:solidFill>
                <a:effectLst/>
                <a:latin typeface="Arial" panose="020B0604020202020204" pitchFamily="34" charset="0"/>
                <a:cs typeface="+mj-cs"/>
              </a:rPr>
              <a:t>She’iyya</a:t>
            </a:r>
            <a:r>
              <a:rPr lang="en-US" sz="2000" i="0" u="none" strike="noStrike" dirty="0">
                <a:solidFill>
                  <a:srgbClr val="FFC000"/>
                </a:solidFill>
                <a:effectLst/>
                <a:latin typeface="Arial" panose="020B0604020202020204" pitchFamily="34" charset="0"/>
                <a:cs typeface="+mj-cs"/>
              </a:rPr>
              <a:t>, and it was goring and wreaking havoc like an ox.</a:t>
            </a:r>
          </a:p>
          <a:p>
            <a:pPr rtl="0">
              <a:spcBef>
                <a:spcPts val="0"/>
              </a:spcBef>
              <a:spcAft>
                <a:spcPts val="0"/>
              </a:spcAft>
            </a:pPr>
            <a:endParaRPr lang="en-US" sz="900" b="1" i="0" u="none" strike="noStrike" dirty="0">
              <a:solidFill>
                <a:srgbClr val="FFC000"/>
              </a:solidFill>
              <a:effectLst/>
              <a:latin typeface="Arial" panose="020B0604020202020204" pitchFamily="34" charset="0"/>
              <a:cs typeface="+mj-cs"/>
            </a:endParaRPr>
          </a:p>
          <a:p>
            <a:pPr rtl="0">
              <a:spcBef>
                <a:spcPts val="0"/>
              </a:spcBef>
              <a:spcAft>
                <a:spcPts val="0"/>
              </a:spcAft>
            </a:pPr>
            <a:r>
              <a:rPr lang="en-US" sz="2000" b="1" i="0" u="none" strike="noStrike" dirty="0">
                <a:solidFill>
                  <a:srgbClr val="92D050"/>
                </a:solidFill>
                <a:effectLst/>
                <a:latin typeface="Arial" panose="020B0604020202020204" pitchFamily="34" charset="0"/>
                <a:cs typeface="+mj-cs"/>
              </a:rPr>
              <a:t>Rashi on Isaiah 24,12 Part 1</a:t>
            </a:r>
          </a:p>
          <a:p>
            <a:pPr rtl="0">
              <a:spcBef>
                <a:spcPts val="0"/>
              </a:spcBef>
              <a:spcAft>
                <a:spcPts val="0"/>
              </a:spcAft>
            </a:pPr>
            <a:r>
              <a:rPr lang="en-US" sz="2000" i="0" u="none" strike="noStrike" dirty="0">
                <a:solidFill>
                  <a:srgbClr val="92D050"/>
                </a:solidFill>
                <a:effectLst/>
                <a:latin typeface="Arial" panose="020B0604020202020204" pitchFamily="34" charset="0"/>
                <a:cs typeface="+mj-cs"/>
              </a:rPr>
              <a:t>Through desolation, the gate is battered Through the desolation of loneliness, that the houses are desolate, without an occupant, the gates shall become battered by demons and destructive creatures.</a:t>
            </a:r>
          </a:p>
        </p:txBody>
      </p:sp>
      <p:grpSp>
        <p:nvGrpSpPr>
          <p:cNvPr id="11" name="Group 10">
            <a:extLst>
              <a:ext uri="{FF2B5EF4-FFF2-40B4-BE49-F238E27FC236}">
                <a16:creationId xmlns:a16="http://schemas.microsoft.com/office/drawing/2014/main" id="{3CDD88D0-EEC6-55D2-2CB8-B9092EF13F2B}"/>
              </a:ext>
            </a:extLst>
          </p:cNvPr>
          <p:cNvGrpSpPr/>
          <p:nvPr/>
        </p:nvGrpSpPr>
        <p:grpSpPr>
          <a:xfrm>
            <a:off x="3741120" y="250689"/>
            <a:ext cx="425520" cy="306000"/>
            <a:chOff x="3741120" y="250689"/>
            <a:chExt cx="425520" cy="30600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8548F6E8-D31E-E73C-D581-C8DEA3E34439}"/>
                    </a:ext>
                  </a:extLst>
                </p14:cNvPr>
                <p14:cNvContentPartPr/>
                <p14:nvPr/>
              </p14:nvContentPartPr>
              <p14:xfrm>
                <a:off x="3830400" y="300009"/>
                <a:ext cx="218520" cy="219240"/>
              </p14:xfrm>
            </p:contentPart>
          </mc:Choice>
          <mc:Fallback>
            <p:pic>
              <p:nvPicPr>
                <p:cNvPr id="2" name="Ink 1">
                  <a:extLst>
                    <a:ext uri="{FF2B5EF4-FFF2-40B4-BE49-F238E27FC236}">
                      <a16:creationId xmlns:a16="http://schemas.microsoft.com/office/drawing/2014/main" id="{8548F6E8-D31E-E73C-D581-C8DEA3E34439}"/>
                    </a:ext>
                  </a:extLst>
                </p:cNvPr>
                <p:cNvPicPr/>
                <p:nvPr/>
              </p:nvPicPr>
              <p:blipFill>
                <a:blip r:embed="rId5"/>
                <a:stretch>
                  <a:fillRect/>
                </a:stretch>
              </p:blipFill>
              <p:spPr>
                <a:xfrm>
                  <a:off x="3812760" y="282009"/>
                  <a:ext cx="25416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B7F1CB9A-E9E1-508E-B5DE-BD98CC1BDA5A}"/>
                    </a:ext>
                  </a:extLst>
                </p14:cNvPr>
                <p14:cNvContentPartPr/>
                <p14:nvPr/>
              </p14:nvContentPartPr>
              <p14:xfrm>
                <a:off x="3758040" y="262209"/>
                <a:ext cx="235440" cy="286920"/>
              </p14:xfrm>
            </p:contentPart>
          </mc:Choice>
          <mc:Fallback>
            <p:pic>
              <p:nvPicPr>
                <p:cNvPr id="5" name="Ink 4">
                  <a:extLst>
                    <a:ext uri="{FF2B5EF4-FFF2-40B4-BE49-F238E27FC236}">
                      <a16:creationId xmlns:a16="http://schemas.microsoft.com/office/drawing/2014/main" id="{B7F1CB9A-E9E1-508E-B5DE-BD98CC1BDA5A}"/>
                    </a:ext>
                  </a:extLst>
                </p:cNvPr>
                <p:cNvPicPr/>
                <p:nvPr/>
              </p:nvPicPr>
              <p:blipFill>
                <a:blip r:embed="rId7"/>
                <a:stretch>
                  <a:fillRect/>
                </a:stretch>
              </p:blipFill>
              <p:spPr>
                <a:xfrm>
                  <a:off x="3740400" y="244209"/>
                  <a:ext cx="271080" cy="322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1AFB884F-29D0-938F-83C6-8B0C8EE8405E}"/>
                    </a:ext>
                  </a:extLst>
                </p14:cNvPr>
                <p14:cNvContentPartPr/>
                <p14:nvPr/>
              </p14:nvContentPartPr>
              <p14:xfrm>
                <a:off x="3809880" y="250689"/>
                <a:ext cx="131400" cy="306000"/>
              </p14:xfrm>
            </p:contentPart>
          </mc:Choice>
          <mc:Fallback>
            <p:pic>
              <p:nvPicPr>
                <p:cNvPr id="7" name="Ink 6">
                  <a:extLst>
                    <a:ext uri="{FF2B5EF4-FFF2-40B4-BE49-F238E27FC236}">
                      <a16:creationId xmlns:a16="http://schemas.microsoft.com/office/drawing/2014/main" id="{1AFB884F-29D0-938F-83C6-8B0C8EE8405E}"/>
                    </a:ext>
                  </a:extLst>
                </p:cNvPr>
                <p:cNvPicPr/>
                <p:nvPr/>
              </p:nvPicPr>
              <p:blipFill>
                <a:blip r:embed="rId9"/>
                <a:stretch>
                  <a:fillRect/>
                </a:stretch>
              </p:blipFill>
              <p:spPr>
                <a:xfrm>
                  <a:off x="3791880" y="232689"/>
                  <a:ext cx="16704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3091A11C-6861-90AE-E3C5-5A96D9D02ADE}"/>
                    </a:ext>
                  </a:extLst>
                </p14:cNvPr>
                <p14:cNvContentPartPr/>
                <p14:nvPr/>
              </p14:nvContentPartPr>
              <p14:xfrm>
                <a:off x="3741120" y="311169"/>
                <a:ext cx="425520" cy="163080"/>
              </p14:xfrm>
            </p:contentPart>
          </mc:Choice>
          <mc:Fallback>
            <p:pic>
              <p:nvPicPr>
                <p:cNvPr id="9" name="Ink 8">
                  <a:extLst>
                    <a:ext uri="{FF2B5EF4-FFF2-40B4-BE49-F238E27FC236}">
                      <a16:creationId xmlns:a16="http://schemas.microsoft.com/office/drawing/2014/main" id="{3091A11C-6861-90AE-E3C5-5A96D9D02ADE}"/>
                    </a:ext>
                  </a:extLst>
                </p:cNvPr>
                <p:cNvPicPr/>
                <p:nvPr/>
              </p:nvPicPr>
              <p:blipFill>
                <a:blip r:embed="rId11"/>
                <a:stretch>
                  <a:fillRect/>
                </a:stretch>
              </p:blipFill>
              <p:spPr>
                <a:xfrm>
                  <a:off x="3723120" y="293529"/>
                  <a:ext cx="461160" cy="198720"/>
                </a:xfrm>
                <a:prstGeom prst="rect">
                  <a:avLst/>
                </a:prstGeom>
              </p:spPr>
            </p:pic>
          </mc:Fallback>
        </mc:AlternateContent>
      </p:grpSp>
      <p:grpSp>
        <p:nvGrpSpPr>
          <p:cNvPr id="15" name="Group 14">
            <a:extLst>
              <a:ext uri="{FF2B5EF4-FFF2-40B4-BE49-F238E27FC236}">
                <a16:creationId xmlns:a16="http://schemas.microsoft.com/office/drawing/2014/main" id="{F459C3B9-DDED-6D53-0BCE-46C3E7EAD176}"/>
              </a:ext>
            </a:extLst>
          </p:cNvPr>
          <p:cNvGrpSpPr/>
          <p:nvPr/>
        </p:nvGrpSpPr>
        <p:grpSpPr>
          <a:xfrm>
            <a:off x="3875040" y="4422009"/>
            <a:ext cx="315000" cy="265320"/>
            <a:chOff x="3875040" y="4422009"/>
            <a:chExt cx="315000" cy="265320"/>
          </a:xfrm>
        </p:grpSpPr>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F2EF9A52-3105-5962-F917-C6B633D58DEF}"/>
                    </a:ext>
                  </a:extLst>
                </p14:cNvPr>
                <p14:cNvContentPartPr/>
                <p14:nvPr/>
              </p14:nvContentPartPr>
              <p14:xfrm>
                <a:off x="3911400" y="4453689"/>
                <a:ext cx="278640" cy="160200"/>
              </p14:xfrm>
            </p:contentPart>
          </mc:Choice>
          <mc:Fallback>
            <p:pic>
              <p:nvPicPr>
                <p:cNvPr id="12" name="Ink 11">
                  <a:extLst>
                    <a:ext uri="{FF2B5EF4-FFF2-40B4-BE49-F238E27FC236}">
                      <a16:creationId xmlns:a16="http://schemas.microsoft.com/office/drawing/2014/main" id="{F2EF9A52-3105-5962-F917-C6B633D58DEF}"/>
                    </a:ext>
                  </a:extLst>
                </p:cNvPr>
                <p:cNvPicPr/>
                <p:nvPr/>
              </p:nvPicPr>
              <p:blipFill>
                <a:blip r:embed="rId13"/>
                <a:stretch>
                  <a:fillRect/>
                </a:stretch>
              </p:blipFill>
              <p:spPr>
                <a:xfrm>
                  <a:off x="3893760" y="4436049"/>
                  <a:ext cx="31428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6FF39290-5D7D-9B5D-35BE-3CFDD282761C}"/>
                    </a:ext>
                  </a:extLst>
                </p14:cNvPr>
                <p14:cNvContentPartPr/>
                <p14:nvPr/>
              </p14:nvContentPartPr>
              <p14:xfrm>
                <a:off x="3934080" y="4444689"/>
                <a:ext cx="199440" cy="242640"/>
              </p14:xfrm>
            </p:contentPart>
          </mc:Choice>
          <mc:Fallback>
            <p:pic>
              <p:nvPicPr>
                <p:cNvPr id="13" name="Ink 12">
                  <a:extLst>
                    <a:ext uri="{FF2B5EF4-FFF2-40B4-BE49-F238E27FC236}">
                      <a16:creationId xmlns:a16="http://schemas.microsoft.com/office/drawing/2014/main" id="{6FF39290-5D7D-9B5D-35BE-3CFDD282761C}"/>
                    </a:ext>
                  </a:extLst>
                </p:cNvPr>
                <p:cNvPicPr/>
                <p:nvPr/>
              </p:nvPicPr>
              <p:blipFill>
                <a:blip r:embed="rId15"/>
                <a:stretch>
                  <a:fillRect/>
                </a:stretch>
              </p:blipFill>
              <p:spPr>
                <a:xfrm>
                  <a:off x="3916080" y="4426689"/>
                  <a:ext cx="23508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933E33ED-5CDD-A9E0-4098-3B44710FAE0D}"/>
                    </a:ext>
                  </a:extLst>
                </p14:cNvPr>
                <p14:cNvContentPartPr/>
                <p14:nvPr/>
              </p14:nvContentPartPr>
              <p14:xfrm>
                <a:off x="3875040" y="4422009"/>
                <a:ext cx="187560" cy="252360"/>
              </p14:xfrm>
            </p:contentPart>
          </mc:Choice>
          <mc:Fallback>
            <p:pic>
              <p:nvPicPr>
                <p:cNvPr id="14" name="Ink 13">
                  <a:extLst>
                    <a:ext uri="{FF2B5EF4-FFF2-40B4-BE49-F238E27FC236}">
                      <a16:creationId xmlns:a16="http://schemas.microsoft.com/office/drawing/2014/main" id="{933E33ED-5CDD-A9E0-4098-3B44710FAE0D}"/>
                    </a:ext>
                  </a:extLst>
                </p:cNvPr>
                <p:cNvPicPr/>
                <p:nvPr/>
              </p:nvPicPr>
              <p:blipFill>
                <a:blip r:embed="rId17"/>
                <a:stretch>
                  <a:fillRect/>
                </a:stretch>
              </p:blipFill>
              <p:spPr>
                <a:xfrm>
                  <a:off x="3857040" y="4404369"/>
                  <a:ext cx="223200" cy="288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16" name="Ink 15">
                <a:extLst>
                  <a:ext uri="{FF2B5EF4-FFF2-40B4-BE49-F238E27FC236}">
                    <a16:creationId xmlns:a16="http://schemas.microsoft.com/office/drawing/2014/main" id="{8E7ECC7F-4385-DC93-B8E9-CDBE16DA973B}"/>
                  </a:ext>
                </a:extLst>
              </p14:cNvPr>
              <p14:cNvContentPartPr/>
              <p14:nvPr/>
            </p14:nvContentPartPr>
            <p14:xfrm>
              <a:off x="1667160" y="2404569"/>
              <a:ext cx="49320" cy="50760"/>
            </p14:xfrm>
          </p:contentPart>
        </mc:Choice>
        <mc:Fallback>
          <p:pic>
            <p:nvPicPr>
              <p:cNvPr id="16" name="Ink 15">
                <a:extLst>
                  <a:ext uri="{FF2B5EF4-FFF2-40B4-BE49-F238E27FC236}">
                    <a16:creationId xmlns:a16="http://schemas.microsoft.com/office/drawing/2014/main" id="{8E7ECC7F-4385-DC93-B8E9-CDBE16DA973B}"/>
                  </a:ext>
                </a:extLst>
              </p:cNvPr>
              <p:cNvPicPr/>
              <p:nvPr/>
            </p:nvPicPr>
            <p:blipFill>
              <a:blip r:embed="rId19"/>
              <a:stretch>
                <a:fillRect/>
              </a:stretch>
            </p:blipFill>
            <p:spPr>
              <a:xfrm>
                <a:off x="1649160" y="2386569"/>
                <a:ext cx="849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7" name="Ink 16">
                <a:extLst>
                  <a:ext uri="{FF2B5EF4-FFF2-40B4-BE49-F238E27FC236}">
                    <a16:creationId xmlns:a16="http://schemas.microsoft.com/office/drawing/2014/main" id="{912029A3-2565-02A7-191D-326CD9185E2A}"/>
                  </a:ext>
                </a:extLst>
              </p14:cNvPr>
              <p14:cNvContentPartPr/>
              <p14:nvPr/>
            </p14:nvContentPartPr>
            <p14:xfrm>
              <a:off x="6722280" y="3339129"/>
              <a:ext cx="1390320" cy="52560"/>
            </p14:xfrm>
          </p:contentPart>
        </mc:Choice>
        <mc:Fallback>
          <p:pic>
            <p:nvPicPr>
              <p:cNvPr id="17" name="Ink 16">
                <a:extLst>
                  <a:ext uri="{FF2B5EF4-FFF2-40B4-BE49-F238E27FC236}">
                    <a16:creationId xmlns:a16="http://schemas.microsoft.com/office/drawing/2014/main" id="{912029A3-2565-02A7-191D-326CD9185E2A}"/>
                  </a:ext>
                </a:extLst>
              </p:cNvPr>
              <p:cNvPicPr/>
              <p:nvPr/>
            </p:nvPicPr>
            <p:blipFill>
              <a:blip r:embed="rId21"/>
              <a:stretch>
                <a:fillRect/>
              </a:stretch>
            </p:blipFill>
            <p:spPr>
              <a:xfrm>
                <a:off x="6704280" y="3321489"/>
                <a:ext cx="14259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8" name="Ink 17">
                <a:extLst>
                  <a:ext uri="{FF2B5EF4-FFF2-40B4-BE49-F238E27FC236}">
                    <a16:creationId xmlns:a16="http://schemas.microsoft.com/office/drawing/2014/main" id="{BB2EDD59-C030-CA5A-56CF-CF5FFC1444B7}"/>
                  </a:ext>
                </a:extLst>
              </p14:cNvPr>
              <p14:cNvContentPartPr/>
              <p14:nvPr/>
            </p14:nvContentPartPr>
            <p14:xfrm>
              <a:off x="562320" y="3627849"/>
              <a:ext cx="74160" cy="26640"/>
            </p14:xfrm>
          </p:contentPart>
        </mc:Choice>
        <mc:Fallback>
          <p:pic>
            <p:nvPicPr>
              <p:cNvPr id="18" name="Ink 17">
                <a:extLst>
                  <a:ext uri="{FF2B5EF4-FFF2-40B4-BE49-F238E27FC236}">
                    <a16:creationId xmlns:a16="http://schemas.microsoft.com/office/drawing/2014/main" id="{BB2EDD59-C030-CA5A-56CF-CF5FFC1444B7}"/>
                  </a:ext>
                </a:extLst>
              </p:cNvPr>
              <p:cNvPicPr/>
              <p:nvPr/>
            </p:nvPicPr>
            <p:blipFill>
              <a:blip r:embed="rId23"/>
              <a:stretch>
                <a:fillRect/>
              </a:stretch>
            </p:blipFill>
            <p:spPr>
              <a:xfrm>
                <a:off x="544320" y="3609849"/>
                <a:ext cx="10980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9" name="Ink 18">
                <a:extLst>
                  <a:ext uri="{FF2B5EF4-FFF2-40B4-BE49-F238E27FC236}">
                    <a16:creationId xmlns:a16="http://schemas.microsoft.com/office/drawing/2014/main" id="{5D6F3B5F-814F-877C-DE2F-09EE334CBB37}"/>
                  </a:ext>
                </a:extLst>
              </p14:cNvPr>
              <p14:cNvContentPartPr/>
              <p14:nvPr/>
            </p14:nvContentPartPr>
            <p14:xfrm>
              <a:off x="8404200" y="3309969"/>
              <a:ext cx="954720" cy="46440"/>
            </p14:xfrm>
          </p:contentPart>
        </mc:Choice>
        <mc:Fallback>
          <p:pic>
            <p:nvPicPr>
              <p:cNvPr id="19" name="Ink 18">
                <a:extLst>
                  <a:ext uri="{FF2B5EF4-FFF2-40B4-BE49-F238E27FC236}">
                    <a16:creationId xmlns:a16="http://schemas.microsoft.com/office/drawing/2014/main" id="{5D6F3B5F-814F-877C-DE2F-09EE334CBB37}"/>
                  </a:ext>
                </a:extLst>
              </p:cNvPr>
              <p:cNvPicPr/>
              <p:nvPr/>
            </p:nvPicPr>
            <p:blipFill>
              <a:blip r:embed="rId25"/>
              <a:stretch>
                <a:fillRect/>
              </a:stretch>
            </p:blipFill>
            <p:spPr>
              <a:xfrm>
                <a:off x="8386200" y="3292329"/>
                <a:ext cx="990360" cy="82080"/>
              </a:xfrm>
              <a:prstGeom prst="rect">
                <a:avLst/>
              </a:prstGeom>
            </p:spPr>
          </p:pic>
        </mc:Fallback>
      </mc:AlternateContent>
      <p:grpSp>
        <p:nvGrpSpPr>
          <p:cNvPr id="23" name="Group 22">
            <a:extLst>
              <a:ext uri="{FF2B5EF4-FFF2-40B4-BE49-F238E27FC236}">
                <a16:creationId xmlns:a16="http://schemas.microsoft.com/office/drawing/2014/main" id="{278514C8-72F3-6F7D-7513-A3FFD51043A1}"/>
              </a:ext>
            </a:extLst>
          </p:cNvPr>
          <p:cNvGrpSpPr/>
          <p:nvPr/>
        </p:nvGrpSpPr>
        <p:grpSpPr>
          <a:xfrm>
            <a:off x="501840" y="3597249"/>
            <a:ext cx="8718480" cy="106200"/>
            <a:chOff x="501840" y="3597249"/>
            <a:chExt cx="8718480" cy="106200"/>
          </a:xfrm>
        </p:grpSpPr>
        <mc:AlternateContent xmlns:mc="http://schemas.openxmlformats.org/markup-compatibility/2006">
          <mc:Choice xmlns:p14="http://schemas.microsoft.com/office/powerpoint/2010/main" Requires="p14">
            <p:contentPart p14:bwMode="auto" r:id="rId26">
              <p14:nvContentPartPr>
                <p14:cNvPr id="20" name="Ink 19">
                  <a:extLst>
                    <a:ext uri="{FF2B5EF4-FFF2-40B4-BE49-F238E27FC236}">
                      <a16:creationId xmlns:a16="http://schemas.microsoft.com/office/drawing/2014/main" id="{AC7E7066-FB58-5D91-E5DE-807043FDCEE7}"/>
                    </a:ext>
                  </a:extLst>
                </p14:cNvPr>
                <p14:cNvContentPartPr/>
                <p14:nvPr/>
              </p14:nvContentPartPr>
              <p14:xfrm>
                <a:off x="501840" y="3597249"/>
                <a:ext cx="7506360" cy="89640"/>
              </p14:xfrm>
            </p:contentPart>
          </mc:Choice>
          <mc:Fallback>
            <p:pic>
              <p:nvPicPr>
                <p:cNvPr id="20" name="Ink 19">
                  <a:extLst>
                    <a:ext uri="{FF2B5EF4-FFF2-40B4-BE49-F238E27FC236}">
                      <a16:creationId xmlns:a16="http://schemas.microsoft.com/office/drawing/2014/main" id="{AC7E7066-FB58-5D91-E5DE-807043FDCEE7}"/>
                    </a:ext>
                  </a:extLst>
                </p:cNvPr>
                <p:cNvPicPr/>
                <p:nvPr/>
              </p:nvPicPr>
              <p:blipFill>
                <a:blip r:embed="rId27"/>
                <a:stretch>
                  <a:fillRect/>
                </a:stretch>
              </p:blipFill>
              <p:spPr>
                <a:xfrm>
                  <a:off x="483840" y="3579249"/>
                  <a:ext cx="75420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 name="Ink 20">
                  <a:extLst>
                    <a:ext uri="{FF2B5EF4-FFF2-40B4-BE49-F238E27FC236}">
                      <a16:creationId xmlns:a16="http://schemas.microsoft.com/office/drawing/2014/main" id="{54F1498A-88C5-F7FD-0937-642361A28D04}"/>
                    </a:ext>
                  </a:extLst>
                </p14:cNvPr>
                <p14:cNvContentPartPr/>
                <p14:nvPr/>
              </p14:nvContentPartPr>
              <p14:xfrm>
                <a:off x="8262000" y="3653049"/>
                <a:ext cx="958320" cy="50400"/>
              </p14:xfrm>
            </p:contentPart>
          </mc:Choice>
          <mc:Fallback>
            <p:pic>
              <p:nvPicPr>
                <p:cNvPr id="21" name="Ink 20">
                  <a:extLst>
                    <a:ext uri="{FF2B5EF4-FFF2-40B4-BE49-F238E27FC236}">
                      <a16:creationId xmlns:a16="http://schemas.microsoft.com/office/drawing/2014/main" id="{54F1498A-88C5-F7FD-0937-642361A28D04}"/>
                    </a:ext>
                  </a:extLst>
                </p:cNvPr>
                <p:cNvPicPr/>
                <p:nvPr/>
              </p:nvPicPr>
              <p:blipFill>
                <a:blip r:embed="rId29"/>
                <a:stretch>
                  <a:fillRect/>
                </a:stretch>
              </p:blipFill>
              <p:spPr>
                <a:xfrm>
                  <a:off x="8244000" y="3635409"/>
                  <a:ext cx="993960" cy="86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
            <p14:nvContentPartPr>
              <p14:cNvPr id="22" name="Ink 21">
                <a:extLst>
                  <a:ext uri="{FF2B5EF4-FFF2-40B4-BE49-F238E27FC236}">
                    <a16:creationId xmlns:a16="http://schemas.microsoft.com/office/drawing/2014/main" id="{170BBE39-7328-F3A3-26F7-3FFA1DE7F9A1}"/>
                  </a:ext>
                </a:extLst>
              </p14:cNvPr>
              <p14:cNvContentPartPr/>
              <p14:nvPr/>
            </p14:nvContentPartPr>
            <p14:xfrm>
              <a:off x="597960" y="3933489"/>
              <a:ext cx="1010520" cy="43560"/>
            </p14:xfrm>
          </p:contentPart>
        </mc:Choice>
        <mc:Fallback>
          <p:pic>
            <p:nvPicPr>
              <p:cNvPr id="22" name="Ink 21">
                <a:extLst>
                  <a:ext uri="{FF2B5EF4-FFF2-40B4-BE49-F238E27FC236}">
                    <a16:creationId xmlns:a16="http://schemas.microsoft.com/office/drawing/2014/main" id="{170BBE39-7328-F3A3-26F7-3FFA1DE7F9A1}"/>
                  </a:ext>
                </a:extLst>
              </p:cNvPr>
              <p:cNvPicPr/>
              <p:nvPr/>
            </p:nvPicPr>
            <p:blipFill>
              <a:blip r:embed="rId31"/>
              <a:stretch>
                <a:fillRect/>
              </a:stretch>
            </p:blipFill>
            <p:spPr>
              <a:xfrm>
                <a:off x="579960" y="3915849"/>
                <a:ext cx="10461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4" name="Ink 23">
                <a:extLst>
                  <a:ext uri="{FF2B5EF4-FFF2-40B4-BE49-F238E27FC236}">
                    <a16:creationId xmlns:a16="http://schemas.microsoft.com/office/drawing/2014/main" id="{C186A32A-4123-14AD-F049-04D2762F030E}"/>
                  </a:ext>
                </a:extLst>
              </p14:cNvPr>
              <p14:cNvContentPartPr/>
              <p14:nvPr/>
            </p14:nvContentPartPr>
            <p14:xfrm>
              <a:off x="5749200" y="4041129"/>
              <a:ext cx="912240" cy="68400"/>
            </p14:xfrm>
          </p:contentPart>
        </mc:Choice>
        <mc:Fallback>
          <p:pic>
            <p:nvPicPr>
              <p:cNvPr id="24" name="Ink 23">
                <a:extLst>
                  <a:ext uri="{FF2B5EF4-FFF2-40B4-BE49-F238E27FC236}">
                    <a16:creationId xmlns:a16="http://schemas.microsoft.com/office/drawing/2014/main" id="{C186A32A-4123-14AD-F049-04D2762F030E}"/>
                  </a:ext>
                </a:extLst>
              </p:cNvPr>
              <p:cNvPicPr/>
              <p:nvPr/>
            </p:nvPicPr>
            <p:blipFill>
              <a:blip r:embed="rId33"/>
              <a:stretch>
                <a:fillRect/>
              </a:stretch>
            </p:blipFill>
            <p:spPr>
              <a:xfrm>
                <a:off x="5731200" y="4023489"/>
                <a:ext cx="9478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5" name="Ink 24">
                <a:extLst>
                  <a:ext uri="{FF2B5EF4-FFF2-40B4-BE49-F238E27FC236}">
                    <a16:creationId xmlns:a16="http://schemas.microsoft.com/office/drawing/2014/main" id="{4BDB5D0E-895D-1DAA-2383-F57D4F21D5DD}"/>
                  </a:ext>
                </a:extLst>
              </p14:cNvPr>
              <p14:cNvContentPartPr/>
              <p14:nvPr/>
            </p14:nvContentPartPr>
            <p14:xfrm>
              <a:off x="241920" y="4345689"/>
              <a:ext cx="195120" cy="314280"/>
            </p14:xfrm>
          </p:contentPart>
        </mc:Choice>
        <mc:Fallback>
          <p:pic>
            <p:nvPicPr>
              <p:cNvPr id="25" name="Ink 24">
                <a:extLst>
                  <a:ext uri="{FF2B5EF4-FFF2-40B4-BE49-F238E27FC236}">
                    <a16:creationId xmlns:a16="http://schemas.microsoft.com/office/drawing/2014/main" id="{4BDB5D0E-895D-1DAA-2383-F57D4F21D5DD}"/>
                  </a:ext>
                </a:extLst>
              </p:cNvPr>
              <p:cNvPicPr/>
              <p:nvPr/>
            </p:nvPicPr>
            <p:blipFill>
              <a:blip r:embed="rId35"/>
              <a:stretch>
                <a:fillRect/>
              </a:stretch>
            </p:blipFill>
            <p:spPr>
              <a:xfrm>
                <a:off x="223920" y="4327689"/>
                <a:ext cx="230760" cy="3499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6" name="Ink 25">
                <a:extLst>
                  <a:ext uri="{FF2B5EF4-FFF2-40B4-BE49-F238E27FC236}">
                    <a16:creationId xmlns:a16="http://schemas.microsoft.com/office/drawing/2014/main" id="{379A0312-F3BF-27C4-58DE-73392B16319C}"/>
                  </a:ext>
                </a:extLst>
              </p14:cNvPr>
              <p14:cNvContentPartPr/>
              <p14:nvPr/>
            </p14:nvContentPartPr>
            <p14:xfrm>
              <a:off x="6382080" y="5301849"/>
              <a:ext cx="2277000" cy="68760"/>
            </p14:xfrm>
          </p:contentPart>
        </mc:Choice>
        <mc:Fallback>
          <p:pic>
            <p:nvPicPr>
              <p:cNvPr id="26" name="Ink 25">
                <a:extLst>
                  <a:ext uri="{FF2B5EF4-FFF2-40B4-BE49-F238E27FC236}">
                    <a16:creationId xmlns:a16="http://schemas.microsoft.com/office/drawing/2014/main" id="{379A0312-F3BF-27C4-58DE-73392B16319C}"/>
                  </a:ext>
                </a:extLst>
              </p:cNvPr>
              <p:cNvPicPr/>
              <p:nvPr/>
            </p:nvPicPr>
            <p:blipFill>
              <a:blip r:embed="rId37"/>
              <a:stretch>
                <a:fillRect/>
              </a:stretch>
            </p:blipFill>
            <p:spPr>
              <a:xfrm>
                <a:off x="6364080" y="5283849"/>
                <a:ext cx="23126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7" name="Ink 26">
                <a:extLst>
                  <a:ext uri="{FF2B5EF4-FFF2-40B4-BE49-F238E27FC236}">
                    <a16:creationId xmlns:a16="http://schemas.microsoft.com/office/drawing/2014/main" id="{8466D71F-DDEC-C611-AB82-5D950A8F392A}"/>
                  </a:ext>
                </a:extLst>
              </p14:cNvPr>
              <p14:cNvContentPartPr/>
              <p14:nvPr/>
            </p14:nvContentPartPr>
            <p14:xfrm>
              <a:off x="715680" y="5660049"/>
              <a:ext cx="1815120" cy="36360"/>
            </p14:xfrm>
          </p:contentPart>
        </mc:Choice>
        <mc:Fallback>
          <p:pic>
            <p:nvPicPr>
              <p:cNvPr id="27" name="Ink 26">
                <a:extLst>
                  <a:ext uri="{FF2B5EF4-FFF2-40B4-BE49-F238E27FC236}">
                    <a16:creationId xmlns:a16="http://schemas.microsoft.com/office/drawing/2014/main" id="{8466D71F-DDEC-C611-AB82-5D950A8F392A}"/>
                  </a:ext>
                </a:extLst>
              </p:cNvPr>
              <p:cNvPicPr/>
              <p:nvPr/>
            </p:nvPicPr>
            <p:blipFill>
              <a:blip r:embed="rId39"/>
              <a:stretch>
                <a:fillRect/>
              </a:stretch>
            </p:blipFill>
            <p:spPr>
              <a:xfrm>
                <a:off x="697680" y="5642049"/>
                <a:ext cx="18507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8" name="Ink 27">
                <a:extLst>
                  <a:ext uri="{FF2B5EF4-FFF2-40B4-BE49-F238E27FC236}">
                    <a16:creationId xmlns:a16="http://schemas.microsoft.com/office/drawing/2014/main" id="{38201E0D-7E73-9E48-5BC1-CF8290EF511C}"/>
                  </a:ext>
                </a:extLst>
              </p14:cNvPr>
              <p14:cNvContentPartPr/>
              <p14:nvPr/>
            </p14:nvContentPartPr>
            <p14:xfrm>
              <a:off x="3357720" y="5604609"/>
              <a:ext cx="2015280" cy="76680"/>
            </p14:xfrm>
          </p:contentPart>
        </mc:Choice>
        <mc:Fallback>
          <p:pic>
            <p:nvPicPr>
              <p:cNvPr id="28" name="Ink 27">
                <a:extLst>
                  <a:ext uri="{FF2B5EF4-FFF2-40B4-BE49-F238E27FC236}">
                    <a16:creationId xmlns:a16="http://schemas.microsoft.com/office/drawing/2014/main" id="{38201E0D-7E73-9E48-5BC1-CF8290EF511C}"/>
                  </a:ext>
                </a:extLst>
              </p:cNvPr>
              <p:cNvPicPr/>
              <p:nvPr/>
            </p:nvPicPr>
            <p:blipFill>
              <a:blip r:embed="rId41"/>
              <a:stretch>
                <a:fillRect/>
              </a:stretch>
            </p:blipFill>
            <p:spPr>
              <a:xfrm>
                <a:off x="3339720" y="5586609"/>
                <a:ext cx="20509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9" name="Ink 28">
                <a:extLst>
                  <a:ext uri="{FF2B5EF4-FFF2-40B4-BE49-F238E27FC236}">
                    <a16:creationId xmlns:a16="http://schemas.microsoft.com/office/drawing/2014/main" id="{ADE2D55D-C87A-C9F8-F019-2644A6FA7725}"/>
                  </a:ext>
                </a:extLst>
              </p14:cNvPr>
              <p14:cNvContentPartPr/>
              <p14:nvPr/>
            </p14:nvContentPartPr>
            <p14:xfrm>
              <a:off x="5950440" y="3995409"/>
              <a:ext cx="915480" cy="128880"/>
            </p14:xfrm>
          </p:contentPart>
        </mc:Choice>
        <mc:Fallback>
          <p:pic>
            <p:nvPicPr>
              <p:cNvPr id="29" name="Ink 28">
                <a:extLst>
                  <a:ext uri="{FF2B5EF4-FFF2-40B4-BE49-F238E27FC236}">
                    <a16:creationId xmlns:a16="http://schemas.microsoft.com/office/drawing/2014/main" id="{ADE2D55D-C87A-C9F8-F019-2644A6FA7725}"/>
                  </a:ext>
                </a:extLst>
              </p:cNvPr>
              <p:cNvPicPr/>
              <p:nvPr/>
            </p:nvPicPr>
            <p:blipFill>
              <a:blip r:embed="rId43"/>
              <a:stretch>
                <a:fillRect/>
              </a:stretch>
            </p:blipFill>
            <p:spPr>
              <a:xfrm>
                <a:off x="5932440" y="3977409"/>
                <a:ext cx="951120" cy="164520"/>
              </a:xfrm>
              <a:prstGeom prst="rect">
                <a:avLst/>
              </a:prstGeom>
            </p:spPr>
          </p:pic>
        </mc:Fallback>
      </mc:AlternateContent>
    </p:spTree>
    <p:extLst>
      <p:ext uri="{BB962C8B-B14F-4D97-AF65-F5344CB8AC3E}">
        <p14:creationId xmlns:p14="http://schemas.microsoft.com/office/powerpoint/2010/main" val="2792723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823076" cy="6165475"/>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3" name="TextBox 2">
            <a:extLst>
              <a:ext uri="{FF2B5EF4-FFF2-40B4-BE49-F238E27FC236}">
                <a16:creationId xmlns:a16="http://schemas.microsoft.com/office/drawing/2014/main" id="{303444AB-9529-5AC8-6595-418244E203F2}"/>
              </a:ext>
            </a:extLst>
          </p:cNvPr>
          <p:cNvSpPr txBox="1"/>
          <p:nvPr/>
        </p:nvSpPr>
        <p:spPr>
          <a:xfrm>
            <a:off x="557680" y="360248"/>
            <a:ext cx="9171267" cy="5632311"/>
          </a:xfrm>
          <a:prstGeom prst="rect">
            <a:avLst/>
          </a:prstGeom>
          <a:noFill/>
        </p:spPr>
        <p:txBody>
          <a:bodyPr wrap="square">
            <a:spAutoFit/>
          </a:bodyPr>
          <a:lstStyle/>
          <a:p>
            <a:pPr rtl="0">
              <a:spcBef>
                <a:spcPts val="0"/>
              </a:spcBef>
              <a:spcAft>
                <a:spcPts val="0"/>
              </a:spcAft>
            </a:pPr>
            <a:r>
              <a:rPr lang="en-US" sz="2400" b="1" i="0" u="none" strike="noStrike" dirty="0">
                <a:solidFill>
                  <a:srgbClr val="FFC000"/>
                </a:solidFill>
                <a:effectLst/>
                <a:latin typeface="Arial" panose="020B0604020202020204" pitchFamily="34" charset="0"/>
                <a:cs typeface="+mj-cs"/>
              </a:rPr>
              <a:t>Matthew 16:18-19</a:t>
            </a:r>
          </a:p>
          <a:p>
            <a:pPr rtl="0">
              <a:spcBef>
                <a:spcPts val="0"/>
              </a:spcBef>
              <a:spcAft>
                <a:spcPts val="0"/>
              </a:spcAft>
            </a:pPr>
            <a:r>
              <a:rPr lang="en-US" sz="2400" i="0" u="none" strike="noStrike" dirty="0">
                <a:solidFill>
                  <a:srgbClr val="FFC000"/>
                </a:solidFill>
                <a:effectLst/>
                <a:latin typeface="Arial" panose="020B0604020202020204" pitchFamily="34" charset="0"/>
                <a:cs typeface="+mj-cs"/>
              </a:rPr>
              <a:t>16:18 And I say also unto thee, That thou art Peter, and upon this rock I will build my church; and the gates of hell shall not prevail against it. 16:19 And I will give unto thee the keys of the kingdom of heaven: and whatsoever thou shalt bind on earth shall be bound in heaven: and whatsoever thou shalt loose on earth shall be loosed in heaven. (KJV, </a:t>
            </a:r>
            <a:r>
              <a:rPr lang="syr-SY" sz="2400" i="0" u="none" strike="noStrike" dirty="0">
                <a:solidFill>
                  <a:srgbClr val="FFFF00"/>
                </a:solidFill>
                <a:effectLst/>
                <a:latin typeface="Arial" panose="020B0604020202020204" pitchFamily="34" charset="0"/>
                <a:cs typeface="+mj-cs"/>
              </a:rPr>
              <a:t>ܐܴܦ݂ ܐܷܢܳܐ ܐܴܡܰܪ ܐ̱ܢܳܐ ܠܴܟ݂ ܂ ܕܱ݁ܐܢ̄ܬ݁ ܗ̄ܽܘ ܟܻ݁ܐܦ݂ܳܐ ܂ ܘܥܰܠ ܗܳܕ݂ܶܐ ܟܻ݁ܐܦ݂ܳܐ ܐܷܒ݂ܢܶܝܗ ܠܥܺܕ̱݁ܬ݁ܝ ܂ ܘܬ݂ܱܪ̈ܥܶܐ ܕܱ݁ܫܝܽܘܠ ܂ ܠܴܐ ܢܶܚܣܢܽܘܢܳܗ ܂ܠܴܟ݂ ܐܷܬܷ݁ܠ ܩܠܻܝ̈ܕ݂ܶܐ ܕ݁ܡܰܠܟܾ݁ܘܬ݂ܴܐ ܕܱ݁ܫܡܰܝܳܐ ܂ ܘܟ݂ܽܠ ܡܶܕܷ݁ܡ ܕ݁ܬ݂ܷܐܣܽܘܪ ܒܱ݁ܐܪܥܳܐ ܂ ܢܶܗܘܶܐ ܐܱܣܺܝܪ ܒܱ݁ܫܡܰܝܳܐ ܂ ܘܡܶܕܷ݁ܡ ܕ݁ܬ݂ܷܫܪܷܐ ܒܱ݁ܐܪܥܳܐ ܂ ܢܶܗܘܶܐ ܫܪܷܐ ܒܱ݁ܫܡܰܝܳܐ ܀ </a:t>
            </a:r>
            <a:r>
              <a:rPr lang="syr-SY" sz="2400" i="0" u="none" strike="noStrike" dirty="0">
                <a:solidFill>
                  <a:srgbClr val="00B0F0"/>
                </a:solidFill>
                <a:effectLst/>
                <a:latin typeface="Arial" panose="020B0604020202020204" pitchFamily="34" charset="0"/>
                <a:cs typeface="+mj-cs"/>
              </a:rPr>
              <a:t>18 </a:t>
            </a:r>
            <a:r>
              <a:rPr lang="el-GR" sz="2400" i="0" u="none" strike="noStrike" dirty="0">
                <a:solidFill>
                  <a:srgbClr val="00B0F0"/>
                </a:solidFill>
                <a:effectLst/>
                <a:latin typeface="Arial" panose="020B0604020202020204" pitchFamily="34" charset="0"/>
                <a:cs typeface="+mj-cs"/>
              </a:rPr>
              <a:t>κἀγὼ δέ σοι λέγω ὅτι σὺ εἶ Πέτρος καὶ ἐπὶ ταύτῃ τῇ πέτρᾳ οἰκοδομήσω μου τὴν ἐκκλησίαν, καὶ πύλαι ἅδου οὐ κατισχύσουσιν αὐτῆς. 19 δώσω σοι τὰς κλεῖδας τῆς βασιλείας τῶν οὐρανῶν, καὶ ὃ ἐὰν δήσῃς ἐπὶ τῆς γῆς, ἔσται δεδεμένον ἐν τοῖς οὐρανοῖς, καὶ ὃ ἐὰν λύσῃς ἐπὶ τῆς γῆς, ἔσται λελυμένον ἐν τοῖς οὐρανοῖς</a:t>
            </a:r>
            <a:r>
              <a:rPr lang="el-GR" sz="2400" i="0" u="none" strike="noStrike" dirty="0">
                <a:solidFill>
                  <a:srgbClr val="FFC000"/>
                </a:solidFill>
                <a:effectLst/>
                <a:latin typeface="Arial" panose="020B0604020202020204" pitchFamily="34" charset="0"/>
                <a:cs typeface="+mj-cs"/>
              </a:rPr>
              <a:t>.)</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45742AE2-C3B2-8C61-DFCE-5DAE03BFA0AD}"/>
                  </a:ext>
                </a:extLst>
              </p14:cNvPr>
              <p14:cNvContentPartPr/>
              <p14:nvPr/>
            </p14:nvContentPartPr>
            <p14:xfrm>
              <a:off x="1366560" y="2600409"/>
              <a:ext cx="69840" cy="154800"/>
            </p14:xfrm>
          </p:contentPart>
        </mc:Choice>
        <mc:Fallback>
          <p:pic>
            <p:nvPicPr>
              <p:cNvPr id="2" name="Ink 1">
                <a:extLst>
                  <a:ext uri="{FF2B5EF4-FFF2-40B4-BE49-F238E27FC236}">
                    <a16:creationId xmlns:a16="http://schemas.microsoft.com/office/drawing/2014/main" id="{45742AE2-C3B2-8C61-DFCE-5DAE03BFA0AD}"/>
                  </a:ext>
                </a:extLst>
              </p:cNvPr>
              <p:cNvPicPr/>
              <p:nvPr/>
            </p:nvPicPr>
            <p:blipFill>
              <a:blip r:embed="rId5"/>
              <a:stretch>
                <a:fillRect/>
              </a:stretch>
            </p:blipFill>
            <p:spPr>
              <a:xfrm>
                <a:off x="1348560" y="2582409"/>
                <a:ext cx="10548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CEC912FC-98F1-9F9C-B078-B4DB99FB0CDE}"/>
                  </a:ext>
                </a:extLst>
              </p14:cNvPr>
              <p14:cNvContentPartPr/>
              <p14:nvPr/>
            </p14:nvContentPartPr>
            <p14:xfrm>
              <a:off x="1820520" y="2935569"/>
              <a:ext cx="24120" cy="166680"/>
            </p14:xfrm>
          </p:contentPart>
        </mc:Choice>
        <mc:Fallback>
          <p:pic>
            <p:nvPicPr>
              <p:cNvPr id="5" name="Ink 4">
                <a:extLst>
                  <a:ext uri="{FF2B5EF4-FFF2-40B4-BE49-F238E27FC236}">
                    <a16:creationId xmlns:a16="http://schemas.microsoft.com/office/drawing/2014/main" id="{CEC912FC-98F1-9F9C-B078-B4DB99FB0CDE}"/>
                  </a:ext>
                </a:extLst>
              </p:cNvPr>
              <p:cNvPicPr/>
              <p:nvPr/>
            </p:nvPicPr>
            <p:blipFill>
              <a:blip r:embed="rId7"/>
              <a:stretch>
                <a:fillRect/>
              </a:stretch>
            </p:blipFill>
            <p:spPr>
              <a:xfrm>
                <a:off x="1802880" y="2917569"/>
                <a:ext cx="5976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830DF727-BF1D-4380-3C16-ED36E42C936D}"/>
                  </a:ext>
                </a:extLst>
              </p14:cNvPr>
              <p14:cNvContentPartPr/>
              <p14:nvPr/>
            </p14:nvContentPartPr>
            <p14:xfrm>
              <a:off x="3198240" y="2860689"/>
              <a:ext cx="14760" cy="10440"/>
            </p14:xfrm>
          </p:contentPart>
        </mc:Choice>
        <mc:Fallback>
          <p:pic>
            <p:nvPicPr>
              <p:cNvPr id="7" name="Ink 6">
                <a:extLst>
                  <a:ext uri="{FF2B5EF4-FFF2-40B4-BE49-F238E27FC236}">
                    <a16:creationId xmlns:a16="http://schemas.microsoft.com/office/drawing/2014/main" id="{830DF727-BF1D-4380-3C16-ED36E42C936D}"/>
                  </a:ext>
                </a:extLst>
              </p:cNvPr>
              <p:cNvPicPr/>
              <p:nvPr/>
            </p:nvPicPr>
            <p:blipFill>
              <a:blip r:embed="rId9"/>
              <a:stretch>
                <a:fillRect/>
              </a:stretch>
            </p:blipFill>
            <p:spPr>
              <a:xfrm>
                <a:off x="3180600" y="2843049"/>
                <a:ext cx="5040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65DD7CC2-20E6-FF96-16E7-9D2B533FDC60}"/>
                  </a:ext>
                </a:extLst>
              </p14:cNvPr>
              <p14:cNvContentPartPr/>
              <p14:nvPr/>
            </p14:nvContentPartPr>
            <p14:xfrm>
              <a:off x="430200" y="4429209"/>
              <a:ext cx="1798920" cy="407520"/>
            </p14:xfrm>
          </p:contentPart>
        </mc:Choice>
        <mc:Fallback>
          <p:pic>
            <p:nvPicPr>
              <p:cNvPr id="9" name="Ink 8">
                <a:extLst>
                  <a:ext uri="{FF2B5EF4-FFF2-40B4-BE49-F238E27FC236}">
                    <a16:creationId xmlns:a16="http://schemas.microsoft.com/office/drawing/2014/main" id="{65DD7CC2-20E6-FF96-16E7-9D2B533FDC60}"/>
                  </a:ext>
                </a:extLst>
              </p:cNvPr>
              <p:cNvPicPr/>
              <p:nvPr/>
            </p:nvPicPr>
            <p:blipFill>
              <a:blip r:embed="rId11"/>
              <a:stretch>
                <a:fillRect/>
              </a:stretch>
            </p:blipFill>
            <p:spPr>
              <a:xfrm>
                <a:off x="412560" y="4411209"/>
                <a:ext cx="1834560" cy="443160"/>
              </a:xfrm>
              <a:prstGeom prst="rect">
                <a:avLst/>
              </a:prstGeom>
            </p:spPr>
          </p:pic>
        </mc:Fallback>
      </mc:AlternateContent>
    </p:spTree>
    <p:extLst>
      <p:ext uri="{BB962C8B-B14F-4D97-AF65-F5344CB8AC3E}">
        <p14:creationId xmlns:p14="http://schemas.microsoft.com/office/powerpoint/2010/main" val="4110259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823076" cy="6165475"/>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3" name="TextBox 2">
            <a:extLst>
              <a:ext uri="{FF2B5EF4-FFF2-40B4-BE49-F238E27FC236}">
                <a16:creationId xmlns:a16="http://schemas.microsoft.com/office/drawing/2014/main" id="{303444AB-9529-5AC8-6595-418244E203F2}"/>
              </a:ext>
            </a:extLst>
          </p:cNvPr>
          <p:cNvSpPr txBox="1"/>
          <p:nvPr/>
        </p:nvSpPr>
        <p:spPr>
          <a:xfrm>
            <a:off x="557680" y="360248"/>
            <a:ext cx="9171267" cy="4893647"/>
          </a:xfrm>
          <a:prstGeom prst="rect">
            <a:avLst/>
          </a:prstGeom>
          <a:noFill/>
        </p:spPr>
        <p:txBody>
          <a:bodyPr wrap="square">
            <a:spAutoFit/>
          </a:bodyPr>
          <a:lstStyle/>
          <a:p>
            <a:pPr rtl="0">
              <a:spcBef>
                <a:spcPts val="0"/>
              </a:spcBef>
              <a:spcAft>
                <a:spcPts val="0"/>
              </a:spcAft>
            </a:pPr>
            <a:r>
              <a:rPr lang="en-US" sz="2400" b="1" i="0" u="none" strike="noStrike" dirty="0" err="1">
                <a:solidFill>
                  <a:srgbClr val="FFC000"/>
                </a:solidFill>
                <a:effectLst/>
                <a:latin typeface="Arial" panose="020B0604020202020204" pitchFamily="34" charset="0"/>
                <a:cs typeface="+mj-cs"/>
              </a:rPr>
              <a:t>Akeidat</a:t>
            </a:r>
            <a:r>
              <a:rPr lang="en-US" sz="2400" b="1" i="0" u="none" strike="noStrike" dirty="0">
                <a:solidFill>
                  <a:srgbClr val="FFC000"/>
                </a:solidFill>
                <a:effectLst/>
                <a:latin typeface="Arial" panose="020B0604020202020204" pitchFamily="34" charset="0"/>
                <a:cs typeface="+mj-cs"/>
              </a:rPr>
              <a:t> Yitzchak 48:1 Part 7</a:t>
            </a:r>
          </a:p>
          <a:p>
            <a:pPr rtl="0">
              <a:spcBef>
                <a:spcPts val="0"/>
              </a:spcBef>
              <a:spcAft>
                <a:spcPts val="0"/>
              </a:spcAft>
            </a:pPr>
            <a:r>
              <a:rPr lang="en-US" sz="2400" i="0" u="none" strike="noStrike" dirty="0">
                <a:solidFill>
                  <a:srgbClr val="FFC000"/>
                </a:solidFill>
                <a:effectLst/>
                <a:latin typeface="Arial" panose="020B0604020202020204" pitchFamily="34" charset="0"/>
                <a:cs typeface="+mj-cs"/>
              </a:rPr>
              <a:t>The menorah, candelabra and altar of incense in the sanctuary symbolize the planetary orbits. The showbreads are presented on the Sabbath, to remind us of the fact that as soon as G-d had stopped creating, He turned His attention to the problem of providing </a:t>
            </a:r>
            <a:r>
              <a:rPr lang="en-US" sz="2400" i="0" u="none" strike="noStrike" dirty="0" err="1">
                <a:solidFill>
                  <a:srgbClr val="FFC000"/>
                </a:solidFill>
                <a:effectLst/>
                <a:latin typeface="Arial" panose="020B0604020202020204" pitchFamily="34" charset="0"/>
                <a:cs typeface="+mj-cs"/>
              </a:rPr>
              <a:t>parnassah</a:t>
            </a:r>
            <a:r>
              <a:rPr lang="en-US" sz="2400" i="0" u="none" strike="noStrike" dirty="0">
                <a:solidFill>
                  <a:srgbClr val="FFC000"/>
                </a:solidFill>
                <a:effectLst/>
                <a:latin typeface="Arial" panose="020B0604020202020204" pitchFamily="34" charset="0"/>
                <a:cs typeface="+mj-cs"/>
              </a:rPr>
              <a:t>, a livelihood, for all His creatures. The various tools, appurtenances of the table are reminders that we must not sit with our hands folded waiting to be provided for but must do our share. We omit much of the commentary at this point, since it revolves around the premise of a universe with seven major planets, an outdated concept. The author also illustrates how different parts of the tabernacle legislation tie in with the seven-day creation cycle.</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5871F26A-1E05-8BC7-F584-088697093F97}"/>
                  </a:ext>
                </a:extLst>
              </p14:cNvPr>
              <p14:cNvContentPartPr/>
              <p14:nvPr/>
            </p14:nvContentPartPr>
            <p14:xfrm>
              <a:off x="2289960" y="2181369"/>
              <a:ext cx="104400" cy="62640"/>
            </p14:xfrm>
          </p:contentPart>
        </mc:Choice>
        <mc:Fallback>
          <p:pic>
            <p:nvPicPr>
              <p:cNvPr id="2" name="Ink 1">
                <a:extLst>
                  <a:ext uri="{FF2B5EF4-FFF2-40B4-BE49-F238E27FC236}">
                    <a16:creationId xmlns:a16="http://schemas.microsoft.com/office/drawing/2014/main" id="{5871F26A-1E05-8BC7-F584-088697093F97}"/>
                  </a:ext>
                </a:extLst>
              </p:cNvPr>
              <p:cNvPicPr/>
              <p:nvPr/>
            </p:nvPicPr>
            <p:blipFill>
              <a:blip r:embed="rId5"/>
              <a:stretch>
                <a:fillRect/>
              </a:stretch>
            </p:blipFill>
            <p:spPr>
              <a:xfrm>
                <a:off x="2271960" y="2163369"/>
                <a:ext cx="140040" cy="98280"/>
              </a:xfrm>
              <a:prstGeom prst="rect">
                <a:avLst/>
              </a:prstGeom>
            </p:spPr>
          </p:pic>
        </mc:Fallback>
      </mc:AlternateContent>
      <p:grpSp>
        <p:nvGrpSpPr>
          <p:cNvPr id="9" name="Group 8">
            <a:extLst>
              <a:ext uri="{FF2B5EF4-FFF2-40B4-BE49-F238E27FC236}">
                <a16:creationId xmlns:a16="http://schemas.microsoft.com/office/drawing/2014/main" id="{DBAA710A-BCB2-B0E5-BEFE-6542F83CC782}"/>
              </a:ext>
            </a:extLst>
          </p:cNvPr>
          <p:cNvGrpSpPr/>
          <p:nvPr/>
        </p:nvGrpSpPr>
        <p:grpSpPr>
          <a:xfrm>
            <a:off x="2036520" y="2529849"/>
            <a:ext cx="2918880" cy="103680"/>
            <a:chOff x="2036520" y="2529849"/>
            <a:chExt cx="2918880" cy="103680"/>
          </a:xfrm>
        </p:grpSpPr>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5B08EF9B-A8F3-447B-F88B-6EB4EA34F30F}"/>
                    </a:ext>
                  </a:extLst>
                </p14:cNvPr>
                <p14:cNvContentPartPr/>
                <p14:nvPr/>
              </p14:nvContentPartPr>
              <p14:xfrm>
                <a:off x="2036520" y="2541729"/>
                <a:ext cx="1193040" cy="91800"/>
              </p14:xfrm>
            </p:contentPart>
          </mc:Choice>
          <mc:Fallback>
            <p:pic>
              <p:nvPicPr>
                <p:cNvPr id="5" name="Ink 4">
                  <a:extLst>
                    <a:ext uri="{FF2B5EF4-FFF2-40B4-BE49-F238E27FC236}">
                      <a16:creationId xmlns:a16="http://schemas.microsoft.com/office/drawing/2014/main" id="{5B08EF9B-A8F3-447B-F88B-6EB4EA34F30F}"/>
                    </a:ext>
                  </a:extLst>
                </p:cNvPr>
                <p:cNvPicPr/>
                <p:nvPr/>
              </p:nvPicPr>
              <p:blipFill>
                <a:blip r:embed="rId7"/>
                <a:stretch>
                  <a:fillRect/>
                </a:stretch>
              </p:blipFill>
              <p:spPr>
                <a:xfrm>
                  <a:off x="2018880" y="2523729"/>
                  <a:ext cx="12286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30CBDEC1-6FC2-DB88-6081-F1B3EA6E8E41}"/>
                    </a:ext>
                  </a:extLst>
                </p14:cNvPr>
                <p14:cNvContentPartPr/>
                <p14:nvPr/>
              </p14:nvContentPartPr>
              <p14:xfrm>
                <a:off x="3747240" y="2529849"/>
                <a:ext cx="1208160" cy="64080"/>
              </p14:xfrm>
            </p:contentPart>
          </mc:Choice>
          <mc:Fallback>
            <p:pic>
              <p:nvPicPr>
                <p:cNvPr id="7" name="Ink 6">
                  <a:extLst>
                    <a:ext uri="{FF2B5EF4-FFF2-40B4-BE49-F238E27FC236}">
                      <a16:creationId xmlns:a16="http://schemas.microsoft.com/office/drawing/2014/main" id="{30CBDEC1-6FC2-DB88-6081-F1B3EA6E8E41}"/>
                    </a:ext>
                  </a:extLst>
                </p:cNvPr>
                <p:cNvPicPr/>
                <p:nvPr/>
              </p:nvPicPr>
              <p:blipFill>
                <a:blip r:embed="rId9"/>
                <a:stretch>
                  <a:fillRect/>
                </a:stretch>
              </p:blipFill>
              <p:spPr>
                <a:xfrm>
                  <a:off x="3729240" y="2512209"/>
                  <a:ext cx="1243800" cy="99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11" name="Ink 10">
                <a:extLst>
                  <a:ext uri="{FF2B5EF4-FFF2-40B4-BE49-F238E27FC236}">
                    <a16:creationId xmlns:a16="http://schemas.microsoft.com/office/drawing/2014/main" id="{5F444992-9BCB-CCFF-8D46-8058E98EA88B}"/>
                  </a:ext>
                </a:extLst>
              </p14:cNvPr>
              <p14:cNvContentPartPr/>
              <p14:nvPr/>
            </p14:nvContentPartPr>
            <p14:xfrm>
              <a:off x="813960" y="3660969"/>
              <a:ext cx="2008080" cy="57600"/>
            </p14:xfrm>
          </p:contentPart>
        </mc:Choice>
        <mc:Fallback>
          <p:pic>
            <p:nvPicPr>
              <p:cNvPr id="11" name="Ink 10">
                <a:extLst>
                  <a:ext uri="{FF2B5EF4-FFF2-40B4-BE49-F238E27FC236}">
                    <a16:creationId xmlns:a16="http://schemas.microsoft.com/office/drawing/2014/main" id="{5F444992-9BCB-CCFF-8D46-8058E98EA88B}"/>
                  </a:ext>
                </a:extLst>
              </p:cNvPr>
              <p:cNvPicPr/>
              <p:nvPr/>
            </p:nvPicPr>
            <p:blipFill>
              <a:blip r:embed="rId11"/>
              <a:stretch>
                <a:fillRect/>
              </a:stretch>
            </p:blipFill>
            <p:spPr>
              <a:xfrm>
                <a:off x="795960" y="3642969"/>
                <a:ext cx="20437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84160631-3A5D-E97A-AD3E-2D8B3879F32F}"/>
                  </a:ext>
                </a:extLst>
              </p14:cNvPr>
              <p14:cNvContentPartPr/>
              <p14:nvPr/>
            </p14:nvContentPartPr>
            <p14:xfrm>
              <a:off x="1130400" y="3255609"/>
              <a:ext cx="7624800" cy="113040"/>
            </p14:xfrm>
          </p:contentPart>
        </mc:Choice>
        <mc:Fallback>
          <p:pic>
            <p:nvPicPr>
              <p:cNvPr id="12" name="Ink 11">
                <a:extLst>
                  <a:ext uri="{FF2B5EF4-FFF2-40B4-BE49-F238E27FC236}">
                    <a16:creationId xmlns:a16="http://schemas.microsoft.com/office/drawing/2014/main" id="{84160631-3A5D-E97A-AD3E-2D8B3879F32F}"/>
                  </a:ext>
                </a:extLst>
              </p:cNvPr>
              <p:cNvPicPr/>
              <p:nvPr/>
            </p:nvPicPr>
            <p:blipFill>
              <a:blip r:embed="rId13"/>
              <a:stretch>
                <a:fillRect/>
              </a:stretch>
            </p:blipFill>
            <p:spPr>
              <a:xfrm>
                <a:off x="1112400" y="3237609"/>
                <a:ext cx="76604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2FB73636-9A26-B52B-5747-1479C5639019}"/>
                  </a:ext>
                </a:extLst>
              </p14:cNvPr>
              <p14:cNvContentPartPr/>
              <p14:nvPr/>
            </p14:nvContentPartPr>
            <p14:xfrm>
              <a:off x="8417160" y="2986329"/>
              <a:ext cx="946800" cy="14040"/>
            </p14:xfrm>
          </p:contentPart>
        </mc:Choice>
        <mc:Fallback>
          <p:pic>
            <p:nvPicPr>
              <p:cNvPr id="13" name="Ink 12">
                <a:extLst>
                  <a:ext uri="{FF2B5EF4-FFF2-40B4-BE49-F238E27FC236}">
                    <a16:creationId xmlns:a16="http://schemas.microsoft.com/office/drawing/2014/main" id="{2FB73636-9A26-B52B-5747-1479C5639019}"/>
                  </a:ext>
                </a:extLst>
              </p:cNvPr>
              <p:cNvPicPr/>
              <p:nvPr/>
            </p:nvPicPr>
            <p:blipFill>
              <a:blip r:embed="rId15"/>
              <a:stretch>
                <a:fillRect/>
              </a:stretch>
            </p:blipFill>
            <p:spPr>
              <a:xfrm>
                <a:off x="8399160" y="2968329"/>
                <a:ext cx="98244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74FF191C-B915-344C-71B7-4C74642BDF40}"/>
                  </a:ext>
                </a:extLst>
              </p14:cNvPr>
              <p14:cNvContentPartPr/>
              <p14:nvPr/>
            </p14:nvContentPartPr>
            <p14:xfrm>
              <a:off x="3498120" y="5202849"/>
              <a:ext cx="24840" cy="21240"/>
            </p14:xfrm>
          </p:contentPart>
        </mc:Choice>
        <mc:Fallback>
          <p:pic>
            <p:nvPicPr>
              <p:cNvPr id="14" name="Ink 13">
                <a:extLst>
                  <a:ext uri="{FF2B5EF4-FFF2-40B4-BE49-F238E27FC236}">
                    <a16:creationId xmlns:a16="http://schemas.microsoft.com/office/drawing/2014/main" id="{74FF191C-B915-344C-71B7-4C74642BDF40}"/>
                  </a:ext>
                </a:extLst>
              </p:cNvPr>
              <p:cNvPicPr/>
              <p:nvPr/>
            </p:nvPicPr>
            <p:blipFill>
              <a:blip r:embed="rId17"/>
              <a:stretch>
                <a:fillRect/>
              </a:stretch>
            </p:blipFill>
            <p:spPr>
              <a:xfrm>
                <a:off x="3480480" y="5185209"/>
                <a:ext cx="60480" cy="56880"/>
              </a:xfrm>
              <a:prstGeom prst="rect">
                <a:avLst/>
              </a:prstGeom>
            </p:spPr>
          </p:pic>
        </mc:Fallback>
      </mc:AlternateContent>
    </p:spTree>
    <p:extLst>
      <p:ext uri="{BB962C8B-B14F-4D97-AF65-F5344CB8AC3E}">
        <p14:creationId xmlns:p14="http://schemas.microsoft.com/office/powerpoint/2010/main" val="899207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dirty="0">
                <a:solidFill>
                  <a:srgbClr val="FFFF00"/>
                </a:solidFill>
                <a:cs typeface="+mj-cs"/>
              </a:rPr>
              <a:t>Isaiah / </a:t>
            </a:r>
            <a:r>
              <a:rPr lang="he-IL" sz="3600" b="1" dirty="0">
                <a:solidFill>
                  <a:srgbClr val="FFFF00"/>
                </a:solidFill>
                <a:cs typeface="+mj-cs"/>
              </a:rPr>
              <a:t>ישעיה</a:t>
            </a:r>
            <a:endParaRPr lang="en-US" sz="3600" b="1" dirty="0">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8286" y="598342"/>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241716"/>
            <a:ext cx="12192000" cy="2800767"/>
          </a:xfrm>
          <a:prstGeom prst="rect">
            <a:avLst/>
          </a:prstGeom>
          <a:noFill/>
        </p:spPr>
        <p:txBody>
          <a:bodyPr wrap="square" rtlCol="0">
            <a:spAutoFit/>
          </a:bodyPr>
          <a:lstStyle/>
          <a:p>
            <a:pPr algn="ctr"/>
            <a:r>
              <a:rPr lang="en-US" sz="8000" b="1" dirty="0">
                <a:ln w="15875">
                  <a:solidFill>
                    <a:schemeClr val="tx1"/>
                  </a:solidFill>
                  <a:prstDash val="solid"/>
                </a:ln>
                <a:solidFill>
                  <a:srgbClr val="FFFF00"/>
                </a:solidFill>
                <a:latin typeface="Arial Black" panose="020B0A04020102020204" pitchFamily="34" charset="0"/>
                <a:cs typeface="+mj-cs"/>
              </a:rPr>
              <a:t>Isaiah 24:9-16</a:t>
            </a:r>
          </a:p>
          <a:p>
            <a:pPr algn="ctr"/>
            <a:r>
              <a:rPr lang="he-IL" sz="9600" b="1" dirty="0">
                <a:ln w="15875">
                  <a:solidFill>
                    <a:schemeClr val="tx1"/>
                  </a:solidFill>
                  <a:prstDash val="solid"/>
                </a:ln>
                <a:solidFill>
                  <a:srgbClr val="FFFF00"/>
                </a:solidFill>
                <a:cs typeface="+mj-cs"/>
              </a:rPr>
              <a:t>ישעיהו כד:ט-טז</a:t>
            </a:r>
            <a:endParaRPr lang="en-US" sz="9600" b="1" dirty="0">
              <a:ln w="15875">
                <a:solidFill>
                  <a:schemeClr val="tx1"/>
                </a:solidFill>
                <a:prstDash val="solid"/>
              </a:ln>
              <a:solidFill>
                <a:srgbClr val="FFFF00"/>
              </a:solidFill>
              <a:cs typeface="+mj-cs"/>
            </a:endParaRPr>
          </a:p>
        </p:txBody>
      </p:sp>
    </p:spTree>
    <p:extLst>
      <p:ext uri="{BB962C8B-B14F-4D97-AF65-F5344CB8AC3E}">
        <p14:creationId xmlns:p14="http://schemas.microsoft.com/office/powerpoint/2010/main" val="2832398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317707" cy="6566599"/>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71006" y="0"/>
            <a:ext cx="9654920" cy="6309420"/>
          </a:xfrm>
          <a:prstGeom prst="rect">
            <a:avLst/>
          </a:prstGeom>
          <a:noFill/>
        </p:spPr>
        <p:txBody>
          <a:bodyPr wrap="square" rtlCol="0">
            <a:spAutoFit/>
          </a:bodyPr>
          <a:lstStyle/>
          <a:p>
            <a:pPr algn="r"/>
            <a:r>
              <a:rPr lang="en-US" sz="2800" dirty="0" err="1">
                <a:solidFill>
                  <a:srgbClr val="FFFF00"/>
                </a:solidFill>
                <a:latin typeface="Times New Roman" panose="02020603050405020304" pitchFamily="18" charset="0"/>
                <a:cs typeface="Times New Roman" panose="02020603050405020304" pitchFamily="18" charset="0"/>
              </a:rPr>
              <a:t>ספר</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יואל</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פרק</a:t>
            </a:r>
            <a:r>
              <a:rPr lang="en-US" sz="2800" dirty="0">
                <a:solidFill>
                  <a:srgbClr val="FFFF00"/>
                </a:solidFill>
                <a:latin typeface="Times New Roman" panose="02020603050405020304" pitchFamily="18" charset="0"/>
                <a:cs typeface="Times New Roman" panose="02020603050405020304" pitchFamily="18" charset="0"/>
              </a:rPr>
              <a:t> א</a:t>
            </a:r>
          </a:p>
          <a:p>
            <a:pPr algn="r"/>
            <a:r>
              <a:rPr lang="en-US" sz="2800" dirty="0">
                <a:solidFill>
                  <a:srgbClr val="FFFF00"/>
                </a:solidFill>
                <a:latin typeface="Times New Roman" panose="02020603050405020304" pitchFamily="18" charset="0"/>
                <a:cs typeface="Times New Roman" panose="02020603050405020304" pitchFamily="18" charset="0"/>
              </a:rPr>
              <a:t>א </a:t>
            </a:r>
            <a:r>
              <a:rPr lang="he-IL" sz="2800" dirty="0">
                <a:solidFill>
                  <a:srgbClr val="FFFF00"/>
                </a:solidFill>
                <a:latin typeface="Times New Roman" panose="02020603050405020304" pitchFamily="18" charset="0"/>
                <a:cs typeface="Times New Roman" panose="02020603050405020304" pitchFamily="18" charset="0"/>
              </a:rPr>
              <a:t> דְּבַר־יְהוָה֙ אֲשֶׁ֣ר הָיָ֔ה אֶל־יוֹאֵ֖ל בֶּן־פְּתוּאֵֽל׃ </a:t>
            </a:r>
            <a:r>
              <a:rPr lang="he-IL" sz="2800" dirty="0">
                <a:solidFill>
                  <a:srgbClr val="FFC000"/>
                </a:solidFill>
                <a:latin typeface="Times New Roman" panose="02020603050405020304" pitchFamily="18" charset="0"/>
                <a:cs typeface="Times New Roman" panose="02020603050405020304" pitchFamily="18" charset="0"/>
              </a:rPr>
              <a:t>ב  שִׁמְעוּ־זֹאת֙ הַזְּקֵנִ֔ים וְהַֽאֲזִ֔ינוּ כֹּ֖ל יוֹשְׁבֵ֣י הָאָ֑רֶץ הֶהָ֤יְתָה זֹּאת֙ בִּֽימֵיכֶ֔ם וְאִ֖ם בִּימֵ֥י אֲבֹֽתֵיכֶֽם׃ </a:t>
            </a:r>
            <a:r>
              <a:rPr lang="he-IL" sz="2800" dirty="0">
                <a:solidFill>
                  <a:srgbClr val="92D050"/>
                </a:solidFill>
                <a:latin typeface="Times New Roman" panose="02020603050405020304" pitchFamily="18" charset="0"/>
                <a:cs typeface="Times New Roman" panose="02020603050405020304" pitchFamily="18" charset="0"/>
              </a:rPr>
              <a:t>ג  עָלֶ֖יהָ לִבְנֵיכֶ֣ם סַפֵּ֑רוּ וּבְנֵיכֶם֙ לִבְנֵיהֶ֔ם וּבְנֵיהֶ֖ם לְד֥וֹר אַחֵֽר׃</a:t>
            </a:r>
            <a:r>
              <a:rPr lang="he-IL" sz="2800" dirty="0">
                <a:solidFill>
                  <a:srgbClr val="FFFF00"/>
                </a:solidFill>
                <a:latin typeface="Times New Roman" panose="02020603050405020304" pitchFamily="18" charset="0"/>
                <a:cs typeface="Times New Roman" panose="02020603050405020304" pitchFamily="18" charset="0"/>
              </a:rPr>
              <a:t> </a:t>
            </a:r>
            <a:r>
              <a:rPr lang="he-IL" sz="2800" dirty="0">
                <a:solidFill>
                  <a:srgbClr val="00B0F0"/>
                </a:solidFill>
                <a:latin typeface="Times New Roman" panose="02020603050405020304" pitchFamily="18" charset="0"/>
                <a:cs typeface="Times New Roman" panose="02020603050405020304" pitchFamily="18" charset="0"/>
              </a:rPr>
              <a:t>ד  יֶ֤תֶר הַגָּזָם֙ אָכַ֣ל הָֽאַרְבֶּ֔ה וְיֶ֥תֶר הָאַרְבֶּ֖ה אָכַ֣ל הַיָּ֑לֶק וְיֶ֣תֶר הַיֶּ֔לֶק אָכַ֖ל הֶחָסִֽיל׃ </a:t>
            </a:r>
            <a:r>
              <a:rPr lang="he-IL" sz="2800" dirty="0">
                <a:solidFill>
                  <a:srgbClr val="FFFF00"/>
                </a:solidFill>
                <a:latin typeface="Times New Roman" panose="02020603050405020304" pitchFamily="18" charset="0"/>
                <a:cs typeface="Times New Roman" panose="02020603050405020304" pitchFamily="18" charset="0"/>
              </a:rPr>
              <a:t>ה  הָקִ֤יצוּ שִׁכּוֹרִים֙ וּבְכ֔וּ וְהֵילִ֖לוּ כָּל־שֹׁ֣תֵי יָ֑יִן עַל־עָסִ֕יס כִּ֥י נִכְרַ֖ת מִפִּיכֶֽם׃ </a:t>
            </a:r>
            <a:r>
              <a:rPr lang="he-IL" sz="2800" dirty="0">
                <a:solidFill>
                  <a:srgbClr val="FFC000"/>
                </a:solidFill>
                <a:latin typeface="Times New Roman" panose="02020603050405020304" pitchFamily="18" charset="0"/>
                <a:cs typeface="Times New Roman" panose="02020603050405020304" pitchFamily="18" charset="0"/>
              </a:rPr>
              <a:t>ו  כִּֽי־גוֹי֙ עָלָ֣ה עַל־אַרְצִ֔י עָצ֖וּם וְאֵ֣ין מִסְפָּ֑ר שִׁנָּיו֙ שִׁנֵּ֣י אַרְיֵ֔ה וּֽמְתַלְּע֥וֹת לָבִ֖יא לֽוֹ׃</a:t>
            </a:r>
          </a:p>
          <a:p>
            <a:r>
              <a:rPr lang="en-US" sz="2800" b="1" dirty="0">
                <a:solidFill>
                  <a:srgbClr val="FFC000"/>
                </a:solidFill>
                <a:latin typeface="Times New Roman" panose="02020603050405020304" pitchFamily="18" charset="0"/>
                <a:cs typeface="Times New Roman" panose="02020603050405020304" pitchFamily="18" charset="0"/>
              </a:rPr>
              <a:t>Joel 1:1-6</a:t>
            </a:r>
            <a:endParaRPr lang="he-IL" sz="2800" b="1" dirty="0">
              <a:solidFill>
                <a:srgbClr val="FFC000"/>
              </a:solidFill>
              <a:latin typeface="Times New Roman" panose="02020603050405020304" pitchFamily="18" charset="0"/>
              <a:cs typeface="Times New Roman" panose="02020603050405020304" pitchFamily="18" charset="0"/>
            </a:endParaRPr>
          </a:p>
          <a:p>
            <a:r>
              <a:rPr lang="en-US" sz="2000" dirty="0">
                <a:solidFill>
                  <a:srgbClr val="FFFF00"/>
                </a:solidFill>
                <a:cs typeface="+mj-cs"/>
              </a:rPr>
              <a:t>1:1  The word of the LORD that came to Joel the son of </a:t>
            </a:r>
            <a:r>
              <a:rPr lang="en-US" sz="2000" dirty="0" err="1">
                <a:solidFill>
                  <a:srgbClr val="FFFF00"/>
                </a:solidFill>
                <a:cs typeface="+mj-cs"/>
              </a:rPr>
              <a:t>Pethuel</a:t>
            </a:r>
            <a:r>
              <a:rPr lang="en-US" sz="2000" dirty="0">
                <a:solidFill>
                  <a:srgbClr val="FFFF00"/>
                </a:solidFill>
                <a:cs typeface="+mj-cs"/>
              </a:rPr>
              <a:t>. </a:t>
            </a:r>
            <a:r>
              <a:rPr lang="en-US" sz="2000" dirty="0">
                <a:solidFill>
                  <a:srgbClr val="FFC000"/>
                </a:solidFill>
                <a:cs typeface="+mj-cs"/>
              </a:rPr>
              <a:t>1:2  Hear this, ye old men, and give ear, all ye inhabitants of the land. Hath this been in your days, or even in the days of your fathers? </a:t>
            </a:r>
            <a:r>
              <a:rPr lang="en-US" sz="2000" dirty="0">
                <a:solidFill>
                  <a:srgbClr val="92D050"/>
                </a:solidFill>
                <a:cs typeface="+mj-cs"/>
              </a:rPr>
              <a:t>1:3  Tell ye your children of it, and let your children tell their children, and their children another generation. </a:t>
            </a:r>
            <a:r>
              <a:rPr lang="en-US" sz="2000" dirty="0">
                <a:solidFill>
                  <a:srgbClr val="00B0F0"/>
                </a:solidFill>
                <a:cs typeface="+mj-cs"/>
              </a:rPr>
              <a:t>1:4  That which the palmerworm hath left hath the locust eaten; and that which the locust hath left hath the cankerworm eaten; and that which the cankerworm hath left hath the </a:t>
            </a:r>
            <a:r>
              <a:rPr lang="en-US" sz="2000" dirty="0" err="1">
                <a:solidFill>
                  <a:srgbClr val="00B0F0"/>
                </a:solidFill>
                <a:cs typeface="+mj-cs"/>
              </a:rPr>
              <a:t>caterpiller</a:t>
            </a:r>
            <a:r>
              <a:rPr lang="en-US" sz="2000" dirty="0">
                <a:solidFill>
                  <a:srgbClr val="00B0F0"/>
                </a:solidFill>
                <a:cs typeface="+mj-cs"/>
              </a:rPr>
              <a:t> eaten. </a:t>
            </a:r>
            <a:r>
              <a:rPr lang="en-US" sz="2000" dirty="0">
                <a:solidFill>
                  <a:srgbClr val="FFFF00"/>
                </a:solidFill>
                <a:cs typeface="+mj-cs"/>
              </a:rPr>
              <a:t>1:5  Awake, ye drunkards, and weep; and howl, all ye drinkers of wine, because of the new wine; for it is cut off from your mouth. </a:t>
            </a:r>
            <a:r>
              <a:rPr lang="en-US" sz="2000" dirty="0">
                <a:solidFill>
                  <a:srgbClr val="FFC000"/>
                </a:solidFill>
                <a:cs typeface="+mj-cs"/>
              </a:rPr>
              <a:t>1:6  For a nation is come up upon my land, strong, and without number, whose teeth are the teeth of a lion, and he hath the cheek teeth of a great lion.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9" name="Group 8">
            <a:extLst>
              <a:ext uri="{FF2B5EF4-FFF2-40B4-BE49-F238E27FC236}">
                <a16:creationId xmlns:a16="http://schemas.microsoft.com/office/drawing/2014/main" id="{CE7FA552-0AF5-BCDA-F9D1-C42E0E8925A6}"/>
              </a:ext>
            </a:extLst>
          </p:cNvPr>
          <p:cNvGrpSpPr/>
          <p:nvPr/>
        </p:nvGrpSpPr>
        <p:grpSpPr>
          <a:xfrm>
            <a:off x="7903800" y="520689"/>
            <a:ext cx="1987560" cy="87480"/>
            <a:chOff x="7903800" y="520689"/>
            <a:chExt cx="1987560" cy="8748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5A5BFC24-711E-32D0-3D80-A53B2AD763C8}"/>
                    </a:ext>
                  </a:extLst>
                </p14:cNvPr>
                <p14:cNvContentPartPr/>
                <p14:nvPr/>
              </p14:nvContentPartPr>
              <p14:xfrm>
                <a:off x="9833400" y="579729"/>
                <a:ext cx="3960" cy="3960"/>
              </p14:xfrm>
            </p:contentPart>
          </mc:Choice>
          <mc:Fallback>
            <p:pic>
              <p:nvPicPr>
                <p:cNvPr id="2" name="Ink 1">
                  <a:extLst>
                    <a:ext uri="{FF2B5EF4-FFF2-40B4-BE49-F238E27FC236}">
                      <a16:creationId xmlns:a16="http://schemas.microsoft.com/office/drawing/2014/main" id="{5A5BFC24-711E-32D0-3D80-A53B2AD763C8}"/>
                    </a:ext>
                  </a:extLst>
                </p:cNvPr>
                <p:cNvPicPr/>
                <p:nvPr/>
              </p:nvPicPr>
              <p:blipFill>
                <a:blip r:embed="rId5"/>
                <a:stretch>
                  <a:fillRect/>
                </a:stretch>
              </p:blipFill>
              <p:spPr>
                <a:xfrm>
                  <a:off x="9815760" y="561729"/>
                  <a:ext cx="3960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AC2B83E7-8CBD-D2C4-0CF7-780A0F741CF9}"/>
                    </a:ext>
                  </a:extLst>
                </p14:cNvPr>
                <p14:cNvContentPartPr/>
                <p14:nvPr/>
              </p14:nvContentPartPr>
              <p14:xfrm>
                <a:off x="9876600" y="567489"/>
                <a:ext cx="360" cy="360"/>
              </p14:xfrm>
            </p:contentPart>
          </mc:Choice>
          <mc:Fallback>
            <p:pic>
              <p:nvPicPr>
                <p:cNvPr id="4" name="Ink 3">
                  <a:extLst>
                    <a:ext uri="{FF2B5EF4-FFF2-40B4-BE49-F238E27FC236}">
                      <a16:creationId xmlns:a16="http://schemas.microsoft.com/office/drawing/2014/main" id="{AC2B83E7-8CBD-D2C4-0CF7-780A0F741CF9}"/>
                    </a:ext>
                  </a:extLst>
                </p:cNvPr>
                <p:cNvPicPr/>
                <p:nvPr/>
              </p:nvPicPr>
              <p:blipFill>
                <a:blip r:embed="rId7"/>
                <a:stretch>
                  <a:fillRect/>
                </a:stretch>
              </p:blipFill>
              <p:spPr>
                <a:xfrm>
                  <a:off x="9858600" y="549489"/>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8F6A1CDD-3CA4-25C7-523F-5E459887D9BB}"/>
                    </a:ext>
                  </a:extLst>
                </p14:cNvPr>
                <p14:cNvContentPartPr/>
                <p14:nvPr/>
              </p14:nvContentPartPr>
              <p14:xfrm>
                <a:off x="7903800" y="520689"/>
                <a:ext cx="1987560" cy="87480"/>
              </p14:xfrm>
            </p:contentPart>
          </mc:Choice>
          <mc:Fallback>
            <p:pic>
              <p:nvPicPr>
                <p:cNvPr id="7" name="Ink 6">
                  <a:extLst>
                    <a:ext uri="{FF2B5EF4-FFF2-40B4-BE49-F238E27FC236}">
                      <a16:creationId xmlns:a16="http://schemas.microsoft.com/office/drawing/2014/main" id="{8F6A1CDD-3CA4-25C7-523F-5E459887D9BB}"/>
                    </a:ext>
                  </a:extLst>
                </p:cNvPr>
                <p:cNvPicPr/>
                <p:nvPr/>
              </p:nvPicPr>
              <p:blipFill>
                <a:blip r:embed="rId9"/>
                <a:stretch>
                  <a:fillRect/>
                </a:stretch>
              </p:blipFill>
              <p:spPr>
                <a:xfrm>
                  <a:off x="7885800" y="502689"/>
                  <a:ext cx="2023200" cy="123120"/>
                </a:xfrm>
                <a:prstGeom prst="rect">
                  <a:avLst/>
                </a:prstGeom>
              </p:spPr>
            </p:pic>
          </mc:Fallback>
        </mc:AlternateContent>
      </p:grpSp>
      <p:grpSp>
        <p:nvGrpSpPr>
          <p:cNvPr id="16" name="Group 15">
            <a:extLst>
              <a:ext uri="{FF2B5EF4-FFF2-40B4-BE49-F238E27FC236}">
                <a16:creationId xmlns:a16="http://schemas.microsoft.com/office/drawing/2014/main" id="{58A249F6-4BA5-E5B2-CA61-D2B0686B8A0F}"/>
              </a:ext>
            </a:extLst>
          </p:cNvPr>
          <p:cNvGrpSpPr/>
          <p:nvPr/>
        </p:nvGrpSpPr>
        <p:grpSpPr>
          <a:xfrm>
            <a:off x="5034600" y="914889"/>
            <a:ext cx="4553640" cy="142920"/>
            <a:chOff x="5034600" y="914889"/>
            <a:chExt cx="4553640" cy="142920"/>
          </a:xfrm>
        </p:grpSpPr>
        <mc:AlternateContent xmlns:mc="http://schemas.openxmlformats.org/markup-compatibility/2006">
          <mc:Choice xmlns:p14="http://schemas.microsoft.com/office/powerpoint/2010/main" Requires="p14">
            <p:contentPart p14:bwMode="auto" r:id="rId10">
              <p14:nvContentPartPr>
                <p14:cNvPr id="11" name="Ink 10">
                  <a:extLst>
                    <a:ext uri="{FF2B5EF4-FFF2-40B4-BE49-F238E27FC236}">
                      <a16:creationId xmlns:a16="http://schemas.microsoft.com/office/drawing/2014/main" id="{4BBDBBD8-B1D4-DFEC-9DB6-DD3F28570DE7}"/>
                    </a:ext>
                  </a:extLst>
                </p14:cNvPr>
                <p14:cNvContentPartPr/>
                <p14:nvPr/>
              </p14:nvContentPartPr>
              <p14:xfrm>
                <a:off x="7291080" y="1007769"/>
                <a:ext cx="2297160" cy="50040"/>
              </p14:xfrm>
            </p:contentPart>
          </mc:Choice>
          <mc:Fallback>
            <p:pic>
              <p:nvPicPr>
                <p:cNvPr id="11" name="Ink 10">
                  <a:extLst>
                    <a:ext uri="{FF2B5EF4-FFF2-40B4-BE49-F238E27FC236}">
                      <a16:creationId xmlns:a16="http://schemas.microsoft.com/office/drawing/2014/main" id="{4BBDBBD8-B1D4-DFEC-9DB6-DD3F28570DE7}"/>
                    </a:ext>
                  </a:extLst>
                </p:cNvPr>
                <p:cNvPicPr/>
                <p:nvPr/>
              </p:nvPicPr>
              <p:blipFill>
                <a:blip r:embed="rId11"/>
                <a:stretch>
                  <a:fillRect/>
                </a:stretch>
              </p:blipFill>
              <p:spPr>
                <a:xfrm>
                  <a:off x="7273440" y="990129"/>
                  <a:ext cx="23328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C11F97D5-5B16-6131-38C8-165D66D59DB9}"/>
                    </a:ext>
                  </a:extLst>
                </p14:cNvPr>
                <p14:cNvContentPartPr/>
                <p14:nvPr/>
              </p14:nvContentPartPr>
              <p14:xfrm>
                <a:off x="6789600" y="1014609"/>
                <a:ext cx="452520" cy="36360"/>
              </p14:xfrm>
            </p:contentPart>
          </mc:Choice>
          <mc:Fallback>
            <p:pic>
              <p:nvPicPr>
                <p:cNvPr id="12" name="Ink 11">
                  <a:extLst>
                    <a:ext uri="{FF2B5EF4-FFF2-40B4-BE49-F238E27FC236}">
                      <a16:creationId xmlns:a16="http://schemas.microsoft.com/office/drawing/2014/main" id="{C11F97D5-5B16-6131-38C8-165D66D59DB9}"/>
                    </a:ext>
                  </a:extLst>
                </p:cNvPr>
                <p:cNvPicPr/>
                <p:nvPr/>
              </p:nvPicPr>
              <p:blipFill>
                <a:blip r:embed="rId13"/>
                <a:stretch>
                  <a:fillRect/>
                </a:stretch>
              </p:blipFill>
              <p:spPr>
                <a:xfrm>
                  <a:off x="6771600" y="996609"/>
                  <a:ext cx="4881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2F988744-9AF0-1056-94B0-8A2AD986A71F}"/>
                    </a:ext>
                  </a:extLst>
                </p14:cNvPr>
                <p14:cNvContentPartPr/>
                <p14:nvPr/>
              </p14:nvContentPartPr>
              <p14:xfrm>
                <a:off x="6252840" y="980409"/>
                <a:ext cx="457560" cy="53640"/>
              </p14:xfrm>
            </p:contentPart>
          </mc:Choice>
          <mc:Fallback>
            <p:pic>
              <p:nvPicPr>
                <p:cNvPr id="13" name="Ink 12">
                  <a:extLst>
                    <a:ext uri="{FF2B5EF4-FFF2-40B4-BE49-F238E27FC236}">
                      <a16:creationId xmlns:a16="http://schemas.microsoft.com/office/drawing/2014/main" id="{2F988744-9AF0-1056-94B0-8A2AD986A71F}"/>
                    </a:ext>
                  </a:extLst>
                </p:cNvPr>
                <p:cNvPicPr/>
                <p:nvPr/>
              </p:nvPicPr>
              <p:blipFill>
                <a:blip r:embed="rId15"/>
                <a:stretch>
                  <a:fillRect/>
                </a:stretch>
              </p:blipFill>
              <p:spPr>
                <a:xfrm>
                  <a:off x="6235200" y="962769"/>
                  <a:ext cx="4932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5" name="Ink 14">
                  <a:extLst>
                    <a:ext uri="{FF2B5EF4-FFF2-40B4-BE49-F238E27FC236}">
                      <a16:creationId xmlns:a16="http://schemas.microsoft.com/office/drawing/2014/main" id="{5BFBAF87-C7A5-8082-0C28-2733B9DD1F2D}"/>
                    </a:ext>
                  </a:extLst>
                </p14:cNvPr>
                <p14:cNvContentPartPr/>
                <p14:nvPr/>
              </p14:nvContentPartPr>
              <p14:xfrm>
                <a:off x="5034600" y="914889"/>
                <a:ext cx="1113840" cy="89640"/>
              </p14:xfrm>
            </p:contentPart>
          </mc:Choice>
          <mc:Fallback>
            <p:pic>
              <p:nvPicPr>
                <p:cNvPr id="15" name="Ink 14">
                  <a:extLst>
                    <a:ext uri="{FF2B5EF4-FFF2-40B4-BE49-F238E27FC236}">
                      <a16:creationId xmlns:a16="http://schemas.microsoft.com/office/drawing/2014/main" id="{5BFBAF87-C7A5-8082-0C28-2733B9DD1F2D}"/>
                    </a:ext>
                  </a:extLst>
                </p:cNvPr>
                <p:cNvPicPr/>
                <p:nvPr/>
              </p:nvPicPr>
              <p:blipFill>
                <a:blip r:embed="rId17"/>
                <a:stretch>
                  <a:fillRect/>
                </a:stretch>
              </p:blipFill>
              <p:spPr>
                <a:xfrm>
                  <a:off x="5016600" y="896889"/>
                  <a:ext cx="1149480" cy="125280"/>
                </a:xfrm>
                <a:prstGeom prst="rect">
                  <a:avLst/>
                </a:prstGeom>
              </p:spPr>
            </p:pic>
          </mc:Fallback>
        </mc:AlternateContent>
      </p:grpSp>
      <p:grpSp>
        <p:nvGrpSpPr>
          <p:cNvPr id="19" name="Group 18">
            <a:extLst>
              <a:ext uri="{FF2B5EF4-FFF2-40B4-BE49-F238E27FC236}">
                <a16:creationId xmlns:a16="http://schemas.microsoft.com/office/drawing/2014/main" id="{2CD97DA6-454B-94BC-C7A6-4FB7926B8A94}"/>
              </a:ext>
            </a:extLst>
          </p:cNvPr>
          <p:cNvGrpSpPr/>
          <p:nvPr/>
        </p:nvGrpSpPr>
        <p:grpSpPr>
          <a:xfrm>
            <a:off x="2325600" y="949089"/>
            <a:ext cx="2138400" cy="125280"/>
            <a:chOff x="2325600" y="949089"/>
            <a:chExt cx="2138400" cy="125280"/>
          </a:xfrm>
        </p:grpSpPr>
        <mc:AlternateContent xmlns:mc="http://schemas.openxmlformats.org/markup-compatibility/2006">
          <mc:Choice xmlns:p14="http://schemas.microsoft.com/office/powerpoint/2010/main" Requires="p14">
            <p:contentPart p14:bwMode="auto" r:id="rId18">
              <p14:nvContentPartPr>
                <p14:cNvPr id="17" name="Ink 16">
                  <a:extLst>
                    <a:ext uri="{FF2B5EF4-FFF2-40B4-BE49-F238E27FC236}">
                      <a16:creationId xmlns:a16="http://schemas.microsoft.com/office/drawing/2014/main" id="{B6A85EFE-4400-A786-89A0-4516E94884EC}"/>
                    </a:ext>
                  </a:extLst>
                </p14:cNvPr>
                <p14:cNvContentPartPr/>
                <p14:nvPr/>
              </p14:nvContentPartPr>
              <p14:xfrm>
                <a:off x="3369960" y="951249"/>
                <a:ext cx="1094040" cy="64080"/>
              </p14:xfrm>
            </p:contentPart>
          </mc:Choice>
          <mc:Fallback>
            <p:pic>
              <p:nvPicPr>
                <p:cNvPr id="17" name="Ink 16">
                  <a:extLst>
                    <a:ext uri="{FF2B5EF4-FFF2-40B4-BE49-F238E27FC236}">
                      <a16:creationId xmlns:a16="http://schemas.microsoft.com/office/drawing/2014/main" id="{B6A85EFE-4400-A786-89A0-4516E94884EC}"/>
                    </a:ext>
                  </a:extLst>
                </p:cNvPr>
                <p:cNvPicPr/>
                <p:nvPr/>
              </p:nvPicPr>
              <p:blipFill>
                <a:blip r:embed="rId19"/>
                <a:stretch>
                  <a:fillRect/>
                </a:stretch>
              </p:blipFill>
              <p:spPr>
                <a:xfrm>
                  <a:off x="3351960" y="933609"/>
                  <a:ext cx="11296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8" name="Ink 17">
                  <a:extLst>
                    <a:ext uri="{FF2B5EF4-FFF2-40B4-BE49-F238E27FC236}">
                      <a16:creationId xmlns:a16="http://schemas.microsoft.com/office/drawing/2014/main" id="{290252BF-2D55-CDDA-BF0A-F5C557C6EB63}"/>
                    </a:ext>
                  </a:extLst>
                </p14:cNvPr>
                <p14:cNvContentPartPr/>
                <p14:nvPr/>
              </p14:nvContentPartPr>
              <p14:xfrm>
                <a:off x="2325600" y="949089"/>
                <a:ext cx="900000" cy="125280"/>
              </p14:xfrm>
            </p:contentPart>
          </mc:Choice>
          <mc:Fallback>
            <p:pic>
              <p:nvPicPr>
                <p:cNvPr id="18" name="Ink 17">
                  <a:extLst>
                    <a:ext uri="{FF2B5EF4-FFF2-40B4-BE49-F238E27FC236}">
                      <a16:creationId xmlns:a16="http://schemas.microsoft.com/office/drawing/2014/main" id="{290252BF-2D55-CDDA-BF0A-F5C557C6EB63}"/>
                    </a:ext>
                  </a:extLst>
                </p:cNvPr>
                <p:cNvPicPr/>
                <p:nvPr/>
              </p:nvPicPr>
              <p:blipFill>
                <a:blip r:embed="rId21"/>
                <a:stretch>
                  <a:fillRect/>
                </a:stretch>
              </p:blipFill>
              <p:spPr>
                <a:xfrm>
                  <a:off x="2307960" y="931449"/>
                  <a:ext cx="935640" cy="160920"/>
                </a:xfrm>
                <a:prstGeom prst="rect">
                  <a:avLst/>
                </a:prstGeom>
              </p:spPr>
            </p:pic>
          </mc:Fallback>
        </mc:AlternateContent>
      </p:grpSp>
      <p:grpSp>
        <p:nvGrpSpPr>
          <p:cNvPr id="22" name="Group 21">
            <a:extLst>
              <a:ext uri="{FF2B5EF4-FFF2-40B4-BE49-F238E27FC236}">
                <a16:creationId xmlns:a16="http://schemas.microsoft.com/office/drawing/2014/main" id="{95BAF763-9DCE-4246-B4A8-44269FC31118}"/>
              </a:ext>
            </a:extLst>
          </p:cNvPr>
          <p:cNvGrpSpPr/>
          <p:nvPr/>
        </p:nvGrpSpPr>
        <p:grpSpPr>
          <a:xfrm>
            <a:off x="868680" y="893289"/>
            <a:ext cx="1380600" cy="113040"/>
            <a:chOff x="868680" y="893289"/>
            <a:chExt cx="1380600" cy="113040"/>
          </a:xfrm>
        </p:grpSpPr>
        <mc:AlternateContent xmlns:mc="http://schemas.openxmlformats.org/markup-compatibility/2006">
          <mc:Choice xmlns:p14="http://schemas.microsoft.com/office/powerpoint/2010/main" Requires="p14">
            <p:contentPart p14:bwMode="auto" r:id="rId22">
              <p14:nvContentPartPr>
                <p14:cNvPr id="20" name="Ink 19">
                  <a:extLst>
                    <a:ext uri="{FF2B5EF4-FFF2-40B4-BE49-F238E27FC236}">
                      <a16:creationId xmlns:a16="http://schemas.microsoft.com/office/drawing/2014/main" id="{D4A822F4-169D-C6F5-6CD8-11599EAA4FED}"/>
                    </a:ext>
                  </a:extLst>
                </p14:cNvPr>
                <p14:cNvContentPartPr/>
                <p14:nvPr/>
              </p14:nvContentPartPr>
              <p14:xfrm>
                <a:off x="1342800" y="893289"/>
                <a:ext cx="906480" cy="76320"/>
              </p14:xfrm>
            </p:contentPart>
          </mc:Choice>
          <mc:Fallback>
            <p:pic>
              <p:nvPicPr>
                <p:cNvPr id="20" name="Ink 19">
                  <a:extLst>
                    <a:ext uri="{FF2B5EF4-FFF2-40B4-BE49-F238E27FC236}">
                      <a16:creationId xmlns:a16="http://schemas.microsoft.com/office/drawing/2014/main" id="{D4A822F4-169D-C6F5-6CD8-11599EAA4FED}"/>
                    </a:ext>
                  </a:extLst>
                </p:cNvPr>
                <p:cNvPicPr/>
                <p:nvPr/>
              </p:nvPicPr>
              <p:blipFill>
                <a:blip r:embed="rId23"/>
                <a:stretch>
                  <a:fillRect/>
                </a:stretch>
              </p:blipFill>
              <p:spPr>
                <a:xfrm>
                  <a:off x="1325160" y="875289"/>
                  <a:ext cx="9421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1" name="Ink 20">
                  <a:extLst>
                    <a:ext uri="{FF2B5EF4-FFF2-40B4-BE49-F238E27FC236}">
                      <a16:creationId xmlns:a16="http://schemas.microsoft.com/office/drawing/2014/main" id="{0BDB6AC2-ECD0-A4F7-84C7-40979CFB982B}"/>
                    </a:ext>
                  </a:extLst>
                </p14:cNvPr>
                <p14:cNvContentPartPr/>
                <p14:nvPr/>
              </p14:nvContentPartPr>
              <p14:xfrm>
                <a:off x="868680" y="918849"/>
                <a:ext cx="411120" cy="87480"/>
              </p14:xfrm>
            </p:contentPart>
          </mc:Choice>
          <mc:Fallback>
            <p:pic>
              <p:nvPicPr>
                <p:cNvPr id="21" name="Ink 20">
                  <a:extLst>
                    <a:ext uri="{FF2B5EF4-FFF2-40B4-BE49-F238E27FC236}">
                      <a16:creationId xmlns:a16="http://schemas.microsoft.com/office/drawing/2014/main" id="{0BDB6AC2-ECD0-A4F7-84C7-40979CFB982B}"/>
                    </a:ext>
                  </a:extLst>
                </p:cNvPr>
                <p:cNvPicPr/>
                <p:nvPr/>
              </p:nvPicPr>
              <p:blipFill>
                <a:blip r:embed="rId25"/>
                <a:stretch>
                  <a:fillRect/>
                </a:stretch>
              </p:blipFill>
              <p:spPr>
                <a:xfrm>
                  <a:off x="850680" y="900849"/>
                  <a:ext cx="446760" cy="123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
            <p14:nvContentPartPr>
              <p14:cNvPr id="23" name="Ink 22">
                <a:extLst>
                  <a:ext uri="{FF2B5EF4-FFF2-40B4-BE49-F238E27FC236}">
                    <a16:creationId xmlns:a16="http://schemas.microsoft.com/office/drawing/2014/main" id="{57DEDEE6-2ED7-9F96-64FE-8A1FC1D2E143}"/>
                  </a:ext>
                </a:extLst>
              </p14:cNvPr>
              <p14:cNvContentPartPr/>
              <p14:nvPr/>
            </p14:nvContentPartPr>
            <p14:xfrm>
              <a:off x="8517600" y="1338249"/>
              <a:ext cx="1362960" cy="84960"/>
            </p14:xfrm>
          </p:contentPart>
        </mc:Choice>
        <mc:Fallback>
          <p:pic>
            <p:nvPicPr>
              <p:cNvPr id="23" name="Ink 22">
                <a:extLst>
                  <a:ext uri="{FF2B5EF4-FFF2-40B4-BE49-F238E27FC236}">
                    <a16:creationId xmlns:a16="http://schemas.microsoft.com/office/drawing/2014/main" id="{57DEDEE6-2ED7-9F96-64FE-8A1FC1D2E143}"/>
                  </a:ext>
                </a:extLst>
              </p:cNvPr>
              <p:cNvPicPr/>
              <p:nvPr/>
            </p:nvPicPr>
            <p:blipFill>
              <a:blip r:embed="rId27"/>
              <a:stretch>
                <a:fillRect/>
              </a:stretch>
            </p:blipFill>
            <p:spPr>
              <a:xfrm>
                <a:off x="8499600" y="1320249"/>
                <a:ext cx="1398600" cy="120600"/>
              </a:xfrm>
              <a:prstGeom prst="rect">
                <a:avLst/>
              </a:prstGeom>
            </p:spPr>
          </p:pic>
        </mc:Fallback>
      </mc:AlternateContent>
      <p:grpSp>
        <p:nvGrpSpPr>
          <p:cNvPr id="32" name="Group 31">
            <a:extLst>
              <a:ext uri="{FF2B5EF4-FFF2-40B4-BE49-F238E27FC236}">
                <a16:creationId xmlns:a16="http://schemas.microsoft.com/office/drawing/2014/main" id="{9349433A-6B08-DBAD-08C1-F0AA6C656B57}"/>
              </a:ext>
            </a:extLst>
          </p:cNvPr>
          <p:cNvGrpSpPr/>
          <p:nvPr/>
        </p:nvGrpSpPr>
        <p:grpSpPr>
          <a:xfrm>
            <a:off x="3912120" y="1305129"/>
            <a:ext cx="4457160" cy="217800"/>
            <a:chOff x="3912120" y="1305129"/>
            <a:chExt cx="4457160" cy="217800"/>
          </a:xfrm>
        </p:grpSpPr>
        <mc:AlternateContent xmlns:mc="http://schemas.openxmlformats.org/markup-compatibility/2006">
          <mc:Choice xmlns:p14="http://schemas.microsoft.com/office/powerpoint/2010/main" Requires="p14">
            <p:contentPart p14:bwMode="auto" r:id="rId28">
              <p14:nvContentPartPr>
                <p14:cNvPr id="24" name="Ink 23">
                  <a:extLst>
                    <a:ext uri="{FF2B5EF4-FFF2-40B4-BE49-F238E27FC236}">
                      <a16:creationId xmlns:a16="http://schemas.microsoft.com/office/drawing/2014/main" id="{C9F4E55C-82F3-BD5D-06AB-C4D6F35C26E8}"/>
                    </a:ext>
                  </a:extLst>
                </p14:cNvPr>
                <p14:cNvContentPartPr/>
                <p14:nvPr/>
              </p14:nvContentPartPr>
              <p14:xfrm>
                <a:off x="7619760" y="1373529"/>
                <a:ext cx="749520" cy="83520"/>
              </p14:xfrm>
            </p:contentPart>
          </mc:Choice>
          <mc:Fallback>
            <p:pic>
              <p:nvPicPr>
                <p:cNvPr id="24" name="Ink 23">
                  <a:extLst>
                    <a:ext uri="{FF2B5EF4-FFF2-40B4-BE49-F238E27FC236}">
                      <a16:creationId xmlns:a16="http://schemas.microsoft.com/office/drawing/2014/main" id="{C9F4E55C-82F3-BD5D-06AB-C4D6F35C26E8}"/>
                    </a:ext>
                  </a:extLst>
                </p:cNvPr>
                <p:cNvPicPr/>
                <p:nvPr/>
              </p:nvPicPr>
              <p:blipFill>
                <a:blip r:embed="rId29"/>
                <a:stretch>
                  <a:fillRect/>
                </a:stretch>
              </p:blipFill>
              <p:spPr>
                <a:xfrm>
                  <a:off x="7602120" y="1355529"/>
                  <a:ext cx="7851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5" name="Ink 24">
                  <a:extLst>
                    <a:ext uri="{FF2B5EF4-FFF2-40B4-BE49-F238E27FC236}">
                      <a16:creationId xmlns:a16="http://schemas.microsoft.com/office/drawing/2014/main" id="{98B4544A-2B3C-7582-A6E3-910884C0B8BE}"/>
                    </a:ext>
                  </a:extLst>
                </p14:cNvPr>
                <p14:cNvContentPartPr/>
                <p14:nvPr/>
              </p14:nvContentPartPr>
              <p14:xfrm>
                <a:off x="7028640" y="1329609"/>
                <a:ext cx="594360" cy="55440"/>
              </p14:xfrm>
            </p:contentPart>
          </mc:Choice>
          <mc:Fallback>
            <p:pic>
              <p:nvPicPr>
                <p:cNvPr id="25" name="Ink 24">
                  <a:extLst>
                    <a:ext uri="{FF2B5EF4-FFF2-40B4-BE49-F238E27FC236}">
                      <a16:creationId xmlns:a16="http://schemas.microsoft.com/office/drawing/2014/main" id="{98B4544A-2B3C-7582-A6E3-910884C0B8BE}"/>
                    </a:ext>
                  </a:extLst>
                </p:cNvPr>
                <p:cNvPicPr/>
                <p:nvPr/>
              </p:nvPicPr>
              <p:blipFill>
                <a:blip r:embed="rId31"/>
                <a:stretch>
                  <a:fillRect/>
                </a:stretch>
              </p:blipFill>
              <p:spPr>
                <a:xfrm>
                  <a:off x="7010640" y="1311609"/>
                  <a:ext cx="6300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7" name="Ink 26">
                  <a:extLst>
                    <a:ext uri="{FF2B5EF4-FFF2-40B4-BE49-F238E27FC236}">
                      <a16:creationId xmlns:a16="http://schemas.microsoft.com/office/drawing/2014/main" id="{B77C2AA1-FD21-149D-9052-422B01ED35F4}"/>
                    </a:ext>
                  </a:extLst>
                </p14:cNvPr>
                <p14:cNvContentPartPr/>
                <p14:nvPr/>
              </p14:nvContentPartPr>
              <p14:xfrm>
                <a:off x="6028200" y="1354809"/>
                <a:ext cx="1005480" cy="168120"/>
              </p14:xfrm>
            </p:contentPart>
          </mc:Choice>
          <mc:Fallback>
            <p:pic>
              <p:nvPicPr>
                <p:cNvPr id="27" name="Ink 26">
                  <a:extLst>
                    <a:ext uri="{FF2B5EF4-FFF2-40B4-BE49-F238E27FC236}">
                      <a16:creationId xmlns:a16="http://schemas.microsoft.com/office/drawing/2014/main" id="{B77C2AA1-FD21-149D-9052-422B01ED35F4}"/>
                    </a:ext>
                  </a:extLst>
                </p:cNvPr>
                <p:cNvPicPr/>
                <p:nvPr/>
              </p:nvPicPr>
              <p:blipFill>
                <a:blip r:embed="rId33"/>
                <a:stretch>
                  <a:fillRect/>
                </a:stretch>
              </p:blipFill>
              <p:spPr>
                <a:xfrm>
                  <a:off x="6010560" y="1336809"/>
                  <a:ext cx="104112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9" name="Ink 28">
                  <a:extLst>
                    <a:ext uri="{FF2B5EF4-FFF2-40B4-BE49-F238E27FC236}">
                      <a16:creationId xmlns:a16="http://schemas.microsoft.com/office/drawing/2014/main" id="{395C3458-6CB6-B2E8-3E85-DA9DB16645A6}"/>
                    </a:ext>
                  </a:extLst>
                </p14:cNvPr>
                <p14:cNvContentPartPr/>
                <p14:nvPr/>
              </p14:nvContentPartPr>
              <p14:xfrm>
                <a:off x="5624280" y="1337889"/>
                <a:ext cx="467280" cy="81720"/>
              </p14:xfrm>
            </p:contentPart>
          </mc:Choice>
          <mc:Fallback>
            <p:pic>
              <p:nvPicPr>
                <p:cNvPr id="29" name="Ink 28">
                  <a:extLst>
                    <a:ext uri="{FF2B5EF4-FFF2-40B4-BE49-F238E27FC236}">
                      <a16:creationId xmlns:a16="http://schemas.microsoft.com/office/drawing/2014/main" id="{395C3458-6CB6-B2E8-3E85-DA9DB16645A6}"/>
                    </a:ext>
                  </a:extLst>
                </p:cNvPr>
                <p:cNvPicPr/>
                <p:nvPr/>
              </p:nvPicPr>
              <p:blipFill>
                <a:blip r:embed="rId35"/>
                <a:stretch>
                  <a:fillRect/>
                </a:stretch>
              </p:blipFill>
              <p:spPr>
                <a:xfrm>
                  <a:off x="5606640" y="1319889"/>
                  <a:ext cx="5029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0" name="Ink 29">
                  <a:extLst>
                    <a:ext uri="{FF2B5EF4-FFF2-40B4-BE49-F238E27FC236}">
                      <a16:creationId xmlns:a16="http://schemas.microsoft.com/office/drawing/2014/main" id="{66C3D3DC-3A1A-D6B3-2C9D-BDAD5344A1F8}"/>
                    </a:ext>
                  </a:extLst>
                </p14:cNvPr>
                <p14:cNvContentPartPr/>
                <p14:nvPr/>
              </p14:nvContentPartPr>
              <p14:xfrm>
                <a:off x="4991400" y="1335729"/>
                <a:ext cx="536400" cy="29160"/>
              </p14:xfrm>
            </p:contentPart>
          </mc:Choice>
          <mc:Fallback>
            <p:pic>
              <p:nvPicPr>
                <p:cNvPr id="30" name="Ink 29">
                  <a:extLst>
                    <a:ext uri="{FF2B5EF4-FFF2-40B4-BE49-F238E27FC236}">
                      <a16:creationId xmlns:a16="http://schemas.microsoft.com/office/drawing/2014/main" id="{66C3D3DC-3A1A-D6B3-2C9D-BDAD5344A1F8}"/>
                    </a:ext>
                  </a:extLst>
                </p:cNvPr>
                <p:cNvPicPr/>
                <p:nvPr/>
              </p:nvPicPr>
              <p:blipFill>
                <a:blip r:embed="rId37"/>
                <a:stretch>
                  <a:fillRect/>
                </a:stretch>
              </p:blipFill>
              <p:spPr>
                <a:xfrm>
                  <a:off x="4973760" y="1317729"/>
                  <a:ext cx="5720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1" name="Ink 30">
                  <a:extLst>
                    <a:ext uri="{FF2B5EF4-FFF2-40B4-BE49-F238E27FC236}">
                      <a16:creationId xmlns:a16="http://schemas.microsoft.com/office/drawing/2014/main" id="{49E07DD6-C90D-29D7-CBB2-1FF9E44CA1E3}"/>
                    </a:ext>
                  </a:extLst>
                </p14:cNvPr>
                <p14:cNvContentPartPr/>
                <p14:nvPr/>
              </p14:nvContentPartPr>
              <p14:xfrm>
                <a:off x="3912120" y="1305129"/>
                <a:ext cx="1039320" cy="75600"/>
              </p14:xfrm>
            </p:contentPart>
          </mc:Choice>
          <mc:Fallback>
            <p:pic>
              <p:nvPicPr>
                <p:cNvPr id="31" name="Ink 30">
                  <a:extLst>
                    <a:ext uri="{FF2B5EF4-FFF2-40B4-BE49-F238E27FC236}">
                      <a16:creationId xmlns:a16="http://schemas.microsoft.com/office/drawing/2014/main" id="{49E07DD6-C90D-29D7-CBB2-1FF9E44CA1E3}"/>
                    </a:ext>
                  </a:extLst>
                </p:cNvPr>
                <p:cNvPicPr/>
                <p:nvPr/>
              </p:nvPicPr>
              <p:blipFill>
                <a:blip r:embed="rId39"/>
                <a:stretch>
                  <a:fillRect/>
                </a:stretch>
              </p:blipFill>
              <p:spPr>
                <a:xfrm>
                  <a:off x="3894480" y="1287489"/>
                  <a:ext cx="1074960" cy="111240"/>
                </a:xfrm>
                <a:prstGeom prst="rect">
                  <a:avLst/>
                </a:prstGeom>
              </p:spPr>
            </p:pic>
          </mc:Fallback>
        </mc:AlternateContent>
      </p:grpSp>
      <p:grpSp>
        <p:nvGrpSpPr>
          <p:cNvPr id="37" name="Group 36">
            <a:extLst>
              <a:ext uri="{FF2B5EF4-FFF2-40B4-BE49-F238E27FC236}">
                <a16:creationId xmlns:a16="http://schemas.microsoft.com/office/drawing/2014/main" id="{316C75A1-1FC5-26CA-84BF-F32BBC67DB90}"/>
              </a:ext>
            </a:extLst>
          </p:cNvPr>
          <p:cNvGrpSpPr/>
          <p:nvPr/>
        </p:nvGrpSpPr>
        <p:grpSpPr>
          <a:xfrm>
            <a:off x="1293480" y="1289649"/>
            <a:ext cx="2172960" cy="128520"/>
            <a:chOff x="1293480" y="1289649"/>
            <a:chExt cx="2172960" cy="128520"/>
          </a:xfrm>
        </p:grpSpPr>
        <mc:AlternateContent xmlns:mc="http://schemas.openxmlformats.org/markup-compatibility/2006">
          <mc:Choice xmlns:p14="http://schemas.microsoft.com/office/powerpoint/2010/main" Requires="p14">
            <p:contentPart p14:bwMode="auto" r:id="rId40">
              <p14:nvContentPartPr>
                <p14:cNvPr id="33" name="Ink 32">
                  <a:extLst>
                    <a:ext uri="{FF2B5EF4-FFF2-40B4-BE49-F238E27FC236}">
                      <a16:creationId xmlns:a16="http://schemas.microsoft.com/office/drawing/2014/main" id="{11315B0B-B425-02AE-B612-3FDEC5CF4350}"/>
                    </a:ext>
                  </a:extLst>
                </p14:cNvPr>
                <p14:cNvContentPartPr/>
                <p14:nvPr/>
              </p14:nvContentPartPr>
              <p14:xfrm>
                <a:off x="2927880" y="1354449"/>
                <a:ext cx="538560" cy="63720"/>
              </p14:xfrm>
            </p:contentPart>
          </mc:Choice>
          <mc:Fallback>
            <p:pic>
              <p:nvPicPr>
                <p:cNvPr id="33" name="Ink 32">
                  <a:extLst>
                    <a:ext uri="{FF2B5EF4-FFF2-40B4-BE49-F238E27FC236}">
                      <a16:creationId xmlns:a16="http://schemas.microsoft.com/office/drawing/2014/main" id="{11315B0B-B425-02AE-B612-3FDEC5CF4350}"/>
                    </a:ext>
                  </a:extLst>
                </p:cNvPr>
                <p:cNvPicPr/>
                <p:nvPr/>
              </p:nvPicPr>
              <p:blipFill>
                <a:blip r:embed="rId41"/>
                <a:stretch>
                  <a:fillRect/>
                </a:stretch>
              </p:blipFill>
              <p:spPr>
                <a:xfrm>
                  <a:off x="2909880" y="1336449"/>
                  <a:ext cx="5742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4" name="Ink 33">
                  <a:extLst>
                    <a:ext uri="{FF2B5EF4-FFF2-40B4-BE49-F238E27FC236}">
                      <a16:creationId xmlns:a16="http://schemas.microsoft.com/office/drawing/2014/main" id="{BEA537BE-4BC9-BB91-5C18-20D84404CFE6}"/>
                    </a:ext>
                  </a:extLst>
                </p14:cNvPr>
                <p14:cNvContentPartPr/>
                <p14:nvPr/>
              </p14:nvContentPartPr>
              <p14:xfrm>
                <a:off x="1921680" y="1289649"/>
                <a:ext cx="924480" cy="56520"/>
              </p14:xfrm>
            </p:contentPart>
          </mc:Choice>
          <mc:Fallback>
            <p:pic>
              <p:nvPicPr>
                <p:cNvPr id="34" name="Ink 33">
                  <a:extLst>
                    <a:ext uri="{FF2B5EF4-FFF2-40B4-BE49-F238E27FC236}">
                      <a16:creationId xmlns:a16="http://schemas.microsoft.com/office/drawing/2014/main" id="{BEA537BE-4BC9-BB91-5C18-20D84404CFE6}"/>
                    </a:ext>
                  </a:extLst>
                </p:cNvPr>
                <p:cNvPicPr/>
                <p:nvPr/>
              </p:nvPicPr>
              <p:blipFill>
                <a:blip r:embed="rId43"/>
                <a:stretch>
                  <a:fillRect/>
                </a:stretch>
              </p:blipFill>
              <p:spPr>
                <a:xfrm>
                  <a:off x="1904040" y="1272009"/>
                  <a:ext cx="9601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6" name="Ink 35">
                  <a:extLst>
                    <a:ext uri="{FF2B5EF4-FFF2-40B4-BE49-F238E27FC236}">
                      <a16:creationId xmlns:a16="http://schemas.microsoft.com/office/drawing/2014/main" id="{47D0CE77-F72E-C10D-1675-428CD2DBF138}"/>
                    </a:ext>
                  </a:extLst>
                </p14:cNvPr>
                <p14:cNvContentPartPr/>
                <p14:nvPr/>
              </p14:nvContentPartPr>
              <p14:xfrm>
                <a:off x="1293480" y="1331049"/>
                <a:ext cx="554040" cy="53280"/>
              </p14:xfrm>
            </p:contentPart>
          </mc:Choice>
          <mc:Fallback>
            <p:pic>
              <p:nvPicPr>
                <p:cNvPr id="36" name="Ink 35">
                  <a:extLst>
                    <a:ext uri="{FF2B5EF4-FFF2-40B4-BE49-F238E27FC236}">
                      <a16:creationId xmlns:a16="http://schemas.microsoft.com/office/drawing/2014/main" id="{47D0CE77-F72E-C10D-1675-428CD2DBF138}"/>
                    </a:ext>
                  </a:extLst>
                </p:cNvPr>
                <p:cNvPicPr/>
                <p:nvPr/>
              </p:nvPicPr>
              <p:blipFill>
                <a:blip r:embed="rId45"/>
                <a:stretch>
                  <a:fillRect/>
                </a:stretch>
              </p:blipFill>
              <p:spPr>
                <a:xfrm>
                  <a:off x="1275840" y="1313409"/>
                  <a:ext cx="589680" cy="88920"/>
                </a:xfrm>
                <a:prstGeom prst="rect">
                  <a:avLst/>
                </a:prstGeom>
              </p:spPr>
            </p:pic>
          </mc:Fallback>
        </mc:AlternateContent>
      </p:grpSp>
      <p:grpSp>
        <p:nvGrpSpPr>
          <p:cNvPr id="44" name="Group 43">
            <a:extLst>
              <a:ext uri="{FF2B5EF4-FFF2-40B4-BE49-F238E27FC236}">
                <a16:creationId xmlns:a16="http://schemas.microsoft.com/office/drawing/2014/main" id="{8C4BE395-41EF-F0A8-8384-406D4A6F460C}"/>
              </a:ext>
            </a:extLst>
          </p:cNvPr>
          <p:cNvGrpSpPr/>
          <p:nvPr/>
        </p:nvGrpSpPr>
        <p:grpSpPr>
          <a:xfrm>
            <a:off x="6039720" y="1694649"/>
            <a:ext cx="3885840" cy="124560"/>
            <a:chOff x="6039720" y="1694649"/>
            <a:chExt cx="3885840" cy="124560"/>
          </a:xfrm>
        </p:grpSpPr>
        <mc:AlternateContent xmlns:mc="http://schemas.openxmlformats.org/markup-compatibility/2006">
          <mc:Choice xmlns:p14="http://schemas.microsoft.com/office/powerpoint/2010/main" Requires="p14">
            <p:contentPart p14:bwMode="auto" r:id="rId46">
              <p14:nvContentPartPr>
                <p14:cNvPr id="38" name="Ink 37">
                  <a:extLst>
                    <a:ext uri="{FF2B5EF4-FFF2-40B4-BE49-F238E27FC236}">
                      <a16:creationId xmlns:a16="http://schemas.microsoft.com/office/drawing/2014/main" id="{F73A9135-6065-02D9-53ED-B5FC135F5B90}"/>
                    </a:ext>
                  </a:extLst>
                </p14:cNvPr>
                <p14:cNvContentPartPr/>
                <p14:nvPr/>
              </p14:nvContentPartPr>
              <p14:xfrm>
                <a:off x="9298080" y="1745409"/>
                <a:ext cx="627480" cy="40680"/>
              </p14:xfrm>
            </p:contentPart>
          </mc:Choice>
          <mc:Fallback>
            <p:pic>
              <p:nvPicPr>
                <p:cNvPr id="38" name="Ink 37">
                  <a:extLst>
                    <a:ext uri="{FF2B5EF4-FFF2-40B4-BE49-F238E27FC236}">
                      <a16:creationId xmlns:a16="http://schemas.microsoft.com/office/drawing/2014/main" id="{F73A9135-6065-02D9-53ED-B5FC135F5B90}"/>
                    </a:ext>
                  </a:extLst>
                </p:cNvPr>
                <p:cNvPicPr/>
                <p:nvPr/>
              </p:nvPicPr>
              <p:blipFill>
                <a:blip r:embed="rId47"/>
                <a:stretch>
                  <a:fillRect/>
                </a:stretch>
              </p:blipFill>
              <p:spPr>
                <a:xfrm>
                  <a:off x="9280440" y="1727769"/>
                  <a:ext cx="6631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9" name="Ink 38">
                  <a:extLst>
                    <a:ext uri="{FF2B5EF4-FFF2-40B4-BE49-F238E27FC236}">
                      <a16:creationId xmlns:a16="http://schemas.microsoft.com/office/drawing/2014/main" id="{48D39D64-26A7-3674-382B-FD5BE7419572}"/>
                    </a:ext>
                  </a:extLst>
                </p14:cNvPr>
                <p14:cNvContentPartPr/>
                <p14:nvPr/>
              </p14:nvContentPartPr>
              <p14:xfrm>
                <a:off x="8197560" y="1777809"/>
                <a:ext cx="914760" cy="41400"/>
              </p14:xfrm>
            </p:contentPart>
          </mc:Choice>
          <mc:Fallback>
            <p:pic>
              <p:nvPicPr>
                <p:cNvPr id="39" name="Ink 38">
                  <a:extLst>
                    <a:ext uri="{FF2B5EF4-FFF2-40B4-BE49-F238E27FC236}">
                      <a16:creationId xmlns:a16="http://schemas.microsoft.com/office/drawing/2014/main" id="{48D39D64-26A7-3674-382B-FD5BE7419572}"/>
                    </a:ext>
                  </a:extLst>
                </p:cNvPr>
                <p:cNvPicPr/>
                <p:nvPr/>
              </p:nvPicPr>
              <p:blipFill>
                <a:blip r:embed="rId49"/>
                <a:stretch>
                  <a:fillRect/>
                </a:stretch>
              </p:blipFill>
              <p:spPr>
                <a:xfrm>
                  <a:off x="8179560" y="1759809"/>
                  <a:ext cx="9504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1" name="Ink 40">
                  <a:extLst>
                    <a:ext uri="{FF2B5EF4-FFF2-40B4-BE49-F238E27FC236}">
                      <a16:creationId xmlns:a16="http://schemas.microsoft.com/office/drawing/2014/main" id="{E3113E4C-FE55-DB7F-3049-52C1DF13991A}"/>
                    </a:ext>
                  </a:extLst>
                </p14:cNvPr>
                <p14:cNvContentPartPr/>
                <p14:nvPr/>
              </p14:nvContentPartPr>
              <p14:xfrm>
                <a:off x="7359480" y="1770249"/>
                <a:ext cx="700560" cy="44640"/>
              </p14:xfrm>
            </p:contentPart>
          </mc:Choice>
          <mc:Fallback>
            <p:pic>
              <p:nvPicPr>
                <p:cNvPr id="41" name="Ink 40">
                  <a:extLst>
                    <a:ext uri="{FF2B5EF4-FFF2-40B4-BE49-F238E27FC236}">
                      <a16:creationId xmlns:a16="http://schemas.microsoft.com/office/drawing/2014/main" id="{E3113E4C-FE55-DB7F-3049-52C1DF13991A}"/>
                    </a:ext>
                  </a:extLst>
                </p:cNvPr>
                <p:cNvPicPr/>
                <p:nvPr/>
              </p:nvPicPr>
              <p:blipFill>
                <a:blip r:embed="rId51"/>
                <a:stretch>
                  <a:fillRect/>
                </a:stretch>
              </p:blipFill>
              <p:spPr>
                <a:xfrm>
                  <a:off x="7341480" y="1752609"/>
                  <a:ext cx="7362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2" name="Ink 41">
                  <a:extLst>
                    <a:ext uri="{FF2B5EF4-FFF2-40B4-BE49-F238E27FC236}">
                      <a16:creationId xmlns:a16="http://schemas.microsoft.com/office/drawing/2014/main" id="{233B79DA-FD60-E38D-3666-D5EC8E4CDBC7}"/>
                    </a:ext>
                  </a:extLst>
                </p14:cNvPr>
                <p14:cNvContentPartPr/>
                <p14:nvPr/>
              </p14:nvContentPartPr>
              <p14:xfrm>
                <a:off x="6707160" y="1694649"/>
                <a:ext cx="522000" cy="57600"/>
              </p14:xfrm>
            </p:contentPart>
          </mc:Choice>
          <mc:Fallback>
            <p:pic>
              <p:nvPicPr>
                <p:cNvPr id="42" name="Ink 41">
                  <a:extLst>
                    <a:ext uri="{FF2B5EF4-FFF2-40B4-BE49-F238E27FC236}">
                      <a16:creationId xmlns:a16="http://schemas.microsoft.com/office/drawing/2014/main" id="{233B79DA-FD60-E38D-3666-D5EC8E4CDBC7}"/>
                    </a:ext>
                  </a:extLst>
                </p:cNvPr>
                <p:cNvPicPr/>
                <p:nvPr/>
              </p:nvPicPr>
              <p:blipFill>
                <a:blip r:embed="rId53"/>
                <a:stretch>
                  <a:fillRect/>
                </a:stretch>
              </p:blipFill>
              <p:spPr>
                <a:xfrm>
                  <a:off x="6689160" y="1677009"/>
                  <a:ext cx="5576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3" name="Ink 42">
                  <a:extLst>
                    <a:ext uri="{FF2B5EF4-FFF2-40B4-BE49-F238E27FC236}">
                      <a16:creationId xmlns:a16="http://schemas.microsoft.com/office/drawing/2014/main" id="{5E90F4DF-545C-B1E9-06C0-5E667FADE4DB}"/>
                    </a:ext>
                  </a:extLst>
                </p14:cNvPr>
                <p14:cNvContentPartPr/>
                <p14:nvPr/>
              </p14:nvContentPartPr>
              <p14:xfrm>
                <a:off x="6039720" y="1753689"/>
                <a:ext cx="587880" cy="57960"/>
              </p14:xfrm>
            </p:contentPart>
          </mc:Choice>
          <mc:Fallback>
            <p:pic>
              <p:nvPicPr>
                <p:cNvPr id="43" name="Ink 42">
                  <a:extLst>
                    <a:ext uri="{FF2B5EF4-FFF2-40B4-BE49-F238E27FC236}">
                      <a16:creationId xmlns:a16="http://schemas.microsoft.com/office/drawing/2014/main" id="{5E90F4DF-545C-B1E9-06C0-5E667FADE4DB}"/>
                    </a:ext>
                  </a:extLst>
                </p:cNvPr>
                <p:cNvPicPr/>
                <p:nvPr/>
              </p:nvPicPr>
              <p:blipFill>
                <a:blip r:embed="rId55"/>
                <a:stretch>
                  <a:fillRect/>
                </a:stretch>
              </p:blipFill>
              <p:spPr>
                <a:xfrm>
                  <a:off x="6022080" y="1735689"/>
                  <a:ext cx="623520" cy="93600"/>
                </a:xfrm>
                <a:prstGeom prst="rect">
                  <a:avLst/>
                </a:prstGeom>
              </p:spPr>
            </p:pic>
          </mc:Fallback>
        </mc:AlternateContent>
      </p:grpSp>
      <p:grpSp>
        <p:nvGrpSpPr>
          <p:cNvPr id="54" name="Group 53">
            <a:extLst>
              <a:ext uri="{FF2B5EF4-FFF2-40B4-BE49-F238E27FC236}">
                <a16:creationId xmlns:a16="http://schemas.microsoft.com/office/drawing/2014/main" id="{8F07E2D0-AC72-DBED-EA9A-CA83D9B5482F}"/>
              </a:ext>
            </a:extLst>
          </p:cNvPr>
          <p:cNvGrpSpPr/>
          <p:nvPr/>
        </p:nvGrpSpPr>
        <p:grpSpPr>
          <a:xfrm>
            <a:off x="887760" y="1739289"/>
            <a:ext cx="4675320" cy="176040"/>
            <a:chOff x="887760" y="1739289"/>
            <a:chExt cx="4675320" cy="176040"/>
          </a:xfrm>
        </p:grpSpPr>
        <mc:AlternateContent xmlns:mc="http://schemas.openxmlformats.org/markup-compatibility/2006">
          <mc:Choice xmlns:p14="http://schemas.microsoft.com/office/powerpoint/2010/main" Requires="p14">
            <p:contentPart p14:bwMode="auto" r:id="rId56">
              <p14:nvContentPartPr>
                <p14:cNvPr id="45" name="Ink 44">
                  <a:extLst>
                    <a:ext uri="{FF2B5EF4-FFF2-40B4-BE49-F238E27FC236}">
                      <a16:creationId xmlns:a16="http://schemas.microsoft.com/office/drawing/2014/main" id="{37DF7787-0547-6DF7-AF3D-433DD14B32E0}"/>
                    </a:ext>
                  </a:extLst>
                </p14:cNvPr>
                <p14:cNvContentPartPr/>
                <p14:nvPr/>
              </p14:nvContentPartPr>
              <p14:xfrm>
                <a:off x="5211000" y="1739289"/>
                <a:ext cx="352080" cy="39240"/>
              </p14:xfrm>
            </p:contentPart>
          </mc:Choice>
          <mc:Fallback>
            <p:pic>
              <p:nvPicPr>
                <p:cNvPr id="45" name="Ink 44">
                  <a:extLst>
                    <a:ext uri="{FF2B5EF4-FFF2-40B4-BE49-F238E27FC236}">
                      <a16:creationId xmlns:a16="http://schemas.microsoft.com/office/drawing/2014/main" id="{37DF7787-0547-6DF7-AF3D-433DD14B32E0}"/>
                    </a:ext>
                  </a:extLst>
                </p:cNvPr>
                <p:cNvPicPr/>
                <p:nvPr/>
              </p:nvPicPr>
              <p:blipFill>
                <a:blip r:embed="rId57"/>
                <a:stretch>
                  <a:fillRect/>
                </a:stretch>
              </p:blipFill>
              <p:spPr>
                <a:xfrm>
                  <a:off x="5193000" y="1721289"/>
                  <a:ext cx="3877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6" name="Ink 45">
                  <a:extLst>
                    <a:ext uri="{FF2B5EF4-FFF2-40B4-BE49-F238E27FC236}">
                      <a16:creationId xmlns:a16="http://schemas.microsoft.com/office/drawing/2014/main" id="{3B414A35-7C3C-0453-50EF-F347E32FC720}"/>
                    </a:ext>
                  </a:extLst>
                </p14:cNvPr>
                <p14:cNvContentPartPr/>
                <p14:nvPr/>
              </p14:nvContentPartPr>
              <p14:xfrm>
                <a:off x="4520160" y="1819209"/>
                <a:ext cx="505440" cy="43200"/>
              </p14:xfrm>
            </p:contentPart>
          </mc:Choice>
          <mc:Fallback>
            <p:pic>
              <p:nvPicPr>
                <p:cNvPr id="46" name="Ink 45">
                  <a:extLst>
                    <a:ext uri="{FF2B5EF4-FFF2-40B4-BE49-F238E27FC236}">
                      <a16:creationId xmlns:a16="http://schemas.microsoft.com/office/drawing/2014/main" id="{3B414A35-7C3C-0453-50EF-F347E32FC720}"/>
                    </a:ext>
                  </a:extLst>
                </p:cNvPr>
                <p:cNvPicPr/>
                <p:nvPr/>
              </p:nvPicPr>
              <p:blipFill>
                <a:blip r:embed="rId59"/>
                <a:stretch>
                  <a:fillRect/>
                </a:stretch>
              </p:blipFill>
              <p:spPr>
                <a:xfrm>
                  <a:off x="4502160" y="1801209"/>
                  <a:ext cx="5410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7" name="Ink 46">
                  <a:extLst>
                    <a:ext uri="{FF2B5EF4-FFF2-40B4-BE49-F238E27FC236}">
                      <a16:creationId xmlns:a16="http://schemas.microsoft.com/office/drawing/2014/main" id="{799018D6-1D28-9740-8092-BBD4C741E081}"/>
                    </a:ext>
                  </a:extLst>
                </p14:cNvPr>
                <p14:cNvContentPartPr/>
                <p14:nvPr/>
              </p14:nvContentPartPr>
              <p14:xfrm>
                <a:off x="3918600" y="1810929"/>
                <a:ext cx="391320" cy="27720"/>
              </p14:xfrm>
            </p:contentPart>
          </mc:Choice>
          <mc:Fallback>
            <p:pic>
              <p:nvPicPr>
                <p:cNvPr id="47" name="Ink 46">
                  <a:extLst>
                    <a:ext uri="{FF2B5EF4-FFF2-40B4-BE49-F238E27FC236}">
                      <a16:creationId xmlns:a16="http://schemas.microsoft.com/office/drawing/2014/main" id="{799018D6-1D28-9740-8092-BBD4C741E081}"/>
                    </a:ext>
                  </a:extLst>
                </p:cNvPr>
                <p:cNvPicPr/>
                <p:nvPr/>
              </p:nvPicPr>
              <p:blipFill>
                <a:blip r:embed="rId61"/>
                <a:stretch>
                  <a:fillRect/>
                </a:stretch>
              </p:blipFill>
              <p:spPr>
                <a:xfrm>
                  <a:off x="3900960" y="1793289"/>
                  <a:ext cx="42696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9" name="Ink 48">
                  <a:extLst>
                    <a:ext uri="{FF2B5EF4-FFF2-40B4-BE49-F238E27FC236}">
                      <a16:creationId xmlns:a16="http://schemas.microsoft.com/office/drawing/2014/main" id="{2522B356-649D-8A8A-D637-6B1AA1036FB8}"/>
                    </a:ext>
                  </a:extLst>
                </p14:cNvPr>
                <p14:cNvContentPartPr/>
                <p14:nvPr/>
              </p14:nvContentPartPr>
              <p14:xfrm>
                <a:off x="2868840" y="1797249"/>
                <a:ext cx="918720" cy="66960"/>
              </p14:xfrm>
            </p:contentPart>
          </mc:Choice>
          <mc:Fallback>
            <p:pic>
              <p:nvPicPr>
                <p:cNvPr id="49" name="Ink 48">
                  <a:extLst>
                    <a:ext uri="{FF2B5EF4-FFF2-40B4-BE49-F238E27FC236}">
                      <a16:creationId xmlns:a16="http://schemas.microsoft.com/office/drawing/2014/main" id="{2522B356-649D-8A8A-D637-6B1AA1036FB8}"/>
                    </a:ext>
                  </a:extLst>
                </p:cNvPr>
                <p:cNvPicPr/>
                <p:nvPr/>
              </p:nvPicPr>
              <p:blipFill>
                <a:blip r:embed="rId63"/>
                <a:stretch>
                  <a:fillRect/>
                </a:stretch>
              </p:blipFill>
              <p:spPr>
                <a:xfrm>
                  <a:off x="2851200" y="1779249"/>
                  <a:ext cx="9543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51" name="Ink 50">
                  <a:extLst>
                    <a:ext uri="{FF2B5EF4-FFF2-40B4-BE49-F238E27FC236}">
                      <a16:creationId xmlns:a16="http://schemas.microsoft.com/office/drawing/2014/main" id="{0839FD6E-15CE-0776-EA8A-2FA4D3A4C7E2}"/>
                    </a:ext>
                  </a:extLst>
                </p14:cNvPr>
                <p14:cNvContentPartPr/>
                <p14:nvPr/>
              </p14:nvContentPartPr>
              <p14:xfrm>
                <a:off x="2331360" y="1769169"/>
                <a:ext cx="541440" cy="115920"/>
              </p14:xfrm>
            </p:contentPart>
          </mc:Choice>
          <mc:Fallback>
            <p:pic>
              <p:nvPicPr>
                <p:cNvPr id="51" name="Ink 50">
                  <a:extLst>
                    <a:ext uri="{FF2B5EF4-FFF2-40B4-BE49-F238E27FC236}">
                      <a16:creationId xmlns:a16="http://schemas.microsoft.com/office/drawing/2014/main" id="{0839FD6E-15CE-0776-EA8A-2FA4D3A4C7E2}"/>
                    </a:ext>
                  </a:extLst>
                </p:cNvPr>
                <p:cNvPicPr/>
                <p:nvPr/>
              </p:nvPicPr>
              <p:blipFill>
                <a:blip r:embed="rId65"/>
                <a:stretch>
                  <a:fillRect/>
                </a:stretch>
              </p:blipFill>
              <p:spPr>
                <a:xfrm>
                  <a:off x="2313720" y="1751529"/>
                  <a:ext cx="5770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2" name="Ink 51">
                  <a:extLst>
                    <a:ext uri="{FF2B5EF4-FFF2-40B4-BE49-F238E27FC236}">
                      <a16:creationId xmlns:a16="http://schemas.microsoft.com/office/drawing/2014/main" id="{94548999-9D08-9A77-256E-40D8D73AAF34}"/>
                    </a:ext>
                  </a:extLst>
                </p14:cNvPr>
                <p14:cNvContentPartPr/>
                <p14:nvPr/>
              </p14:nvContentPartPr>
              <p14:xfrm>
                <a:off x="1449000" y="1881129"/>
                <a:ext cx="725760" cy="34200"/>
              </p14:xfrm>
            </p:contentPart>
          </mc:Choice>
          <mc:Fallback>
            <p:pic>
              <p:nvPicPr>
                <p:cNvPr id="52" name="Ink 51">
                  <a:extLst>
                    <a:ext uri="{FF2B5EF4-FFF2-40B4-BE49-F238E27FC236}">
                      <a16:creationId xmlns:a16="http://schemas.microsoft.com/office/drawing/2014/main" id="{94548999-9D08-9A77-256E-40D8D73AAF34}"/>
                    </a:ext>
                  </a:extLst>
                </p:cNvPr>
                <p:cNvPicPr/>
                <p:nvPr/>
              </p:nvPicPr>
              <p:blipFill>
                <a:blip r:embed="rId67"/>
                <a:stretch>
                  <a:fillRect/>
                </a:stretch>
              </p:blipFill>
              <p:spPr>
                <a:xfrm>
                  <a:off x="1431000" y="1863129"/>
                  <a:ext cx="7614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3" name="Ink 52">
                  <a:extLst>
                    <a:ext uri="{FF2B5EF4-FFF2-40B4-BE49-F238E27FC236}">
                      <a16:creationId xmlns:a16="http://schemas.microsoft.com/office/drawing/2014/main" id="{A89CEB4B-E379-C55F-D299-45CA976285C6}"/>
                    </a:ext>
                  </a:extLst>
                </p14:cNvPr>
                <p14:cNvContentPartPr/>
                <p14:nvPr/>
              </p14:nvContentPartPr>
              <p14:xfrm>
                <a:off x="887760" y="1814169"/>
                <a:ext cx="409320" cy="70560"/>
              </p14:xfrm>
            </p:contentPart>
          </mc:Choice>
          <mc:Fallback>
            <p:pic>
              <p:nvPicPr>
                <p:cNvPr id="53" name="Ink 52">
                  <a:extLst>
                    <a:ext uri="{FF2B5EF4-FFF2-40B4-BE49-F238E27FC236}">
                      <a16:creationId xmlns:a16="http://schemas.microsoft.com/office/drawing/2014/main" id="{A89CEB4B-E379-C55F-D299-45CA976285C6}"/>
                    </a:ext>
                  </a:extLst>
                </p:cNvPr>
                <p:cNvPicPr/>
                <p:nvPr/>
              </p:nvPicPr>
              <p:blipFill>
                <a:blip r:embed="rId69"/>
                <a:stretch>
                  <a:fillRect/>
                </a:stretch>
              </p:blipFill>
              <p:spPr>
                <a:xfrm>
                  <a:off x="870120" y="1796529"/>
                  <a:ext cx="444960" cy="106200"/>
                </a:xfrm>
                <a:prstGeom prst="rect">
                  <a:avLst/>
                </a:prstGeom>
              </p:spPr>
            </p:pic>
          </mc:Fallback>
        </mc:AlternateContent>
      </p:grpSp>
      <p:grpSp>
        <p:nvGrpSpPr>
          <p:cNvPr id="61" name="Group 60">
            <a:extLst>
              <a:ext uri="{FF2B5EF4-FFF2-40B4-BE49-F238E27FC236}">
                <a16:creationId xmlns:a16="http://schemas.microsoft.com/office/drawing/2014/main" id="{32720DD1-533F-C078-51CE-7CAB5C4244C9}"/>
              </a:ext>
            </a:extLst>
          </p:cNvPr>
          <p:cNvGrpSpPr/>
          <p:nvPr/>
        </p:nvGrpSpPr>
        <p:grpSpPr>
          <a:xfrm>
            <a:off x="6650280" y="2185689"/>
            <a:ext cx="3303360" cy="124560"/>
            <a:chOff x="6650280" y="2185689"/>
            <a:chExt cx="3303360" cy="124560"/>
          </a:xfrm>
        </p:grpSpPr>
        <mc:AlternateContent xmlns:mc="http://schemas.openxmlformats.org/markup-compatibility/2006">
          <mc:Choice xmlns:p14="http://schemas.microsoft.com/office/powerpoint/2010/main" Requires="p14">
            <p:contentPart p14:bwMode="auto" r:id="rId70">
              <p14:nvContentPartPr>
                <p14:cNvPr id="55" name="Ink 54">
                  <a:extLst>
                    <a:ext uri="{FF2B5EF4-FFF2-40B4-BE49-F238E27FC236}">
                      <a16:creationId xmlns:a16="http://schemas.microsoft.com/office/drawing/2014/main" id="{C7FB19DC-0859-E484-8933-994514AEEA4A}"/>
                    </a:ext>
                  </a:extLst>
                </p14:cNvPr>
                <p14:cNvContentPartPr/>
                <p14:nvPr/>
              </p14:nvContentPartPr>
              <p14:xfrm>
                <a:off x="9367200" y="2243649"/>
                <a:ext cx="586440" cy="48240"/>
              </p14:xfrm>
            </p:contentPart>
          </mc:Choice>
          <mc:Fallback>
            <p:pic>
              <p:nvPicPr>
                <p:cNvPr id="55" name="Ink 54">
                  <a:extLst>
                    <a:ext uri="{FF2B5EF4-FFF2-40B4-BE49-F238E27FC236}">
                      <a16:creationId xmlns:a16="http://schemas.microsoft.com/office/drawing/2014/main" id="{C7FB19DC-0859-E484-8933-994514AEEA4A}"/>
                    </a:ext>
                  </a:extLst>
                </p:cNvPr>
                <p:cNvPicPr/>
                <p:nvPr/>
              </p:nvPicPr>
              <p:blipFill>
                <a:blip r:embed="rId71"/>
                <a:stretch>
                  <a:fillRect/>
                </a:stretch>
              </p:blipFill>
              <p:spPr>
                <a:xfrm>
                  <a:off x="9349560" y="2226009"/>
                  <a:ext cx="6220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6" name="Ink 55">
                  <a:extLst>
                    <a:ext uri="{FF2B5EF4-FFF2-40B4-BE49-F238E27FC236}">
                      <a16:creationId xmlns:a16="http://schemas.microsoft.com/office/drawing/2014/main" id="{ECA2CD60-6246-7A54-1B4D-383D386ABC93}"/>
                    </a:ext>
                  </a:extLst>
                </p14:cNvPr>
                <p14:cNvContentPartPr/>
                <p14:nvPr/>
              </p14:nvContentPartPr>
              <p14:xfrm>
                <a:off x="8853120" y="2243649"/>
                <a:ext cx="464040" cy="66600"/>
              </p14:xfrm>
            </p:contentPart>
          </mc:Choice>
          <mc:Fallback>
            <p:pic>
              <p:nvPicPr>
                <p:cNvPr id="56" name="Ink 55">
                  <a:extLst>
                    <a:ext uri="{FF2B5EF4-FFF2-40B4-BE49-F238E27FC236}">
                      <a16:creationId xmlns:a16="http://schemas.microsoft.com/office/drawing/2014/main" id="{ECA2CD60-6246-7A54-1B4D-383D386ABC93}"/>
                    </a:ext>
                  </a:extLst>
                </p:cNvPr>
                <p:cNvPicPr/>
                <p:nvPr/>
              </p:nvPicPr>
              <p:blipFill>
                <a:blip r:embed="rId73"/>
                <a:stretch>
                  <a:fillRect/>
                </a:stretch>
              </p:blipFill>
              <p:spPr>
                <a:xfrm>
                  <a:off x="8835480" y="2225649"/>
                  <a:ext cx="4996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7" name="Ink 56">
                  <a:extLst>
                    <a:ext uri="{FF2B5EF4-FFF2-40B4-BE49-F238E27FC236}">
                      <a16:creationId xmlns:a16="http://schemas.microsoft.com/office/drawing/2014/main" id="{96856AC8-AD8C-E4F4-14DD-B02B22DCE6BD}"/>
                    </a:ext>
                  </a:extLst>
                </p14:cNvPr>
                <p14:cNvContentPartPr/>
                <p14:nvPr/>
              </p14:nvContentPartPr>
              <p14:xfrm>
                <a:off x="7975800" y="2258049"/>
                <a:ext cx="683640" cy="30240"/>
              </p14:xfrm>
            </p:contentPart>
          </mc:Choice>
          <mc:Fallback>
            <p:pic>
              <p:nvPicPr>
                <p:cNvPr id="57" name="Ink 56">
                  <a:extLst>
                    <a:ext uri="{FF2B5EF4-FFF2-40B4-BE49-F238E27FC236}">
                      <a16:creationId xmlns:a16="http://schemas.microsoft.com/office/drawing/2014/main" id="{96856AC8-AD8C-E4F4-14DD-B02B22DCE6BD}"/>
                    </a:ext>
                  </a:extLst>
                </p:cNvPr>
                <p:cNvPicPr/>
                <p:nvPr/>
              </p:nvPicPr>
              <p:blipFill>
                <a:blip r:embed="rId75"/>
                <a:stretch>
                  <a:fillRect/>
                </a:stretch>
              </p:blipFill>
              <p:spPr>
                <a:xfrm>
                  <a:off x="7957800" y="2240049"/>
                  <a:ext cx="71928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9" name="Ink 58">
                  <a:extLst>
                    <a:ext uri="{FF2B5EF4-FFF2-40B4-BE49-F238E27FC236}">
                      <a16:creationId xmlns:a16="http://schemas.microsoft.com/office/drawing/2014/main" id="{3B9944D1-F498-7BA7-C696-33491B6A83C9}"/>
                    </a:ext>
                  </a:extLst>
                </p14:cNvPr>
                <p14:cNvContentPartPr/>
                <p14:nvPr/>
              </p14:nvContentPartPr>
              <p14:xfrm>
                <a:off x="7429680" y="2185689"/>
                <a:ext cx="502920" cy="41760"/>
              </p14:xfrm>
            </p:contentPart>
          </mc:Choice>
          <mc:Fallback>
            <p:pic>
              <p:nvPicPr>
                <p:cNvPr id="59" name="Ink 58">
                  <a:extLst>
                    <a:ext uri="{FF2B5EF4-FFF2-40B4-BE49-F238E27FC236}">
                      <a16:creationId xmlns:a16="http://schemas.microsoft.com/office/drawing/2014/main" id="{3B9944D1-F498-7BA7-C696-33491B6A83C9}"/>
                    </a:ext>
                  </a:extLst>
                </p:cNvPr>
                <p:cNvPicPr/>
                <p:nvPr/>
              </p:nvPicPr>
              <p:blipFill>
                <a:blip r:embed="rId77"/>
                <a:stretch>
                  <a:fillRect/>
                </a:stretch>
              </p:blipFill>
              <p:spPr>
                <a:xfrm>
                  <a:off x="7411680" y="2168049"/>
                  <a:ext cx="5385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60" name="Ink 59">
                  <a:extLst>
                    <a:ext uri="{FF2B5EF4-FFF2-40B4-BE49-F238E27FC236}">
                      <a16:creationId xmlns:a16="http://schemas.microsoft.com/office/drawing/2014/main" id="{7C47BBED-48D1-2890-5B72-7E20114CDA15}"/>
                    </a:ext>
                  </a:extLst>
                </p14:cNvPr>
                <p14:cNvContentPartPr/>
                <p14:nvPr/>
              </p14:nvContentPartPr>
              <p14:xfrm>
                <a:off x="6650280" y="2204769"/>
                <a:ext cx="765360" cy="59760"/>
              </p14:xfrm>
            </p:contentPart>
          </mc:Choice>
          <mc:Fallback>
            <p:pic>
              <p:nvPicPr>
                <p:cNvPr id="60" name="Ink 59">
                  <a:extLst>
                    <a:ext uri="{FF2B5EF4-FFF2-40B4-BE49-F238E27FC236}">
                      <a16:creationId xmlns:a16="http://schemas.microsoft.com/office/drawing/2014/main" id="{7C47BBED-48D1-2890-5B72-7E20114CDA15}"/>
                    </a:ext>
                  </a:extLst>
                </p:cNvPr>
                <p:cNvPicPr/>
                <p:nvPr/>
              </p:nvPicPr>
              <p:blipFill>
                <a:blip r:embed="rId79"/>
                <a:stretch>
                  <a:fillRect/>
                </a:stretch>
              </p:blipFill>
              <p:spPr>
                <a:xfrm>
                  <a:off x="6632640" y="2187129"/>
                  <a:ext cx="801000" cy="95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0">
            <p14:nvContentPartPr>
              <p14:cNvPr id="62" name="Ink 61">
                <a:extLst>
                  <a:ext uri="{FF2B5EF4-FFF2-40B4-BE49-F238E27FC236}">
                    <a16:creationId xmlns:a16="http://schemas.microsoft.com/office/drawing/2014/main" id="{9848772F-5367-4176-1FE3-9516E6F306F5}"/>
                  </a:ext>
                </a:extLst>
              </p14:cNvPr>
              <p14:cNvContentPartPr/>
              <p14:nvPr/>
            </p14:nvContentPartPr>
            <p14:xfrm>
              <a:off x="4248720" y="2149329"/>
              <a:ext cx="1891800" cy="90720"/>
            </p14:xfrm>
          </p:contentPart>
        </mc:Choice>
        <mc:Fallback>
          <p:pic>
            <p:nvPicPr>
              <p:cNvPr id="62" name="Ink 61">
                <a:extLst>
                  <a:ext uri="{FF2B5EF4-FFF2-40B4-BE49-F238E27FC236}">
                    <a16:creationId xmlns:a16="http://schemas.microsoft.com/office/drawing/2014/main" id="{9848772F-5367-4176-1FE3-9516E6F306F5}"/>
                  </a:ext>
                </a:extLst>
              </p:cNvPr>
              <p:cNvPicPr/>
              <p:nvPr/>
            </p:nvPicPr>
            <p:blipFill>
              <a:blip r:embed="rId81"/>
              <a:stretch>
                <a:fillRect/>
              </a:stretch>
            </p:blipFill>
            <p:spPr>
              <a:xfrm>
                <a:off x="4231080" y="2131689"/>
                <a:ext cx="1927440" cy="126360"/>
              </a:xfrm>
              <a:prstGeom prst="rect">
                <a:avLst/>
              </a:prstGeom>
            </p:spPr>
          </p:pic>
        </mc:Fallback>
      </mc:AlternateContent>
      <p:grpSp>
        <p:nvGrpSpPr>
          <p:cNvPr id="65" name="Group 64">
            <a:extLst>
              <a:ext uri="{FF2B5EF4-FFF2-40B4-BE49-F238E27FC236}">
                <a16:creationId xmlns:a16="http://schemas.microsoft.com/office/drawing/2014/main" id="{CAFD3D1A-F1A3-C74D-9706-3BBF05BF9205}"/>
              </a:ext>
            </a:extLst>
          </p:cNvPr>
          <p:cNvGrpSpPr/>
          <p:nvPr/>
        </p:nvGrpSpPr>
        <p:grpSpPr>
          <a:xfrm>
            <a:off x="2800800" y="2163729"/>
            <a:ext cx="1589040" cy="97560"/>
            <a:chOff x="2800800" y="2163729"/>
            <a:chExt cx="1589040" cy="97560"/>
          </a:xfrm>
        </p:grpSpPr>
        <mc:AlternateContent xmlns:mc="http://schemas.openxmlformats.org/markup-compatibility/2006">
          <mc:Choice xmlns:p14="http://schemas.microsoft.com/office/powerpoint/2010/main" Requires="p14">
            <p:contentPart p14:bwMode="auto" r:id="rId82">
              <p14:nvContentPartPr>
                <p14:cNvPr id="63" name="Ink 62">
                  <a:extLst>
                    <a:ext uri="{FF2B5EF4-FFF2-40B4-BE49-F238E27FC236}">
                      <a16:creationId xmlns:a16="http://schemas.microsoft.com/office/drawing/2014/main" id="{F8924C23-BCB6-BA5F-18CC-8A57919A7656}"/>
                    </a:ext>
                  </a:extLst>
                </p14:cNvPr>
                <p14:cNvContentPartPr/>
                <p14:nvPr/>
              </p14:nvContentPartPr>
              <p14:xfrm>
                <a:off x="3737160" y="2224209"/>
                <a:ext cx="652680" cy="37080"/>
              </p14:xfrm>
            </p:contentPart>
          </mc:Choice>
          <mc:Fallback>
            <p:pic>
              <p:nvPicPr>
                <p:cNvPr id="63" name="Ink 62">
                  <a:extLst>
                    <a:ext uri="{FF2B5EF4-FFF2-40B4-BE49-F238E27FC236}">
                      <a16:creationId xmlns:a16="http://schemas.microsoft.com/office/drawing/2014/main" id="{F8924C23-BCB6-BA5F-18CC-8A57919A7656}"/>
                    </a:ext>
                  </a:extLst>
                </p:cNvPr>
                <p:cNvPicPr/>
                <p:nvPr/>
              </p:nvPicPr>
              <p:blipFill>
                <a:blip r:embed="rId83"/>
                <a:stretch>
                  <a:fillRect/>
                </a:stretch>
              </p:blipFill>
              <p:spPr>
                <a:xfrm>
                  <a:off x="3719520" y="2206209"/>
                  <a:ext cx="6883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4" name="Ink 63">
                  <a:extLst>
                    <a:ext uri="{FF2B5EF4-FFF2-40B4-BE49-F238E27FC236}">
                      <a16:creationId xmlns:a16="http://schemas.microsoft.com/office/drawing/2014/main" id="{B205B035-E850-1D85-3895-370783AA1C5D}"/>
                    </a:ext>
                  </a:extLst>
                </p14:cNvPr>
                <p14:cNvContentPartPr/>
                <p14:nvPr/>
              </p14:nvContentPartPr>
              <p14:xfrm>
                <a:off x="2800800" y="2163729"/>
                <a:ext cx="990000" cy="91440"/>
              </p14:xfrm>
            </p:contentPart>
          </mc:Choice>
          <mc:Fallback>
            <p:pic>
              <p:nvPicPr>
                <p:cNvPr id="64" name="Ink 63">
                  <a:extLst>
                    <a:ext uri="{FF2B5EF4-FFF2-40B4-BE49-F238E27FC236}">
                      <a16:creationId xmlns:a16="http://schemas.microsoft.com/office/drawing/2014/main" id="{B205B035-E850-1D85-3895-370783AA1C5D}"/>
                    </a:ext>
                  </a:extLst>
                </p:cNvPr>
                <p:cNvPicPr/>
                <p:nvPr/>
              </p:nvPicPr>
              <p:blipFill>
                <a:blip r:embed="rId85"/>
                <a:stretch>
                  <a:fillRect/>
                </a:stretch>
              </p:blipFill>
              <p:spPr>
                <a:xfrm>
                  <a:off x="2782800" y="2145729"/>
                  <a:ext cx="1025640" cy="127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6">
            <p14:nvContentPartPr>
              <p14:cNvPr id="66" name="Ink 65">
                <a:extLst>
                  <a:ext uri="{FF2B5EF4-FFF2-40B4-BE49-F238E27FC236}">
                    <a16:creationId xmlns:a16="http://schemas.microsoft.com/office/drawing/2014/main" id="{BA30EA40-BF44-97A8-B4EE-FF5C30E8E3B7}"/>
                  </a:ext>
                </a:extLst>
              </p14:cNvPr>
              <p14:cNvContentPartPr/>
              <p14:nvPr/>
            </p14:nvContentPartPr>
            <p14:xfrm>
              <a:off x="1352880" y="2178129"/>
              <a:ext cx="1464120" cy="118800"/>
            </p14:xfrm>
          </p:contentPart>
        </mc:Choice>
        <mc:Fallback>
          <p:pic>
            <p:nvPicPr>
              <p:cNvPr id="66" name="Ink 65">
                <a:extLst>
                  <a:ext uri="{FF2B5EF4-FFF2-40B4-BE49-F238E27FC236}">
                    <a16:creationId xmlns:a16="http://schemas.microsoft.com/office/drawing/2014/main" id="{BA30EA40-BF44-97A8-B4EE-FF5C30E8E3B7}"/>
                  </a:ext>
                </a:extLst>
              </p:cNvPr>
              <p:cNvPicPr/>
              <p:nvPr/>
            </p:nvPicPr>
            <p:blipFill>
              <a:blip r:embed="rId87"/>
              <a:stretch>
                <a:fillRect/>
              </a:stretch>
            </p:blipFill>
            <p:spPr>
              <a:xfrm>
                <a:off x="1334880" y="2160129"/>
                <a:ext cx="1499760" cy="154440"/>
              </a:xfrm>
              <a:prstGeom prst="rect">
                <a:avLst/>
              </a:prstGeom>
            </p:spPr>
          </p:pic>
        </mc:Fallback>
      </mc:AlternateContent>
      <p:grpSp>
        <p:nvGrpSpPr>
          <p:cNvPr id="71" name="Group 70">
            <a:extLst>
              <a:ext uri="{FF2B5EF4-FFF2-40B4-BE49-F238E27FC236}">
                <a16:creationId xmlns:a16="http://schemas.microsoft.com/office/drawing/2014/main" id="{0D0B7829-69D1-7559-19CF-CA94A2B45C65}"/>
              </a:ext>
            </a:extLst>
          </p:cNvPr>
          <p:cNvGrpSpPr/>
          <p:nvPr/>
        </p:nvGrpSpPr>
        <p:grpSpPr>
          <a:xfrm>
            <a:off x="6968160" y="2611929"/>
            <a:ext cx="2979000" cy="68760"/>
            <a:chOff x="6968160" y="2611929"/>
            <a:chExt cx="2979000" cy="68760"/>
          </a:xfrm>
        </p:grpSpPr>
        <mc:AlternateContent xmlns:mc="http://schemas.openxmlformats.org/markup-compatibility/2006">
          <mc:Choice xmlns:p14="http://schemas.microsoft.com/office/powerpoint/2010/main" Requires="p14">
            <p:contentPart p14:bwMode="auto" r:id="rId88">
              <p14:nvContentPartPr>
                <p14:cNvPr id="67" name="Ink 66">
                  <a:extLst>
                    <a:ext uri="{FF2B5EF4-FFF2-40B4-BE49-F238E27FC236}">
                      <a16:creationId xmlns:a16="http://schemas.microsoft.com/office/drawing/2014/main" id="{6A7831C0-C4EC-1876-BEA1-3FCFA20FCDF6}"/>
                    </a:ext>
                  </a:extLst>
                </p14:cNvPr>
                <p14:cNvContentPartPr/>
                <p14:nvPr/>
              </p14:nvContentPartPr>
              <p14:xfrm>
                <a:off x="9126000" y="2616249"/>
                <a:ext cx="821160" cy="49680"/>
              </p14:xfrm>
            </p:contentPart>
          </mc:Choice>
          <mc:Fallback>
            <p:pic>
              <p:nvPicPr>
                <p:cNvPr id="67" name="Ink 66">
                  <a:extLst>
                    <a:ext uri="{FF2B5EF4-FFF2-40B4-BE49-F238E27FC236}">
                      <a16:creationId xmlns:a16="http://schemas.microsoft.com/office/drawing/2014/main" id="{6A7831C0-C4EC-1876-BEA1-3FCFA20FCDF6}"/>
                    </a:ext>
                  </a:extLst>
                </p:cNvPr>
                <p:cNvPicPr/>
                <p:nvPr/>
              </p:nvPicPr>
              <p:blipFill>
                <a:blip r:embed="rId89"/>
                <a:stretch>
                  <a:fillRect/>
                </a:stretch>
              </p:blipFill>
              <p:spPr>
                <a:xfrm>
                  <a:off x="9108000" y="2598249"/>
                  <a:ext cx="8568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8" name="Ink 67">
                  <a:extLst>
                    <a:ext uri="{FF2B5EF4-FFF2-40B4-BE49-F238E27FC236}">
                      <a16:creationId xmlns:a16="http://schemas.microsoft.com/office/drawing/2014/main" id="{E00AC302-E8DC-CCCC-1412-608D21BBC4DE}"/>
                    </a:ext>
                  </a:extLst>
                </p14:cNvPr>
                <p14:cNvContentPartPr/>
                <p14:nvPr/>
              </p14:nvContentPartPr>
              <p14:xfrm>
                <a:off x="8070480" y="2611929"/>
                <a:ext cx="905760" cy="53280"/>
              </p14:xfrm>
            </p:contentPart>
          </mc:Choice>
          <mc:Fallback>
            <p:pic>
              <p:nvPicPr>
                <p:cNvPr id="68" name="Ink 67">
                  <a:extLst>
                    <a:ext uri="{FF2B5EF4-FFF2-40B4-BE49-F238E27FC236}">
                      <a16:creationId xmlns:a16="http://schemas.microsoft.com/office/drawing/2014/main" id="{E00AC302-E8DC-CCCC-1412-608D21BBC4DE}"/>
                    </a:ext>
                  </a:extLst>
                </p:cNvPr>
                <p:cNvPicPr/>
                <p:nvPr/>
              </p:nvPicPr>
              <p:blipFill>
                <a:blip r:embed="rId91"/>
                <a:stretch>
                  <a:fillRect/>
                </a:stretch>
              </p:blipFill>
              <p:spPr>
                <a:xfrm>
                  <a:off x="8052480" y="2594289"/>
                  <a:ext cx="9414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70" name="Ink 69">
                  <a:extLst>
                    <a:ext uri="{FF2B5EF4-FFF2-40B4-BE49-F238E27FC236}">
                      <a16:creationId xmlns:a16="http://schemas.microsoft.com/office/drawing/2014/main" id="{13D51BAE-A764-A36E-6ADF-BBAF8665C6C9}"/>
                    </a:ext>
                  </a:extLst>
                </p14:cNvPr>
                <p14:cNvContentPartPr/>
                <p14:nvPr/>
              </p14:nvContentPartPr>
              <p14:xfrm>
                <a:off x="6968160" y="2627409"/>
                <a:ext cx="803880" cy="53280"/>
              </p14:xfrm>
            </p:contentPart>
          </mc:Choice>
          <mc:Fallback>
            <p:pic>
              <p:nvPicPr>
                <p:cNvPr id="70" name="Ink 69">
                  <a:extLst>
                    <a:ext uri="{FF2B5EF4-FFF2-40B4-BE49-F238E27FC236}">
                      <a16:creationId xmlns:a16="http://schemas.microsoft.com/office/drawing/2014/main" id="{13D51BAE-A764-A36E-6ADF-BBAF8665C6C9}"/>
                    </a:ext>
                  </a:extLst>
                </p:cNvPr>
                <p:cNvPicPr/>
                <p:nvPr/>
              </p:nvPicPr>
              <p:blipFill>
                <a:blip r:embed="rId93"/>
                <a:stretch>
                  <a:fillRect/>
                </a:stretch>
              </p:blipFill>
              <p:spPr>
                <a:xfrm>
                  <a:off x="6950520" y="2609769"/>
                  <a:ext cx="839520" cy="88920"/>
                </a:xfrm>
                <a:prstGeom prst="rect">
                  <a:avLst/>
                </a:prstGeom>
              </p:spPr>
            </p:pic>
          </mc:Fallback>
        </mc:AlternateContent>
      </p:grpSp>
      <p:grpSp>
        <p:nvGrpSpPr>
          <p:cNvPr id="82" name="Group 81">
            <a:extLst>
              <a:ext uri="{FF2B5EF4-FFF2-40B4-BE49-F238E27FC236}">
                <a16:creationId xmlns:a16="http://schemas.microsoft.com/office/drawing/2014/main" id="{81ED4B97-C7BD-7420-33C3-27A54986AFB8}"/>
              </a:ext>
            </a:extLst>
          </p:cNvPr>
          <p:cNvGrpSpPr/>
          <p:nvPr/>
        </p:nvGrpSpPr>
        <p:grpSpPr>
          <a:xfrm>
            <a:off x="953280" y="2641809"/>
            <a:ext cx="5602320" cy="96480"/>
            <a:chOff x="953280" y="2641809"/>
            <a:chExt cx="5602320" cy="96480"/>
          </a:xfrm>
        </p:grpSpPr>
        <mc:AlternateContent xmlns:mc="http://schemas.openxmlformats.org/markup-compatibility/2006">
          <mc:Choice xmlns:p14="http://schemas.microsoft.com/office/powerpoint/2010/main" Requires="p14">
            <p:contentPart p14:bwMode="auto" r:id="rId94">
              <p14:nvContentPartPr>
                <p14:cNvPr id="72" name="Ink 71">
                  <a:extLst>
                    <a:ext uri="{FF2B5EF4-FFF2-40B4-BE49-F238E27FC236}">
                      <a16:creationId xmlns:a16="http://schemas.microsoft.com/office/drawing/2014/main" id="{20238C5F-E168-B069-2307-149C5661016E}"/>
                    </a:ext>
                  </a:extLst>
                </p14:cNvPr>
                <p14:cNvContentPartPr/>
                <p14:nvPr/>
              </p14:nvContentPartPr>
              <p14:xfrm>
                <a:off x="5257080" y="2644689"/>
                <a:ext cx="1298520" cy="45000"/>
              </p14:xfrm>
            </p:contentPart>
          </mc:Choice>
          <mc:Fallback>
            <p:pic>
              <p:nvPicPr>
                <p:cNvPr id="72" name="Ink 71">
                  <a:extLst>
                    <a:ext uri="{FF2B5EF4-FFF2-40B4-BE49-F238E27FC236}">
                      <a16:creationId xmlns:a16="http://schemas.microsoft.com/office/drawing/2014/main" id="{20238C5F-E168-B069-2307-149C5661016E}"/>
                    </a:ext>
                  </a:extLst>
                </p:cNvPr>
                <p:cNvPicPr/>
                <p:nvPr/>
              </p:nvPicPr>
              <p:blipFill>
                <a:blip r:embed="rId95"/>
                <a:stretch>
                  <a:fillRect/>
                </a:stretch>
              </p:blipFill>
              <p:spPr>
                <a:xfrm>
                  <a:off x="5239080" y="2627049"/>
                  <a:ext cx="13341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73" name="Ink 72">
                  <a:extLst>
                    <a:ext uri="{FF2B5EF4-FFF2-40B4-BE49-F238E27FC236}">
                      <a16:creationId xmlns:a16="http://schemas.microsoft.com/office/drawing/2014/main" id="{BC5B6816-792D-CFC8-4540-06C4EBD80415}"/>
                    </a:ext>
                  </a:extLst>
                </p14:cNvPr>
                <p14:cNvContentPartPr/>
                <p14:nvPr/>
              </p14:nvContentPartPr>
              <p14:xfrm>
                <a:off x="4333320" y="2690769"/>
                <a:ext cx="987840" cy="47520"/>
              </p14:xfrm>
            </p:contentPart>
          </mc:Choice>
          <mc:Fallback>
            <p:pic>
              <p:nvPicPr>
                <p:cNvPr id="73" name="Ink 72">
                  <a:extLst>
                    <a:ext uri="{FF2B5EF4-FFF2-40B4-BE49-F238E27FC236}">
                      <a16:creationId xmlns:a16="http://schemas.microsoft.com/office/drawing/2014/main" id="{BC5B6816-792D-CFC8-4540-06C4EBD80415}"/>
                    </a:ext>
                  </a:extLst>
                </p:cNvPr>
                <p:cNvPicPr/>
                <p:nvPr/>
              </p:nvPicPr>
              <p:blipFill>
                <a:blip r:embed="rId97"/>
                <a:stretch>
                  <a:fillRect/>
                </a:stretch>
              </p:blipFill>
              <p:spPr>
                <a:xfrm>
                  <a:off x="4315680" y="2672769"/>
                  <a:ext cx="10234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75" name="Ink 74">
                  <a:extLst>
                    <a:ext uri="{FF2B5EF4-FFF2-40B4-BE49-F238E27FC236}">
                      <a16:creationId xmlns:a16="http://schemas.microsoft.com/office/drawing/2014/main" id="{BED18CC5-1B71-E6D3-8DC4-BE4ED6DFCEC2}"/>
                    </a:ext>
                  </a:extLst>
                </p14:cNvPr>
                <p14:cNvContentPartPr/>
                <p14:nvPr/>
              </p14:nvContentPartPr>
              <p14:xfrm>
                <a:off x="3445920" y="2710929"/>
                <a:ext cx="654840" cy="24120"/>
              </p14:xfrm>
            </p:contentPart>
          </mc:Choice>
          <mc:Fallback>
            <p:pic>
              <p:nvPicPr>
                <p:cNvPr id="75" name="Ink 74">
                  <a:extLst>
                    <a:ext uri="{FF2B5EF4-FFF2-40B4-BE49-F238E27FC236}">
                      <a16:creationId xmlns:a16="http://schemas.microsoft.com/office/drawing/2014/main" id="{BED18CC5-1B71-E6D3-8DC4-BE4ED6DFCEC2}"/>
                    </a:ext>
                  </a:extLst>
                </p:cNvPr>
                <p:cNvPicPr/>
                <p:nvPr/>
              </p:nvPicPr>
              <p:blipFill>
                <a:blip r:embed="rId99"/>
                <a:stretch>
                  <a:fillRect/>
                </a:stretch>
              </p:blipFill>
              <p:spPr>
                <a:xfrm>
                  <a:off x="3427920" y="2692929"/>
                  <a:ext cx="69048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77" name="Ink 76">
                  <a:extLst>
                    <a:ext uri="{FF2B5EF4-FFF2-40B4-BE49-F238E27FC236}">
                      <a16:creationId xmlns:a16="http://schemas.microsoft.com/office/drawing/2014/main" id="{B6FB46FB-06A9-3AF8-90EC-3E684A277D75}"/>
                    </a:ext>
                  </a:extLst>
                </p14:cNvPr>
                <p14:cNvContentPartPr/>
                <p14:nvPr/>
              </p14:nvContentPartPr>
              <p14:xfrm>
                <a:off x="2858760" y="2683209"/>
                <a:ext cx="526320" cy="31680"/>
              </p14:xfrm>
            </p:contentPart>
          </mc:Choice>
          <mc:Fallback>
            <p:pic>
              <p:nvPicPr>
                <p:cNvPr id="77" name="Ink 76">
                  <a:extLst>
                    <a:ext uri="{FF2B5EF4-FFF2-40B4-BE49-F238E27FC236}">
                      <a16:creationId xmlns:a16="http://schemas.microsoft.com/office/drawing/2014/main" id="{B6FB46FB-06A9-3AF8-90EC-3E684A277D75}"/>
                    </a:ext>
                  </a:extLst>
                </p:cNvPr>
                <p:cNvPicPr/>
                <p:nvPr/>
              </p:nvPicPr>
              <p:blipFill>
                <a:blip r:embed="rId101"/>
                <a:stretch>
                  <a:fillRect/>
                </a:stretch>
              </p:blipFill>
              <p:spPr>
                <a:xfrm>
                  <a:off x="2841120" y="2665209"/>
                  <a:ext cx="56196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78" name="Ink 77">
                  <a:extLst>
                    <a:ext uri="{FF2B5EF4-FFF2-40B4-BE49-F238E27FC236}">
                      <a16:creationId xmlns:a16="http://schemas.microsoft.com/office/drawing/2014/main" id="{2B2C25A8-CF39-3DB1-2F6D-CC3A793319C1}"/>
                    </a:ext>
                  </a:extLst>
                </p14:cNvPr>
                <p14:cNvContentPartPr/>
                <p14:nvPr/>
              </p14:nvContentPartPr>
              <p14:xfrm>
                <a:off x="2231640" y="2703009"/>
                <a:ext cx="602280" cy="28800"/>
              </p14:xfrm>
            </p:contentPart>
          </mc:Choice>
          <mc:Fallback>
            <p:pic>
              <p:nvPicPr>
                <p:cNvPr id="78" name="Ink 77">
                  <a:extLst>
                    <a:ext uri="{FF2B5EF4-FFF2-40B4-BE49-F238E27FC236}">
                      <a16:creationId xmlns:a16="http://schemas.microsoft.com/office/drawing/2014/main" id="{2B2C25A8-CF39-3DB1-2F6D-CC3A793319C1}"/>
                    </a:ext>
                  </a:extLst>
                </p:cNvPr>
                <p:cNvPicPr/>
                <p:nvPr/>
              </p:nvPicPr>
              <p:blipFill>
                <a:blip r:embed="rId103"/>
                <a:stretch>
                  <a:fillRect/>
                </a:stretch>
              </p:blipFill>
              <p:spPr>
                <a:xfrm>
                  <a:off x="2214000" y="2685009"/>
                  <a:ext cx="6379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80" name="Ink 79">
                  <a:extLst>
                    <a:ext uri="{FF2B5EF4-FFF2-40B4-BE49-F238E27FC236}">
                      <a16:creationId xmlns:a16="http://schemas.microsoft.com/office/drawing/2014/main" id="{2C766603-229B-7337-C7AB-E280C8CD2B29}"/>
                    </a:ext>
                  </a:extLst>
                </p14:cNvPr>
                <p14:cNvContentPartPr/>
                <p14:nvPr/>
              </p14:nvContentPartPr>
              <p14:xfrm>
                <a:off x="1580040" y="2669169"/>
                <a:ext cx="468720" cy="28080"/>
              </p14:xfrm>
            </p:contentPart>
          </mc:Choice>
          <mc:Fallback>
            <p:pic>
              <p:nvPicPr>
                <p:cNvPr id="80" name="Ink 79">
                  <a:extLst>
                    <a:ext uri="{FF2B5EF4-FFF2-40B4-BE49-F238E27FC236}">
                      <a16:creationId xmlns:a16="http://schemas.microsoft.com/office/drawing/2014/main" id="{2C766603-229B-7337-C7AB-E280C8CD2B29}"/>
                    </a:ext>
                  </a:extLst>
                </p:cNvPr>
                <p:cNvPicPr/>
                <p:nvPr/>
              </p:nvPicPr>
              <p:blipFill>
                <a:blip r:embed="rId105"/>
                <a:stretch>
                  <a:fillRect/>
                </a:stretch>
              </p:blipFill>
              <p:spPr>
                <a:xfrm>
                  <a:off x="1562040" y="2651529"/>
                  <a:ext cx="5043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81" name="Ink 80">
                  <a:extLst>
                    <a:ext uri="{FF2B5EF4-FFF2-40B4-BE49-F238E27FC236}">
                      <a16:creationId xmlns:a16="http://schemas.microsoft.com/office/drawing/2014/main" id="{2001159F-4DB3-6943-5A67-FFF96952D070}"/>
                    </a:ext>
                  </a:extLst>
                </p14:cNvPr>
                <p14:cNvContentPartPr/>
                <p14:nvPr/>
              </p14:nvContentPartPr>
              <p14:xfrm>
                <a:off x="953280" y="2641809"/>
                <a:ext cx="498960" cy="21960"/>
              </p14:xfrm>
            </p:contentPart>
          </mc:Choice>
          <mc:Fallback>
            <p:pic>
              <p:nvPicPr>
                <p:cNvPr id="81" name="Ink 80">
                  <a:extLst>
                    <a:ext uri="{FF2B5EF4-FFF2-40B4-BE49-F238E27FC236}">
                      <a16:creationId xmlns:a16="http://schemas.microsoft.com/office/drawing/2014/main" id="{2001159F-4DB3-6943-5A67-FFF96952D070}"/>
                    </a:ext>
                  </a:extLst>
                </p:cNvPr>
                <p:cNvPicPr/>
                <p:nvPr/>
              </p:nvPicPr>
              <p:blipFill>
                <a:blip r:embed="rId107"/>
                <a:stretch>
                  <a:fillRect/>
                </a:stretch>
              </p:blipFill>
              <p:spPr>
                <a:xfrm>
                  <a:off x="935280" y="2624169"/>
                  <a:ext cx="534600" cy="57600"/>
                </a:xfrm>
                <a:prstGeom prst="rect">
                  <a:avLst/>
                </a:prstGeom>
              </p:spPr>
            </p:pic>
          </mc:Fallback>
        </mc:AlternateContent>
      </p:grpSp>
      <p:grpSp>
        <p:nvGrpSpPr>
          <p:cNvPr id="85" name="Group 84">
            <a:extLst>
              <a:ext uri="{FF2B5EF4-FFF2-40B4-BE49-F238E27FC236}">
                <a16:creationId xmlns:a16="http://schemas.microsoft.com/office/drawing/2014/main" id="{DA74B100-BFD4-A48D-2A4D-EECB2E873564}"/>
              </a:ext>
            </a:extLst>
          </p:cNvPr>
          <p:cNvGrpSpPr/>
          <p:nvPr/>
        </p:nvGrpSpPr>
        <p:grpSpPr>
          <a:xfrm>
            <a:off x="8250480" y="3041049"/>
            <a:ext cx="1663920" cy="86040"/>
            <a:chOff x="8250480" y="3041049"/>
            <a:chExt cx="1663920" cy="86040"/>
          </a:xfrm>
        </p:grpSpPr>
        <mc:AlternateContent xmlns:mc="http://schemas.openxmlformats.org/markup-compatibility/2006">
          <mc:Choice xmlns:p14="http://schemas.microsoft.com/office/powerpoint/2010/main" Requires="p14">
            <p:contentPart p14:bwMode="auto" r:id="rId108">
              <p14:nvContentPartPr>
                <p14:cNvPr id="83" name="Ink 82">
                  <a:extLst>
                    <a:ext uri="{FF2B5EF4-FFF2-40B4-BE49-F238E27FC236}">
                      <a16:creationId xmlns:a16="http://schemas.microsoft.com/office/drawing/2014/main" id="{86116237-AA2F-0CEF-84B2-D47B4EBE4FA0}"/>
                    </a:ext>
                  </a:extLst>
                </p14:cNvPr>
                <p14:cNvContentPartPr/>
                <p14:nvPr/>
              </p14:nvContentPartPr>
              <p14:xfrm>
                <a:off x="9451800" y="3041049"/>
                <a:ext cx="462600" cy="47880"/>
              </p14:xfrm>
            </p:contentPart>
          </mc:Choice>
          <mc:Fallback>
            <p:pic>
              <p:nvPicPr>
                <p:cNvPr id="83" name="Ink 82">
                  <a:extLst>
                    <a:ext uri="{FF2B5EF4-FFF2-40B4-BE49-F238E27FC236}">
                      <a16:creationId xmlns:a16="http://schemas.microsoft.com/office/drawing/2014/main" id="{86116237-AA2F-0CEF-84B2-D47B4EBE4FA0}"/>
                    </a:ext>
                  </a:extLst>
                </p:cNvPr>
                <p:cNvPicPr/>
                <p:nvPr/>
              </p:nvPicPr>
              <p:blipFill>
                <a:blip r:embed="rId109"/>
                <a:stretch>
                  <a:fillRect/>
                </a:stretch>
              </p:blipFill>
              <p:spPr>
                <a:xfrm>
                  <a:off x="9433800" y="3023049"/>
                  <a:ext cx="4982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84" name="Ink 83">
                  <a:extLst>
                    <a:ext uri="{FF2B5EF4-FFF2-40B4-BE49-F238E27FC236}">
                      <a16:creationId xmlns:a16="http://schemas.microsoft.com/office/drawing/2014/main" id="{E5441242-0E07-FBA4-EE1F-52603BB3D0D8}"/>
                    </a:ext>
                  </a:extLst>
                </p14:cNvPr>
                <p14:cNvContentPartPr/>
                <p14:nvPr/>
              </p14:nvContentPartPr>
              <p14:xfrm>
                <a:off x="8250480" y="3060129"/>
                <a:ext cx="1041480" cy="66960"/>
              </p14:xfrm>
            </p:contentPart>
          </mc:Choice>
          <mc:Fallback>
            <p:pic>
              <p:nvPicPr>
                <p:cNvPr id="84" name="Ink 83">
                  <a:extLst>
                    <a:ext uri="{FF2B5EF4-FFF2-40B4-BE49-F238E27FC236}">
                      <a16:creationId xmlns:a16="http://schemas.microsoft.com/office/drawing/2014/main" id="{E5441242-0E07-FBA4-EE1F-52603BB3D0D8}"/>
                    </a:ext>
                  </a:extLst>
                </p:cNvPr>
                <p:cNvPicPr/>
                <p:nvPr/>
              </p:nvPicPr>
              <p:blipFill>
                <a:blip r:embed="rId111"/>
                <a:stretch>
                  <a:fillRect/>
                </a:stretch>
              </p:blipFill>
              <p:spPr>
                <a:xfrm>
                  <a:off x="8232840" y="3042489"/>
                  <a:ext cx="1077120" cy="102600"/>
                </a:xfrm>
                <a:prstGeom prst="rect">
                  <a:avLst/>
                </a:prstGeom>
              </p:spPr>
            </p:pic>
          </mc:Fallback>
        </mc:AlternateContent>
      </p:grpSp>
      <p:grpSp>
        <p:nvGrpSpPr>
          <p:cNvPr id="88" name="Group 87">
            <a:extLst>
              <a:ext uri="{FF2B5EF4-FFF2-40B4-BE49-F238E27FC236}">
                <a16:creationId xmlns:a16="http://schemas.microsoft.com/office/drawing/2014/main" id="{87A23F34-0BD8-212B-34F1-C4CE5B0A27C8}"/>
              </a:ext>
            </a:extLst>
          </p:cNvPr>
          <p:cNvGrpSpPr/>
          <p:nvPr/>
        </p:nvGrpSpPr>
        <p:grpSpPr>
          <a:xfrm>
            <a:off x="7032240" y="3010089"/>
            <a:ext cx="1022760" cy="98640"/>
            <a:chOff x="7032240" y="3010089"/>
            <a:chExt cx="1022760" cy="98640"/>
          </a:xfrm>
        </p:grpSpPr>
        <mc:AlternateContent xmlns:mc="http://schemas.openxmlformats.org/markup-compatibility/2006">
          <mc:Choice xmlns:p14="http://schemas.microsoft.com/office/powerpoint/2010/main" Requires="p14">
            <p:contentPart p14:bwMode="auto" r:id="rId112">
              <p14:nvContentPartPr>
                <p14:cNvPr id="86" name="Ink 85">
                  <a:extLst>
                    <a:ext uri="{FF2B5EF4-FFF2-40B4-BE49-F238E27FC236}">
                      <a16:creationId xmlns:a16="http://schemas.microsoft.com/office/drawing/2014/main" id="{A2DF07B7-0318-3AD0-5DC7-C5404235A84C}"/>
                    </a:ext>
                  </a:extLst>
                </p14:cNvPr>
                <p14:cNvContentPartPr/>
                <p14:nvPr/>
              </p14:nvContentPartPr>
              <p14:xfrm>
                <a:off x="7598160" y="3076689"/>
                <a:ext cx="456840" cy="32040"/>
              </p14:xfrm>
            </p:contentPart>
          </mc:Choice>
          <mc:Fallback>
            <p:pic>
              <p:nvPicPr>
                <p:cNvPr id="86" name="Ink 85">
                  <a:extLst>
                    <a:ext uri="{FF2B5EF4-FFF2-40B4-BE49-F238E27FC236}">
                      <a16:creationId xmlns:a16="http://schemas.microsoft.com/office/drawing/2014/main" id="{A2DF07B7-0318-3AD0-5DC7-C5404235A84C}"/>
                    </a:ext>
                  </a:extLst>
                </p:cNvPr>
                <p:cNvPicPr/>
                <p:nvPr/>
              </p:nvPicPr>
              <p:blipFill>
                <a:blip r:embed="rId113"/>
                <a:stretch>
                  <a:fillRect/>
                </a:stretch>
              </p:blipFill>
              <p:spPr>
                <a:xfrm>
                  <a:off x="7580520" y="3058689"/>
                  <a:ext cx="49248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87" name="Ink 86">
                  <a:extLst>
                    <a:ext uri="{FF2B5EF4-FFF2-40B4-BE49-F238E27FC236}">
                      <a16:creationId xmlns:a16="http://schemas.microsoft.com/office/drawing/2014/main" id="{595D6A49-B79D-59BE-190B-080BBB0E054A}"/>
                    </a:ext>
                  </a:extLst>
                </p14:cNvPr>
                <p14:cNvContentPartPr/>
                <p14:nvPr/>
              </p14:nvContentPartPr>
              <p14:xfrm>
                <a:off x="7032240" y="3010089"/>
                <a:ext cx="367200" cy="64800"/>
              </p14:xfrm>
            </p:contentPart>
          </mc:Choice>
          <mc:Fallback>
            <p:pic>
              <p:nvPicPr>
                <p:cNvPr id="87" name="Ink 86">
                  <a:extLst>
                    <a:ext uri="{FF2B5EF4-FFF2-40B4-BE49-F238E27FC236}">
                      <a16:creationId xmlns:a16="http://schemas.microsoft.com/office/drawing/2014/main" id="{595D6A49-B79D-59BE-190B-080BBB0E054A}"/>
                    </a:ext>
                  </a:extLst>
                </p:cNvPr>
                <p:cNvPicPr/>
                <p:nvPr/>
              </p:nvPicPr>
              <p:blipFill>
                <a:blip r:embed="rId115"/>
                <a:stretch>
                  <a:fillRect/>
                </a:stretch>
              </p:blipFill>
              <p:spPr>
                <a:xfrm>
                  <a:off x="7014240" y="2992089"/>
                  <a:ext cx="402840" cy="100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6">
            <p14:nvContentPartPr>
              <p14:cNvPr id="91" name="Ink 90">
                <a:extLst>
                  <a:ext uri="{FF2B5EF4-FFF2-40B4-BE49-F238E27FC236}">
                    <a16:creationId xmlns:a16="http://schemas.microsoft.com/office/drawing/2014/main" id="{A26BDA72-0E9C-A364-1924-41494642A01F}"/>
                  </a:ext>
                </a:extLst>
              </p14:cNvPr>
              <p14:cNvContentPartPr/>
              <p14:nvPr/>
            </p14:nvContentPartPr>
            <p14:xfrm>
              <a:off x="735120" y="424209"/>
              <a:ext cx="3830040" cy="542160"/>
            </p14:xfrm>
          </p:contentPart>
        </mc:Choice>
        <mc:Fallback>
          <p:pic>
            <p:nvPicPr>
              <p:cNvPr id="91" name="Ink 90">
                <a:extLst>
                  <a:ext uri="{FF2B5EF4-FFF2-40B4-BE49-F238E27FC236}">
                    <a16:creationId xmlns:a16="http://schemas.microsoft.com/office/drawing/2014/main" id="{A26BDA72-0E9C-A364-1924-41494642A01F}"/>
                  </a:ext>
                </a:extLst>
              </p:cNvPr>
              <p:cNvPicPr/>
              <p:nvPr/>
            </p:nvPicPr>
            <p:blipFill>
              <a:blip r:embed="rId117"/>
              <a:stretch>
                <a:fillRect/>
              </a:stretch>
            </p:blipFill>
            <p:spPr>
              <a:xfrm>
                <a:off x="717120" y="406209"/>
                <a:ext cx="3865680" cy="5778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93" name="Ink 92">
                <a:extLst>
                  <a:ext uri="{FF2B5EF4-FFF2-40B4-BE49-F238E27FC236}">
                    <a16:creationId xmlns:a16="http://schemas.microsoft.com/office/drawing/2014/main" id="{EA157D7A-0E20-0FEA-5BD4-DAD97B39FE90}"/>
                  </a:ext>
                </a:extLst>
              </p14:cNvPr>
              <p14:cNvContentPartPr/>
              <p14:nvPr/>
            </p14:nvContentPartPr>
            <p14:xfrm>
              <a:off x="9935280" y="989409"/>
              <a:ext cx="360" cy="360"/>
            </p14:xfrm>
          </p:contentPart>
        </mc:Choice>
        <mc:Fallback>
          <p:pic>
            <p:nvPicPr>
              <p:cNvPr id="93" name="Ink 92">
                <a:extLst>
                  <a:ext uri="{FF2B5EF4-FFF2-40B4-BE49-F238E27FC236}">
                    <a16:creationId xmlns:a16="http://schemas.microsoft.com/office/drawing/2014/main" id="{EA157D7A-0E20-0FEA-5BD4-DAD97B39FE90}"/>
                  </a:ext>
                </a:extLst>
              </p:cNvPr>
              <p:cNvPicPr/>
              <p:nvPr/>
            </p:nvPicPr>
            <p:blipFill>
              <a:blip r:embed="rId119"/>
              <a:stretch>
                <a:fillRect/>
              </a:stretch>
            </p:blipFill>
            <p:spPr>
              <a:xfrm>
                <a:off x="9917640" y="971409"/>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94" name="Ink 93">
                <a:extLst>
                  <a:ext uri="{FF2B5EF4-FFF2-40B4-BE49-F238E27FC236}">
                    <a16:creationId xmlns:a16="http://schemas.microsoft.com/office/drawing/2014/main" id="{444A3BBF-374A-4326-0B00-A42204A51F43}"/>
                  </a:ext>
                </a:extLst>
              </p14:cNvPr>
              <p14:cNvContentPartPr/>
              <p14:nvPr/>
            </p14:nvContentPartPr>
            <p14:xfrm>
              <a:off x="8430120" y="926409"/>
              <a:ext cx="1556280" cy="502920"/>
            </p14:xfrm>
          </p:contentPart>
        </mc:Choice>
        <mc:Fallback>
          <p:pic>
            <p:nvPicPr>
              <p:cNvPr id="94" name="Ink 93">
                <a:extLst>
                  <a:ext uri="{FF2B5EF4-FFF2-40B4-BE49-F238E27FC236}">
                    <a16:creationId xmlns:a16="http://schemas.microsoft.com/office/drawing/2014/main" id="{444A3BBF-374A-4326-0B00-A42204A51F43}"/>
                  </a:ext>
                </a:extLst>
              </p:cNvPr>
              <p:cNvPicPr/>
              <p:nvPr/>
            </p:nvPicPr>
            <p:blipFill>
              <a:blip r:embed="rId121"/>
              <a:stretch>
                <a:fillRect/>
              </a:stretch>
            </p:blipFill>
            <p:spPr>
              <a:xfrm>
                <a:off x="8412480" y="908409"/>
                <a:ext cx="1591920" cy="538560"/>
              </a:xfrm>
              <a:prstGeom prst="rect">
                <a:avLst/>
              </a:prstGeom>
            </p:spPr>
          </p:pic>
        </mc:Fallback>
      </mc:AlternateContent>
      <p:grpSp>
        <p:nvGrpSpPr>
          <p:cNvPr id="96" name="Group 95">
            <a:extLst>
              <a:ext uri="{FF2B5EF4-FFF2-40B4-BE49-F238E27FC236}">
                <a16:creationId xmlns:a16="http://schemas.microsoft.com/office/drawing/2014/main" id="{C80DA5B5-D12F-B845-CEEB-1F6F370F9A82}"/>
              </a:ext>
            </a:extLst>
          </p:cNvPr>
          <p:cNvGrpSpPr/>
          <p:nvPr/>
        </p:nvGrpSpPr>
        <p:grpSpPr>
          <a:xfrm>
            <a:off x="727920" y="546609"/>
            <a:ext cx="3787560" cy="491040"/>
            <a:chOff x="727920" y="546609"/>
            <a:chExt cx="3787560" cy="491040"/>
          </a:xfrm>
        </p:grpSpPr>
        <mc:AlternateContent xmlns:mc="http://schemas.openxmlformats.org/markup-compatibility/2006">
          <mc:Choice xmlns:p14="http://schemas.microsoft.com/office/powerpoint/2010/main" Requires="p14">
            <p:contentPart p14:bwMode="auto" r:id="rId122">
              <p14:nvContentPartPr>
                <p14:cNvPr id="89" name="Ink 88">
                  <a:extLst>
                    <a:ext uri="{FF2B5EF4-FFF2-40B4-BE49-F238E27FC236}">
                      <a16:creationId xmlns:a16="http://schemas.microsoft.com/office/drawing/2014/main" id="{A1DAA32A-CF56-9E87-A38E-F6116D0EF1D6}"/>
                    </a:ext>
                  </a:extLst>
                </p14:cNvPr>
                <p14:cNvContentPartPr/>
                <p14:nvPr/>
              </p14:nvContentPartPr>
              <p14:xfrm>
                <a:off x="4511520" y="880329"/>
                <a:ext cx="3960" cy="2520"/>
              </p14:xfrm>
            </p:contentPart>
          </mc:Choice>
          <mc:Fallback>
            <p:pic>
              <p:nvPicPr>
                <p:cNvPr id="89" name="Ink 88">
                  <a:extLst>
                    <a:ext uri="{FF2B5EF4-FFF2-40B4-BE49-F238E27FC236}">
                      <a16:creationId xmlns:a16="http://schemas.microsoft.com/office/drawing/2014/main" id="{A1DAA32A-CF56-9E87-A38E-F6116D0EF1D6}"/>
                    </a:ext>
                  </a:extLst>
                </p:cNvPr>
                <p:cNvPicPr/>
                <p:nvPr/>
              </p:nvPicPr>
              <p:blipFill>
                <a:blip r:embed="rId123"/>
                <a:stretch>
                  <a:fillRect/>
                </a:stretch>
              </p:blipFill>
              <p:spPr>
                <a:xfrm>
                  <a:off x="4493520" y="862689"/>
                  <a:ext cx="396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90" name="Ink 89">
                  <a:extLst>
                    <a:ext uri="{FF2B5EF4-FFF2-40B4-BE49-F238E27FC236}">
                      <a16:creationId xmlns:a16="http://schemas.microsoft.com/office/drawing/2014/main" id="{A6EF0A6D-FEC2-13BF-D6BB-FDEB9878061A}"/>
                    </a:ext>
                  </a:extLst>
                </p14:cNvPr>
                <p14:cNvContentPartPr/>
                <p14:nvPr/>
              </p14:nvContentPartPr>
              <p14:xfrm>
                <a:off x="4480560" y="872409"/>
                <a:ext cx="27000" cy="15480"/>
              </p14:xfrm>
            </p:contentPart>
          </mc:Choice>
          <mc:Fallback>
            <p:pic>
              <p:nvPicPr>
                <p:cNvPr id="90" name="Ink 89">
                  <a:extLst>
                    <a:ext uri="{FF2B5EF4-FFF2-40B4-BE49-F238E27FC236}">
                      <a16:creationId xmlns:a16="http://schemas.microsoft.com/office/drawing/2014/main" id="{A6EF0A6D-FEC2-13BF-D6BB-FDEB9878061A}"/>
                    </a:ext>
                  </a:extLst>
                </p:cNvPr>
                <p:cNvPicPr/>
                <p:nvPr/>
              </p:nvPicPr>
              <p:blipFill>
                <a:blip r:embed="rId125"/>
                <a:stretch>
                  <a:fillRect/>
                </a:stretch>
              </p:blipFill>
              <p:spPr>
                <a:xfrm>
                  <a:off x="4462560" y="854769"/>
                  <a:ext cx="6264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95" name="Ink 94">
                  <a:extLst>
                    <a:ext uri="{FF2B5EF4-FFF2-40B4-BE49-F238E27FC236}">
                      <a16:creationId xmlns:a16="http://schemas.microsoft.com/office/drawing/2014/main" id="{ADCDD677-55EB-9A5E-7110-9AEBDEA275C3}"/>
                    </a:ext>
                  </a:extLst>
                </p14:cNvPr>
                <p14:cNvContentPartPr/>
                <p14:nvPr/>
              </p14:nvContentPartPr>
              <p14:xfrm>
                <a:off x="727920" y="546609"/>
                <a:ext cx="3760560" cy="491040"/>
              </p14:xfrm>
            </p:contentPart>
          </mc:Choice>
          <mc:Fallback>
            <p:pic>
              <p:nvPicPr>
                <p:cNvPr id="95" name="Ink 94">
                  <a:extLst>
                    <a:ext uri="{FF2B5EF4-FFF2-40B4-BE49-F238E27FC236}">
                      <a16:creationId xmlns:a16="http://schemas.microsoft.com/office/drawing/2014/main" id="{ADCDD677-55EB-9A5E-7110-9AEBDEA275C3}"/>
                    </a:ext>
                  </a:extLst>
                </p:cNvPr>
                <p:cNvPicPr/>
                <p:nvPr/>
              </p:nvPicPr>
              <p:blipFill>
                <a:blip r:embed="rId127"/>
                <a:stretch>
                  <a:fillRect/>
                </a:stretch>
              </p:blipFill>
              <p:spPr>
                <a:xfrm>
                  <a:off x="710280" y="528969"/>
                  <a:ext cx="3796200" cy="526680"/>
                </a:xfrm>
                <a:prstGeom prst="rect">
                  <a:avLst/>
                </a:prstGeom>
              </p:spPr>
            </p:pic>
          </mc:Fallback>
        </mc:AlternateContent>
      </p:grpSp>
    </p:spTree>
    <p:extLst>
      <p:ext uri="{BB962C8B-B14F-4D97-AF65-F5344CB8AC3E}">
        <p14:creationId xmlns:p14="http://schemas.microsoft.com/office/powerpoint/2010/main" val="2392109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533413" cy="6566599"/>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0" y="0"/>
            <a:ext cx="10310013" cy="6447919"/>
          </a:xfrm>
          <a:prstGeom prst="rect">
            <a:avLst/>
          </a:prstGeom>
          <a:noFill/>
        </p:spPr>
        <p:txBody>
          <a:bodyPr wrap="square" rtlCol="0">
            <a:spAutoFit/>
          </a:bodyPr>
          <a:lstStyle/>
          <a:p>
            <a:pPr algn="r"/>
            <a:r>
              <a:rPr lang="he-IL" sz="4400" b="1" dirty="0">
                <a:solidFill>
                  <a:schemeClr val="bg1"/>
                </a:solidFill>
                <a:cs typeface="+mj-cs"/>
              </a:rPr>
              <a:t>﻿</a:t>
            </a:r>
            <a:r>
              <a:rPr lang="he-IL" sz="4400" b="1" dirty="0">
                <a:solidFill>
                  <a:srgbClr val="FFFF00"/>
                </a:solidFill>
                <a:cs typeface="+mj-cs"/>
              </a:rPr>
              <a:t>ספר ישעיה פרק כד</a:t>
            </a:r>
          </a:p>
          <a:p>
            <a:pPr algn="r"/>
            <a:r>
              <a:rPr lang="he-IL" sz="4100" dirty="0">
                <a:solidFill>
                  <a:srgbClr val="FFFF00"/>
                </a:solidFill>
                <a:cs typeface="+mj-cs"/>
              </a:rPr>
              <a:t>﻿ט   בַּשִּׁיר לֹא יִשְׁתּוּ-יָיִן יֵמַר שֵׁכָר לְשֹׁתָיו: י   נִשְׁבְּרָה קִרְיַת-תֹּהוּ סֻגַּר כָּל-בַּיִת מִבּוֹא: </a:t>
            </a:r>
            <a:r>
              <a:rPr lang="he-IL" sz="4100" dirty="0">
                <a:solidFill>
                  <a:srgbClr val="FFC000"/>
                </a:solidFill>
                <a:cs typeface="+mj-cs"/>
              </a:rPr>
              <a:t>יא   צְוָחָה עַל-הַיַּיִן בַּחוּצוֹת עָרְבָה כָּל-שִֹמְחָה גָּלָה מְשֹוֹשֹ הָאָרֶץ: יב   נִשְׁאָר בָּעִיר שַׁמָּה וּשְׁאִיָּה יֻכַּת-שָׁעַר: </a:t>
            </a:r>
            <a:r>
              <a:rPr lang="he-IL" sz="4100" dirty="0">
                <a:solidFill>
                  <a:srgbClr val="00B0F0"/>
                </a:solidFill>
                <a:cs typeface="+mj-cs"/>
              </a:rPr>
              <a:t>יג   כִּי-כֹה יִהְיֶה בְּקֶרֶב הָאָרֶץ בְּתוֹךְ הָעַמִּים כְּנֹקֶף זַיִת כְּעוֹלֵלֹת אִם-כָּלָה בָצִיר: </a:t>
            </a:r>
            <a:r>
              <a:rPr lang="he-IL" sz="4100" dirty="0">
                <a:solidFill>
                  <a:srgbClr val="FFFF00"/>
                </a:solidFill>
                <a:cs typeface="+mj-cs"/>
              </a:rPr>
              <a:t>יד   הֵמָּה יִשְֹאוּ קוֹלָם יָרֹנּוּ בִּגְאוֹן יְהֹוָה צָהֲלוּ מִיָּם: </a:t>
            </a:r>
            <a:r>
              <a:rPr lang="he-IL" sz="4100" dirty="0">
                <a:solidFill>
                  <a:srgbClr val="FFC000"/>
                </a:solidFill>
                <a:cs typeface="+mj-cs"/>
              </a:rPr>
              <a:t>טו   עַל-כֵּן בָּאֻרִים כַּבְּדוּ יְהֹוָה בְּאִיֵּי הַיָּם שֵׁם יְהֹוָה אֱלֹהֵי יִשְֹרָאֵל: טז   מִכְּנַף הָאָרֶץ זְמִרֹת שָׁמַעְנוּ צְבִי לַצַּדִּיק וָאֹמַר רָזִי-לִי רָזִי-לִי אוֹי לִי בֹּגְדִים בָּגָדוּ וּבֶגֶד בּוֹגְדִים בָּגָדוּ: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9E2533CC-8480-94F6-3DED-73F538BA3E44}"/>
                  </a:ext>
                </a:extLst>
              </p14:cNvPr>
              <p14:cNvContentPartPr/>
              <p14:nvPr/>
            </p14:nvContentPartPr>
            <p14:xfrm>
              <a:off x="9794160" y="804009"/>
              <a:ext cx="535680" cy="601920"/>
            </p14:xfrm>
          </p:contentPart>
        </mc:Choice>
        <mc:Fallback>
          <p:pic>
            <p:nvPicPr>
              <p:cNvPr id="2" name="Ink 1">
                <a:extLst>
                  <a:ext uri="{FF2B5EF4-FFF2-40B4-BE49-F238E27FC236}">
                    <a16:creationId xmlns:a16="http://schemas.microsoft.com/office/drawing/2014/main" id="{9E2533CC-8480-94F6-3DED-73F538BA3E44}"/>
                  </a:ext>
                </a:extLst>
              </p:cNvPr>
              <p:cNvPicPr/>
              <p:nvPr/>
            </p:nvPicPr>
            <p:blipFill>
              <a:blip r:embed="rId5"/>
              <a:stretch>
                <a:fillRect/>
              </a:stretch>
            </p:blipFill>
            <p:spPr>
              <a:xfrm>
                <a:off x="9776520" y="786009"/>
                <a:ext cx="571320" cy="637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F38F9B8F-A3D6-DD07-9B95-48D52DF0B8E1}"/>
                  </a:ext>
                </a:extLst>
              </p14:cNvPr>
              <p14:cNvContentPartPr/>
              <p14:nvPr/>
            </p14:nvContentPartPr>
            <p14:xfrm>
              <a:off x="4821840" y="4528929"/>
              <a:ext cx="621720" cy="549360"/>
            </p14:xfrm>
          </p:contentPart>
        </mc:Choice>
        <mc:Fallback>
          <p:pic>
            <p:nvPicPr>
              <p:cNvPr id="5" name="Ink 4">
                <a:extLst>
                  <a:ext uri="{FF2B5EF4-FFF2-40B4-BE49-F238E27FC236}">
                    <a16:creationId xmlns:a16="http://schemas.microsoft.com/office/drawing/2014/main" id="{F38F9B8F-A3D6-DD07-9B95-48D52DF0B8E1}"/>
                  </a:ext>
                </a:extLst>
              </p:cNvPr>
              <p:cNvPicPr/>
              <p:nvPr/>
            </p:nvPicPr>
            <p:blipFill>
              <a:blip r:embed="rId7"/>
              <a:stretch>
                <a:fillRect/>
              </a:stretch>
            </p:blipFill>
            <p:spPr>
              <a:xfrm>
                <a:off x="4804200" y="4511289"/>
                <a:ext cx="657360" cy="585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6" name="Ink 35">
                <a:extLst>
                  <a:ext uri="{FF2B5EF4-FFF2-40B4-BE49-F238E27FC236}">
                    <a16:creationId xmlns:a16="http://schemas.microsoft.com/office/drawing/2014/main" id="{152F3917-A99D-402F-F70A-9B7B2DC9FCDC}"/>
                  </a:ext>
                </a:extLst>
              </p14:cNvPr>
              <p14:cNvContentPartPr/>
              <p14:nvPr/>
            </p14:nvContentPartPr>
            <p14:xfrm>
              <a:off x="6255000" y="1977969"/>
              <a:ext cx="3234960" cy="73440"/>
            </p14:xfrm>
          </p:contentPart>
        </mc:Choice>
        <mc:Fallback>
          <p:pic>
            <p:nvPicPr>
              <p:cNvPr id="36" name="Ink 35">
                <a:extLst>
                  <a:ext uri="{FF2B5EF4-FFF2-40B4-BE49-F238E27FC236}">
                    <a16:creationId xmlns:a16="http://schemas.microsoft.com/office/drawing/2014/main" id="{152F3917-A99D-402F-F70A-9B7B2DC9FCDC}"/>
                  </a:ext>
                </a:extLst>
              </p:cNvPr>
              <p:cNvPicPr/>
              <p:nvPr/>
            </p:nvPicPr>
            <p:blipFill>
              <a:blip r:embed="rId9"/>
              <a:stretch>
                <a:fillRect/>
              </a:stretch>
            </p:blipFill>
            <p:spPr>
              <a:xfrm>
                <a:off x="6237360" y="1959969"/>
                <a:ext cx="32706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8" name="Ink 37">
                <a:extLst>
                  <a:ext uri="{FF2B5EF4-FFF2-40B4-BE49-F238E27FC236}">
                    <a16:creationId xmlns:a16="http://schemas.microsoft.com/office/drawing/2014/main" id="{F07373D7-25CD-11C9-9C8E-8BED4B4D6C60}"/>
                  </a:ext>
                </a:extLst>
              </p14:cNvPr>
              <p14:cNvContentPartPr/>
              <p14:nvPr/>
            </p14:nvContentPartPr>
            <p14:xfrm>
              <a:off x="122760" y="611769"/>
              <a:ext cx="10044000" cy="919800"/>
            </p14:xfrm>
          </p:contentPart>
        </mc:Choice>
        <mc:Fallback>
          <p:pic>
            <p:nvPicPr>
              <p:cNvPr id="38" name="Ink 37">
                <a:extLst>
                  <a:ext uri="{FF2B5EF4-FFF2-40B4-BE49-F238E27FC236}">
                    <a16:creationId xmlns:a16="http://schemas.microsoft.com/office/drawing/2014/main" id="{F07373D7-25CD-11C9-9C8E-8BED4B4D6C60}"/>
                  </a:ext>
                </a:extLst>
              </p:cNvPr>
              <p:cNvPicPr/>
              <p:nvPr/>
            </p:nvPicPr>
            <p:blipFill>
              <a:blip r:embed="rId11"/>
              <a:stretch>
                <a:fillRect/>
              </a:stretch>
            </p:blipFill>
            <p:spPr>
              <a:xfrm>
                <a:off x="104760" y="593769"/>
                <a:ext cx="10079640" cy="9554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9" name="Ink 38">
                <a:extLst>
                  <a:ext uri="{FF2B5EF4-FFF2-40B4-BE49-F238E27FC236}">
                    <a16:creationId xmlns:a16="http://schemas.microsoft.com/office/drawing/2014/main" id="{EE918A85-B254-54F4-6825-D6E109351F7B}"/>
                  </a:ext>
                </a:extLst>
              </p14:cNvPr>
              <p14:cNvContentPartPr/>
              <p14:nvPr/>
            </p14:nvContentPartPr>
            <p14:xfrm>
              <a:off x="5949360" y="1387569"/>
              <a:ext cx="4331160" cy="693720"/>
            </p14:xfrm>
          </p:contentPart>
        </mc:Choice>
        <mc:Fallback>
          <p:pic>
            <p:nvPicPr>
              <p:cNvPr id="39" name="Ink 38">
                <a:extLst>
                  <a:ext uri="{FF2B5EF4-FFF2-40B4-BE49-F238E27FC236}">
                    <a16:creationId xmlns:a16="http://schemas.microsoft.com/office/drawing/2014/main" id="{EE918A85-B254-54F4-6825-D6E109351F7B}"/>
                  </a:ext>
                </a:extLst>
              </p:cNvPr>
              <p:cNvPicPr/>
              <p:nvPr/>
            </p:nvPicPr>
            <p:blipFill>
              <a:blip r:embed="rId13"/>
              <a:stretch>
                <a:fillRect/>
              </a:stretch>
            </p:blipFill>
            <p:spPr>
              <a:xfrm>
                <a:off x="5931360" y="1369569"/>
                <a:ext cx="4366800" cy="7293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51" name="Ink 50">
                <a:extLst>
                  <a:ext uri="{FF2B5EF4-FFF2-40B4-BE49-F238E27FC236}">
                    <a16:creationId xmlns:a16="http://schemas.microsoft.com/office/drawing/2014/main" id="{7F44FB9B-6122-C20B-D266-3588901BCED9}"/>
                  </a:ext>
                </a:extLst>
              </p14:cNvPr>
              <p14:cNvContentPartPr/>
              <p14:nvPr/>
            </p14:nvContentPartPr>
            <p14:xfrm>
              <a:off x="338040" y="2583489"/>
              <a:ext cx="1141920" cy="73800"/>
            </p14:xfrm>
          </p:contentPart>
        </mc:Choice>
        <mc:Fallback>
          <p:pic>
            <p:nvPicPr>
              <p:cNvPr id="51" name="Ink 50">
                <a:extLst>
                  <a:ext uri="{FF2B5EF4-FFF2-40B4-BE49-F238E27FC236}">
                    <a16:creationId xmlns:a16="http://schemas.microsoft.com/office/drawing/2014/main" id="{7F44FB9B-6122-C20B-D266-3588901BCED9}"/>
                  </a:ext>
                </a:extLst>
              </p:cNvPr>
              <p:cNvPicPr/>
              <p:nvPr/>
            </p:nvPicPr>
            <p:blipFill>
              <a:blip r:embed="rId15"/>
              <a:stretch>
                <a:fillRect/>
              </a:stretch>
            </p:blipFill>
            <p:spPr>
              <a:xfrm>
                <a:off x="320400" y="2565849"/>
                <a:ext cx="1177560" cy="109440"/>
              </a:xfrm>
              <a:prstGeom prst="rect">
                <a:avLst/>
              </a:prstGeom>
            </p:spPr>
          </p:pic>
        </mc:Fallback>
      </mc:AlternateContent>
      <p:grpSp>
        <p:nvGrpSpPr>
          <p:cNvPr id="55" name="Group 54">
            <a:extLst>
              <a:ext uri="{FF2B5EF4-FFF2-40B4-BE49-F238E27FC236}">
                <a16:creationId xmlns:a16="http://schemas.microsoft.com/office/drawing/2014/main" id="{057D7D08-C9B7-F4D5-908A-ABC8D933E968}"/>
              </a:ext>
            </a:extLst>
          </p:cNvPr>
          <p:cNvGrpSpPr/>
          <p:nvPr/>
        </p:nvGrpSpPr>
        <p:grpSpPr>
          <a:xfrm>
            <a:off x="8548200" y="3193689"/>
            <a:ext cx="1704960" cy="125280"/>
            <a:chOff x="8548200" y="3193689"/>
            <a:chExt cx="1704960" cy="125280"/>
          </a:xfrm>
        </p:grpSpPr>
        <mc:AlternateContent xmlns:mc="http://schemas.openxmlformats.org/markup-compatibility/2006">
          <mc:Choice xmlns:p14="http://schemas.microsoft.com/office/powerpoint/2010/main" Requires="p14">
            <p:contentPart p14:bwMode="auto" r:id="rId16">
              <p14:nvContentPartPr>
                <p14:cNvPr id="53" name="Ink 52">
                  <a:extLst>
                    <a:ext uri="{FF2B5EF4-FFF2-40B4-BE49-F238E27FC236}">
                      <a16:creationId xmlns:a16="http://schemas.microsoft.com/office/drawing/2014/main" id="{FEF8544A-9011-D938-217C-309FB05B35FA}"/>
                    </a:ext>
                  </a:extLst>
                </p14:cNvPr>
                <p14:cNvContentPartPr/>
                <p14:nvPr/>
              </p14:nvContentPartPr>
              <p14:xfrm>
                <a:off x="9466920" y="3193689"/>
                <a:ext cx="786240" cy="104400"/>
              </p14:xfrm>
            </p:contentPart>
          </mc:Choice>
          <mc:Fallback>
            <p:pic>
              <p:nvPicPr>
                <p:cNvPr id="53" name="Ink 52">
                  <a:extLst>
                    <a:ext uri="{FF2B5EF4-FFF2-40B4-BE49-F238E27FC236}">
                      <a16:creationId xmlns:a16="http://schemas.microsoft.com/office/drawing/2014/main" id="{FEF8544A-9011-D938-217C-309FB05B35FA}"/>
                    </a:ext>
                  </a:extLst>
                </p:cNvPr>
                <p:cNvPicPr/>
                <p:nvPr/>
              </p:nvPicPr>
              <p:blipFill>
                <a:blip r:embed="rId17"/>
                <a:stretch>
                  <a:fillRect/>
                </a:stretch>
              </p:blipFill>
              <p:spPr>
                <a:xfrm>
                  <a:off x="9448920" y="3176049"/>
                  <a:ext cx="8218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54" name="Ink 53">
                  <a:extLst>
                    <a:ext uri="{FF2B5EF4-FFF2-40B4-BE49-F238E27FC236}">
                      <a16:creationId xmlns:a16="http://schemas.microsoft.com/office/drawing/2014/main" id="{3752C170-B383-D53F-B3DC-92EE96DD18F7}"/>
                    </a:ext>
                  </a:extLst>
                </p14:cNvPr>
                <p14:cNvContentPartPr/>
                <p14:nvPr/>
              </p14:nvContentPartPr>
              <p14:xfrm>
                <a:off x="8548200" y="3233289"/>
                <a:ext cx="898560" cy="85680"/>
              </p14:xfrm>
            </p:contentPart>
          </mc:Choice>
          <mc:Fallback>
            <p:pic>
              <p:nvPicPr>
                <p:cNvPr id="54" name="Ink 53">
                  <a:extLst>
                    <a:ext uri="{FF2B5EF4-FFF2-40B4-BE49-F238E27FC236}">
                      <a16:creationId xmlns:a16="http://schemas.microsoft.com/office/drawing/2014/main" id="{3752C170-B383-D53F-B3DC-92EE96DD18F7}"/>
                    </a:ext>
                  </a:extLst>
                </p:cNvPr>
                <p:cNvPicPr/>
                <p:nvPr/>
              </p:nvPicPr>
              <p:blipFill>
                <a:blip r:embed="rId19"/>
                <a:stretch>
                  <a:fillRect/>
                </a:stretch>
              </p:blipFill>
              <p:spPr>
                <a:xfrm>
                  <a:off x="8530560" y="3215649"/>
                  <a:ext cx="934200" cy="121320"/>
                </a:xfrm>
                <a:prstGeom prst="rect">
                  <a:avLst/>
                </a:prstGeom>
              </p:spPr>
            </p:pic>
          </mc:Fallback>
        </mc:AlternateContent>
      </p:grpSp>
      <p:grpSp>
        <p:nvGrpSpPr>
          <p:cNvPr id="61" name="Group 60">
            <a:extLst>
              <a:ext uri="{FF2B5EF4-FFF2-40B4-BE49-F238E27FC236}">
                <a16:creationId xmlns:a16="http://schemas.microsoft.com/office/drawing/2014/main" id="{056B3CAC-22FB-7E6B-15A6-9816C42021E0}"/>
              </a:ext>
            </a:extLst>
          </p:cNvPr>
          <p:cNvGrpSpPr/>
          <p:nvPr/>
        </p:nvGrpSpPr>
        <p:grpSpPr>
          <a:xfrm>
            <a:off x="225360" y="1329969"/>
            <a:ext cx="10249920" cy="1451520"/>
            <a:chOff x="225360" y="1329969"/>
            <a:chExt cx="10249920" cy="1451520"/>
          </a:xfrm>
        </p:grpSpPr>
        <mc:AlternateContent xmlns:mc="http://schemas.openxmlformats.org/markup-compatibility/2006">
          <mc:Choice xmlns:p14="http://schemas.microsoft.com/office/powerpoint/2010/main" Requires="p14">
            <p:contentPart p14:bwMode="auto" r:id="rId20">
              <p14:nvContentPartPr>
                <p14:cNvPr id="26" name="Ink 25">
                  <a:extLst>
                    <a:ext uri="{FF2B5EF4-FFF2-40B4-BE49-F238E27FC236}">
                      <a16:creationId xmlns:a16="http://schemas.microsoft.com/office/drawing/2014/main" id="{83CD2E13-E190-0FD1-9220-D37CC5F7E9A0}"/>
                    </a:ext>
                  </a:extLst>
                </p14:cNvPr>
                <p14:cNvContentPartPr/>
                <p14:nvPr/>
              </p14:nvContentPartPr>
              <p14:xfrm>
                <a:off x="8499600" y="2592489"/>
                <a:ext cx="1735200" cy="88560"/>
              </p14:xfrm>
            </p:contentPart>
          </mc:Choice>
          <mc:Fallback>
            <p:pic>
              <p:nvPicPr>
                <p:cNvPr id="26" name="Ink 25">
                  <a:extLst>
                    <a:ext uri="{FF2B5EF4-FFF2-40B4-BE49-F238E27FC236}">
                      <a16:creationId xmlns:a16="http://schemas.microsoft.com/office/drawing/2014/main" id="{83CD2E13-E190-0FD1-9220-D37CC5F7E9A0}"/>
                    </a:ext>
                  </a:extLst>
                </p:cNvPr>
                <p:cNvPicPr/>
                <p:nvPr/>
              </p:nvPicPr>
              <p:blipFill>
                <a:blip r:embed="rId21"/>
                <a:stretch>
                  <a:fillRect/>
                </a:stretch>
              </p:blipFill>
              <p:spPr>
                <a:xfrm>
                  <a:off x="8481600" y="2574849"/>
                  <a:ext cx="17708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7" name="Ink 26">
                  <a:extLst>
                    <a:ext uri="{FF2B5EF4-FFF2-40B4-BE49-F238E27FC236}">
                      <a16:creationId xmlns:a16="http://schemas.microsoft.com/office/drawing/2014/main" id="{D7CA9558-4D4D-E672-C075-89CEC1BB2BBC}"/>
                    </a:ext>
                  </a:extLst>
                </p14:cNvPr>
                <p14:cNvContentPartPr/>
                <p14:nvPr/>
              </p14:nvContentPartPr>
              <p14:xfrm>
                <a:off x="336600" y="1376769"/>
                <a:ext cx="1166040" cy="770040"/>
              </p14:xfrm>
            </p:contentPart>
          </mc:Choice>
          <mc:Fallback>
            <p:pic>
              <p:nvPicPr>
                <p:cNvPr id="27" name="Ink 26">
                  <a:extLst>
                    <a:ext uri="{FF2B5EF4-FFF2-40B4-BE49-F238E27FC236}">
                      <a16:creationId xmlns:a16="http://schemas.microsoft.com/office/drawing/2014/main" id="{D7CA9558-4D4D-E672-C075-89CEC1BB2BBC}"/>
                    </a:ext>
                  </a:extLst>
                </p:cNvPr>
                <p:cNvPicPr/>
                <p:nvPr/>
              </p:nvPicPr>
              <p:blipFill>
                <a:blip r:embed="rId23"/>
                <a:stretch>
                  <a:fillRect/>
                </a:stretch>
              </p:blipFill>
              <p:spPr>
                <a:xfrm>
                  <a:off x="318600" y="1358769"/>
                  <a:ext cx="1201680" cy="8056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9" name="Ink 28">
                  <a:extLst>
                    <a:ext uri="{FF2B5EF4-FFF2-40B4-BE49-F238E27FC236}">
                      <a16:creationId xmlns:a16="http://schemas.microsoft.com/office/drawing/2014/main" id="{7617CF4E-8942-717E-484F-48E5B4DCA597}"/>
                    </a:ext>
                  </a:extLst>
                </p14:cNvPr>
                <p14:cNvContentPartPr/>
                <p14:nvPr/>
              </p14:nvContentPartPr>
              <p14:xfrm>
                <a:off x="6326640" y="2629569"/>
                <a:ext cx="2099880" cy="95040"/>
              </p14:xfrm>
            </p:contentPart>
          </mc:Choice>
          <mc:Fallback>
            <p:pic>
              <p:nvPicPr>
                <p:cNvPr id="29" name="Ink 28">
                  <a:extLst>
                    <a:ext uri="{FF2B5EF4-FFF2-40B4-BE49-F238E27FC236}">
                      <a16:creationId xmlns:a16="http://schemas.microsoft.com/office/drawing/2014/main" id="{7617CF4E-8942-717E-484F-48E5B4DCA597}"/>
                    </a:ext>
                  </a:extLst>
                </p:cNvPr>
                <p:cNvPicPr/>
                <p:nvPr/>
              </p:nvPicPr>
              <p:blipFill>
                <a:blip r:embed="rId25"/>
                <a:stretch>
                  <a:fillRect/>
                </a:stretch>
              </p:blipFill>
              <p:spPr>
                <a:xfrm>
                  <a:off x="6309000" y="2611929"/>
                  <a:ext cx="21355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0" name="Ink 29">
                  <a:extLst>
                    <a:ext uri="{FF2B5EF4-FFF2-40B4-BE49-F238E27FC236}">
                      <a16:creationId xmlns:a16="http://schemas.microsoft.com/office/drawing/2014/main" id="{CF14787D-FD95-9E63-3643-AA2B7721FF5A}"/>
                    </a:ext>
                  </a:extLst>
                </p14:cNvPr>
                <p14:cNvContentPartPr/>
                <p14:nvPr/>
              </p14:nvContentPartPr>
              <p14:xfrm>
                <a:off x="5330160" y="2609769"/>
                <a:ext cx="1118880" cy="61200"/>
              </p14:xfrm>
            </p:contentPart>
          </mc:Choice>
          <mc:Fallback>
            <p:pic>
              <p:nvPicPr>
                <p:cNvPr id="30" name="Ink 29">
                  <a:extLst>
                    <a:ext uri="{FF2B5EF4-FFF2-40B4-BE49-F238E27FC236}">
                      <a16:creationId xmlns:a16="http://schemas.microsoft.com/office/drawing/2014/main" id="{CF14787D-FD95-9E63-3643-AA2B7721FF5A}"/>
                    </a:ext>
                  </a:extLst>
                </p:cNvPr>
                <p:cNvPicPr/>
                <p:nvPr/>
              </p:nvPicPr>
              <p:blipFill>
                <a:blip r:embed="rId27"/>
                <a:stretch>
                  <a:fillRect/>
                </a:stretch>
              </p:blipFill>
              <p:spPr>
                <a:xfrm>
                  <a:off x="5312160" y="2591769"/>
                  <a:ext cx="11545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7" name="Ink 6">
                  <a:extLst>
                    <a:ext uri="{FF2B5EF4-FFF2-40B4-BE49-F238E27FC236}">
                      <a16:creationId xmlns:a16="http://schemas.microsoft.com/office/drawing/2014/main" id="{5D8CBF72-562E-6A17-7F6C-82CB4746C26D}"/>
                    </a:ext>
                  </a:extLst>
                </p14:cNvPr>
                <p14:cNvContentPartPr/>
                <p14:nvPr/>
              </p14:nvContentPartPr>
              <p14:xfrm>
                <a:off x="6832800" y="1356969"/>
                <a:ext cx="2807280" cy="109800"/>
              </p14:xfrm>
            </p:contentPart>
          </mc:Choice>
          <mc:Fallback>
            <p:pic>
              <p:nvPicPr>
                <p:cNvPr id="7" name="Ink 6">
                  <a:extLst>
                    <a:ext uri="{FF2B5EF4-FFF2-40B4-BE49-F238E27FC236}">
                      <a16:creationId xmlns:a16="http://schemas.microsoft.com/office/drawing/2014/main" id="{5D8CBF72-562E-6A17-7F6C-82CB4746C26D}"/>
                    </a:ext>
                  </a:extLst>
                </p:cNvPr>
                <p:cNvPicPr/>
                <p:nvPr/>
              </p:nvPicPr>
              <p:blipFill>
                <a:blip r:embed="rId29"/>
                <a:stretch>
                  <a:fillRect/>
                </a:stretch>
              </p:blipFill>
              <p:spPr>
                <a:xfrm>
                  <a:off x="6814800" y="1338969"/>
                  <a:ext cx="28429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9" name="Ink 8">
                  <a:extLst>
                    <a:ext uri="{FF2B5EF4-FFF2-40B4-BE49-F238E27FC236}">
                      <a16:creationId xmlns:a16="http://schemas.microsoft.com/office/drawing/2014/main" id="{3C2BEA82-9D5E-DE98-7CF0-26493EB07612}"/>
                    </a:ext>
                  </a:extLst>
                </p14:cNvPr>
                <p14:cNvContentPartPr/>
                <p14:nvPr/>
              </p14:nvContentPartPr>
              <p14:xfrm>
                <a:off x="6446520" y="1450569"/>
                <a:ext cx="394920" cy="14760"/>
              </p14:xfrm>
            </p:contentPart>
          </mc:Choice>
          <mc:Fallback>
            <p:pic>
              <p:nvPicPr>
                <p:cNvPr id="9" name="Ink 8">
                  <a:extLst>
                    <a:ext uri="{FF2B5EF4-FFF2-40B4-BE49-F238E27FC236}">
                      <a16:creationId xmlns:a16="http://schemas.microsoft.com/office/drawing/2014/main" id="{3C2BEA82-9D5E-DE98-7CF0-26493EB07612}"/>
                    </a:ext>
                  </a:extLst>
                </p:cNvPr>
                <p:cNvPicPr/>
                <p:nvPr/>
              </p:nvPicPr>
              <p:blipFill>
                <a:blip r:embed="rId31"/>
                <a:stretch>
                  <a:fillRect/>
                </a:stretch>
              </p:blipFill>
              <p:spPr>
                <a:xfrm>
                  <a:off x="6428880" y="1432569"/>
                  <a:ext cx="43056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2" name="Ink 11">
                  <a:extLst>
                    <a:ext uri="{FF2B5EF4-FFF2-40B4-BE49-F238E27FC236}">
                      <a16:creationId xmlns:a16="http://schemas.microsoft.com/office/drawing/2014/main" id="{D25F7987-36F8-6A22-B799-BA20E6F55840}"/>
                    </a:ext>
                  </a:extLst>
                </p14:cNvPr>
                <p14:cNvContentPartPr/>
                <p14:nvPr/>
              </p14:nvContentPartPr>
              <p14:xfrm>
                <a:off x="4834440" y="1378209"/>
                <a:ext cx="1495800" cy="59760"/>
              </p14:xfrm>
            </p:contentPart>
          </mc:Choice>
          <mc:Fallback>
            <p:pic>
              <p:nvPicPr>
                <p:cNvPr id="12" name="Ink 11">
                  <a:extLst>
                    <a:ext uri="{FF2B5EF4-FFF2-40B4-BE49-F238E27FC236}">
                      <a16:creationId xmlns:a16="http://schemas.microsoft.com/office/drawing/2014/main" id="{D25F7987-36F8-6A22-B799-BA20E6F55840}"/>
                    </a:ext>
                  </a:extLst>
                </p:cNvPr>
                <p:cNvPicPr/>
                <p:nvPr/>
              </p:nvPicPr>
              <p:blipFill>
                <a:blip r:embed="rId33"/>
                <a:stretch>
                  <a:fillRect/>
                </a:stretch>
              </p:blipFill>
              <p:spPr>
                <a:xfrm>
                  <a:off x="4816440" y="1360569"/>
                  <a:ext cx="15314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4" name="Ink 13">
                  <a:extLst>
                    <a:ext uri="{FF2B5EF4-FFF2-40B4-BE49-F238E27FC236}">
                      <a16:creationId xmlns:a16="http://schemas.microsoft.com/office/drawing/2014/main" id="{15447109-9FB5-FE56-F7F9-F0AD6DD51C21}"/>
                    </a:ext>
                  </a:extLst>
                </p14:cNvPr>
                <p14:cNvContentPartPr/>
                <p14:nvPr/>
              </p14:nvContentPartPr>
              <p14:xfrm>
                <a:off x="3544200" y="1374969"/>
                <a:ext cx="1142640" cy="36720"/>
              </p14:xfrm>
            </p:contentPart>
          </mc:Choice>
          <mc:Fallback>
            <p:pic>
              <p:nvPicPr>
                <p:cNvPr id="14" name="Ink 13">
                  <a:extLst>
                    <a:ext uri="{FF2B5EF4-FFF2-40B4-BE49-F238E27FC236}">
                      <a16:creationId xmlns:a16="http://schemas.microsoft.com/office/drawing/2014/main" id="{15447109-9FB5-FE56-F7F9-F0AD6DD51C21}"/>
                    </a:ext>
                  </a:extLst>
                </p:cNvPr>
                <p:cNvPicPr/>
                <p:nvPr/>
              </p:nvPicPr>
              <p:blipFill>
                <a:blip r:embed="rId35"/>
                <a:stretch>
                  <a:fillRect/>
                </a:stretch>
              </p:blipFill>
              <p:spPr>
                <a:xfrm>
                  <a:off x="3526200" y="1356969"/>
                  <a:ext cx="117828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2" name="Ink 31">
                  <a:extLst>
                    <a:ext uri="{FF2B5EF4-FFF2-40B4-BE49-F238E27FC236}">
                      <a16:creationId xmlns:a16="http://schemas.microsoft.com/office/drawing/2014/main" id="{F8AA8E30-79F9-776A-D393-946A21513E9D}"/>
                    </a:ext>
                  </a:extLst>
                </p14:cNvPr>
                <p14:cNvContentPartPr/>
                <p14:nvPr/>
              </p14:nvContentPartPr>
              <p14:xfrm>
                <a:off x="1562400" y="1339329"/>
                <a:ext cx="1159560" cy="79920"/>
              </p14:xfrm>
            </p:contentPart>
          </mc:Choice>
          <mc:Fallback>
            <p:pic>
              <p:nvPicPr>
                <p:cNvPr id="32" name="Ink 31">
                  <a:extLst>
                    <a:ext uri="{FF2B5EF4-FFF2-40B4-BE49-F238E27FC236}">
                      <a16:creationId xmlns:a16="http://schemas.microsoft.com/office/drawing/2014/main" id="{F8AA8E30-79F9-776A-D393-946A21513E9D}"/>
                    </a:ext>
                  </a:extLst>
                </p:cNvPr>
                <p:cNvPicPr/>
                <p:nvPr/>
              </p:nvPicPr>
              <p:blipFill>
                <a:blip r:embed="rId37"/>
                <a:stretch>
                  <a:fillRect/>
                </a:stretch>
              </p:blipFill>
              <p:spPr>
                <a:xfrm>
                  <a:off x="1544760" y="1321689"/>
                  <a:ext cx="11952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3" name="Ink 32">
                  <a:extLst>
                    <a:ext uri="{FF2B5EF4-FFF2-40B4-BE49-F238E27FC236}">
                      <a16:creationId xmlns:a16="http://schemas.microsoft.com/office/drawing/2014/main" id="{F22DBB38-5765-1E69-5F87-7EBC55CDA3D8}"/>
                    </a:ext>
                  </a:extLst>
                </p14:cNvPr>
                <p14:cNvContentPartPr/>
                <p14:nvPr/>
              </p14:nvContentPartPr>
              <p14:xfrm>
                <a:off x="225360" y="1329969"/>
                <a:ext cx="1147680" cy="117720"/>
              </p14:xfrm>
            </p:contentPart>
          </mc:Choice>
          <mc:Fallback>
            <p:pic>
              <p:nvPicPr>
                <p:cNvPr id="33" name="Ink 32">
                  <a:extLst>
                    <a:ext uri="{FF2B5EF4-FFF2-40B4-BE49-F238E27FC236}">
                      <a16:creationId xmlns:a16="http://schemas.microsoft.com/office/drawing/2014/main" id="{F22DBB38-5765-1E69-5F87-7EBC55CDA3D8}"/>
                    </a:ext>
                  </a:extLst>
                </p:cNvPr>
                <p:cNvPicPr/>
                <p:nvPr/>
              </p:nvPicPr>
              <p:blipFill>
                <a:blip r:embed="rId39"/>
                <a:stretch>
                  <a:fillRect/>
                </a:stretch>
              </p:blipFill>
              <p:spPr>
                <a:xfrm>
                  <a:off x="207720" y="1311969"/>
                  <a:ext cx="11833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5" name="Ink 34">
                  <a:extLst>
                    <a:ext uri="{FF2B5EF4-FFF2-40B4-BE49-F238E27FC236}">
                      <a16:creationId xmlns:a16="http://schemas.microsoft.com/office/drawing/2014/main" id="{3C760D33-399E-E5DE-118A-AB7672554DF7}"/>
                    </a:ext>
                  </a:extLst>
                </p14:cNvPr>
                <p14:cNvContentPartPr/>
                <p14:nvPr/>
              </p14:nvContentPartPr>
              <p14:xfrm>
                <a:off x="9595440" y="1891569"/>
                <a:ext cx="642960" cy="59040"/>
              </p14:xfrm>
            </p:contentPart>
          </mc:Choice>
          <mc:Fallback>
            <p:pic>
              <p:nvPicPr>
                <p:cNvPr id="35" name="Ink 34">
                  <a:extLst>
                    <a:ext uri="{FF2B5EF4-FFF2-40B4-BE49-F238E27FC236}">
                      <a16:creationId xmlns:a16="http://schemas.microsoft.com/office/drawing/2014/main" id="{3C760D33-399E-E5DE-118A-AB7672554DF7}"/>
                    </a:ext>
                  </a:extLst>
                </p:cNvPr>
                <p:cNvPicPr/>
                <p:nvPr/>
              </p:nvPicPr>
              <p:blipFill>
                <a:blip r:embed="rId41"/>
                <a:stretch>
                  <a:fillRect/>
                </a:stretch>
              </p:blipFill>
              <p:spPr>
                <a:xfrm>
                  <a:off x="9577440" y="1873929"/>
                  <a:ext cx="6786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6" name="Ink 15">
                  <a:extLst>
                    <a:ext uri="{FF2B5EF4-FFF2-40B4-BE49-F238E27FC236}">
                      <a16:creationId xmlns:a16="http://schemas.microsoft.com/office/drawing/2014/main" id="{64340253-B955-0793-505D-D2308E0D01FF}"/>
                    </a:ext>
                  </a:extLst>
                </p14:cNvPr>
                <p14:cNvContentPartPr/>
                <p14:nvPr/>
              </p14:nvContentPartPr>
              <p14:xfrm>
                <a:off x="5701320" y="1867809"/>
                <a:ext cx="254880" cy="100440"/>
              </p14:xfrm>
            </p:contentPart>
          </mc:Choice>
          <mc:Fallback>
            <p:pic>
              <p:nvPicPr>
                <p:cNvPr id="16" name="Ink 15">
                  <a:extLst>
                    <a:ext uri="{FF2B5EF4-FFF2-40B4-BE49-F238E27FC236}">
                      <a16:creationId xmlns:a16="http://schemas.microsoft.com/office/drawing/2014/main" id="{64340253-B955-0793-505D-D2308E0D01FF}"/>
                    </a:ext>
                  </a:extLst>
                </p:cNvPr>
                <p:cNvPicPr/>
                <p:nvPr/>
              </p:nvPicPr>
              <p:blipFill>
                <a:blip r:embed="rId43"/>
                <a:stretch>
                  <a:fillRect/>
                </a:stretch>
              </p:blipFill>
              <p:spPr>
                <a:xfrm>
                  <a:off x="5683320" y="1850169"/>
                  <a:ext cx="2905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7" name="Ink 16">
                  <a:extLst>
                    <a:ext uri="{FF2B5EF4-FFF2-40B4-BE49-F238E27FC236}">
                      <a16:creationId xmlns:a16="http://schemas.microsoft.com/office/drawing/2014/main" id="{8CBBF0EC-EAEF-F221-A9E5-218DEAFEC376}"/>
                    </a:ext>
                  </a:extLst>
                </p14:cNvPr>
                <p14:cNvContentPartPr/>
                <p14:nvPr/>
              </p14:nvContentPartPr>
              <p14:xfrm>
                <a:off x="4572360" y="2022249"/>
                <a:ext cx="813240" cy="42480"/>
              </p14:xfrm>
            </p:contentPart>
          </mc:Choice>
          <mc:Fallback>
            <p:pic>
              <p:nvPicPr>
                <p:cNvPr id="17" name="Ink 16">
                  <a:extLst>
                    <a:ext uri="{FF2B5EF4-FFF2-40B4-BE49-F238E27FC236}">
                      <a16:creationId xmlns:a16="http://schemas.microsoft.com/office/drawing/2014/main" id="{8CBBF0EC-EAEF-F221-A9E5-218DEAFEC376}"/>
                    </a:ext>
                  </a:extLst>
                </p:cNvPr>
                <p:cNvPicPr/>
                <p:nvPr/>
              </p:nvPicPr>
              <p:blipFill>
                <a:blip r:embed="rId45"/>
                <a:stretch>
                  <a:fillRect/>
                </a:stretch>
              </p:blipFill>
              <p:spPr>
                <a:xfrm>
                  <a:off x="4554720" y="2004249"/>
                  <a:ext cx="8488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9" name="Ink 18">
                  <a:extLst>
                    <a:ext uri="{FF2B5EF4-FFF2-40B4-BE49-F238E27FC236}">
                      <a16:creationId xmlns:a16="http://schemas.microsoft.com/office/drawing/2014/main" id="{76DBD811-EC68-F345-CECD-44ED8C0CBB58}"/>
                    </a:ext>
                  </a:extLst>
                </p14:cNvPr>
                <p14:cNvContentPartPr/>
                <p14:nvPr/>
              </p14:nvContentPartPr>
              <p14:xfrm>
                <a:off x="2980080" y="2011089"/>
                <a:ext cx="1324800" cy="92880"/>
              </p14:xfrm>
            </p:contentPart>
          </mc:Choice>
          <mc:Fallback>
            <p:pic>
              <p:nvPicPr>
                <p:cNvPr id="19" name="Ink 18">
                  <a:extLst>
                    <a:ext uri="{FF2B5EF4-FFF2-40B4-BE49-F238E27FC236}">
                      <a16:creationId xmlns:a16="http://schemas.microsoft.com/office/drawing/2014/main" id="{76DBD811-EC68-F345-CECD-44ED8C0CBB58}"/>
                    </a:ext>
                  </a:extLst>
                </p:cNvPr>
                <p:cNvPicPr/>
                <p:nvPr/>
              </p:nvPicPr>
              <p:blipFill>
                <a:blip r:embed="rId47"/>
                <a:stretch>
                  <a:fillRect/>
                </a:stretch>
              </p:blipFill>
              <p:spPr>
                <a:xfrm>
                  <a:off x="2962440" y="1993449"/>
                  <a:ext cx="136044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1" name="Ink 20">
                  <a:extLst>
                    <a:ext uri="{FF2B5EF4-FFF2-40B4-BE49-F238E27FC236}">
                      <a16:creationId xmlns:a16="http://schemas.microsoft.com/office/drawing/2014/main" id="{E8834BED-665D-A26D-1667-CEA2F138FBF4}"/>
                    </a:ext>
                  </a:extLst>
                </p14:cNvPr>
                <p14:cNvContentPartPr/>
                <p14:nvPr/>
              </p14:nvContentPartPr>
              <p14:xfrm>
                <a:off x="1644840" y="1930089"/>
                <a:ext cx="1307880" cy="94320"/>
              </p14:xfrm>
            </p:contentPart>
          </mc:Choice>
          <mc:Fallback>
            <p:pic>
              <p:nvPicPr>
                <p:cNvPr id="21" name="Ink 20">
                  <a:extLst>
                    <a:ext uri="{FF2B5EF4-FFF2-40B4-BE49-F238E27FC236}">
                      <a16:creationId xmlns:a16="http://schemas.microsoft.com/office/drawing/2014/main" id="{E8834BED-665D-A26D-1667-CEA2F138FBF4}"/>
                    </a:ext>
                  </a:extLst>
                </p:cNvPr>
                <p:cNvPicPr/>
                <p:nvPr/>
              </p:nvPicPr>
              <p:blipFill>
                <a:blip r:embed="rId49"/>
                <a:stretch>
                  <a:fillRect/>
                </a:stretch>
              </p:blipFill>
              <p:spPr>
                <a:xfrm>
                  <a:off x="1626840" y="1912449"/>
                  <a:ext cx="13435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3" name="Ink 22">
                  <a:extLst>
                    <a:ext uri="{FF2B5EF4-FFF2-40B4-BE49-F238E27FC236}">
                      <a16:creationId xmlns:a16="http://schemas.microsoft.com/office/drawing/2014/main" id="{76D1DB5F-9849-38CF-3A2B-DBFE9FF27B26}"/>
                    </a:ext>
                  </a:extLst>
                </p14:cNvPr>
                <p14:cNvContentPartPr/>
                <p14:nvPr/>
              </p14:nvContentPartPr>
              <p14:xfrm>
                <a:off x="1398960" y="1943049"/>
                <a:ext cx="27360" cy="56160"/>
              </p14:xfrm>
            </p:contentPart>
          </mc:Choice>
          <mc:Fallback>
            <p:pic>
              <p:nvPicPr>
                <p:cNvPr id="23" name="Ink 22">
                  <a:extLst>
                    <a:ext uri="{FF2B5EF4-FFF2-40B4-BE49-F238E27FC236}">
                      <a16:creationId xmlns:a16="http://schemas.microsoft.com/office/drawing/2014/main" id="{76D1DB5F-9849-38CF-3A2B-DBFE9FF27B26}"/>
                    </a:ext>
                  </a:extLst>
                </p:cNvPr>
                <p:cNvPicPr/>
                <p:nvPr/>
              </p:nvPicPr>
              <p:blipFill>
                <a:blip r:embed="rId51"/>
                <a:stretch>
                  <a:fillRect/>
                </a:stretch>
              </p:blipFill>
              <p:spPr>
                <a:xfrm>
                  <a:off x="1381320" y="1925409"/>
                  <a:ext cx="630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4" name="Ink 23">
                  <a:extLst>
                    <a:ext uri="{FF2B5EF4-FFF2-40B4-BE49-F238E27FC236}">
                      <a16:creationId xmlns:a16="http://schemas.microsoft.com/office/drawing/2014/main" id="{DCB22B67-62C4-31D0-C2C2-E4C27CE58F8D}"/>
                    </a:ext>
                  </a:extLst>
                </p14:cNvPr>
                <p14:cNvContentPartPr/>
                <p14:nvPr/>
              </p14:nvContentPartPr>
              <p14:xfrm>
                <a:off x="525600" y="2060769"/>
                <a:ext cx="973440" cy="22320"/>
              </p14:xfrm>
            </p:contentPart>
          </mc:Choice>
          <mc:Fallback>
            <p:pic>
              <p:nvPicPr>
                <p:cNvPr id="24" name="Ink 23">
                  <a:extLst>
                    <a:ext uri="{FF2B5EF4-FFF2-40B4-BE49-F238E27FC236}">
                      <a16:creationId xmlns:a16="http://schemas.microsoft.com/office/drawing/2014/main" id="{DCB22B67-62C4-31D0-C2C2-E4C27CE58F8D}"/>
                    </a:ext>
                  </a:extLst>
                </p:cNvPr>
                <p:cNvPicPr/>
                <p:nvPr/>
              </p:nvPicPr>
              <p:blipFill>
                <a:blip r:embed="rId53"/>
                <a:stretch>
                  <a:fillRect/>
                </a:stretch>
              </p:blipFill>
              <p:spPr>
                <a:xfrm>
                  <a:off x="507600" y="2042769"/>
                  <a:ext cx="100908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2" name="Ink 41">
                  <a:extLst>
                    <a:ext uri="{FF2B5EF4-FFF2-40B4-BE49-F238E27FC236}">
                      <a16:creationId xmlns:a16="http://schemas.microsoft.com/office/drawing/2014/main" id="{F4279CF8-A285-B0A2-435B-C5811197F37B}"/>
                    </a:ext>
                  </a:extLst>
                </p14:cNvPr>
                <p14:cNvContentPartPr/>
                <p14:nvPr/>
              </p14:nvContentPartPr>
              <p14:xfrm>
                <a:off x="4669560" y="2022969"/>
                <a:ext cx="601560" cy="41400"/>
              </p14:xfrm>
            </p:contentPart>
          </mc:Choice>
          <mc:Fallback>
            <p:pic>
              <p:nvPicPr>
                <p:cNvPr id="42" name="Ink 41">
                  <a:extLst>
                    <a:ext uri="{FF2B5EF4-FFF2-40B4-BE49-F238E27FC236}">
                      <a16:creationId xmlns:a16="http://schemas.microsoft.com/office/drawing/2014/main" id="{F4279CF8-A285-B0A2-435B-C5811197F37B}"/>
                    </a:ext>
                  </a:extLst>
                </p:cNvPr>
                <p:cNvPicPr/>
                <p:nvPr/>
              </p:nvPicPr>
              <p:blipFill>
                <a:blip r:embed="rId55"/>
                <a:stretch>
                  <a:fillRect/>
                </a:stretch>
              </p:blipFill>
              <p:spPr>
                <a:xfrm>
                  <a:off x="4651560" y="2004969"/>
                  <a:ext cx="6372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3" name="Ink 42">
                  <a:extLst>
                    <a:ext uri="{FF2B5EF4-FFF2-40B4-BE49-F238E27FC236}">
                      <a16:creationId xmlns:a16="http://schemas.microsoft.com/office/drawing/2014/main" id="{16E97CAE-26C1-266A-9CDC-FB77ABE49444}"/>
                    </a:ext>
                  </a:extLst>
                </p14:cNvPr>
                <p14:cNvContentPartPr/>
                <p14:nvPr/>
              </p14:nvContentPartPr>
              <p14:xfrm>
                <a:off x="3265200" y="1980489"/>
                <a:ext cx="1054440" cy="55440"/>
              </p14:xfrm>
            </p:contentPart>
          </mc:Choice>
          <mc:Fallback>
            <p:pic>
              <p:nvPicPr>
                <p:cNvPr id="43" name="Ink 42">
                  <a:extLst>
                    <a:ext uri="{FF2B5EF4-FFF2-40B4-BE49-F238E27FC236}">
                      <a16:creationId xmlns:a16="http://schemas.microsoft.com/office/drawing/2014/main" id="{16E97CAE-26C1-266A-9CDC-FB77ABE49444}"/>
                    </a:ext>
                  </a:extLst>
                </p:cNvPr>
                <p:cNvPicPr/>
                <p:nvPr/>
              </p:nvPicPr>
              <p:blipFill>
                <a:blip r:embed="rId57"/>
                <a:stretch>
                  <a:fillRect/>
                </a:stretch>
              </p:blipFill>
              <p:spPr>
                <a:xfrm>
                  <a:off x="3247200" y="1962489"/>
                  <a:ext cx="10900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4" name="Ink 43">
                  <a:extLst>
                    <a:ext uri="{FF2B5EF4-FFF2-40B4-BE49-F238E27FC236}">
                      <a16:creationId xmlns:a16="http://schemas.microsoft.com/office/drawing/2014/main" id="{9E607863-83F8-DA1C-A058-A91F0A91A464}"/>
                    </a:ext>
                  </a:extLst>
                </p14:cNvPr>
                <p14:cNvContentPartPr/>
                <p14:nvPr/>
              </p14:nvContentPartPr>
              <p14:xfrm>
                <a:off x="1652040" y="1980129"/>
                <a:ext cx="1309320" cy="46440"/>
              </p14:xfrm>
            </p:contentPart>
          </mc:Choice>
          <mc:Fallback>
            <p:pic>
              <p:nvPicPr>
                <p:cNvPr id="44" name="Ink 43">
                  <a:extLst>
                    <a:ext uri="{FF2B5EF4-FFF2-40B4-BE49-F238E27FC236}">
                      <a16:creationId xmlns:a16="http://schemas.microsoft.com/office/drawing/2014/main" id="{9E607863-83F8-DA1C-A058-A91F0A91A464}"/>
                    </a:ext>
                  </a:extLst>
                </p:cNvPr>
                <p:cNvPicPr/>
                <p:nvPr/>
              </p:nvPicPr>
              <p:blipFill>
                <a:blip r:embed="rId59"/>
                <a:stretch>
                  <a:fillRect/>
                </a:stretch>
              </p:blipFill>
              <p:spPr>
                <a:xfrm>
                  <a:off x="1634040" y="1962129"/>
                  <a:ext cx="13449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6" name="Ink 45">
                  <a:extLst>
                    <a:ext uri="{FF2B5EF4-FFF2-40B4-BE49-F238E27FC236}">
                      <a16:creationId xmlns:a16="http://schemas.microsoft.com/office/drawing/2014/main" id="{6E691C6F-2BD0-3878-9E30-505C9381C086}"/>
                    </a:ext>
                  </a:extLst>
                </p14:cNvPr>
                <p14:cNvContentPartPr/>
                <p14:nvPr/>
              </p14:nvContentPartPr>
              <p14:xfrm>
                <a:off x="3627360" y="2664849"/>
                <a:ext cx="861480" cy="30960"/>
              </p14:xfrm>
            </p:contentPart>
          </mc:Choice>
          <mc:Fallback>
            <p:pic>
              <p:nvPicPr>
                <p:cNvPr id="46" name="Ink 45">
                  <a:extLst>
                    <a:ext uri="{FF2B5EF4-FFF2-40B4-BE49-F238E27FC236}">
                      <a16:creationId xmlns:a16="http://schemas.microsoft.com/office/drawing/2014/main" id="{6E691C6F-2BD0-3878-9E30-505C9381C086}"/>
                    </a:ext>
                  </a:extLst>
                </p:cNvPr>
                <p:cNvPicPr/>
                <p:nvPr/>
              </p:nvPicPr>
              <p:blipFill>
                <a:blip r:embed="rId61"/>
                <a:stretch>
                  <a:fillRect/>
                </a:stretch>
              </p:blipFill>
              <p:spPr>
                <a:xfrm>
                  <a:off x="3609720" y="2647209"/>
                  <a:ext cx="89712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7" name="Ink 46">
                  <a:extLst>
                    <a:ext uri="{FF2B5EF4-FFF2-40B4-BE49-F238E27FC236}">
                      <a16:creationId xmlns:a16="http://schemas.microsoft.com/office/drawing/2014/main" id="{19A98E01-486B-D06D-CFF9-81A3255F5F4D}"/>
                    </a:ext>
                  </a:extLst>
                </p14:cNvPr>
                <p14:cNvContentPartPr/>
                <p14:nvPr/>
              </p14:nvContentPartPr>
              <p14:xfrm>
                <a:off x="2419200" y="2639649"/>
                <a:ext cx="903600" cy="41400"/>
              </p14:xfrm>
            </p:contentPart>
          </mc:Choice>
          <mc:Fallback>
            <p:pic>
              <p:nvPicPr>
                <p:cNvPr id="47" name="Ink 46">
                  <a:extLst>
                    <a:ext uri="{FF2B5EF4-FFF2-40B4-BE49-F238E27FC236}">
                      <a16:creationId xmlns:a16="http://schemas.microsoft.com/office/drawing/2014/main" id="{19A98E01-486B-D06D-CFF9-81A3255F5F4D}"/>
                    </a:ext>
                  </a:extLst>
                </p:cNvPr>
                <p:cNvPicPr/>
                <p:nvPr/>
              </p:nvPicPr>
              <p:blipFill>
                <a:blip r:embed="rId63"/>
                <a:stretch>
                  <a:fillRect/>
                </a:stretch>
              </p:blipFill>
              <p:spPr>
                <a:xfrm>
                  <a:off x="2401200" y="2622009"/>
                  <a:ext cx="9392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9" name="Ink 48">
                  <a:extLst>
                    <a:ext uri="{FF2B5EF4-FFF2-40B4-BE49-F238E27FC236}">
                      <a16:creationId xmlns:a16="http://schemas.microsoft.com/office/drawing/2014/main" id="{EA71CF50-8027-726F-2B07-8199639BEDC0}"/>
                    </a:ext>
                  </a:extLst>
                </p14:cNvPr>
                <p14:cNvContentPartPr/>
                <p14:nvPr/>
              </p14:nvContentPartPr>
              <p14:xfrm>
                <a:off x="1581120" y="2629569"/>
                <a:ext cx="811800" cy="65880"/>
              </p14:xfrm>
            </p:contentPart>
          </mc:Choice>
          <mc:Fallback>
            <p:pic>
              <p:nvPicPr>
                <p:cNvPr id="49" name="Ink 48">
                  <a:extLst>
                    <a:ext uri="{FF2B5EF4-FFF2-40B4-BE49-F238E27FC236}">
                      <a16:creationId xmlns:a16="http://schemas.microsoft.com/office/drawing/2014/main" id="{EA71CF50-8027-726F-2B07-8199639BEDC0}"/>
                    </a:ext>
                  </a:extLst>
                </p:cNvPr>
                <p:cNvPicPr/>
                <p:nvPr/>
              </p:nvPicPr>
              <p:blipFill>
                <a:blip r:embed="rId65"/>
                <a:stretch>
                  <a:fillRect/>
                </a:stretch>
              </p:blipFill>
              <p:spPr>
                <a:xfrm>
                  <a:off x="1563120" y="2611569"/>
                  <a:ext cx="8474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6" name="Ink 55">
                  <a:extLst>
                    <a:ext uri="{FF2B5EF4-FFF2-40B4-BE49-F238E27FC236}">
                      <a16:creationId xmlns:a16="http://schemas.microsoft.com/office/drawing/2014/main" id="{C6218730-922F-77AA-46CB-AB15E28DDBBB}"/>
                    </a:ext>
                  </a:extLst>
                </p14:cNvPr>
                <p14:cNvContentPartPr/>
                <p14:nvPr/>
              </p14:nvContentPartPr>
              <p14:xfrm>
                <a:off x="320760" y="1498809"/>
                <a:ext cx="1259640" cy="680040"/>
              </p14:xfrm>
            </p:contentPart>
          </mc:Choice>
          <mc:Fallback>
            <p:pic>
              <p:nvPicPr>
                <p:cNvPr id="56" name="Ink 55">
                  <a:extLst>
                    <a:ext uri="{FF2B5EF4-FFF2-40B4-BE49-F238E27FC236}">
                      <a16:creationId xmlns:a16="http://schemas.microsoft.com/office/drawing/2014/main" id="{C6218730-922F-77AA-46CB-AB15E28DDBBB}"/>
                    </a:ext>
                  </a:extLst>
                </p:cNvPr>
                <p:cNvPicPr/>
                <p:nvPr/>
              </p:nvPicPr>
              <p:blipFill>
                <a:blip r:embed="rId67"/>
                <a:stretch>
                  <a:fillRect/>
                </a:stretch>
              </p:blipFill>
              <p:spPr>
                <a:xfrm>
                  <a:off x="303120" y="1481169"/>
                  <a:ext cx="1295280" cy="7156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7" name="Ink 56">
                  <a:extLst>
                    <a:ext uri="{FF2B5EF4-FFF2-40B4-BE49-F238E27FC236}">
                      <a16:creationId xmlns:a16="http://schemas.microsoft.com/office/drawing/2014/main" id="{A5DFEA13-1F11-41A8-6B91-AE109714D062}"/>
                    </a:ext>
                  </a:extLst>
                </p14:cNvPr>
                <p14:cNvContentPartPr/>
                <p14:nvPr/>
              </p14:nvContentPartPr>
              <p14:xfrm>
                <a:off x="10243800" y="2565129"/>
                <a:ext cx="3960" cy="360"/>
              </p14:xfrm>
            </p:contentPart>
          </mc:Choice>
          <mc:Fallback>
            <p:pic>
              <p:nvPicPr>
                <p:cNvPr id="57" name="Ink 56">
                  <a:extLst>
                    <a:ext uri="{FF2B5EF4-FFF2-40B4-BE49-F238E27FC236}">
                      <a16:creationId xmlns:a16="http://schemas.microsoft.com/office/drawing/2014/main" id="{A5DFEA13-1F11-41A8-6B91-AE109714D062}"/>
                    </a:ext>
                  </a:extLst>
                </p:cNvPr>
                <p:cNvPicPr/>
                <p:nvPr/>
              </p:nvPicPr>
              <p:blipFill>
                <a:blip r:embed="rId69"/>
                <a:stretch>
                  <a:fillRect/>
                </a:stretch>
              </p:blipFill>
              <p:spPr>
                <a:xfrm>
                  <a:off x="10226160" y="2547489"/>
                  <a:ext cx="396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8" name="Ink 57">
                  <a:extLst>
                    <a:ext uri="{FF2B5EF4-FFF2-40B4-BE49-F238E27FC236}">
                      <a16:creationId xmlns:a16="http://schemas.microsoft.com/office/drawing/2014/main" id="{4F023500-DB93-DB18-83BF-3377989B5536}"/>
                    </a:ext>
                  </a:extLst>
                </p14:cNvPr>
                <p14:cNvContentPartPr/>
                <p14:nvPr/>
              </p14:nvContentPartPr>
              <p14:xfrm>
                <a:off x="10220040" y="2569449"/>
                <a:ext cx="29880" cy="49320"/>
              </p14:xfrm>
            </p:contentPart>
          </mc:Choice>
          <mc:Fallback>
            <p:pic>
              <p:nvPicPr>
                <p:cNvPr id="58" name="Ink 57">
                  <a:extLst>
                    <a:ext uri="{FF2B5EF4-FFF2-40B4-BE49-F238E27FC236}">
                      <a16:creationId xmlns:a16="http://schemas.microsoft.com/office/drawing/2014/main" id="{4F023500-DB93-DB18-83BF-3377989B5536}"/>
                    </a:ext>
                  </a:extLst>
                </p:cNvPr>
                <p:cNvPicPr/>
                <p:nvPr/>
              </p:nvPicPr>
              <p:blipFill>
                <a:blip r:embed="rId71"/>
                <a:stretch>
                  <a:fillRect/>
                </a:stretch>
              </p:blipFill>
              <p:spPr>
                <a:xfrm>
                  <a:off x="10202040" y="2551809"/>
                  <a:ext cx="655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9" name="Ink 58">
                  <a:extLst>
                    <a:ext uri="{FF2B5EF4-FFF2-40B4-BE49-F238E27FC236}">
                      <a16:creationId xmlns:a16="http://schemas.microsoft.com/office/drawing/2014/main" id="{C7C4CAB5-E999-1F11-8E04-9A2D34CD4127}"/>
                    </a:ext>
                  </a:extLst>
                </p14:cNvPr>
                <p14:cNvContentPartPr/>
                <p14:nvPr/>
              </p14:nvContentPartPr>
              <p14:xfrm>
                <a:off x="8394840" y="2123049"/>
                <a:ext cx="2080440" cy="658440"/>
              </p14:xfrm>
            </p:contentPart>
          </mc:Choice>
          <mc:Fallback>
            <p:pic>
              <p:nvPicPr>
                <p:cNvPr id="59" name="Ink 58">
                  <a:extLst>
                    <a:ext uri="{FF2B5EF4-FFF2-40B4-BE49-F238E27FC236}">
                      <a16:creationId xmlns:a16="http://schemas.microsoft.com/office/drawing/2014/main" id="{C7C4CAB5-E999-1F11-8E04-9A2D34CD4127}"/>
                    </a:ext>
                  </a:extLst>
                </p:cNvPr>
                <p:cNvPicPr/>
                <p:nvPr/>
              </p:nvPicPr>
              <p:blipFill>
                <a:blip r:embed="rId73"/>
                <a:stretch>
                  <a:fillRect/>
                </a:stretch>
              </p:blipFill>
              <p:spPr>
                <a:xfrm>
                  <a:off x="8376840" y="2105409"/>
                  <a:ext cx="2116080" cy="694080"/>
                </a:xfrm>
                <a:prstGeom prst="rect">
                  <a:avLst/>
                </a:prstGeom>
              </p:spPr>
            </p:pic>
          </mc:Fallback>
        </mc:AlternateContent>
      </p:grpSp>
      <p:grpSp>
        <p:nvGrpSpPr>
          <p:cNvPr id="70" name="Group 69">
            <a:extLst>
              <a:ext uri="{FF2B5EF4-FFF2-40B4-BE49-F238E27FC236}">
                <a16:creationId xmlns:a16="http://schemas.microsoft.com/office/drawing/2014/main" id="{17FC09C3-6E71-F31F-CDE9-74E442239DF1}"/>
              </a:ext>
            </a:extLst>
          </p:cNvPr>
          <p:cNvGrpSpPr/>
          <p:nvPr/>
        </p:nvGrpSpPr>
        <p:grpSpPr>
          <a:xfrm>
            <a:off x="1223640" y="3135369"/>
            <a:ext cx="6491880" cy="189000"/>
            <a:chOff x="1223640" y="3135369"/>
            <a:chExt cx="6491880" cy="189000"/>
          </a:xfrm>
        </p:grpSpPr>
        <mc:AlternateContent xmlns:mc="http://schemas.openxmlformats.org/markup-compatibility/2006">
          <mc:Choice xmlns:p14="http://schemas.microsoft.com/office/powerpoint/2010/main" Requires="p14">
            <p:contentPart p14:bwMode="auto" r:id="rId74">
              <p14:nvContentPartPr>
                <p14:cNvPr id="62" name="Ink 61">
                  <a:extLst>
                    <a:ext uri="{FF2B5EF4-FFF2-40B4-BE49-F238E27FC236}">
                      <a16:creationId xmlns:a16="http://schemas.microsoft.com/office/drawing/2014/main" id="{8912F7AE-0874-74E0-FD66-0C20BD476890}"/>
                    </a:ext>
                  </a:extLst>
                </p14:cNvPr>
                <p14:cNvContentPartPr/>
                <p14:nvPr/>
              </p14:nvContentPartPr>
              <p14:xfrm>
                <a:off x="6672600" y="3140769"/>
                <a:ext cx="1042920" cy="81360"/>
              </p14:xfrm>
            </p:contentPart>
          </mc:Choice>
          <mc:Fallback>
            <p:pic>
              <p:nvPicPr>
                <p:cNvPr id="62" name="Ink 61">
                  <a:extLst>
                    <a:ext uri="{FF2B5EF4-FFF2-40B4-BE49-F238E27FC236}">
                      <a16:creationId xmlns:a16="http://schemas.microsoft.com/office/drawing/2014/main" id="{8912F7AE-0874-74E0-FD66-0C20BD476890}"/>
                    </a:ext>
                  </a:extLst>
                </p:cNvPr>
                <p:cNvPicPr/>
                <p:nvPr/>
              </p:nvPicPr>
              <p:blipFill>
                <a:blip r:embed="rId75"/>
                <a:stretch>
                  <a:fillRect/>
                </a:stretch>
              </p:blipFill>
              <p:spPr>
                <a:xfrm>
                  <a:off x="6654960" y="3122769"/>
                  <a:ext cx="10785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63" name="Ink 62">
                  <a:extLst>
                    <a:ext uri="{FF2B5EF4-FFF2-40B4-BE49-F238E27FC236}">
                      <a16:creationId xmlns:a16="http://schemas.microsoft.com/office/drawing/2014/main" id="{D54FBB6A-3686-B947-F063-B34174951B91}"/>
                    </a:ext>
                  </a:extLst>
                </p14:cNvPr>
                <p14:cNvContentPartPr/>
                <p14:nvPr/>
              </p14:nvContentPartPr>
              <p14:xfrm>
                <a:off x="5792040" y="3211689"/>
                <a:ext cx="746640" cy="98280"/>
              </p14:xfrm>
            </p:contentPart>
          </mc:Choice>
          <mc:Fallback>
            <p:pic>
              <p:nvPicPr>
                <p:cNvPr id="63" name="Ink 62">
                  <a:extLst>
                    <a:ext uri="{FF2B5EF4-FFF2-40B4-BE49-F238E27FC236}">
                      <a16:creationId xmlns:a16="http://schemas.microsoft.com/office/drawing/2014/main" id="{D54FBB6A-3686-B947-F063-B34174951B91}"/>
                    </a:ext>
                  </a:extLst>
                </p:cNvPr>
                <p:cNvPicPr/>
                <p:nvPr/>
              </p:nvPicPr>
              <p:blipFill>
                <a:blip r:embed="rId77"/>
                <a:stretch>
                  <a:fillRect/>
                </a:stretch>
              </p:blipFill>
              <p:spPr>
                <a:xfrm>
                  <a:off x="5774400" y="3193689"/>
                  <a:ext cx="7822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65" name="Ink 64">
                  <a:extLst>
                    <a:ext uri="{FF2B5EF4-FFF2-40B4-BE49-F238E27FC236}">
                      <a16:creationId xmlns:a16="http://schemas.microsoft.com/office/drawing/2014/main" id="{1EDC380A-70E4-8366-952F-D49ED4D6DE5B}"/>
                    </a:ext>
                  </a:extLst>
                </p14:cNvPr>
                <p14:cNvContentPartPr/>
                <p14:nvPr/>
              </p14:nvContentPartPr>
              <p14:xfrm>
                <a:off x="4747320" y="3288009"/>
                <a:ext cx="869400" cy="36360"/>
              </p14:xfrm>
            </p:contentPart>
          </mc:Choice>
          <mc:Fallback>
            <p:pic>
              <p:nvPicPr>
                <p:cNvPr id="65" name="Ink 64">
                  <a:extLst>
                    <a:ext uri="{FF2B5EF4-FFF2-40B4-BE49-F238E27FC236}">
                      <a16:creationId xmlns:a16="http://schemas.microsoft.com/office/drawing/2014/main" id="{1EDC380A-70E4-8366-952F-D49ED4D6DE5B}"/>
                    </a:ext>
                  </a:extLst>
                </p:cNvPr>
                <p:cNvPicPr/>
                <p:nvPr/>
              </p:nvPicPr>
              <p:blipFill>
                <a:blip r:embed="rId79"/>
                <a:stretch>
                  <a:fillRect/>
                </a:stretch>
              </p:blipFill>
              <p:spPr>
                <a:xfrm>
                  <a:off x="4729680" y="3270009"/>
                  <a:ext cx="9050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66" name="Ink 65">
                  <a:extLst>
                    <a:ext uri="{FF2B5EF4-FFF2-40B4-BE49-F238E27FC236}">
                      <a16:creationId xmlns:a16="http://schemas.microsoft.com/office/drawing/2014/main" id="{64C0651C-3938-DEBD-42BD-0A3DC48EB80F}"/>
                    </a:ext>
                  </a:extLst>
                </p14:cNvPr>
                <p14:cNvContentPartPr/>
                <p14:nvPr/>
              </p14:nvContentPartPr>
              <p14:xfrm>
                <a:off x="3488040" y="3258489"/>
                <a:ext cx="933840" cy="48600"/>
              </p14:xfrm>
            </p:contentPart>
          </mc:Choice>
          <mc:Fallback>
            <p:pic>
              <p:nvPicPr>
                <p:cNvPr id="66" name="Ink 65">
                  <a:extLst>
                    <a:ext uri="{FF2B5EF4-FFF2-40B4-BE49-F238E27FC236}">
                      <a16:creationId xmlns:a16="http://schemas.microsoft.com/office/drawing/2014/main" id="{64C0651C-3938-DEBD-42BD-0A3DC48EB80F}"/>
                    </a:ext>
                  </a:extLst>
                </p:cNvPr>
                <p:cNvPicPr/>
                <p:nvPr/>
              </p:nvPicPr>
              <p:blipFill>
                <a:blip r:embed="rId81"/>
                <a:stretch>
                  <a:fillRect/>
                </a:stretch>
              </p:blipFill>
              <p:spPr>
                <a:xfrm>
                  <a:off x="3470400" y="3240489"/>
                  <a:ext cx="9694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8" name="Ink 67">
                  <a:extLst>
                    <a:ext uri="{FF2B5EF4-FFF2-40B4-BE49-F238E27FC236}">
                      <a16:creationId xmlns:a16="http://schemas.microsoft.com/office/drawing/2014/main" id="{0E2F0F88-B717-77C7-8C65-32E66A316FFF}"/>
                    </a:ext>
                  </a:extLst>
                </p14:cNvPr>
                <p14:cNvContentPartPr/>
                <p14:nvPr/>
              </p14:nvContentPartPr>
              <p14:xfrm>
                <a:off x="2607120" y="3179289"/>
                <a:ext cx="709920" cy="103320"/>
              </p14:xfrm>
            </p:contentPart>
          </mc:Choice>
          <mc:Fallback>
            <p:pic>
              <p:nvPicPr>
                <p:cNvPr id="68" name="Ink 67">
                  <a:extLst>
                    <a:ext uri="{FF2B5EF4-FFF2-40B4-BE49-F238E27FC236}">
                      <a16:creationId xmlns:a16="http://schemas.microsoft.com/office/drawing/2014/main" id="{0E2F0F88-B717-77C7-8C65-32E66A316FFF}"/>
                    </a:ext>
                  </a:extLst>
                </p:cNvPr>
                <p:cNvPicPr/>
                <p:nvPr/>
              </p:nvPicPr>
              <p:blipFill>
                <a:blip r:embed="rId83"/>
                <a:stretch>
                  <a:fillRect/>
                </a:stretch>
              </p:blipFill>
              <p:spPr>
                <a:xfrm>
                  <a:off x="2589120" y="3161289"/>
                  <a:ext cx="7455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9" name="Ink 68">
                  <a:extLst>
                    <a:ext uri="{FF2B5EF4-FFF2-40B4-BE49-F238E27FC236}">
                      <a16:creationId xmlns:a16="http://schemas.microsoft.com/office/drawing/2014/main" id="{384E5886-3F9D-6ED3-79CC-51B5F79B7FB0}"/>
                    </a:ext>
                  </a:extLst>
                </p14:cNvPr>
                <p14:cNvContentPartPr/>
                <p14:nvPr/>
              </p14:nvContentPartPr>
              <p14:xfrm>
                <a:off x="1223640" y="3135369"/>
                <a:ext cx="1192320" cy="142920"/>
              </p14:xfrm>
            </p:contentPart>
          </mc:Choice>
          <mc:Fallback>
            <p:pic>
              <p:nvPicPr>
                <p:cNvPr id="69" name="Ink 68">
                  <a:extLst>
                    <a:ext uri="{FF2B5EF4-FFF2-40B4-BE49-F238E27FC236}">
                      <a16:creationId xmlns:a16="http://schemas.microsoft.com/office/drawing/2014/main" id="{384E5886-3F9D-6ED3-79CC-51B5F79B7FB0}"/>
                    </a:ext>
                  </a:extLst>
                </p:cNvPr>
                <p:cNvPicPr/>
                <p:nvPr/>
              </p:nvPicPr>
              <p:blipFill>
                <a:blip r:embed="rId85"/>
                <a:stretch>
                  <a:fillRect/>
                </a:stretch>
              </p:blipFill>
              <p:spPr>
                <a:xfrm>
                  <a:off x="1205640" y="3117369"/>
                  <a:ext cx="1227960" cy="178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6">
            <p14:nvContentPartPr>
              <p14:cNvPr id="71" name="Ink 70">
                <a:extLst>
                  <a:ext uri="{FF2B5EF4-FFF2-40B4-BE49-F238E27FC236}">
                    <a16:creationId xmlns:a16="http://schemas.microsoft.com/office/drawing/2014/main" id="{D4085425-5045-B111-25C2-F69B624BBD48}"/>
                  </a:ext>
                </a:extLst>
              </p14:cNvPr>
              <p14:cNvContentPartPr/>
              <p14:nvPr/>
            </p14:nvContentPartPr>
            <p14:xfrm>
              <a:off x="247320" y="3122769"/>
              <a:ext cx="891360" cy="208080"/>
            </p14:xfrm>
          </p:contentPart>
        </mc:Choice>
        <mc:Fallback>
          <p:pic>
            <p:nvPicPr>
              <p:cNvPr id="71" name="Ink 70">
                <a:extLst>
                  <a:ext uri="{FF2B5EF4-FFF2-40B4-BE49-F238E27FC236}">
                    <a16:creationId xmlns:a16="http://schemas.microsoft.com/office/drawing/2014/main" id="{D4085425-5045-B111-25C2-F69B624BBD48}"/>
                  </a:ext>
                </a:extLst>
              </p:cNvPr>
              <p:cNvPicPr/>
              <p:nvPr/>
            </p:nvPicPr>
            <p:blipFill>
              <a:blip r:embed="rId87"/>
              <a:stretch>
                <a:fillRect/>
              </a:stretch>
            </p:blipFill>
            <p:spPr>
              <a:xfrm>
                <a:off x="229320" y="3105129"/>
                <a:ext cx="92700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72" name="Ink 71">
                <a:extLst>
                  <a:ext uri="{FF2B5EF4-FFF2-40B4-BE49-F238E27FC236}">
                    <a16:creationId xmlns:a16="http://schemas.microsoft.com/office/drawing/2014/main" id="{37F1EF6B-2A4A-20DC-183D-7B2D0737C23A}"/>
                  </a:ext>
                </a:extLst>
              </p14:cNvPr>
              <p14:cNvContentPartPr/>
              <p14:nvPr/>
            </p14:nvContentPartPr>
            <p14:xfrm>
              <a:off x="9741600" y="3764649"/>
              <a:ext cx="453960" cy="91800"/>
            </p14:xfrm>
          </p:contentPart>
        </mc:Choice>
        <mc:Fallback>
          <p:pic>
            <p:nvPicPr>
              <p:cNvPr id="72" name="Ink 71">
                <a:extLst>
                  <a:ext uri="{FF2B5EF4-FFF2-40B4-BE49-F238E27FC236}">
                    <a16:creationId xmlns:a16="http://schemas.microsoft.com/office/drawing/2014/main" id="{37F1EF6B-2A4A-20DC-183D-7B2D0737C23A}"/>
                  </a:ext>
                </a:extLst>
              </p:cNvPr>
              <p:cNvPicPr/>
              <p:nvPr/>
            </p:nvPicPr>
            <p:blipFill>
              <a:blip r:embed="rId89"/>
              <a:stretch>
                <a:fillRect/>
              </a:stretch>
            </p:blipFill>
            <p:spPr>
              <a:xfrm>
                <a:off x="9723600" y="3746649"/>
                <a:ext cx="4896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73" name="Ink 72">
                <a:extLst>
                  <a:ext uri="{FF2B5EF4-FFF2-40B4-BE49-F238E27FC236}">
                    <a16:creationId xmlns:a16="http://schemas.microsoft.com/office/drawing/2014/main" id="{E6507335-4DA9-5AA8-BF1D-921E93962868}"/>
                  </a:ext>
                </a:extLst>
              </p14:cNvPr>
              <p14:cNvContentPartPr/>
              <p14:nvPr/>
            </p14:nvContentPartPr>
            <p14:xfrm>
              <a:off x="8251200" y="3835209"/>
              <a:ext cx="1238760" cy="43560"/>
            </p14:xfrm>
          </p:contentPart>
        </mc:Choice>
        <mc:Fallback>
          <p:pic>
            <p:nvPicPr>
              <p:cNvPr id="73" name="Ink 72">
                <a:extLst>
                  <a:ext uri="{FF2B5EF4-FFF2-40B4-BE49-F238E27FC236}">
                    <a16:creationId xmlns:a16="http://schemas.microsoft.com/office/drawing/2014/main" id="{E6507335-4DA9-5AA8-BF1D-921E93962868}"/>
                  </a:ext>
                </a:extLst>
              </p:cNvPr>
              <p:cNvPicPr/>
              <p:nvPr/>
            </p:nvPicPr>
            <p:blipFill>
              <a:blip r:embed="rId91"/>
              <a:stretch>
                <a:fillRect/>
              </a:stretch>
            </p:blipFill>
            <p:spPr>
              <a:xfrm>
                <a:off x="8233560" y="3817569"/>
                <a:ext cx="12744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74" name="Ink 73">
                <a:extLst>
                  <a:ext uri="{FF2B5EF4-FFF2-40B4-BE49-F238E27FC236}">
                    <a16:creationId xmlns:a16="http://schemas.microsoft.com/office/drawing/2014/main" id="{B1A9771D-848A-568C-AD81-EA5FD04ECB11}"/>
                  </a:ext>
                </a:extLst>
              </p14:cNvPr>
              <p14:cNvContentPartPr/>
              <p14:nvPr/>
            </p14:nvContentPartPr>
            <p14:xfrm>
              <a:off x="5679720" y="3818649"/>
              <a:ext cx="2377440" cy="65160"/>
            </p14:xfrm>
          </p:contentPart>
        </mc:Choice>
        <mc:Fallback>
          <p:pic>
            <p:nvPicPr>
              <p:cNvPr id="74" name="Ink 73">
                <a:extLst>
                  <a:ext uri="{FF2B5EF4-FFF2-40B4-BE49-F238E27FC236}">
                    <a16:creationId xmlns:a16="http://schemas.microsoft.com/office/drawing/2014/main" id="{B1A9771D-848A-568C-AD81-EA5FD04ECB11}"/>
                  </a:ext>
                </a:extLst>
              </p:cNvPr>
              <p:cNvPicPr/>
              <p:nvPr/>
            </p:nvPicPr>
            <p:blipFill>
              <a:blip r:embed="rId93"/>
              <a:stretch>
                <a:fillRect/>
              </a:stretch>
            </p:blipFill>
            <p:spPr>
              <a:xfrm>
                <a:off x="5661720" y="3801009"/>
                <a:ext cx="24130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75" name="Ink 74">
                <a:extLst>
                  <a:ext uri="{FF2B5EF4-FFF2-40B4-BE49-F238E27FC236}">
                    <a16:creationId xmlns:a16="http://schemas.microsoft.com/office/drawing/2014/main" id="{56B140C5-9EBE-568A-07C9-33E79892076B}"/>
                  </a:ext>
                </a:extLst>
              </p14:cNvPr>
              <p14:cNvContentPartPr/>
              <p14:nvPr/>
            </p14:nvContentPartPr>
            <p14:xfrm>
              <a:off x="108360" y="2629209"/>
              <a:ext cx="1059840" cy="761760"/>
            </p14:xfrm>
          </p:contentPart>
        </mc:Choice>
        <mc:Fallback>
          <p:pic>
            <p:nvPicPr>
              <p:cNvPr id="75" name="Ink 74">
                <a:extLst>
                  <a:ext uri="{FF2B5EF4-FFF2-40B4-BE49-F238E27FC236}">
                    <a16:creationId xmlns:a16="http://schemas.microsoft.com/office/drawing/2014/main" id="{56B140C5-9EBE-568A-07C9-33E79892076B}"/>
                  </a:ext>
                </a:extLst>
              </p:cNvPr>
              <p:cNvPicPr/>
              <p:nvPr/>
            </p:nvPicPr>
            <p:blipFill>
              <a:blip r:embed="rId95"/>
              <a:stretch>
                <a:fillRect/>
              </a:stretch>
            </p:blipFill>
            <p:spPr>
              <a:xfrm>
                <a:off x="90720" y="2611209"/>
                <a:ext cx="1095480" cy="7974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76" name="Ink 75">
                <a:extLst>
                  <a:ext uri="{FF2B5EF4-FFF2-40B4-BE49-F238E27FC236}">
                    <a16:creationId xmlns:a16="http://schemas.microsoft.com/office/drawing/2014/main" id="{7D59958C-6C9F-61FF-7EB2-9E60DE0EB53D}"/>
                  </a:ext>
                </a:extLst>
              </p14:cNvPr>
              <p14:cNvContentPartPr/>
              <p14:nvPr/>
            </p14:nvContentPartPr>
            <p14:xfrm>
              <a:off x="190440" y="2679609"/>
              <a:ext cx="988920" cy="614880"/>
            </p14:xfrm>
          </p:contentPart>
        </mc:Choice>
        <mc:Fallback>
          <p:pic>
            <p:nvPicPr>
              <p:cNvPr id="76" name="Ink 75">
                <a:extLst>
                  <a:ext uri="{FF2B5EF4-FFF2-40B4-BE49-F238E27FC236}">
                    <a16:creationId xmlns:a16="http://schemas.microsoft.com/office/drawing/2014/main" id="{7D59958C-6C9F-61FF-7EB2-9E60DE0EB53D}"/>
                  </a:ext>
                </a:extLst>
              </p:cNvPr>
              <p:cNvPicPr/>
              <p:nvPr/>
            </p:nvPicPr>
            <p:blipFill>
              <a:blip r:embed="rId97"/>
              <a:stretch>
                <a:fillRect/>
              </a:stretch>
            </p:blipFill>
            <p:spPr>
              <a:xfrm>
                <a:off x="172800" y="2661969"/>
                <a:ext cx="1024560" cy="6505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77" name="Ink 76">
                <a:extLst>
                  <a:ext uri="{FF2B5EF4-FFF2-40B4-BE49-F238E27FC236}">
                    <a16:creationId xmlns:a16="http://schemas.microsoft.com/office/drawing/2014/main" id="{4759A26C-6A2B-B23A-C534-A7AE5C8708F3}"/>
                  </a:ext>
                </a:extLst>
              </p14:cNvPr>
              <p14:cNvContentPartPr/>
              <p14:nvPr/>
            </p14:nvContentPartPr>
            <p14:xfrm>
              <a:off x="5601600" y="3255969"/>
              <a:ext cx="4715640" cy="703080"/>
            </p14:xfrm>
          </p:contentPart>
        </mc:Choice>
        <mc:Fallback>
          <p:pic>
            <p:nvPicPr>
              <p:cNvPr id="77" name="Ink 76">
                <a:extLst>
                  <a:ext uri="{FF2B5EF4-FFF2-40B4-BE49-F238E27FC236}">
                    <a16:creationId xmlns:a16="http://schemas.microsoft.com/office/drawing/2014/main" id="{4759A26C-6A2B-B23A-C534-A7AE5C8708F3}"/>
                  </a:ext>
                </a:extLst>
              </p:cNvPr>
              <p:cNvPicPr/>
              <p:nvPr/>
            </p:nvPicPr>
            <p:blipFill>
              <a:blip r:embed="rId99"/>
              <a:stretch>
                <a:fillRect/>
              </a:stretch>
            </p:blipFill>
            <p:spPr>
              <a:xfrm>
                <a:off x="5583600" y="3238329"/>
                <a:ext cx="4751280" cy="7387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83" name="Ink 82">
                <a:extLst>
                  <a:ext uri="{FF2B5EF4-FFF2-40B4-BE49-F238E27FC236}">
                    <a16:creationId xmlns:a16="http://schemas.microsoft.com/office/drawing/2014/main" id="{BF234E2F-1E27-6695-BE1D-C69DB5C4D25F}"/>
                  </a:ext>
                </a:extLst>
              </p14:cNvPr>
              <p14:cNvContentPartPr/>
              <p14:nvPr/>
            </p14:nvContentPartPr>
            <p14:xfrm>
              <a:off x="1355400" y="3175329"/>
              <a:ext cx="980640" cy="59400"/>
            </p14:xfrm>
          </p:contentPart>
        </mc:Choice>
        <mc:Fallback>
          <p:pic>
            <p:nvPicPr>
              <p:cNvPr id="83" name="Ink 82">
                <a:extLst>
                  <a:ext uri="{FF2B5EF4-FFF2-40B4-BE49-F238E27FC236}">
                    <a16:creationId xmlns:a16="http://schemas.microsoft.com/office/drawing/2014/main" id="{BF234E2F-1E27-6695-BE1D-C69DB5C4D25F}"/>
                  </a:ext>
                </a:extLst>
              </p:cNvPr>
              <p:cNvPicPr/>
              <p:nvPr/>
            </p:nvPicPr>
            <p:blipFill>
              <a:blip r:embed="rId101"/>
              <a:stretch>
                <a:fillRect/>
              </a:stretch>
            </p:blipFill>
            <p:spPr>
              <a:xfrm>
                <a:off x="1337760" y="3157689"/>
                <a:ext cx="10162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84" name="Ink 83">
                <a:extLst>
                  <a:ext uri="{FF2B5EF4-FFF2-40B4-BE49-F238E27FC236}">
                    <a16:creationId xmlns:a16="http://schemas.microsoft.com/office/drawing/2014/main" id="{483DC68C-E8DF-BE6C-1182-2FFFB858AFC5}"/>
                  </a:ext>
                </a:extLst>
              </p14:cNvPr>
              <p14:cNvContentPartPr/>
              <p14:nvPr/>
            </p14:nvContentPartPr>
            <p14:xfrm>
              <a:off x="1836360" y="3847449"/>
              <a:ext cx="2854800" cy="69120"/>
            </p14:xfrm>
          </p:contentPart>
        </mc:Choice>
        <mc:Fallback>
          <p:pic>
            <p:nvPicPr>
              <p:cNvPr id="84" name="Ink 83">
                <a:extLst>
                  <a:ext uri="{FF2B5EF4-FFF2-40B4-BE49-F238E27FC236}">
                    <a16:creationId xmlns:a16="http://schemas.microsoft.com/office/drawing/2014/main" id="{483DC68C-E8DF-BE6C-1182-2FFFB858AFC5}"/>
                  </a:ext>
                </a:extLst>
              </p:cNvPr>
              <p:cNvPicPr/>
              <p:nvPr/>
            </p:nvPicPr>
            <p:blipFill>
              <a:blip r:embed="rId103"/>
              <a:stretch>
                <a:fillRect/>
              </a:stretch>
            </p:blipFill>
            <p:spPr>
              <a:xfrm>
                <a:off x="1818720" y="3829449"/>
                <a:ext cx="2890440" cy="104760"/>
              </a:xfrm>
              <a:prstGeom prst="rect">
                <a:avLst/>
              </a:prstGeom>
            </p:spPr>
          </p:pic>
        </mc:Fallback>
      </mc:AlternateContent>
      <p:grpSp>
        <p:nvGrpSpPr>
          <p:cNvPr id="91" name="Group 90">
            <a:extLst>
              <a:ext uri="{FF2B5EF4-FFF2-40B4-BE49-F238E27FC236}">
                <a16:creationId xmlns:a16="http://schemas.microsoft.com/office/drawing/2014/main" id="{30746D13-BD45-17A9-A97F-98EB0F5B3893}"/>
              </a:ext>
            </a:extLst>
          </p:cNvPr>
          <p:cNvGrpSpPr/>
          <p:nvPr/>
        </p:nvGrpSpPr>
        <p:grpSpPr>
          <a:xfrm>
            <a:off x="2565360" y="3211689"/>
            <a:ext cx="3012480" cy="698040"/>
            <a:chOff x="2565360" y="3211689"/>
            <a:chExt cx="3012480" cy="698040"/>
          </a:xfrm>
        </p:grpSpPr>
        <mc:AlternateContent xmlns:mc="http://schemas.openxmlformats.org/markup-compatibility/2006">
          <mc:Choice xmlns:p14="http://schemas.microsoft.com/office/powerpoint/2010/main" Requires="p14">
            <p:contentPart p14:bwMode="auto" r:id="rId104">
              <p14:nvContentPartPr>
                <p14:cNvPr id="78" name="Ink 77">
                  <a:extLst>
                    <a:ext uri="{FF2B5EF4-FFF2-40B4-BE49-F238E27FC236}">
                      <a16:creationId xmlns:a16="http://schemas.microsoft.com/office/drawing/2014/main" id="{F0217AA4-0B58-8D88-5D50-09735E896678}"/>
                    </a:ext>
                  </a:extLst>
                </p14:cNvPr>
                <p14:cNvContentPartPr/>
                <p14:nvPr/>
              </p14:nvContentPartPr>
              <p14:xfrm>
                <a:off x="4771080" y="3282609"/>
                <a:ext cx="806760" cy="38520"/>
              </p14:xfrm>
            </p:contentPart>
          </mc:Choice>
          <mc:Fallback>
            <p:pic>
              <p:nvPicPr>
                <p:cNvPr id="78" name="Ink 77">
                  <a:extLst>
                    <a:ext uri="{FF2B5EF4-FFF2-40B4-BE49-F238E27FC236}">
                      <a16:creationId xmlns:a16="http://schemas.microsoft.com/office/drawing/2014/main" id="{F0217AA4-0B58-8D88-5D50-09735E896678}"/>
                    </a:ext>
                  </a:extLst>
                </p:cNvPr>
                <p:cNvPicPr/>
                <p:nvPr/>
              </p:nvPicPr>
              <p:blipFill>
                <a:blip r:embed="rId105"/>
                <a:stretch>
                  <a:fillRect/>
                </a:stretch>
              </p:blipFill>
              <p:spPr>
                <a:xfrm>
                  <a:off x="4753440" y="3264609"/>
                  <a:ext cx="8424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9" name="Ink 78">
                  <a:extLst>
                    <a:ext uri="{FF2B5EF4-FFF2-40B4-BE49-F238E27FC236}">
                      <a16:creationId xmlns:a16="http://schemas.microsoft.com/office/drawing/2014/main" id="{27E8ED5D-4BF8-F9A7-E16A-F9C8D3BBF6E0}"/>
                    </a:ext>
                  </a:extLst>
                </p14:cNvPr>
                <p14:cNvContentPartPr/>
                <p14:nvPr/>
              </p14:nvContentPartPr>
              <p14:xfrm>
                <a:off x="3645360" y="3258489"/>
                <a:ext cx="790920" cy="59040"/>
              </p14:xfrm>
            </p:contentPart>
          </mc:Choice>
          <mc:Fallback>
            <p:pic>
              <p:nvPicPr>
                <p:cNvPr id="79" name="Ink 78">
                  <a:extLst>
                    <a:ext uri="{FF2B5EF4-FFF2-40B4-BE49-F238E27FC236}">
                      <a16:creationId xmlns:a16="http://schemas.microsoft.com/office/drawing/2014/main" id="{27E8ED5D-4BF8-F9A7-E16A-F9C8D3BBF6E0}"/>
                    </a:ext>
                  </a:extLst>
                </p:cNvPr>
                <p:cNvPicPr/>
                <p:nvPr/>
              </p:nvPicPr>
              <p:blipFill>
                <a:blip r:embed="rId107"/>
                <a:stretch>
                  <a:fillRect/>
                </a:stretch>
              </p:blipFill>
              <p:spPr>
                <a:xfrm>
                  <a:off x="3627360" y="3240489"/>
                  <a:ext cx="8265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81" name="Ink 80">
                  <a:extLst>
                    <a:ext uri="{FF2B5EF4-FFF2-40B4-BE49-F238E27FC236}">
                      <a16:creationId xmlns:a16="http://schemas.microsoft.com/office/drawing/2014/main" id="{0B3D5B19-AC08-45CA-86A9-5C3059302B62}"/>
                    </a:ext>
                  </a:extLst>
                </p14:cNvPr>
                <p14:cNvContentPartPr/>
                <p14:nvPr/>
              </p14:nvContentPartPr>
              <p14:xfrm>
                <a:off x="2565360" y="3211689"/>
                <a:ext cx="737280" cy="48240"/>
              </p14:xfrm>
            </p:contentPart>
          </mc:Choice>
          <mc:Fallback>
            <p:pic>
              <p:nvPicPr>
                <p:cNvPr id="81" name="Ink 80">
                  <a:extLst>
                    <a:ext uri="{FF2B5EF4-FFF2-40B4-BE49-F238E27FC236}">
                      <a16:creationId xmlns:a16="http://schemas.microsoft.com/office/drawing/2014/main" id="{0B3D5B19-AC08-45CA-86A9-5C3059302B62}"/>
                    </a:ext>
                  </a:extLst>
                </p:cNvPr>
                <p:cNvPicPr/>
                <p:nvPr/>
              </p:nvPicPr>
              <p:blipFill>
                <a:blip r:embed="rId109"/>
                <a:stretch>
                  <a:fillRect/>
                </a:stretch>
              </p:blipFill>
              <p:spPr>
                <a:xfrm>
                  <a:off x="2547720" y="3193689"/>
                  <a:ext cx="7729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90" name="Ink 89">
                  <a:extLst>
                    <a:ext uri="{FF2B5EF4-FFF2-40B4-BE49-F238E27FC236}">
                      <a16:creationId xmlns:a16="http://schemas.microsoft.com/office/drawing/2014/main" id="{2C115F2C-FD38-D3B4-A7D6-F3CFAE3E1A4B}"/>
                    </a:ext>
                  </a:extLst>
                </p14:cNvPr>
                <p14:cNvContentPartPr/>
                <p14:nvPr/>
              </p14:nvContentPartPr>
              <p14:xfrm>
                <a:off x="3866400" y="3323289"/>
                <a:ext cx="943560" cy="586440"/>
              </p14:xfrm>
            </p:contentPart>
          </mc:Choice>
          <mc:Fallback>
            <p:pic>
              <p:nvPicPr>
                <p:cNvPr id="90" name="Ink 89">
                  <a:extLst>
                    <a:ext uri="{FF2B5EF4-FFF2-40B4-BE49-F238E27FC236}">
                      <a16:creationId xmlns:a16="http://schemas.microsoft.com/office/drawing/2014/main" id="{2C115F2C-FD38-D3B4-A7D6-F3CFAE3E1A4B}"/>
                    </a:ext>
                  </a:extLst>
                </p:cNvPr>
                <p:cNvPicPr/>
                <p:nvPr/>
              </p:nvPicPr>
              <p:blipFill>
                <a:blip r:embed="rId111"/>
                <a:stretch>
                  <a:fillRect/>
                </a:stretch>
              </p:blipFill>
              <p:spPr>
                <a:xfrm>
                  <a:off x="3848760" y="3305649"/>
                  <a:ext cx="979200" cy="622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2">
            <p14:nvContentPartPr>
              <p14:cNvPr id="117" name="Ink 116">
                <a:extLst>
                  <a:ext uri="{FF2B5EF4-FFF2-40B4-BE49-F238E27FC236}">
                    <a16:creationId xmlns:a16="http://schemas.microsoft.com/office/drawing/2014/main" id="{C1C75B08-21CC-0DE6-21C6-012464FE4C9A}"/>
                  </a:ext>
                </a:extLst>
              </p14:cNvPr>
              <p14:cNvContentPartPr/>
              <p14:nvPr/>
            </p14:nvContentPartPr>
            <p14:xfrm>
              <a:off x="277920" y="5072889"/>
              <a:ext cx="1153440" cy="69840"/>
            </p14:xfrm>
          </p:contentPart>
        </mc:Choice>
        <mc:Fallback>
          <p:pic>
            <p:nvPicPr>
              <p:cNvPr id="117" name="Ink 116">
                <a:extLst>
                  <a:ext uri="{FF2B5EF4-FFF2-40B4-BE49-F238E27FC236}">
                    <a16:creationId xmlns:a16="http://schemas.microsoft.com/office/drawing/2014/main" id="{C1C75B08-21CC-0DE6-21C6-012464FE4C9A}"/>
                  </a:ext>
                </a:extLst>
              </p:cNvPr>
              <p:cNvPicPr/>
              <p:nvPr/>
            </p:nvPicPr>
            <p:blipFill>
              <a:blip r:embed="rId113"/>
              <a:stretch>
                <a:fillRect/>
              </a:stretch>
            </p:blipFill>
            <p:spPr>
              <a:xfrm>
                <a:off x="259920" y="5055249"/>
                <a:ext cx="11890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18" name="Ink 117">
                <a:extLst>
                  <a:ext uri="{FF2B5EF4-FFF2-40B4-BE49-F238E27FC236}">
                    <a16:creationId xmlns:a16="http://schemas.microsoft.com/office/drawing/2014/main" id="{F01DC070-BBFA-36B0-D82A-C70D6B1C69D9}"/>
                  </a:ext>
                </a:extLst>
              </p14:cNvPr>
              <p14:cNvContentPartPr/>
              <p14:nvPr/>
            </p14:nvContentPartPr>
            <p14:xfrm>
              <a:off x="8210160" y="5709369"/>
              <a:ext cx="2003040" cy="123480"/>
            </p14:xfrm>
          </p:contentPart>
        </mc:Choice>
        <mc:Fallback>
          <p:pic>
            <p:nvPicPr>
              <p:cNvPr id="118" name="Ink 117">
                <a:extLst>
                  <a:ext uri="{FF2B5EF4-FFF2-40B4-BE49-F238E27FC236}">
                    <a16:creationId xmlns:a16="http://schemas.microsoft.com/office/drawing/2014/main" id="{F01DC070-BBFA-36B0-D82A-C70D6B1C69D9}"/>
                  </a:ext>
                </a:extLst>
              </p:cNvPr>
              <p:cNvPicPr/>
              <p:nvPr/>
            </p:nvPicPr>
            <p:blipFill>
              <a:blip r:embed="rId115"/>
              <a:stretch>
                <a:fillRect/>
              </a:stretch>
            </p:blipFill>
            <p:spPr>
              <a:xfrm>
                <a:off x="8192520" y="5691369"/>
                <a:ext cx="203868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35" name="Ink 134">
                <a:extLst>
                  <a:ext uri="{FF2B5EF4-FFF2-40B4-BE49-F238E27FC236}">
                    <a16:creationId xmlns:a16="http://schemas.microsoft.com/office/drawing/2014/main" id="{A3628DFC-99DE-2730-167D-D687492C0097}"/>
                  </a:ext>
                </a:extLst>
              </p14:cNvPr>
              <p14:cNvContentPartPr/>
              <p14:nvPr/>
            </p14:nvContentPartPr>
            <p14:xfrm>
              <a:off x="3729600" y="5077209"/>
              <a:ext cx="1194120" cy="786600"/>
            </p14:xfrm>
          </p:contentPart>
        </mc:Choice>
        <mc:Fallback>
          <p:pic>
            <p:nvPicPr>
              <p:cNvPr id="135" name="Ink 134">
                <a:extLst>
                  <a:ext uri="{FF2B5EF4-FFF2-40B4-BE49-F238E27FC236}">
                    <a16:creationId xmlns:a16="http://schemas.microsoft.com/office/drawing/2014/main" id="{A3628DFC-99DE-2730-167D-D687492C0097}"/>
                  </a:ext>
                </a:extLst>
              </p:cNvPr>
              <p:cNvPicPr/>
              <p:nvPr/>
            </p:nvPicPr>
            <p:blipFill>
              <a:blip r:embed="rId117"/>
              <a:stretch>
                <a:fillRect/>
              </a:stretch>
            </p:blipFill>
            <p:spPr>
              <a:xfrm>
                <a:off x="3711600" y="5059209"/>
                <a:ext cx="1229760" cy="8222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32" name="Ink 131">
                <a:extLst>
                  <a:ext uri="{FF2B5EF4-FFF2-40B4-BE49-F238E27FC236}">
                    <a16:creationId xmlns:a16="http://schemas.microsoft.com/office/drawing/2014/main" id="{01C3CA31-296A-7910-CDEA-9A72D41C1576}"/>
                  </a:ext>
                </a:extLst>
              </p14:cNvPr>
              <p14:cNvContentPartPr/>
              <p14:nvPr/>
            </p14:nvContentPartPr>
            <p14:xfrm>
              <a:off x="9029160" y="6346569"/>
              <a:ext cx="1276920" cy="40320"/>
            </p14:xfrm>
          </p:contentPart>
        </mc:Choice>
        <mc:Fallback>
          <p:pic>
            <p:nvPicPr>
              <p:cNvPr id="132" name="Ink 131">
                <a:extLst>
                  <a:ext uri="{FF2B5EF4-FFF2-40B4-BE49-F238E27FC236}">
                    <a16:creationId xmlns:a16="http://schemas.microsoft.com/office/drawing/2014/main" id="{01C3CA31-296A-7910-CDEA-9A72D41C1576}"/>
                  </a:ext>
                </a:extLst>
              </p:cNvPr>
              <p:cNvPicPr/>
              <p:nvPr/>
            </p:nvPicPr>
            <p:blipFill>
              <a:blip r:embed="rId119"/>
              <a:stretch>
                <a:fillRect/>
              </a:stretch>
            </p:blipFill>
            <p:spPr>
              <a:xfrm>
                <a:off x="9011160" y="6328929"/>
                <a:ext cx="13125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33" name="Ink 132">
                <a:extLst>
                  <a:ext uri="{FF2B5EF4-FFF2-40B4-BE49-F238E27FC236}">
                    <a16:creationId xmlns:a16="http://schemas.microsoft.com/office/drawing/2014/main" id="{B1879513-BE13-36A0-E96E-009850D0A1CC}"/>
                  </a:ext>
                </a:extLst>
              </p14:cNvPr>
              <p14:cNvContentPartPr/>
              <p14:nvPr/>
            </p14:nvContentPartPr>
            <p14:xfrm>
              <a:off x="8195400" y="6355569"/>
              <a:ext cx="815400" cy="26280"/>
            </p14:xfrm>
          </p:contentPart>
        </mc:Choice>
        <mc:Fallback>
          <p:pic>
            <p:nvPicPr>
              <p:cNvPr id="133" name="Ink 132">
                <a:extLst>
                  <a:ext uri="{FF2B5EF4-FFF2-40B4-BE49-F238E27FC236}">
                    <a16:creationId xmlns:a16="http://schemas.microsoft.com/office/drawing/2014/main" id="{B1879513-BE13-36A0-E96E-009850D0A1CC}"/>
                  </a:ext>
                </a:extLst>
              </p:cNvPr>
              <p:cNvPicPr/>
              <p:nvPr/>
            </p:nvPicPr>
            <p:blipFill>
              <a:blip r:embed="rId121"/>
              <a:stretch>
                <a:fillRect/>
              </a:stretch>
            </p:blipFill>
            <p:spPr>
              <a:xfrm>
                <a:off x="8177400" y="6337929"/>
                <a:ext cx="85104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37" name="Ink 136">
                <a:extLst>
                  <a:ext uri="{FF2B5EF4-FFF2-40B4-BE49-F238E27FC236}">
                    <a16:creationId xmlns:a16="http://schemas.microsoft.com/office/drawing/2014/main" id="{3E19C987-AE63-1387-68C8-6397E6BAE239}"/>
                  </a:ext>
                </a:extLst>
              </p14:cNvPr>
              <p14:cNvContentPartPr/>
              <p14:nvPr/>
            </p14:nvContentPartPr>
            <p14:xfrm>
              <a:off x="1589400" y="5074329"/>
              <a:ext cx="2220120" cy="801000"/>
            </p14:xfrm>
          </p:contentPart>
        </mc:Choice>
        <mc:Fallback>
          <p:pic>
            <p:nvPicPr>
              <p:cNvPr id="137" name="Ink 136">
                <a:extLst>
                  <a:ext uri="{FF2B5EF4-FFF2-40B4-BE49-F238E27FC236}">
                    <a16:creationId xmlns:a16="http://schemas.microsoft.com/office/drawing/2014/main" id="{3E19C987-AE63-1387-68C8-6397E6BAE239}"/>
                  </a:ext>
                </a:extLst>
              </p:cNvPr>
              <p:cNvPicPr/>
              <p:nvPr/>
            </p:nvPicPr>
            <p:blipFill>
              <a:blip r:embed="rId123"/>
              <a:stretch>
                <a:fillRect/>
              </a:stretch>
            </p:blipFill>
            <p:spPr>
              <a:xfrm>
                <a:off x="1571400" y="5056689"/>
                <a:ext cx="2255760" cy="8366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19" name="Ink 118">
                <a:extLst>
                  <a:ext uri="{FF2B5EF4-FFF2-40B4-BE49-F238E27FC236}">
                    <a16:creationId xmlns:a16="http://schemas.microsoft.com/office/drawing/2014/main" id="{DA31DB96-8D5D-B814-4D17-CFEFDAC8404E}"/>
                  </a:ext>
                </a:extLst>
              </p14:cNvPr>
              <p14:cNvContentPartPr/>
              <p14:nvPr/>
            </p14:nvContentPartPr>
            <p14:xfrm>
              <a:off x="7381440" y="5699289"/>
              <a:ext cx="891720" cy="58680"/>
            </p14:xfrm>
          </p:contentPart>
        </mc:Choice>
        <mc:Fallback>
          <p:pic>
            <p:nvPicPr>
              <p:cNvPr id="119" name="Ink 118">
                <a:extLst>
                  <a:ext uri="{FF2B5EF4-FFF2-40B4-BE49-F238E27FC236}">
                    <a16:creationId xmlns:a16="http://schemas.microsoft.com/office/drawing/2014/main" id="{DA31DB96-8D5D-B814-4D17-CFEFDAC8404E}"/>
                  </a:ext>
                </a:extLst>
              </p:cNvPr>
              <p:cNvPicPr/>
              <p:nvPr/>
            </p:nvPicPr>
            <p:blipFill>
              <a:blip r:embed="rId125"/>
              <a:stretch>
                <a:fillRect/>
              </a:stretch>
            </p:blipFill>
            <p:spPr>
              <a:xfrm>
                <a:off x="7363800" y="5681649"/>
                <a:ext cx="9273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20" name="Ink 119">
                <a:extLst>
                  <a:ext uri="{FF2B5EF4-FFF2-40B4-BE49-F238E27FC236}">
                    <a16:creationId xmlns:a16="http://schemas.microsoft.com/office/drawing/2014/main" id="{013CBC16-B619-8461-712E-A3628E5B44DA}"/>
                  </a:ext>
                </a:extLst>
              </p14:cNvPr>
              <p14:cNvContentPartPr/>
              <p14:nvPr/>
            </p14:nvContentPartPr>
            <p14:xfrm>
              <a:off x="6717240" y="5793609"/>
              <a:ext cx="626040" cy="35280"/>
            </p14:xfrm>
          </p:contentPart>
        </mc:Choice>
        <mc:Fallback>
          <p:pic>
            <p:nvPicPr>
              <p:cNvPr id="120" name="Ink 119">
                <a:extLst>
                  <a:ext uri="{FF2B5EF4-FFF2-40B4-BE49-F238E27FC236}">
                    <a16:creationId xmlns:a16="http://schemas.microsoft.com/office/drawing/2014/main" id="{013CBC16-B619-8461-712E-A3628E5B44DA}"/>
                  </a:ext>
                </a:extLst>
              </p:cNvPr>
              <p:cNvPicPr/>
              <p:nvPr/>
            </p:nvPicPr>
            <p:blipFill>
              <a:blip r:embed="rId127"/>
              <a:stretch>
                <a:fillRect/>
              </a:stretch>
            </p:blipFill>
            <p:spPr>
              <a:xfrm>
                <a:off x="6699600" y="5775969"/>
                <a:ext cx="6616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21" name="Ink 120">
                <a:extLst>
                  <a:ext uri="{FF2B5EF4-FFF2-40B4-BE49-F238E27FC236}">
                    <a16:creationId xmlns:a16="http://schemas.microsoft.com/office/drawing/2014/main" id="{EB02D684-44EA-D98F-7526-D0924218A1BE}"/>
                  </a:ext>
                </a:extLst>
              </p14:cNvPr>
              <p14:cNvContentPartPr/>
              <p14:nvPr/>
            </p14:nvContentPartPr>
            <p14:xfrm>
              <a:off x="6200640" y="5749689"/>
              <a:ext cx="277920" cy="45000"/>
            </p14:xfrm>
          </p:contentPart>
        </mc:Choice>
        <mc:Fallback>
          <p:pic>
            <p:nvPicPr>
              <p:cNvPr id="121" name="Ink 120">
                <a:extLst>
                  <a:ext uri="{FF2B5EF4-FFF2-40B4-BE49-F238E27FC236}">
                    <a16:creationId xmlns:a16="http://schemas.microsoft.com/office/drawing/2014/main" id="{EB02D684-44EA-D98F-7526-D0924218A1BE}"/>
                  </a:ext>
                </a:extLst>
              </p:cNvPr>
              <p:cNvPicPr/>
              <p:nvPr/>
            </p:nvPicPr>
            <p:blipFill>
              <a:blip r:embed="rId129"/>
              <a:stretch>
                <a:fillRect/>
              </a:stretch>
            </p:blipFill>
            <p:spPr>
              <a:xfrm>
                <a:off x="6183000" y="5731689"/>
                <a:ext cx="3135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23" name="Ink 122">
                <a:extLst>
                  <a:ext uri="{FF2B5EF4-FFF2-40B4-BE49-F238E27FC236}">
                    <a16:creationId xmlns:a16="http://schemas.microsoft.com/office/drawing/2014/main" id="{07EF3168-32DE-F977-8384-9A268797A5BB}"/>
                  </a:ext>
                </a:extLst>
              </p14:cNvPr>
              <p14:cNvContentPartPr/>
              <p14:nvPr/>
            </p14:nvContentPartPr>
            <p14:xfrm>
              <a:off x="5514480" y="5784249"/>
              <a:ext cx="600120" cy="50400"/>
            </p14:xfrm>
          </p:contentPart>
        </mc:Choice>
        <mc:Fallback>
          <p:pic>
            <p:nvPicPr>
              <p:cNvPr id="123" name="Ink 122">
                <a:extLst>
                  <a:ext uri="{FF2B5EF4-FFF2-40B4-BE49-F238E27FC236}">
                    <a16:creationId xmlns:a16="http://schemas.microsoft.com/office/drawing/2014/main" id="{07EF3168-32DE-F977-8384-9A268797A5BB}"/>
                  </a:ext>
                </a:extLst>
              </p:cNvPr>
              <p:cNvPicPr/>
              <p:nvPr/>
            </p:nvPicPr>
            <p:blipFill>
              <a:blip r:embed="rId131"/>
              <a:stretch>
                <a:fillRect/>
              </a:stretch>
            </p:blipFill>
            <p:spPr>
              <a:xfrm>
                <a:off x="5496840" y="5766249"/>
                <a:ext cx="6357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24" name="Ink 123">
                <a:extLst>
                  <a:ext uri="{FF2B5EF4-FFF2-40B4-BE49-F238E27FC236}">
                    <a16:creationId xmlns:a16="http://schemas.microsoft.com/office/drawing/2014/main" id="{9AC65962-85AE-2216-FAC6-DB75F4B314A7}"/>
                  </a:ext>
                </a:extLst>
              </p14:cNvPr>
              <p14:cNvContentPartPr/>
              <p14:nvPr/>
            </p14:nvContentPartPr>
            <p14:xfrm>
              <a:off x="4916880" y="5712249"/>
              <a:ext cx="441000" cy="64800"/>
            </p14:xfrm>
          </p:contentPart>
        </mc:Choice>
        <mc:Fallback>
          <p:pic>
            <p:nvPicPr>
              <p:cNvPr id="124" name="Ink 123">
                <a:extLst>
                  <a:ext uri="{FF2B5EF4-FFF2-40B4-BE49-F238E27FC236}">
                    <a16:creationId xmlns:a16="http://schemas.microsoft.com/office/drawing/2014/main" id="{9AC65962-85AE-2216-FAC6-DB75F4B314A7}"/>
                  </a:ext>
                </a:extLst>
              </p:cNvPr>
              <p:cNvPicPr/>
              <p:nvPr/>
            </p:nvPicPr>
            <p:blipFill>
              <a:blip r:embed="rId133"/>
              <a:stretch>
                <a:fillRect/>
              </a:stretch>
            </p:blipFill>
            <p:spPr>
              <a:xfrm>
                <a:off x="4898880" y="5694609"/>
                <a:ext cx="4766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25" name="Ink 124">
                <a:extLst>
                  <a:ext uri="{FF2B5EF4-FFF2-40B4-BE49-F238E27FC236}">
                    <a16:creationId xmlns:a16="http://schemas.microsoft.com/office/drawing/2014/main" id="{A75E0E54-61D0-5D47-470B-BE028CA46C3F}"/>
                  </a:ext>
                </a:extLst>
              </p14:cNvPr>
              <p14:cNvContentPartPr/>
              <p14:nvPr/>
            </p14:nvContentPartPr>
            <p14:xfrm>
              <a:off x="4224960" y="5675889"/>
              <a:ext cx="569520" cy="72720"/>
            </p14:xfrm>
          </p:contentPart>
        </mc:Choice>
        <mc:Fallback>
          <p:pic>
            <p:nvPicPr>
              <p:cNvPr id="125" name="Ink 124">
                <a:extLst>
                  <a:ext uri="{FF2B5EF4-FFF2-40B4-BE49-F238E27FC236}">
                    <a16:creationId xmlns:a16="http://schemas.microsoft.com/office/drawing/2014/main" id="{A75E0E54-61D0-5D47-470B-BE028CA46C3F}"/>
                  </a:ext>
                </a:extLst>
              </p:cNvPr>
              <p:cNvPicPr/>
              <p:nvPr/>
            </p:nvPicPr>
            <p:blipFill>
              <a:blip r:embed="rId135"/>
              <a:stretch>
                <a:fillRect/>
              </a:stretch>
            </p:blipFill>
            <p:spPr>
              <a:xfrm>
                <a:off x="4207320" y="5657889"/>
                <a:ext cx="6051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26" name="Ink 125">
                <a:extLst>
                  <a:ext uri="{FF2B5EF4-FFF2-40B4-BE49-F238E27FC236}">
                    <a16:creationId xmlns:a16="http://schemas.microsoft.com/office/drawing/2014/main" id="{EB36853E-A122-9352-E443-4F78ED90C1E7}"/>
                  </a:ext>
                </a:extLst>
              </p14:cNvPr>
              <p14:cNvContentPartPr/>
              <p14:nvPr/>
            </p14:nvContentPartPr>
            <p14:xfrm>
              <a:off x="3742920" y="5760489"/>
              <a:ext cx="467280" cy="28440"/>
            </p14:xfrm>
          </p:contentPart>
        </mc:Choice>
        <mc:Fallback>
          <p:pic>
            <p:nvPicPr>
              <p:cNvPr id="126" name="Ink 125">
                <a:extLst>
                  <a:ext uri="{FF2B5EF4-FFF2-40B4-BE49-F238E27FC236}">
                    <a16:creationId xmlns:a16="http://schemas.microsoft.com/office/drawing/2014/main" id="{EB36853E-A122-9352-E443-4F78ED90C1E7}"/>
                  </a:ext>
                </a:extLst>
              </p:cNvPr>
              <p:cNvPicPr/>
              <p:nvPr/>
            </p:nvPicPr>
            <p:blipFill>
              <a:blip r:embed="rId137"/>
              <a:stretch>
                <a:fillRect/>
              </a:stretch>
            </p:blipFill>
            <p:spPr>
              <a:xfrm>
                <a:off x="3724920" y="5742489"/>
                <a:ext cx="50292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27" name="Ink 126">
                <a:extLst>
                  <a:ext uri="{FF2B5EF4-FFF2-40B4-BE49-F238E27FC236}">
                    <a16:creationId xmlns:a16="http://schemas.microsoft.com/office/drawing/2014/main" id="{A431C2D7-D50B-B5F6-FB5A-12359140DBEF}"/>
                  </a:ext>
                </a:extLst>
              </p14:cNvPr>
              <p14:cNvContentPartPr/>
              <p14:nvPr/>
            </p14:nvContentPartPr>
            <p14:xfrm>
              <a:off x="2802960" y="5732409"/>
              <a:ext cx="998640" cy="79920"/>
            </p14:xfrm>
          </p:contentPart>
        </mc:Choice>
        <mc:Fallback>
          <p:pic>
            <p:nvPicPr>
              <p:cNvPr id="127" name="Ink 126">
                <a:extLst>
                  <a:ext uri="{FF2B5EF4-FFF2-40B4-BE49-F238E27FC236}">
                    <a16:creationId xmlns:a16="http://schemas.microsoft.com/office/drawing/2014/main" id="{A431C2D7-D50B-B5F6-FB5A-12359140DBEF}"/>
                  </a:ext>
                </a:extLst>
              </p:cNvPr>
              <p:cNvPicPr/>
              <p:nvPr/>
            </p:nvPicPr>
            <p:blipFill>
              <a:blip r:embed="rId139"/>
              <a:stretch>
                <a:fillRect/>
              </a:stretch>
            </p:blipFill>
            <p:spPr>
              <a:xfrm>
                <a:off x="2784960" y="5714769"/>
                <a:ext cx="10342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28" name="Ink 127">
                <a:extLst>
                  <a:ext uri="{FF2B5EF4-FFF2-40B4-BE49-F238E27FC236}">
                    <a16:creationId xmlns:a16="http://schemas.microsoft.com/office/drawing/2014/main" id="{4378462B-B50F-785B-CD1F-5287CB6DA640}"/>
                  </a:ext>
                </a:extLst>
              </p14:cNvPr>
              <p14:cNvContentPartPr/>
              <p14:nvPr/>
            </p14:nvContentPartPr>
            <p14:xfrm>
              <a:off x="1941120" y="5746089"/>
              <a:ext cx="709920" cy="61920"/>
            </p14:xfrm>
          </p:contentPart>
        </mc:Choice>
        <mc:Fallback>
          <p:pic>
            <p:nvPicPr>
              <p:cNvPr id="128" name="Ink 127">
                <a:extLst>
                  <a:ext uri="{FF2B5EF4-FFF2-40B4-BE49-F238E27FC236}">
                    <a16:creationId xmlns:a16="http://schemas.microsoft.com/office/drawing/2014/main" id="{4378462B-B50F-785B-CD1F-5287CB6DA640}"/>
                  </a:ext>
                </a:extLst>
              </p:cNvPr>
              <p:cNvPicPr/>
              <p:nvPr/>
            </p:nvPicPr>
            <p:blipFill>
              <a:blip r:embed="rId141"/>
              <a:stretch>
                <a:fillRect/>
              </a:stretch>
            </p:blipFill>
            <p:spPr>
              <a:xfrm>
                <a:off x="1923480" y="5728089"/>
                <a:ext cx="7455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30" name="Ink 129">
                <a:extLst>
                  <a:ext uri="{FF2B5EF4-FFF2-40B4-BE49-F238E27FC236}">
                    <a16:creationId xmlns:a16="http://schemas.microsoft.com/office/drawing/2014/main" id="{28FA7F1F-BE14-0864-C33B-2D57A550F293}"/>
                  </a:ext>
                </a:extLst>
              </p14:cNvPr>
              <p14:cNvContentPartPr/>
              <p14:nvPr/>
            </p14:nvContentPartPr>
            <p14:xfrm>
              <a:off x="783720" y="5785329"/>
              <a:ext cx="836280" cy="96120"/>
            </p14:xfrm>
          </p:contentPart>
        </mc:Choice>
        <mc:Fallback>
          <p:pic>
            <p:nvPicPr>
              <p:cNvPr id="130" name="Ink 129">
                <a:extLst>
                  <a:ext uri="{FF2B5EF4-FFF2-40B4-BE49-F238E27FC236}">
                    <a16:creationId xmlns:a16="http://schemas.microsoft.com/office/drawing/2014/main" id="{28FA7F1F-BE14-0864-C33B-2D57A550F293}"/>
                  </a:ext>
                </a:extLst>
              </p:cNvPr>
              <p:cNvPicPr/>
              <p:nvPr/>
            </p:nvPicPr>
            <p:blipFill>
              <a:blip r:embed="rId143"/>
              <a:stretch>
                <a:fillRect/>
              </a:stretch>
            </p:blipFill>
            <p:spPr>
              <a:xfrm>
                <a:off x="766080" y="5767329"/>
                <a:ext cx="8719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38" name="Ink 137">
                <a:extLst>
                  <a:ext uri="{FF2B5EF4-FFF2-40B4-BE49-F238E27FC236}">
                    <a16:creationId xmlns:a16="http://schemas.microsoft.com/office/drawing/2014/main" id="{98D5221A-77E6-2B57-F9FB-9164C4740E75}"/>
                  </a:ext>
                </a:extLst>
              </p14:cNvPr>
              <p14:cNvContentPartPr/>
              <p14:nvPr/>
            </p14:nvContentPartPr>
            <p14:xfrm>
              <a:off x="7890480" y="5660409"/>
              <a:ext cx="2481480" cy="765000"/>
            </p14:xfrm>
          </p:contentPart>
        </mc:Choice>
        <mc:Fallback>
          <p:pic>
            <p:nvPicPr>
              <p:cNvPr id="138" name="Ink 137">
                <a:extLst>
                  <a:ext uri="{FF2B5EF4-FFF2-40B4-BE49-F238E27FC236}">
                    <a16:creationId xmlns:a16="http://schemas.microsoft.com/office/drawing/2014/main" id="{98D5221A-77E6-2B57-F9FB-9164C4740E75}"/>
                  </a:ext>
                </a:extLst>
              </p:cNvPr>
              <p:cNvPicPr/>
              <p:nvPr/>
            </p:nvPicPr>
            <p:blipFill>
              <a:blip r:embed="rId145"/>
              <a:stretch>
                <a:fillRect/>
              </a:stretch>
            </p:blipFill>
            <p:spPr>
              <a:xfrm>
                <a:off x="7872480" y="5642769"/>
                <a:ext cx="2517120" cy="800640"/>
              </a:xfrm>
              <a:prstGeom prst="rect">
                <a:avLst/>
              </a:prstGeom>
            </p:spPr>
          </p:pic>
        </mc:Fallback>
      </mc:AlternateContent>
      <p:grpSp>
        <p:nvGrpSpPr>
          <p:cNvPr id="148" name="Group 147">
            <a:extLst>
              <a:ext uri="{FF2B5EF4-FFF2-40B4-BE49-F238E27FC236}">
                <a16:creationId xmlns:a16="http://schemas.microsoft.com/office/drawing/2014/main" id="{16758792-82CA-6F62-8E45-9827FB1047D7}"/>
              </a:ext>
            </a:extLst>
          </p:cNvPr>
          <p:cNvGrpSpPr/>
          <p:nvPr/>
        </p:nvGrpSpPr>
        <p:grpSpPr>
          <a:xfrm>
            <a:off x="10334160" y="882129"/>
            <a:ext cx="128520" cy="225000"/>
            <a:chOff x="10334160" y="882129"/>
            <a:chExt cx="128520" cy="225000"/>
          </a:xfrm>
        </p:grpSpPr>
        <mc:AlternateContent xmlns:mc="http://schemas.openxmlformats.org/markup-compatibility/2006">
          <mc:Choice xmlns:p14="http://schemas.microsoft.com/office/powerpoint/2010/main" Requires="p14">
            <p:contentPart p14:bwMode="auto" r:id="rId146">
              <p14:nvContentPartPr>
                <p14:cNvPr id="144" name="Ink 143">
                  <a:extLst>
                    <a:ext uri="{FF2B5EF4-FFF2-40B4-BE49-F238E27FC236}">
                      <a16:creationId xmlns:a16="http://schemas.microsoft.com/office/drawing/2014/main" id="{153380F3-6F23-E3E8-8F34-5AE33215A453}"/>
                    </a:ext>
                  </a:extLst>
                </p14:cNvPr>
                <p14:cNvContentPartPr/>
                <p14:nvPr/>
              </p14:nvContentPartPr>
              <p14:xfrm>
                <a:off x="10406160" y="882489"/>
                <a:ext cx="56520" cy="224640"/>
              </p14:xfrm>
            </p:contentPart>
          </mc:Choice>
          <mc:Fallback>
            <p:pic>
              <p:nvPicPr>
                <p:cNvPr id="144" name="Ink 143">
                  <a:extLst>
                    <a:ext uri="{FF2B5EF4-FFF2-40B4-BE49-F238E27FC236}">
                      <a16:creationId xmlns:a16="http://schemas.microsoft.com/office/drawing/2014/main" id="{153380F3-6F23-E3E8-8F34-5AE33215A453}"/>
                    </a:ext>
                  </a:extLst>
                </p:cNvPr>
                <p:cNvPicPr/>
                <p:nvPr/>
              </p:nvPicPr>
              <p:blipFill>
                <a:blip r:embed="rId147"/>
                <a:stretch>
                  <a:fillRect/>
                </a:stretch>
              </p:blipFill>
              <p:spPr>
                <a:xfrm>
                  <a:off x="10388520" y="864489"/>
                  <a:ext cx="9216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45" name="Ink 144">
                  <a:extLst>
                    <a:ext uri="{FF2B5EF4-FFF2-40B4-BE49-F238E27FC236}">
                      <a16:creationId xmlns:a16="http://schemas.microsoft.com/office/drawing/2014/main" id="{62730637-FDC5-CDB5-1AC3-B49B3C4257D9}"/>
                    </a:ext>
                  </a:extLst>
                </p14:cNvPr>
                <p14:cNvContentPartPr/>
                <p14:nvPr/>
              </p14:nvContentPartPr>
              <p14:xfrm>
                <a:off x="10334160" y="882129"/>
                <a:ext cx="126720" cy="172800"/>
              </p14:xfrm>
            </p:contentPart>
          </mc:Choice>
          <mc:Fallback>
            <p:pic>
              <p:nvPicPr>
                <p:cNvPr id="145" name="Ink 144">
                  <a:extLst>
                    <a:ext uri="{FF2B5EF4-FFF2-40B4-BE49-F238E27FC236}">
                      <a16:creationId xmlns:a16="http://schemas.microsoft.com/office/drawing/2014/main" id="{62730637-FDC5-CDB5-1AC3-B49B3C4257D9}"/>
                    </a:ext>
                  </a:extLst>
                </p:cNvPr>
                <p:cNvPicPr/>
                <p:nvPr/>
              </p:nvPicPr>
              <p:blipFill>
                <a:blip r:embed="rId149"/>
                <a:stretch>
                  <a:fillRect/>
                </a:stretch>
              </p:blipFill>
              <p:spPr>
                <a:xfrm>
                  <a:off x="10316160" y="864489"/>
                  <a:ext cx="162360" cy="208440"/>
                </a:xfrm>
                <a:prstGeom prst="rect">
                  <a:avLst/>
                </a:prstGeom>
              </p:spPr>
            </p:pic>
          </mc:Fallback>
        </mc:AlternateContent>
      </p:grpSp>
      <p:grpSp>
        <p:nvGrpSpPr>
          <p:cNvPr id="147" name="Group 146">
            <a:extLst>
              <a:ext uri="{FF2B5EF4-FFF2-40B4-BE49-F238E27FC236}">
                <a16:creationId xmlns:a16="http://schemas.microsoft.com/office/drawing/2014/main" id="{A85AE7E0-3EC1-F199-FFC9-39458037D9E2}"/>
              </a:ext>
            </a:extLst>
          </p:cNvPr>
          <p:cNvGrpSpPr/>
          <p:nvPr/>
        </p:nvGrpSpPr>
        <p:grpSpPr>
          <a:xfrm>
            <a:off x="362880" y="3872289"/>
            <a:ext cx="9977400" cy="1420920"/>
            <a:chOff x="362880" y="3872289"/>
            <a:chExt cx="9977400" cy="1420920"/>
          </a:xfrm>
        </p:grpSpPr>
        <mc:AlternateContent xmlns:mc="http://schemas.openxmlformats.org/markup-compatibility/2006">
          <mc:Choice xmlns:p14="http://schemas.microsoft.com/office/powerpoint/2010/main" Requires="p14">
            <p:contentPart p14:bwMode="auto" r:id="rId150">
              <p14:nvContentPartPr>
                <p14:cNvPr id="85" name="Ink 84">
                  <a:extLst>
                    <a:ext uri="{FF2B5EF4-FFF2-40B4-BE49-F238E27FC236}">
                      <a16:creationId xmlns:a16="http://schemas.microsoft.com/office/drawing/2014/main" id="{F8C3A1F3-CE99-5AAD-4E8B-A9D2A5EC2E3C}"/>
                    </a:ext>
                  </a:extLst>
                </p14:cNvPr>
                <p14:cNvContentPartPr/>
                <p14:nvPr/>
              </p14:nvContentPartPr>
              <p14:xfrm>
                <a:off x="990360" y="3872289"/>
                <a:ext cx="874440" cy="43920"/>
              </p14:xfrm>
            </p:contentPart>
          </mc:Choice>
          <mc:Fallback>
            <p:pic>
              <p:nvPicPr>
                <p:cNvPr id="85" name="Ink 84">
                  <a:extLst>
                    <a:ext uri="{FF2B5EF4-FFF2-40B4-BE49-F238E27FC236}">
                      <a16:creationId xmlns:a16="http://schemas.microsoft.com/office/drawing/2014/main" id="{F8C3A1F3-CE99-5AAD-4E8B-A9D2A5EC2E3C}"/>
                    </a:ext>
                  </a:extLst>
                </p:cNvPr>
                <p:cNvPicPr/>
                <p:nvPr/>
              </p:nvPicPr>
              <p:blipFill>
                <a:blip r:embed="rId151"/>
                <a:stretch>
                  <a:fillRect/>
                </a:stretch>
              </p:blipFill>
              <p:spPr>
                <a:xfrm>
                  <a:off x="972720" y="3854289"/>
                  <a:ext cx="9100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86" name="Ink 85">
                  <a:extLst>
                    <a:ext uri="{FF2B5EF4-FFF2-40B4-BE49-F238E27FC236}">
                      <a16:creationId xmlns:a16="http://schemas.microsoft.com/office/drawing/2014/main" id="{C03666CC-DC58-F4B4-5F62-6977FF6A735B}"/>
                    </a:ext>
                  </a:extLst>
                </p14:cNvPr>
                <p14:cNvContentPartPr/>
                <p14:nvPr/>
              </p14:nvContentPartPr>
              <p14:xfrm>
                <a:off x="9322560" y="4494729"/>
                <a:ext cx="891000" cy="81720"/>
              </p14:xfrm>
            </p:contentPart>
          </mc:Choice>
          <mc:Fallback>
            <p:pic>
              <p:nvPicPr>
                <p:cNvPr id="86" name="Ink 85">
                  <a:extLst>
                    <a:ext uri="{FF2B5EF4-FFF2-40B4-BE49-F238E27FC236}">
                      <a16:creationId xmlns:a16="http://schemas.microsoft.com/office/drawing/2014/main" id="{C03666CC-DC58-F4B4-5F62-6977FF6A735B}"/>
                    </a:ext>
                  </a:extLst>
                </p:cNvPr>
                <p:cNvPicPr/>
                <p:nvPr/>
              </p:nvPicPr>
              <p:blipFill>
                <a:blip r:embed="rId153"/>
                <a:stretch>
                  <a:fillRect/>
                </a:stretch>
              </p:blipFill>
              <p:spPr>
                <a:xfrm>
                  <a:off x="9304560" y="4476729"/>
                  <a:ext cx="9266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2" name="Ink 91">
                  <a:extLst>
                    <a:ext uri="{FF2B5EF4-FFF2-40B4-BE49-F238E27FC236}">
                      <a16:creationId xmlns:a16="http://schemas.microsoft.com/office/drawing/2014/main" id="{36D12AF1-5EDB-B7B6-3D28-1D5F538080EF}"/>
                    </a:ext>
                  </a:extLst>
                </p14:cNvPr>
                <p14:cNvContentPartPr/>
                <p14:nvPr/>
              </p14:nvContentPartPr>
              <p14:xfrm>
                <a:off x="3373920" y="4481769"/>
                <a:ext cx="2162160" cy="78840"/>
              </p14:xfrm>
            </p:contentPart>
          </mc:Choice>
          <mc:Fallback>
            <p:pic>
              <p:nvPicPr>
                <p:cNvPr id="92" name="Ink 91">
                  <a:extLst>
                    <a:ext uri="{FF2B5EF4-FFF2-40B4-BE49-F238E27FC236}">
                      <a16:creationId xmlns:a16="http://schemas.microsoft.com/office/drawing/2014/main" id="{36D12AF1-5EDB-B7B6-3D28-1D5F538080EF}"/>
                    </a:ext>
                  </a:extLst>
                </p:cNvPr>
                <p:cNvPicPr/>
                <p:nvPr/>
              </p:nvPicPr>
              <p:blipFill>
                <a:blip r:embed="rId155"/>
                <a:stretch>
                  <a:fillRect/>
                </a:stretch>
              </p:blipFill>
              <p:spPr>
                <a:xfrm>
                  <a:off x="3356280" y="4463769"/>
                  <a:ext cx="21978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3" name="Ink 92">
                  <a:extLst>
                    <a:ext uri="{FF2B5EF4-FFF2-40B4-BE49-F238E27FC236}">
                      <a16:creationId xmlns:a16="http://schemas.microsoft.com/office/drawing/2014/main" id="{38DE9ABB-8E00-BF78-1F9C-A1AF36626917}"/>
                    </a:ext>
                  </a:extLst>
                </p14:cNvPr>
                <p14:cNvContentPartPr/>
                <p14:nvPr/>
              </p14:nvContentPartPr>
              <p14:xfrm>
                <a:off x="2264040" y="4499049"/>
                <a:ext cx="973440" cy="47160"/>
              </p14:xfrm>
            </p:contentPart>
          </mc:Choice>
          <mc:Fallback>
            <p:pic>
              <p:nvPicPr>
                <p:cNvPr id="93" name="Ink 92">
                  <a:extLst>
                    <a:ext uri="{FF2B5EF4-FFF2-40B4-BE49-F238E27FC236}">
                      <a16:creationId xmlns:a16="http://schemas.microsoft.com/office/drawing/2014/main" id="{38DE9ABB-8E00-BF78-1F9C-A1AF36626917}"/>
                    </a:ext>
                  </a:extLst>
                </p:cNvPr>
                <p:cNvPicPr/>
                <p:nvPr/>
              </p:nvPicPr>
              <p:blipFill>
                <a:blip r:embed="rId157"/>
                <a:stretch>
                  <a:fillRect/>
                </a:stretch>
              </p:blipFill>
              <p:spPr>
                <a:xfrm>
                  <a:off x="2246400" y="4481049"/>
                  <a:ext cx="10090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5" name="Ink 94">
                  <a:extLst>
                    <a:ext uri="{FF2B5EF4-FFF2-40B4-BE49-F238E27FC236}">
                      <a16:creationId xmlns:a16="http://schemas.microsoft.com/office/drawing/2014/main" id="{1FB4E19A-D9BD-DD0A-9A6F-028406EEBE07}"/>
                    </a:ext>
                  </a:extLst>
                </p14:cNvPr>
                <p14:cNvContentPartPr/>
                <p14:nvPr/>
              </p14:nvContentPartPr>
              <p14:xfrm>
                <a:off x="1425960" y="4491849"/>
                <a:ext cx="791640" cy="49680"/>
              </p14:xfrm>
            </p:contentPart>
          </mc:Choice>
          <mc:Fallback>
            <p:pic>
              <p:nvPicPr>
                <p:cNvPr id="95" name="Ink 94">
                  <a:extLst>
                    <a:ext uri="{FF2B5EF4-FFF2-40B4-BE49-F238E27FC236}">
                      <a16:creationId xmlns:a16="http://schemas.microsoft.com/office/drawing/2014/main" id="{1FB4E19A-D9BD-DD0A-9A6F-028406EEBE07}"/>
                    </a:ext>
                  </a:extLst>
                </p:cNvPr>
                <p:cNvPicPr/>
                <p:nvPr/>
              </p:nvPicPr>
              <p:blipFill>
                <a:blip r:embed="rId159"/>
                <a:stretch>
                  <a:fillRect/>
                </a:stretch>
              </p:blipFill>
              <p:spPr>
                <a:xfrm>
                  <a:off x="1408320" y="4474209"/>
                  <a:ext cx="8272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7" name="Ink 96">
                  <a:extLst>
                    <a:ext uri="{FF2B5EF4-FFF2-40B4-BE49-F238E27FC236}">
                      <a16:creationId xmlns:a16="http://schemas.microsoft.com/office/drawing/2014/main" id="{C2A3FAF8-FC4A-11F1-94AB-B5A4AC8D2362}"/>
                    </a:ext>
                  </a:extLst>
                </p14:cNvPr>
                <p14:cNvContentPartPr/>
                <p14:nvPr/>
              </p14:nvContentPartPr>
              <p14:xfrm>
                <a:off x="592200" y="4494009"/>
                <a:ext cx="630360" cy="73440"/>
              </p14:xfrm>
            </p:contentPart>
          </mc:Choice>
          <mc:Fallback>
            <p:pic>
              <p:nvPicPr>
                <p:cNvPr id="97" name="Ink 96">
                  <a:extLst>
                    <a:ext uri="{FF2B5EF4-FFF2-40B4-BE49-F238E27FC236}">
                      <a16:creationId xmlns:a16="http://schemas.microsoft.com/office/drawing/2014/main" id="{C2A3FAF8-FC4A-11F1-94AB-B5A4AC8D2362}"/>
                    </a:ext>
                  </a:extLst>
                </p:cNvPr>
                <p:cNvPicPr/>
                <p:nvPr/>
              </p:nvPicPr>
              <p:blipFill>
                <a:blip r:embed="rId161"/>
                <a:stretch>
                  <a:fillRect/>
                </a:stretch>
              </p:blipFill>
              <p:spPr>
                <a:xfrm>
                  <a:off x="574200" y="4476009"/>
                  <a:ext cx="6660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4" name="Ink 103">
                  <a:extLst>
                    <a:ext uri="{FF2B5EF4-FFF2-40B4-BE49-F238E27FC236}">
                      <a16:creationId xmlns:a16="http://schemas.microsoft.com/office/drawing/2014/main" id="{34123CF9-86C1-D47F-63B0-043AE4979DC8}"/>
                    </a:ext>
                  </a:extLst>
                </p14:cNvPr>
                <p14:cNvContentPartPr/>
                <p14:nvPr/>
              </p14:nvContentPartPr>
              <p14:xfrm>
                <a:off x="5582880" y="4471689"/>
                <a:ext cx="3961800" cy="733680"/>
              </p14:xfrm>
            </p:contentPart>
          </mc:Choice>
          <mc:Fallback>
            <p:pic>
              <p:nvPicPr>
                <p:cNvPr id="104" name="Ink 103">
                  <a:extLst>
                    <a:ext uri="{FF2B5EF4-FFF2-40B4-BE49-F238E27FC236}">
                      <a16:creationId xmlns:a16="http://schemas.microsoft.com/office/drawing/2014/main" id="{34123CF9-86C1-D47F-63B0-043AE4979DC8}"/>
                    </a:ext>
                  </a:extLst>
                </p:cNvPr>
                <p:cNvPicPr/>
                <p:nvPr/>
              </p:nvPicPr>
              <p:blipFill>
                <a:blip r:embed="rId163"/>
                <a:stretch>
                  <a:fillRect/>
                </a:stretch>
              </p:blipFill>
              <p:spPr>
                <a:xfrm>
                  <a:off x="5565240" y="4453689"/>
                  <a:ext cx="3997440" cy="7693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6" name="Ink 105">
                  <a:extLst>
                    <a:ext uri="{FF2B5EF4-FFF2-40B4-BE49-F238E27FC236}">
                      <a16:creationId xmlns:a16="http://schemas.microsoft.com/office/drawing/2014/main" id="{8C1BD9B4-FBDB-3ADC-F7D2-531F31AEF45F}"/>
                    </a:ext>
                  </a:extLst>
                </p14:cNvPr>
                <p14:cNvContentPartPr/>
                <p14:nvPr/>
              </p14:nvContentPartPr>
              <p14:xfrm>
                <a:off x="362880" y="3921249"/>
                <a:ext cx="962280" cy="695880"/>
              </p14:xfrm>
            </p:contentPart>
          </mc:Choice>
          <mc:Fallback>
            <p:pic>
              <p:nvPicPr>
                <p:cNvPr id="106" name="Ink 105">
                  <a:extLst>
                    <a:ext uri="{FF2B5EF4-FFF2-40B4-BE49-F238E27FC236}">
                      <a16:creationId xmlns:a16="http://schemas.microsoft.com/office/drawing/2014/main" id="{8C1BD9B4-FBDB-3ADC-F7D2-531F31AEF45F}"/>
                    </a:ext>
                  </a:extLst>
                </p:cNvPr>
                <p:cNvPicPr/>
                <p:nvPr/>
              </p:nvPicPr>
              <p:blipFill>
                <a:blip r:embed="rId165"/>
                <a:stretch>
                  <a:fillRect/>
                </a:stretch>
              </p:blipFill>
              <p:spPr>
                <a:xfrm>
                  <a:off x="344880" y="3903609"/>
                  <a:ext cx="997920" cy="7315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87" name="Ink 86">
                  <a:extLst>
                    <a:ext uri="{FF2B5EF4-FFF2-40B4-BE49-F238E27FC236}">
                      <a16:creationId xmlns:a16="http://schemas.microsoft.com/office/drawing/2014/main" id="{FE98BBAD-DABD-7168-5987-9C68178CD2E0}"/>
                    </a:ext>
                  </a:extLst>
                </p14:cNvPr>
                <p14:cNvContentPartPr/>
                <p14:nvPr/>
              </p14:nvContentPartPr>
              <p14:xfrm>
                <a:off x="7335720" y="4504089"/>
                <a:ext cx="1813680" cy="59040"/>
              </p14:xfrm>
            </p:contentPart>
          </mc:Choice>
          <mc:Fallback>
            <p:pic>
              <p:nvPicPr>
                <p:cNvPr id="87" name="Ink 86">
                  <a:extLst>
                    <a:ext uri="{FF2B5EF4-FFF2-40B4-BE49-F238E27FC236}">
                      <a16:creationId xmlns:a16="http://schemas.microsoft.com/office/drawing/2014/main" id="{FE98BBAD-DABD-7168-5987-9C68178CD2E0}"/>
                    </a:ext>
                  </a:extLst>
                </p:cNvPr>
                <p:cNvPicPr/>
                <p:nvPr/>
              </p:nvPicPr>
              <p:blipFill>
                <a:blip r:embed="rId167"/>
                <a:stretch>
                  <a:fillRect/>
                </a:stretch>
              </p:blipFill>
              <p:spPr>
                <a:xfrm>
                  <a:off x="7317720" y="4486089"/>
                  <a:ext cx="18493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88" name="Ink 87">
                  <a:extLst>
                    <a:ext uri="{FF2B5EF4-FFF2-40B4-BE49-F238E27FC236}">
                      <a16:creationId xmlns:a16="http://schemas.microsoft.com/office/drawing/2014/main" id="{F2228BE3-5C75-1167-DF0D-F22ACD37980C}"/>
                    </a:ext>
                  </a:extLst>
                </p14:cNvPr>
                <p14:cNvContentPartPr/>
                <p14:nvPr/>
              </p14:nvContentPartPr>
              <p14:xfrm>
                <a:off x="6455880" y="4538289"/>
                <a:ext cx="756000" cy="29880"/>
              </p14:xfrm>
            </p:contentPart>
          </mc:Choice>
          <mc:Fallback>
            <p:pic>
              <p:nvPicPr>
                <p:cNvPr id="88" name="Ink 87">
                  <a:extLst>
                    <a:ext uri="{FF2B5EF4-FFF2-40B4-BE49-F238E27FC236}">
                      <a16:creationId xmlns:a16="http://schemas.microsoft.com/office/drawing/2014/main" id="{F2228BE3-5C75-1167-DF0D-F22ACD37980C}"/>
                    </a:ext>
                  </a:extLst>
                </p:cNvPr>
                <p:cNvPicPr/>
                <p:nvPr/>
              </p:nvPicPr>
              <p:blipFill>
                <a:blip r:embed="rId169"/>
                <a:stretch>
                  <a:fillRect/>
                </a:stretch>
              </p:blipFill>
              <p:spPr>
                <a:xfrm>
                  <a:off x="6438240" y="4520649"/>
                  <a:ext cx="7916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8" name="Ink 107">
                  <a:extLst>
                    <a:ext uri="{FF2B5EF4-FFF2-40B4-BE49-F238E27FC236}">
                      <a16:creationId xmlns:a16="http://schemas.microsoft.com/office/drawing/2014/main" id="{8F753729-CA94-C2D9-C518-C7CE323E643C}"/>
                    </a:ext>
                  </a:extLst>
                </p14:cNvPr>
                <p14:cNvContentPartPr/>
                <p14:nvPr/>
              </p14:nvContentPartPr>
              <p14:xfrm>
                <a:off x="9459000" y="4494729"/>
                <a:ext cx="881280" cy="654840"/>
              </p14:xfrm>
            </p:contentPart>
          </mc:Choice>
          <mc:Fallback>
            <p:pic>
              <p:nvPicPr>
                <p:cNvPr id="108" name="Ink 107">
                  <a:extLst>
                    <a:ext uri="{FF2B5EF4-FFF2-40B4-BE49-F238E27FC236}">
                      <a16:creationId xmlns:a16="http://schemas.microsoft.com/office/drawing/2014/main" id="{8F753729-CA94-C2D9-C518-C7CE323E643C}"/>
                    </a:ext>
                  </a:extLst>
                </p:cNvPr>
                <p:cNvPicPr/>
                <p:nvPr/>
              </p:nvPicPr>
              <p:blipFill>
                <a:blip r:embed="rId171"/>
                <a:stretch>
                  <a:fillRect/>
                </a:stretch>
              </p:blipFill>
              <p:spPr>
                <a:xfrm>
                  <a:off x="9441360" y="4476729"/>
                  <a:ext cx="916920" cy="6904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98" name="Ink 97">
                  <a:extLst>
                    <a:ext uri="{FF2B5EF4-FFF2-40B4-BE49-F238E27FC236}">
                      <a16:creationId xmlns:a16="http://schemas.microsoft.com/office/drawing/2014/main" id="{6B0290C9-CF50-83C9-5FC0-E8E1BA9A1F7C}"/>
                    </a:ext>
                  </a:extLst>
                </p14:cNvPr>
                <p14:cNvContentPartPr/>
                <p14:nvPr/>
              </p14:nvContentPartPr>
              <p14:xfrm>
                <a:off x="9566280" y="5118249"/>
                <a:ext cx="597600" cy="36720"/>
              </p14:xfrm>
            </p:contentPart>
          </mc:Choice>
          <mc:Fallback>
            <p:pic>
              <p:nvPicPr>
                <p:cNvPr id="98" name="Ink 97">
                  <a:extLst>
                    <a:ext uri="{FF2B5EF4-FFF2-40B4-BE49-F238E27FC236}">
                      <a16:creationId xmlns:a16="http://schemas.microsoft.com/office/drawing/2014/main" id="{6B0290C9-CF50-83C9-5FC0-E8E1BA9A1F7C}"/>
                    </a:ext>
                  </a:extLst>
                </p:cNvPr>
                <p:cNvPicPr/>
                <p:nvPr/>
              </p:nvPicPr>
              <p:blipFill>
                <a:blip r:embed="rId173"/>
                <a:stretch>
                  <a:fillRect/>
                </a:stretch>
              </p:blipFill>
              <p:spPr>
                <a:xfrm>
                  <a:off x="9548280" y="5100609"/>
                  <a:ext cx="6332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99" name="Ink 98">
                  <a:extLst>
                    <a:ext uri="{FF2B5EF4-FFF2-40B4-BE49-F238E27FC236}">
                      <a16:creationId xmlns:a16="http://schemas.microsoft.com/office/drawing/2014/main" id="{A3E60BAD-034A-9A28-8F59-F88D62C9DD1D}"/>
                    </a:ext>
                  </a:extLst>
                </p14:cNvPr>
                <p14:cNvContentPartPr/>
                <p14:nvPr/>
              </p14:nvContentPartPr>
              <p14:xfrm>
                <a:off x="8848080" y="5187369"/>
                <a:ext cx="620280" cy="20160"/>
              </p14:xfrm>
            </p:contentPart>
          </mc:Choice>
          <mc:Fallback>
            <p:pic>
              <p:nvPicPr>
                <p:cNvPr id="99" name="Ink 98">
                  <a:extLst>
                    <a:ext uri="{FF2B5EF4-FFF2-40B4-BE49-F238E27FC236}">
                      <a16:creationId xmlns:a16="http://schemas.microsoft.com/office/drawing/2014/main" id="{A3E60BAD-034A-9A28-8F59-F88D62C9DD1D}"/>
                    </a:ext>
                  </a:extLst>
                </p:cNvPr>
                <p:cNvPicPr/>
                <p:nvPr/>
              </p:nvPicPr>
              <p:blipFill>
                <a:blip r:embed="rId175"/>
                <a:stretch>
                  <a:fillRect/>
                </a:stretch>
              </p:blipFill>
              <p:spPr>
                <a:xfrm>
                  <a:off x="8830440" y="5169369"/>
                  <a:ext cx="65592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0" name="Ink 99">
                  <a:extLst>
                    <a:ext uri="{FF2B5EF4-FFF2-40B4-BE49-F238E27FC236}">
                      <a16:creationId xmlns:a16="http://schemas.microsoft.com/office/drawing/2014/main" id="{A1AF10D4-B920-DB31-C96B-0123F569BF48}"/>
                    </a:ext>
                  </a:extLst>
                </p14:cNvPr>
                <p14:cNvContentPartPr/>
                <p14:nvPr/>
              </p14:nvContentPartPr>
              <p14:xfrm>
                <a:off x="7812000" y="5181969"/>
                <a:ext cx="956880" cy="54000"/>
              </p14:xfrm>
            </p:contentPart>
          </mc:Choice>
          <mc:Fallback>
            <p:pic>
              <p:nvPicPr>
                <p:cNvPr id="100" name="Ink 99">
                  <a:extLst>
                    <a:ext uri="{FF2B5EF4-FFF2-40B4-BE49-F238E27FC236}">
                      <a16:creationId xmlns:a16="http://schemas.microsoft.com/office/drawing/2014/main" id="{A1AF10D4-B920-DB31-C96B-0123F569BF48}"/>
                    </a:ext>
                  </a:extLst>
                </p:cNvPr>
                <p:cNvPicPr/>
                <p:nvPr/>
              </p:nvPicPr>
              <p:blipFill>
                <a:blip r:embed="rId177"/>
                <a:stretch>
                  <a:fillRect/>
                </a:stretch>
              </p:blipFill>
              <p:spPr>
                <a:xfrm>
                  <a:off x="7794360" y="5164329"/>
                  <a:ext cx="9925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1" name="Ink 100">
                  <a:extLst>
                    <a:ext uri="{FF2B5EF4-FFF2-40B4-BE49-F238E27FC236}">
                      <a16:creationId xmlns:a16="http://schemas.microsoft.com/office/drawing/2014/main" id="{BAE82475-91CC-B96C-948B-093F59776F32}"/>
                    </a:ext>
                  </a:extLst>
                </p14:cNvPr>
                <p14:cNvContentPartPr/>
                <p14:nvPr/>
              </p14:nvContentPartPr>
              <p14:xfrm>
                <a:off x="7086600" y="5215089"/>
                <a:ext cx="732960" cy="78120"/>
              </p14:xfrm>
            </p:contentPart>
          </mc:Choice>
          <mc:Fallback>
            <p:pic>
              <p:nvPicPr>
                <p:cNvPr id="101" name="Ink 100">
                  <a:extLst>
                    <a:ext uri="{FF2B5EF4-FFF2-40B4-BE49-F238E27FC236}">
                      <a16:creationId xmlns:a16="http://schemas.microsoft.com/office/drawing/2014/main" id="{BAE82475-91CC-B96C-948B-093F59776F32}"/>
                    </a:ext>
                  </a:extLst>
                </p:cNvPr>
                <p:cNvPicPr/>
                <p:nvPr/>
              </p:nvPicPr>
              <p:blipFill>
                <a:blip r:embed="rId179"/>
                <a:stretch>
                  <a:fillRect/>
                </a:stretch>
              </p:blipFill>
              <p:spPr>
                <a:xfrm>
                  <a:off x="7068960" y="5197089"/>
                  <a:ext cx="7686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02" name="Ink 101">
                  <a:extLst>
                    <a:ext uri="{FF2B5EF4-FFF2-40B4-BE49-F238E27FC236}">
                      <a16:creationId xmlns:a16="http://schemas.microsoft.com/office/drawing/2014/main" id="{13957AA6-7242-E4B8-6AA9-A0BC329C3521}"/>
                    </a:ext>
                  </a:extLst>
                </p14:cNvPr>
                <p14:cNvContentPartPr/>
                <p14:nvPr/>
              </p14:nvContentPartPr>
              <p14:xfrm>
                <a:off x="5632920" y="5145609"/>
                <a:ext cx="1191600" cy="55440"/>
              </p14:xfrm>
            </p:contentPart>
          </mc:Choice>
          <mc:Fallback>
            <p:pic>
              <p:nvPicPr>
                <p:cNvPr id="102" name="Ink 101">
                  <a:extLst>
                    <a:ext uri="{FF2B5EF4-FFF2-40B4-BE49-F238E27FC236}">
                      <a16:creationId xmlns:a16="http://schemas.microsoft.com/office/drawing/2014/main" id="{13957AA6-7242-E4B8-6AA9-A0BC329C3521}"/>
                    </a:ext>
                  </a:extLst>
                </p:cNvPr>
                <p:cNvPicPr/>
                <p:nvPr/>
              </p:nvPicPr>
              <p:blipFill>
                <a:blip r:embed="rId181"/>
                <a:stretch>
                  <a:fillRect/>
                </a:stretch>
              </p:blipFill>
              <p:spPr>
                <a:xfrm>
                  <a:off x="5614920" y="5127609"/>
                  <a:ext cx="12272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0" name="Ink 109">
                  <a:extLst>
                    <a:ext uri="{FF2B5EF4-FFF2-40B4-BE49-F238E27FC236}">
                      <a16:creationId xmlns:a16="http://schemas.microsoft.com/office/drawing/2014/main" id="{4AC14FDB-C432-9624-C14E-4C22AA06E1C6}"/>
                    </a:ext>
                  </a:extLst>
                </p14:cNvPr>
                <p14:cNvContentPartPr/>
                <p14:nvPr/>
              </p14:nvContentPartPr>
              <p14:xfrm>
                <a:off x="4480560" y="5170449"/>
                <a:ext cx="39240" cy="37800"/>
              </p14:xfrm>
            </p:contentPart>
          </mc:Choice>
          <mc:Fallback>
            <p:pic>
              <p:nvPicPr>
                <p:cNvPr id="110" name="Ink 109">
                  <a:extLst>
                    <a:ext uri="{FF2B5EF4-FFF2-40B4-BE49-F238E27FC236}">
                      <a16:creationId xmlns:a16="http://schemas.microsoft.com/office/drawing/2014/main" id="{4AC14FDB-C432-9624-C14E-4C22AA06E1C6}"/>
                    </a:ext>
                  </a:extLst>
                </p:cNvPr>
                <p:cNvPicPr/>
                <p:nvPr/>
              </p:nvPicPr>
              <p:blipFill>
                <a:blip r:embed="rId183"/>
                <a:stretch>
                  <a:fillRect/>
                </a:stretch>
              </p:blipFill>
              <p:spPr>
                <a:xfrm>
                  <a:off x="4462560" y="5152809"/>
                  <a:ext cx="748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1" name="Ink 110">
                  <a:extLst>
                    <a:ext uri="{FF2B5EF4-FFF2-40B4-BE49-F238E27FC236}">
                      <a16:creationId xmlns:a16="http://schemas.microsoft.com/office/drawing/2014/main" id="{15EF569F-EF71-5AEF-AF6D-6138A7DB4461}"/>
                    </a:ext>
                  </a:extLst>
                </p14:cNvPr>
                <p14:cNvContentPartPr/>
                <p14:nvPr/>
              </p14:nvContentPartPr>
              <p14:xfrm>
                <a:off x="4474800" y="5150649"/>
                <a:ext cx="1800" cy="6840"/>
              </p14:xfrm>
            </p:contentPart>
          </mc:Choice>
          <mc:Fallback>
            <p:pic>
              <p:nvPicPr>
                <p:cNvPr id="111" name="Ink 110">
                  <a:extLst>
                    <a:ext uri="{FF2B5EF4-FFF2-40B4-BE49-F238E27FC236}">
                      <a16:creationId xmlns:a16="http://schemas.microsoft.com/office/drawing/2014/main" id="{15EF569F-EF71-5AEF-AF6D-6138A7DB4461}"/>
                    </a:ext>
                  </a:extLst>
                </p:cNvPr>
                <p:cNvPicPr/>
                <p:nvPr/>
              </p:nvPicPr>
              <p:blipFill>
                <a:blip r:embed="rId185"/>
                <a:stretch>
                  <a:fillRect/>
                </a:stretch>
              </p:blipFill>
              <p:spPr>
                <a:xfrm>
                  <a:off x="4456800" y="5132649"/>
                  <a:ext cx="3744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2" name="Ink 111">
                  <a:extLst>
                    <a:ext uri="{FF2B5EF4-FFF2-40B4-BE49-F238E27FC236}">
                      <a16:creationId xmlns:a16="http://schemas.microsoft.com/office/drawing/2014/main" id="{1626714D-35E0-EDF9-F536-9259E2162036}"/>
                    </a:ext>
                  </a:extLst>
                </p14:cNvPr>
                <p14:cNvContentPartPr/>
                <p14:nvPr/>
              </p14:nvContentPartPr>
              <p14:xfrm>
                <a:off x="3781080" y="5072529"/>
                <a:ext cx="750600" cy="69840"/>
              </p14:xfrm>
            </p:contentPart>
          </mc:Choice>
          <mc:Fallback>
            <p:pic>
              <p:nvPicPr>
                <p:cNvPr id="112" name="Ink 111">
                  <a:extLst>
                    <a:ext uri="{FF2B5EF4-FFF2-40B4-BE49-F238E27FC236}">
                      <a16:creationId xmlns:a16="http://schemas.microsoft.com/office/drawing/2014/main" id="{1626714D-35E0-EDF9-F536-9259E2162036}"/>
                    </a:ext>
                  </a:extLst>
                </p:cNvPr>
                <p:cNvPicPr/>
                <p:nvPr/>
              </p:nvPicPr>
              <p:blipFill>
                <a:blip r:embed="rId187"/>
                <a:stretch>
                  <a:fillRect/>
                </a:stretch>
              </p:blipFill>
              <p:spPr>
                <a:xfrm>
                  <a:off x="3763080" y="5054529"/>
                  <a:ext cx="7862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4" name="Ink 113">
                  <a:extLst>
                    <a:ext uri="{FF2B5EF4-FFF2-40B4-BE49-F238E27FC236}">
                      <a16:creationId xmlns:a16="http://schemas.microsoft.com/office/drawing/2014/main" id="{771134C2-7AD1-95E0-4587-D80EE60C4D3B}"/>
                    </a:ext>
                  </a:extLst>
                </p14:cNvPr>
                <p14:cNvContentPartPr/>
                <p14:nvPr/>
              </p14:nvContentPartPr>
              <p14:xfrm>
                <a:off x="2545200" y="5107449"/>
                <a:ext cx="977040" cy="65880"/>
              </p14:xfrm>
            </p:contentPart>
          </mc:Choice>
          <mc:Fallback>
            <p:pic>
              <p:nvPicPr>
                <p:cNvPr id="114" name="Ink 113">
                  <a:extLst>
                    <a:ext uri="{FF2B5EF4-FFF2-40B4-BE49-F238E27FC236}">
                      <a16:creationId xmlns:a16="http://schemas.microsoft.com/office/drawing/2014/main" id="{771134C2-7AD1-95E0-4587-D80EE60C4D3B}"/>
                    </a:ext>
                  </a:extLst>
                </p:cNvPr>
                <p:cNvPicPr/>
                <p:nvPr/>
              </p:nvPicPr>
              <p:blipFill>
                <a:blip r:embed="rId189"/>
                <a:stretch>
                  <a:fillRect/>
                </a:stretch>
              </p:blipFill>
              <p:spPr>
                <a:xfrm>
                  <a:off x="2527560" y="5089449"/>
                  <a:ext cx="10126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15" name="Ink 114">
                  <a:extLst>
                    <a:ext uri="{FF2B5EF4-FFF2-40B4-BE49-F238E27FC236}">
                      <a16:creationId xmlns:a16="http://schemas.microsoft.com/office/drawing/2014/main" id="{58F6BD5A-6438-D5B2-219A-2C29CB7AE42D}"/>
                    </a:ext>
                  </a:extLst>
                </p14:cNvPr>
                <p14:cNvContentPartPr/>
                <p14:nvPr/>
              </p14:nvContentPartPr>
              <p14:xfrm>
                <a:off x="1501200" y="5078289"/>
                <a:ext cx="934560" cy="101880"/>
              </p14:xfrm>
            </p:contentPart>
          </mc:Choice>
          <mc:Fallback>
            <p:pic>
              <p:nvPicPr>
                <p:cNvPr id="115" name="Ink 114">
                  <a:extLst>
                    <a:ext uri="{FF2B5EF4-FFF2-40B4-BE49-F238E27FC236}">
                      <a16:creationId xmlns:a16="http://schemas.microsoft.com/office/drawing/2014/main" id="{58F6BD5A-6438-D5B2-219A-2C29CB7AE42D}"/>
                    </a:ext>
                  </a:extLst>
                </p:cNvPr>
                <p:cNvPicPr/>
                <p:nvPr/>
              </p:nvPicPr>
              <p:blipFill>
                <a:blip r:embed="rId191"/>
                <a:stretch>
                  <a:fillRect/>
                </a:stretch>
              </p:blipFill>
              <p:spPr>
                <a:xfrm>
                  <a:off x="1483560" y="5060649"/>
                  <a:ext cx="9702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41" name="Ink 140">
                  <a:extLst>
                    <a:ext uri="{FF2B5EF4-FFF2-40B4-BE49-F238E27FC236}">
                      <a16:creationId xmlns:a16="http://schemas.microsoft.com/office/drawing/2014/main" id="{FCC62B3E-1173-A355-EE20-CEFDF1B1C5E0}"/>
                    </a:ext>
                  </a:extLst>
                </p14:cNvPr>
                <p14:cNvContentPartPr/>
                <p14:nvPr/>
              </p14:nvContentPartPr>
              <p14:xfrm>
                <a:off x="2368080" y="5016369"/>
                <a:ext cx="2318760" cy="105120"/>
              </p14:xfrm>
            </p:contentPart>
          </mc:Choice>
          <mc:Fallback>
            <p:pic>
              <p:nvPicPr>
                <p:cNvPr id="141" name="Ink 140">
                  <a:extLst>
                    <a:ext uri="{FF2B5EF4-FFF2-40B4-BE49-F238E27FC236}">
                      <a16:creationId xmlns:a16="http://schemas.microsoft.com/office/drawing/2014/main" id="{FCC62B3E-1173-A355-EE20-CEFDF1B1C5E0}"/>
                    </a:ext>
                  </a:extLst>
                </p:cNvPr>
                <p:cNvPicPr/>
                <p:nvPr/>
              </p:nvPicPr>
              <p:blipFill>
                <a:blip r:embed="rId193"/>
                <a:stretch>
                  <a:fillRect/>
                </a:stretch>
              </p:blipFill>
              <p:spPr>
                <a:xfrm>
                  <a:off x="2350440" y="4998369"/>
                  <a:ext cx="23544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42" name="Ink 141">
                  <a:extLst>
                    <a:ext uri="{FF2B5EF4-FFF2-40B4-BE49-F238E27FC236}">
                      <a16:creationId xmlns:a16="http://schemas.microsoft.com/office/drawing/2014/main" id="{354EE317-74AB-645D-4A1F-0A1C34E5A13F}"/>
                    </a:ext>
                  </a:extLst>
                </p14:cNvPr>
                <p14:cNvContentPartPr/>
                <p14:nvPr/>
              </p14:nvContentPartPr>
              <p14:xfrm>
                <a:off x="2426760" y="4494729"/>
                <a:ext cx="2265120" cy="706320"/>
              </p14:xfrm>
            </p:contentPart>
          </mc:Choice>
          <mc:Fallback>
            <p:pic>
              <p:nvPicPr>
                <p:cNvPr id="142" name="Ink 141">
                  <a:extLst>
                    <a:ext uri="{FF2B5EF4-FFF2-40B4-BE49-F238E27FC236}">
                      <a16:creationId xmlns:a16="http://schemas.microsoft.com/office/drawing/2014/main" id="{354EE317-74AB-645D-4A1F-0A1C34E5A13F}"/>
                    </a:ext>
                  </a:extLst>
                </p:cNvPr>
                <p:cNvPicPr/>
                <p:nvPr/>
              </p:nvPicPr>
              <p:blipFill>
                <a:blip r:embed="rId195"/>
                <a:stretch>
                  <a:fillRect/>
                </a:stretch>
              </p:blipFill>
              <p:spPr>
                <a:xfrm>
                  <a:off x="2408760" y="4476729"/>
                  <a:ext cx="2300760" cy="7419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46" name="Ink 145">
                  <a:extLst>
                    <a:ext uri="{FF2B5EF4-FFF2-40B4-BE49-F238E27FC236}">
                      <a16:creationId xmlns:a16="http://schemas.microsoft.com/office/drawing/2014/main" id="{A65D5C74-B7E1-6E32-8E1B-56F5B4D0D04B}"/>
                    </a:ext>
                  </a:extLst>
                </p14:cNvPr>
                <p14:cNvContentPartPr/>
                <p14:nvPr/>
              </p14:nvContentPartPr>
              <p14:xfrm>
                <a:off x="5119560" y="4905129"/>
                <a:ext cx="254520" cy="227520"/>
              </p14:xfrm>
            </p:contentPart>
          </mc:Choice>
          <mc:Fallback>
            <p:pic>
              <p:nvPicPr>
                <p:cNvPr id="146" name="Ink 145">
                  <a:extLst>
                    <a:ext uri="{FF2B5EF4-FFF2-40B4-BE49-F238E27FC236}">
                      <a16:creationId xmlns:a16="http://schemas.microsoft.com/office/drawing/2014/main" id="{A65D5C74-B7E1-6E32-8E1B-56F5B4D0D04B}"/>
                    </a:ext>
                  </a:extLst>
                </p:cNvPr>
                <p:cNvPicPr/>
                <p:nvPr/>
              </p:nvPicPr>
              <p:blipFill>
                <a:blip r:embed="rId197"/>
                <a:stretch>
                  <a:fillRect/>
                </a:stretch>
              </p:blipFill>
              <p:spPr>
                <a:xfrm>
                  <a:off x="5101560" y="4887489"/>
                  <a:ext cx="290160" cy="263160"/>
                </a:xfrm>
                <a:prstGeom prst="rect">
                  <a:avLst/>
                </a:prstGeom>
              </p:spPr>
            </p:pic>
          </mc:Fallback>
        </mc:AlternateContent>
      </p:grpSp>
      <p:grpSp>
        <p:nvGrpSpPr>
          <p:cNvPr id="151" name="Group 150">
            <a:extLst>
              <a:ext uri="{FF2B5EF4-FFF2-40B4-BE49-F238E27FC236}">
                <a16:creationId xmlns:a16="http://schemas.microsoft.com/office/drawing/2014/main" id="{83452B5E-B86C-AF93-F4F7-F013FB5B5D26}"/>
              </a:ext>
            </a:extLst>
          </p:cNvPr>
          <p:cNvGrpSpPr/>
          <p:nvPr/>
        </p:nvGrpSpPr>
        <p:grpSpPr>
          <a:xfrm>
            <a:off x="10424520" y="5779209"/>
            <a:ext cx="394560" cy="277200"/>
            <a:chOff x="10424520" y="5779209"/>
            <a:chExt cx="394560" cy="277200"/>
          </a:xfrm>
        </p:grpSpPr>
        <mc:AlternateContent xmlns:mc="http://schemas.openxmlformats.org/markup-compatibility/2006">
          <mc:Choice xmlns:p14="http://schemas.microsoft.com/office/powerpoint/2010/main" Requires="p14">
            <p:contentPart p14:bwMode="auto" r:id="rId198">
              <p14:nvContentPartPr>
                <p14:cNvPr id="149" name="Ink 148">
                  <a:extLst>
                    <a:ext uri="{FF2B5EF4-FFF2-40B4-BE49-F238E27FC236}">
                      <a16:creationId xmlns:a16="http://schemas.microsoft.com/office/drawing/2014/main" id="{9CC5CFAB-CCC1-5BB4-3024-D18DC113B232}"/>
                    </a:ext>
                  </a:extLst>
                </p14:cNvPr>
                <p14:cNvContentPartPr/>
                <p14:nvPr/>
              </p14:nvContentPartPr>
              <p14:xfrm>
                <a:off x="10526040" y="5789649"/>
                <a:ext cx="293040" cy="238680"/>
              </p14:xfrm>
            </p:contentPart>
          </mc:Choice>
          <mc:Fallback>
            <p:pic>
              <p:nvPicPr>
                <p:cNvPr id="149" name="Ink 148">
                  <a:extLst>
                    <a:ext uri="{FF2B5EF4-FFF2-40B4-BE49-F238E27FC236}">
                      <a16:creationId xmlns:a16="http://schemas.microsoft.com/office/drawing/2014/main" id="{9CC5CFAB-CCC1-5BB4-3024-D18DC113B232}"/>
                    </a:ext>
                  </a:extLst>
                </p:cNvPr>
                <p:cNvPicPr/>
                <p:nvPr/>
              </p:nvPicPr>
              <p:blipFill>
                <a:blip r:embed="rId199"/>
                <a:stretch>
                  <a:fillRect/>
                </a:stretch>
              </p:blipFill>
              <p:spPr>
                <a:xfrm>
                  <a:off x="10508040" y="5772009"/>
                  <a:ext cx="32868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50" name="Ink 149">
                  <a:extLst>
                    <a:ext uri="{FF2B5EF4-FFF2-40B4-BE49-F238E27FC236}">
                      <a16:creationId xmlns:a16="http://schemas.microsoft.com/office/drawing/2014/main" id="{7993F2D5-D258-B541-A30A-9BBA8684B371}"/>
                    </a:ext>
                  </a:extLst>
                </p14:cNvPr>
                <p14:cNvContentPartPr/>
                <p14:nvPr/>
              </p14:nvContentPartPr>
              <p14:xfrm>
                <a:off x="10424520" y="5779209"/>
                <a:ext cx="222840" cy="277200"/>
              </p14:xfrm>
            </p:contentPart>
          </mc:Choice>
          <mc:Fallback>
            <p:pic>
              <p:nvPicPr>
                <p:cNvPr id="150" name="Ink 149">
                  <a:extLst>
                    <a:ext uri="{FF2B5EF4-FFF2-40B4-BE49-F238E27FC236}">
                      <a16:creationId xmlns:a16="http://schemas.microsoft.com/office/drawing/2014/main" id="{7993F2D5-D258-B541-A30A-9BBA8684B371}"/>
                    </a:ext>
                  </a:extLst>
                </p:cNvPr>
                <p:cNvPicPr/>
                <p:nvPr/>
              </p:nvPicPr>
              <p:blipFill>
                <a:blip r:embed="rId201"/>
                <a:stretch>
                  <a:fillRect/>
                </a:stretch>
              </p:blipFill>
              <p:spPr>
                <a:xfrm>
                  <a:off x="10406880" y="5761209"/>
                  <a:ext cx="258480" cy="312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2">
            <p14:nvContentPartPr>
              <p14:cNvPr id="152" name="Ink 151">
                <a:extLst>
                  <a:ext uri="{FF2B5EF4-FFF2-40B4-BE49-F238E27FC236}">
                    <a16:creationId xmlns:a16="http://schemas.microsoft.com/office/drawing/2014/main" id="{8D419FE3-022A-1F04-B12C-5AA1FE2EFD53}"/>
                  </a:ext>
                </a:extLst>
              </p14:cNvPr>
              <p14:cNvContentPartPr/>
              <p14:nvPr/>
            </p14:nvContentPartPr>
            <p14:xfrm>
              <a:off x="105120" y="1981929"/>
              <a:ext cx="1480320" cy="711720"/>
            </p14:xfrm>
          </p:contentPart>
        </mc:Choice>
        <mc:Fallback>
          <p:pic>
            <p:nvPicPr>
              <p:cNvPr id="152" name="Ink 151">
                <a:extLst>
                  <a:ext uri="{FF2B5EF4-FFF2-40B4-BE49-F238E27FC236}">
                    <a16:creationId xmlns:a16="http://schemas.microsoft.com/office/drawing/2014/main" id="{8D419FE3-022A-1F04-B12C-5AA1FE2EFD53}"/>
                  </a:ext>
                </a:extLst>
              </p:cNvPr>
              <p:cNvPicPr/>
              <p:nvPr/>
            </p:nvPicPr>
            <p:blipFill>
              <a:blip r:embed="rId203"/>
              <a:stretch>
                <a:fillRect/>
              </a:stretch>
            </p:blipFill>
            <p:spPr>
              <a:xfrm>
                <a:off x="87480" y="1963929"/>
                <a:ext cx="1515960" cy="7473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53" name="Ink 152">
                <a:extLst>
                  <a:ext uri="{FF2B5EF4-FFF2-40B4-BE49-F238E27FC236}">
                    <a16:creationId xmlns:a16="http://schemas.microsoft.com/office/drawing/2014/main" id="{AABDC83A-5C69-D36E-3A03-1CF1BE7ACC2F}"/>
                  </a:ext>
                </a:extLst>
              </p14:cNvPr>
              <p14:cNvContentPartPr/>
              <p14:nvPr/>
            </p14:nvContentPartPr>
            <p14:xfrm>
              <a:off x="8490240" y="2709489"/>
              <a:ext cx="1969200" cy="622440"/>
            </p14:xfrm>
          </p:contentPart>
        </mc:Choice>
        <mc:Fallback>
          <p:pic>
            <p:nvPicPr>
              <p:cNvPr id="153" name="Ink 152">
                <a:extLst>
                  <a:ext uri="{FF2B5EF4-FFF2-40B4-BE49-F238E27FC236}">
                    <a16:creationId xmlns:a16="http://schemas.microsoft.com/office/drawing/2014/main" id="{AABDC83A-5C69-D36E-3A03-1CF1BE7ACC2F}"/>
                  </a:ext>
                </a:extLst>
              </p:cNvPr>
              <p:cNvPicPr/>
              <p:nvPr/>
            </p:nvPicPr>
            <p:blipFill>
              <a:blip r:embed="rId205"/>
              <a:stretch>
                <a:fillRect/>
              </a:stretch>
            </p:blipFill>
            <p:spPr>
              <a:xfrm>
                <a:off x="8472240" y="2691849"/>
                <a:ext cx="2004840" cy="658080"/>
              </a:xfrm>
              <a:prstGeom prst="rect">
                <a:avLst/>
              </a:prstGeom>
            </p:spPr>
          </p:pic>
        </mc:Fallback>
      </mc:AlternateContent>
    </p:spTree>
    <p:extLst>
      <p:ext uri="{BB962C8B-B14F-4D97-AF65-F5344CB8AC3E}">
        <p14:creationId xmlns:p14="http://schemas.microsoft.com/office/powerpoint/2010/main" val="2745187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317707" cy="6566599"/>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4" name="Picture 3">
            <a:extLst>
              <a:ext uri="{FF2B5EF4-FFF2-40B4-BE49-F238E27FC236}">
                <a16:creationId xmlns:a16="http://schemas.microsoft.com/office/drawing/2014/main" id="{583A13A2-97B4-E45B-BA55-3E2FCA0C90F8}"/>
              </a:ext>
            </a:extLst>
          </p:cNvPr>
          <p:cNvPicPr>
            <a:picLocks noChangeAspect="1"/>
          </p:cNvPicPr>
          <p:nvPr/>
        </p:nvPicPr>
        <p:blipFill>
          <a:blip r:embed="rId4"/>
          <a:stretch>
            <a:fillRect/>
          </a:stretch>
        </p:blipFill>
        <p:spPr>
          <a:xfrm>
            <a:off x="231528" y="174104"/>
            <a:ext cx="9826872" cy="5237174"/>
          </a:xfrm>
          <a:prstGeom prst="rect">
            <a:avLst/>
          </a:prstGeom>
        </p:spPr>
      </p:pic>
      <p:sp>
        <p:nvSpPr>
          <p:cNvPr id="5" name="TextBox 4">
            <a:extLst>
              <a:ext uri="{FF2B5EF4-FFF2-40B4-BE49-F238E27FC236}">
                <a16:creationId xmlns:a16="http://schemas.microsoft.com/office/drawing/2014/main" id="{0B11F93D-B7AF-8A4E-973D-06033A47FFDF}"/>
              </a:ext>
            </a:extLst>
          </p:cNvPr>
          <p:cNvSpPr txBox="1"/>
          <p:nvPr/>
        </p:nvSpPr>
        <p:spPr>
          <a:xfrm>
            <a:off x="349250" y="4978012"/>
            <a:ext cx="1499128" cy="369332"/>
          </a:xfrm>
          <a:prstGeom prst="rect">
            <a:avLst/>
          </a:prstGeom>
          <a:noFill/>
        </p:spPr>
        <p:txBody>
          <a:bodyPr wrap="none" rtlCol="0">
            <a:spAutoFit/>
          </a:bodyPr>
          <a:lstStyle/>
          <a:p>
            <a:r>
              <a:rPr lang="en-US" dirty="0">
                <a:solidFill>
                  <a:srgbClr val="FFFF00"/>
                </a:solidFill>
              </a:rPr>
              <a:t>Isaiah 24:9-10</a:t>
            </a:r>
          </a:p>
        </p:txBody>
      </p:sp>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A081F38A-3385-8B95-B3F2-2E528B6DFC1B}"/>
                  </a:ext>
                </a:extLst>
              </p14:cNvPr>
              <p14:cNvContentPartPr/>
              <p14:nvPr/>
            </p14:nvContentPartPr>
            <p14:xfrm>
              <a:off x="1954080" y="739209"/>
              <a:ext cx="1311480" cy="1961280"/>
            </p14:xfrm>
          </p:contentPart>
        </mc:Choice>
        <mc:Fallback>
          <p:pic>
            <p:nvPicPr>
              <p:cNvPr id="2" name="Ink 1">
                <a:extLst>
                  <a:ext uri="{FF2B5EF4-FFF2-40B4-BE49-F238E27FC236}">
                    <a16:creationId xmlns:a16="http://schemas.microsoft.com/office/drawing/2014/main" id="{A081F38A-3385-8B95-B3F2-2E528B6DFC1B}"/>
                  </a:ext>
                </a:extLst>
              </p:cNvPr>
              <p:cNvPicPr/>
              <p:nvPr/>
            </p:nvPicPr>
            <p:blipFill>
              <a:blip r:embed="rId6"/>
              <a:stretch>
                <a:fillRect/>
              </a:stretch>
            </p:blipFill>
            <p:spPr>
              <a:xfrm>
                <a:off x="1936080" y="721209"/>
                <a:ext cx="1347120" cy="19969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Ink 6">
                <a:extLst>
                  <a:ext uri="{FF2B5EF4-FFF2-40B4-BE49-F238E27FC236}">
                    <a16:creationId xmlns:a16="http://schemas.microsoft.com/office/drawing/2014/main" id="{4AEDE003-0D15-7C21-B428-CE6E8353DB33}"/>
                  </a:ext>
                </a:extLst>
              </p14:cNvPr>
              <p14:cNvContentPartPr/>
              <p14:nvPr/>
            </p14:nvContentPartPr>
            <p14:xfrm>
              <a:off x="2008440" y="2820729"/>
              <a:ext cx="1273320" cy="1797120"/>
            </p14:xfrm>
          </p:contentPart>
        </mc:Choice>
        <mc:Fallback>
          <p:pic>
            <p:nvPicPr>
              <p:cNvPr id="7" name="Ink 6">
                <a:extLst>
                  <a:ext uri="{FF2B5EF4-FFF2-40B4-BE49-F238E27FC236}">
                    <a16:creationId xmlns:a16="http://schemas.microsoft.com/office/drawing/2014/main" id="{4AEDE003-0D15-7C21-B428-CE6E8353DB33}"/>
                  </a:ext>
                </a:extLst>
              </p:cNvPr>
              <p:cNvPicPr/>
              <p:nvPr/>
            </p:nvPicPr>
            <p:blipFill>
              <a:blip r:embed="rId8"/>
              <a:stretch>
                <a:fillRect/>
              </a:stretch>
            </p:blipFill>
            <p:spPr>
              <a:xfrm>
                <a:off x="1990800" y="2802729"/>
                <a:ext cx="1308960" cy="18327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Ink 8">
                <a:extLst>
                  <a:ext uri="{FF2B5EF4-FFF2-40B4-BE49-F238E27FC236}">
                    <a16:creationId xmlns:a16="http://schemas.microsoft.com/office/drawing/2014/main" id="{BA47AB42-E362-5632-74FC-DE08575EC25D}"/>
                  </a:ext>
                </a:extLst>
              </p14:cNvPr>
              <p14:cNvContentPartPr/>
              <p14:nvPr/>
            </p14:nvContentPartPr>
            <p14:xfrm>
              <a:off x="543960" y="1041969"/>
              <a:ext cx="1121040" cy="75600"/>
            </p14:xfrm>
          </p:contentPart>
        </mc:Choice>
        <mc:Fallback>
          <p:pic>
            <p:nvPicPr>
              <p:cNvPr id="9" name="Ink 8">
                <a:extLst>
                  <a:ext uri="{FF2B5EF4-FFF2-40B4-BE49-F238E27FC236}">
                    <a16:creationId xmlns:a16="http://schemas.microsoft.com/office/drawing/2014/main" id="{BA47AB42-E362-5632-74FC-DE08575EC25D}"/>
                  </a:ext>
                </a:extLst>
              </p:cNvPr>
              <p:cNvPicPr/>
              <p:nvPr/>
            </p:nvPicPr>
            <p:blipFill>
              <a:blip r:embed="rId10"/>
              <a:stretch>
                <a:fillRect/>
              </a:stretch>
            </p:blipFill>
            <p:spPr>
              <a:xfrm>
                <a:off x="526320" y="1024329"/>
                <a:ext cx="11566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Ink 10">
                <a:extLst>
                  <a:ext uri="{FF2B5EF4-FFF2-40B4-BE49-F238E27FC236}">
                    <a16:creationId xmlns:a16="http://schemas.microsoft.com/office/drawing/2014/main" id="{8DB3C56D-BA16-6657-9FA3-87BAEC98496E}"/>
                  </a:ext>
                </a:extLst>
              </p14:cNvPr>
              <p14:cNvContentPartPr/>
              <p14:nvPr/>
            </p14:nvContentPartPr>
            <p14:xfrm>
              <a:off x="2165040" y="1957449"/>
              <a:ext cx="573480" cy="58320"/>
            </p14:xfrm>
          </p:contentPart>
        </mc:Choice>
        <mc:Fallback>
          <p:pic>
            <p:nvPicPr>
              <p:cNvPr id="11" name="Ink 10">
                <a:extLst>
                  <a:ext uri="{FF2B5EF4-FFF2-40B4-BE49-F238E27FC236}">
                    <a16:creationId xmlns:a16="http://schemas.microsoft.com/office/drawing/2014/main" id="{8DB3C56D-BA16-6657-9FA3-87BAEC98496E}"/>
                  </a:ext>
                </a:extLst>
              </p:cNvPr>
              <p:cNvPicPr/>
              <p:nvPr/>
            </p:nvPicPr>
            <p:blipFill>
              <a:blip r:embed="rId12"/>
              <a:stretch>
                <a:fillRect/>
              </a:stretch>
            </p:blipFill>
            <p:spPr>
              <a:xfrm>
                <a:off x="2147400" y="1939449"/>
                <a:ext cx="6091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Ink 11">
                <a:extLst>
                  <a:ext uri="{FF2B5EF4-FFF2-40B4-BE49-F238E27FC236}">
                    <a16:creationId xmlns:a16="http://schemas.microsoft.com/office/drawing/2014/main" id="{AA9DE860-3FCA-CC31-F572-ADD03A71CE74}"/>
                  </a:ext>
                </a:extLst>
              </p14:cNvPr>
              <p14:cNvContentPartPr/>
              <p14:nvPr/>
            </p14:nvContentPartPr>
            <p14:xfrm>
              <a:off x="286560" y="1943049"/>
              <a:ext cx="642240" cy="46080"/>
            </p14:xfrm>
          </p:contentPart>
        </mc:Choice>
        <mc:Fallback>
          <p:pic>
            <p:nvPicPr>
              <p:cNvPr id="12" name="Ink 11">
                <a:extLst>
                  <a:ext uri="{FF2B5EF4-FFF2-40B4-BE49-F238E27FC236}">
                    <a16:creationId xmlns:a16="http://schemas.microsoft.com/office/drawing/2014/main" id="{AA9DE860-3FCA-CC31-F572-ADD03A71CE74}"/>
                  </a:ext>
                </a:extLst>
              </p:cNvPr>
              <p:cNvPicPr/>
              <p:nvPr/>
            </p:nvPicPr>
            <p:blipFill>
              <a:blip r:embed="rId14"/>
              <a:stretch>
                <a:fillRect/>
              </a:stretch>
            </p:blipFill>
            <p:spPr>
              <a:xfrm>
                <a:off x="268920" y="1925049"/>
                <a:ext cx="6778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Ink 12">
                <a:extLst>
                  <a:ext uri="{FF2B5EF4-FFF2-40B4-BE49-F238E27FC236}">
                    <a16:creationId xmlns:a16="http://schemas.microsoft.com/office/drawing/2014/main" id="{00A0E1EB-3F88-C632-8447-425366EBE967}"/>
                  </a:ext>
                </a:extLst>
              </p14:cNvPr>
              <p14:cNvContentPartPr/>
              <p14:nvPr/>
            </p14:nvContentPartPr>
            <p14:xfrm>
              <a:off x="4248720" y="1213329"/>
              <a:ext cx="654840" cy="397800"/>
            </p14:xfrm>
          </p:contentPart>
        </mc:Choice>
        <mc:Fallback>
          <p:pic>
            <p:nvPicPr>
              <p:cNvPr id="13" name="Ink 12">
                <a:extLst>
                  <a:ext uri="{FF2B5EF4-FFF2-40B4-BE49-F238E27FC236}">
                    <a16:creationId xmlns:a16="http://schemas.microsoft.com/office/drawing/2014/main" id="{00A0E1EB-3F88-C632-8447-425366EBE967}"/>
                  </a:ext>
                </a:extLst>
              </p:cNvPr>
              <p:cNvPicPr/>
              <p:nvPr/>
            </p:nvPicPr>
            <p:blipFill>
              <a:blip r:embed="rId16"/>
              <a:stretch>
                <a:fillRect/>
              </a:stretch>
            </p:blipFill>
            <p:spPr>
              <a:xfrm>
                <a:off x="4230720" y="1195329"/>
                <a:ext cx="690480" cy="4334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Ink 13">
                <a:extLst>
                  <a:ext uri="{FF2B5EF4-FFF2-40B4-BE49-F238E27FC236}">
                    <a16:creationId xmlns:a16="http://schemas.microsoft.com/office/drawing/2014/main" id="{25CD55BA-9D55-64B5-FB6C-76520DC29A7D}"/>
                  </a:ext>
                </a:extLst>
              </p14:cNvPr>
              <p14:cNvContentPartPr/>
              <p14:nvPr/>
            </p14:nvContentPartPr>
            <p14:xfrm>
              <a:off x="4230360" y="1577649"/>
              <a:ext cx="1816920" cy="501840"/>
            </p14:xfrm>
          </p:contentPart>
        </mc:Choice>
        <mc:Fallback>
          <p:pic>
            <p:nvPicPr>
              <p:cNvPr id="14" name="Ink 13">
                <a:extLst>
                  <a:ext uri="{FF2B5EF4-FFF2-40B4-BE49-F238E27FC236}">
                    <a16:creationId xmlns:a16="http://schemas.microsoft.com/office/drawing/2014/main" id="{25CD55BA-9D55-64B5-FB6C-76520DC29A7D}"/>
                  </a:ext>
                </a:extLst>
              </p:cNvPr>
              <p:cNvPicPr/>
              <p:nvPr/>
            </p:nvPicPr>
            <p:blipFill>
              <a:blip r:embed="rId18"/>
              <a:stretch>
                <a:fillRect/>
              </a:stretch>
            </p:blipFill>
            <p:spPr>
              <a:xfrm>
                <a:off x="4212360" y="1560009"/>
                <a:ext cx="1852560" cy="537480"/>
              </a:xfrm>
              <a:prstGeom prst="rect">
                <a:avLst/>
              </a:prstGeom>
            </p:spPr>
          </p:pic>
        </mc:Fallback>
      </mc:AlternateContent>
      <p:grpSp>
        <p:nvGrpSpPr>
          <p:cNvPr id="17" name="Group 16">
            <a:extLst>
              <a:ext uri="{FF2B5EF4-FFF2-40B4-BE49-F238E27FC236}">
                <a16:creationId xmlns:a16="http://schemas.microsoft.com/office/drawing/2014/main" id="{4852A11F-7AA1-725D-C0C0-94585F95C553}"/>
              </a:ext>
            </a:extLst>
          </p:cNvPr>
          <p:cNvGrpSpPr/>
          <p:nvPr/>
        </p:nvGrpSpPr>
        <p:grpSpPr>
          <a:xfrm>
            <a:off x="6089040" y="127929"/>
            <a:ext cx="3219840" cy="513360"/>
            <a:chOff x="6089040" y="127929"/>
            <a:chExt cx="3219840" cy="513360"/>
          </a:xfrm>
        </p:grpSpPr>
        <mc:AlternateContent xmlns:mc="http://schemas.openxmlformats.org/markup-compatibility/2006">
          <mc:Choice xmlns:p14="http://schemas.microsoft.com/office/powerpoint/2010/main" Requires="p14">
            <p:contentPart p14:bwMode="auto" r:id="rId19">
              <p14:nvContentPartPr>
                <p14:cNvPr id="15" name="Ink 14">
                  <a:extLst>
                    <a:ext uri="{FF2B5EF4-FFF2-40B4-BE49-F238E27FC236}">
                      <a16:creationId xmlns:a16="http://schemas.microsoft.com/office/drawing/2014/main" id="{B489281A-C47D-93BD-0F3B-60576AB664FA}"/>
                    </a:ext>
                  </a:extLst>
                </p14:cNvPr>
                <p14:cNvContentPartPr/>
                <p14:nvPr/>
              </p14:nvContentPartPr>
              <p14:xfrm>
                <a:off x="6089040" y="127929"/>
                <a:ext cx="740160" cy="484920"/>
              </p14:xfrm>
            </p:contentPart>
          </mc:Choice>
          <mc:Fallback>
            <p:pic>
              <p:nvPicPr>
                <p:cNvPr id="15" name="Ink 14">
                  <a:extLst>
                    <a:ext uri="{FF2B5EF4-FFF2-40B4-BE49-F238E27FC236}">
                      <a16:creationId xmlns:a16="http://schemas.microsoft.com/office/drawing/2014/main" id="{B489281A-C47D-93BD-0F3B-60576AB664FA}"/>
                    </a:ext>
                  </a:extLst>
                </p:cNvPr>
                <p:cNvPicPr/>
                <p:nvPr/>
              </p:nvPicPr>
              <p:blipFill>
                <a:blip r:embed="rId20"/>
                <a:stretch>
                  <a:fillRect/>
                </a:stretch>
              </p:blipFill>
              <p:spPr>
                <a:xfrm>
                  <a:off x="6071400" y="110289"/>
                  <a:ext cx="775800" cy="5205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Ink 15">
                  <a:extLst>
                    <a:ext uri="{FF2B5EF4-FFF2-40B4-BE49-F238E27FC236}">
                      <a16:creationId xmlns:a16="http://schemas.microsoft.com/office/drawing/2014/main" id="{8FAD986A-3FE4-2E04-0A4A-D13D3DB65940}"/>
                    </a:ext>
                  </a:extLst>
                </p14:cNvPr>
                <p14:cNvContentPartPr/>
                <p14:nvPr/>
              </p14:nvContentPartPr>
              <p14:xfrm>
                <a:off x="7909560" y="167889"/>
                <a:ext cx="1399320" cy="473400"/>
              </p14:xfrm>
            </p:contentPart>
          </mc:Choice>
          <mc:Fallback>
            <p:pic>
              <p:nvPicPr>
                <p:cNvPr id="16" name="Ink 15">
                  <a:extLst>
                    <a:ext uri="{FF2B5EF4-FFF2-40B4-BE49-F238E27FC236}">
                      <a16:creationId xmlns:a16="http://schemas.microsoft.com/office/drawing/2014/main" id="{8FAD986A-3FE4-2E04-0A4A-D13D3DB65940}"/>
                    </a:ext>
                  </a:extLst>
                </p:cNvPr>
                <p:cNvPicPr/>
                <p:nvPr/>
              </p:nvPicPr>
              <p:blipFill>
                <a:blip r:embed="rId22"/>
                <a:stretch>
                  <a:fillRect/>
                </a:stretch>
              </p:blipFill>
              <p:spPr>
                <a:xfrm>
                  <a:off x="7891560" y="149889"/>
                  <a:ext cx="1434960" cy="509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
            <p14:nvContentPartPr>
              <p14:cNvPr id="18" name="Ink 17">
                <a:extLst>
                  <a:ext uri="{FF2B5EF4-FFF2-40B4-BE49-F238E27FC236}">
                    <a16:creationId xmlns:a16="http://schemas.microsoft.com/office/drawing/2014/main" id="{D2C200B5-F0FC-AA29-1D31-EE1B666E25F7}"/>
                  </a:ext>
                </a:extLst>
              </p14:cNvPr>
              <p14:cNvContentPartPr/>
              <p14:nvPr/>
            </p14:nvContentPartPr>
            <p14:xfrm>
              <a:off x="1706760" y="826329"/>
              <a:ext cx="66960" cy="65880"/>
            </p14:xfrm>
          </p:contentPart>
        </mc:Choice>
        <mc:Fallback>
          <p:pic>
            <p:nvPicPr>
              <p:cNvPr id="18" name="Ink 17">
                <a:extLst>
                  <a:ext uri="{FF2B5EF4-FFF2-40B4-BE49-F238E27FC236}">
                    <a16:creationId xmlns:a16="http://schemas.microsoft.com/office/drawing/2014/main" id="{D2C200B5-F0FC-AA29-1D31-EE1B666E25F7}"/>
                  </a:ext>
                </a:extLst>
              </p:cNvPr>
              <p:cNvPicPr/>
              <p:nvPr/>
            </p:nvPicPr>
            <p:blipFill>
              <a:blip r:embed="rId24"/>
              <a:stretch>
                <a:fillRect/>
              </a:stretch>
            </p:blipFill>
            <p:spPr>
              <a:xfrm>
                <a:off x="1688760" y="808329"/>
                <a:ext cx="1026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9" name="Ink 18">
                <a:extLst>
                  <a:ext uri="{FF2B5EF4-FFF2-40B4-BE49-F238E27FC236}">
                    <a16:creationId xmlns:a16="http://schemas.microsoft.com/office/drawing/2014/main" id="{BBCEF815-957A-7102-65B0-C1FF70B9E484}"/>
                  </a:ext>
                </a:extLst>
              </p14:cNvPr>
              <p14:cNvContentPartPr/>
              <p14:nvPr/>
            </p14:nvContentPartPr>
            <p14:xfrm>
              <a:off x="2025360" y="1798329"/>
              <a:ext cx="77040" cy="33480"/>
            </p14:xfrm>
          </p:contentPart>
        </mc:Choice>
        <mc:Fallback>
          <p:pic>
            <p:nvPicPr>
              <p:cNvPr id="19" name="Ink 18">
                <a:extLst>
                  <a:ext uri="{FF2B5EF4-FFF2-40B4-BE49-F238E27FC236}">
                    <a16:creationId xmlns:a16="http://schemas.microsoft.com/office/drawing/2014/main" id="{BBCEF815-957A-7102-65B0-C1FF70B9E484}"/>
                  </a:ext>
                </a:extLst>
              </p:cNvPr>
              <p:cNvPicPr/>
              <p:nvPr/>
            </p:nvPicPr>
            <p:blipFill>
              <a:blip r:embed="rId26"/>
              <a:stretch>
                <a:fillRect/>
              </a:stretch>
            </p:blipFill>
            <p:spPr>
              <a:xfrm>
                <a:off x="2007360" y="1780329"/>
                <a:ext cx="1126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0" name="Ink 19">
                <a:extLst>
                  <a:ext uri="{FF2B5EF4-FFF2-40B4-BE49-F238E27FC236}">
                    <a16:creationId xmlns:a16="http://schemas.microsoft.com/office/drawing/2014/main" id="{2572408C-2ACD-BB94-37A2-CB412862E563}"/>
                  </a:ext>
                </a:extLst>
              </p14:cNvPr>
              <p14:cNvContentPartPr/>
              <p14:nvPr/>
            </p14:nvContentPartPr>
            <p14:xfrm>
              <a:off x="3567960" y="2076249"/>
              <a:ext cx="563760" cy="408960"/>
            </p14:xfrm>
          </p:contentPart>
        </mc:Choice>
        <mc:Fallback>
          <p:pic>
            <p:nvPicPr>
              <p:cNvPr id="20" name="Ink 19">
                <a:extLst>
                  <a:ext uri="{FF2B5EF4-FFF2-40B4-BE49-F238E27FC236}">
                    <a16:creationId xmlns:a16="http://schemas.microsoft.com/office/drawing/2014/main" id="{2572408C-2ACD-BB94-37A2-CB412862E563}"/>
                  </a:ext>
                </a:extLst>
              </p:cNvPr>
              <p:cNvPicPr/>
              <p:nvPr/>
            </p:nvPicPr>
            <p:blipFill>
              <a:blip r:embed="rId28"/>
              <a:stretch>
                <a:fillRect/>
              </a:stretch>
            </p:blipFill>
            <p:spPr>
              <a:xfrm>
                <a:off x="3549960" y="2058249"/>
                <a:ext cx="599400" cy="4446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Ink 20">
                <a:extLst>
                  <a:ext uri="{FF2B5EF4-FFF2-40B4-BE49-F238E27FC236}">
                    <a16:creationId xmlns:a16="http://schemas.microsoft.com/office/drawing/2014/main" id="{E7B2C4BC-B1A8-CB4A-5D2F-6B8F89B3EB6B}"/>
                  </a:ext>
                </a:extLst>
              </p14:cNvPr>
              <p14:cNvContentPartPr/>
              <p14:nvPr/>
            </p14:nvContentPartPr>
            <p14:xfrm>
              <a:off x="4255920" y="2790129"/>
              <a:ext cx="1852920" cy="1937880"/>
            </p14:xfrm>
          </p:contentPart>
        </mc:Choice>
        <mc:Fallback>
          <p:pic>
            <p:nvPicPr>
              <p:cNvPr id="21" name="Ink 20">
                <a:extLst>
                  <a:ext uri="{FF2B5EF4-FFF2-40B4-BE49-F238E27FC236}">
                    <a16:creationId xmlns:a16="http://schemas.microsoft.com/office/drawing/2014/main" id="{E7B2C4BC-B1A8-CB4A-5D2F-6B8F89B3EB6B}"/>
                  </a:ext>
                </a:extLst>
              </p:cNvPr>
              <p:cNvPicPr/>
              <p:nvPr/>
            </p:nvPicPr>
            <p:blipFill>
              <a:blip r:embed="rId30"/>
              <a:stretch>
                <a:fillRect/>
              </a:stretch>
            </p:blipFill>
            <p:spPr>
              <a:xfrm>
                <a:off x="4238280" y="2772489"/>
                <a:ext cx="1888560" cy="1973520"/>
              </a:xfrm>
              <a:prstGeom prst="rect">
                <a:avLst/>
              </a:prstGeom>
            </p:spPr>
          </p:pic>
        </mc:Fallback>
      </mc:AlternateContent>
    </p:spTree>
    <p:extLst>
      <p:ext uri="{BB962C8B-B14F-4D97-AF65-F5344CB8AC3E}">
        <p14:creationId xmlns:p14="http://schemas.microsoft.com/office/powerpoint/2010/main" val="693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317707" cy="6566599"/>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3" name="TextBox 2">
            <a:extLst>
              <a:ext uri="{FF2B5EF4-FFF2-40B4-BE49-F238E27FC236}">
                <a16:creationId xmlns:a16="http://schemas.microsoft.com/office/drawing/2014/main" id="{303444AB-9529-5AC8-6595-418244E203F2}"/>
              </a:ext>
            </a:extLst>
          </p:cNvPr>
          <p:cNvSpPr txBox="1"/>
          <p:nvPr/>
        </p:nvSpPr>
        <p:spPr>
          <a:xfrm>
            <a:off x="349250" y="291401"/>
            <a:ext cx="9567582" cy="5293757"/>
          </a:xfrm>
          <a:prstGeom prst="rect">
            <a:avLst/>
          </a:prstGeom>
          <a:noFill/>
        </p:spPr>
        <p:txBody>
          <a:bodyPr wrap="square">
            <a:spAutoFit/>
          </a:bodyPr>
          <a:lstStyle/>
          <a:p>
            <a:pPr algn="r" rtl="0">
              <a:spcBef>
                <a:spcPts val="0"/>
              </a:spcBef>
              <a:spcAft>
                <a:spcPts val="0"/>
              </a:spcAft>
            </a:pPr>
            <a:r>
              <a:rPr lang="he-IL" sz="3200" b="1" i="0" u="none" strike="noStrike" dirty="0">
                <a:solidFill>
                  <a:srgbClr val="FFFF00"/>
                </a:solidFill>
                <a:effectLst/>
                <a:latin typeface="Arial" panose="020B0604020202020204" pitchFamily="34" charset="0"/>
                <a:cs typeface="+mj-cs"/>
              </a:rPr>
              <a:t>ספר דברים פרק לב</a:t>
            </a:r>
            <a:endParaRPr lang="he-IL" sz="3200" b="0" dirty="0">
              <a:solidFill>
                <a:srgbClr val="FFFF00"/>
              </a:solidFill>
              <a:effectLst/>
              <a:cs typeface="+mj-cs"/>
            </a:endParaRPr>
          </a:p>
          <a:p>
            <a:pPr algn="r" rtl="0">
              <a:spcBef>
                <a:spcPts val="0"/>
              </a:spcBef>
              <a:spcAft>
                <a:spcPts val="0"/>
              </a:spcAft>
            </a:pPr>
            <a:r>
              <a:rPr lang="he-IL" sz="3200" b="0" i="0" u="none" strike="noStrike" dirty="0">
                <a:solidFill>
                  <a:srgbClr val="FFFF00"/>
                </a:solidFill>
                <a:effectLst/>
                <a:latin typeface="Arial" panose="020B0604020202020204" pitchFamily="34" charset="0"/>
                <a:cs typeface="+mj-cs"/>
              </a:rPr>
              <a:t>ז   זְכֹר יְמוֹת עוֹלָם בִּינוּ שְׁנוֹת דֹּר וָדֹר שְׁאַל אָבִיךָ וְיַגֵּדְךָ זְקֵנֶיךָ וְיֹאמְרוּ לָךְ: </a:t>
            </a:r>
            <a:r>
              <a:rPr lang="he-IL" sz="3200" b="0" i="0" u="none" strike="noStrike" dirty="0">
                <a:solidFill>
                  <a:srgbClr val="FFC000"/>
                </a:solidFill>
                <a:effectLst/>
                <a:latin typeface="Arial" panose="020B0604020202020204" pitchFamily="34" charset="0"/>
                <a:cs typeface="+mj-cs"/>
              </a:rPr>
              <a:t>ח   בְּהַנְחֵל עֶלְיוֹן גּוֹיִם בְּהַפְרִידוֹ בְּנֵי אָדָם יַצֵּב גְּבֻלֹת עַמִּים לְמִסְפַּר בְּנֵי יִשְֹרָאֵל: </a:t>
            </a:r>
            <a:r>
              <a:rPr lang="he-IL" sz="3200" b="0" i="0" u="none" strike="noStrike" dirty="0">
                <a:solidFill>
                  <a:srgbClr val="92D050"/>
                </a:solidFill>
                <a:effectLst/>
                <a:latin typeface="Arial" panose="020B0604020202020204" pitchFamily="34" charset="0"/>
                <a:cs typeface="+mj-cs"/>
              </a:rPr>
              <a:t>ט   כִּי חֵלֶק יְהוָֹה עַמּוֹ יַעֲקֹב חֶבֶל נַחֲלָתוֹ: </a:t>
            </a:r>
            <a:r>
              <a:rPr lang="he-IL" sz="3200" b="0" i="0" u="none" strike="noStrike" dirty="0">
                <a:solidFill>
                  <a:srgbClr val="00B0F0"/>
                </a:solidFill>
                <a:effectLst/>
                <a:latin typeface="Arial" panose="020B0604020202020204" pitchFamily="34" charset="0"/>
                <a:cs typeface="+mj-cs"/>
              </a:rPr>
              <a:t>י   יִמְצָאֵהוּ בְּאֶרֶץ מִדְבָּר וּבְתֹהוּ יְלֵל יְשִׁמֹן יְסֹבֲבֶנְהוּ יְבוֹנֲנֵהוּ יִצְּרֶנְהוּ כְּאִישׁוֹן עֵינוֹ:</a:t>
            </a:r>
            <a:endParaRPr lang="he-IL" sz="3200" b="0" dirty="0">
              <a:solidFill>
                <a:srgbClr val="00B0F0"/>
              </a:solidFill>
              <a:effectLst/>
              <a:cs typeface="+mj-cs"/>
            </a:endParaRPr>
          </a:p>
          <a:p>
            <a:pPr rtl="0">
              <a:spcBef>
                <a:spcPts val="0"/>
              </a:spcBef>
              <a:spcAft>
                <a:spcPts val="0"/>
              </a:spcAft>
            </a:pPr>
            <a:br>
              <a:rPr lang="he-IL" b="0" dirty="0">
                <a:solidFill>
                  <a:srgbClr val="FFFF00"/>
                </a:solidFill>
                <a:effectLst/>
              </a:rPr>
            </a:br>
            <a:r>
              <a:rPr lang="en-US" sz="2000" b="1" i="0" u="none" strike="noStrike" dirty="0" err="1">
                <a:solidFill>
                  <a:srgbClr val="FFC000"/>
                </a:solidFill>
                <a:effectLst/>
                <a:latin typeface="Arial" panose="020B0604020202020204" pitchFamily="34" charset="0"/>
              </a:rPr>
              <a:t>Devarim</a:t>
            </a:r>
            <a:r>
              <a:rPr lang="en-US" sz="2000" b="1" i="0" u="none" strike="noStrike" dirty="0">
                <a:solidFill>
                  <a:srgbClr val="FFC000"/>
                </a:solidFill>
                <a:effectLst/>
                <a:latin typeface="Arial" panose="020B0604020202020204" pitchFamily="34" charset="0"/>
              </a:rPr>
              <a:t> / Deuteronomy 32:7-10</a:t>
            </a:r>
            <a:endParaRPr lang="en-US" sz="2000" b="0" dirty="0">
              <a:solidFill>
                <a:srgbClr val="FFC000"/>
              </a:solidFill>
              <a:effectLst/>
            </a:endParaRPr>
          </a:p>
          <a:p>
            <a:pPr rtl="0">
              <a:spcBef>
                <a:spcPts val="0"/>
              </a:spcBef>
              <a:spcAft>
                <a:spcPts val="0"/>
              </a:spcAft>
            </a:pPr>
            <a:r>
              <a:rPr lang="en-US" sz="2000" b="0" i="0" u="none" strike="noStrike" dirty="0">
                <a:solidFill>
                  <a:srgbClr val="FFFF00"/>
                </a:solidFill>
                <a:effectLst/>
                <a:latin typeface="Arial" panose="020B0604020202020204" pitchFamily="34" charset="0"/>
              </a:rPr>
              <a:t>32:7  Remember the days of old, consider the years of many generations: ask thy father, and he will shew thee; thy elders, and they will tell thee. </a:t>
            </a:r>
            <a:r>
              <a:rPr lang="en-US" sz="2000" b="0" i="0" u="none" strike="noStrike" dirty="0">
                <a:solidFill>
                  <a:srgbClr val="FFC000"/>
                </a:solidFill>
                <a:effectLst/>
                <a:latin typeface="Arial" panose="020B0604020202020204" pitchFamily="34" charset="0"/>
              </a:rPr>
              <a:t>32:8  When the Most High divided to the nations their inheritance, when he separated the sons of Adam, he set the bounds of the people according to the number of the children of Israel. </a:t>
            </a:r>
            <a:r>
              <a:rPr lang="en-US" sz="2000" b="0" i="0" u="none" strike="noStrike" dirty="0">
                <a:solidFill>
                  <a:srgbClr val="92D050"/>
                </a:solidFill>
                <a:effectLst/>
                <a:latin typeface="Arial" panose="020B0604020202020204" pitchFamily="34" charset="0"/>
              </a:rPr>
              <a:t>32:9  For the LORD's portion is his people; Jacob is the lot of his inheritance. </a:t>
            </a:r>
            <a:r>
              <a:rPr lang="en-US" sz="2000" b="0" i="0" u="none" strike="noStrike" dirty="0">
                <a:solidFill>
                  <a:srgbClr val="00B0F0"/>
                </a:solidFill>
                <a:effectLst/>
                <a:latin typeface="Arial" panose="020B0604020202020204" pitchFamily="34" charset="0"/>
              </a:rPr>
              <a:t>32:10  He found him in a desert land, and in the waste howling wilderness; he led him about, he instructed him, he kept him as the apple of his eye. (KJV)</a:t>
            </a:r>
            <a:endParaRPr lang="en-US" sz="2000" b="0" dirty="0">
              <a:solidFill>
                <a:srgbClr val="00B0F0"/>
              </a:solidFill>
              <a:effectLst/>
            </a:endParaRPr>
          </a:p>
        </p:txBody>
      </p:sp>
      <mc:AlternateContent xmlns:mc="http://schemas.openxmlformats.org/markup-compatibility/2006">
        <mc:Choice xmlns:p14="http://schemas.microsoft.com/office/powerpoint/2010/main" Requires="p14">
          <p:contentPart p14:bwMode="auto" r:id="rId4">
            <p14:nvContentPartPr>
              <p14:cNvPr id="14" name="Ink 13">
                <a:extLst>
                  <a:ext uri="{FF2B5EF4-FFF2-40B4-BE49-F238E27FC236}">
                    <a16:creationId xmlns:a16="http://schemas.microsoft.com/office/drawing/2014/main" id="{3467A37E-8173-9DF2-3CAE-02FDA1E8DA8C}"/>
                  </a:ext>
                </a:extLst>
              </p14:cNvPr>
              <p14:cNvContentPartPr/>
              <p14:nvPr/>
            </p14:nvContentPartPr>
            <p14:xfrm>
              <a:off x="3137400" y="2272809"/>
              <a:ext cx="649080" cy="71640"/>
            </p14:xfrm>
          </p:contentPart>
        </mc:Choice>
        <mc:Fallback>
          <p:pic>
            <p:nvPicPr>
              <p:cNvPr id="14" name="Ink 13">
                <a:extLst>
                  <a:ext uri="{FF2B5EF4-FFF2-40B4-BE49-F238E27FC236}">
                    <a16:creationId xmlns:a16="http://schemas.microsoft.com/office/drawing/2014/main" id="{3467A37E-8173-9DF2-3CAE-02FDA1E8DA8C}"/>
                  </a:ext>
                </a:extLst>
              </p:cNvPr>
              <p:cNvPicPr/>
              <p:nvPr/>
            </p:nvPicPr>
            <p:blipFill>
              <a:blip r:embed="rId5"/>
              <a:stretch>
                <a:fillRect/>
              </a:stretch>
            </p:blipFill>
            <p:spPr>
              <a:xfrm>
                <a:off x="3119400" y="2255169"/>
                <a:ext cx="6847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5" name="Ink 14">
                <a:extLst>
                  <a:ext uri="{FF2B5EF4-FFF2-40B4-BE49-F238E27FC236}">
                    <a16:creationId xmlns:a16="http://schemas.microsoft.com/office/drawing/2014/main" id="{228CC043-F7FD-E16B-E75A-08FAACA90BC7}"/>
                  </a:ext>
                </a:extLst>
              </p14:cNvPr>
              <p14:cNvContentPartPr/>
              <p14:nvPr/>
            </p14:nvContentPartPr>
            <p14:xfrm>
              <a:off x="585720" y="1316649"/>
              <a:ext cx="4664160" cy="619560"/>
            </p14:xfrm>
          </p:contentPart>
        </mc:Choice>
        <mc:Fallback>
          <p:pic>
            <p:nvPicPr>
              <p:cNvPr id="15" name="Ink 14">
                <a:extLst>
                  <a:ext uri="{FF2B5EF4-FFF2-40B4-BE49-F238E27FC236}">
                    <a16:creationId xmlns:a16="http://schemas.microsoft.com/office/drawing/2014/main" id="{228CC043-F7FD-E16B-E75A-08FAACA90BC7}"/>
                  </a:ext>
                </a:extLst>
              </p:cNvPr>
              <p:cNvPicPr/>
              <p:nvPr/>
            </p:nvPicPr>
            <p:blipFill>
              <a:blip r:embed="rId7"/>
              <a:stretch>
                <a:fillRect/>
              </a:stretch>
            </p:blipFill>
            <p:spPr>
              <a:xfrm>
                <a:off x="568080" y="1298649"/>
                <a:ext cx="4699800" cy="655200"/>
              </a:xfrm>
              <a:prstGeom prst="rect">
                <a:avLst/>
              </a:prstGeom>
            </p:spPr>
          </p:pic>
        </mc:Fallback>
      </mc:AlternateContent>
      <p:grpSp>
        <p:nvGrpSpPr>
          <p:cNvPr id="19" name="Group 18">
            <a:extLst>
              <a:ext uri="{FF2B5EF4-FFF2-40B4-BE49-F238E27FC236}">
                <a16:creationId xmlns:a16="http://schemas.microsoft.com/office/drawing/2014/main" id="{EADB565F-706D-33D2-B624-182E77D3DC7C}"/>
              </a:ext>
            </a:extLst>
          </p:cNvPr>
          <p:cNvGrpSpPr/>
          <p:nvPr/>
        </p:nvGrpSpPr>
        <p:grpSpPr>
          <a:xfrm>
            <a:off x="5194440" y="1711209"/>
            <a:ext cx="4750920" cy="659160"/>
            <a:chOff x="5194440" y="1711209"/>
            <a:chExt cx="4750920" cy="659160"/>
          </a:xfrm>
        </p:grpSpPr>
        <mc:AlternateContent xmlns:mc="http://schemas.openxmlformats.org/markup-compatibility/2006">
          <mc:Choice xmlns:p14="http://schemas.microsoft.com/office/powerpoint/2010/main" Requires="p14">
            <p:contentPart p14:bwMode="auto" r:id="rId8">
              <p14:nvContentPartPr>
                <p14:cNvPr id="2" name="Ink 1">
                  <a:extLst>
                    <a:ext uri="{FF2B5EF4-FFF2-40B4-BE49-F238E27FC236}">
                      <a16:creationId xmlns:a16="http://schemas.microsoft.com/office/drawing/2014/main" id="{46A52A75-E5F7-3925-9FBF-CCBDDFD614B5}"/>
                    </a:ext>
                  </a:extLst>
                </p14:cNvPr>
                <p14:cNvContentPartPr/>
                <p14:nvPr/>
              </p14:nvContentPartPr>
              <p14:xfrm>
                <a:off x="7001280" y="1791849"/>
                <a:ext cx="735840" cy="29520"/>
              </p14:xfrm>
            </p:contentPart>
          </mc:Choice>
          <mc:Fallback>
            <p:pic>
              <p:nvPicPr>
                <p:cNvPr id="2" name="Ink 1">
                  <a:extLst>
                    <a:ext uri="{FF2B5EF4-FFF2-40B4-BE49-F238E27FC236}">
                      <a16:creationId xmlns:a16="http://schemas.microsoft.com/office/drawing/2014/main" id="{46A52A75-E5F7-3925-9FBF-CCBDDFD614B5}"/>
                    </a:ext>
                  </a:extLst>
                </p:cNvPr>
                <p:cNvPicPr/>
                <p:nvPr/>
              </p:nvPicPr>
              <p:blipFill>
                <a:blip r:embed="rId9"/>
                <a:stretch>
                  <a:fillRect/>
                </a:stretch>
              </p:blipFill>
              <p:spPr>
                <a:xfrm>
                  <a:off x="6983280" y="1774209"/>
                  <a:ext cx="77148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C1DA1747-4D7C-8F9A-9DDF-FC4355D314F8}"/>
                    </a:ext>
                  </a:extLst>
                </p14:cNvPr>
                <p14:cNvContentPartPr/>
                <p14:nvPr/>
              </p14:nvContentPartPr>
              <p14:xfrm>
                <a:off x="7921080" y="1711209"/>
                <a:ext cx="855720" cy="120240"/>
              </p14:xfrm>
            </p:contentPart>
          </mc:Choice>
          <mc:Fallback>
            <p:pic>
              <p:nvPicPr>
                <p:cNvPr id="5" name="Ink 4">
                  <a:extLst>
                    <a:ext uri="{FF2B5EF4-FFF2-40B4-BE49-F238E27FC236}">
                      <a16:creationId xmlns:a16="http://schemas.microsoft.com/office/drawing/2014/main" id="{C1DA1747-4D7C-8F9A-9DDF-FC4355D314F8}"/>
                    </a:ext>
                  </a:extLst>
                </p:cNvPr>
                <p:cNvPicPr/>
                <p:nvPr/>
              </p:nvPicPr>
              <p:blipFill>
                <a:blip r:embed="rId11"/>
                <a:stretch>
                  <a:fillRect/>
                </a:stretch>
              </p:blipFill>
              <p:spPr>
                <a:xfrm>
                  <a:off x="7903440" y="1693569"/>
                  <a:ext cx="89136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702F0FFA-228C-B4C6-0FFB-EB394801B112}"/>
                    </a:ext>
                  </a:extLst>
                </p14:cNvPr>
                <p14:cNvContentPartPr/>
                <p14:nvPr/>
              </p14:nvContentPartPr>
              <p14:xfrm>
                <a:off x="6415920" y="1815249"/>
                <a:ext cx="562320" cy="46440"/>
              </p14:xfrm>
            </p:contentPart>
          </mc:Choice>
          <mc:Fallback>
            <p:pic>
              <p:nvPicPr>
                <p:cNvPr id="7" name="Ink 6">
                  <a:extLst>
                    <a:ext uri="{FF2B5EF4-FFF2-40B4-BE49-F238E27FC236}">
                      <a16:creationId xmlns:a16="http://schemas.microsoft.com/office/drawing/2014/main" id="{702F0FFA-228C-B4C6-0FFB-EB394801B112}"/>
                    </a:ext>
                  </a:extLst>
                </p:cNvPr>
                <p:cNvPicPr/>
                <p:nvPr/>
              </p:nvPicPr>
              <p:blipFill>
                <a:blip r:embed="rId13"/>
                <a:stretch>
                  <a:fillRect/>
                </a:stretch>
              </p:blipFill>
              <p:spPr>
                <a:xfrm>
                  <a:off x="6397920" y="1797249"/>
                  <a:ext cx="5979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FC17D633-EE9E-D8F2-4C7D-C8103B967608}"/>
                    </a:ext>
                  </a:extLst>
                </p14:cNvPr>
                <p14:cNvContentPartPr/>
                <p14:nvPr/>
              </p14:nvContentPartPr>
              <p14:xfrm>
                <a:off x="5194440" y="1846929"/>
                <a:ext cx="1050120" cy="43560"/>
              </p14:xfrm>
            </p:contentPart>
          </mc:Choice>
          <mc:Fallback>
            <p:pic>
              <p:nvPicPr>
                <p:cNvPr id="11" name="Ink 10">
                  <a:extLst>
                    <a:ext uri="{FF2B5EF4-FFF2-40B4-BE49-F238E27FC236}">
                      <a16:creationId xmlns:a16="http://schemas.microsoft.com/office/drawing/2014/main" id="{FC17D633-EE9E-D8F2-4C7D-C8103B967608}"/>
                    </a:ext>
                  </a:extLst>
                </p:cNvPr>
                <p:cNvPicPr/>
                <p:nvPr/>
              </p:nvPicPr>
              <p:blipFill>
                <a:blip r:embed="rId15"/>
                <a:stretch>
                  <a:fillRect/>
                </a:stretch>
              </p:blipFill>
              <p:spPr>
                <a:xfrm>
                  <a:off x="5176800" y="1828929"/>
                  <a:ext cx="10857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DC5D444A-7878-1D60-FD3D-5C76B2F8373C}"/>
                    </a:ext>
                  </a:extLst>
                </p14:cNvPr>
                <p14:cNvContentPartPr/>
                <p14:nvPr/>
              </p14:nvContentPartPr>
              <p14:xfrm>
                <a:off x="7979400" y="1805169"/>
                <a:ext cx="520560" cy="59040"/>
              </p14:xfrm>
            </p:contentPart>
          </mc:Choice>
          <mc:Fallback>
            <p:pic>
              <p:nvPicPr>
                <p:cNvPr id="12" name="Ink 11">
                  <a:extLst>
                    <a:ext uri="{FF2B5EF4-FFF2-40B4-BE49-F238E27FC236}">
                      <a16:creationId xmlns:a16="http://schemas.microsoft.com/office/drawing/2014/main" id="{DC5D444A-7878-1D60-FD3D-5C76B2F8373C}"/>
                    </a:ext>
                  </a:extLst>
                </p:cNvPr>
                <p:cNvPicPr/>
                <p:nvPr/>
              </p:nvPicPr>
              <p:blipFill>
                <a:blip r:embed="rId17"/>
                <a:stretch>
                  <a:fillRect/>
                </a:stretch>
              </p:blipFill>
              <p:spPr>
                <a:xfrm>
                  <a:off x="7961400" y="1787529"/>
                  <a:ext cx="5562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7" name="Ink 16">
                  <a:extLst>
                    <a:ext uri="{FF2B5EF4-FFF2-40B4-BE49-F238E27FC236}">
                      <a16:creationId xmlns:a16="http://schemas.microsoft.com/office/drawing/2014/main" id="{909BC4E3-BFC6-8BCF-CBCD-BDE2AA9325AA}"/>
                    </a:ext>
                  </a:extLst>
                </p14:cNvPr>
                <p14:cNvContentPartPr/>
                <p14:nvPr/>
              </p14:nvContentPartPr>
              <p14:xfrm>
                <a:off x="9705960" y="1881129"/>
                <a:ext cx="52560" cy="55080"/>
              </p14:xfrm>
            </p:contentPart>
          </mc:Choice>
          <mc:Fallback>
            <p:pic>
              <p:nvPicPr>
                <p:cNvPr id="17" name="Ink 16">
                  <a:extLst>
                    <a:ext uri="{FF2B5EF4-FFF2-40B4-BE49-F238E27FC236}">
                      <a16:creationId xmlns:a16="http://schemas.microsoft.com/office/drawing/2014/main" id="{909BC4E3-BFC6-8BCF-CBCD-BDE2AA9325AA}"/>
                    </a:ext>
                  </a:extLst>
                </p:cNvPr>
                <p:cNvPicPr/>
                <p:nvPr/>
              </p:nvPicPr>
              <p:blipFill>
                <a:blip r:embed="rId19"/>
                <a:stretch>
                  <a:fillRect/>
                </a:stretch>
              </p:blipFill>
              <p:spPr>
                <a:xfrm>
                  <a:off x="9687960" y="1863129"/>
                  <a:ext cx="882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8" name="Ink 17">
                  <a:extLst>
                    <a:ext uri="{FF2B5EF4-FFF2-40B4-BE49-F238E27FC236}">
                      <a16:creationId xmlns:a16="http://schemas.microsoft.com/office/drawing/2014/main" id="{23E8AB84-1119-E591-FBDE-FEC9C36549B5}"/>
                    </a:ext>
                  </a:extLst>
                </p14:cNvPr>
                <p14:cNvContentPartPr/>
                <p14:nvPr/>
              </p14:nvContentPartPr>
              <p14:xfrm>
                <a:off x="8209440" y="1818849"/>
                <a:ext cx="1735920" cy="551520"/>
              </p14:xfrm>
            </p:contentPart>
          </mc:Choice>
          <mc:Fallback>
            <p:pic>
              <p:nvPicPr>
                <p:cNvPr id="18" name="Ink 17">
                  <a:extLst>
                    <a:ext uri="{FF2B5EF4-FFF2-40B4-BE49-F238E27FC236}">
                      <a16:creationId xmlns:a16="http://schemas.microsoft.com/office/drawing/2014/main" id="{23E8AB84-1119-E591-FBDE-FEC9C36549B5}"/>
                    </a:ext>
                  </a:extLst>
                </p:cNvPr>
                <p:cNvPicPr/>
                <p:nvPr/>
              </p:nvPicPr>
              <p:blipFill>
                <a:blip r:embed="rId21"/>
                <a:stretch>
                  <a:fillRect/>
                </a:stretch>
              </p:blipFill>
              <p:spPr>
                <a:xfrm>
                  <a:off x="8191440" y="1800849"/>
                  <a:ext cx="1771560" cy="587160"/>
                </a:xfrm>
                <a:prstGeom prst="rect">
                  <a:avLst/>
                </a:prstGeom>
              </p:spPr>
            </p:pic>
          </mc:Fallback>
        </mc:AlternateContent>
      </p:grpSp>
    </p:spTree>
    <p:extLst>
      <p:ext uri="{BB962C8B-B14F-4D97-AF65-F5344CB8AC3E}">
        <p14:creationId xmlns:p14="http://schemas.microsoft.com/office/powerpoint/2010/main" val="3145120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317707" cy="5920268"/>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3" name="TextBox 2">
            <a:extLst>
              <a:ext uri="{FF2B5EF4-FFF2-40B4-BE49-F238E27FC236}">
                <a16:creationId xmlns:a16="http://schemas.microsoft.com/office/drawing/2014/main" id="{303444AB-9529-5AC8-6595-418244E203F2}"/>
              </a:ext>
            </a:extLst>
          </p:cNvPr>
          <p:cNvSpPr txBox="1"/>
          <p:nvPr/>
        </p:nvSpPr>
        <p:spPr>
          <a:xfrm>
            <a:off x="551329" y="291401"/>
            <a:ext cx="9224684" cy="5139869"/>
          </a:xfrm>
          <a:prstGeom prst="rect">
            <a:avLst/>
          </a:prstGeom>
          <a:noFill/>
        </p:spPr>
        <p:txBody>
          <a:bodyPr wrap="square">
            <a:spAutoFit/>
          </a:bodyPr>
          <a:lstStyle/>
          <a:p>
            <a:pPr algn="r" rtl="0">
              <a:spcBef>
                <a:spcPts val="0"/>
              </a:spcBef>
              <a:spcAft>
                <a:spcPts val="0"/>
              </a:spcAft>
            </a:pPr>
            <a:r>
              <a:rPr lang="he-IL" sz="3200" b="1" i="0" u="none" strike="noStrike" dirty="0">
                <a:solidFill>
                  <a:srgbClr val="FFFF00"/>
                </a:solidFill>
                <a:effectLst/>
                <a:latin typeface="Arial" panose="020B0604020202020204" pitchFamily="34" charset="0"/>
                <a:cs typeface="+mj-cs"/>
              </a:rPr>
              <a:t>ספר ויקרא פרק יט</a:t>
            </a:r>
          </a:p>
          <a:p>
            <a:pPr algn="r" rtl="0">
              <a:spcBef>
                <a:spcPts val="0"/>
              </a:spcBef>
              <a:spcAft>
                <a:spcPts val="0"/>
              </a:spcAft>
            </a:pPr>
            <a:r>
              <a:rPr lang="he-IL" sz="3200" i="0" u="none" strike="noStrike" dirty="0">
                <a:solidFill>
                  <a:srgbClr val="FFFF00"/>
                </a:solidFill>
                <a:effectLst/>
                <a:latin typeface="Arial" panose="020B0604020202020204" pitchFamily="34" charset="0"/>
                <a:cs typeface="+mj-cs"/>
              </a:rPr>
              <a:t>ט   וּבְקֻצְרְכֶם אֶת-קְצִיר אַרְצְכֶם לֹא תְכַלֶּה פְּאַת שָֹדְךָ לִקְצֹר וְלֶקֶט קְצִירְךָ לֹא תְלַקֵּט: </a:t>
            </a:r>
            <a:r>
              <a:rPr lang="he-IL" sz="3200" i="0" u="none" strike="noStrike" dirty="0">
                <a:solidFill>
                  <a:srgbClr val="FFC000"/>
                </a:solidFill>
                <a:effectLst/>
                <a:latin typeface="Arial" panose="020B0604020202020204" pitchFamily="34" charset="0"/>
                <a:cs typeface="+mj-cs"/>
              </a:rPr>
              <a:t>י   וְכַרְמְךָ לֹא תְעוֹלֵל וּפֶרֶט כַּרְמְךָ לֹא תְלַקֵּט לֶעָנִי וְלַגֵּר תַּעֲזֹב אֹתָם אֲנִי יְהוָֹה אֱלֹהֵיכֶם: </a:t>
            </a:r>
          </a:p>
          <a:p>
            <a:pPr algn="r" rtl="0">
              <a:spcBef>
                <a:spcPts val="0"/>
              </a:spcBef>
              <a:spcAft>
                <a:spcPts val="0"/>
              </a:spcAft>
            </a:pPr>
            <a:endParaRPr lang="he-IL" sz="3200" b="1" i="0" u="none" strike="noStrike" dirty="0">
              <a:solidFill>
                <a:srgbClr val="FFFF00"/>
              </a:solidFill>
              <a:effectLst/>
              <a:latin typeface="Arial" panose="020B0604020202020204" pitchFamily="34" charset="0"/>
              <a:cs typeface="+mj-cs"/>
            </a:endParaRPr>
          </a:p>
          <a:p>
            <a:pPr rtl="0">
              <a:spcBef>
                <a:spcPts val="0"/>
              </a:spcBef>
              <a:spcAft>
                <a:spcPts val="0"/>
              </a:spcAft>
            </a:pPr>
            <a:r>
              <a:rPr lang="en-US" sz="2400" b="1" i="0" u="none" strike="noStrike" dirty="0">
                <a:solidFill>
                  <a:srgbClr val="FFC000"/>
                </a:solidFill>
                <a:effectLst/>
                <a:latin typeface="Arial" panose="020B0604020202020204" pitchFamily="34" charset="0"/>
                <a:cs typeface="+mj-cs"/>
              </a:rPr>
              <a:t>Vayikra / Leviticus 19:9-10</a:t>
            </a:r>
          </a:p>
          <a:p>
            <a:pPr rtl="0">
              <a:spcBef>
                <a:spcPts val="0"/>
              </a:spcBef>
              <a:spcAft>
                <a:spcPts val="0"/>
              </a:spcAft>
            </a:pPr>
            <a:r>
              <a:rPr lang="en-US" sz="2400" i="0" u="none" strike="noStrike" dirty="0">
                <a:solidFill>
                  <a:srgbClr val="FFFF00"/>
                </a:solidFill>
                <a:effectLst/>
                <a:latin typeface="Arial" panose="020B0604020202020204" pitchFamily="34" charset="0"/>
                <a:cs typeface="+mj-cs"/>
              </a:rPr>
              <a:t>19:9 And when ye reap the harvest of your land, thou shalt not wholly reap the corners of thy field, neither shalt thou gather the gleanings of thy harvest. </a:t>
            </a:r>
            <a:r>
              <a:rPr lang="en-US" sz="2400" i="0" u="none" strike="noStrike" dirty="0">
                <a:solidFill>
                  <a:srgbClr val="FFC000"/>
                </a:solidFill>
                <a:effectLst/>
                <a:latin typeface="Arial" panose="020B0604020202020204" pitchFamily="34" charset="0"/>
                <a:cs typeface="+mj-cs"/>
              </a:rPr>
              <a:t>19:10 And thou shalt not glean thy vineyard, neither shalt thou gather every grape of thy vineyard; thou shalt leave them for the poor and stranger: I am the LORD your God. (KJV)</a:t>
            </a:r>
          </a:p>
        </p:txBody>
      </p:sp>
    </p:spTree>
    <p:extLst>
      <p:ext uri="{BB962C8B-B14F-4D97-AF65-F5344CB8AC3E}">
        <p14:creationId xmlns:p14="http://schemas.microsoft.com/office/powerpoint/2010/main" val="3565555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317707" cy="4289611"/>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4" name="Picture 3">
            <a:extLst>
              <a:ext uri="{FF2B5EF4-FFF2-40B4-BE49-F238E27FC236}">
                <a16:creationId xmlns:a16="http://schemas.microsoft.com/office/drawing/2014/main" id="{76AE73B1-B89A-3FEF-BB3E-CAC29C01EE58}"/>
              </a:ext>
            </a:extLst>
          </p:cNvPr>
          <p:cNvPicPr>
            <a:picLocks noChangeAspect="1"/>
          </p:cNvPicPr>
          <p:nvPr/>
        </p:nvPicPr>
        <p:blipFill>
          <a:blip r:embed="rId4"/>
          <a:stretch>
            <a:fillRect/>
          </a:stretch>
        </p:blipFill>
        <p:spPr>
          <a:xfrm>
            <a:off x="220735" y="197075"/>
            <a:ext cx="9810858" cy="3776531"/>
          </a:xfrm>
          <a:prstGeom prst="rect">
            <a:avLst/>
          </a:prstGeom>
        </p:spPr>
      </p:pic>
      <p:sp>
        <p:nvSpPr>
          <p:cNvPr id="5" name="TextBox 4">
            <a:extLst>
              <a:ext uri="{FF2B5EF4-FFF2-40B4-BE49-F238E27FC236}">
                <a16:creationId xmlns:a16="http://schemas.microsoft.com/office/drawing/2014/main" id="{1EBD9042-E033-16DB-D6E4-5EC6EF83301E}"/>
              </a:ext>
            </a:extLst>
          </p:cNvPr>
          <p:cNvSpPr txBox="1"/>
          <p:nvPr/>
        </p:nvSpPr>
        <p:spPr>
          <a:xfrm>
            <a:off x="268568" y="3604274"/>
            <a:ext cx="1311578" cy="369332"/>
          </a:xfrm>
          <a:prstGeom prst="rect">
            <a:avLst/>
          </a:prstGeom>
          <a:noFill/>
        </p:spPr>
        <p:txBody>
          <a:bodyPr wrap="none" rtlCol="0">
            <a:spAutoFit/>
          </a:bodyPr>
          <a:lstStyle/>
          <a:p>
            <a:r>
              <a:rPr lang="en-US" dirty="0">
                <a:solidFill>
                  <a:srgbClr val="FFFF00"/>
                </a:solidFill>
              </a:rPr>
              <a:t>Isaiah 24:14</a:t>
            </a:r>
          </a:p>
        </p:txBody>
      </p:sp>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12A721A6-4655-3259-E890-4848A4B3FB9C}"/>
                  </a:ext>
                </a:extLst>
              </p14:cNvPr>
              <p14:cNvContentPartPr/>
              <p14:nvPr/>
            </p14:nvContentPartPr>
            <p14:xfrm>
              <a:off x="1927440" y="680529"/>
              <a:ext cx="1787040" cy="2770200"/>
            </p14:xfrm>
          </p:contentPart>
        </mc:Choice>
        <mc:Fallback>
          <p:pic>
            <p:nvPicPr>
              <p:cNvPr id="2" name="Ink 1">
                <a:extLst>
                  <a:ext uri="{FF2B5EF4-FFF2-40B4-BE49-F238E27FC236}">
                    <a16:creationId xmlns:a16="http://schemas.microsoft.com/office/drawing/2014/main" id="{12A721A6-4655-3259-E890-4848A4B3FB9C}"/>
                  </a:ext>
                </a:extLst>
              </p:cNvPr>
              <p:cNvPicPr/>
              <p:nvPr/>
            </p:nvPicPr>
            <p:blipFill>
              <a:blip r:embed="rId6"/>
              <a:stretch>
                <a:fillRect/>
              </a:stretch>
            </p:blipFill>
            <p:spPr>
              <a:xfrm>
                <a:off x="1909800" y="662529"/>
                <a:ext cx="1822680" cy="2805840"/>
              </a:xfrm>
              <a:prstGeom prst="rect">
                <a:avLst/>
              </a:prstGeom>
            </p:spPr>
          </p:pic>
        </mc:Fallback>
      </mc:AlternateContent>
      <p:grpSp>
        <p:nvGrpSpPr>
          <p:cNvPr id="11" name="Group 10">
            <a:extLst>
              <a:ext uri="{FF2B5EF4-FFF2-40B4-BE49-F238E27FC236}">
                <a16:creationId xmlns:a16="http://schemas.microsoft.com/office/drawing/2014/main" id="{5396030B-207F-BE37-7DD2-313E34B1E728}"/>
              </a:ext>
            </a:extLst>
          </p:cNvPr>
          <p:cNvGrpSpPr/>
          <p:nvPr/>
        </p:nvGrpSpPr>
        <p:grpSpPr>
          <a:xfrm>
            <a:off x="4136760" y="104529"/>
            <a:ext cx="2904840" cy="2664000"/>
            <a:chOff x="4136760" y="104529"/>
            <a:chExt cx="2904840" cy="2664000"/>
          </a:xfrm>
        </p:grpSpPr>
        <mc:AlternateContent xmlns:mc="http://schemas.openxmlformats.org/markup-compatibility/2006">
          <mc:Choice xmlns:p14="http://schemas.microsoft.com/office/powerpoint/2010/main" Requires="p14">
            <p:contentPart p14:bwMode="auto" r:id="rId7">
              <p14:nvContentPartPr>
                <p14:cNvPr id="7" name="Ink 6">
                  <a:extLst>
                    <a:ext uri="{FF2B5EF4-FFF2-40B4-BE49-F238E27FC236}">
                      <a16:creationId xmlns:a16="http://schemas.microsoft.com/office/drawing/2014/main" id="{103A890F-92E0-97E2-8384-540A24973055}"/>
                    </a:ext>
                  </a:extLst>
                </p14:cNvPr>
                <p14:cNvContentPartPr/>
                <p14:nvPr/>
              </p14:nvContentPartPr>
              <p14:xfrm>
                <a:off x="4136760" y="514929"/>
                <a:ext cx="1907640" cy="2253600"/>
              </p14:xfrm>
            </p:contentPart>
          </mc:Choice>
          <mc:Fallback>
            <p:pic>
              <p:nvPicPr>
                <p:cNvPr id="7" name="Ink 6">
                  <a:extLst>
                    <a:ext uri="{FF2B5EF4-FFF2-40B4-BE49-F238E27FC236}">
                      <a16:creationId xmlns:a16="http://schemas.microsoft.com/office/drawing/2014/main" id="{103A890F-92E0-97E2-8384-540A24973055}"/>
                    </a:ext>
                  </a:extLst>
                </p:cNvPr>
                <p:cNvPicPr/>
                <p:nvPr/>
              </p:nvPicPr>
              <p:blipFill>
                <a:blip r:embed="rId8"/>
                <a:stretch>
                  <a:fillRect/>
                </a:stretch>
              </p:blipFill>
              <p:spPr>
                <a:xfrm>
                  <a:off x="4119120" y="496929"/>
                  <a:ext cx="1943280" cy="22892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Ink 8">
                  <a:extLst>
                    <a:ext uri="{FF2B5EF4-FFF2-40B4-BE49-F238E27FC236}">
                      <a16:creationId xmlns:a16="http://schemas.microsoft.com/office/drawing/2014/main" id="{CAD2D618-6153-50B2-C3C9-17F1CE9B6B5B}"/>
                    </a:ext>
                  </a:extLst>
                </p14:cNvPr>
                <p14:cNvContentPartPr/>
                <p14:nvPr/>
              </p14:nvContentPartPr>
              <p14:xfrm>
                <a:off x="6109200" y="104529"/>
                <a:ext cx="932400" cy="817560"/>
              </p14:xfrm>
            </p:contentPart>
          </mc:Choice>
          <mc:Fallback>
            <p:pic>
              <p:nvPicPr>
                <p:cNvPr id="9" name="Ink 8">
                  <a:extLst>
                    <a:ext uri="{FF2B5EF4-FFF2-40B4-BE49-F238E27FC236}">
                      <a16:creationId xmlns:a16="http://schemas.microsoft.com/office/drawing/2014/main" id="{CAD2D618-6153-50B2-C3C9-17F1CE9B6B5B}"/>
                    </a:ext>
                  </a:extLst>
                </p:cNvPr>
                <p:cNvPicPr/>
                <p:nvPr/>
              </p:nvPicPr>
              <p:blipFill>
                <a:blip r:embed="rId10"/>
                <a:stretch>
                  <a:fillRect/>
                </a:stretch>
              </p:blipFill>
              <p:spPr>
                <a:xfrm>
                  <a:off x="6091200" y="86529"/>
                  <a:ext cx="968040" cy="853200"/>
                </a:xfrm>
                <a:prstGeom prst="rect">
                  <a:avLst/>
                </a:prstGeom>
              </p:spPr>
            </p:pic>
          </mc:Fallback>
        </mc:AlternateContent>
      </p:grpSp>
    </p:spTree>
    <p:extLst>
      <p:ext uri="{BB962C8B-B14F-4D97-AF65-F5344CB8AC3E}">
        <p14:creationId xmlns:p14="http://schemas.microsoft.com/office/powerpoint/2010/main" val="4061663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1"/>
            <a:ext cx="8377518" cy="6346397"/>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3" name="Picture 2">
            <a:extLst>
              <a:ext uri="{FF2B5EF4-FFF2-40B4-BE49-F238E27FC236}">
                <a16:creationId xmlns:a16="http://schemas.microsoft.com/office/drawing/2014/main" id="{85FE0E20-B737-8B79-074B-1BE6989A6E76}"/>
              </a:ext>
            </a:extLst>
          </p:cNvPr>
          <p:cNvPicPr>
            <a:picLocks noChangeAspect="1"/>
          </p:cNvPicPr>
          <p:nvPr/>
        </p:nvPicPr>
        <p:blipFill>
          <a:blip r:embed="rId4"/>
          <a:stretch>
            <a:fillRect/>
          </a:stretch>
        </p:blipFill>
        <p:spPr>
          <a:xfrm>
            <a:off x="268568" y="180535"/>
            <a:ext cx="7840008" cy="5859210"/>
          </a:xfrm>
          <a:prstGeom prst="rect">
            <a:avLst/>
          </a:prstGeom>
        </p:spPr>
      </p:pic>
      <p:sp>
        <p:nvSpPr>
          <p:cNvPr id="5" name="TextBox 4">
            <a:extLst>
              <a:ext uri="{FF2B5EF4-FFF2-40B4-BE49-F238E27FC236}">
                <a16:creationId xmlns:a16="http://schemas.microsoft.com/office/drawing/2014/main" id="{1EBD9042-E033-16DB-D6E4-5EC6EF83301E}"/>
              </a:ext>
            </a:extLst>
          </p:cNvPr>
          <p:cNvSpPr txBox="1"/>
          <p:nvPr/>
        </p:nvSpPr>
        <p:spPr>
          <a:xfrm>
            <a:off x="349250" y="5494138"/>
            <a:ext cx="1616148" cy="369332"/>
          </a:xfrm>
          <a:prstGeom prst="rect">
            <a:avLst/>
          </a:prstGeom>
          <a:noFill/>
        </p:spPr>
        <p:txBody>
          <a:bodyPr wrap="none" rtlCol="0">
            <a:spAutoFit/>
          </a:bodyPr>
          <a:lstStyle/>
          <a:p>
            <a:r>
              <a:rPr lang="en-US" dirty="0">
                <a:solidFill>
                  <a:srgbClr val="FFFF00"/>
                </a:solidFill>
              </a:rPr>
              <a:t>Isaiah 24:15-16</a:t>
            </a:r>
          </a:p>
        </p:txBody>
      </p:sp>
      <p:grpSp>
        <p:nvGrpSpPr>
          <p:cNvPr id="11" name="Group 10">
            <a:extLst>
              <a:ext uri="{FF2B5EF4-FFF2-40B4-BE49-F238E27FC236}">
                <a16:creationId xmlns:a16="http://schemas.microsoft.com/office/drawing/2014/main" id="{684F27BA-489F-894D-ED80-D4B74E771F3C}"/>
              </a:ext>
            </a:extLst>
          </p:cNvPr>
          <p:cNvGrpSpPr/>
          <p:nvPr/>
        </p:nvGrpSpPr>
        <p:grpSpPr>
          <a:xfrm>
            <a:off x="4920840" y="459849"/>
            <a:ext cx="1723320" cy="5607360"/>
            <a:chOff x="4920840" y="459849"/>
            <a:chExt cx="1723320" cy="5607360"/>
          </a:xfrm>
        </p:grpSpPr>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631098D8-96DA-2D66-C4B7-B5DCD9E9D010}"/>
                    </a:ext>
                  </a:extLst>
                </p14:cNvPr>
                <p14:cNvContentPartPr/>
                <p14:nvPr/>
              </p14:nvContentPartPr>
              <p14:xfrm>
                <a:off x="6536520" y="2476209"/>
                <a:ext cx="107640" cy="3410280"/>
              </p14:xfrm>
            </p:contentPart>
          </mc:Choice>
          <mc:Fallback>
            <p:pic>
              <p:nvPicPr>
                <p:cNvPr id="2" name="Ink 1">
                  <a:extLst>
                    <a:ext uri="{FF2B5EF4-FFF2-40B4-BE49-F238E27FC236}">
                      <a16:creationId xmlns:a16="http://schemas.microsoft.com/office/drawing/2014/main" id="{631098D8-96DA-2D66-C4B7-B5DCD9E9D010}"/>
                    </a:ext>
                  </a:extLst>
                </p:cNvPr>
                <p:cNvPicPr/>
                <p:nvPr/>
              </p:nvPicPr>
              <p:blipFill>
                <a:blip r:embed="rId6"/>
                <a:stretch>
                  <a:fillRect/>
                </a:stretch>
              </p:blipFill>
              <p:spPr>
                <a:xfrm>
                  <a:off x="6518520" y="2458209"/>
                  <a:ext cx="143280" cy="34459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Ink 6">
                  <a:extLst>
                    <a:ext uri="{FF2B5EF4-FFF2-40B4-BE49-F238E27FC236}">
                      <a16:creationId xmlns:a16="http://schemas.microsoft.com/office/drawing/2014/main" id="{AB43DAB2-CA3E-D05D-6504-33019E243137}"/>
                    </a:ext>
                  </a:extLst>
                </p14:cNvPr>
                <p14:cNvContentPartPr/>
                <p14:nvPr/>
              </p14:nvContentPartPr>
              <p14:xfrm>
                <a:off x="4949280" y="2632449"/>
                <a:ext cx="59400" cy="1510200"/>
              </p14:xfrm>
            </p:contentPart>
          </mc:Choice>
          <mc:Fallback>
            <p:pic>
              <p:nvPicPr>
                <p:cNvPr id="7" name="Ink 6">
                  <a:extLst>
                    <a:ext uri="{FF2B5EF4-FFF2-40B4-BE49-F238E27FC236}">
                      <a16:creationId xmlns:a16="http://schemas.microsoft.com/office/drawing/2014/main" id="{AB43DAB2-CA3E-D05D-6504-33019E243137}"/>
                    </a:ext>
                  </a:extLst>
                </p:cNvPr>
                <p:cNvPicPr/>
                <p:nvPr/>
              </p:nvPicPr>
              <p:blipFill>
                <a:blip r:embed="rId8"/>
                <a:stretch>
                  <a:fillRect/>
                </a:stretch>
              </p:blipFill>
              <p:spPr>
                <a:xfrm>
                  <a:off x="4931280" y="2614809"/>
                  <a:ext cx="95040" cy="15458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Ink 8">
                  <a:extLst>
                    <a:ext uri="{FF2B5EF4-FFF2-40B4-BE49-F238E27FC236}">
                      <a16:creationId xmlns:a16="http://schemas.microsoft.com/office/drawing/2014/main" id="{59C24F9E-AC79-02FD-AD78-4C71BA297B59}"/>
                    </a:ext>
                  </a:extLst>
                </p14:cNvPr>
                <p14:cNvContentPartPr/>
                <p14:nvPr/>
              </p14:nvContentPartPr>
              <p14:xfrm>
                <a:off x="4920840" y="459849"/>
                <a:ext cx="1711440" cy="5607360"/>
              </p14:xfrm>
            </p:contentPart>
          </mc:Choice>
          <mc:Fallback>
            <p:pic>
              <p:nvPicPr>
                <p:cNvPr id="9" name="Ink 8">
                  <a:extLst>
                    <a:ext uri="{FF2B5EF4-FFF2-40B4-BE49-F238E27FC236}">
                      <a16:creationId xmlns:a16="http://schemas.microsoft.com/office/drawing/2014/main" id="{59C24F9E-AC79-02FD-AD78-4C71BA297B59}"/>
                    </a:ext>
                  </a:extLst>
                </p:cNvPr>
                <p:cNvPicPr/>
                <p:nvPr/>
              </p:nvPicPr>
              <p:blipFill>
                <a:blip r:embed="rId10"/>
                <a:stretch>
                  <a:fillRect/>
                </a:stretch>
              </p:blipFill>
              <p:spPr>
                <a:xfrm>
                  <a:off x="4903200" y="441849"/>
                  <a:ext cx="1747080" cy="5643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
            <p14:nvContentPartPr>
              <p14:cNvPr id="12" name="Ink 11">
                <a:extLst>
                  <a:ext uri="{FF2B5EF4-FFF2-40B4-BE49-F238E27FC236}">
                    <a16:creationId xmlns:a16="http://schemas.microsoft.com/office/drawing/2014/main" id="{6A577944-A21C-9D92-035E-B7B7FD7FC149}"/>
                  </a:ext>
                </a:extLst>
              </p14:cNvPr>
              <p14:cNvContentPartPr/>
              <p14:nvPr/>
            </p14:nvContentPartPr>
            <p14:xfrm>
              <a:off x="1806480" y="390369"/>
              <a:ext cx="1653480" cy="1102320"/>
            </p14:xfrm>
          </p:contentPart>
        </mc:Choice>
        <mc:Fallback>
          <p:pic>
            <p:nvPicPr>
              <p:cNvPr id="12" name="Ink 11">
                <a:extLst>
                  <a:ext uri="{FF2B5EF4-FFF2-40B4-BE49-F238E27FC236}">
                    <a16:creationId xmlns:a16="http://schemas.microsoft.com/office/drawing/2014/main" id="{6A577944-A21C-9D92-035E-B7B7FD7FC149}"/>
                  </a:ext>
                </a:extLst>
              </p:cNvPr>
              <p:cNvPicPr/>
              <p:nvPr/>
            </p:nvPicPr>
            <p:blipFill>
              <a:blip r:embed="rId12"/>
              <a:stretch>
                <a:fillRect/>
              </a:stretch>
            </p:blipFill>
            <p:spPr>
              <a:xfrm>
                <a:off x="1788840" y="372369"/>
                <a:ext cx="1689120" cy="11379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3" name="Ink 12">
                <a:extLst>
                  <a:ext uri="{FF2B5EF4-FFF2-40B4-BE49-F238E27FC236}">
                    <a16:creationId xmlns:a16="http://schemas.microsoft.com/office/drawing/2014/main" id="{C3FBEAA0-49F9-B875-76EB-B096F51E4124}"/>
                  </a:ext>
                </a:extLst>
              </p14:cNvPr>
              <p14:cNvContentPartPr/>
              <p14:nvPr/>
            </p14:nvContentPartPr>
            <p14:xfrm>
              <a:off x="1771560" y="2285049"/>
              <a:ext cx="1617840" cy="1461240"/>
            </p14:xfrm>
          </p:contentPart>
        </mc:Choice>
        <mc:Fallback>
          <p:pic>
            <p:nvPicPr>
              <p:cNvPr id="13" name="Ink 12">
                <a:extLst>
                  <a:ext uri="{FF2B5EF4-FFF2-40B4-BE49-F238E27FC236}">
                    <a16:creationId xmlns:a16="http://schemas.microsoft.com/office/drawing/2014/main" id="{C3FBEAA0-49F9-B875-76EB-B096F51E4124}"/>
                  </a:ext>
                </a:extLst>
              </p:cNvPr>
              <p:cNvPicPr/>
              <p:nvPr/>
            </p:nvPicPr>
            <p:blipFill>
              <a:blip r:embed="rId14"/>
              <a:stretch>
                <a:fillRect/>
              </a:stretch>
            </p:blipFill>
            <p:spPr>
              <a:xfrm>
                <a:off x="1753920" y="2267409"/>
                <a:ext cx="1653480" cy="14968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4" name="Ink 13">
                <a:extLst>
                  <a:ext uri="{FF2B5EF4-FFF2-40B4-BE49-F238E27FC236}">
                    <a16:creationId xmlns:a16="http://schemas.microsoft.com/office/drawing/2014/main" id="{F2EE0FBE-B1EA-7953-1AF1-C74D84FD233A}"/>
                  </a:ext>
                </a:extLst>
              </p14:cNvPr>
              <p14:cNvContentPartPr/>
              <p14:nvPr/>
            </p14:nvContentPartPr>
            <p14:xfrm>
              <a:off x="281880" y="3294129"/>
              <a:ext cx="348120" cy="315360"/>
            </p14:xfrm>
          </p:contentPart>
        </mc:Choice>
        <mc:Fallback>
          <p:pic>
            <p:nvPicPr>
              <p:cNvPr id="14" name="Ink 13">
                <a:extLst>
                  <a:ext uri="{FF2B5EF4-FFF2-40B4-BE49-F238E27FC236}">
                    <a16:creationId xmlns:a16="http://schemas.microsoft.com/office/drawing/2014/main" id="{F2EE0FBE-B1EA-7953-1AF1-C74D84FD233A}"/>
                  </a:ext>
                </a:extLst>
              </p:cNvPr>
              <p:cNvPicPr/>
              <p:nvPr/>
            </p:nvPicPr>
            <p:blipFill>
              <a:blip r:embed="rId16"/>
              <a:stretch>
                <a:fillRect/>
              </a:stretch>
            </p:blipFill>
            <p:spPr>
              <a:xfrm>
                <a:off x="263880" y="3276489"/>
                <a:ext cx="383760" cy="351000"/>
              </a:xfrm>
              <a:prstGeom prst="rect">
                <a:avLst/>
              </a:prstGeom>
            </p:spPr>
          </p:pic>
        </mc:Fallback>
      </mc:AlternateContent>
    </p:spTree>
    <p:extLst>
      <p:ext uri="{BB962C8B-B14F-4D97-AF65-F5344CB8AC3E}">
        <p14:creationId xmlns:p14="http://schemas.microsoft.com/office/powerpoint/2010/main" val="10090619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18715</TotalTime>
  <Words>3195</Words>
  <Application>Microsoft Office PowerPoint</Application>
  <PresentationFormat>Widescreen</PresentationFormat>
  <Paragraphs>132</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Arial Black</vt:lpstr>
      <vt:lpstr>Calibri</vt:lpstr>
      <vt:lpstr>Calibri Light</vt:lpstr>
      <vt:lpstr>Futura Condensed Extra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69</cp:revision>
  <dcterms:created xsi:type="dcterms:W3CDTF">2021-02-18T19:11:41Z</dcterms:created>
  <dcterms:modified xsi:type="dcterms:W3CDTF">2022-08-18T23:51:57Z</dcterms:modified>
</cp:coreProperties>
</file>