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4.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5.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6.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7.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8.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9.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10.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notesSlides/notesSlide11.xml" ContentType="application/vnd.openxmlformats-officedocument.presentationml.notesSlide+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12.xml" ContentType="application/vnd.openxmlformats-officedocument.presentationml.notesSlide+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13.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14.xml" ContentType="application/vnd.openxmlformats-officedocument.presentationml.notesSlide+xml"/>
  <Override PartName="/ppt/ink/ink388.xml" ContentType="application/inkml+xml"/>
  <Override PartName="/ppt/ink/ink38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notesSlides/notesSlide17.xml" ContentType="application/vnd.openxmlformats-officedocument.presentationml.notesSlide+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notesSlides/notesSlide18.xml" ContentType="application/vnd.openxmlformats-officedocument.presentationml.notesSlide+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notesSlides/notesSlide19.xml" ContentType="application/vnd.openxmlformats-officedocument.presentationml.notesSlide+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notesSlides/notesSlide20.xml" ContentType="application/vnd.openxmlformats-officedocument.presentationml.notesSlide+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notesSlides/notesSlide21.xml" ContentType="application/vnd.openxmlformats-officedocument.presentationml.notesSlide+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65" r:id="rId3"/>
    <p:sldId id="267" r:id="rId4"/>
    <p:sldId id="271" r:id="rId5"/>
    <p:sldId id="272" r:id="rId6"/>
    <p:sldId id="270" r:id="rId7"/>
    <p:sldId id="273" r:id="rId8"/>
    <p:sldId id="274" r:id="rId9"/>
    <p:sldId id="275" r:id="rId10"/>
    <p:sldId id="276" r:id="rId11"/>
    <p:sldId id="277" r:id="rId12"/>
    <p:sldId id="278" r:id="rId13"/>
    <p:sldId id="279" r:id="rId14"/>
    <p:sldId id="280" r:id="rId15"/>
    <p:sldId id="268" r:id="rId16"/>
    <p:sldId id="281" r:id="rId17"/>
    <p:sldId id="282" r:id="rId18"/>
    <p:sldId id="28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292" autoAdjust="0"/>
  </p:normalViewPr>
  <p:slideViewPr>
    <p:cSldViewPr snapToGrid="0">
      <p:cViewPr varScale="1">
        <p:scale>
          <a:sx n="105" d="100"/>
          <a:sy n="105" d="100"/>
        </p:scale>
        <p:origin x="636" y="5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30B461F-7E7F-45EB-9D85-AE7A59148DE3}"/>
    <pc:docChg chg="modSld">
      <pc:chgData name="Duane Miller" userId="086b8d4e5ca37aec" providerId="LiveId" clId="{930B461F-7E7F-45EB-9D85-AE7A59148DE3}" dt="2022-08-26T02:44:45.290" v="0" actId="20577"/>
      <pc:docMkLst>
        <pc:docMk/>
      </pc:docMkLst>
      <pc:sldChg chg="modNotesTx">
        <pc:chgData name="Duane Miller" userId="086b8d4e5ca37aec" providerId="LiveId" clId="{930B461F-7E7F-45EB-9D85-AE7A59148DE3}" dt="2022-08-26T02:44:45.290" v="0" actId="20577"/>
        <pc:sldMkLst>
          <pc:docMk/>
          <pc:sldMk cId="906262494"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6:56.259"/>
    </inkml:context>
    <inkml:brush xml:id="br0">
      <inkml:brushProperty name="width" value="0.1" units="cm"/>
      <inkml:brushProperty name="height" value="0.1" units="cm"/>
      <inkml:brushProperty name="color" value="#FFFF00"/>
    </inkml:brush>
  </inkml:definitions>
  <inkml:trace contextRef="#ctx0" brushRef="#br0">943 241 16095 0 0,'0'-1'62'0'0,"0"-1"0"0"0,1 1 0 0 0,-1 0-1 0 0,0 0 1 0 0,0-1 0 0 0,0 1 0 0 0,0 0-1 0 0,0 0 1 0 0,-1-1 0 0 0,1 1 0 0 0,0 0-1 0 0,0 0 1 0 0,-1 0 0 0 0,1-1 0 0 0,-1 1-1 0 0,1 0 1 0 0,-1 0 0 0 0,1 0 0 0 0,-1 0-1 0 0,0 0 1 0 0,0 0 0 0 0,1 0 0 0 0,-1 0-1 0 0,0 0 1 0 0,0 0 0 0 0,0 0 0 0 0,0 1-1 0 0,0-1 1 0 0,-2-1 0 0 0,-4-4-159 0 0,7 5 103 0 0,-1 0 0 0 0,1-1 0 0 0,-1 1-1 0 0,1 0 1 0 0,-1 0 0 0 0,1 0 0 0 0,0 0 0 0 0,0-1-1 0 0,0 1 1 0 0,-1 0 0 0 0,1 0 0 0 0,0 0 0 0 0,1-1-1 0 0,-1 1 1 0 0,0 0 0 0 0,0 0 0 0 0,0 0 0 0 0,1-1-1 0 0,-1 1 1 0 0,1 0 0 0 0,-1 0 0 0 0,1 0 0 0 0,-1 0-1 0 0,1 0 1 0 0,0 0 0 0 0,1-2 0 0 0,-2 2-26 0 0,1 0 1 0 0,0-1 0 0 0,0 1 0 0 0,-1-1 0 0 0,1 1-1 0 0,0-1 1 0 0,-1 0 0 0 0,0 1 0 0 0,1-1-1 0 0,-1 1 1 0 0,0-1 0 0 0,0 0 0 0 0,0 1-1 0 0,0-3 1 0 0,-1 1 92 0 0,-1 0-1 0 0,1 0 1 0 0,-1 0-1 0 0,0 1 0 0 0,0-1 1 0 0,0 0-1 0 0,-1 1 1 0 0,1 0-1 0 0,-1-1 1 0 0,1 1-1 0 0,-1 0 1 0 0,1 0-1 0 0,-1 0 0 0 0,0 1 1 0 0,0-1-1 0 0,0 1 1 0 0,0 0-1 0 0,-4-2 1 0 0,-9-2 520 0 0,1 1 0 0 0,-24-4 1 0 0,30 7-431 0 0,-51-7 1391 0 0,-83-1 1 0 0,61 6-635 0 0,-207-32 2063 0 0,108 9-5559 0 0,157 25-3718 0 0,1 4-1968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47.841"/>
    </inkml:context>
    <inkml:brush xml:id="br0">
      <inkml:brushProperty name="width" value="0.1" units="cm"/>
      <inkml:brushProperty name="height" value="0.1" units="cm"/>
      <inkml:brushProperty name="color" value="#FFFF00"/>
    </inkml:brush>
  </inkml:definitions>
  <inkml:trace contextRef="#ctx0" brushRef="#br0">1 32 1151 0 0,'65'-2'1090'0'0,"89"-9"7398"0"0,-51 15-5866 0 0,153 8-580 0 0,-67-6-1060 0 0,-66-4-409 0 0,189-21-1 0 0,21 0-1979 0 0,-287 18-2545 0 0,1-2-1282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5:25.482"/>
    </inkml:context>
    <inkml:brush xml:id="br0">
      <inkml:brushProperty name="width" value="0.1" units="cm"/>
      <inkml:brushProperty name="height" value="0.1" units="cm"/>
      <inkml:brushProperty name="color" value="#AB008B"/>
    </inkml:brush>
  </inkml:definitions>
  <inkml:trace contextRef="#ctx0" brushRef="#br0">10064 147 1375 0 0,'0'0'89'0'0,"-1"0"-1"0"0,1 0 0 0 0,0 0 0 0 0,-1 0 0 0 0,1 0 0 0 0,0 0 0 0 0,0-1 0 0 0,-1 1 1 0 0,1 0-1 0 0,0 0 0 0 0,-1 0 0 0 0,1 0 0 0 0,0 0 0 0 0,0 0 0 0 0,-1 0 0 0 0,1-1 0 0 0,0 1 1 0 0,0 0-1 0 0,-1 0 0 0 0,1 0 0 0 0,0-1 0 0 0,0 1 0 0 0,0 0 0 0 0,-1 0 0 0 0,1-1 0 0 0,0 1 1 0 0,0 0-1 0 0,0 0 0 0 0,0-1 0 0 0,0 1 0 0 0,-1 0 0 0 0,1-1 0 0 0,0 1 0 0 0,0 0 1 0 0,0 0-1 0 0,0-1 0 0 0,0 1 0 0 0,0 0 0 0 0,0-1 0 0 0,0 1 0 0 0,0 0 0 0 0,0-1 0 0 0,0 1 1 0 0,0 0-1 0 0,1-1 0 0 0,7-20 691 0 0,20-20-716 0 0,-26 39 25 0 0,0 0 0 0 0,-1 0-1 0 0,1 0 1 0 0,-1-1 0 0 0,0 1-1 0 0,1 0 1 0 0,-1-1-1 0 0,0 1 1 0 0,-1-1 0 0 0,2-3 2222 0 0,0 4-2129 0 0,0 0 33 0 0,-1 0 0 0 0,1 0-1 0 0,0 0 1 0 0,-1 0 0 0 0,1-1 0 0 0,-1 1-1 0 0,0-1 1 0 0,1 1 0 0 0,-1-1-1 0 0,0 1 1 0 0,-1-1 0 0 0,1 0 0 0 0,0-2 685 0 0,3-3 867 0 0,-6 9-1578 0 0,0 1 0 0 0,0-1-1 0 0,0 0 1 0 0,0 0-1 0 0,0-1 1 0 0,0 1 0 0 0,0 0-1 0 0,-1-1 1 0 0,1 1 0 0 0,0-1-1 0 0,0 0 1 0 0,0 0-1 0 0,-1 0 1 0 0,-2 0 0 0 0,-14 3 1031 0 0,17-2-1068 0 0,-1 0 1 0 0,0 0 0 0 0,0 1-1 0 0,1 0 1 0 0,-1-1 0 0 0,1 1-1 0 0,0 0 1 0 0,-4 4 0 0 0,5-5-130 0 0,-1 1 1 0 0,1-1 0 0 0,-1 1 0 0 0,1-1 0 0 0,-1 1-1 0 0,0-1 1 0 0,1 0 0 0 0,-1 0 0 0 0,0 0 0 0 0,0 0-1 0 0,0 0 1 0 0,0 0 0 0 0,0-1 0 0 0,0 1 0 0 0,0-1-1 0 0,0 1 1 0 0,-1-1 0 0 0,1 0 0 0 0,0 0 0 0 0,0 1-1 0 0,-4-2 1 0 0,-7 1 318 0 0,1 1-1 0 0,-1 0 1 0 0,0 0-1 0 0,1 1 1 0 0,-1 1-1 0 0,1 0 1 0 0,-20 8 0 0 0,6-2-41 0 0,-124 22 1627 0 0,136-26-1834 0 0,1 0-1 0 0,1 1 1 0 0,-18 11-1 0 0,-24 10 74 0 0,-48 3 442 0 0,94-29-585 0 0,0 1 1 0 0,1-1-1 0 0,-1 0 0 0 0,0-1 1 0 0,1 0-1 0 0,-10-1 0 0 0,-2 0 6 0 0,6 2 25 0 0,0 0 1 0 0,0 0-1 0 0,1 2 1 0 0,-23 6-1 0 0,6-5 21 0 0,17-1-39 0 0,0 0 1 0 0,0 0-1 0 0,0-1 1 0 0,0-1 0 0 0,-15 0-1 0 0,-9 2 54 0 0,33-3-86 0 0,-98 7 264 0 0,91-6-244 0 0,0 0 0 0 0,1 1 0 0 0,-16 4 0 0 0,15-4 0 0 0,1 0 0 0 0,-1 0 0 0 0,-15 1 0 0 0,21-3-18 0 0,1 0-1 0 0,0 1 1 0 0,-1-1 0 0 0,1 1 0 0 0,0 0-1 0 0,-6 2 1 0 0,-10 3 18 0 0,-12-5 18 0 0,26-1-30 0 0,-1 0 1 0 0,1 0-1 0 0,-1 0 1 0 0,1 1 0 0 0,-6 1-1 0 0,6-1 6 0 0,-34 11 37 0 0,-46 6 0 0 0,-13-16 212 0 0,73 0-236 0 0,-42-3 0 0 0,41 0 39 0 0,-35 3 1 0 0,51-1-64 0 0,-5 1 8 0 0,-1 0 1 0 0,-30-3-1 0 0,40 1-10 0 0,0 1-1 0 0,0-1 0 0 0,1 1 1 0 0,-1 0-1 0 0,0 0 1 0 0,-8 3-1 0 0,8-2 1 0 0,1 0 0 0 0,-1-1-1 0 0,0 0 1 0 0,1 0 0 0 0,-1-1-1 0 0,-11 1 1 0 0,10-1 1 0 0,1 0 0 0 0,0 0 0 0 0,0 1 0 0 0,0 0 0 0 0,-7 2 0 0 0,-25 3 22 0 0,-107-6 2116 0 0,63-9-2948 0 0,-8-2-296 0 0,-55-7 1228 0 0,28 14-64 0 0,67 2-40 0 0,27 1 198 0 0,-37 2 0 0 0,-17 0-506 0 0,54 2 284 0 0,1-2 0 0 0,-1-1 0 0 0,-33-3 0 0 0,-83-19 98 0 0,117 18-57 0 0,-2-1 14 0 0,17 3-56 0 0,0 0 1 0 0,0 1 0 0 0,1 0 0 0 0,-1 0-1 0 0,-12 1 1 0 0,6 0 11 0 0,1-1-1 0 0,-1 0 1 0 0,0 0 0 0 0,0-1-1 0 0,-17-6 1 0 0,-9 4-11 0 0,9 2 0 0 0,-143-15 197 0 0,140 14-202 0 0,-73-4 69 0 0,83 5-21 0 0,1 2-1 0 0,-29 1 1 0 0,-31 12-47 0 0,58-8 31 0 0,-1-1-1 0 0,1-1 0 0 0,-1-2 1 0 0,-38-1-1 0 0,42-1-26 0 0,1 1 0 0 0,-1 1 0 0 0,-29 5 0 0 0,-14-2 0 0 0,38-2 0 0 0,-10-1 0 0 0,12-3 32 0 0,-30 1 0 0 0,-49 8-32 0 0,70-3 0 0 0,-10 1 0 0 0,26-2 0 0 0,0-1 0 0 0,0 0 0 0 0,0-1 0 0 0,-1-1 0 0 0,1-1 0 0 0,-26-4 0 0 0,-8 1 0 0 0,-31-1 0 0 0,74 4 0 0 0,1 1 0 0 0,-1 0 0 0 0,1 0 0 0 0,-1 1 0 0 0,-9 1 0 0 0,-29 1 0 0 0,35-3 0 0 0,1 0 0 0 0,-1 1 0 0 0,-21 4 0 0 0,-22 2 0 0 0,9-6 0 0 0,-41-2 0 0 0,-51-8 64 0 0,64 1-45 0 0,-60-2 26 0 0,106 9-45 0 0,-124 5 0 0 0,72-2 0 0 0,49-3 0 0 0,-1 3 0 0 0,-34 4 0 0 0,32-1 0 0 0,19-4 0 0 0,1 2 0 0 0,-22 4 0 0 0,29-5 0 0 0,0-1 0 0 0,-1-1 0 0 0,1 1 0 0 0,0-1 0 0 0,-1 0 0 0 0,-7-2 0 0 0,-9 1 0 0 0,-2 0 16 0 0,0-2 0 0 0,0 0 0 0 0,-39-11 0 0 0,-55-15-16 0 0,78 22 0 0 0,0 2 0 0 0,-61-1 0 0 0,71 4 12 0 0,21 1-2 0 0,0 1 0 0 0,0 0 1 0 0,-10 1-1 0 0,14-1-7 0 0,-1 0-1 0 0,0-1 0 0 0,0 1 1 0 0,-10-4-1 0 0,6 2-3 0 0,-11 0 17 0 0,-40 0 0 0 0,40 2 0 0 0,-40-5 0 0 0,17-1 16 0 0,-82-1 0 0 0,30-2-32 0 0,-48 2 0 0 0,15-3 64 0 0,87 7-64 0 0,31 2 0 0 0,-1 0 0 0 0,-21 1 0 0 0,-4-3 0 0 0,33 2 0 0 0,-1 0 0 0 0,1 1 0 0 0,-1-1 0 0 0,1 1 0 0 0,-1 0 0 0 0,-7 2 0 0 0,-57 2 0 0 0,-136 12 64 0 0,177-13-64 0 0,11-1 0 0 0,0 0 0 0 0,0-2 0 0 0,0 0 0 0 0,1 0 0 0 0,-23-5 0 0 0,5 0 19 0 0,0 0 0 0 0,0 3 0 0 0,-41 1 0 0 0,52 1-31 0 0,-277-5 76 0 0,112-1-64 0 0,-74-1 64 0 0,-2-10-64 0 0,83 3 0 0 0,108 8 42 0 0,32 2-31 0 0,-67 3 0 0 0,87 1-11 0 0,-35-3 0 0 0,-5-1 0 0 0,-3 2 32 0 0,-127-19 0 0 0,147 16-32 0 0,35 5 0 0 0,0-1 0 0 0,0 0 0 0 0,0-1 0 0 0,1 0 0 0 0,-13-4 0 0 0,14 3-1 0 0,-1 1 0 0 0,1 0 0 0 0,-1 1 0 0 0,-16-1 0 0 0,-16-3 59 0 0,19 3-47 0 0,35 10-11 0 0,-2-1 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5:30.808"/>
    </inkml:context>
    <inkml:brush xml:id="br0">
      <inkml:brushProperty name="width" value="0.1" units="cm"/>
      <inkml:brushProperty name="height" value="0.1" units="cm"/>
      <inkml:brushProperty name="color" value="#AB008B"/>
    </inkml:brush>
  </inkml:definitions>
  <inkml:trace contextRef="#ctx0" brushRef="#br0">9928 1389 455 0 0,'-9'-22'7889'0'0,"21"24"-5914"0"0,28 21-1659 0 0,-33-18 74 0 0,-1-1-1 0 0,1 0 0 0 0,0-1 0 0 0,0 1 0 0 0,9 2 0 0 0,-13-5-280 0 0,0 1 0 0 0,-1-1-1 0 0,1 0 1 0 0,0 1 0 0 0,-1 0 0 0 0,1-1-1 0 0,-1 1 1 0 0,0 0 0 0 0,1 0 0 0 0,2 5-1 0 0,-3-5 84 0 0,-1-1 0 0 0,1 1 0 0 0,-1 0 0 0 0,1-1 0 0 0,0 1-1 0 0,-1-1 1 0 0,1 0 0 0 0,0 1 0 0 0,0-1 0 0 0,0 0 0 0 0,0 0-1 0 0,0 0 1 0 0,0 0 0 0 0,0-1 0 0 0,1 1 0 0 0,-1 0 0 0 0,0-1-1 0 0,3 1 1 0 0,112-2 1796 0 0,-85 4-1682 0 0,-28-2-222 0 0,1 0-1 0 0,-1 0 1 0 0,1-1-1 0 0,0 1 1 0 0,0-1-1 0 0,-1-1 0 0 0,1 1 1 0 0,0-1-1 0 0,-1 1 1 0 0,7-3-1 0 0,4-1-83 0 0,7-3 0 0 0,-12-1 311 0 0,0 0 0 0 0,-1 0 1 0 0,0-1-1 0 0,14-16 0 0 0,13-14 197 0 0,57-40 49 0 0,-68 54-345 0 0,-1-1-1 0 0,-1 0 0 0 0,22-37 0 0 0,-21 30 51 0 0,-13 17-174 0 0,-1 1 0 0 0,-1-2 0 0 0,0 1 0 0 0,-2-1 0 0 0,1-1 0 0 0,-2 1 0 0 0,-1-1 0 0 0,0 0 0 0 0,-1-1 0 0 0,2-24 0 0 0,-6 27 63 0 0,0 0 0 0 0,-2 0 0 0 0,0 0 1 0 0,-4-16-1 0 0,0 2 21 0 0,2 15-128 0 0,0 0-1 0 0,-2 1 1 0 0,0 0-1 0 0,0 0 1 0 0,-1 0-1 0 0,-14-19 1 0 0,-2-4 30 0 0,-68-105 331 0 0,29 52-2 0 0,50 71-331 0 0,-1 0 0 0 0,-1 1 0 0 0,-1 0 0 0 0,-30-27 0 0 0,36 38-23 0 0,0-1-1 0 0,-1 2 1 0 0,0-1-1 0 0,0 1 0 0 0,0 1 1 0 0,-1 0-1 0 0,0 0 1 0 0,0 1-1 0 0,0 0 0 0 0,0 1 1 0 0,-13-2-1 0 0,-34 0-1 0 0,1 2-1 0 0,-85 7 1 0 0,140-3-48 0 0,-88 1 55 0 0,35-1 10 0 0,-79 10-1 0 0,49 5-39 0 0,-47 7 65 0 0,108-21-72 0 0,0 0 0 0 0,0-2 0 0 0,-40-4 0 0 0,-116-12 35 0 0,45 4-29 0 0,-340-42 188 0 0,299 43-109 0 0,-14-2 30 0 0,108 6-52 0 0,-132 7-1 0 0,7 0 18 0 0,-147-6 29 0 0,325 6-105 0 0,-54 1 5 0 0,-79-2 156 0 0,48-2-182 0 0,61 3 0 0 0,-95-12 0 0 0,-182-26 64 0 0,246 33-64 0 0,-86 7 0 0 0,-287 17 64 0 0,357-18-27 0 0,-133-15 1 0 0,201 11-49 0 0,-171-4 75 0 0,-180 8 0 0 0,115-8 64 0 0,197 7-46 0 0,1-4 0 0 0,-84-14-1 0 0,21 4-67 0 0,18 3-17 0 0,63 5 3 0 0,-83 2 0 0 0,105 4 0 0 0,-7 2 0 0 0,-47 8 0 0 0,-2 1 0 0 0,55-7 15 0 0,-41 10 1 0 0,42-7 0 0 0,-49 4 1 0 0,-203 18-17 0 0,221-27 0 0 0,-69-7 0 0 0,2 0 0 0 0,39 5 0 0 0,-192-4 0 0 0,244 1 0 0 0,-12 0 0 0 0,-60 3 0 0 0,-79 5 0 0 0,13-1 0 0 0,-28-2 0 0 0,33 5 0 0 0,6-2 0 0 0,132-3 0 0 0,-1-2 0 0 0,-63-9 0 0 0,-60-23 0 0 0,81 22 0 0 0,4 0 0 0 0,32 3 0 0 0,1 2 0 0 0,-76 0 0 0 0,66 5 0 0 0,-3-1 0 0 0,-100 11 0 0 0,135-6 0 0 0,0 0 0 0 0,1 1 0 0 0,0 0 0 0 0,0 1 0 0 0,-24 14 0 0 0,12-5 0 0 0,14-10-10 0 0,1 2 0 0 0,0 0 0 0 0,1 0 1 0 0,-1 1-1 0 0,1 1 0 0 0,1-1 0 0 0,0 2 0 0 0,0 0 0 0 0,0 0 1 0 0,2 0-1 0 0,-1 1 0 0 0,-9 18 0 0 0,15-23 10 0 0,-7 12-13 0 0,2 0 0 0 0,0 0 0 0 0,1 0 1 0 0,-9 38-1 0 0,7 11 0 0 0,2 1 0 0 0,4 0 1 0 0,3-1-1 0 0,8 72 0 0 0,4-25-8 0 0,4 67-22 0 0,-15-159 43 0 0,7 74 0 0 0,-6-85 0 0 0,0 0 0 0 0,1-1 0 0 0,0 1 0 0 0,0-1 0 0 0,1 0 0 0 0,8 16 0 0 0,-5-9-100 0 0,-7-16 78 0 0,0 1 0 0 0,1-1 0 0 0,-1 0 0 0 0,0 1 0 0 0,1-1 0 0 0,0 0 0 0 0,-1 1-1 0 0,1-1 1 0 0,-1 0 0 0 0,1 0 0 0 0,0 0 0 0 0,0 0 0 0 0,0 0 0 0 0,0 1 0 0 0,0-1 0 0 0,0-1 0 0 0,0 1 0 0 0,0 0 0 0 0,0 0-1 0 0,0 0 1 0 0,1-1 0 0 0,-1 1 0 0 0,0 0 0 0 0,3 0 0 0 0,33 8-2794 0 0,-10-8-4473 0 0,-2-2-1370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6:06.677"/>
    </inkml:context>
    <inkml:brush xml:id="br0">
      <inkml:brushProperty name="width" value="0.1" units="cm"/>
      <inkml:brushProperty name="height" value="0.1" units="cm"/>
      <inkml:brushProperty name="color" value="#AB008B"/>
    </inkml:brush>
  </inkml:definitions>
  <inkml:trace contextRef="#ctx0" brushRef="#br0">3160 1852 4607 0 0,'-4'-1'-44'0'0,"-49"-12"4915"0"0,48 12-4551 0 0,0-1 1 0 0,0 0 0 0 0,1 0-1 0 0,-1 0 1 0 0,0-1-1 0 0,1 1 1 0 0,0-1 0 0 0,-6-5-1 0 0,7 5-103 0 0,1 0 0 0 0,0 0-1 0 0,0-1 1 0 0,0 1 0 0 0,1-1 0 0 0,-3-4-1 0 0,0-11 3725 0 0,4 19-3823 0 0,0-1 0 0 0,0 0 0 0 0,0 1 0 0 0,0-1 0 0 0,0 1 0 0 0,0-1 0 0 0,0 1 0 0 0,0-1 0 0 0,0 1 0 0 0,0-1 0 0 0,0 1 0 0 0,1-1 0 0 0,-1 1 0 0 0,0-1 0 0 0,0 1 0 0 0,1-1 0 0 0,-1 1 0 0 0,0 0 0 0 0,1-1 0 0 0,-1 1 0 0 0,0-1 0 0 0,1 1 0 0 0,-1 0 0 0 0,0-1 0 0 0,1 1 0 0 0,-1 0 0 0 0,1-1 0 0 0,-1 1 0 0 0,1 0 0 0 0,-1 0 0 0 0,1 0 0 0 0,-1-1 0 0 0,1 1 0 0 0,-1 0 0 0 0,1 0 0 0 0,0 0 0 0 0,9-5 266 0 0,18-22 1384 0 0,-24 22-1433 0 0,-1 1 0 0 0,0 0-1 0 0,0-1 1 0 0,0 0 0 0 0,-1 0 0 0 0,4-8 0 0 0,-4 8-389 0 0,0 0 0 0 0,0 0 1 0 0,1 0-1 0 0,-1 1 0 0 0,1-1 1 0 0,6-5-1 0 0,5-9 407 0 0,-13 17-329 0 0,0 0 0 0 0,0 0 0 0 0,0 0 0 0 0,1 0 0 0 0,-1 0 0 0 0,1 0 1 0 0,-1 1-1 0 0,1-1 0 0 0,0 1 0 0 0,0-1 0 0 0,0 1 0 0 0,-1 0 0 0 0,1-1 0 0 0,1 1 1 0 0,2-1-1 0 0,2-3 25 0 0,-1-1 1 0 0,1 1-1 0 0,-1-1 1 0 0,0 0-1 0 0,-1 0 1 0 0,10-15-1 0 0,-5 7 60 0 0,-1 0 0 0 0,-1 0-1 0 0,0-1 1 0 0,-1-1 0 0 0,-1 1-1 0 0,0-1 1 0 0,6-30 0 0 0,-8 29-17 0 0,1-1 11 0 0,-2 0 0 0 0,2-23-1 0 0,-5 33-74 0 0,0 1 0 0 0,0 0 0 0 0,-1-1 1 0 0,0 1-1 0 0,0 0 0 0 0,-1 0 0 0 0,0 0 0 0 0,-6-13 0 0 0,-4-6 36 0 0,7 17-18 0 0,1 0 0 0 0,0 0 0 0 0,0 0 1 0 0,1-1-1 0 0,0 0 0 0 0,1 0 1 0 0,0 0-1 0 0,-2-16 0 0 0,4-7-25 0 0,-3 1 1 0 0,-8-42-1 0 0,8 63-3 0 0,0 1 0 0 0,-1 0 0 0 0,0 0 0 0 0,-1 0 0 0 0,-7-11 0 0 0,6 10 3 0 0,0 0 0 0 0,1 0 0 0 0,-7-19 0 0 0,11 25-13 0 0,-10-35 52 0 0,-12-80 0 0 0,0 5-60 0 0,22 73 3 0 0,2 32 12 0 0,-1 0 1 0 0,-1 0-1 0 0,-2-19 0 0 0,-2 1 6 0 0,2 0 1 0 0,0-42-1 0 0,3 55-22 0 0,-1-1-1 0 0,-1 1 1 0 0,0-1 0 0 0,-7-20-1 0 0,7 28 11 0 0,-1-1-1 0 0,0 1 0 0 0,0 0 0 0 0,-1 1 0 0 0,0-1 0 0 0,-1 0 0 0 0,1 1 0 0 0,-2 0 1 0 0,-7-9-1 0 0,9 14 19 0 0,-1-1 0 0 0,1 0 1 0 0,-1 1-1 0 0,0 0 0 0 0,0 0 1 0 0,0 0-1 0 0,0 0 0 0 0,-5 0 1 0 0,-5-2-29 0 0,11 3 1 0 0,-1 0-1 0 0,1 1 1 0 0,0 0-1 0 0,-1 0 1 0 0,1 0-1 0 0,-1 0 1 0 0,1 1-1 0 0,0-1 1 0 0,-8 3 0 0 0,-18 2 57 0 0,10-5-47 0 0,9 0-7 0 0,0 0-1 0 0,0 0 0 0 0,0-1 0 0 0,-16-4 1 0 0,-16-3 1108 0 0,-75-6 0 0 0,96 13-1125 0 0,0 0-391 0 0,0 1 0 0 0,1 2 0 0 0,-1 0 1 0 0,-40 10-1 0 0,40-8 514 0 0,1-1-109 0 0,-36 1 0 0 0,-16 2 0 0 0,-43 5 0 0 0,75-8 44 0 0,0-1 0 0 0,-46-5 0 0 0,85 3-39 0 0,-197-20 876 0 0,68 5-1739 0 0,71 13 858 0 0,-1 2 0 0 0,-74 11 0 0 0,106-10 286 0 0,0-2 0 0 0,0 0 0 0 0,-45-10 0 0 0,-27-1-1398 0 0,-41-4 1112 0 0,43 3 0 0 0,81 12 0 0 0,-231-16 0 0 0,122 7 0 0 0,82 5 0 0 0,33 4-3 0 0,-128-9-58 0 0,79 20 61 0 0,48-10 0 0 0,0 2 0 0 0,-1 0 0 0 0,-22 7 0 0 0,-13 2 0 0 0,45-11-5 0 0,0 1 1 0 0,0 1-1 0 0,0-1 0 0 0,1 0 1 0 0,-1 1-1 0 0,1 0 0 0 0,-1 0 0 0 0,1 0 1 0 0,0 0-1 0 0,-1 1 0 0 0,1-1 1 0 0,-5 6-1 0 0,-2 3 4 0 0,-18 26 0 0 0,5-7 0 0 0,19-24-1 0 0,0 0 0 0 0,0 0-1 0 0,0 0 1 0 0,0 1 0 0 0,1-1 0 0 0,0 1 0 0 0,1 0 0 0 0,0 0-1 0 0,0 0 1 0 0,0 1 0 0 0,-1 12 0 0 0,1 7-22 0 0,4 52 0 0 0,0 0 34 0 0,2 79-10 0 0,0-99 0 0 0,19 142 0 0 0,-8-93 0 0 0,-12-83 0 0 0,23 299 0 0 0,-23-277 0 0 0,12 74 0 0 0,-9-85 0 0 0,-4-24 0 0 0,9 47 0 0 0,-10-54 0 0 0,0-1 0 0 0,1 1 0 0 0,-1 0 0 0 0,1-1 0 0 0,0 0 0 0 0,0 1 0 0 0,1-1 0 0 0,0 0 0 0 0,4 5 0 0 0,-5-7 0 0 0,0-1 0 0 0,0 1 0 0 0,1-1 0 0 0,-1 1 0 0 0,0-1 0 0 0,1 0 0 0 0,-1 0 0 0 0,1 0 0 0 0,-1-1 0 0 0,1 1 0 0 0,-1-1 0 0 0,1 1 0 0 0,0-1 0 0 0,-1 0 0 0 0,6 0 0 0 0,46-6 0 0 0,-26 2 0 0 0,91-11 0 0 0,-80 11-22 0 0,-1-2-1 0 0,56-15 1 0 0,-9 1 25 0 0,140-18-3 0 0,-182 32 0 0 0,32 0 0 0 0,38-4-60 0 0,-17 1 435 0 0,221-4-770 0 0,-269 13 379 0 0,36 1 16 0 0,34 3 0 0 0,-3 0 0 0 0,-9-2 401 0 0,-88-2-240 0 0,57 3 1036 0 0,72 7-1849 0 0,-91-7-290 0 0,22 2 793 0 0,19 5 133 0 0,-3 3 16 0 0,11 7 0 0 0,68 7 0 0 0,-2-1 0 0 0,-147-24 0 0 0,0-1 0 0 0,-1-1 0 0 0,1-1 0 0 0,29-5 0 0 0,11-1 0 0 0,-58 6-9 0 0,0 0-1 0 0,-1 0 1 0 0,1 0-1 0 0,-1-1 1 0 0,1 0 0 0 0,4-2-1 0 0,-7 3-419 0 0,-1 0 1 0 0,1-1-1 0 0,-1 1 0 0 0,0-1 1 0 0,1 0-1 0 0,-1 1 0 0 0,0-1 1 0 0,3-4-1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7:13.923"/>
    </inkml:context>
    <inkml:brush xml:id="br0">
      <inkml:brushProperty name="width" value="0.1" units="cm"/>
      <inkml:brushProperty name="height" value="0.1" units="cm"/>
      <inkml:brushProperty name="color" value="#AB008B"/>
    </inkml:brush>
  </inkml:definitions>
  <inkml:trace contextRef="#ctx0" brushRef="#br0">1521 106 7711 0 0,'-15'-6'827'0'0,"-2"-1"-864"0"0,0-1 755 0 0,6 0-782 0 0,9 6-154 0 0,4-3-1336 0 0,6-19 1302 0 0,-5 19 154 0 0,-4 1 256 0 0,1 2-71 0 0,-1 1-28 0 0,1 0 1 0 0,0 0-1 0 0,-1 0 0 0 0,1 0 0 0 0,0 0 0 0 0,0 0 0 0 0,0-1 1 0 0,0 1-1 0 0,0 0 0 0 0,0 0 0 0 0,0 0 0 0 0,1-2 0 0 0,-3 2 54 0 0,0 0 1 0 0,0 0-1 0 0,-1 0 0 0 0,1 1 0 0 0,0-1 0 0 0,0 1 0 0 0,0 0 0 0 0,-1-1 0 0 0,-3 1 0 0 0,-53 17 1765 0 0,47-13-1412 0 0,-1 1-1 0 0,0-2 1 0 0,0 0-1 0 0,-22 2 0 0 0,34-5-447 0 0,0 0-1 0 0,0 0 1 0 0,0 0 0 0 0,0 0-1 0 0,0 0 1 0 0,0 0-1 0 0,-1 1 1 0 0,1-1 0 0 0,0 1-1 0 0,0-1 1 0 0,0 0-1 0 0,0 1 1 0 0,-1 1-1 0 0,0-1 5 0 0,-1 0 0 0 0,1 0-1 0 0,0 0 1 0 0,-1 0 0 0 0,1-1-1 0 0,-1 1 1 0 0,1-1-1 0 0,0 1 1 0 0,-1-1 0 0 0,1 0-1 0 0,-1 0 1 0 0,1 0-1 0 0,-1 0 1 0 0,1 0 0 0 0,-6-2-1 0 0,6 2-13 0 0,-1 0-1 0 0,0-1 1 0 0,0 1-1 0 0,0-1 1 0 0,0 0 0 0 0,0 0-1 0 0,0 0 1 0 0,1-1-1 0 0,-5-2 1 0 0,0 1 28 0 0,-7 0 126 0 0,-1 1 0 0 0,1 0-1 0 0,-1 2 1 0 0,-17 0 0 0 0,20 0-88 0 0,-19 2-31 0 0,25-1-34 0 0,1-1 0 0 0,-1 1 0 0 0,0-1 0 0 0,1 0 0 0 0,-1 0 0 0 0,0-1 0 0 0,1 0-1 0 0,-1 0 1 0 0,1 0 0 0 0,-9-3 0 0 0,-2-3 129 0 0,-1 1-1 0 0,0 1 1 0 0,0 0-1 0 0,0 1 0 0 0,0 1 1 0 0,-1 1-1 0 0,0 1 1 0 0,1 0-1 0 0,-1 1 1 0 0,0 1-1 0 0,-29 5 1 0 0,-5-1 3520 0 0,36-4-3667 0 0,0 0 1 0 0,1 2-1 0 0,0-1 1 0 0,-23 8 0 0 0,-63 34-3465 0 0,-140 43 4448 0 0,221-81-814 0 0,0-1 0 0 0,0-1 0 0 0,-1-1 0 0 0,-23 1 0 0 0,30-4-389 0 0,0 0 0 0 0,-21-4 0 0 0,24 2-1021 0 0,-1-1 0 0 0,1 0-1 0 0,-16-7 1 0 0,11 3-4347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21.772"/>
    </inkml:context>
    <inkml:brush xml:id="br0">
      <inkml:brushProperty name="width" value="0.1" units="cm"/>
      <inkml:brushProperty name="height" value="0.1" units="cm"/>
      <inkml:brushProperty name="color" value="#FFFF00"/>
    </inkml:brush>
  </inkml:definitions>
  <inkml:trace contextRef="#ctx0" brushRef="#br0">1347 57 6447 0 0,'-22'-4'-23'0'0,"18"3"734"0"0,-1 1-1 0 0,1 0 1 0 0,0 0 0 0 0,0 0 0 0 0,0 0-1 0 0,-1 0 1 0 0,1 1 0 0 0,0 0 0 0 0,-7 2-1 0 0,10-3-742 0 0,1 0 0 0 0,-1 0 1 0 0,0 1-1 0 0,1-1 0 0 0,-1 0 0 0 0,1 0 0 0 0,-1 0 0 0 0,1 0 0 0 0,-1 0 0 0 0,1 0 0 0 0,-1 0 0 0 0,1 0 1 0 0,-1 0-1 0 0,1 0 0 0 0,-1 0 0 0 0,1-1 0 0 0,-1 1 0 0 0,1 0 0 0 0,-1 0 0 0 0,1 0 0 0 0,-1-1 0 0 0,1 1 1 0 0,-1 0-1 0 0,1-1 0 0 0,-1 1 0 0 0,1 0 0 0 0,-1-1 0 0 0,-9-15 833 0 0,9 14-758 0 0,0 0 0 0 0,1 1-1 0 0,-1-1 1 0 0,0 0 0 0 0,0 1 0 0 0,0-1 0 0 0,-1 1-1 0 0,1 0 1 0 0,0-1 0 0 0,-3-1 0 0 0,-5 1 1495 0 0,-3-2-604 0 0,7 2-732 0 0,0 0 0 0 0,0 0 0 0 0,0 0 0 0 0,-1 1 0 0 0,1 0 0 0 0,-1 0 0 0 0,1 0 0 0 0,-1 1 0 0 0,-10 0 0 0 0,-2-1-70 0 0,-115 3 1140 0 0,49 0-391 0 0,46-1-190 0 0,1 1 0 0 0,-50 10-1 0 0,-258 44 2805 0 0,229-39-2604 0 0,-92 8-149 0 0,192-23-1384 0 0,0-2 1 0 0,-18-1-1 0 0,14-2-409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23.138"/>
    </inkml:context>
    <inkml:brush xml:id="br0">
      <inkml:brushProperty name="width" value="0.1" units="cm"/>
      <inkml:brushProperty name="height" value="0.1" units="cm"/>
      <inkml:brushProperty name="color" value="#FFFF00"/>
    </inkml:brush>
  </inkml:definitions>
  <inkml:trace contextRef="#ctx0" brushRef="#br0">3119 31 13415 0 0,'-1'-1'68'0'0,"0"1"0"0"0,0-1-1 0 0,1 1 1 0 0,-1-1 0 0 0,0 1 0 0 0,0-1-1 0 0,0 1 1 0 0,0 0 0 0 0,0 0 0 0 0,0-1-1 0 0,0 1 1 0 0,0 0 0 0 0,0 0-1 0 0,0 0 1 0 0,0 0 0 0 0,0 0 0 0 0,0 0-1 0 0,0 0 1 0 0,0 1 0 0 0,0-1 0 0 0,0 0-1 0 0,0 1 1 0 0,0-1 0 0 0,0 0-1 0 0,0 1 1 0 0,0-1 0 0 0,0 1 0 0 0,-1 1-1 0 0,-2 0 55 0 0,1 0 1 0 0,0 1-1 0 0,0-1 0 0 0,0 1 0 0 0,0 0 0 0 0,-3 4 0 0 0,5-6-69 0 0,0 0 0 0 0,1-1 0 0 0,-1 1-1 0 0,0 0 1 0 0,1 0 0 0 0,-1-1 0 0 0,0 1 0 0 0,0 0 0 0 0,1-1 0 0 0,-1 1 0 0 0,0-1 0 0 0,0 1 0 0 0,0-1-1 0 0,0 1 1 0 0,0-1 0 0 0,0 0 0 0 0,0 1 0 0 0,0-1 0 0 0,0 0 0 0 0,0 0 0 0 0,0 0 0 0 0,0 1-1 0 0,0-1 1 0 0,0-1 0 0 0,0 1 0 0 0,-2 0 0 0 0,-1-1 255 0 0,1-1 1 0 0,-1 1-1 0 0,1-1 1 0 0,0 0-1 0 0,-1 0 1 0 0,-2-2-1 0 0,-17-9 686 0 0,-3 4-565 0 0,0 1 0 0 0,0 2 0 0 0,-1 0 0 0 0,0 2 0 0 0,0 1 0 0 0,0 1 0 0 0,-51 3 0 0 0,36 7-198 0 0,-81 26-1 0 0,70-17-227 0 0,-76 12 99 0 0,76-18-76 0 0,31-8 93 0 0,0-1-1 0 0,-1 0 1 0 0,1-2 0 0 0,-32-4-1 0 0,-17 1 100 0 0,38 1-172 0 0,1-1-1 0 0,-50-12 1 0 0,-18-2 237 0 0,67 16-242 0 0,1 1 0 0 0,-1 1 1 0 0,0 2-1 0 0,1 2 0 0 0,-48 12 1 0 0,34-7 18 0 0,-79 7 1 0 0,58-12-10 0 0,34-2 17 0 0,-1-1-1 0 0,1-1 0 0 0,-64-8 0 0 0,23-6-60 0 0,14 1 97 0 0,-1 2 1 0 0,-81-1-1 0 0,-63 6-80 0 0,-102 3 498 0 0,247 5-422 0 0,0 2 1 0 0,0 3-1 0 0,-62 18 1 0 0,117-25-308 0 0,2-1 5 0 0,1 1-1 0 0,-1 0 1 0 0,0-1-1 0 0,1 1 1 0 0,-1 0 0 0 0,1 1-1 0 0,-1-1 1 0 0,1 0 0 0 0,0 1-1 0 0,-3 1 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25.134"/>
    </inkml:context>
    <inkml:brush xml:id="br0">
      <inkml:brushProperty name="width" value="0.1" units="cm"/>
      <inkml:brushProperty name="height" value="0.1" units="cm"/>
      <inkml:brushProperty name="color" value="#FFFF00"/>
    </inkml:brush>
  </inkml:definitions>
  <inkml:trace contextRef="#ctx0" brushRef="#br0">2234 150 455 0 0,'-12'-11'-2361'0'0,"1"-1"3337"0"0,-23-27 11015 0 0,20 21-10018 0 0,11 15-1742 0 0,-1 0-1 0 0,1 0 1 0 0,0 0-1 0 0,-1 1 1 0 0,1 0 0 0 0,-1-1-1 0 0,0 1 1 0 0,1 1-1 0 0,-1-1 1 0 0,-7-2 0 0 0,-46-12 3076 0 0,41 13-2672 0 0,-11-1-63 0 0,0 0 0 0 0,0 3 0 0 0,1 0 0 0 0,-53 6 0 0 0,27-2-211 0 0,-38 4 210 0 0,-38 0 19 0 0,64-6-136 0 0,11 0 132 0 0,0-2 0 0 0,-99-14 0 0 0,100 6-332 0 0,-1 3-1 0 0,-104 0 1 0 0,-108 24 831 0 0,9 0-415 0 0,-130 14-130 0 0,385-32-537 0 0,-19 3-512 0 0,-39-1 0 0 0,42-3 16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04.192"/>
    </inkml:context>
    <inkml:brush xml:id="br0">
      <inkml:brushProperty name="width" value="0.1" units="cm"/>
      <inkml:brushProperty name="height" value="0.1" units="cm"/>
      <inkml:brushProperty name="color" value="#FFFF00"/>
    </inkml:brush>
  </inkml:definitions>
  <inkml:trace contextRef="#ctx0" brushRef="#br0">2432 53 1839 0 0,'-3'-2'134'0'0,"-25"-10"9345"0"0,21 10-8350 0 0,5 1-705 0 0,-17 6 378 0 0,-9-1-482 0 0,26-4-280 0 0,0 0-1 0 0,0-1 1 0 0,1 1-1 0 0,-1-1 1 0 0,0 1-1 0 0,0-1 1 0 0,0 0-1 0 0,0 0 1 0 0,1 1-1 0 0,-1-1 1 0 0,0-1-1 0 0,1 1 1 0 0,-1 0-1 0 0,0 0 1 0 0,1-1-1 0 0,0 1 1 0 0,-3-3-1 0 0,-3-2 625 0 0,6 5-267 0 0,0 0-298 0 0,0 0 0 0 0,0 0 0 0 0,0 0 0 0 0,0 1 0 0 0,0-1 0 0 0,0 0-1 0 0,0 1 1 0 0,0-1 0 0 0,0 1 0 0 0,0-1 0 0 0,-1 1 0 0 0,1-1 0 0 0,0 1 0 0 0,0 0 0 0 0,0 0-1 0 0,-1 0 1 0 0,-1-1 0 0 0,-23-2 668 0 0,5 5-567 0 0,1 0 0 0 0,-1 2 0 0 0,1 0-1 0 0,0 2 1 0 0,-24 9 0 0 0,6-3 144 0 0,8-4 91 0 0,1-2 0 0 0,-45 3 0 0 0,30-4 405 0 0,-70 6 329 0 0,47-8-862 0 0,-242 1 706 0 0,258-6-702 0 0,-1 3-1 0 0,0 1 1 0 0,-56 10 0 0 0,20 3-205 0 0,36-9 35 0 0,-1-3-1 0 0,-80-4 0 0 0,-25 0 438 0 0,-147 9-42 0 0,280-9-489 0 0,0 0 0 0 0,1-1 1 0 0,-1-2-1 0 0,0 0 0 0 0,-44-15 0 0 0,53 13-322 0 0,1-1 0 0 0,-1 0 0 0 0,-23-17-1 0 0,27 16-637 0 0,0-1-1 0 0,0-1 0 0 0,1 0 0 0 0,-15-19 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09.147"/>
    </inkml:context>
    <inkml:brush xml:id="br0">
      <inkml:brushProperty name="width" value="0.1" units="cm"/>
      <inkml:brushProperty name="height" value="0.1" units="cm"/>
      <inkml:brushProperty name="color" value="#FFFF00"/>
    </inkml:brush>
  </inkml:definitions>
  <inkml:trace contextRef="#ctx0" brushRef="#br0">3634 97 5239 0 0,'15'-33'1304'0'0,"-14"32"-1132"0"0,0-1 0 0 0,0 0-1 0 0,-1 0 1 0 0,1 1 0 0 0,0-1-1 0 0,-1 0 1 0 0,1 0 0 0 0,-1 0-1 0 0,0 0 1 0 0,1 0 0 0 0,-1-10 4537 0 0,0 0-4191 0 0,-1 11-203 0 0,0 0 0 0 0,0 0 0 0 0,0 0 1 0 0,-1 0-1 0 0,1 0 0 0 0,0 0 0 0 0,0 1 0 0 0,-1-1 0 0 0,1 0 0 0 0,-1 1 0 0 0,1-1 0 0 0,0 1 0 0 0,-1 0 0 0 0,1-1 0 0 0,-1 1 0 0 0,1 0 0 0 0,-3 0 0 0 0,-30-2-571 0 0,32 2 56 0 0,-56 5 2902 0 0,43-3-2583 0 0,-1-1-1 0 0,1 0 0 0 0,-24-2 1 0 0,-104-9 1902 0 0,12 7-86 0 0,57 1-2178 0 0,44 2 577 0 0,-58 9 0 0 0,-67 9 378 0 0,143-15-682 0 0,-7 1-2 0 0,0 0-1 0 0,0-2 1 0 0,0 0 0 0 0,-1-1 0 0 0,1-1 0 0 0,0 0-1 0 0,-23-5 1 0 0,21 2 8 0 0,1 1 0 0 0,-1 1-1 0 0,-40 2 1 0 0,-23-1 33 0 0,-73-2 214 0 0,36 3-219 0 0,12 0 113 0 0,-116-4 179 0 0,-61 28-356 0 0,-117 1 177 0 0,369-25-162 0 0,-129 0 105 0 0,-56 4 236 0 0,165-1-304 0 0,0-2-1 0 0,0-2 1 0 0,-81-12 0 0 0,44-4-16 0 0,43 6-191 0 0,-1 2-1 0 0,0 2 1 0 0,-87 1-1 0 0,106 10-2548 0 0,13-1 1111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13.155"/>
    </inkml:context>
    <inkml:brush xml:id="br0">
      <inkml:brushProperty name="width" value="0.1" units="cm"/>
      <inkml:brushProperty name="height" value="0.1" units="cm"/>
      <inkml:brushProperty name="color" value="#FFFF00"/>
    </inkml:brush>
  </inkml:definitions>
  <inkml:trace contextRef="#ctx0" brushRef="#br0">3008 62 1839 0 0,'-18'-3'1221'0'0,"17"3"-1049"0"0,0 0 1 0 0,0 0-1 0 0,0 1 1 0 0,0-1-1 0 0,0-1 1 0 0,0 1-1 0 0,1 0 1 0 0,-1 0-1 0 0,0 0 1 0 0,0 0-1 0 0,0-1 1 0 0,0 1 0 0 0,0 0-1 0 0,1-1 1 0 0,-1 1-1 0 0,0 0 1 0 0,0-1-1 0 0,1 1 1 0 0,-1-1-1 0 0,0 1 1 0 0,1-1-1 0 0,-1 0 1 0 0,0 1-1 0 0,1-1 1 0 0,-1 0-1 0 0,1 1 1 0 0,-1-1-1 0 0,1 0 1 0 0,-1 0-1 0 0,1 0 1 0 0,0 1-1 0 0,-1-1 1 0 0,1 0 0 0 0,0-1-1 0 0,-1 0-40 0 0,0 1 0 0 0,0 0 0 0 0,0-1 0 0 0,0 1 0 0 0,0 0 0 0 0,0 0 0 0 0,0-1 0 0 0,0 1 1 0 0,0 0-1 0 0,-1 0 0 0 0,1 0 0 0 0,0 0 0 0 0,-1 1 0 0 0,1-1 0 0 0,-1 0 0 0 0,1 1 0 0 0,-1-1 0 0 0,1 1 0 0 0,-1-1 0 0 0,1 1 0 0 0,-1-1 0 0 0,0 1 0 0 0,1 0 0 0 0,-3 0 0 0 0,-49 1 1859 0 0,31 1 217 0 0,2-3-1364 0 0,-1-1 0 0 0,-25-6 1 0 0,-7-1-14 0 0,19 6-343 0 0,0 2 1 0 0,-59 5-1 0 0,-69 18 654 0 0,65-8-440 0 0,37-4-470 0 0,33-5-77 0 0,0-1-1 0 0,0-1 1 0 0,-1-1 0 0 0,1-1-1 0 0,-43-5 1 0 0,42 0-18 0 0,1 1 1 0 0,0 1-1 0 0,0 1 0 0 0,-1 2 1 0 0,-30 4-1 0 0,-33 11-134 0 0,32-5 143 0 0,-67 4 1 0 0,-6-1 330 0 0,-5 1-407 0 0,76-13 34 0 0,-3 0 340 0 0,-120 20 0 0 0,118-12-302 0 0,0-3-1 0 0,-103-1 1 0 0,61-4 222 0 0,3 1 308 0 0,-189-20 0 0 0,164 8-200 0 0,116 8-895 0 0,-14-3 511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49.271"/>
    </inkml:context>
    <inkml:brush xml:id="br0">
      <inkml:brushProperty name="width" value="0.1" units="cm"/>
      <inkml:brushProperty name="height" value="0.1" units="cm"/>
      <inkml:brushProperty name="color" value="#FFFF00"/>
    </inkml:brush>
  </inkml:definitions>
  <inkml:trace contextRef="#ctx0" brushRef="#br0">2 88 3223 0 0,'-2'-36'6743'0'0,"11"56"-6062"0"0,-8-17-626 0 0,0-1 0 0 0,0 1 0 0 0,0 0-1 0 0,0 0 1 0 0,0-1 0 0 0,1 1 0 0 0,-1-1 0 0 0,1 1-1 0 0,0-1 1 0 0,0 0 0 0 0,0 0 0 0 0,0 1 0 0 0,0-1-1 0 0,0 0 1 0 0,0-1 0 0 0,1 1 0 0 0,-1 0-1 0 0,1-1 1 0 0,-1 1 0 0 0,1-1 0 0 0,0 0 0 0 0,-1 0-1 0 0,1 0 1 0 0,0 0 0 0 0,0-1 0 0 0,0 1 0 0 0,0-1-1 0 0,-1 1 1 0 0,6-1 0 0 0,9 0 298 0 0,0 0-1 0 0,0-2 1 0 0,0 0 0 0 0,17-4-1 0 0,-8 2-32 0 0,39-6 70 0 0,225-30 453 0 0,-68 12-623 0 0,-44 4-974 0 0,-130 20-2868 0 0,-2 0-1286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31.740"/>
    </inkml:context>
    <inkml:brush xml:id="br0">
      <inkml:brushProperty name="width" value="0.1" units="cm"/>
      <inkml:brushProperty name="height" value="0.1" units="cm"/>
      <inkml:brushProperty name="color" value="#FFFF00"/>
    </inkml:brush>
  </inkml:definitions>
  <inkml:trace contextRef="#ctx0" brushRef="#br0">1082 55 455 0 0,'-1'0'119'0'0,"1"0"0"0"0,-1 0 0 0 0,0 0 0 0 0,1 0 0 0 0,-1 0 0 0 0,1 0 0 0 0,-1 0 0 0 0,1 0 0 0 0,-1 0 0 0 0,0 0 0 0 0,1 0 0 0 0,-1-1 0 0 0,1 1 0 0 0,-1 0 0 0 0,1 0 0 0 0,-1-1 0 0 0,1 1 0 0 0,-1 0 0 0 0,1 0 0 0 0,-1-1 0 0 0,1 1 0 0 0,0-1 0 0 0,-1 1 0 0 0,1 0 0 0 0,0-1 0 0 0,-1 1 0 0 0,1-1 0 0 0,0 1 0 0 0,-1-1 0 0 0,1 0 0 0 0,1-16 731 0 0,-1 16-767 0 0,1 0 0 0 0,-1 0 1 0 0,0 0-1 0 0,1 0 0 0 0,-1 0 0 0 0,0 0 0 0 0,0 0 1 0 0,0 0-1 0 0,0 1 0 0 0,0-1 0 0 0,0 0 0 0 0,0 0 1 0 0,0 0-1 0 0,0 0 0 0 0,0 0 0 0 0,0 0 0 0 0,-1 0 1 0 0,1 0-1 0 0,0 0 0 0 0,-1 0 0 0 0,1 0 0 0 0,0 0 1 0 0,-1 1-1 0 0,1-1 0 0 0,-1 0 0 0 0,0 0 0 0 0,1 1 1 0 0,-1-1-1 0 0,-1-1 0 0 0,1 2 146 0 0,-1-1-1 0 0,1 1 1 0 0,-1 0 0 0 0,1 0-1 0 0,-1 0 1 0 0,1 0 0 0 0,0 0-1 0 0,-1 0 1 0 0,1 0 0 0 0,-1 1 0 0 0,1-1-1 0 0,-1 0 1 0 0,1 1 0 0 0,0-1-1 0 0,-1 1 1 0 0,-1 1 0 0 0,2-2-329 0 0,-2 1 683 0 0,0 0-269 0 0,-61 11 2912 0 0,62-12-2764 0 0,1 0-431 0 0,1 0 0 0 0,-1 0 0 0 0,0 0-1 0 0,1-1 1 0 0,-1 1 0 0 0,1 0 0 0 0,-1 0-1 0 0,0 0 1 0 0,1 1 0 0 0,-1-1 0 0 0,1 0-1 0 0,-1 0 1 0 0,0 0 0 0 0,1 0 0 0 0,-1 1-1 0 0,1-1 1 0 0,-1 0 0 0 0,1 0 0 0 0,-1 1-1 0 0,1-1 1 0 0,-2 1 0 0 0,-15 6 587 0 0,-87 6 2651 0 0,-232 23 3006 0 0,205-24-6598 0 0,81-6 712 0 0,25-2-240 0 0,0-1 1 0 0,-1-1-1 0 0,1-1 1 0 0,-1-2-1 0 0,-35-4 0 0 0,55 3-142 0 0,-1 0-1 0 0,0-1 1 0 0,1 1-1 0 0,0-1 0 0 0,-1 0 1 0 0,1-1-1 0 0,0 1 0 0 0,1-1 1 0 0,-1 0-1 0 0,-7-8 1 0 0,-13-15-7428 0 0,4 2-1302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33.277"/>
    </inkml:context>
    <inkml:brush xml:id="br0">
      <inkml:brushProperty name="width" value="0.1" units="cm"/>
      <inkml:brushProperty name="height" value="0.1" units="cm"/>
      <inkml:brushProperty name="color" value="#FFFF00"/>
    </inkml:brush>
  </inkml:definitions>
  <inkml:trace contextRef="#ctx0" brushRef="#br0">3502 121 919 0 0,'-11'4'16558'0'0,"10"-3"-16077"0"0,-66 30 3450 0 0,40-19-3133 0 0,8-4-386 0 0,-12 6 302 0 0,-38 12 0 0 0,52-22-556 0 0,-1-2-1 0 0,1 1 1 0 0,-1-2 0 0 0,0 0-1 0 0,-22-3 1 0 0,12 1 53 0 0,-28 4 0 0 0,-24 5-46 0 0,-106 11 139 0 0,159-19-264 0 0,-1-1-1 0 0,-47-9 1 0 0,29 4 33 0 0,-28-6 68 0 0,44 6-30 0 0,0 2 1 0 0,-34-1-1 0 0,38 3-67 0 0,1-1 0 0 0,-1-1 0 0 0,-40-12 0 0 0,-22-3 28 0 0,54 15-72 0 0,-44 1 0 0 0,-21-3 0 0 0,72 4 51 0 0,-28 2-1 0 0,-7-1 30 0 0,-92 0 237 0 0,74 2-319 0 0,-62 10 2 0 0,52 0 70 0 0,7-1 71 0 0,-4 0-16 0 0,61-10-99 0 0,9 1-20 0 0,0-1 0 0 0,0-1 1 0 0,0-1-1 0 0,0 0 1 0 0,-17-5-1 0 0,-165-44 130 0 0,153 43-92 0 0,20 4 43 0 0,-50-15 1 0 0,59 14-69 0 0,1 1-1 0 0,-1 1 1 0 0,-29-1 0 0 0,-19-4 34 0 0,-228-32 512 0 0,148 25-89 0 0,51 0-3680 0 0,77 10 1788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35.122"/>
    </inkml:context>
    <inkml:brush xml:id="br0">
      <inkml:brushProperty name="width" value="0.1" units="cm"/>
      <inkml:brushProperty name="height" value="0.1" units="cm"/>
      <inkml:brushProperty name="color" value="#FFFF00"/>
    </inkml:brush>
  </inkml:definitions>
  <inkml:trace contextRef="#ctx0" brushRef="#br0">1691 132 8375 0 0,'-1'-1'56'0'0,"0"0"-1"0"0,1 0 0 0 0,-1-1 0 0 0,0 1 1 0 0,0 0-1 0 0,1 0 0 0 0,-1 0 0 0 0,1 0 0 0 0,-1-1 1 0 0,1 1-1 0 0,-1 0 0 0 0,1 0 0 0 0,0-1 1 0 0,0 1-1 0 0,0 0 0 0 0,0-1 0 0 0,0 1 1 0 0,0 0-1 0 0,0-3 0 0 0,9-27-27 0 0,-7 27-37 0 0,0 0-1 0 0,-1 1 1 0 0,0-1-1 0 0,0 0 1 0 0,0 0 0 0 0,0 0-1 0 0,-1 0 1 0 0,1-5-1 0 0,-2 8 69 0 0,1-1 0 0 0,-1 1 1 0 0,1-1-1 0 0,-1 1 0 0 0,1-1 0 0 0,-1 1 0 0 0,0 0 1 0 0,0-1-1 0 0,1 1 0 0 0,-1 0 0 0 0,0 0 0 0 0,0-1 1 0 0,0 1-1 0 0,-1 0 0 0 0,1 0 0 0 0,0 0 0 0 0,0 0 1 0 0,0 1-1 0 0,-1-1 0 0 0,1 0 0 0 0,-1 0 0 0 0,1 1 1 0 0,0-1-1 0 0,-1 1 0 0 0,1-1 0 0 0,-1 1 0 0 0,-1 0 1 0 0,-3-2 259 0 0,-1 1 1 0 0,0 0-1 0 0,1 0 1 0 0,-1 0-1 0 0,0 1 1 0 0,1 0-1 0 0,-1 1 0 0 0,-9 1 1 0 0,-54 16 1936 0 0,12-3-766 0 0,-136 26 1323 0 0,-70 11-40 0 0,196-45-1980 0 0,-95-3 0 0 0,-69-15 700 0 0,119 4-728 0 0,-205 3-407 0 0,224 4-2136 0 0,67-1 41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29.481"/>
    </inkml:context>
    <inkml:brush xml:id="br0">
      <inkml:brushProperty name="width" value="0.1" units="cm"/>
      <inkml:brushProperty name="height" value="0.1" units="cm"/>
      <inkml:brushProperty name="color" value="#FFFF00"/>
    </inkml:brush>
  </inkml:definitions>
  <inkml:trace contextRef="#ctx0" brushRef="#br0">3477 1253 3623 0 0,'0'0'168'0'0,"8"-28"1192"0"0,-5 20-967 0 0,-1 0 0 0 0,0 0 0 0 0,0 0-1 0 0,1-10 1 0 0,-3 15-55 0 0,0-1-1 0 0,-1 1 1 0 0,1 0-1 0 0,0 0 1 0 0,-1-1-1 0 0,0 1 1 0 0,0 0-1 0 0,0 0 1 0 0,0 0 0 0 0,0 0-1 0 0,-18-11 7619 0 0,20 18-6163 0 0,-7-2 533 0 0,6-1-2232 0 0,0-1 0 0 0,-1 0 0 0 0,1 1 0 0 0,0-1 0 0 0,-1 0 1 0 0,1 1-1 0 0,-1-1 0 0 0,1 0 0 0 0,0 1 0 0 0,-1-1 0 0 0,1 0 0 0 0,-1 0 0 0 0,1 0 0 0 0,-1 1 0 0 0,1-1 0 0 0,-1 0 0 0 0,1 0 0 0 0,-1 0 0 0 0,1 0 0 0 0,-1 0 1 0 0,1 0-1 0 0,-1 0 0 0 0,1 0 0 0 0,-1 0 0 0 0,1 0 0 0 0,-1 0 0 0 0,1-1 0 0 0,-1 1 0 0 0,1 0 0 0 0,-1 0 0 0 0,0-1 0 0 0,-12-14 1371 0 0,-2-28-691 0 0,14 41-732 0 0,-1-9 48 0 0,0-1 1 0 0,0 0-1 0 0,1 1 1 0 0,1-1-1 0 0,0 0 1 0 0,1 0-1 0 0,3-20 1 0 0,0 2-10 0 0,-2-7-8 0 0,-2 30-39 0 0,0-1 0 0 0,0 1 0 0 0,0 0 1 0 0,1 0-1 0 0,1 0 0 0 0,-1 0 1 0 0,1 0-1 0 0,0 0 0 0 0,0 0 0 0 0,1 0 1 0 0,0 1-1 0 0,0 0 0 0 0,1-1 0 0 0,8-10 1 0 0,-2 3-29 0 0,0 0 1 0 0,-1-1 0 0 0,0 0-1 0 0,-1 0 1 0 0,-1-1 0 0 0,-1 0-1 0 0,6-21 1 0 0,0 3 51 0 0,-3 9-52 0 0,-1-1-1 0 0,7-37 1 0 0,7-29 34 0 0,-6 30-27 0 0,-11 35 2 0 0,-2 0-1 0 0,0-39 0 0 0,1-8 7 0 0,-3 70-21 0 0,-1 0 0 0 0,0-1 0 0 0,0 1 0 0 0,0-1 0 0 0,-1 1 0 0 0,1 0 0 0 0,-3-8 0 0 0,2 10 0 0 0,0 0 0 0 0,1 0 0 0 0,-1 0 0 0 0,-1 0 0 0 0,1 1 0 0 0,0-1 0 0 0,0 0 0 0 0,-1 0 0 0 0,1 1 0 0 0,-1-1 0 0 0,1 1 0 0 0,-1-1 0 0 0,0 1 0 0 0,0-1 0 0 0,1 1 0 0 0,-4-1 0 0 0,-4-2 42 0 0,0 1-1 0 0,0 0 1 0 0,0 1 0 0 0,0 0-1 0 0,-1 0 1 0 0,1 1 0 0 0,0 0-1 0 0,-1 1 1 0 0,1 0 0 0 0,-16 2-1 0 0,-38-1 77 0 0,42-4-110 0 0,-1-1 0 0 0,-27-9 0 0 0,25 6 12 0 0,-31-4 0 0 0,-46 5 34 0 0,47 4-44 0 0,-10-3 67 0 0,31 2-60 0 0,0 1 0 0 0,-66 5 0 0 0,-193 43 47 0 0,73-13 0 0 0,193-31-64 0 0,-30 0 0 0 0,-16 1 0 0 0,20-4-2 0 0,22 0 15 0 0,-168-8 40 0 0,34 0-53 0 0,59 4 0 0 0,68 2 0 0 0,-10 0 0 0 0,0 1 0 0 0,-56 6 0 0 0,49 3 0 0 0,19-2 0 0 0,-44 1 0 0 0,-313-17 0 0 0,102 4 0 0 0,-34 5 64 0 0,294 2-64 0 0,0 1 0 0 0,0 2 0 0 0,0 0 0 0 0,-42 12 0 0 0,69-14-2 0 0,-1 0-1 0 0,1 0 1 0 0,0 0-1 0 0,0 0 1 0 0,0 1 0 0 0,1-1-1 0 0,-1 1 1 0 0,0 0-1 0 0,1 0 1 0 0,-1 0 0 0 0,1 0-1 0 0,-1 0 1 0 0,1 0-1 0 0,-3 5 1 0 0,4-5 0 0 0,0 0 1 0 0,0 0-1 0 0,0 0 0 0 0,0 1 0 0 0,1-1 1 0 0,-1 0-1 0 0,1 1 0 0 0,0-1 1 0 0,0 0-1 0 0,0 1 0 0 0,0-1 0 0 0,0 0 1 0 0,0 1-1 0 0,0-1 0 0 0,1 0 1 0 0,-1 1-1 0 0,1-1 0 0 0,0 0 0 0 0,0 0 1 0 0,1 3-1 0 0,15 36-13 0 0,-4-10-25 0 0,0 1 0 0 0,-3 0-1 0 0,14 64 1 0 0,-8 42 40 0 0,12 66 0 0 0,-16-139 0 0 0,-3 1 0 0 0,1 81 0 0 0,-10-127 0 0 0,0 9 0 0 0,-4 37 0 0 0,2-54 0 0 0,0-1 0 0 0,-1-1 0 0 0,0 1 0 0 0,-1 0 0 0 0,0-1 0 0 0,-9 17 0 0 0,-5 15 0 0 0,17-40 0 0 0,1 1 0 0 0,-1 0 0 0 0,0-1 0 0 0,0 1 0 0 0,1 0 0 0 0,0-1 0 0 0,0 1 0 0 0,-1 0 0 0 0,1 0 0 0 0,1-1 0 0 0,-1 1 0 0 0,0 0 0 0 0,2 3 0 0 0,-1-4-1 0 0,0-1-1 0 0,0 0 1 0 0,0 0 0 0 0,0 1-1 0 0,0-1 1 0 0,1 0 0 0 0,-1 0 0 0 0,0 0-1 0 0,1-1 1 0 0,-1 1 0 0 0,1 0-1 0 0,-1 0 1 0 0,1-1 0 0 0,2 2-1 0 0,28 5-47 0 0,-18-4 54 0 0,46 10-37 0 0,119 9 0 0 0,-119-14 0 0 0,64 17 0 0 0,-65-15 32 0 0,-1-3 0 0 0,1-3 0 0 0,90-4 0 0 0,-67-1 0 0 0,-51 2-87 0 0,-23 0-67 0 0,-1 0-1 0 0,1-1 1 0 0,0 0 0 0 0,0-1-1 0 0,0 0 1 0 0,-1 0 0 0 0,1 0-1 0 0,0-1 1 0 0,-1 0 0 0 0,0-1-1 0 0,1 1 1 0 0,8-6 0 0 0,5-5-2457 0 0,-2-2-3458 0 0,3-4-2430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7:22.352"/>
    </inkml:context>
    <inkml:brush xml:id="br0">
      <inkml:brushProperty name="width" value="0.1" units="cm"/>
      <inkml:brushProperty name="height" value="0.1" units="cm"/>
      <inkml:brushProperty name="color" value="#E71224"/>
    </inkml:brush>
  </inkml:definitions>
  <inkml:trace contextRef="#ctx0" brushRef="#br0">5991 1429 455 0 0,'-13'-2'-656'0'0,"12"2"840"0"0,0 0-1 0 0,1-1 2 0 0,-1 1-1 0 0,1 0 1 0 0,-1-1-1 0 0,1 1 1 0 0,-1 0-1 0 0,1-1 0 0 0,-1 1 1 0 0,1-1-1 0 0,-1 1 1 0 0,1-1-1 0 0,-1 1 1 0 0,1-1-1 0 0,0 0 1 0 0,-1 1-1 0 0,1-1 0 0 0,0 1 1 0 0,-1-1-1 0 0,1 0 1 0 0,0 1-1 0 0,0-1 1 0 0,0 1-1 0 0,0-1 0 0 0,-1 0 1 0 0,1 1-1 0 0,0-1 1 0 0,0 0-1 0 0,0 1 1 0 0,0-1-1 0 0,1 0 0 0 0,-1 1 1 0 0,0-1-1 0 0,0-1 1 0 0,0 1-192 0 0,0 0 0 0 0,0 0 1 0 0,0 0-1 0 0,0 0 0 0 0,0 0 0 0 0,0 0 1 0 0,-1 0-1 0 0,1 0 0 0 0,0 0 0 0 0,-1 1 1 0 0,1-1-1 0 0,0 0 0 0 0,-1 0 0 0 0,0 0 1 0 0,1 0-1 0 0,-1 0 0 0 0,1 1 0 0 0,-1-1 1 0 0,0 0-1 0 0,0 1 0 0 0,1-1 1 0 0,-1 0-1 0 0,0 1 0 0 0,0-1 0 0 0,0 1 1 0 0,0-1-1 0 0,1 1 0 0 0,-1-1 0 0 0,0 1 1 0 0,0 0-1 0 0,-2-1 0 0 0,1 1 131 0 0,1-1 0 0 0,-1 0 1 0 0,0 0-1 0 0,1 0 0 0 0,-1 0 0 0 0,1 0 0 0 0,-1 0 0 0 0,1-1 0 0 0,-1 1 1 0 0,1 0-1 0 0,0-1 0 0 0,-1 1 0 0 0,1-1 0 0 0,0 1 0 0 0,-1-3 0 0 0,-1-6 903 0 0,-16-19 8809 0 0,19 29-9809 0 0,0-1-1 0 0,-1 1 1 0 0,1-1 0 0 0,0 1-1 0 0,0 0 1 0 0,0-1 0 0 0,-1 1 0 0 0,1-1-1 0 0,0 1 1 0 0,0 0 0 0 0,-1-1 0 0 0,1 1-1 0 0,0 0 1 0 0,-1-1 0 0 0,1 1-1 0 0,0 0 1 0 0,-1 0 0 0 0,1-1 0 0 0,-1 1-1 0 0,1 0 1 0 0,0 0 0 0 0,-1 0-1 0 0,1-1 1 0 0,-1 1 0 0 0,1 0 0 0 0,-1 0-1 0 0,1 0 1 0 0,-1 0 0 0 0,0 0 0 0 0,-13-1 447 0 0,13 1-509 0 0,-1 0 195 0 0,-14 1 520 0 0,11 1-583 0 0,1 1 0 0 0,0-1 0 0 0,0 1 0 0 0,0-1 0 0 0,0 1 0 0 0,-6 7 0 0 0,6-7-10 0 0,1 1-21 0 0,-12 9-2 0 0,12-10 5 0 0,-2 2 6 0 0,-15 13-43 0 0,15-13 43 0 0,1-2-17 0 0,-12 11-31 0 0,12-11 48 0 0,1-1-3 0 0,-13 8 5 0 0,12-7 3 0 0,0-2 0 0 0,-55 26 1261 0 0,55-26-1311 0 0,-27 15 330 0 0,20-10-336 0 0,8-4 17 0 0,0-1-1 0 0,0 0 1 0 0,0 0 0 0 0,0 0 0 0 0,-1 0 0 0 0,1 0 0 0 0,0-1 0 0 0,-7 1-1 0 0,-37-3 658 0 0,44 2-689 0 0,-16-3 78 0 0,-16-3 56 0 0,-1 1 1 0 0,0 1-1 0 0,-68 4 0 0 0,59 0-85 0 0,11-5-3 0 0,17 2-31 0 0,1 1 0 0 0,-27 0-1 0 0,-10 4 221 0 0,30-1-158 0 0,1 0-28 0 0,-7 2-16 0 0,27-3-34 0 0,-38-4 17 0 0,11 2-28 0 0,22 1 17 0 0,-20-4 39 0 0,-39-5 115 0 0,59 10-167 0 0,-20-5 51 0 0,-9-2-1 0 0,1 2-1 0 0,-1 2 1 0 0,0 1-1 0 0,-45 3 0 0 0,-3-1-19 0 0,71-1-31 0 0,-61 5 0 0 0,48-2 0 0 0,-9 1 57 0 0,-36-2 18 0 0,9-2-10 0 0,-53-1 10 0 0,103 2-64 0 0,-32-4 42 0 0,10-1-53 0 0,7 1 24 0 0,-133-10 280 0 0,103 10-228 0 0,27 2-12 0 0,0 0 28 0 0,3-2 4 0 0,1 0-5 0 0,3 0-33 0 0,0 1-47 0 0,-1 1-11 0 0,-1 2 0 0 0,-1-1 0 0 0,-1-1 0 0 0,-2 2 0 0 0,2 0 0 0 0,-1-2 0 0 0,1 2 0 0 0,1-1 0 0 0,0 0 0 0 0,0 1 0 0 0,1 0 0 0 0,1-1 0 0 0,0 0 0 0 0,-38 1 9 0 0,26 0 19 0 0,-66 7-1 0 0,11 3 26 0 0,64-6-42 0 0,-1-1-11 0 0,1 1 11 0 0,1-3 31 0 0,-1 0-31 0 0,1-1 0 0 0,-1 0 31 0 0,-2 0-31 0 0,-14 1-15 0 0,39-2 10 0 0,-41-1 67 0 0,-22-2-20 0 0,-356 11 398 0 0,412-7-409 0 0,-15 0-31 0 0,-6 0-11 0 0,-67-1 64 0 0,43 2-66 0 0,35 2 57 0 0,-82 3 31 0 0,67-4-54 0 0,-75 4 43 0 0,-208 38-1 0 0,309-41-56 0 0,-39 1 28 0 0,21-2-46 0 0,4-2 0 0 0,-1 0 0 0 0,-28-5 0 0 0,32 3 0 0 0,15 2-2 0 0,-20-3 15 0 0,-2-1 31 0 0,-63-13-35 0 0,66 12-9 0 0,1 1 0 0 0,-1 1 0 0 0,-36 0 0 0 0,8 1 0 0 0,-5-1 0 0 0,36 3 0 0 0,1 0 0 0 0,-2 0 0 0 0,-1-1 0 0 0,2 1 0 0 0,2 0 0 0 0,-2-1 0 0 0,-5 1 0 0 0,3 0 0 0 0,2-2 0 0 0,0 2 0 0 0,-1 0 0 0 0,0 0 0 0 0,-15-1 0 0 0,23 0 0 0 0,-12-2 0 0 0,-10-1 0 0 0,4 0 0 0 0,-34-7 0 0 0,51 9 0 0 0,5 0 0 0 0,0 0 0 0 0,0 1 0 0 0,-13 1 0 0 0,8 0 0 0 0,-45 6-53 0 0,54-5 43 0 0,0 0 13 0 0,-21-8-60 0 0,17 2 46 0 0,1 0 11 0 0,3-1 0 0 0,7 5 0 0 0,-1 0 0 0 0,1 1 0 0 0,-1-1 0 0 0,0 0 0 0 0,1 1 0 0 0,-1-1 0 0 0,1 0 0 0 0,0 0 0 0 0,-1 0 0 0 0,1 0 0 0 0,0 1 0 0 0,-1-1 0 0 0,1 0 0 0 0,0 0 0 0 0,0 0 0 0 0,0 0 0 0 0,0 0 0 0 0,0 0 0 0 0,0 0 0 0 0,0 0 0 0 0,0-1 0 0 0,1-2 0 0 0,-1-1 0 0 0,0 0 0 0 0,0 0 0 0 0,1-1 0 0 0,0 1 0 0 0,0 0 0 0 0,0 0 0 0 0,3-7 0 0 0,2-5 0 0 0,-5 12 0 0 0,0 1 0 0 0,1-1 0 0 0,-1 1 0 0 0,1-1 0 0 0,0 1 0 0 0,1 0 0 0 0,-1 0 0 0 0,5-6 0 0 0,3-6 0 0 0,2-8 0 0 0,15-49 0 0 0,-7 18 0 0 0,-12 33 0 0 0,0-1 0 0 0,6-32 0 0 0,9-66 0 0 0,-16 66 0 0 0,-1-65-1 0 0,-6 93-12 0 0,-2-1 1 0 0,-1 2-1 0 0,-1-1 1 0 0,-11-40-1 0 0,3 20 0 0 0,3-2 0 0 0,1 1 1 0 0,3-1-1 0 0,0-66 0 0 0,5 109 6 0 0,0 0 0 0 0,0 0 0 0 0,1 1 0 0 0,0-1 0 0 0,0 0 0 0 0,0 0 0 0 0,1 1 0 0 0,0-1 0 0 0,0 1 0 0 0,0-1 0 0 0,0 1 0 0 0,1 0 0 0 0,0 0 0 0 0,0 0 0 0 0,1 0 0 0 0,-1 1 0 0 0,1-1 0 0 0,0 1 0 0 0,0 0 0 0 0,1 0 0 0 0,-1 0 0 0 0,1 1 0 0 0,0-1 0 0 0,0 1 0 0 0,0 0 0 0 0,0 1 0 0 0,0-1 0 0 0,10-2 0 0 0,1 0-12 0 0,0 0-1 0 0,0 1 1 0 0,0 1-1 0 0,1 1 1 0 0,22-1-1 0 0,-24 4 20 0 0,17 4-11 0 0,42 6-42 0 0,22-1 53 0 0,-38-4 0 0 0,75-2 0 0 0,114-1-41 0 0,-76 1 18 0 0,71-13 23 0 0,-77 0 0 0 0,131-5 0 0 0,-242 14 0 0 0,39 2 0 0 0,350 25 0 0 0,-350-15 0 0 0,-56-7 0 0 0,58 3 0 0 0,-77-8 0 0 0,29 1 0 0 0,0-2 0 0 0,87-15 0 0 0,-70 6 21 0 0,1 3 0 0 0,65 1 0 0 0,-111 5-20 0 0,204 6-1 0 0,83 0 0 0 0,-81-2 0 0 0,-113 4 0 0 0,-55-2 0 0 0,85-5 0 0 0,319-18 0 0 0,-400 18 0 0 0,31 1 0 0 0,1-4 0 0 0,136-21 0 0 0,-175 15 0 0 0,1 3 0 0 0,0 2 0 0 0,97 5 0 0 0,-123 0 0 0 0,55-7 0 0 0,36-2 0 0 0,-113 8 0 0 0,-1 0 0 0 0,1 1 0 0 0,0-1 0 0 0,-1 1 0 0 0,1 0 0 0 0,-1 1 0 0 0,9 3 0 0 0,3 0 0 0 0,-12-3 0 0 0,-1-1 0 0 0,1 1 0 0 0,-1 0 0 0 0,1 0 0 0 0,-1 1 0 0 0,7 4 0 0 0,-1 0 0 0 0,-2-4 0 0 0,-4-1 0 0 0,13 15 0 0 0,22 27 0 0 0,-38-42 0 0 0,0 1 0 0 0,0-1 0 0 0,-1 0 0 0 0,1 1 0 0 0,-1-1 0 0 0,0 1 0 0 0,1-1 0 0 0,-1 1 0 0 0,0-1 0 0 0,-1 1 0 0 0,2 3 0 0 0,17 69 0 0 0,-6 2 0 0 0,-10 1 0 0 0,-6 1 0 0 0,-3-9 0 0 0,1-8 0 0 0,5 6 0 0 0,3 14 0 0 0,4 3 0 0 0,-2-7 0 0 0,-2 1 0 0 0,-4-12 0 0 0,-2 3 0 0 0,1-47 9 0 0,2 35 35 0 0,4-3-33 0 0,2 14-11 0 0,-1-12 11 0 0,-4-45 42 0 0,1-1 0 0 0,7 34-31 0 0,-7-34 31 0 0,6-1 0 0 0,25 29-59 0 0,-25-29-77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7:46.330"/>
    </inkml:context>
    <inkml:brush xml:id="br0">
      <inkml:brushProperty name="width" value="0.1" units="cm"/>
      <inkml:brushProperty name="height" value="0.1" units="cm"/>
      <inkml:brushProperty name="color" value="#E71224"/>
    </inkml:brush>
  </inkml:definitions>
  <inkml:trace contextRef="#ctx0" brushRef="#br0">2996 1359 1439 0 0,'-2'0'-19'0'0,"0"-1"0"0"0,0 1 0 0 0,0-1 0 0 0,0 0-1 0 0,0 0 1 0 0,0 0 0 0 0,0 0 0 0 0,0 0-1 0 0,0 0 1 0 0,0 0 0 0 0,1-1 0 0 0,-1 1-1 0 0,0-1 1 0 0,1 1 0 0 0,-1-1 0 0 0,1 0 0 0 0,0 1-1 0 0,0-1 1 0 0,-2-4 0 0 0,-8-8-373 0 0,9 13 467 0 0,1 0-1 0 0,0 0 0 0 0,0 0 0 0 0,0 0 1 0 0,-1 0-1 0 0,1 1 0 0 0,0-1 0 0 0,-1 0 0 0 0,1 1 1 0 0,-1-1-1 0 0,1 1 0 0 0,-1-1 0 0 0,1 1 1 0 0,-1 0-1 0 0,1-1 0 0 0,-1 1 0 0 0,1 0 0 0 0,-1 0 1 0 0,1 0-1 0 0,-1 0 0 0 0,1 0 0 0 0,-1 1 0 0 0,0-1 1 0 0,-2 1-1 0 0,-3 2 182 0 0,1 0 0 0 0,-1 1 0 0 0,1-1 0 0 0,-9 7 0 0 0,11-7-25 0 0,-1 0-1 0 0,0 0 1 0 0,0 0 0 0 0,0 0 0 0 0,-13 2 2983 0 0,20-9-1802 0 0,14-11-967 0 0,0 0 938 0 0,-9 3-644 0 0,-6 10-457 0 0,0 0 0 0 0,0 1 0 0 0,0-1 0 0 0,0 1-1 0 0,0-1 1 0 0,0 1 0 0 0,1-1 0 0 0,-1 1 0 0 0,1 0 0 0 0,-1 0 0 0 0,0 0-1 0 0,1-1 1 0 0,0 1 0 0 0,-1 1 0 0 0,1-1 0 0 0,0 0 0 0 0,-1 0 0 0 0,1 1-1 0 0,3-2 1 0 0,4 1 89 0 0,-9 1-311 0 0,1 0 0 0 0,0 0 0 0 0,0 0 0 0 0,0 0 1 0 0,0 0-1 0 0,-1 0 0 0 0,1-1 0 0 0,0 1 0 0 0,0 0 1 0 0,0 0-1 0 0,0-1 0 0 0,-1 1 0 0 0,1 0 0 0 0,0-1 0 0 0,0 1 1 0 0,-1-1-1 0 0,1 1 0 0 0,0-1 0 0 0,-1 1 0 0 0,1-1 1 0 0,-1 1-1 0 0,1-1 0 0 0,0 0 0 0 0,-1 1 0 0 0,0-1 0 0 0,1 0 1 0 0,-1 0-1 0 0,1 1 0 0 0,-1-2 0 0 0,-3-10 726 0 0,3 11-744 0 0,-1 1-1 0 0,1-1 0 0 0,0 1 1 0 0,0-1-1 0 0,-1 1 1 0 0,1-1-1 0 0,0 1 0 0 0,0-1 1 0 0,0 0-1 0 0,0 1 1 0 0,0-1-1 0 0,-1 1 0 0 0,1-1 1 0 0,0 0-1 0 0,0 1 1 0 0,1-1-1 0 0,-1 1 0 0 0,0-1 1 0 0,0 0-1 0 0,0 1 0 0 0,0-1 1 0 0,0 1-1 0 0,1-1 1 0 0,-1 1-1 0 0,0-1 0 0 0,1 0 1 0 0,-1 1-1 0 0,0-1 1 0 0,1 1-1 0 0,-1 0 0 0 0,0-1 1 0 0,1 1-1 0 0,0-1 0 0 0,2-3 20 0 0,0 1-1 0 0,0 0 0 0 0,0-1 0 0 0,-1 0 0 0 0,0 1 0 0 0,0-1 0 0 0,0 0 0 0 0,0 0 0 0 0,0 0 0 0 0,-1-1 0 0 0,2-7 0 0 0,-1 0 369 0 0,-1-1-1 0 0,0-22 1 0 0,-1 30-317 0 0,4-19 627 0 0,-3 21-656 0 0,-1-1-1 0 0,1 1 1 0 0,0-1-1 0 0,-1 1 1 0 0,0-1-1 0 0,0 1 0 0 0,0-6 1 0 0,-1 3-42 0 0,1-1 0 0 0,0 0 0 0 0,1 0 0 0 0,-1 1 0 0 0,2-1-1 0 0,-1 0 1 0 0,3-8 0 0 0,-1 6 53 0 0,-1 0-1 0 0,0 0 1 0 0,0-16-1 0 0,-2-106 999 0 0,9 34-772 0 0,-9 86-276 0 0,0 0-1 0 0,0 0 1 0 0,1 1-1 0 0,1-1 1 0 0,0 0-1 0 0,0 1 1 0 0,1-1 0 0 0,6-14-1 0 0,-7 20-34 0 0,-1 1 0 0 0,1 0 0 0 0,-1-1 0 0 0,0 1 0 0 0,0-1 0 0 0,-1 1 0 0 0,1-1 0 0 0,-1 0 0 0 0,-1-6 0 0 0,-6-45 197 0 0,2 24-105 0 0,-6-34-54 0 0,6 45 29 0 0,2-1 0 0 0,-2-35 0 0 0,5 47-60 0 0,0 0 1 0 0,-1 0-1 0 0,0 1 0 0 0,-1-1 1 0 0,0 0-1 0 0,0 1 1 0 0,-1-1-1 0 0,0 1 0 0 0,-1 0 1 0 0,0-1-1 0 0,0 2 0 0 0,-1-1 1 0 0,0 1-1 0 0,-11-15 0 0 0,9 16-5 0 0,1 1 0 0 0,-1 0-1 0 0,0 0 1 0 0,0 1-1 0 0,-1 0 1 0 0,1 0 0 0 0,-17-7-1 0 0,-4 0 54 0 0,-31-8 1 0 0,34 14-27 0 0,0 0 1 0 0,0 1-1 0 0,-42-1 0 0 0,-77 6-60 0 0,60 1 32 0 0,-100-12 54 0 0,35 0-60 0 0,34 0 56 0 0,10 6-17 0 0,0 4-1 0 0,-109 13 1 0 0,131 1-43 0 0,44-6 0 0 0,-1-1 0 0 0,1-3 0 0 0,-60-1 0 0 0,31-5 0 0 0,-1 2 0 0 0,0 3 0 0 0,-81 14 0 0 0,-74 12 64 0 0,180-21-64 0 0,-42 5 0 0 0,-73-2 0 0 0,78-9 0 0 0,53-1 0 0 0,-54 5 0 0 0,64-3-2 0 0,0 1-10 0 0,0 0 0 0 0,-20 6 0 0 0,34-7 11 0 0,-1-1-1 0 0,1 1 0 0 0,-1 0 0 0 0,1 0 0 0 0,0 1 0 0 0,0-1 0 0 0,0 1 0 0 0,0 0 0 0 0,0 0 1 0 0,1 0-1 0 0,-1 0 0 0 0,1 1 0 0 0,-4 4 0 0 0,4-3-6 0 0,1 0 0 0 0,0 0 0 0 0,0-1 0 0 0,0 1 1 0 0,0 1-1 0 0,1-1 0 0 0,0 0 0 0 0,0 0 0 0 0,0 0 0 0 0,1 1 0 0 0,0-1 0 0 0,0 0 1 0 0,1 10-1 0 0,2 7-11 0 0,2-1 1 0 0,6 23 0 0 0,-1-9-17 0 0,20 82 47 0 0,13 65-59 0 0,-36-146 40 0 0,-2 0-1 0 0,-2 1 1 0 0,-1 40 0 0 0,-6-11 7 0 0,-2 0 0 0 0,-16 67 0 0 0,16-106-12 0 0,3-15 21 0 0,0 0 1 0 0,0 0-1 0 0,1 0 1 0 0,1 0 0 0 0,0 0-1 0 0,1 1 1 0 0,1 14-1 0 0,0-24-9 0 0,0 0 0 0 0,1-1 0 0 0,-1 1 0 0 0,1-1 0 0 0,-1 1 0 0 0,1-1 0 0 0,0 0 0 0 0,-1 0 0 0 0,1 1 0 0 0,0-1 0 0 0,1-1 0 0 0,-1 1 0 0 0,0 0 0 0 0,1 0 0 0 0,-1-1 0 0 0,1 1 0 0 0,-1-1 0 0 0,1 0 0 0 0,-1 0 0 0 0,1 0 0 0 0,0 0 0 0 0,4 1 0 0 0,6 1 0 0 0,0 0 0 0 0,1-1 0 0 0,18 1 0 0 0,-3-3 0 0 0,48-1 0 0 0,0-6 0 0 0,-1-4 0 0 0,1-3 0 0 0,7 2 0 0 0,-13 7-11 0 0,-44 4-31 0 0,37-2 31 0 0,16 2 11 0 0,9 1 0 0 0,4 0 0 0 0,-14-1 0 0 0,9 1 0 0 0,-9 1 0 0 0,17 3 0 0 0,4 2 0 0 0,3 0 0 0 0,5 3 0 0 0,-1 1 0 0 0,-20-2 0 0 0,8 2 0 0 0,-4 0 0 0 0,4-1 0 0 0,-2 1 0 0 0,6 8 0 0 0,0 1 0 0 0,-7 2 0 0 0,-78-18 1 0 0,62 19 9 0 0,-75-22 374 0 0,10-3-832 0 0,34-13-666 0 0,-43 15 951 0 0,0 0-1 0 0,1 0 0 0 0,-1 0 0 0 0,0-1 0 0 0,0 1 0 0 0,0-1 0 0 0,0 1 1 0 0,3-4-1 0 0,12-12-1387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8:08.379"/>
    </inkml:context>
    <inkml:brush xml:id="br0">
      <inkml:brushProperty name="width" value="0.1" units="cm"/>
      <inkml:brushProperty name="height" value="0.1" units="cm"/>
      <inkml:brushProperty name="color" value="#E71224"/>
    </inkml:brush>
  </inkml:definitions>
  <inkml:trace contextRef="#ctx0" brushRef="#br0">4047 1353 4775 0 0,'-13'1'280'0'0,"11"-1"-223"0"0,1 0 0 0 0,-1 0 1 0 0,0 1-1 0 0,1-1 0 0 0,-1 0 0 0 0,0 0 1 0 0,1-1-1 0 0,-1 1 0 0 0,0 0 0 0 0,1 0 1 0 0,-1-1-1 0 0,0 1 0 0 0,1-1 0 0 0,-1 0 0 0 0,1 1 1 0 0,-1-1-1 0 0,1 0 0 0 0,-25-16 10960 0 0,28 7-9825 0 0,-1 7-1050 0 0,0 0 0 0 0,1 0 0 0 0,-1 0 0 0 0,1 1 1 0 0,-1-1-1 0 0,1 1 0 0 0,0-1 0 0 0,0 1 0 0 0,0 0 0 0 0,0-1 0 0 0,0 1 0 0 0,0 0 0 0 0,1 1 1 0 0,-1-1-1 0 0,1 0 0 0 0,0 1 0 0 0,4-3 0 0 0,17-12-99 0 0,-18 11 132 0 0,-1-1 0 0 0,0 0 0 0 0,-1 0 0 0 0,0-1 0 0 0,0 1-1 0 0,0-1 1 0 0,-1 0 0 0 0,0 0 0 0 0,0 0 0 0 0,0 0 0 0 0,-1-1 0 0 0,1-7-1 0 0,5-11 273 0 0,-5 17-339 0 0,-1-1-1 0 0,0 1 1 0 0,-1-1 0 0 0,0 0-1 0 0,0 1 1 0 0,-2-15-1 0 0,-9-59 24 0 0,2 18 292 0 0,1 19-253 0 0,5 35-111 0 0,0-1 1 0 0,1 1-1 0 0,0 0 0 0 0,0-1 0 0 0,2-11 0 0 0,1 13-53 0 0,-1 1 1 0 0,0-1-1 0 0,0 0 0 0 0,-1 1 0 0 0,0-1 0 0 0,-1 0 1 0 0,0 1-1 0 0,0-1 0 0 0,-1 1 0 0 0,-1-1 1 0 0,-4-12-1 0 0,-3 1 200 0 0,-11-43-1 0 0,0 2 34 0 0,-25-40-217 0 0,41 89 22 0 0,0 0 0 0 0,1-1 0 0 0,-3-15-1 0 0,-1-3-37 0 0,1 4 1013 0 0,6 21-1148 0 0,-1-1-1 0 0,0 1 1 0 0,0-1 0 0 0,-1 1-1 0 0,0 0 1 0 0,0 0-1 0 0,-5-7 1 0 0,6 10 129 0 0,-27-35 0 0 0,27 37 0 0 0,0 0 0 0 0,0 0 0 0 0,0-1 0 0 0,0 1 0 0 0,0 1 0 0 0,-1-1 0 0 0,1 0 0 0 0,-1 1 0 0 0,1-1 0 0 0,-1 1 0 0 0,0 0 0 0 0,0-1 0 0 0,-3 1 0 0 0,-39-3 64 0 0,38 4-64 0 0,0 0 0 0 0,1 0 0 0 0,-1 1 0 0 0,1 0 0 0 0,-1 0 0 0 0,1 0 0 0 0,-9 4 0 0 0,9-3 0 0 0,0 0 0 0 0,0 0 0 0 0,-1-1 0 0 0,1 0 0 0 0,0 0 0 0 0,-13-1 0 0 0,-37 4 0 0 0,-59-10 0 0 0,-78-3 513 0 0,-75 0-671 0 0,204 6 119 0 0,-1 3 1 0 0,-94 12-1 0 0,29-1 56 0 0,106-11-17 0 0,-45-6 0 0 0,14 1 0 0 0,-315-27 64 0 0,316 30-72 0 0,-152-6 80 0 0,172 6-5 0 0,0-1 0 0 0,-48-12 0 0 0,43 7-32 0 0,-52-3 1 0 0,-50-1-18 0 0,-13-2 28 0 0,-72 18 82 0 0,47-8-128 0 0,111 0 0 0 0,-199 3 0 0 0,266 1 0 0 0,-239-19 0 0 0,188 10 0 0 0,35 5 0 0 0,0 1 0 0 0,-33-2 0 0 0,45 5 0 0 0,-7 0 0 0 0,1 0 0 0 0,-1 1 0 0 0,-21 4 0 0 0,32-5-1 0 0,0 1 0 0 0,0-1 0 0 0,0 1 0 0 0,1 0 0 0 0,-1-1 0 0 0,0 1 0 0 0,1 0 0 0 0,-1 0 0 0 0,0-1 0 0 0,1 1 0 0 0,-1 0 1 0 0,1 0-1 0 0,-1 0 0 0 0,1 0 0 0 0,0-1 0 0 0,-1 1 0 0 0,1 0 0 0 0,0 0 0 0 0,0 0 0 0 0,-1 0 0 0 0,1 2 0 0 0,-3 26-40 0 0,3-21 27 0 0,-6 165-51 0 0,-1 3 70 0 0,4-106-5 0 0,3 17 0 0 0,0-38 0 0 0,1 5 0 0 0,-2-21 2 0 0,-1-1 0 0 0,-2 1-1 0 0,-1-1 1 0 0,-2 0 0 0 0,-16 48 0 0 0,18-59 9 0 0,1 1 1 0 0,1 0 0 0 0,0 0 0 0 0,2 0-1 0 0,1 0 1 0 0,0 0 0 0 0,2 0 0 0 0,0 0-1 0 0,7 26 1 0 0,-2-24-23 0 0,5-15-31 0 0,-1-2 38 0 0,1 0 1 0 0,23 9-1 0 0,-21-12 4 0 0,-1 0 0 0 0,25 2 0 0 0,-27-5 0 0 0,71 12 0 0 0,-12-5 0 0 0,-34-5 0 0 0,19-1 0 0 0,-18-1 0 0 0,34 11 0 0 0,14 11 0 0 0,-18-4-11 0 0,-40-11-31 0 0,43 12 31 0 0,15-1 11 0 0,-3-8 0 0 0,2-5 0 0 0,-5-2 0 0 0,3 3 0 0 0,7 1 0 0 0,9-3 0 0 0,-1-3 0 0 0,-7-2 0 0 0,2-1 0 0 0,0-1 0 0 0,-3 3 0 0 0,-1 3 0 0 0,0 0 0 0 0,0 5 0 0 0,-3 4 0 0 0,-5 1 0 0 0,13 1 0 0 0,1-5 0 0 0,-11-5 0 0 0,5-2 0 0 0,-5-1 0 0 0,0-1 0 0 0,0-3 0 0 0,-3-3 0 0 0,-10 0 0 0 0,-3 1 0 0 0,2-2 0 0 0,4-1 0 0 0,2-3 0 0 0,1-2 0 0 0,3-5 0 0 0,1 0 0 0 0,-3 0 0 0 0,-5 2 0 0 0,-9-2 0 0 0,-2 1 0 0 0,-6 1 68 0 0,-44 12 285 0 0,1 0 126 0 0,37-9 29 0 0,-37 9-132 0 0,-1 0-571 0 0,32-9-247 0 0,-33 9-50 0 0,2 1-71 0 0,102-18 627 0 0,-114 20-63 0 0,24-6 89 0 0,41-3 1 0 0,-57 8-108 0 0,0 1 0 0 0,0 1 0 0 0,0-1 0 0 0,0 1 0 0 0,0 1 0 0 0,0-1 0 0 0,0 1 0 0 0,0 1 0 0 0,7 3 0 0 0,2-1-1795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8:19.867"/>
    </inkml:context>
    <inkml:brush xml:id="br0">
      <inkml:brushProperty name="width" value="0.1" units="cm"/>
      <inkml:brushProperty name="height" value="0.1" units="cm"/>
      <inkml:brushProperty name="color" value="#E71224"/>
    </inkml:brush>
  </inkml:definitions>
  <inkml:trace contextRef="#ctx0" brushRef="#br0">3246 1272 8207 0 0,'-11'-14'743'0'0,"9"13"-728"0"0,1 0-1 0 0,0 0 0 0 0,0 0 1 0 0,0 0-1 0 0,0 0 0 0 0,0-1 1 0 0,0 1-1 0 0,0 0 0 0 0,1-1 1 0 0,-1 1-1 0 0,0 0 0 0 0,1-1 1 0 0,-1 1-1 0 0,1-1 0 0 0,-1 1 0 0 0,1-1 1 0 0,0 1-1 0 0,0-1 0 0 0,0 1 1 0 0,-1-1-1 0 0,1 1 0 0 0,1-1 1 0 0,-1 1-1 0 0,0-1 0 0 0,0 0 1 0 0,1 1-1 0 0,0-3 0 0 0,0-1-16 0 0,1 1 0 0 0,0 0-1 0 0,0-1 1 0 0,1 1 0 0 0,-1 0-1 0 0,1 0 1 0 0,0 0 0 0 0,0 1-1 0 0,0-1 1 0 0,1 1 0 0 0,-1-1-1 0 0,1 1 1 0 0,6-4 0 0 0,-1 2 30 0 0,0 1 0 0 0,0 0 0 0 0,1 0 0 0 0,-1 1 0 0 0,14-3 0 0 0,-21 5 476 0 0,0 0 1 0 0,0 0-1 0 0,0 0 0 0 0,-1-1 0 0 0,1 1 0 0 0,-1 0 0 0 0,1-1 0 0 0,-1 1 0 0 0,1-1 0 0 0,-1 1 0 0 0,1-3 1 0 0,6-4 1092 0 0,-5 3-1451 0 0,0-1-1 0 0,0 0 1 0 0,-1 1 0 0 0,0-1 0 0 0,0 0-1 0 0,0 0 1 0 0,0 0 0 0 0,-1 0-1 0 0,1-11 1 0 0,1-50 783 0 0,-4 52-681 0 0,1-1-1 0 0,2 0 1 0 0,3-24 0 0 0,1 12-112 0 0,-1 0 0 0 0,-1-1 0 0 0,-1 1 0 0 0,-3-51 0 0 0,0-5 405 0 0,1 60-502 0 0,-1 0 0 0 0,0 0 0 0 0,-2 0 0 0 0,-6-27 0 0 0,2 13 315 0 0,1 0 0 0 0,2-1 0 0 0,2 0 0 0 0,1 1 0 0 0,8-49 0 0 0,-8 84-346 0 0,0 0-1 0 0,1 0 1 0 0,-1 0-1 0 0,0-1 1 0 0,-1 1 0 0 0,1 0-1 0 0,-1 0 1 0 0,1 0-1 0 0,-1 0 1 0 0,0 1-1 0 0,0-1 1 0 0,0 0 0 0 0,0 0-1 0 0,0 0 1 0 0,-1 1-1 0 0,-2-4 1 0 0,2 3 24 0 0,-2 0 0 0 0,1 1 1 0 0,0-1-1 0 0,0 1 0 0 0,-1 0 0 0 0,1 0 1 0 0,-1 0-1 0 0,0 0 0 0 0,1 1 1 0 0,-1-1-1 0 0,-7-1 0 0 0,-93-20 721 0 0,75 17-649 0 0,0 1-1 0 0,0 2 0 0 0,-45 0 0 0 0,-89 11 526 0 0,-9 18-489 0 0,-17 1-3 0 0,-78-18 94 0 0,89-5-90 0 0,-128-11 55 0 0,148 6-196 0 0,70 3 0 0 0,-45 0 17 0 0,-122-3 30 0 0,189-4-47 0 0,0-3 0 0 0,-82-20 0 0 0,-56-3 172 0 0,76 15-88 0 0,58 4-31 0 0,-99-11 150 0 0,133 20-169 0 0,21 1-29 0 0,0 1 0 0 0,0 0 0 0 0,-1 1 0 0 0,1 1 0 0 0,-30 5 0 0 0,43-5-8 0 0,0-1-1 0 0,1 1 1 0 0,-1 0-1 0 0,0 0 0 0 0,1 0 1 0 0,0 1-1 0 0,-1-1 1 0 0,1 0-1 0 0,-1 1 1 0 0,1-1-1 0 0,0 0 1 0 0,0 1-1 0 0,0-1 1 0 0,0 1-1 0 0,0 0 1 0 0,0-1-1 0 0,0 1 1 0 0,1 0-1 0 0,-1 0 1 0 0,1-1-1 0 0,-1 1 1 0 0,1 0-1 0 0,-1 2 1 0 0,-1 7-38 0 0,1 1 0 0 0,0 18-1 0 0,1-14 26 0 0,-14 125-20 0 0,-42 192 0 0 0,14-51 36 0 0,39-262-3 0 0,-1 16-47 0 0,0 42 1 0 0,4-67 38 0 0,1 0 1 0 0,0 0-1 0 0,0 0 1 0 0,1 0-1 0 0,1-1 0 0 0,0 1 1 0 0,0-1-1 0 0,7 14 1 0 0,-7-18-3 0 0,1 0-1 0 0,0 0 1 0 0,0 0 0 0 0,0-1 0 0 0,1 1 0 0 0,0-1 0 0 0,0 0 0 0 0,0 0-1 0 0,0-1 1 0 0,11 7 0 0 0,-5-5 10 0 0,0 0-1 0 0,1 0 1 0 0,0-2-1 0 0,0 1 1 0 0,13 2-1 0 0,5 2-38 0 0,47 15 31 0 0,24 4-42 0 0,-16-8 42 0 0,37 7-42 0 0,-28-6 42 0 0,22 3 11 0 0,-20-5-11 0 0,-60-12-31 0 0,47 12 31 0 0,20 1 11 0 0,-3-6 0 0 0,-4-12 0 0 0,7-10 0 0 0,3-4 0 0 0,-2-4 0 0 0,-11 5 0 0 0,-4 2 0 0 0,-3 4-11 0 0,-5 0-31 0 0,-2 1 31 0 0,5-4 11 0 0,21-4 0 0 0,6-4 0 0 0,4-1 0 0 0,1 3 0 0 0,-8 1 0 0 0,-13 2 0 0 0,-5 1 0 0 0,-4-2 0 0 0,-36 3 0 0 0,85-10 53 0 0,-123 18-32 0 0,0 0-1 0 0,0 1 1 0 0,0 0-1 0 0,17 2 1 0 0,-24-1-54 0 0,-1 0 0 0 0,1 0 0 0 0,-1 1 0 0 0,0 0 0 0 0,0-1 0 0 0,0 1 1 0 0,0 1-1 0 0,0-1 0 0 0,0 0 0 0 0,-1 1 0 0 0,1 0 0 0 0,-1 0 0 0 0,1 0 1 0 0,4 7-1 0 0,-1-3-2238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8:29.256"/>
    </inkml:context>
    <inkml:brush xml:id="br0">
      <inkml:brushProperty name="width" value="0.1" units="cm"/>
      <inkml:brushProperty name="height" value="0.1" units="cm"/>
      <inkml:brushProperty name="color" value="#E71224"/>
    </inkml:brush>
  </inkml:definitions>
  <inkml:trace contextRef="#ctx0" brushRef="#br0">15404 52 5527 0 0,'-3'-2'250'0'0,"-30"-14"100"0"0,27 14 361 0 0,0 0 0 0 0,0 0-1 0 0,0 1 1 0 0,0 0-1 0 0,-1 0 1 0 0,-6 0-1 0 0,-2 0 395 0 0,-46 4-480 0 0,17 0-495 0 0,-15-4 650 0 0,-62 3 1598 0 0,-2 5-546 0 0,102-5-1752 0 0,-7-1 0 0 0,-32-3 0 0 0,37 1-28 0 0,12 1-44 0 0,-4 0 32 0 0,0-1 0 0 0,0 0 0 0 0,-18-5 0 0 0,-1 1-7 0 0,-29-5 355 0 0,0 3 0 0 0,-117 0-1 0 0,178 8-384 0 0,-509 19 762 0 0,377-26-676 0 0,-28 0-2 0 0,13 13 118 0 0,-55 1 150 0 0,34-11-316 0 0,-121 3 2 0 0,-115-1-35 0 0,369 0-1 0 0,-357 6 46 0 0,312-3-49 0 0,-97 7 74 0 0,-220 37 0 0 0,36-5 100 0 0,0-26 24 0 0,362-15-200 0 0,-447-5-190 0 0,332 2 84 0 0,-115 9-116 0 0,43 0 124 0 0,133-8 98 0 0,-75-14 0 0 0,-38-2 0 0 0,-111 27-11 0 0,-55-2-31 0 0,240-11 132 0 0,0 4-1 0 0,-97 13 1 0 0,25-2-58 0 0,-220-12 0 0 0,264-2-3 0 0,-153-9 70 0 0,225 9-82 0 0,-396-14 577 0 0,404 19-513 0 0,-221-1-165 0 0,-159-14-89 0 0,196 8 106 0 0,-361 14 675 0 0,336-5-487 0 0,-2-21 97 0 0,27 1-117 0 0,120 11-101 0 0,-310-12 0 0 0,306 20 18 0 0,-134 21 0 0 0,-53 2 10 0 0,60-15-30 0 0,-215-3 15 0 0,83-27 139 0 0,159 10 80 0 0,-139-6-155 0 0,225 15 960 0 0,-125 16 0 0 0,24-1-3068 0 0,30-20 1997 0 0,104 0 33 0 0,13-2 1056 0 0,0-3 0 0 0,-92-25 0 0 0,122 27-1410 0 0,-1 2 0 0 0,1 2-1 0 0,-1 2 1 0 0,0 3 0 0 0,-62 7-1 0 0,99-7 133 0 0,0 1-402 0 0,0-1 1 0 0,-22-2-1 0 0,15-2-951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9:58.329"/>
    </inkml:context>
    <inkml:brush xml:id="br0">
      <inkml:brushProperty name="width" value="0.1" units="cm"/>
      <inkml:brushProperty name="height" value="0.1" units="cm"/>
      <inkml:brushProperty name="color" value="#E71224"/>
    </inkml:brush>
  </inkml:definitions>
  <inkml:trace contextRef="#ctx0" brushRef="#br0">8394 344 10511 0 0,'-4'-1'130'0'0,"0"0"-1"0"0,0 0 0 0 0,0 1 1 0 0,1-1-1 0 0,-1 1 0 0 0,0 0 0 0 0,0 0 1 0 0,-5 0-1 0 0,-4 1-130 0 0,13-1 137 0 0,-24 6 208 0 0,18-5-355 0 0,1-5 45 0 0,4 1 209 0 0,-1 0 0 0 0,1 1 1 0 0,-1-1-1 0 0,0 0 0 0 0,0 1 1 0 0,0 0-1 0 0,0 0 0 0 0,0-1 1 0 0,-1 1-1 0 0,1 1 0 0 0,0-1 1 0 0,-1 0-1 0 0,0 0 0 0 0,1 1 1 0 0,-1 0-1 0 0,0-1 0 0 0,0 1 0 0 0,0 0 1 0 0,-5-1-1 0 0,-5 0 484 0 0,0 0 0 0 0,0 1 0 0 0,-20 1 1 0 0,24 0-705 0 0,-64 5 1009 0 0,69-5-836 0 0,1 0 18 0 0,-3 0-89 0 0,1-1 1 0 0,-1 0-1 0 0,0 0 1 0 0,1 0-1 0 0,-1-1 1 0 0,1 0-1 0 0,0 0 1 0 0,-1 0-1 0 0,-8-6 1 0 0,0 0-71 0 0,14 8-51 0 0,-1 0 0 0 0,1-1-1 0 0,-1 1 1 0 0,1 0 0 0 0,-1-1-1 0 0,0 1 1 0 0,1 0 0 0 0,-1 0-1 0 0,0 0 1 0 0,1-1 0 0 0,-1 1 0 0 0,0 0-1 0 0,1 0 1 0 0,-1 0 0 0 0,0 0-1 0 0,1 0 1 0 0,-1 0 0 0 0,0 0-1 0 0,1 0 1 0 0,-2 1 0 0 0,-12-1 97 0 0,-88-22 616 0 0,96 20-621 0 0,-9-4 0 0 0,-29-11 74 0 0,-1 3-1 0 0,-48-9 1 0 0,-21-7 140 0 0,76 19-200 0 0,-49-7-1 0 0,-6-1 58 0 0,33 1-50 0 0,-50-10-31 0 0,-142-14 189 0 0,197 33-215 0 0,0 2 1 0 0,-79 0-1 0 0,61 9 13 0 0,-113 19 1 0 0,155-16 58 0 0,-54 15 0 0 0,36-8-74 0 0,37-9-59 0 0,1-1 0 0 0,0 1 0 0 0,0 1 0 0 0,-10 4 0 0 0,8-2 28 0 0,1-1-1 0 0,-24 7 1 0 0,-13 5 21 0 0,47-14-48 0 0,-32 6 0 0 0,18-5 11 0 0,-1 0 31 0 0,-2 3-31 0 0,-11 8-13 0 0,27-14 5 0 0,-32 6 60 0 0,16-2-51 0 0,-1-1 47 0 0,1 0 0 0 0,-35 3 0 0 0,-201 8 39 0 0,174-12 18 0 0,-293 22 9 0 0,283-20-124 0 0,-74-2 51 0 0,-121-10 23 0 0,204 11-11 0 0,-226-1-53 0 0,103-12 189 0 0,-139 22 1 0 0,242-14-38 0 0,-114 2 289 0 0,-27 15-332 0 0,207-13-112 0 0,2-2 45 0 0,23-1-53 0 0,-36 6 0 0 0,25-3 0 0 0,-3 2 0 0 0,3 1 0 0 0,2-3 11 0 0,-18 1 41 0 0,-13-4 2 0 0,33 0-43 0 0,2 0-11 0 0,-1-2 0 0 0,-2-2 0 0 0,14 4 0 0 0,-11 1 0 0 0,-49-3 0 0 0,-33 2 0 0 0,58 3 0 0 0,-112 3 0 0 0,80 0 64 0 0,63-5-62 0 0,-36-2 60 0 0,24-1-62 0 0,-48-4 0 0 0,64 5 0 0 0,0 1 0 0 0,0-1 0 0 0,1 1 0 0 0,-1 0 0 0 0,0 0 0 0 0,-6 1 0 0 0,-12 0 0 0 0,-277-17 44 0 0,160 12-24 0 0,-70 2-12 0 0,-44-3 112 0 0,226 3-110 0 0,-94-5 325 0 0,-173 11 0 0 0,-131 9-52 0 0,245-24-3291 0 0,142 7-3592 0 0,1-2-2067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49.655"/>
    </inkml:context>
    <inkml:brush xml:id="br0">
      <inkml:brushProperty name="width" value="0.1" units="cm"/>
      <inkml:brushProperty name="height" value="0.1" units="cm"/>
      <inkml:brushProperty name="color" value="#FFFF00"/>
    </inkml:brush>
  </inkml:definitions>
  <inkml:trace contextRef="#ctx0" brushRef="#br0">1 40 11255 0 0,'0'-6'266'0'0,"6"-18"515"0"0,-6 23-759 0 0,1 0 1 0 0,-1 1-1 0 0,1-1 0 0 0,-1 0 1 0 0,1 1-1 0 0,0-1 0 0 0,-1 1 1 0 0,1-1-1 0 0,-1 1 1 0 0,1-1-1 0 0,0 1 0 0 0,-1-1 1 0 0,1 1-1 0 0,0 0 0 0 0,0-1 1 0 0,-1 1-1 0 0,1 0 0 0 0,0 0 1 0 0,0 0-1 0 0,0-1 1 0 0,-1 1-1 0 0,1 0 0 0 0,0 0 1 0 0,0 0-1 0 0,0 0 0 0 0,-1 0 1 0 0,1 0-1 0 0,0 1 1 0 0,0-1-1 0 0,0 0 0 0 0,14 2 528 0 0,0 0 0 0 0,21-1 1 0 0,12 0-250 0 0,552 63 173 0 0,-592-63-672 0 0,127 16 538 0 0,-79-2-4585 0 0,-37-8-602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00.880"/>
    </inkml:context>
    <inkml:brush xml:id="br0">
      <inkml:brushProperty name="width" value="0.1" units="cm"/>
      <inkml:brushProperty name="height" value="0.1" units="cm"/>
      <inkml:brushProperty name="color" value="#E71224"/>
    </inkml:brush>
  </inkml:definitions>
  <inkml:trace contextRef="#ctx0" brushRef="#br0">2852 36 11255 0 0,'-20'-15'1230'0'0,"16"14"-1190"0"0,0 1-1 0 0,0 0 1 0 0,0-1 0 0 0,0 1 0 0 0,0 1 0 0 0,-1-1 0 0 0,1 0-1 0 0,0 1 1 0 0,0 0 0 0 0,0 0 0 0 0,0 0 0 0 0,0 1 0 0 0,-3 1 0 0 0,-23 5-9 0 0,0-5 1206 0 0,0-1-1 0 0,-46-4 1 0 0,43 0 20 0 0,-60 5 1 0 0,31 0-824 0 0,-7 0-128 0 0,31 0 49 0 0,-1-1-1 0 0,-59-6 0 0 0,-23 1 211 0 0,-66 6 935 0 0,142-1-1436 0 0,-122 15 157 0 0,100-6 26 0 0,0-2 0 0 0,0-3-1 0 0,-102-4 1 0 0,117-7-23 0 0,1-2 0 0 0,-90-26 0 0 0,124 29-148 0 0,-1 1 0 0 0,0 1 1 0 0,-31 0-1 0 0,-3-1 107 0 0,-211-15 665 0 0,-142 1-599 0 0,231 27-3822 0 0,130-6-4831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24"/>
    </inkml:context>
    <inkml:brush xml:id="br0">
      <inkml:brushProperty name="width" value="0.1" units="cm"/>
      <inkml:brushProperty name="height" value="0.1" units="cm"/>
      <inkml:brushProperty name="color" value="#E71224"/>
    </inkml:brush>
  </inkml:definitions>
  <inkml:trace contextRef="#ctx0" brushRef="#br0">8147 1354 4111 0 0,'-1'0'12'0'0,"1"0"0"0"0,0 1 0 0 0,0-1 0 0 0,0 0 0 0 0,-1 0-1 0 0,1 0 1 0 0,0 1 0 0 0,0-1 0 0 0,-1 0 0 0 0,1 0 0 0 0,0 0-1 0 0,0 0 1 0 0,-1 1 0 0 0,1-1 0 0 0,0 0 0 0 0,-1 0 0 0 0,1 0-1 0 0,0 0 1 0 0,-1 0 0 0 0,1 0 0 0 0,0 0 0 0 0,0 0 0 0 0,-1 0-1 0 0,1 0 1 0 0,0 0 0 0 0,-1 0 0 0 0,1 0 0 0 0,0 0 0 0 0,-1 0-1 0 0,-7-1 252 0 0,8 1-229 0 0,0 0 1 0 0,-1 0 0 0 0,1 0-1 0 0,0 0 1 0 0,0 0-1 0 0,-1 0 1 0 0,1 0 0 0 0,0-1-1 0 0,0 1 1 0 0,0 0 0 0 0,-1 0-1 0 0,1 0 1 0 0,0 0-1 0 0,0 0 1 0 0,0 0 0 0 0,0 0-1 0 0,-1 0 1 0 0,1 0-1 0 0,0-1 1 0 0,0 1 0 0 0,0 0-1 0 0,0 0 1 0 0,0 0 0 0 0,-1 0-1 0 0,1-1 1 0 0,0 1-1 0 0,0 0 1 0 0,0 0 0 0 0,0 0-1 0 0,0 0 1 0 0,0-1-1 0 0,0 1 1 0 0,0 0 0 0 0,0 0-1 0 0,0 0 1 0 0,0-1 0 0 0,0 1-1 0 0,0 0 1 0 0,0 0-1 0 0,0 0 1 0 0,0-1 0 0 0,0 1-1 0 0,0 0 1 0 0,0 0-1 0 0,0 0 1 0 0,0-1 0 0 0,0 1-1 0 0,0 0 1 0 0,0 0 0 0 0,0 0-1 0 0,0-1 1 0 0,0 1-1 0 0,1 0 1 0 0,-1 0 0 0 0,0-1-1 0 0,10-12 1938 0 0,-10 13-1885 0 0,1-1-1 0 0,-1 1 1 0 0,1-1-1 0 0,-1 1 0 0 0,1 0 1 0 0,-1 0-1 0 0,1-1 1 0 0,-1 1-1 0 0,1 0 0 0 0,-1 0 1 0 0,1-1-1 0 0,-1 1 1 0 0,1 0-1 0 0,-1 0 0 0 0,1 0 1 0 0,-1 0-1 0 0,1 0 1 0 0,0 0-1 0 0,-1 0 0 0 0,1 0 1 0 0,-1 0-1 0 0,1 0 1 0 0,-1 0-1 0 0,1 0 0 0 0,-1 0 1 0 0,1 1-1 0 0,0-1 1 0 0,-1 0-1 0 0,1 0 0 0 0,-1 1 1 0 0,1-1-1 0 0,-1 0 1 0 0,0 1-1 0 0,1-1 0 0 0,-1 0 1 0 0,1 1-1 0 0,-1-1 1 0 0,0 0-1 0 0,1 1 0 0 0,-1-1 1 0 0,1 2-1 0 0,-1-2-43 0 0,6 5 1226 0 0,-5-5-1111 0 0,-1 1-1 0 0,1-1 1 0 0,-1 0-1 0 0,1 1 1 0 0,-1-1-1 0 0,1 1 1 0 0,-1-1-1 0 0,1 1 1 0 0,-1-1-1 0 0,0 1 1 0 0,1-1-1 0 0,-1 1 1 0 0,0 0-1 0 0,1-1 1 0 0,-1 1-1 0 0,0-1 1 0 0,0 1-1 0 0,0 0 1 0 0,0-1-1 0 0,1 1 1 0 0,-1-1-1 0 0,0 1 1 0 0,0 0-1 0 0,0-1 1 0 0,-1 2-1 0 0,1 8 3248 0 0,3-23-2302 0 0,0 5-858 0 0,-1 0-1 0 0,1 0 1 0 0,-1 0-1 0 0,0 0 1 0 0,-1-1-1 0 0,0 1 1 0 0,0-1-1 0 0,-1 1 0 0 0,0-1 1 0 0,-3-14-1 0 0,-2 4 374 0 0,-14-33 0 0 0,17 43-545 0 0,-1 1 0 0 0,1-1 0 0 0,1 0 0 0 0,0 0-1 0 0,0-9 1 0 0,0 9-12 0 0,1 1-1 0 0,-1-1 1 0 0,-1 1-1 0 0,0 0 1 0 0,-2-9-1 0 0,-12-37 328 0 0,14 42-295 0 0,-1 0-1 0 0,0 0 0 0 0,-9-19 1 0 0,11 27-84 0 0,0 0 1 0 0,0 0 0 0 0,0 1-1 0 0,0-1 1 0 0,1 0 0 0 0,0 0-1 0 0,0 0 1 0 0,0 0-1 0 0,0 0 1 0 0,0 0 0 0 0,1 0-1 0 0,1-5 1 0 0,-1 4-11 0 0,0 0 0 0 0,0-1 0 0 0,-1 1 0 0 0,1 0 0 0 0,-1 0 0 0 0,-1 0 0 0 0,0-7 0 0 0,0 5 1 0 0,1 1 0 0 0,0-1 0 0 0,1 1 0 0 0,-1-1 0 0 0,1 1 1 0 0,3-12-1 0 0,0-2 52 0 0,0 6-41 0 0,0 0 0 0 0,1 1-1 0 0,0 0 1 0 0,1 0 0 0 0,1 0-1 0 0,11-17 1 0 0,-10 13-11 0 0,0-1 0 0 0,-1-1 0 0 0,0 1 0 0 0,5-33 0 0 0,-7 29 0 0 0,0 1 7 0 0,-2 0 0 0 0,0-1 0 0 0,-2 1 1 0 0,0-1-1 0 0,-1 1 0 0 0,-2-1 0 0 0,0 1 0 0 0,-8-36 0 0 0,8 51-3 0 0,0 1 0 0 0,0-1 0 0 0,0 1 0 0 0,-1 0 0 0 0,0 0 0 0 0,0 0 0 0 0,0 0 0 0 0,0 0-1 0 0,-1 1 1 0 0,0-1 0 0 0,0 1 0 0 0,0 0 0 0 0,-1 0 0 0 0,1 1 0 0 0,-1-1 0 0 0,0 1 0 0 0,0 0 0 0 0,-9-4 0 0 0,3 0 19 0 0,-21-11 9 0 0,-1 0-1 0 0,-59-22 0 0 0,71 35-18 0 0,0 0-1 0 0,-31-3 1 0 0,-23-4 13 0 0,33 3-2 0 0,-18-4 16 0 0,44 10-6 0 0,0 0 0 0 0,0 1 1 0 0,0 1-1 0 0,-26 0 0 0 0,31 1-24 0 0,-18-1 50 0 0,1-1 0 0 0,-51-12 0 0 0,61 10-25 0 0,-24-3 34 0 0,0 2 0 0 0,-66 0 0 0 0,-86 14 214 0 0,113-4-241 0 0,-38-5 34 0 0,77-2-18 0 0,-72 6 0 0 0,-111 17 142 0 0,133-14-202 0 0,-71 11 79 0 0,-69 13 40 0 0,206-28-107 0 0,-50 0 1 0 0,46-4 10 0 0,-32 5 1 0 0,-137 22-22 0 0,166-22 0 0 0,-1-1 0 0 0,-63-2 0 0 0,-160-13 0 0 0,193 13 0 0 0,23 1 0 0 0,0-2 0 0 0,-80-12 0 0 0,77 6 0 0 0,1 2 0 0 0,-67 1 0 0 0,102 3 0 0 0,-33 0 0 0 0,15-1 0 0 0,0 1 0 0 0,-31 5 0 0 0,-108 8 64 0 0,105-7-3 0 0,-82-3 0 0 0,112-3-55 0 0,-184 0 58 0 0,33 6 0 0 0,150-8-64 0 0,0-2 0 0 0,-42-9 0 0 0,21 4 0 0 0,36 7 0 0 0,1 2 0 0 0,-1-1 0 0 0,-27 5 0 0 0,-11-1 0 0 0,7-1 0 0 0,29-1 0 0 0,0-1 0 0 0,0 0 0 0 0,-19-3 0 0 0,23 2 0 0 0,0 0 0 0 0,-25 2 0 0 0,8 0 0 0 0,-30-1 0 0 0,-23-2 0 0 0,-109-14 0 0 0,178 14 0 0 0,-35-2 0 0 0,32 4 0 0 0,0-2 0 0 0,-19-3 0 0 0,17 2 0 0 0,0 2 0 0 0,1 0 0 0 0,-1 1 0 0 0,0 1 0 0 0,-35 7 0 0 0,28-5 0 0 0,-163 20 0 0 0,154-20 35 0 0,-44-2 0 0 0,48-2-37 0 0,0 2 0 0 0,-35 5 0 0 0,-128 23 2 0 0,169-24-12 0 0,-21 4 37 0 0,-1-2 1 0 0,-52 1-1 0 0,-43-19-31 0 0,-3-1 76 0 0,100 12-70 0 0,-152 5 0 0 0,151-4 21 0 0,1-1 1 0 0,-55-8-1 0 0,48 0-21 0 0,31 4 0 0 0,-39-1 0 0 0,21 6 0 0 0,8 0 0 0 0,-33-4 0 0 0,-21 3 0 0 0,7 1-21 0 0,0 3-1 0 0,-82 16 1 0 0,153-18 22 0 0,-11 0-10 0 0,1 2 0 0 0,0 0-1 0 0,0 1 1 0 0,0 0 0 0 0,0 2-1 0 0,-25 13 1 0 0,-12 21-55 0 0,51-37 61 0 0,0 0 0 0 0,0 0-1 0 0,0 1 1 0 0,1 0 0 0 0,0 0 0 0 0,0 0-1 0 0,0 0 1 0 0,1 0 0 0 0,-1 1 0 0 0,1-1-1 0 0,1 1 1 0 0,-1-1 0 0 0,1 1 0 0 0,0 0-1 0 0,-1 10 1 0 0,1 11-20 0 0,1-1-1 0 0,4 33 1 0 0,-2-31 17 0 0,2 4 6 0 0,15 58 0 0 0,-9-49 0 0 0,3 3-13 0 0,34 82-1 0 0,-32-93 7 0 0,-2 1-1 0 0,-1 0 1 0 0,-2 0 0 0 0,8 47-1 0 0,-5 39 8 0 0,5 42 0 0 0,-15-130 0 0 0,-1 48 0 0 0,3 24 0 0 0,-5-101 0 0 0,0 0 0 0 0,1 0 0 0 0,-1 0 0 0 0,1-1 0 0 0,0 1 0 0 0,0 0 0 0 0,0-1 0 0 0,0 1 0 0 0,0 0 0 0 0,1-1 0 0 0,-1 1 0 0 0,1-1 0 0 0,0 0 0 0 0,3 4 0 0 0,-1-3 0 0 0,-1 0 0 0 0,1-1 0 0 0,0 0 0 0 0,1 1 0 0 0,-1-1 0 0 0,0-1 0 0 0,0 1 0 0 0,6 1 0 0 0,8 1 0 0 0,-1-1 0 0 0,0-1 0 0 0,1 0 0 0 0,-1-2 0 0 0,18 0 0 0 0,34 1 0 0 0,-3 1 0 0 0,-30-2-11 0 0,52-5-31 0 0,17-5 31 0 0,-9 1 11 0 0,4-1 0 0 0,55-9-64 0 0,3 1 64 0 0,-118 16 0 0 0,35-1-11 0 0,-42 1-31 0 0,47-1 31 0 0,24 2 11 0 0,35 1 0 0 0,-48 1 0 0 0,89-2 0 0 0,-143-2 0 0 0,30 0-11 0 0,-37 3-31 0 0,43 5 31 0 0,23-4 11 0 0,-3-1 0 0 0,-58 0-3 0 0,-7 0-14 0 0,0-2 0 0 0,35-5 1 0 0,-22 1 4 0 0,27-5 2 0 0,-32 4-32 0 0,52-6 31 0 0,8 9 11 0 0,-18 6 0 0 0,-36 2 0 0 0,41-2 0 0 0,6 0 0 0 0,66-11 0 0 0,-135 6 0 0 0,0 1 0 0 0,0 1 0 0 0,25 3 0 0 0,40 0 0 0 0,-4 1 0 0 0,-59-2-4 0 0,3 1-21 0 0,44 8 1 0 0,17 7 13 0 0,-5 1 11 0 0,-55-16 0 0 0,-20-2 0 0 0,31 1 0 0 0,47-4 0 0 0,-9-4-32 0 0,138 4 0 0 0,-185 4 21 0 0,39 0-31 0 0,8 6 31 0 0,2-4 11 0 0,7-8 0 0 0,39-5-53 0 0,-17 4 42 0 0,-70 4 0 0 0,54-5-31 0 0,-7 3 20 0 0,-53 3-20 0 0,41 2 31 0 0,8 1 11 0 0,-4 0 0 0 0,11 0 0 0 0,42-4 0 0 0,-11-4-53 0 0,-41 3 42 0 0,7 5 0 0 0,-6-1-31 0 0,-3 3 31 0 0,3-9 0 0 0,2-6-31 0 0,-4 0 31 0 0,81-9-42 0 0,-86 10 42 0 0,12 0 0 0 0,-1-1-31 0 0,-3-2 31 0 0,-15 4 0 0 0,-37 6-31 0 0,41-3 31 0 0,11 3 11 0 0,-7 2 0 0 0,7 1 0 0 0,-47-1-1 0 0,-13 1-17 0 0,1 0 1 0 0,25 4 0 0 0,14 2 6 0 0,11-1 11 0 0,15-2-64 0 0,-22 0 11 0 0,-37-2 45 0 0,40 4-6 0 0,-51-5-28 0 0,45 1 31 0 0,11 4 11 0 0,-13-5-11 0 0,-33-2-31 0 0,43-5 31 0 0,-31 5 11 0 0,66 3 0 0 0,29 14 0 0 0,-89-11-75 0 0,-33-3-309 0 0,6-7-1400 0 0,41-17 152 0 0,-42 18-381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28.668"/>
    </inkml:context>
    <inkml:brush xml:id="br0">
      <inkml:brushProperty name="width" value="0.1" units="cm"/>
      <inkml:brushProperty name="height" value="0.1" units="cm"/>
      <inkml:brushProperty name="color" value="#E71224"/>
    </inkml:brush>
  </inkml:definitions>
  <inkml:trace contextRef="#ctx0" brushRef="#br0">4304 2 12551 0 0,'0'0'603'0'0,"-3"0"-259"0"0,-10-2-35 0 0,10 2-215 0 0,0 1-542 0 0,-32 5 73 0 0,31-6 626 0 0,1 2-139 0 0,-28 7-106 0 0,18-8 493 0 0,-102 27 3306 0 0,111-27-3735 0 0,-1 1-1 0 0,1-1 1 0 0,-1 1-1 0 0,1 0 1 0 0,0 1-1 0 0,0-1 1 0 0,0 1-1 0 0,0 0 1 0 0,0 0-1 0 0,-4 4 0 0 0,5-4-66 0 0,-5 4 56 0 0,-22 24-42 0 0,19-22-36 0 0,-15 7-18 0 0,22-13 322 0 0,-1-3-133 0 0,-15 3 23 0 0,15-3 722 0 0,1-1-587 0 0,-14-2-46 0 0,13 2 437 0 0,1 0-572 0 0,-41-11 269 0 0,26 3-153 0 0,16 7 3 0 0,0 0-95 0 0,-29-11 495 0 0,28 12-584 0 0,0 0-11 0 0,-13-2-31 0 0,-4 1 475 0 0,18 2-4 0 0,-2 0 19 0 0,-58-5-1524 0 0,53 4 961 0 0,-1 1 123 0 0,0 0 1 0 0,0 1 0 0 0,1 0-1 0 0,-1 1 1 0 0,-13 3-1 0 0,0 0-50 0 0,-1 0 8 0 0,-7 0-84 0 0,-36 4-58 0 0,22-4 45 0 0,8 0 67 0 0,-3 0 0 0 0,3 2 0 0 0,1 1 0 0 0,-53 11 1963 0 0,62-15-1157 0 0,-17 3-478 0 0,1-2-2228 0 0,-2 1 1606 0 0,3-3 2314 0 0,1-2-1508 0 0,-18 1-2987 0 0,3-3 2297 0 0,-37 4 348 0 0,32-1-170 0 0,27 0 0 0 0,-1 0 0 0 0,1 0 0 0 0,4 1 0 0 0,-17 3 12 0 0,40-6-61 0 0,-11 0 1017 0 0,-13-1 133 0 0,4-1-1085 0 0,-7-2-16 0 0,-26-5-1361 0 0,55 8 1001 0 0,1 0 598 0 0,-88-13-404 0 0,66 11 151 0 0,-5-1 15 0 0,-47-4 949 0 0,52 5-834 0 0,-30 0 0 0 0,-14 3-1078 0 0,24 2 1062 0 0,5 4 42 0 0,1-1-24 0 0,12 0-106 0 0,-5 2-11 0 0,-6-3 0 0 0,-3-1 53 0 0,-8 1 667 0 0,6-2 106 0 0,0 0-1446 0 0,4-3-274 0 0,-9-1 796 0 0,29 2 101 0 0,-24 1 15 0 0,-12 3-18 0 0,24-2 0 0 0,-6 1 0 0 0,-48-1-53 0 0,50-1 42 0 0,-3 0 11 0 0,-110 12 261 0 0,121-12-250 0 0,-3-2 0 0 0,-2 2 31 0 0,0-2-31 0 0,-2-1-11 0 0,-32-2 0 0 0,22 3 53 0 0,39 1-48 0 0,-51 2 59 0 0,13-3-50 0 0,-59-3 50 0 0,30-2 53 0 0,53 4-59 0 0,-94-6 666 0 0,102 10-653 0 0,6 0-70 0 0,-36-1 329 0 0,23-1-303 0 0,16 0 92 0 0,-2 0-187 0 0,-13-1-524 0 0,-4-5-6652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29.627"/>
    </inkml:context>
    <inkml:brush xml:id="br0">
      <inkml:brushProperty name="width" value="0.1" units="cm"/>
      <inkml:brushProperty name="height" value="0.1" units="cm"/>
      <inkml:brushProperty name="color" value="#E71224"/>
    </inkml:brush>
  </inkml:definitions>
  <inkml:trace contextRef="#ctx0" brushRef="#br0">1708 123 10335 0 0,'0'0'935'0'0,"-2"-2"-768"0"0,-5-7-127 0 0,5 7 322 0 0,1 0-255 0 0,-3-7-99 0 0,-7-23 609 0 0,10 27-287 0 0,-1 0 0 0 0,0 0 1 0 0,1 0-1 0 0,-2 0 0 0 0,1 0 0 0 0,-1 0 1 0 0,1 1-1 0 0,-5-5 0 0 0,5 7-153 0 0,0 0-1 0 0,0 1 0 0 0,0-1 1 0 0,0 1-1 0 0,0-1 0 0 0,-1 1 1 0 0,1 0-1 0 0,0 0 0 0 0,-1 0 1 0 0,1 0-1 0 0,-1 0 0 0 0,1 0 1 0 0,-1 1-1 0 0,-3-1 0 0 0,-32 0 1062 0 0,31 1-1109 0 0,-1 1 86 0 0,0-1 0 0 0,0 1-1 0 0,0 1 1 0 0,-14 4 0 0 0,7-2-170 0 0,-55 8 203 0 0,-78 10 45 0 0,15-9 633 0 0,-73 10 588 0 0,205-23-1511 0 0,-209 33 608 0 0,152-27-190 0 0,-93-1 0 0 0,76-8-253 0 0,1-3 0 0 0,0-3 0 0 0,-143-37 0 0 0,160 30-1944 0 0,26 8-40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30.373"/>
    </inkml:context>
    <inkml:brush xml:id="br0">
      <inkml:brushProperty name="width" value="0.1" units="cm"/>
      <inkml:brushProperty name="height" value="0.1" units="cm"/>
      <inkml:brushProperty name="color" value="#E71224"/>
    </inkml:brush>
  </inkml:definitions>
  <inkml:trace contextRef="#ctx0" brushRef="#br0">1879 166 11719 0 0,'0'0'532'0'0,"-1"-2"-4"0"0,-4-6-278 0 0,4 7 71 0 0,1-2-190 0 0,0 0 1 0 0,1 1 0 0 0,-1-1-1 0 0,1 1 1 0 0,0-1-1 0 0,-1 1 1 0 0,1-1-1 0 0,0 1 1 0 0,1-1-1 0 0,-1 1 1 0 0,0 0-1 0 0,1 0 1 0 0,-1 0-1 0 0,4-4 1 0 0,6-9-2 0 0,-10 13-58 0 0,-5-1 189 0 0,4 2-203 0 0,0 1 0 0 0,0-1-1 0 0,-1 1 1 0 0,1 0 0 0 0,0-1 0 0 0,0 1 0 0 0,-1 0 0 0 0,1-1-1 0 0,0 1 1 0 0,0 0 0 0 0,-1-1 0 0 0,1 1 0 0 0,0 0-1 0 0,-1-1 1 0 0,1 1 0 0 0,-1 0 0 0 0,1 0 0 0 0,0 0-1 0 0,-1-1 1 0 0,1 1 0 0 0,-1 0 0 0 0,1 0 0 0 0,0 0-1 0 0,-1 0 1 0 0,-79-15 2806 0 0,-9-3-331 0 0,-34-5-1082 0 0,60 20-1214 0 0,40 3-87 0 0,-35-4 0 0 0,-121-18 490 0 0,144 20-512 0 0,0 2 0 0 0,0 1-1 0 0,-40 7 1 0 0,-46 10 280 0 0,-2-5 0 0 0,-213-6 0 0 0,16-22-145 0 0,256 13-2904 0 0,-10 0-5491 0 0,18-1 2186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38.248"/>
    </inkml:context>
    <inkml:brush xml:id="br0">
      <inkml:brushProperty name="width" value="0.1" units="cm"/>
      <inkml:brushProperty name="height" value="0.1" units="cm"/>
      <inkml:brushProperty name="color" value="#E71224"/>
    </inkml:brush>
  </inkml:definitions>
  <inkml:trace contextRef="#ctx0" brushRef="#br0">21 1 3079 0 0,'-4'1'128'0'0,"1"1"40"0"0,-1 2-168 0 0,0 0 0 0 0,1-1 0 0 0,1 3-1968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40.671"/>
    </inkml:context>
    <inkml:brush xml:id="br0">
      <inkml:brushProperty name="width" value="0.1" units="cm"/>
      <inkml:brushProperty name="height" value="0.1" units="cm"/>
      <inkml:brushProperty name="color" value="#E71224"/>
    </inkml:brush>
  </inkml:definitions>
  <inkml:trace contextRef="#ctx0" brushRef="#br0">2293 1704 1375 0 0,'-9'3'5607'0'0,"8"-4"-5452"0"0,-15-3 490 0 0,10 2 78 0 0,2 2-414 0 0,0-1 0 0 0,0 1 0 0 0,0 1 0 0 0,0-1 0 0 0,0 0 0 0 0,0 1 0 0 0,0 0 0 0 0,-6 2 0 0 0,-24 3 7675 0 0,57-33-6447 0 0,41-65 863 0 0,-18 24-1920 0 0,-39 58-315 0 0,-1-1 1 0 0,0-1-1 0 0,-1 1 0 0 0,0-1 1 0 0,-1 1-1 0 0,4-18 0 0 0,-5 16 37 0 0,-1 2-63 0 0,0 1-1 0 0,-1-1 1 0 0,0 0 0 0 0,-1 0-1 0 0,0 0 1 0 0,-3-19 0 0 0,1 16-4 0 0,1 0 0 0 0,1 1 0 0 0,2-23-1 0 0,0 26-77 0 0,0-1 0 0 0,1 1-1 0 0,5-10 1 0 0,-5 12-34 0 0,0 0-1 0 0,-1 0 1 0 0,1 0-1 0 0,-2 0 0 0 0,1 0 1 0 0,0-12-1 0 0,-1 9 39 0 0,0 0 1 0 0,1 0-1 0 0,0 0 0 0 0,1 0 0 0 0,0 0 0 0 0,5-10 0 0 0,-4 11-51 0 0,0 1 0 0 0,-1-1 1 0 0,-1 0-1 0 0,0 1 0 0 0,0-1 1 0 0,0 0-1 0 0,-1 0 0 0 0,-1-12 0 0 0,-24-179 609 0 0,20 179-590 0 0,-2 0 1 0 0,-1 1-1 0 0,-14-33 0 0 0,-22-19 198 0 0,39 64-189 0 0,1-1 0 0 0,0 1 0 0 0,1-1 0 0 0,0 1 0 0 0,0-16 0 0 0,-3-9-42 0 0,2 19 7 0 0,3 11 2 0 0,-1 0 1 0 0,1 0 0 0 0,-1 0-1 0 0,0 0 1 0 0,-1 0-1 0 0,1 1 1 0 0,-1-1 0 0 0,-1-3-1 0 0,-1 1 17 0 0,1 1 0 0 0,-1 1 0 0 0,1-1 0 0 0,-2 0 0 0 0,1 1 0 0 0,0 0 0 0 0,-1 0 0 0 0,0 0 0 0 0,0 1 0 0 0,-9-6 0 0 0,1 3 34 0 0,0 1 0 0 0,0 0 1 0 0,-22-5-1 0 0,-76-27 61 0 0,68 23-83 0 0,-25-6 7 0 0,-146-33 87 0 0,97 35-1 0 0,81 14-105 0 0,-1-2-1 0 0,-38-11 1 0 0,-42-12-22 0 0,-1 1 0 0 0,-48-14 0 0 0,126 32 61 0 0,-1 1 1 0 0,-57-4-1 0 0,65 10-37 0 0,-1 1 0 0 0,1 1 0 0 0,-1 2 0 0 0,1 2 0 0 0,0 1 0 0 0,-1 1 0 0 0,2 2 0 0 0,-57 19 0 0 0,23 3-24 0 0,34-14 0 0 0,-52 16 0 0 0,43-24 0 0 0,33-6 0 0 0,0-1 0 0 0,0 2 0 0 0,0-1 0 0 0,1 1 0 0 0,-11 3 0 0 0,-20 17 0 0 0,31-18 0 0 0,0 1 0 0 0,0-1 0 0 0,-1-1 0 0 0,0 1 0 0 0,-10 2 0 0 0,7-3 0 0 0,-53 16 0 0 0,59-17 0 0 0,0 0 0 0 0,0 0 0 0 0,0 1 0 0 0,0 0 0 0 0,1 0 0 0 0,-1 0 0 0 0,1 0 0 0 0,0 1 0 0 0,-7 6 0 0 0,8-3 0 0 0,1-1 0 0 0,-1 0 0 0 0,1 1 0 0 0,0 0 0 0 0,0-1 0 0 0,1 1 0 0 0,0 0 0 0 0,0 0 0 0 0,1 12 0 0 0,-1-8 0 0 0,-5 53 0 0 0,3 1 0 0 0,3 0 0 0 0,14 112 0 0 0,3-28 0 0 0,-13-101 0 0 0,1 58 0 0 0,-5-74 0 0 0,2 1 0 0 0,1-1 0 0 0,1 0 0 0 0,10 39 0 0 0,-11-60 0 0 0,-1 0 0 0 0,-1 0 0 0 0,1 15 0 0 0,2 12 0 0 0,-2-31-9 0 0,1-1 0 0 0,1 0 0 0 0,-1 1 0 0 0,1-1 0 0 0,0-1 0 0 0,0 1 0 0 0,7 6 0 0 0,-10-10 9 0 0,13 12-25 0 0,0 0 1 0 0,22 16-1 0 0,-25-21 35 0 0,8 5-10 0 0,1-1 0 0 0,27 14 0 0 0,-28-17 0 0 0,-1 0 0 0 0,0 2 0 0 0,22 18 0 0 0,-11-8 0 0 0,-6-11 0 0 0,51 13 0 0 0,4-1 0 0 0,1 3 0 0 0,-65-23 0 0 0,0-1 0 0 0,0 0 0 0 0,20 0 0 0 0,-10-3 0 0 0,29-3 0 0 0,31-6 0 0 0,-4 10 0 0 0,-77 0 0 0 0,0 0 0 0 0,1 1 0 0 0,-1-1 0 0 0,0 1 0 0 0,1-1 0 0 0,-1 1 0 0 0,0 0 0 0 0,0 0 0 0 0,0 0 0 0 0,0 1 0 0 0,0-1 0 0 0,6 4 0 0 0,1 2 0 0 0,-2-3 11 0 0,0 0 0 0 0,0-1-1 0 0,0 0 1 0 0,1 0 0 0 0,8 1 0 0 0,11-2-3783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49.479"/>
    </inkml:context>
    <inkml:brush xml:id="br0">
      <inkml:brushProperty name="width" value="0.1" units="cm"/>
      <inkml:brushProperty name="height" value="0.1" units="cm"/>
      <inkml:brushProperty name="color" value="#E71224"/>
    </inkml:brush>
  </inkml:definitions>
  <inkml:trace contextRef="#ctx0" brushRef="#br0">1625 18 6823 0 0,'0'-1'39'0'0,"0"0"0"0"0,0 1-1 0 0,0-1 1 0 0,0 1-1 0 0,0-1 1 0 0,0 0 0 0 0,0 1-1 0 0,0-1 1 0 0,0 0-1 0 0,-1 1 1 0 0,1-1 0 0 0,0 1-1 0 0,0-1 1 0 0,-1 0-1 0 0,1 1 1 0 0,0-1-1 0 0,-1 1 1 0 0,1-1 0 0 0,-1 1-1 0 0,1-1 1 0 0,-1 1-1 0 0,1-1 1 0 0,-1 1 0 0 0,1 0-1 0 0,-1-1 1 0 0,1 1-1 0 0,-1 0 1 0 0,1-1 0 0 0,-1 1-1 0 0,1 0 1 0 0,-1 0-1 0 0,0-1 1 0 0,1 1 0 0 0,-2 0-1 0 0,-27 2-804 0 0,3 0 1481 0 0,23-2-452 0 0,-1-1 0 0 0,1 1-1 0 0,-1 0 1 0 0,0 0 0 0 0,1 0-1 0 0,-1 1 1 0 0,1-1 0 0 0,-1 1-1 0 0,1 0 1 0 0,-1 0-1 0 0,1 0 1 0 0,-1 1 0 0 0,1-1-1 0 0,0 1 1 0 0,0-1 0 0 0,0 1-1 0 0,0 0 1 0 0,0 1 0 0 0,0-1-1 0 0,0 0 1 0 0,1 1 0 0 0,-1-1-1 0 0,1 1 1 0 0,0 0-1 0 0,-3 3 1 0 0,-2 7 356 0 0,1-1 0 0 0,0 1-1 0 0,0 0 1 0 0,2 1 0 0 0,-4 13 0 0 0,-1 2-805 0 0,8-29 361 0 0,-1 1 0 0 0,1 0 0 0 0,-1-1 1 0 0,1 1-1 0 0,-1-1 0 0 0,1 0 0 0 0,-1 0 0 0 0,0 1 0 0 0,1-1 0 0 0,-1 0 0 0 0,1 0 0 0 0,-1-1 0 0 0,0 1 0 0 0,1 0 0 0 0,-1 0 0 0 0,1-1 0 0 0,-1 1 0 0 0,-1-2 1 0 0,-21 0 748 0 0,-7 2-364 0 0,-7 2-35 0 0,6 2-133 0 0,0-1 1 0 0,-1-1-1 0 0,1-2 0 0 0,-1-2 0 0 0,-42-6 1 0 0,-45-2 374 0 0,-475 12 1877 0 0,553-2-2608 0 0,0-1-1 0 0,0-1 0 0 0,-58-13 1 0 0,53 3-3907 0 0,1-4-3982 0 0,15 3 1358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52.133"/>
    </inkml:context>
    <inkml:brush xml:id="br0">
      <inkml:brushProperty name="width" value="0.1" units="cm"/>
      <inkml:brushProperty name="height" value="0.1" units="cm"/>
      <inkml:brushProperty name="color" value="#E71224"/>
    </inkml:brush>
  </inkml:definitions>
  <inkml:trace contextRef="#ctx0" brushRef="#br0">3709 124 455 0 0,'-35'14'260'0'0,"-19"1"5955"0"0,45-13-4451 0 0,-1 0 1 0 0,1-1-1 0 0,-18-1 1 0 0,-10-6-6 0 0,25 3-970 0 0,-1 1-1 0 0,1 0 0 0 0,-1 1 0 0 0,-22 1 1 0 0,-21-1 568 0 0,37-1-953 0 0,3 1 51 0 0,0-1-1 0 0,0 0 1 0 0,0-1-1 0 0,1-1 0 0 0,-1 0 1 0 0,1-1-1 0 0,-23-11 1 0 0,17 4-304 0 0,-1 1 0 0 0,0 1 0 0 0,-1 1 0 0 0,0 1 1 0 0,-1 1-1 0 0,1 1 0 0 0,-40-4 0 0 0,-128-4 640 0 0,104 9-582 0 0,38 0-140 0 0,-21-1 89 0 0,-1 5 59 0 0,-79 3 174 0 0,-26 4-219 0 0,65-5-86 0 0,-53 12 39 0 0,-51 0 158 0 0,62-10-151 0 0,-179 26-1 0 0,-44-4 330 0 0,172-16-177 0 0,19 12-17 0 0,119-11-152 0 0,0-3-1 0 0,-105-2 1 0 0,152-7-373 0 0,0 0 0 0 0,0-1-1 0 0,-20-7 1 0 0,0-4-7737 0 0,13 2-1201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57.328"/>
    </inkml:context>
    <inkml:brush xml:id="br0">
      <inkml:brushProperty name="width" value="0.1" units="cm"/>
      <inkml:brushProperty name="height" value="0.1" units="cm"/>
      <inkml:brushProperty name="color" value="#E71224"/>
    </inkml:brush>
  </inkml:definitions>
  <inkml:trace contextRef="#ctx0" brushRef="#br0">3006 146 10679 0 0,'-3'-3'177'0'0,"-1"2"0"0"0,0-1 0 0 0,0 0 0 0 0,0 1 0 0 0,0-1 0 0 0,-8 0-1 0 0,-18-7 186 0 0,27 8 5 0 0,1 0 0 0 0,0 0-1 0 0,0 0 1 0 0,0 1 0 0 0,-1-1-1 0 0,1 1 1 0 0,0 0 0 0 0,0-1-1 0 0,-1 1 1 0 0,1 0 0 0 0,0 0-1 0 0,-1 1 1 0 0,1-1 0 0 0,-3 1-1 0 0,-13 1 2654 0 0,-1-33-516 0 0,15 28-2385 0 0,0 1-1 0 0,0 0 1 0 0,0 0-1 0 0,0 0 1 0 0,-1 0-1 0 0,1 1 1 0 0,-1 0-1 0 0,1 0 1 0 0,-8-1 0 0 0,-22-6 359 0 0,20 3-326 0 0,0 1-1 0 0,-1 0 0 0 0,0 1 1 0 0,1 0-1 0 0,-17 0 1 0 0,-77 2 700 0 0,59 2-462 0 0,13 0-286 0 0,11-1 93 0 0,-1 0 0 0 0,-43-7-1 0 0,8-2 170 0 0,-80-2-1 0 0,35 3-150 0 0,-74 0 22 0 0,-74 22 170 0 0,33-5-133 0 0,-83 6 77 0 0,84-9-13 0 0,86-6-280 0 0,-345 3 795 0 0,284-4-869 0 0,148 4-1214 0 0,23 1-57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50.835"/>
    </inkml:context>
    <inkml:brush xml:id="br0">
      <inkml:brushProperty name="width" value="0.1" units="cm"/>
      <inkml:brushProperty name="height" value="0.1" units="cm"/>
      <inkml:brushProperty name="color" value="#FFFF00"/>
    </inkml:brush>
  </inkml:definitions>
  <inkml:trace contextRef="#ctx0" brushRef="#br0">76 28 5295 0 0,'0'-1'25'0'0,"0"0"-1"0"0,0 0 1 0 0,0 0-1 0 0,0 0 1 0 0,0 0-1 0 0,0 0 0 0 0,0 0 1 0 0,0 0-1 0 0,0 0 1 0 0,0 0-1 0 0,0 0 1 0 0,-1 0-1 0 0,1 0 0 0 0,0 0 1 0 0,-1 0-1 0 0,1 0 1 0 0,-1 0-1 0 0,1 1 0 0 0,-1-1 1 0 0,0 0-1 0 0,1 0 1 0 0,-1 0-1 0 0,0 1 1 0 0,1-1-1 0 0,-1 0 0 0 0,0 1 1 0 0,0-1-1 0 0,0 0 1 0 0,1 1-1 0 0,-1-1 1 0 0,-1 1-1 0 0,-1-1 26 0 0,0 1 1 0 0,0 0-1 0 0,0 0 0 0 0,0 1 1 0 0,0-1-1 0 0,0 1 0 0 0,0-1 0 0 0,-5 3 1 0 0,-18 2 1012 0 0,22-6 82 0 0,8-2-37 0 0,10-1 469 0 0,4 6-1007 0 0,1 1-1 0 0,-1 0 1 0 0,0 1-1 0 0,0 1 1 0 0,0 0-1 0 0,18 9 1 0 0,43 13-77 0 0,-30-17-326 0 0,-1-2 0 0 0,1-2-1 0 0,0-2 1 0 0,0-3 0 0 0,57-5-1 0 0,-89 3-116 0 0,-12 0-185 0 0,1 0 0 0 0,-1 1 1 0 0,1 0-1 0 0,-1 0 0 0 0,1 0 1 0 0,-1 1-1 0 0,6 1 0 0 0,1 6-501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58.446"/>
    </inkml:context>
    <inkml:brush xml:id="br0">
      <inkml:brushProperty name="width" value="0.1" units="cm"/>
      <inkml:brushProperty name="height" value="0.1" units="cm"/>
      <inkml:brushProperty name="color" value="#E71224"/>
    </inkml:brush>
  </inkml:definitions>
  <inkml:trace contextRef="#ctx0" brushRef="#br0">1652 25 5063 0 0,'1'-1'254'0'0,"1"0"0"0"0,-1 0 0 0 0,0 0 0 0 0,0-1 0 0 0,1 1 0 0 0,-1 0 0 0 0,0 1 0 0 0,1-1 0 0 0,6 2 3237 0 0,-18 11-3108 0 0,7-10 41 0 0,-1 0-1 0 0,1-1 1 0 0,0 1-1 0 0,0-1 1 0 0,-1 0-1 0 0,1 0 0 0 0,-1 0 1 0 0,1-1-1 0 0,-1 1 1 0 0,1-1-1 0 0,-1 1 1 0 0,1-1-1 0 0,-5-1 0 0 0,-19 4 1089 0 0,17-1-1197 0 0,1-1 0 0 0,-1 0 0 0 0,0 0 0 0 0,1-1 0 0 0,-1 0-1 0 0,1-1 1 0 0,-13-1 0 0 0,-2-4 1122 0 0,-36-12 0 0 0,50 14-1157 0 0,-7 0-88 0 0,0 0-1 0 0,-1 0 0 0 0,1 2 0 0 0,-1 0 0 0 0,1 1 0 0 0,-1 1 0 0 0,1 0 0 0 0,-1 2 0 0 0,-20 3 0 0 0,-21 7 202 0 0,-78 28-1 0 0,-10 2 91 0 0,74-26-126 0 0,-195 36 451 0 0,221-46-523 0 0,-1-2 1 0 0,0-2 0 0 0,-81-7 0 0 0,103 2-110 0 0,-1-1 0 0 0,-38-11 0 0 0,52 10-719 0 0,0 1-1 0 0,0-2 0 0 0,1 0 1 0 0,0 0-1 0 0,0-1 0 0 0,-19-16 1 0 0,7 2-9076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59.393"/>
    </inkml:context>
    <inkml:brush xml:id="br0">
      <inkml:brushProperty name="width" value="0.1" units="cm"/>
      <inkml:brushProperty name="height" value="0.1" units="cm"/>
      <inkml:brushProperty name="color" value="#E71224"/>
    </inkml:brush>
  </inkml:definitions>
  <inkml:trace contextRef="#ctx0" brushRef="#br0">3052 170 5527 0 0,'-2'0'284'0'0,"0"1"-1"0"0,1-1 0 0 0,-1 0 0 0 0,0 0 0 0 0,1 1 0 0 0,-1-1 0 0 0,0 1 0 0 0,1 0 1 0 0,-1-1-1 0 0,1 1 0 0 0,-1 0 0 0 0,1 0 0 0 0,-1 0 0 0 0,1 0 0 0 0,-2 2 0 0 0,3-3-173 0 0,-1 0 0 0 0,1 1 0 0 0,-1-1 0 0 0,1 1 0 0 0,-1-1 0 0 0,1 1 0 0 0,0-1 0 0 0,-1 1-1 0 0,1 0 1 0 0,0-1 0 0 0,-1 1 0 0 0,1-1 0 0 0,0 1 0 0 0,0 0 0 0 0,0-1 0 0 0,0 1 0 0 0,0 0-1 0 0,-1-1 1 0 0,1 1 0 0 0,0 0 0 0 0,0-1 0 0 0,1 1 0 0 0,-1 0 0 0 0,0-1 0 0 0,0 1 0 0 0,0 0 0 0 0,0-1-1 0 0,0 1 1 0 0,1-1 0 0 0,-1 1 0 0 0,0 0 0 0 0,1-1 0 0 0,-1 1 0 0 0,0-1 0 0 0,1 1 0 0 0,-1-1 0 0 0,1 1-1 0 0,0 0 1 0 0,-4-3 149 0 0,1 1 0 0 0,-1 0 0 0 0,1 0 0 0 0,-1 0 0 0 0,1 1 0 0 0,-1-1-1 0 0,0 0 1 0 0,1 1 0 0 0,-1 0 0 0 0,0 0 0 0 0,1 0 0 0 0,-1 0 0 0 0,0 0 0 0 0,-3 1 0 0 0,-52 7 5248 0 0,43-6-4903 0 0,-61 4 740 0 0,50-5-910 0 0,-41 7 0 0 0,-131 15 436 0 0,154-20-699 0 0,-115 3 686 0 0,-198-19 1 0 0,-100 17-197 0 0,240 4 27 0 0,148-9-578 0 0,0-3 1 0 0,0-3-1 0 0,1-3 1 0 0,-89-24-1 0 0,78 14-110 0 0,-175-52 0 0 0,185 48-527 0 0,-2 3 1 0 0,0 2-1 0 0,-1 4 0 0 0,-99-8 1 0 0,82 19-961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08.640"/>
    </inkml:context>
    <inkml:brush xml:id="br0">
      <inkml:brushProperty name="width" value="0.1" units="cm"/>
      <inkml:brushProperty name="height" value="0.1" units="cm"/>
      <inkml:brushProperty name="color" value="#E71224"/>
    </inkml:brush>
  </inkml:definitions>
  <inkml:trace contextRef="#ctx0" brushRef="#br0">1332 91 2759 0 0,'0'-1'8'0'0,"-1"0"0"0"0,1 1 0 0 0,0-1 0 0 0,0 0 0 0 0,0 1 0 0 0,0-1 0 0 0,0 0 0 0 0,0 1 0 0 0,1-1 0 0 0,-1 0-1 0 0,0 1 1 0 0,0-1 0 0 0,0 1 0 0 0,1-1 0 0 0,-1 0 0 0 0,0 1 0 0 0,1-1 0 0 0,-1 1 0 0 0,0-1 0 0 0,1 1-1 0 0,-1-1 1 0 0,1 1 0 0 0,-1-1 0 0 0,1 1 0 0 0,-1-1 0 0 0,1 1 0 0 0,-1-1 0 0 0,1 1 0 0 0,0-1 0 0 0,0 1-65 0 0,0-1 0 0 0,0 1 0 0 0,0-1 1 0 0,0 0-1 0 0,0 1 0 0 0,-1-1 0 0 0,1 0 1 0 0,0 1-1 0 0,0-1 0 0 0,-1 0 0 0 0,1 0 1 0 0,-1 0-1 0 0,2-1 0 0 0,27-22 9501 0 0,-27 21-8941 0 0,-2 3-484 0 0,1 0 0 0 0,-1 0 0 0 0,0 0 0 0 0,0-1 0 0 0,1 1 0 0 0,-1 0 1 0 0,0 0-1 0 0,0-1 0 0 0,1 1 0 0 0,-1 0 0 0 0,0-1 0 0 0,0 1 0 0 0,0 0 0 0 0,1-1 1 0 0,-1 1-1 0 0,0 0 0 0 0,0-1 0 0 0,0 1 0 0 0,0 0 0 0 0,0-1 0 0 0,0 1 0 0 0,0 0 1 0 0,0-1-1 0 0,0 1 0 0 0,0-1 0 0 0,0 1 0 0 0,0 0 0 0 0,0-1 0 0 0,0 1 0 0 0,0-1 1 0 0,-17 5 605 0 0,10-2 220 0 0,0-1 0 0 0,0 0-1 0 0,0 0 1 0 0,0-1 0 0 0,-12 0 0 0 0,7 0-231 0 0,-173 14 2136 0 0,105-6-847 0 0,2-1-751 0 0,-109-5 0 0 0,67-2-592 0 0,75 1-55 0 0,-85-9-1 0 0,75 2-69 0 0,-82 3 0 0 0,77 3-79 0 0,-59-8 1 0 0,107 6-1208 0 0,0 0-1 0 0,-21-8 0 0 0,25 7-473 0 0,0 0 0 0 0,1-1-1 0 0,-1 0 1 0 0,-12-8 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09.881"/>
    </inkml:context>
    <inkml:brush xml:id="br0">
      <inkml:brushProperty name="width" value="0.1" units="cm"/>
      <inkml:brushProperty name="height" value="0.1" units="cm"/>
      <inkml:brushProperty name="color" value="#E71224"/>
    </inkml:brush>
  </inkml:definitions>
  <inkml:trace contextRef="#ctx0" brushRef="#br0">1618 94 1839 0 0,'-4'-3'6304'0'0,"-12"-7"-3036"0"0,15 10-3231 0 0,-4 0 783 0 0,0 0-1 0 0,0 0 0 0 0,0 0 0 0 0,0 1 1 0 0,1 0-1 0 0,-10 3 0 0 0,3-2 196 0 0,1 0-1 0 0,0 0 0 0 0,0-1 1 0 0,-13-1-1 0 0,-14 3-231 0 0,-98 5 1433 0 0,-56 32-1187 0 0,42-7-321 0 0,138-31-651 0 0,-41 8 261 0 0,-1-2 0 0 0,-66 1 0 0 0,-13-18 102 0 0,-1 0 181 0 0,104 8-474 0 0,-1-2 0 0 0,1 0 0 0 0,0-2-1 0 0,0-1 1 0 0,0-2 0 0 0,1-1 0 0 0,0 0 0 0 0,-48-26-1 0 0,-8-14-480 0 0,30 11-3044 0 0,22 15-6191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15.213"/>
    </inkml:context>
    <inkml:brush xml:id="br0">
      <inkml:brushProperty name="width" value="0.1" units="cm"/>
      <inkml:brushProperty name="height" value="0.1" units="cm"/>
      <inkml:brushProperty name="color" value="#E71224"/>
    </inkml:brush>
  </inkml:definitions>
  <inkml:trace contextRef="#ctx0" brushRef="#br0">740 62 11487 0 0,'-3'-1'68'0'0,"0"-1"0"0"0,0 1 0 0 0,0-1 0 0 0,1 0 0 0 0,-1 0 0 0 0,1 0 0 0 0,-1 0 0 0 0,1 0 0 0 0,0-1 0 0 0,0 1 0 0 0,0-1 0 0 0,0 1 0 0 0,0-1 0 0 0,0 0 0 0 0,1 0 0 0 0,-1 0 0 0 0,1 0 0 0 0,0 0 0 0 0,0 0 0 0 0,0 0 0 0 0,0-5 0 0 0,0 8-60 0 0,1-1 0 0 0,0 1 0 0 0,0 0 0 0 0,0 0 0 0 0,0 0 0 0 0,-1-1 0 0 0,1 1 0 0 0,0 0 0 0 0,0 0 0 0 0,0-1 0 0 0,-1 1 0 0 0,1 0 0 0 0,0 0 0 0 0,0 0 0 0 0,-1 0 0 0 0,1 0 0 0 0,0 0 0 0 0,0-1 0 0 0,-1 1 0 0 0,1 0 0 0 0,0 0 0 0 0,-1 0 0 0 0,1 0 0 0 0,0 0 0 0 0,-1 0 0 0 0,1 0 0 0 0,0 0 0 0 0,0 0 0 0 0,-1 0 0 0 0,1 0 0 0 0,0 0 0 0 0,-1 0 0 0 0,1 1 0 0 0,0-1 0 0 0,0 0 0 0 0,-1 0 0 0 0,1 0 0 0 0,0 0 0 0 0,0 0 0 0 0,-1 1 0 0 0,1-1 0 0 0,0 0 0 0 0,0 0 0 0 0,-1 0 0 0 0,1 1 0 0 0,0-1 0 0 0,0 1 0 0 0,-22 12 937 0 0,15-9-311 0 0,-3 2 159 0 0,-1-2 0 0 0,0 0 0 0 0,0 0 0 0 0,0-1 0 0 0,0 0 0 0 0,-24 3 0 0 0,-73-3 1827 0 0,55-2-1858 0 0,-53 4 585 0 0,-143-2 991 0 0,244-3-2622 0 0,-1-1-1 0 0,1 0 1 0 0,0 0-1 0 0,0 0 1 0 0,-8-3-1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16.346"/>
    </inkml:context>
    <inkml:brush xml:id="br0">
      <inkml:brushProperty name="width" value="0.1" units="cm"/>
      <inkml:brushProperty name="height" value="0.1" units="cm"/>
      <inkml:brushProperty name="color" value="#E71224"/>
    </inkml:brush>
  </inkml:definitions>
  <inkml:trace contextRef="#ctx0" brushRef="#br0">2490 73 10855 0 0,'-51'11'2068'0'0,"-66"24"0"0"0,95-28-820 0 0,-38 6 0 0 0,-10 4 791 0 0,25-4-1614 0 0,-72 13 0 0 0,95-23-140 0 0,0-1 0 0 0,1 0-1 0 0,-1-2 1 0 0,0 0 0 0 0,-35-6 0 0 0,-130-13 1966 0 0,58 9 1707 0 0,-80-26-5429 0 0,50 6 1115 0 0,18 1-450 0 0,-34-5 1355 0 0,78 22-1718 0 0,-170-10 3367 0 0,-41 18-1126 0 0,139 11-2373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17.898"/>
    </inkml:context>
    <inkml:brush xml:id="br0">
      <inkml:brushProperty name="width" value="0.1" units="cm"/>
      <inkml:brushProperty name="height" value="0.1" units="cm"/>
      <inkml:brushProperty name="color" value="#E71224"/>
    </inkml:brush>
  </inkml:definitions>
  <inkml:trace contextRef="#ctx0" brushRef="#br0">2595 251 3679 0 0,'-5'-3'350'0'0,"0"1"0"0"0,0 0-1 0 0,0 0 1 0 0,0 0-1 0 0,0 0 1 0 0,-8-1 0 0 0,9 2-54 0 0,-1 0 0 0 0,0 0 0 0 0,1 0 0 0 0,-1-1 0 0 0,1 0 0 0 0,-1 0 0 0 0,1 0 0 0 0,0-1 0 0 0,-5-2 0 0 0,4 0 537 0 0,-1 0-1 0 0,0 0 0 0 0,-1 1 1 0 0,1 0-1 0 0,-1 0 0 0 0,1 1 1 0 0,-1-1-1 0 0,-1 2 0 0 0,-12-5 1 0 0,12 6-464 0 0,1 0 0 0 0,-1 1 0 0 0,0 0 0 0 0,0 0 0 0 0,1 0 0 0 0,-10 2 0 0 0,-133 28 1842 0 0,111-21-1673 0 0,16-6-243 0 0,0 0 1 0 0,-34-2-1 0 0,9 1-4 0 0,-58 4 248 0 0,-236 8 689 0 0,275-18-888 0 0,1-3 0 0 0,0-3-1 0 0,-86-23 1 0 0,79 15-9 0 0,-1 3 0 0 0,-90-6 0 0 0,-68 27 290 0 0,151 0-279 0 0,-96-7-1 0 0,127-5-322 0 0,1-2 0 0 0,0-2 1 0 0,0-3-1 0 0,-66-25 0 0 0,102 32-534 0 0,0 0 0 0 0,0-1 0 0 0,1 0 0 0 0,-20-16 0 0 0,6 4-854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06.492"/>
    </inkml:context>
    <inkml:brush xml:id="br0">
      <inkml:brushProperty name="width" value="0.1" units="cm"/>
      <inkml:brushProperty name="height" value="0.1" units="cm"/>
      <inkml:brushProperty name="color" value="#E71224"/>
    </inkml:brush>
  </inkml:definitions>
  <inkml:trace contextRef="#ctx0" brushRef="#br0">1376 58 8287 0 0,'0'0'126'0'0,"-1"0"-1"0"0,0-1 1 0 0,1 1-1 0 0,-1-1 1 0 0,1 1-1 0 0,-1-1 0 0 0,1 1 1 0 0,-1-1-1 0 0,1 1 1 0 0,0-1-1 0 0,-1 0 1 0 0,1 1-1 0 0,0-1 1 0 0,-1 1-1 0 0,1-1 0 0 0,0 0 1 0 0,0 1-1 0 0,0-1 1 0 0,0 0-1 0 0,-1 0 1 0 0,1 1-1 0 0,0-1 1 0 0,0 0-1 0 0,0 1 0 0 0,0-1 1 0 0,1 0-1 0 0,-1 1 1 0 0,0-1-1 0 0,0 0 1 0 0,0 1-1 0 0,0-1 1 0 0,1 0-1 0 0,-1 1 0 0 0,0-1 1 0 0,1 0-1 0 0,0 0 1 0 0,3-10-784 0 0,-4 10 671 0 0,1 1 0 0 0,-1-1 0 0 0,0 0 0 0 0,0 1 0 0 0,1-1 0 0 0,-1 0 0 0 0,0 1 0 0 0,0-1 0 0 0,0 0 0 0 0,0 1 0 0 0,0-1 0 0 0,0 0 0 0 0,0 1 0 0 0,0-1 0 0 0,0 0 0 0 0,0 1 0 0 0,-1-1 0 0 0,1 0 0 0 0,0 1 0 0 0,0-1 0 0 0,-1 0 0 0 0,1 1 0 0 0,0-1 0 0 0,-1 1 0 0 0,1-1 0 0 0,0 1 0 0 0,-1-1 0 0 0,1 1 0 0 0,-1-1 0 0 0,1 1 0 0 0,-1-1 0 0 0,1 1 0 0 0,-1-1 0 0 0,0 1-1 0 0,1 0 1 0 0,-1-1 0 0 0,1 1 0 0 0,-1 0 0 0 0,0 0 0 0 0,1 0 0 0 0,-1-1 0 0 0,0 1 0 0 0,1 0 0 0 0,-1 0 0 0 0,-1 0 0 0 0,-4-1 650 0 0,-1 1-1 0 0,0 0 0 0 0,1 1 0 0 0,-8 0 1 0 0,-2 1 1438 0 0,-161 11 1415 0 0,73-2-2278 0 0,-68 4 408 0 0,51-3-296 0 0,-206-5 1 0 0,193-16-1304 0 0,-100-6-3413 0 0,197 14 1822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07.650"/>
    </inkml:context>
    <inkml:brush xml:id="br0">
      <inkml:brushProperty name="width" value="0.1" units="cm"/>
      <inkml:brushProperty name="height" value="0.1" units="cm"/>
      <inkml:brushProperty name="color" value="#E71224"/>
    </inkml:brush>
  </inkml:definitions>
  <inkml:trace contextRef="#ctx0" brushRef="#br0">2093 180 6911 0 0,'-4'-1'375'0'0,"-1"0"-1"0"0,0 1 1 0 0,1-1 0 0 0,-1 1-1 0 0,1 0 1 0 0,-1 0-1 0 0,0 1 1 0 0,1-1-1 0 0,-1 1 1 0 0,1 0-1 0 0,-1 0 1 0 0,1 1-1 0 0,0-1 1 0 0,-1 1 0 0 0,1 0-1 0 0,-7 4 1 0 0,4-2-265 0 0,-1 0 1 0 0,0-1-1 0 0,0 0 1 0 0,-11 2-1 0 0,12-5 67 0 0,1-1-1 0 0,0 0 0 0 0,0 0 1 0 0,-1 0-1 0 0,1 0 0 0 0,0-1 1 0 0,0 0-1 0 0,0 0 1 0 0,1-1-1 0 0,-9-4 0 0 0,-18-7 1580 0 0,-10 1-578 0 0,-1 3-1 0 0,-72-10 0 0 0,-92 5 211 0 0,20 2 20 0 0,-300-27 1109 0 0,-36 23-1093 0 0,517 17-1411 0 0,-97-1 174 0 0,90 0-304 0 0,-1 0 0 0 0,0-2 0 0 0,0 1 0 0 0,1-2 0 0 0,-18-6 0 0 0,10-1-1474 0 0,1-5-505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08.610"/>
    </inkml:context>
    <inkml:brush xml:id="br0">
      <inkml:brushProperty name="width" value="0.1" units="cm"/>
      <inkml:brushProperty name="height" value="0.1" units="cm"/>
      <inkml:brushProperty name="color" value="#E71224"/>
    </inkml:brush>
  </inkml:definitions>
  <inkml:trace contextRef="#ctx0" brushRef="#br0">1514 17 10391 0 0,'7'-9'5116'0'0,"-8"10"-4888"0"0,-1-1 0 0 0,1 1 0 0 0,-1 0 0 0 0,0 0 0 0 0,1-1 0 0 0,-1 1 0 0 0,0-1 0 0 0,1 1 0 0 0,-1-1 0 0 0,0 0 0 0 0,0 1-1 0 0,0-1 1 0 0,1 0 0 0 0,-1 0 0 0 0,0 0 0 0 0,-2-1 0 0 0,-40-6 1481 0 0,7 1-793 0 0,-17 7 66 0 0,-1 2 1 0 0,1 3-1 0 0,-60 14 0 0 0,-73 8-607 0 0,110-24-109 0 0,-108-8 1 0 0,-74-23 377 0 0,2 1-1781 0 0,149 24-1202 0 0,50 4 174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52.487"/>
    </inkml:context>
    <inkml:brush xml:id="br0">
      <inkml:brushProperty name="width" value="0.1" units="cm"/>
      <inkml:brushProperty name="height" value="0.1" units="cm"/>
      <inkml:brushProperty name="color" value="#FFFF00"/>
    </inkml:brush>
  </inkml:definitions>
  <inkml:trace contextRef="#ctx0" brushRef="#br0">1 121 4951 0 0,'0'-10'607'0'0,"0"10"-599"0"0,0 1 0 0 0,0-1 0 0 0,0 0 0 0 0,0 0 0 0 0,0 1 0 0 0,0-1 0 0 0,0 0 0 0 0,0 0 0 0 0,0 1 0 0 0,0-1 0 0 0,0 0 0 0 0,0 1 0 0 0,0-1 0 0 0,0 0 0 0 0,0 0 0 0 0,0 1 0 0 0,1-1 0 0 0,-1 0 0 0 0,0 0 1 0 0,0 1-1 0 0,0-1 0 0 0,0 0 0 0 0,1 0 0 0 0,-1 0 0 0 0,0 1 0 0 0,0-1 0 0 0,0 0 0 0 0,1 0 0 0 0,-1 0 0 0 0,0 0 0 0 0,0 1 0 0 0,1-1 0 0 0,-1 0 0 0 0,0 0 0 0 0,0 0 0 0 0,1 0 0 0 0,-1 0 0 0 0,0 0 0 0 0,0 0 0 0 0,1 0 0 0 0,-1 0 0 0 0,0 0 0 0 0,1 0 0 0 0,-1 0 0 0 0,0 0 0 0 0,0 0 0 0 0,1 0 0 0 0,-1 0 0 0 0,0 0 0 0 0,0 0 0 0 0,1 0 0 0 0,-1 0 0 0 0,0 0 0 0 0,0 0 0 0 0,1-1 0 0 0,-1 1 0 0 0,0 0 0 0 0,0 0 0 0 0,1-1 0 0 0,1-1 244 0 0,-1 0-1 0 0,1 0 0 0 0,-1-1 1 0 0,1 1-1 0 0,-1-1 0 0 0,0 1 1 0 0,0-1-1 0 0,0 1 0 0 0,-1-1 1 0 0,1 0-1 0 0,0 1 0 0 0,-1-6 1 0 0,0 7-120 0 0,0-1 0 0 0,0 0 0 0 0,1 0 0 0 0,-1 0 1 0 0,0 1-1 0 0,1-1 0 0 0,-1 0 0 0 0,1 0 0 0 0,-1 1 0 0 0,1-1 1 0 0,0 0-1 0 0,0 1 0 0 0,-1-1 0 0 0,1 1 0 0 0,0-1 0 0 0,1 1 1 0 0,-1 0-1 0 0,0-1 0 0 0,0 1 0 0 0,1 0 0 0 0,-1 0 0 0 0,0 0 1 0 0,1 0-1 0 0,-1 0 0 0 0,1 0 0 0 0,0 0 0 0 0,2-1 0 0 0,6 0 37 0 0,1 0 0 0 0,-1 1 0 0 0,15 0-1 0 0,0-1 151 0 0,121-14 1215 0 0,-125 14-1371 0 0,45-6 163 0 0,1 4 0 0 0,92 5-1 0 0,-117 0-266 0 0,-25-1-18 0 0,30 5-1 0 0,14 4 6 0 0,-27-4 14 0 0,0 2 1 0 0,35 10-1 0 0,-28-4 94 0 0,1-3 0 0 0,0-1 0 0 0,0-3 0 0 0,1-1 1 0 0,-1-2-1 0 0,1-1 0 0 0,0-3 0 0 0,0-2 0 0 0,74-13 0 0 0,-81 8 78 0 0,1 3 0 0 0,0 1 0 0 0,1 1 0 0 0,-1 2 0 0 0,0 2 0 0 0,44 6 0 0 0,2 5-453 0 0,71 14 1152 0 0,-139-22-1694 0 0,1 0 1 0 0,-1 1 0 0 0,0 1-1 0 0,0 1 1 0 0,0 0 0 0 0,-1 1-1 0 0,17 12 1 0 0,-16-7-5593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09.822"/>
    </inkml:context>
    <inkml:brush xml:id="br0">
      <inkml:brushProperty name="width" value="0.1" units="cm"/>
      <inkml:brushProperty name="height" value="0.1" units="cm"/>
      <inkml:brushProperty name="color" value="#E71224"/>
    </inkml:brush>
  </inkml:definitions>
  <inkml:trace contextRef="#ctx0" brushRef="#br0">2133 85 8287 0 0,'-1'-2'678'0'0,"-1"0"0"0"0,0 0 0 0 0,1 0 0 0 0,-1 0 0 0 0,0 1 0 0 0,0-1 0 0 0,0 0 0 0 0,0 1 0 0 0,-1-1 0 0 0,1 1 0 0 0,0 0 0 0 0,-1 0 0 0 0,-2-1 0 0 0,0 0-399 0 0,1 1 0 0 0,-1 0-1 0 0,0 0 1 0 0,0 1 0 0 0,1 0 0 0 0,-9 0 0 0 0,-5 2-1079 0 0,0 0 0 0 0,1 2 0 0 0,-18 5 0 0 0,16-3 1396 0 0,-18 2 9 0 0,-1-1-1 0 0,0-1 0 0 0,-47-1 0 0 0,-114-13 3523 0 0,127 5-3497 0 0,0 3 1 0 0,-73 9-1 0 0,-86 1 264 0 0,179-14-667 0 0,1-3-1 0 0,0-2 0 0 0,-67-22 0 0 0,-60-10 196 0 0,115 31-160 0 0,1 4 0 0 0,-69 1 0 0 0,3 14-1622 0 0,89-2-2315 0 0,-48 13-1 0 0,10 5-4855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10.535"/>
    </inkml:context>
    <inkml:brush xml:id="br0">
      <inkml:brushProperty name="width" value="0.1" units="cm"/>
      <inkml:brushProperty name="height" value="0.1" units="cm"/>
      <inkml:brushProperty name="color" value="#E71224"/>
    </inkml:brush>
  </inkml:definitions>
  <inkml:trace contextRef="#ctx0" brushRef="#br0">1806 61 10135 0 0,'-14'-4'1176'0'0,"-19"-5"-1109"0"0,8 5 6820 0 0,-35-3-3973 0 0,31 3-3172 0 0,1 1 1 0 0,-1 2-1 0 0,-42 2 1 0 0,23 1 398 0 0,0-2 0 0 0,0-2 0 0 0,-64-11 1 0 0,-78-3 3230 0 0,94 20-2287 0 0,-138 25 0 0 0,146-16-862 0 0,-59 10-148 0 0,-164 48-1 0 0,150-33-3487 0 0,128-33 1805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11.859"/>
    </inkml:context>
    <inkml:brush xml:id="br0">
      <inkml:brushProperty name="width" value="0.1" units="cm"/>
      <inkml:brushProperty name="height" value="0.1" units="cm"/>
      <inkml:brushProperty name="color" value="#E71224"/>
    </inkml:brush>
  </inkml:definitions>
  <inkml:trace contextRef="#ctx0" brushRef="#br0">2477 67 7367 0 0,'-12'-7'787'0'0,"-22"-7"11260"0"0,27 12-12953 0 0,5 1 817 0 0,-9-5-851 0 0,-11-7-181 0 0,15 10 1288 0 0,-1 0 0 0 0,1 0 0 0 0,0 0 0 0 0,-1 1 0 0 0,1 0 0 0 0,-1 1 0 0 0,-10-2 0 0 0,-60 1 1280 0 0,21 1-1450 0 0,-132 1 3436 0 0,35 2-3376 0 0,-5 5 87 0 0,28-1 372 0 0,20-7-229 0 0,-18 0 479 0 0,-141 16 1 0 0,134-3-590 0 0,0-6 0 0 0,-165-13 0 0 0,179 2-113 0 0,-71-5 607 0 0,66-8-8427 0 0,101 12-586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1:45.047"/>
    </inkml:context>
    <inkml:brush xml:id="br0">
      <inkml:brushProperty name="width" value="0.1" units="cm"/>
      <inkml:brushProperty name="height" value="0.1" units="cm"/>
      <inkml:brushProperty name="color" value="#E71224"/>
    </inkml:brush>
  </inkml:definitions>
  <inkml:trace contextRef="#ctx0" brushRef="#br0">1338 358 455 0 0,'-13'-39'10223'0'0,"4"21"-8454"0"0,-1 0 1 0 0,-23-34-1 0 0,30 49-1558 0 0,-1-1 1 0 0,1 0-1 0 0,-1 1 1 0 0,0-1-1 0 0,0 1 0 0 0,0 0 1 0 0,-1 1-1 0 0,1-1 1 0 0,0 1-1 0 0,-8-3 1 0 0,-49-13 1172 0 0,44 14-1166 0 0,-3 0-81 0 0,-1 1 0 0 0,0 1 0 0 0,-30 2 0 0 0,-4-2 200 0 0,13 0-66 0 0,-88-9 561 0 0,110 8-748 0 0,0-2 0 0 0,0 0 1 0 0,0 0-1 0 0,-26-13 0 0 0,34 13-59 0 0,0 1-1 0 0,1 1 0 0 0,-1 0 1 0 0,-1 0-1 0 0,1 1 0 0 0,0 1 1 0 0,0 0-1 0 0,-1 1 1 0 0,-14 1-1 0 0,10 1 6 0 0,1 0-1 0 0,-1 1 1 0 0,0 1 0 0 0,1 0 0 0 0,0 1-1 0 0,-19 9 1 0 0,13-2-13 0 0,0 1 0 0 0,1 1-1 0 0,1 1 1 0 0,0 1 0 0 0,1 1 0 0 0,-32 36-1 0 0,33-32-12 0 0,0 0 0 0 0,-15 23-1 0 0,9-8 1 0 0,-5 7 31 0 0,-43 83 0 0 0,65-112-31 0 0,1 2 1 0 0,0-1 0 0 0,1 0 0 0 0,1 1 0 0 0,0 0 0 0 0,2 0 0 0 0,-1 0 0 0 0,2 0 0 0 0,0 1 0 0 0,2 16 0 0 0,7 36 27 0 0,27 113 0 0 0,-14-113 22 0 0,3-1 0 0 0,63 120-1 0 0,-35-79-22 0 0,-39-82-19 0 0,1 0-1 0 0,1-1 0 0 0,2 0 1 0 0,30 36-1 0 0,-36-50 4 0 0,0 0 0 0 0,0-1-1 0 0,1-1 1 0 0,0 0 0 0 0,1-1-1 0 0,0 0 1 0 0,1-1 0 0 0,0 0-1 0 0,0-1 1 0 0,24 8 0 0 0,-30-13 4 0 0,0-1 0 0 0,0 0 0 0 0,0 0 0 0 0,1 0-1 0 0,-1-1 1 0 0,0-1 0 0 0,0 0 0 0 0,0 0 0 0 0,1 0 0 0 0,-1-1 0 0 0,0 0 0 0 0,-1 0 0 0 0,13-6 0 0 0,11-6 95 0 0,55-35 1 0 0,-72 40-76 0 0,77-48 142 0 0,149-124 1 0 0,-185 137-109 0 0,-28 22-6 0 0,-1 0-1 0 0,25-27 0 0 0,-3-10 121 0 0,-2-2 1 0 0,52-91-1 0 0,-86 131-120 0 0,-2 0 0 0 0,0-1 0 0 0,-1 0 0 0 0,-1 0 1 0 0,-2-1-1 0 0,0 0 0 0 0,-1 0 0 0 0,-1-1 0 0 0,-2 1 0 0 0,0-1 0 0 0,-1 0 0 0 0,-1 1 0 0 0,-2-1 0 0 0,0 0 0 0 0,-2 1 0 0 0,0-1 0 0 0,-2 1 0 0 0,0 1 0 0 0,-2-1 0 0 0,0 1 0 0 0,-2 0 0 0 0,0 1 0 0 0,-1 0 0 0 0,-1 0 0 0 0,-1 2 0 0 0,-30-35 0 0 0,-20-14-265 0 0,-38-47 1215 0 0,58 53-3569 0 0,35 46 248 0 0,0 1 0 0 0,-7-22 1 0 0,6 9-5628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1:48.024"/>
    </inkml:context>
    <inkml:brush xml:id="br0">
      <inkml:brushProperty name="width" value="0.1" units="cm"/>
      <inkml:brushProperty name="height" value="0.1" units="cm"/>
      <inkml:brushProperty name="color" value="#E71224"/>
    </inkml:brush>
  </inkml:definitions>
  <inkml:trace contextRef="#ctx0" brushRef="#br0">1074 543 6447 0 0,'1'-69'2041'0'0,"1"31"-589"0"0,-6-71 1 0 0,2 99-1300 0 0,-1-1 1 0 0,0 1-1 0 0,0 0 0 0 0,-1 0 1 0 0,0 1-1 0 0,-8-14 1 0 0,-38-55 938 0 0,40 64-940 0 0,1 1 202 0 0,-1 0-1 0 0,-1 0 0 0 0,0 2 0 0 0,0-1 0 0 0,-1 1 1 0 0,0 1-1 0 0,-1 0 0 0 0,-1 1 0 0 0,1 0 1 0 0,-1 1-1 0 0,-1 0 0 0 0,-17-6 0 0 0,18 11-291 0 0,0 0 0 0 0,-1 1 0 0 0,1 1 0 0 0,0 0 0 0 0,-1 1 0 0 0,1 0 0 0 0,-29 5 0 0 0,25-1-42 0 0,0 0 0 0 0,0 1 0 0 0,0 2 0 0 0,1-1 0 0 0,0 2 0 0 0,0 0 0 0 0,1 1 0 0 0,0 1 0 0 0,-22 18 0 0 0,-34 23 208 0 0,35-25-148 0 0,-56 49-1 0 0,71-52-52 0 0,1 0 0 0 0,1 1 0 0 0,1 1 0 0 0,1 1 0 0 0,2 0 0 0 0,0 2 0 0 0,2 0 0 0 0,-21 58 0 0 0,16-35-25 0 0,2 2 0 0 0,2 0 0 0 0,3 0 0 0 0,-8 84 0 0 0,17-81 164 0 0,3-1 0 0 0,10 79 0 0 0,-6-102-77 0 0,2 0 0 0 0,2-1 0 0 0,1 0 0 0 0,1 0 0 0 0,21 45 0 0 0,-4-22 45 0 0,-10-17-91 0 0,2 0 1 0 0,1-1-1 0 0,38 50 0 0 0,-43-70 1 0 0,0-2 0 0 0,1 0 0 0 0,0-1 0 0 0,26 16 0 0 0,-7-5 253 0 0,62 35 172 0 0,-2 0-90 0 0,-85-52-367 0 0,-1-1-1 0 0,1 0 0 0 0,0-1 1 0 0,1 0-1 0 0,-1-1 0 0 0,1 0 1 0 0,0 0-1 0 0,0-1 0 0 0,0-1 1 0 0,0 1-1 0 0,1-2 1 0 0,-1 0-1 0 0,0 0 0 0 0,1-1 1 0 0,-1-1-1 0 0,1 1 0 0 0,-1-2 1 0 0,0 0-1 0 0,0 0 0 0 0,0-1 1 0 0,0 0-1 0 0,19-9 0 0 0,8-10 171 0 0,-2-2 0 0 0,0-1 0 0 0,-2-2 0 0 0,0-1-1 0 0,44-51 1 0 0,-47 48-116 0 0,-3-2 0 0 0,-1-1 0 0 0,-1-2 1 0 0,-2 0-1 0 0,-1-2 0 0 0,34-79 0 0 0,-48 95-4 0 0,-1 0 1 0 0,-1 0 0 0 0,-1-1-1 0 0,0 0 1 0 0,-2 0 0 0 0,-1-1-1 0 0,-1 1 1 0 0,-1-1 0 0 0,-1 1-1 0 0,-6-46 1 0 0,-5 9 226 0 0,2 15 78 0 0,2 0-1 0 0,2 0 0 0 0,0-80 1 0 0,11 65-231 0 0,-3 30-73 0 0,-1 0 0 0 0,-2-50 0 0 0,-1 70-50 0 0,-1 0 0 0 0,0 0 1 0 0,0 1-1 0 0,-1-1 0 0 0,0 1 1 0 0,0 0-1 0 0,-1-1 1 0 0,0 2-1 0 0,-1-1 0 0 0,0 0 1 0 0,-1 1-1 0 0,-7-10 0 0 0,0 5 7 0 0,0 0 0 0 0,-2 0-1 0 0,1 2 1 0 0,-1-1 0 0 0,-1 2-1 0 0,0 0 1 0 0,-26-11 0 0 0,-4 1 50 0 0,-78-22 1 0 0,73 28-646 0 0,0 3 0 0 0,-1 2 1 0 0,1 3-1 0 0,-2 2 0 0 0,1 2 0 0 0,-61 5 0 0 0,88-1-1257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30.022"/>
    </inkml:context>
    <inkml:brush xml:id="br0">
      <inkml:brushProperty name="width" value="0.1" units="cm"/>
      <inkml:brushProperty name="height" value="0.1" units="cm"/>
      <inkml:brushProperty name="color" value="#E71224"/>
    </inkml:brush>
  </inkml:definitions>
  <inkml:trace contextRef="#ctx0" brushRef="#br0">2222 1607 7567 0 0,'-3'0'119'0'0,"0"0"0"0"0,1 0-1 0 0,-1 0 1 0 0,0-1 0 0 0,0 1-1 0 0,1-1 1 0 0,-1 1 0 0 0,0-1-1 0 0,1 0 1 0 0,-1 0 0 0 0,1 0-1 0 0,-1 0 1 0 0,1-1 0 0 0,-1 1-1 0 0,-2-3 1 0 0,2 1 20 0 0,0-1 1 0 0,0 1-1 0 0,1-1 0 0 0,-1 0 0 0 0,1 0 1 0 0,0 0-1 0 0,0 0 0 0 0,-3-7 0 0 0,4 8 15 0 0,0 0 0 0 0,-1 0 0 0 0,0 0-1 0 0,0 0 1 0 0,1 0 0 0 0,-2 1 0 0 0,1-1-1 0 0,0 1 1 0 0,0-1 0 0 0,-1 1 0 0 0,0 0-1 0 0,1 0 1 0 0,-1 0 0 0 0,0 1 0 0 0,0-1-1 0 0,0 0 1 0 0,-4-1 0 0 0,2 2 190 0 0,-1-1 0 0 0,1 1-1 0 0,-1 0 1 0 0,0 0 0 0 0,1 0 0 0 0,-1 1 0 0 0,0 0 0 0 0,1 0 0 0 0,-10 1 0 0 0,-40 0 688 0 0,30-1-637 0 0,-2-1 67 0 0,-46 3 781 0 0,2-2-792 0 0,4 0 79 0 0,-98 6 819 0 0,14-2-1053 0 0,91-2 78 0 0,-82-8-1 0 0,115 2-371 0 0,-50-13 0 0 0,4 1 438 0 0,-12-4-32 0 0,-5-2-396 0 0,2 2 2 0 0,-4-2 47 0 0,66 19-17 0 0,5 0 23 0 0,0 0 1 0 0,1-1 0 0 0,-29-10-1 0 0,41 11-59 0 0,5 3-8 0 0,0-1 0 0 0,0 0 0 0 0,0 0 1 0 0,0-1-1 0 0,0 1 0 0 0,0-1 0 0 0,0 1 1 0 0,1-1-1 0 0,-1 0 0 0 0,1 0 0 0 0,-1 0 0 0 0,1 0 1 0 0,0 0-1 0 0,-3-4 0 0 0,5 6 0 0 0,0-1 0 0 0,0 1 0 0 0,-1-1 1 0 0,1 0-1 0 0,0 1 0 0 0,0-1 0 0 0,0 1 0 0 0,0-1 0 0 0,0 0 0 0 0,0 1 0 0 0,0-1 0 0 0,0 0 1 0 0,1 1-1 0 0,-1-1 0 0 0,0 1 0 0 0,0-1 0 0 0,0 0 0 0 0,1 1 0 0 0,-1-1 0 0 0,0 1 0 0 0,1-1 1 0 0,-1 1-1 0 0,0-1 0 0 0,1 1 0 0 0,-1-1 0 0 0,1 1 0 0 0,-1-1 0 0 0,1 1 0 0 0,-1 0 0 0 0,1-1 1 0 0,-1 1-1 0 0,1 0 0 0 0,-1-1 0 0 0,1 1 0 0 0,-1 0 0 0 0,1 0 0 0 0,-1-1 0 0 0,2 1 0 0 0,28-9 198 0 0,-21 7-52 0 0,-7 1-140 0 0,0 1-1 0 0,0 0 1 0 0,0 0-1 0 0,0 0 1 0 0,0 0-1 0 0,0 0 1 0 0,0 1-1 0 0,1-1 1 0 0,-1 1-1 0 0,0-1 1 0 0,0 1-1 0 0,0 0 1 0 0,0 0-1 0 0,-1 0 1 0 0,1 0-1 0 0,0 0 1 0 0,0 0-1 0 0,0 0 1 0 0,-1 1-1 0 0,1-1 1 0 0,1 2-1 0 0,0-1-4 0 0,-1 0-1 0 0,1 0 0 0 0,0 0 1 0 0,0 0-1 0 0,0 0 0 0 0,0-1 1 0 0,0 1-1 0 0,6 1 0 0 0,1-1 0 0 0,0 1 0 0 0,0 0 0 0 0,10 5 0 0 0,18 6 0 0 0,6 0 0 0 0,-23-6 0 0 0,1-2 0 0 0,45 8 0 0 0,6-2 0 0 0,10 3 0 0 0,-60-12 0 0 0,39 1 0 0 0,16-12 0 0 0,-67 7 0 0 0,27-5 0 0 0,47 0 0 0 0,118 17 0 0 0,-168-9 0 0 0,-65-3 255 0 0,9 0-184 0 0,-33 3 0 0 0,6 3-67 0 0,-1 3 0 0 0,-69 19-1 0 0,86-18 3 0 0,0-1 0 0 0,-1-2-1 0 0,1-1 1 0 0,-36 0 0 0 0,-132-7 28 0 0,173 1-33 0 0,-88 2 19 0 0,75 1-6 0 0,0-2 1 0 0,-78-9 0 0 0,105 6-15 0 0,-42-7 0 0 0,-58-19 0 0 0,73 18 63 0 0,27 8-24 0 0,0-1-1 0 0,-1 0 1 0 0,1-1-1 0 0,-15-9 1 0 0,27 13-35 0 0,-1 0 1 0 0,1 0-1 0 0,0-1 0 0 0,-1 1 1 0 0,1 0-1 0 0,0-1 0 0 0,0 1 1 0 0,0-1-1 0 0,0 0 0 0 0,0 1 1 0 0,0-1-1 0 0,1 0 0 0 0,-1 1 1 0 0,1-1-1 0 0,-1 0 0 0 0,1 0 1 0 0,-1-3-1 0 0,-1-37-14 0 0,2 19 14 0 0,-7-21 65 0 0,-2 1 0 0 0,-2 0 0 0 0,-24-63 0 0 0,-52-151 127 0 0,82 239-191 0 0,1 0-1 0 0,0-1 1 0 0,2 1-1 0 0,0-1 1 0 0,2 0 0 0 0,1-21-1 0 0,3-6 12 0 0,13-60 0 0 0,2-4-2 0 0,10-41 25 0 0,-21 122-14 0 0,13-31 1 0 0,-11 36 18 0 0,11-48 0 0 0,-18 56-51 0 0,-3 11 19 0 0,1 0 1 0 0,0 0-1 0 0,0 0 0 0 0,0 0 1 0 0,1 0-1 0 0,2-5 0 0 0,-3 8-10 0 0,0 1 0 0 0,0-1 0 0 0,0 1 0 0 0,0 0 0 0 0,0 0 0 0 0,0 0 0 0 0,1-1 0 0 0,-1 1 0 0 0,0 0 0 0 0,1 1 0 0 0,-1-1 0 0 0,0 0 0 0 0,1 0 0 0 0,-1 0 0 0 0,1 1-1 0 0,-1-1 1 0 0,1 1 0 0 0,0-1 0 0 0,-1 1 0 0 0,1 0 0 0 0,-1 0 0 0 0,1 0 0 0 0,0 0 0 0 0,1 0 0 0 0,22 1-2 0 0,-1 2 0 0 0,0 1 0 0 0,0 1 0 0 0,24 8 0 0 0,32 7 0 0 0,-19-9-21 0 0,0-2-1 0 0,77 2 1 0 0,206-4 21 0 0,-255-6 0 0 0,-69 0 0 0 0,87 1 0 0 0,-38-8-4 0 0,-27 1-11 0 0,-1 3 0 0 0,1 1 0 0 0,53 5 0 0 0,67 12-4 0 0,-117-12-26 0 0,-23-1 45 0 0,-2 0 0 0 0,0-1 0 0 0,0-1 0 0 0,29-2 0 0 0,-42 0 0 0 0,98 1 0 0 0,-70 2-5 0 0,-23-2-17 0 0,0 0-1 0 0,0 1 1 0 0,0 1-1 0 0,0 0 1 0 0,17 5-1 0 0,-25-6 20 0 0,0 0 0 0 0,1 0 0 0 0,-1-1 1 0 0,0 1-1 0 0,1-1 0 0 0,-1 0 0 0 0,0 0 0 0 0,9-1 0 0 0,22 1-100 0 0,-32 0 79 0 0,-3-1 18 0 0,1 1 0 0 0,-1 0-1 0 0,1 0 1 0 0,-1-1 0 0 0,1 1 0 0 0,-1 0 0 0 0,1 0 0 0 0,-1 0-1 0 0,1 0 1 0 0,0 0 0 0 0,-1 0 0 0 0,1 0 0 0 0,-1 0 0 0 0,1 0-1 0 0,-1 0 1 0 0,1 0 0 0 0,-1 0 0 0 0,1 0 0 0 0,-1 1 0 0 0,1-1-1 0 0,-1 0 1 0 0,1 0 0 0 0,-1 0 0 0 0,1 1 0 0 0,-1-1 0 0 0,1 0-1 0 0,-1 1 1 0 0,1 0 0 0 0,-1-1 6 0 0,1 0 0 0 0,-1 1 0 0 0,0-1 0 0 0,0 0 0 0 0,0 0-1 0 0,0 1 1 0 0,0-1 0 0 0,1 0 0 0 0,-1 0 0 0 0,0 1 0 0 0,0-1 0 0 0,0 0 0 0 0,1 0 0 0 0,-1 1-1 0 0,0-1 1 0 0,0 0 0 0 0,1 0 0 0 0,-1 0 0 0 0,0 0 0 0 0,1 1 0 0 0,-1-1 0 0 0,0 0-1 0 0,0 0 1 0 0,1 0 0 0 0,-1 0 0 0 0,0 0 0 0 0,1 0 0 0 0,-1 0-2 0 0,1 0 0 0 0,-1 0 0 0 0,1 0 0 0 0,-1 1 0 0 0,1-1 0 0 0,-1 0 0 0 0,1 0 0 0 0,-1 0 0 0 0,1 1 0 0 0,-1-1 0 0 0,1 0 0 0 0,-1 1 0 0 0,0-1 0 0 0,1 0 0 0 0,-1 1 1 0 0,1-1-1 0 0,-1 0 0 0 0,0 1 0 0 0,0-1 0 0 0,1 1 0 0 0,-1-1 0 0 0,0 1 0 0 0,0-1 0 0 0,1 1 0 0 0,-1-1 0 0 0,0 1 0 0 0,0-1 0 0 0,0 1 0 0 0,0-1 0 0 0,0 2 0 0 0,0 3 2 0 0,-1 1 0 0 0,-1-1 0 0 0,1 1 0 0 0,-1-1 0 0 0,0 1 0 0 0,-5 9 0 0 0,-7 19 0 0 0,14-34 0 0 0,-38 197 0 0 0,37-159-31 0 0,1-28-840 0 0,0-1 1 0 0,-1 0-1 0 0,-1 11 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50.919"/>
    </inkml:context>
    <inkml:brush xml:id="br0">
      <inkml:brushProperty name="width" value="0.1" units="cm"/>
      <inkml:brushProperty name="height" value="0.1" units="cm"/>
      <inkml:brushProperty name="color" value="#E71224"/>
    </inkml:brush>
  </inkml:definitions>
  <inkml:trace contextRef="#ctx0" brushRef="#br0">1643 121 7399 0 0,'-62'6'768'0'0,"60"-6"-684"0"0,0 0 0 0 0,1 0 0 0 0,-1 0 0 0 0,0 0 0 0 0,0 0 0 0 0,0-1 0 0 0,0 1 0 0 0,0 0 0 0 0,0-1 0 0 0,0 0 1 0 0,0 1-1 0 0,1-1 0 0 0,-1 0 0 0 0,0 0 0 0 0,1 0 0 0 0,-1 0 0 0 0,0 0 0 0 0,1 0 0 0 0,-1 0 0 0 0,1-1 0 0 0,0 1 0 0 0,-1-1 0 0 0,-1-2 0 0 0,-1-1-12 0 0,0-2 1 0 0,0 1-1 0 0,0 0 1 0 0,-5-14-1 0 0,8 17-19 0 0,0-1 0 0 0,0 1 0 0 0,-1 0 0 0 0,0 0 1 0 0,0 0-1 0 0,1 0 0 0 0,-2 0 0 0 0,1 1 0 0 0,0-1 0 0 0,0 1 0 0 0,-1-1 0 0 0,0 1 0 0 0,1 0 1 0 0,-1 0-1 0 0,0 0 0 0 0,0 0 0 0 0,0 0 0 0 0,0 1 0 0 0,0-1 0 0 0,-4 0 0 0 0,-2 0 100 0 0,1 1 0 0 0,0 0 0 0 0,-1 1 0 0 0,1 0 0 0 0,-1 0 0 0 0,1 0 0 0 0,-11 3 0 0 0,-233 51 1671 0 0,50-8-671 0 0,75-23-733 0 0,-181 30 342 0 0,-4-22 400 0 0,260-30-905 0 0,21-1 179 0 0,-36 4 0 0 0,56-1-356 0 0,19-1-289 0 0,15 0-102 0 0,-21-2 215 0 0,12-2-96 0 0,43-5 96 0 0,-29 3 16 0 0,34-8 64 0 0,13-7 18 0 0,57-10-57 0 0,-62 18 44 0 0,17-1 11 0 0,0 3 0 0 0,-63 7-2 0 0,44 0-49 0 0,-5 2 40 0 0,15 0 11 0 0,5 1 0 0 0,20-2 0 0 0,5-2 0 0 0,-4 1 0 0 0,-27 3 14 0 0,43 1 228 0 0,-117-2-253 0 0,-1 0-1 0 0,0 0 0 0 0,1 0 1 0 0,-1-1-1 0 0,0 1 0 0 0,1 0 1 0 0,-1-1-1 0 0,0 0 0 0 0,0 1 1 0 0,1-1-1 0 0,-1 0 0 0 0,4-2 1 0 0,-6 3 3 0 0,0-1 1 0 0,0 1-1 0 0,1 0 0 0 0,-1-1 1 0 0,0 1-1 0 0,0 0 1 0 0,0-1-1 0 0,1 1 1 0 0,-1 0-1 0 0,0-1 0 0 0,0 1 1 0 0,0 0-1 0 0,0-1 1 0 0,0 1-1 0 0,0 0 1 0 0,0-1-1 0 0,0 1 0 0 0,0 0 1 0 0,0-1-1 0 0,0 1 1 0 0,0 0-1 0 0,0-1 1 0 0,0 1-1 0 0,0-1 0 0 0,0 1 1 0 0,0 0-1 0 0,0-1 1 0 0,-1 0-1 0 0,-13-14 1094 0 0,2 8-1029 0 0,-1 0 1 0 0,1 0-1 0 0,-1 2 1 0 0,0-1-1 0 0,-1 1 1 0 0,1 1-1 0 0,-1 1 1 0 0,0 0-1 0 0,-20-2 0 0 0,-14 2-258 0 0,-69 3-1 0 0,43 2 92 0 0,-334-13 222 0 0,290 7 228 0 0,0 6-1 0 0,-172 22 1 0 0,266-21-262 0 0,-35 5 105 0 0,91 5-597 0 0,-30-13 328 0 0,14 4-110 0 0,46 8 131 0 0,-27-8 6 0 0,60-2 35 0 0,18-6-24 0 0,-17-4 36 0 0,1-1 12 0 0,-2 1 0 0 0,-3-1-10 0 0,2 1-33 0 0,6-3 32 0 0,4 0 11 0 0,3 1 0 0 0,1 3 0 0 0,-7 5 0 0 0,-1 2 0 0 0,-7 0 0 0 0,-21 1 12 0 0,-58-1 304 0 0,-11 3-188 0 0,-11-1-113 0 0,1-1 0 0 0,-1 0 0 0 0,0-1 0 0 0,-13-1 0 0 0,-4 1 34 0 0,-178 11-187 0 0,-214 40 0 0 0,166-26 271 0 0,-1-22 237 0 0,66-2-65 0 0,113 2-165 0 0,-62-1 41 0 0,108-2-181 0 0,0-2-1 0 0,1-2 1 0 0,-27-6 0 0 0,52 10 4 0 0,-9-3-254 0 0,29 1-94 0 0,-17 2 253 0 0,16 3 31 0 0,73 14 49 0 0,19 2 11 0 0,-9-4 0 0 0,8-4 0 0 0,-5-6 14 0 0,-61-4 39 0 0,45-1-16 0 0,-46-1 79 0 0,40-5 7 0 0,-41 2-10 0 0,251-45 137 0 0,-72 6-1441 0 0,-138 26 484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53.794"/>
    </inkml:context>
    <inkml:brush xml:id="br0">
      <inkml:brushProperty name="width" value="0.1" units="cm"/>
      <inkml:brushProperty name="height" value="0.1" units="cm"/>
      <inkml:brushProperty name="color" value="#E71224"/>
    </inkml:brush>
  </inkml:definitions>
  <inkml:trace contextRef="#ctx0" brushRef="#br0">3832 108 5927 0 0,'-7'-7'425'0'0,"5"4"-226"0"0,0 1 1 0 0,1 0-1 0 0,-1 0 1 0 0,0 0-1 0 0,0 0 0 0 0,-1 1 1 0 0,1-1-1 0 0,0 0 0 0 0,0 1 1 0 0,-1 0-1 0 0,1-1 0 0 0,-1 1 1 0 0,0 0-1 0 0,1 0 1 0 0,-1 1-1 0 0,0-1 0 0 0,1 0 1 0 0,-1 1-1 0 0,-3-1 0 0 0,0 2 212 0 0,-1 0 0 0 0,0 0 0 0 0,1 0-1 0 0,-10 4 1 0 0,9-3-170 0 0,0-1 1 0 0,0 1-1 0 0,0-1 0 0 0,-11 1 0 0 0,10-1 54 0 0,1-1 0 0 0,-1 2 0 0 0,-12 3-1 0 0,-16 2 943 0 0,8-2-232 0 0,23-4-893 0 0,1 0 0 0 0,0 0 0 0 0,-1 0 0 0 0,1 0-1 0 0,-1-1 1 0 0,0 0 0 0 0,1 0 0 0 0,-1 0 0 0 0,1-1-1 0 0,-1 1 1 0 0,1-1 0 0 0,-6-1 0 0 0,7 1 9 0 0,0 0 0 0 0,0 0 0 0 0,0 1 0 0 0,-1-1 0 0 0,1 1 0 0 0,0 0 0 0 0,-1 0 0 0 0,1 0 0 0 0,-4 1 0 0 0,-17 0 413 0 0,6-2 326 0 0,18 1-847 0 0,0 0-1 0 0,-1 0 0 0 0,1 0 1 0 0,0 0-1 0 0,0-1 0 0 0,0 1 1 0 0,0 0-1 0 0,-1 0 0 0 0,1 0 1 0 0,0 0-1 0 0,0 0 0 0 0,-1 0 1 0 0,1 0-1 0 0,0 0 0 0 0,0 0 1 0 0,0 0-1 0 0,-1 0 0 0 0,1 0 1 0 0,0 0-1 0 0,0 0 0 0 0,0 1 1 0 0,-1-1-1 0 0,1 0 0 0 0,0 0 1 0 0,0 0-1 0 0,0 0 0 0 0,0 0 1 0 0,-1 0-1 0 0,1 0 0 0 0,0 1 1 0 0,0-1-1 0 0,0 0 0 0 0,0 0 1 0 0,0 0-1 0 0,-1 0 0 0 0,1 0 1 0 0,0 1-1 0 0,0-1 0 0 0,0 0 1 0 0,0 0-1 0 0,0 0 0 0 0,0 1 1 0 0,0-1-1 0 0,0 0 0 0 0,0 0 1 0 0,0 0-1 0 0,0 1 0 0 0,0-1 1 0 0,0 0-1 0 0,0 0 0 0 0,0 0 1 0 0,0 1-1 0 0,0-1 0 0 0,0 0 1 0 0,0 0-1 0 0,0 0 0 0 0,0 1 1 0 0,0-1-1 0 0,0 0 0 0 0,0 0 1 0 0,0 0-1 0 0,0 1 0 0 0,0-1 1 0 0,1 0-1 0 0,-1 0 1 0 0,-41 13 2090 0 0,35-11-2093 0 0,-1-1 0 0 0,1 0-1 0 0,-1 0 1 0 0,1-1-1 0 0,-1 0 1 0 0,0 0 0 0 0,1 0-1 0 0,-8-2 1 0 0,-13-1 42 0 0,-83 5 396 0 0,-91-6 531 0 0,23-2-710 0 0,17-2 203 0 0,72 6-304 0 0,-109-16 0 0 0,98-1-111 0 0,63 11-12 0 0,0 1 0 0 0,-68-3 0 0 0,73 9-45 0 0,1-1 0 0 0,-1-1 0 0 0,-35-9 0 0 0,-21-3 0 0 0,69 12 0 0 0,0 1 0 0 0,0 1 0 0 0,-1 0 0 0 0,1 2 0 0 0,-22 2 0 0 0,16 0 0 0 0,-1-2 0 0 0,-29-2 0 0 0,14-6 0 0 0,28 4 0 0 0,-1 1 0 0 0,-20-1 0 0 0,26 3 0 0 0,-138 4 0 0 0,-49 18 0 0 0,186-21-50 0 0,0 0 0 0 0,0-1 0 0 0,0 0 0 0 0,-11-1 0 0 0,-21 0-1417 0 0,-63 10 1890 0 0,-88 4 1111 0 0,77-12-1375 0 0,-140 20-1 0 0,132-3 152 0 0,87-12-144 0 0,-48 14 0 0 0,49-11-9 0 0,-49 7-1 0 0,71-16-2735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56.912"/>
    </inkml:context>
    <inkml:brush xml:id="br0">
      <inkml:brushProperty name="width" value="0.1" units="cm"/>
      <inkml:brushProperty name="height" value="0.1" units="cm"/>
      <inkml:brushProperty name="color" value="#E71224"/>
    </inkml:brush>
  </inkml:definitions>
  <inkml:trace contextRef="#ctx0" brushRef="#br0">3044 5 3223 0 0,'-26'2'-523'0'0,"18"-2"1739"0"0,1 2-1 0 0,-1-1 0 0 0,1 1 1 0 0,-1 0-1 0 0,1 0 0 0 0,-12 7 0 0 0,-7 6-863 0 0,25-14-346 0 0,0-1-1 0 0,-1 1 0 0 0,1 0 0 0 0,0-1 1 0 0,0 0-1 0 0,0 1 0 0 0,-1-1 0 0 0,1 0 1 0 0,0 1-1 0 0,-1-1 0 0 0,1 0 0 0 0,0 0 1 0 0,0 0-1 0 0,-1 0 0 0 0,1 0 0 0 0,0-1 0 0 0,-1 1 1 0 0,1 0-1 0 0,0 0 0 0 0,-2-2 0 0 0,-27-14 1053 0 0,27 13-785 0 0,-1 0-1 0 0,0 1 0 0 0,1 0 1 0 0,-1 0-1 0 0,0 0 0 0 0,-1 0 1 0 0,-4-1-1 0 0,-22 0 728 0 0,1 0 1 0 0,-1 3 0 0 0,0 0-1 0 0,-43 7 1 0 0,-121 30 41 0 0,154-29-904 0 0,-1-2-1 0 0,-1-1 1 0 0,-58-2-1 0 0,-128-18 1019 0 0,29 2-641 0 0,127 14-197 0 0,-124 19 0 0 0,-16 2 2134 0 0,176-23-2254 0 0,-54-7-1 0 0,-23-1-45 0 0,43 9 6 0 0,-187-6-611 0 0,175 6 1151 0 0,61 1-741 0 0,0-1 1 0 0,1-1-1 0 0,-1-1 1 0 0,-24-5 0 0 0,35 5-223 0 0,0 0 1 0 0,1 1 0 0 0,-19 1-1 0 0,19 0 291 0 0,0 0 1 0 0,0-1-1 0 0,-1 0 0 0 0,-17-5 0 0 0,-2-1 21 0 0,-1 1 0 0 0,1 1 0 0 0,-1 1-1 0 0,0 2 1 0 0,0 1 0 0 0,0 2 0 0 0,0 1 0 0 0,-39 7-1 0 0,53-4-619 0 0,14-4 282 0 0,-1 0-1 0 0,1 0 0 0 0,-1 0 0 0 0,1 0 0 0 0,-1-1 0 0 0,0 1 0 0 0,0-1 0 0 0,1 0 0 0 0,-1 0 0 0 0,-7-2 0 0 0,5-1-657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57.687"/>
    </inkml:context>
    <inkml:brush xml:id="br0">
      <inkml:brushProperty name="width" value="0.1" units="cm"/>
      <inkml:brushProperty name="height" value="0.1" units="cm"/>
      <inkml:brushProperty name="color" value="#E71224"/>
    </inkml:brush>
  </inkml:definitions>
  <inkml:trace contextRef="#ctx0" brushRef="#br0">1134 56 5983 0 0,'1'-1'175'0'0,"-1"1"-1"0"0,1-1 1 0 0,-1 1-1 0 0,1-1 1 0 0,-1 1-1 0 0,1-1 1 0 0,-1 1-1 0 0,1-1 0 0 0,-1 0 1 0 0,0 1-1 0 0,1-1 1 0 0,-1 1-1 0 0,0-1 1 0 0,0 0-1 0 0,0 1 1 0 0,1-1-1 0 0,-1 0 0 0 0,0 1 1 0 0,0-1-1 0 0,0 0 1 0 0,0 0-1 0 0,0 1 1 0 0,0-1-1 0 0,0 0 1 0 0,0 1-1 0 0,0-1 0 0 0,-1 0 1 0 0,0-1 24 0 0,1 1 1 0 0,-1 0-1 0 0,0 0 0 0 0,0 0 0 0 0,0 0 1 0 0,0 0-1 0 0,0 0 0 0 0,0 0 1 0 0,0 0-1 0 0,0 1 0 0 0,0-1 1 0 0,-3-1-1 0 0,-3-1 336 0 0,-1 0 0 0 0,0 0 0 0 0,-13-2 0 0 0,-1 1 119 0 0,0 1-1 0 0,1 1 1 0 0,-1 1-1 0 0,0 1 1 0 0,0 1-1 0 0,-29 5 1 0 0,-127 36 1448 0 0,118-26-1405 0 0,-69 11 0 0 0,-142-2 921 0 0,164-17-1131 0 0,92-7-476 0 0,1 1-166 0 0,-1-1-1 0 0,1 0 1 0 0,0-1-1 0 0,0-1 1 0 0,0 0-1 0 0,-19-4 1 0 0,31 4-176 0 0,0 1 0 0 0,1-1-1 0 0,-1 0 1 0 0,0 0 0 0 0,0 0 0 0 0,1-1 0 0 0,-1 1 0 0 0,0 0-1 0 0,1 0 1 0 0,-3-4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59.294"/>
    </inkml:context>
    <inkml:brush xml:id="br0">
      <inkml:brushProperty name="width" value="0.1" units="cm"/>
      <inkml:brushProperty name="height" value="0.1" units="cm"/>
      <inkml:brushProperty name="color" value="#FFFF00"/>
    </inkml:brush>
  </inkml:definitions>
  <inkml:trace contextRef="#ctx0" brushRef="#br0">53 38 3967 0 0,'-29'-22'1480'0'0,"9"6"831"0"0,20 16-2284 0 0,0 0 1 0 0,0 0-1 0 0,0 1 1 0 0,0-1-1 0 0,0 0 1 0 0,0 0-1 0 0,0 0 0 0 0,0 0 1 0 0,0 0-1 0 0,1 1 1 0 0,-1-1-1 0 0,0 0 1 0 0,0 0-1 0 0,0 0 0 0 0,0 0 1 0 0,0 0-1 0 0,-1 0 1 0 0,1 1-1 0 0,0-1 1 0 0,0 0-1 0 0,0 0 0 0 0,0 0 1 0 0,0 0-1 0 0,0 0 1 0 0,0 1-1 0 0,0-1 1 0 0,0 0-1 0 0,0 0 0 0 0,0 0 1 0 0,0 0-1 0 0,0 0 1 0 0,0 0-1 0 0,-1 0 1 0 0,1 0-1 0 0,0 1 0 0 0,0-1 1 0 0,0 0-1 0 0,0 0 1 0 0,0 0-1 0 0,0 0 1 0 0,-1 0-1 0 0,1 0 0 0 0,0 0 1 0 0,0 0-1 0 0,0 0 1 0 0,0 0-1 0 0,0 0 1 0 0,-1 0-1 0 0,1 0 0 0 0,0 0 1 0 0,0 0-1 0 0,0 0 1 0 0,0 0-1 0 0,0 0 1 0 0,-1 0-1 0 0,1 0 0 0 0,8 13 306 0 0,-4-10-226 0 0,2 0 1 0 0,-1 0-1 0 0,0 0 0 0 0,0 0 0 0 0,1-1 1 0 0,0 0-1 0 0,-1 0 0 0 0,1-1 1 0 0,11 2-1 0 0,7 0 454 0 0,29-1-1 0 0,-10-1 103 0 0,355 30 1561 0 0,-303-30-1886 0 0,-74-2-206 0 0,1 1 0 0 0,-1 0 1 0 0,0 2-1 0 0,1 0 1 0 0,26 7-1 0 0,-42-6-148 0 0,0 0 1 0 0,-1 1-1 0 0,0-1 0 0 0,1 1 0 0 0,-1 0 0 0 0,-1 0 0 0 0,1 1 0 0 0,-1-1 0 0 0,7 9 1 0 0,-3-4-143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0:58.414"/>
    </inkml:context>
    <inkml:brush xml:id="br0">
      <inkml:brushProperty name="width" value="0.1" units="cm"/>
      <inkml:brushProperty name="height" value="0.1" units="cm"/>
      <inkml:brushProperty name="color" value="#E71224"/>
    </inkml:brush>
  </inkml:definitions>
  <inkml:trace contextRef="#ctx0" brushRef="#br0">2382 135 14855 0 0,'-5'-4'268'0'0,"-2"1"-1"0"0,1-1 1 0 0,0 1-1 0 0,-1 0 1 0 0,1 1-1 0 0,-1 0 1 0 0,0 0-1 0 0,0 0 1 0 0,1 1-1 0 0,-12-2 1 0 0,17 4-258 0 0,0-1-1 0 0,-1 0 1 0 0,1 0-1 0 0,-1 1 1 0 0,1-1 0 0 0,-1 0-1 0 0,1 0 1 0 0,0-1 0 0 0,-1 1-1 0 0,1 0 1 0 0,-1 0 0 0 0,-1-2-1 0 0,-8-1 9 0 0,-65-15 896 0 0,59 14-588 0 0,-1 0-1 0 0,0 2 0 0 0,0 0 1 0 0,-29 0-1 0 0,-11 0 246 0 0,-182-9 199 0 0,195 9-704 0 0,-50 6 0 0 0,50-2 16 0 0,-50-3 0 0 0,68 1 131 0 0,-48 4 0 0 0,53-2-62 0 0,0-1 0 0 0,-1 0 0 0 0,-35-5 1 0 0,4-2 132 0 0,-65 1 0 0 0,28 2-67 0 0,-16 6 20 0 0,25 1-50 0 0,36 0-82 0 0,33-2-59 0 0,1-1 0 0 0,-1-1 0 0 0,-16-1 0 0 0,-276-27 1137 0 0,-14 8-774 0 0,310 19-978 0 0,-1 0 0 0 0,1 0 0 0 0,-11-4 0 0 0,8 2-1112 0 0,-7-1-6467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9:53.911"/>
    </inkml:context>
    <inkml:brush xml:id="br0">
      <inkml:brushProperty name="width" value="0.1" units="cm"/>
      <inkml:brushProperty name="height" value="0.1" units="cm"/>
      <inkml:brushProperty name="color" value="#E71224"/>
    </inkml:brush>
  </inkml:definitions>
  <inkml:trace contextRef="#ctx0" brushRef="#br0">4238 196 12263 0 0,'-8'-3'236'0'0,"0"0"0"0"0,0-1 0 0 0,1 1 0 0 0,0-2 0 0 0,-10-6 1 0 0,15 9-209 0 0,-1-1 1 0 0,1 1 0 0 0,-1-1 0 0 0,1 0 0 0 0,0 0-1 0 0,0 0 1 0 0,0 0 0 0 0,1 0 0 0 0,-1 0 0 0 0,1 0 0 0 0,0 0-1 0 0,0-1 1 0 0,0 1 0 0 0,0-1 0 0 0,0-4 0 0 0,1 7 29 0 0,-1-1 0 0 0,1 1 0 0 0,0-1 1 0 0,0 1-1 0 0,-1-1 0 0 0,1 1 0 0 0,0-1 1 0 0,-1 1-1 0 0,0 0 0 0 0,1-1 1 0 0,-1 1-1 0 0,0 0 0 0 0,0-1 0 0 0,1 1 1 0 0,-1 0-1 0 0,0 0 0 0 0,0 0 0 0 0,0 0 1 0 0,-1 0-1 0 0,1 0 0 0 0,0 0 0 0 0,0 0 1 0 0,0 0-1 0 0,-1 1 0 0 0,1-1 1 0 0,0 0-1 0 0,-3 0 0 0 0,1 1 165 0 0,0 0-1 0 0,0 0 1 0 0,0 0-1 0 0,0 0 1 0 0,0 0-1 0 0,0 1 1 0 0,0-1-1 0 0,0 1 1 0 0,0 0-1 0 0,0 0 1 0 0,1 0-1 0 0,-1 0 1 0 0,-3 2-1 0 0,-5 2 43 0 0,1 0-1 0 0,-1-1 1 0 0,0 0-1 0 0,0-1 0 0 0,0-1 1 0 0,-1 1-1 0 0,1-2 1 0 0,-18 1-1 0 0,12-1 718 0 0,0 1 1 0 0,-17 3-1 0 0,17-1-850 0 0,0-2 1 0 0,-18 1-1 0 0,16-3-226 0 0,-1 0 0 0 0,1-2-1 0 0,0 0 1 0 0,0-1 0 0 0,-1-1-1 0 0,-27-10 1 0 0,-10-6 599 0 0,1 2-1 0 0,-2 3 1 0 0,0 2-1 0 0,-111-9 1 0 0,51 26-1741 0 0,23 0 1493 0 0,-441-29 567 0 0,418 19-689 0 0,-161 13 0 0 0,147-1-85 0 0,-94 2 78 0 0,179-4-117 0 0,1 3 0 0 0,-90 25 1 0 0,109-25 26 0 0,-36 6 70 0 0,-95 9-1 0 0,88-15 10 0 0,-283 38 434 0 0,-256 43 518 0 0,550-76-1126 0 0,41-8-289 0 0,0 0 0 0 0,1-1-1 0 0,-1 0 1 0 0,-1-2 0 0 0,1 0-1 0 0,-27-2 1 0 0,41 0-11 0 0,1 0 0 0 0,0 1 0 0 0,0-1 0 0 0,0-1 0 0 0,0 1 0 0 0,0 0 0 0 0,-5-4 0 0 0,-8-5-1890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9:54.464"/>
    </inkml:context>
    <inkml:brush xml:id="br0">
      <inkml:brushProperty name="width" value="0.1" units="cm"/>
      <inkml:brushProperty name="height" value="0.1" units="cm"/>
      <inkml:brushProperty name="color" value="#E71224"/>
    </inkml:brush>
  </inkml:definitions>
  <inkml:trace contextRef="#ctx0" brushRef="#br0">1488 159 10679 0 0,'-5'-5'503'0'0,"1"1"0"0"0,-1-1 0 0 0,0 1 0 0 0,0 0 0 0 0,-1 0 0 0 0,1 1 0 0 0,-10-5 0 0 0,3 2-69 0 0,0 1 0 0 0,0 0 0 0 0,-1 0 0 0 0,0 1 0 0 0,0 1 0 0 0,0 0 0 0 0,-18-1 0 0 0,-228-22 4709 0 0,255 26-5111 0 0,-193-13 1036 0 0,10 2-63 0 0,84-2-236 0 0,26 2 237 0 0,-142-2-1 0 0,70 27-686 0 0,38-3-4955 0 0,99-11 2749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9:55.160"/>
    </inkml:context>
    <inkml:brush xml:id="br0">
      <inkml:brushProperty name="width" value="0.1" units="cm"/>
      <inkml:brushProperty name="height" value="0.1" units="cm"/>
      <inkml:brushProperty name="color" value="#E71224"/>
    </inkml:brush>
  </inkml:definitions>
  <inkml:trace contextRef="#ctx0" brushRef="#br0">2087 2 12551 0 0,'-11'-1'235'0'0,"0"1"-1"0"0,0 0 0 0 0,0 0 1 0 0,-1 1-1 0 0,1 1 1 0 0,0 0-1 0 0,0 0 0 0 0,1 1 1 0 0,-16 6-1 0 0,-117 56 476 0 0,109-53-391 0 0,-1-1-1 0 0,-1-2 1 0 0,1-1 0 0 0,-38 2 0 0 0,-47 11 3029 0 0,-129 39-1100 0 0,211-54-2089 0 0,-1-2 0 0 0,-46 0 0 0 0,56-4-51 0 0,-251 3 1752 0 0,47-13-382 0 0,198 8-1350 0 0,-92-7 304 0 0,-84-3-323 0 0,159 9-2018 0 0,33 1-2542 0 0,-34-9-1 0 0,17-1-1532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1:13.419"/>
    </inkml:context>
    <inkml:brush xml:id="br0">
      <inkml:brushProperty name="width" value="0.1" units="cm"/>
      <inkml:brushProperty name="height" value="0.1" units="cm"/>
      <inkml:brushProperty name="color" value="#E71224"/>
    </inkml:brush>
  </inkml:definitions>
  <inkml:trace contextRef="#ctx0" brushRef="#br0">3717 1622 7511 0 0,'-2'0'109'0'0,"0"1"0"0"0,0-1-1 0 0,-1 0 1 0 0,1-1-1 0 0,0 1 1 0 0,0 0 0 0 0,0-1-1 0 0,0 1 1 0 0,0-1 0 0 0,0 1-1 0 0,0-1 1 0 0,0 0-1 0 0,0 0 1 0 0,0 0 0 0 0,0 0-1 0 0,0-1 1 0 0,0 1-1 0 0,1 0 1 0 0,-3-3 0 0 0,3 2-86 0 0,0 1 1 0 0,0-1-1 0 0,1 0 1 0 0,-1 0-1 0 0,1 0 1 0 0,-1 0-1 0 0,1 0 1 0 0,0 0-1 0 0,0 0 1 0 0,0 0-1 0 0,0 0 1 0 0,0 0-1 0 0,0 0 1 0 0,0 0-1 0 0,1 0 1 0 0,-1 0-1 0 0,1 0 1 0 0,0 0-1 0 0,-1 0 1 0 0,1 1-1 0 0,2-5 1 0 0,-1 1 5 0 0,0 2 50 0 0,0-1 0 0 0,-1 1 1 0 0,0 0-1 0 0,0-1 0 0 0,0 0 0 0 0,0 1 1 0 0,0-1-1 0 0,-1-2 2447 0 0,-1 7-2338 0 0,0 0 1 0 0,1 0 0 0 0,-1 0 0 0 0,1 0 0 0 0,-1 0 0 0 0,1 0-1 0 0,0 0 1 0 0,-1 0 0 0 0,1 0 0 0 0,0 0 0 0 0,0 0-1 0 0,0 0 1 0 0,0 0 0 0 0,0 0 0 0 0,0 0 0 0 0,0 0 0 0 0,0 0-1 0 0,0 0 1 0 0,0 0 0 0 0,1 0 0 0 0,-1 0 0 0 0,1 2 0 0 0,0-1-94 0 0,0-1 0 0 0,-1 0 0 0 0,1 1 1 0 0,0-1-1 0 0,0 0 0 0 0,0 1 1 0 0,1-1-1 0 0,-1 0 0 0 0,0 0 0 0 0,0 0 1 0 0,1 0-1 0 0,-1 0 0 0 0,1 0 1 0 0,-1 0-1 0 0,0-1 0 0 0,1 1 1 0 0,-1 0-1 0 0,1-1 0 0 0,2 1 0 0 0,39 2 863 0 0,-36-3 1710 0 0,7-3-1774 0 0,8-3-524 0 0,-4 2 439 0 0,0 0-1 0 0,21-3 1 0 0,42 3-2425 0 0,-56 4 2051 0 0,0-1 0 0 0,0-2 1 0 0,28-5-1 0 0,88-27-1822 0 0,-108 26 1558 0 0,-31 9 117 0 0,12-2-219 0 0,45-4 6 0 0,-52 6-24 0 0,1 0 1 0 0,-1 0-1 0 0,0 0 1 0 0,0 1-1 0 0,10 1 0 0 0,-14-1-20 0 0,0 0-1 0 0,0-1 0 0 0,0 1 1 0 0,0-1-1 0 0,0 0 0 0 0,0 0 1 0 0,0 0-1 0 0,5-2 0 0 0,-3 2 3 0 0,-2-1-19 0 0,0 1 0 0 0,-1-1 0 0 0,1 1 0 0 0,0-1 1 0 0,-1 0-1 0 0,1 0 0 0 0,0 0 0 0 0,-1 0 0 0 0,0 0 0 0 0,1 0 0 0 0,-1-1 0 0 0,0 1 0 0 0,1-1 1 0 0,-1 0-1 0 0,0 0 0 0 0,0 0 0 0 0,3-4 0 0 0,2-3 16 0 0,-1 0 0 0 0,0 0 0 0 0,-1-1 1 0 0,0 1-1 0 0,0-1 0 0 0,-1-1 0 0 0,3-11 0 0 0,17-80 193 0 0,-20 79-179 0 0,6-23 69 0 0,0 4-30 0 0,-2-1-1 0 0,-2-1 1 0 0,-2 1-1 0 0,-1-55 0 0 0,-6-18 141 0 0,-1-17-149 0 0,2 110-51 0 0,-1 1-1 0 0,-1-1 1 0 0,-14-40-1 0 0,3 19-57 0 0,-63-158 262 0 0,65 171-226 0 0,8 19 2 0 0,1 1-1 0 0,-2 0 1 0 0,-10-16-1 0 0,13 23 11 0 0,0 0 1 0 0,0 1-1 0 0,0-1 0 0 0,-1 1 0 0 0,1 0 0 0 0,-1 0 0 0 0,0 0 0 0 0,0 0 0 0 0,0 1 0 0 0,-1 0 0 0 0,1 0 0 0 0,-8-3 0 0 0,-15-3 7 0 0,0 1 0 0 0,0 2 0 0 0,-1 1 0 0 0,-28-1 0 0 0,-115 5 117 0 0,78 1-107 0 0,-287-22 258 0 0,284 17-264 0 0,-159 15-1 0 0,-29 0 58 0 0,-279 5 47 0 0,141-13 20 0 0,211-6-96 0 0,86 0-15 0 0,-175-27 1 0 0,121 18 83 0 0,88 9-125 0 0,46-1 4 0 0,-66-16 0 0 0,11 1 0 0 0,-39 6 64 0 0,108 8-64 0 0,-37-7 0 0 0,-124-6 0 0 0,176 17-4 0 0,-32-5 0 0 0,35 4-7 0 0,1 0 0 0 0,-1 0-1 0 0,1 2 1 0 0,-21 0 0 0 0,23 2 11 0 0,-1 1 0 0 0,1 0 0 0 0,0 0 0 0 0,1 1 0 0 0,-1 0 0 0 0,1 1 0 0 0,-1 0 0 0 0,1 1 0 0 0,1 0 0 0 0,-1 0 0 0 0,1 1 0 0 0,0 0 0 0 0,1 0 0 0 0,-1 1 0 0 0,2 0 0 0 0,-7 9 0 0 0,9-10-1 0 0,1 0-1 0 0,1-1 1 0 0,-1 2-1 0 0,1-1 1 0 0,0 0 0 0 0,1 0-1 0 0,0 1 1 0 0,0-1 0 0 0,0 11-1 0 0,1 6-119 0 0,5 38 0 0 0,11 219 121 0 0,-12-146 0 0 0,-4-93 0 0 0,-3 1 0 0 0,-7 43 0 0 0,-1 9 0 0 0,8-30 0 0 0,-4 37 0 0 0,5-89-16 0 0,1 1 0 0 0,0 0-1 0 0,3 23 1 0 0,-2-31 10 0 0,1 0 0 0 0,0-1 0 0 0,0 1 0 0 0,1-1-1 0 0,0 1 1 0 0,0-1 0 0 0,0 1 0 0 0,0-1 0 0 0,1 0 0 0 0,0 0 0 0 0,5 7-1 0 0,5 1-35 0 0,22 21 20 0 0,-26-26-31 0 0,5-3 0 0 0,42 18 42 0 0,-35-17 0 0 0,38 8-45 0 0,2 0 59 0 0,-57-12-3 0 0,36 5-53 0 0,47 3 42 0 0,11-4 11 0 0,-14-7 0 0 0,13-1-53 0 0,3 0-11 0 0,-28 2 53 0 0,33 1 11 0 0,-12 3-11 0 0,-59-1-31 0 0,46 6 31 0 0,26 5 11 0 0,-12-3 0 0 0,-21-5-12 0 0,-65-4-5 0 0,0-1 0 0 0,1-1 0 0 0,-1 0 0 0 0,1 0 0 0 0,9-1 0 0 0,13-3-85 0 0,-25 4 26 0 0,-1-1 0 0 0,1 0 0 0 0,-1 0 0 0 0,12-3 0 0 0,-13 3-103 0 0,1-1 1 0 0,0 1 0 0 0,-1 0 0 0 0,1 1 0 0 0,0-1-1 0 0,8 1 1 0 0,0-5-1738 0 0,40-17-4440 0 0,-24 5-1904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2:01.064"/>
    </inkml:context>
    <inkml:brush xml:id="br0">
      <inkml:brushProperty name="width" value="0.1" units="cm"/>
      <inkml:brushProperty name="height" value="0.1" units="cm"/>
      <inkml:brushProperty name="color" value="#AB008B"/>
    </inkml:brush>
  </inkml:definitions>
  <inkml:trace contextRef="#ctx0" brushRef="#br0">7402 1738 5871 0 0,'-1'0'12'0'0,"1"0"0"0"0,-1 0 0 0 0,1 0 0 0 0,-1 0-1 0 0,1 0 1 0 0,-1 0 0 0 0,1 1 0 0 0,-1-1 0 0 0,1 0 0 0 0,-1 0-1 0 0,1 1 1 0 0,-1-1 0 0 0,1 0 0 0 0,-1 1 0 0 0,1-1-1 0 0,0 0 1 0 0,-1 1 0 0 0,1-1 0 0 0,0 0 0 0 0,-1 1-1 0 0,1-1 1 0 0,0 1 0 0 0,-1-1 0 0 0,1 1 0 0 0,0-1-1 0 0,0 1 1 0 0,0-1 0 0 0,-1 1 0 0 0,1-1 0 0 0,0 1-1 0 0,0-1 1 0 0,0 1 0 0 0,0 0 0 0 0,0-1 0 0 0,0 1 0 0 0,0-1-1 0 0,7 20 8573 0 0,-7-20-8516 0 0,0 0 1 0 0,-1-1 0 0 0,1 1-1 0 0,0 0 1 0 0,0 0 0 0 0,0 0-1 0 0,-1-1 1 0 0,1 1 0 0 0,0 0-1 0 0,0-1 1 0 0,0 1 0 0 0,-1 0 0 0 0,1 0-1 0 0,0-1 1 0 0,0 1 0 0 0,0 0-1 0 0,0-1 1 0 0,0 1 0 0 0,0 0-1 0 0,0-1 1 0 0,0 1 0 0 0,0 0-1 0 0,0-1 1 0 0,0 1 0 0 0,0 0-1 0 0,0 0 1 0 0,0-1 0 0 0,0 1-1 0 0,0 0 1 0 0,0-2 401 0 0,12-27 4402 0 0,-11 25-4637 0 0,0 0-1 0 0,0 0 1 0 0,0 0 0 0 0,-1 0 0 0 0,1 0-1 0 0,-1 0 1 0 0,0 0 0 0 0,0 0 0 0 0,0 0 0 0 0,-1 0-1 0 0,0 0 1 0 0,1 0 0 0 0,-3-5 0 0 0,3 8-193 0 0,0-2 14 0 0,0 1-1 0 0,1 0 0 0 0,-1 1 1 0 0,1-1-1 0 0,0 0 1 0 0,0 0-1 0 0,0 0 1 0 0,0 0-1 0 0,0 0 1 0 0,0 1-1 0 0,0-1 0 0 0,0 0 1 0 0,3-2-1 0 0,-2 2-3 0 0,1-1 0 0 0,-1 0 0 0 0,-1 0 0 0 0,1 1 0 0 0,0-1 0 0 0,-1 0 0 0 0,2-4 0 0 0,-1-20 596 0 0,-2 23-580 0 0,0 0 0 0 0,0 0 0 0 0,0 1 0 0 0,1-1 0 0 0,-1 0 0 0 0,1 0 0 0 0,2-6 0 0 0,45-84 185 0 0,-44 85-197 0 0,-1-1-1 0 0,0 1 1 0 0,0-1-1 0 0,-1 0 1 0 0,1-15-1 0 0,-1 11 1 0 0,0 1 1 0 0,5-17-1 0 0,-4 19-36 0 0,0 0 0 0 0,-1 0 0 0 0,0-1-1 0 0,-1 1 1 0 0,0-17 0 0 0,-8-59 110 0 0,6 72-126 0 0,-2-45 37 0 0,2 37-12 0 0,0 0 0 0 0,-7-30 0 0 0,3 17-15 0 0,1-1 0 0 0,1 1 0 0 0,4-54 0 0 0,-1 31-6 0 0,0 49 0 0 0,-1 1-1 0 0,-1-1 1 0 0,0 0-1 0 0,-3-8 1 0 0,-5-28 18 0 0,6 5-26 0 0,3 23 0 0 0,0 0 0 0 0,-2 1 0 0 0,0-1 0 0 0,-1 1 0 0 0,-10-29 0 0 0,8 30 11 0 0,0 1-1 0 0,2-1 1 0 0,0 0 0 0 0,1 0-1 0 0,-2-18 1 0 0,4 26-11 0 0,-7-35 0 0 0,8 40 0 0 0,-1 0 0 0 0,0 0 0 0 0,0 1 0 0 0,-1-1 0 0 0,1 0 0 0 0,-1 1 0 0 0,1-1 0 0 0,-1 1 0 0 0,0 0 0 0 0,0 0 0 0 0,0-1 0 0 0,-3-2 0 0 0,0 1 10 0 0,0 0 0 0 0,0 1 0 0 0,-1-1-1 0 0,1 1 1 0 0,-1 0 0 0 0,0 0 0 0 0,0 1 0 0 0,0-1 0 0 0,0 2 0 0 0,0-1-1 0 0,0 0 1 0 0,-9 0 0 0 0,-90-3 28 0 0,69 5 7 0 0,-53-8 0 0 0,70 6-45 0 0,0 1 0 0 0,0 1 0 0 0,0 1 0 0 0,0 1 0 0 0,-22 4 0 0 0,13-2 0 0 0,-37 1 0 0 0,6-3 0 0 0,-37-2 64 0 0,78-1-64 0 0,-1 2 0 0 0,-19 2 0 0 0,-19 1 0 0 0,-73 2 11 0 0,77-3 25 0 0,-61 11 0 0 0,93-11-2 0 0,-31 5-22 0 0,-52 6-13 0 0,96-14 3 0 0,-19 2 10 0 0,0-1 1 0 0,0-1-1 0 0,0-1 1 0 0,-34-7-1 0 0,35 5-12 0 0,-1 0 0 0 0,1 2 0 0 0,-53 4 0 0 0,8-1 0 0 0,-9-4 2 0 0,-46 1 60 0 0,-215 30 2 0 0,308-29-51 0 0,0 0 0 0 0,-35-6 0 0 0,-34-1 12 0 0,-23 15-25 0 0,76-4 0 0 0,-59-2 0 0 0,-82-18 64 0 0,148 14-61 0 0,-359-5 122 0 0,320 10-125 0 0,0-3 0 0 0,-95-12 0 0 0,71 3 34 0 0,-134 4-1 0 0,54 4-36 0 0,-22-13 83 0 0,127 8-32 0 0,-45-4-48 0 0,-224-10 0 0 0,87 9 65 0 0,104 2-66 0 0,16 7 0 0 0,-69-4 66 0 0,140-2-65 0 0,-89-23 0 0 0,-159-20 0 0 0,240 40 0 0 0,12 3-77 0 0,-68-11 1775 0 0,-41-7-3255 0 0,130 22 1557 0 0,1 2 0 0 0,-1 2 0 0 0,0 2 0 0 0,-54 9 0 0 0,93-10 33 0 0,-5 1 60 0 0,-1 0 0 0 0,1 1 0 0 0,-1 0 0 0 0,1 0 0 0 0,0 2 0 0 0,0-1 0 0 0,0 2 0 0 0,1-1 0 0 0,-14 10 0 0 0,21-12-86 0 0,1 1 0 0 0,0-1 1 0 0,0 0-1 0 0,0 1 0 0 0,0 0 1 0 0,1 0-1 0 0,-1 0 0 0 0,1 0 1 0 0,0 0-1 0 0,0 0 0 0 0,0 0 1 0 0,0 6-1 0 0,-4 9 247 0 0,-3 32 0 0 0,-1-1-52 0 0,5-30-202 0 0,-9 29 0 0 0,2 1 0 0 0,2-1 0 0 0,2 2 0 0 0,-1 51 0 0 0,8-21-42 0 0,-1-27-121 0 0,3 1 0 0 0,12 92 0 0 0,-11-135-118 0 0,-1 1-1 0 0,0-1 0 0 0,0 1 1 0 0,-2-1-1 0 0,-2 22 0 0 0,-18 59 508 0 0,3-20 1540 0 0,15-54-2040 0 0,1-1 0 0 0,0 1 1 0 0,2 0-1 0 0,3 36 0 0 0,19 75-335 0 0,-6-41 728 0 0,-11-68 213 0 0,1 0 0 0 0,0 0 0 0 0,2-1 0 0 0,0 0 0 0 0,14 23 0 0 0,-18-33-527 0 0,1-1-1 0 0,0 1 1 0 0,1-1-1 0 0,0-1 1 0 0,0 1 0 0 0,1-1-1 0 0,0 0 1 0 0,9 8-1 0 0,-8-10 170 0 0,0-1-1 0 0,0 0 1 0 0,0 0-1 0 0,1 0 1 0 0,-1-1-1 0 0,1-1 1 0 0,0 1-1 0 0,0-1 1 0 0,16 2-1 0 0,-1 1 27 0 0,-10-2 0 0 0,0-1 0 0 0,0 0 0 0 0,0-1 0 0 0,26 1 0 0 0,120-7 0 0 0,-36-10 0 0 0,-86 9 0 0 0,76 0 0 0 0,92 8 0 0 0,-125-2 0 0 0,-49-3-16 0 0,0 1 0 0 0,0 1 0 0 0,35 6 0 0 0,21 4 16 0 0,-24-3 0 0 0,-35-6 0 0 0,0 0 0 0 0,40-6 0 0 0,-15 2 0 0 0,164-2 0 0 0,-99-1 0 0 0,-70 2 0 0 0,82 4 0 0 0,32 3 0 0 0,-91-4 0 0 0,168-12 0 0 0,-54 0 0 0 0,-135 9 1 0 0,-30 2-7 0 0,30 0 0 0 0,19 1-12 0 0,92-12-1 0 0,37-1 3 0 0,-28 7 16 0 0,-133 6 0 0 0,61-3 0 0 0,34 2 0 0 0,318-9 0 0 0,-411 11 0 0 0,42 3 0 0 0,15-5 0 0 0,52-5 0 0 0,190-15 0 0 0,-292 20 0 0 0,42 2 0 0 0,-1-2 0 0 0,0-1 0 0 0,65-1 0 0 0,54-9 0 0 0,-164 11 0 0 0,41-2 0 0 0,5 1 0 0 0,35 3 0 0 0,-85 0 0 0 0,104-2 0 0 0,70-4 0 0 0,-118 2 0 0 0,-56 5 0 0 0,98 11 0 0 0,-79-7 0 0 0,76-5 0 0 0,-97 1-157 0 0,0 1 0 0 0,0 2 1 0 0,0 2-1 0 0,45 13 0 0 0,-78-19-35 0 0,14 4-220 0 0,52 9-925 0 0,-52-9-402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2:27.837"/>
    </inkml:context>
    <inkml:brush xml:id="br0">
      <inkml:brushProperty name="width" value="0.1" units="cm"/>
      <inkml:brushProperty name="height" value="0.1" units="cm"/>
      <inkml:brushProperty name="color" value="#AB008B"/>
    </inkml:brush>
  </inkml:definitions>
  <inkml:trace contextRef="#ctx0" brushRef="#br0">1288 169 6447 0 0,'-4'-2'106'0'0,"0"1"1"0"0,0 0-1 0 0,0 0 0 0 0,1 1 0 0 0,-1-1 0 0 0,0 1 0 0 0,0 0 0 0 0,0 0 0 0 0,0 1 0 0 0,0-1 0 0 0,0 1 0 0 0,-4 0 0 0 0,-12 5 753 0 0,0-2 1 0 0,-26 2-1 0 0,40-5-832 0 0,-4 0 20 0 0,0-1 0 0 0,0 0 0 0 0,-1-1 0 0 0,1 0 0 0 0,-17-4 0 0 0,-51-17 373 0 0,62 17-372 0 0,-150-55 1210 0 0,154 58-1132 0 0,0 0 0 0 0,1 1-1 0 0,-1 0 1 0 0,0 0-1 0 0,-23 3 1 0 0,-10-1 280 0 0,-38 1 386 0 0,-86 13-1 0 0,37-3-351 0 0,-90 14 329 0 0,217-25-733 0 0,0 0-1 0 0,0 0 1 0 0,0 1-1 0 0,0-1 1 0 0,0 1 0 0 0,0 0-1 0 0,1 1 1 0 0,-9 4-1 0 0,14-5-67 0 0,1-1-1 0 0,-1 0 0 0 0,1 0 0 0 0,0-1 1 0 0,0 1-1 0 0,-1 0 0 0 0,1 0 0 0 0,0-1 1 0 0,0 1-1 0 0,3-1 0 0 0,13 2-56 0 0,0-1-1 0 0,1-1 1 0 0,-1-1-1 0 0,0-1 1 0 0,0 0-1 0 0,26-7 1 0 0,-11 2 35 0 0,19-2 54 0 0,-18 5 0 0 0,240-40-64 0 0,28-3-8 0 0,-168 41 206 0 0,-79 6 110 0 0,80-13 0 0 0,-123 12-264 0 0,1-2 253 0 0,-13 2-200 0 0,-1 0-1 0 0,1 1 0 0 0,-1-1 0 0 0,0 0 1 0 0,1 1-1 0 0,-1-1 0 0 0,0 1 1 0 0,0-1-1 0 0,0 1 0 0 0,1-1 0 0 0,-1 1 1 0 0,0 0-1 0 0,0-1 0 0 0,0 1 0 0 0,0 0 1 0 0,0 0-1 0 0,-1-1 0 0 0,-16-3 88 0 0,-1 0 1 0 0,1 1-1 0 0,-1 0 0 0 0,0 2 0 0 0,-32 1 0 0 0,40 0-113 0 0,-159 8 379 0 0,-309 33 1640 0 0,379-28-1662 0 0,-103 12 212 0 0,170-19-593 0 0,28-5-71 0 0,1 1-1 0 0,0-1 0 0 0,0-1 1 0 0,-1 1-1 0 0,1 0 0 0 0,-1-1 0 0 0,1 0 1 0 0,-1 0-1 0 0,1 0 0 0 0,0-1 1 0 0,-1 0-1 0 0,1 0 0 0 0,-9-2 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2:29.030"/>
    </inkml:context>
    <inkml:brush xml:id="br0">
      <inkml:brushProperty name="width" value="0.1" units="cm"/>
      <inkml:brushProperty name="height" value="0.1" units="cm"/>
      <inkml:brushProperty name="color" value="#AB008B"/>
    </inkml:brush>
  </inkml:definitions>
  <inkml:trace contextRef="#ctx0" brushRef="#br0">2357 94 1375 0 0,'24'-3'4207'0'0,"15"-8"-3575"0"0,-7 1-363 0 0,-14 6 16 0 0,75-21 2397 0 0,-91 25-2457 0 0,29-13 2455 0 0,-22 4-1046 0 0,-9 8-1576 0 0,0 1 0 0 0,0 0 0 0 0,-1-1 0 0 0,1 1 0 0 0,0-1 0 0 0,0 1 0 0 0,0-1 0 0 0,-1 1 0 0 0,1 0 0 0 0,0-1 0 0 0,-1 1 0 0 0,1 0 0 0 0,0-1 0 0 0,-1 1 0 0 0,1 0 0 0 0,0-1-1 0 0,-1 1 1 0 0,1 0 0 0 0,-1 0 0 0 0,1-1 0 0 0,0 1 0 0 0,-1 0 0 0 0,1 0 0 0 0,-1 0 0 0 0,1 0 0 0 0,-1 0 0 0 0,1-1 0 0 0,-1 1 0 0 0,-14-3 274 0 0,0 0 0 0 0,0 1-1 0 0,0 1 1 0 0,-1 1 0 0 0,-26 1 0 0 0,31 0-218 0 0,-69 6 382 0 0,-97 20 0 0 0,99-13-294 0 0,-106 7 0 0 0,68-19-120 0 0,31-1 204 0 0,0 3 0 0 0,-97 18 0 0 0,127-11-225 0 0,1-2 0 0 0,-2-3 0 0 0,1-2-1 0 0,-64-5 1 0 0,6-3 135 0 0,-187 17 0 0 0,255-9-76 0 0,0-2 0 0 0,-1-3 0 0 0,1-1 0 0 0,-70-13 0 0 0,110 14-95 0 0,-1 0 0 0 0,1 0 0 0 0,-1 1-1 0 0,1-1 1 0 0,-1 1 0 0 0,1 0 0 0 0,-1 1 0 0 0,1-1-1 0 0,-10 3 1 0 0,60 7-681 0 0,23-7 504 0 0,127-13-1 0 0,-83 1-14 0 0,-71 1 66 0 0,-34 6 90 0 0,0 0 1 0 0,1 0-1 0 0,13 0 0 0 0,-63 4 299 0 0,-60 12 0 0 0,-10 1 110 0 0,-197-7 1079 0 0,251-8-1241 0 0,6 1-171 0 0,17 0-599 0 0,-1-2 1 0 0,-65-8-1 0 0,78 3-1033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2:30.116"/>
    </inkml:context>
    <inkml:brush xml:id="br0">
      <inkml:brushProperty name="width" value="0.1" units="cm"/>
      <inkml:brushProperty name="height" value="0.1" units="cm"/>
      <inkml:brushProperty name="color" value="#AB008B"/>
    </inkml:brush>
  </inkml:definitions>
  <inkml:trace contextRef="#ctx0" brushRef="#br0">2643 21 6911 0 0,'-5'-2'362'0'0,"0"0"-1"0"0,0 1 1 0 0,0 0-1 0 0,0 0 1 0 0,-1 0-1 0 0,1 1 1 0 0,0-1-1 0 0,-10 2 1 0 0,-9-2-336 0 0,-11-4-48 0 0,18 2 33 0 0,1 1 0 0 0,-1 1 0 0 0,-30 1 0 0 0,11 3 816 0 0,17-2-238 0 0,-1 1-1 0 0,1 0 1 0 0,0 2 0 0 0,-26 8-1 0 0,-90 27 1490 0 0,80-24-1484 0 0,38-11-385 0 0,0-1 0 0 0,0-1 0 0 0,-1-1-1 0 0,-24-1 1 0 0,19 0 125 0 0,-42 5 0 0 0,-268 33 1016 0 0,285-34-1244 0 0,18-1-28 0 0,-55-3-1 0 0,-277 1 560 0 0,183 12-159 0 0,-59 1-92 0 0,-10 1-254 0 0,43-1 107 0 0,68-22 14 0 0,136 8-249 0 0,0 0-1 0 0,1 0 1 0 0,-1 0-1 0 0,0 0 1 0 0,1 0 0 0 0,-1 0-1 0 0,0 0 1 0 0,0 0-1 0 0,1 0 1 0 0,-1 0-1 0 0,0 0 1 0 0,1 0 0 0 0,-1 1-1 0 0,0-1 1 0 0,1 0-1 0 0,-1 1 1 0 0,0-1-1 0 0,1 0 1 0 0,-1 1-1 0 0,1-1 1 0 0,-1 1 0 0 0,1-1-1 0 0,-1 1 1 0 0,1-1-1 0 0,-1 1 1 0 0,1-1-1 0 0,-1 2 1 0 0,1-1-6 0 0,0-1-1 0 0,0 1 1 0 0,0 0 0 0 0,0-1 0 0 0,1 1-1 0 0,-1 0 1 0 0,0 0 0 0 0,1-1 0 0 0,-1 1-1 0 0,0-1 1 0 0,1 1 0 0 0,-1 0 0 0 0,0-1-1 0 0,1 1 1 0 0,-1-1 0 0 0,1 1-1 0 0,0-1 1 0 0,-1 1 0 0 0,1-1 0 0 0,-1 1-1 0 0,1-1 1 0 0,0 0 0 0 0,-1 1 0 0 0,1-1-1 0 0,0 0 1 0 0,0 1 0 0 0,15 6-84 0 0,0-1 0 0 0,0-1 0 0 0,0 0 0 0 0,1-1 0 0 0,-1-1 0 0 0,30 2 0 0 0,105-4-164 0 0,-111-2 190 0 0,8-3-97 0 0,82-16 1 0 0,-57 8 6 0 0,150-40-171 0 0,-110 23 274 0 0,-57 16 47 0 0,106-11 0 0 0,-131 15 0 0 0,-32 8 33 0 0,-1 0-1 0 0,1 0 0 0 0,-1 0 1 0 0,1 1-1 0 0,-1-1 0 0 0,0 0 1 0 0,1 1-1 0 0,-1-1 0 0 0,0 1 1 0 0,-2-1-1 0 0,-111 9 767 0 0,-62 7-450 0 0,-68 27 187 0 0,177-22-1742 0 0,25-5-1382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8:52.989"/>
    </inkml:context>
    <inkml:brush xml:id="br0">
      <inkml:brushProperty name="width" value="0.1" units="cm"/>
      <inkml:brushProperty name="height" value="0.1" units="cm"/>
      <inkml:brushProperty name="color" value="#FFFF00"/>
    </inkml:brush>
  </inkml:definitions>
  <inkml:trace contextRef="#ctx0" brushRef="#br0">5113 1278 4487 0 0,'-6'-6'265'0'0,"6"4"-29"0"0,-1 1 0 0 0,0 0 0 0 0,0 0 0 0 0,0-1 0 0 0,0 1 0 0 0,0 0 0 0 0,-1 0 0 0 0,1 0 1 0 0,0 0-1 0 0,0 0 0 0 0,-1 1 0 0 0,1-1 0 0 0,0 0 0 0 0,-1 0 0 0 0,1 1 0 0 0,-1-1 0 0 0,1 1 0 0 0,-1 0 1 0 0,1-1-1 0 0,-1 1 0 0 0,1 0 0 0 0,-3 0 0 0 0,-2-2 140 0 0,1 1 0 0 0,0-1 0 0 0,-1 1 1 0 0,1-1-1 0 0,0-1 0 0 0,0 1 0 0 0,-9-7 0 0 0,4 4 438 0 0,8 4-607 0 0,0 1 0 0 0,1-1 0 0 0,-1 0 0 0 0,1 1 0 0 0,-1-1 0 0 0,1 0 0 0 0,-1 0 0 0 0,1 0 0 0 0,0 0 0 0 0,-1-1 0 0 0,1 1 0 0 0,0 0 0 0 0,-1-2 0 0 0,0 0 110 0 0,1 3-284 0 0,1-1 0 0 0,0 1 1 0 0,-1 0-1 0 0,1-1 0 0 0,0 1 0 0 0,0-1 1 0 0,0 1-1 0 0,-1-1 0 0 0,1 1 0 0 0,0-1 1 0 0,0 1-1 0 0,0-1 0 0 0,0 1 0 0 0,0-1 1 0 0,0 1-1 0 0,0-1 0 0 0,0 1 0 0 0,0-1 1 0 0,0 0-1 0 0,0 1 0 0 0,0-1 1 0 0,0 1-1 0 0,0-1 0 0 0,0 1 0 0 0,1-1 1 0 0,-1 0-1 0 0,5-12 360 0 0,1 1 1 0 0,13-23-1 0 0,-12 25-381 0 0,-2-1-1 0 0,1 0 1 0 0,-1 0 0 0 0,4-13 0 0 0,-4 5-31 0 0,-3 9 111 0 0,1-1 0 0 0,0 1 0 0 0,0 0 1 0 0,1 1-1 0 0,0-1 0 0 0,1 1 0 0 0,0-1 0 0 0,9-12 0 0 0,-9 16-46 0 0,-2-1-1 0 0,1 0 1 0 0,0 0 0 0 0,-1 0-1 0 0,-1-1 1 0 0,1 1 0 0 0,-1-1-1 0 0,0 1 1 0 0,-1-1 0 0 0,0 0-1 0 0,0 0 1 0 0,-1-10-1 0 0,1 6-6 0 0,0 0-1 0 0,1 0 0 0 0,0 0 0 0 0,5-15 0 0 0,-5 20-32 0 0,0-1 0 0 0,-1 0 0 0 0,0 0 0 0 0,-1 0 0 0 0,0 1 0 0 0,0-1 0 0 0,-1 0 0 0 0,1 0 0 0 0,-2 0-1 0 0,1 1 1 0 0,-1-1 0 0 0,-3-8 0 0 0,2 5 12 0 0,0 1-1 0 0,1-1 0 0 0,0 1 1 0 0,1-1-1 0 0,0-19 1 0 0,2 15-10 0 0,-1-1 0 0 0,-1 0 0 0 0,-1 0 0 0 0,0 0 0 0 0,-1 0 0 0 0,0 1 0 0 0,-9-23 0 0 0,10 27 0 0 0,0 1 1 0 0,0-1 0 0 0,1 0 0 0 0,1 0-1 0 0,1-14 1 0 0,-3-34 13 0 0,1 51-20 0 0,2 0-1 0 0,-1 0 1 0 0,1 0-1 0 0,0 0 0 0 0,1 0 1 0 0,4-13-1 0 0,-3 11 3 0 0,-1 1 1 0 0,0-1-1 0 0,0 0 0 0 0,0-17 0 0 0,-2 24-3 0 0,0 0 0 0 0,-1 0 0 0 0,1 1 0 0 0,-1-1 0 0 0,0 0 0 0 0,1 0 0 0 0,-1 1 0 0 0,0-1 0 0 0,-1 1 0 0 0,1-1 0 0 0,0 1 0 0 0,-1-1 0 0 0,1 1 0 0 0,-1 0 0 0 0,0-1 0 0 0,0 1 0 0 0,0 0 0 0 0,0 0 0 0 0,0 1 0 0 0,0-1 0 0 0,-3-1 1 0 0,-7-4 67 0 0,-1 1 0 0 0,1 0 1 0 0,-1 1-1 0 0,0 0 0 0 0,0 1 1 0 0,-1 1-1 0 0,-26-4 0 0 0,-64-19-76 0 0,77 18 42 0 0,-1 1 0 0 0,0 1-1 0 0,-31-3 1 0 0,-132 9 42 0 0,85 2-78 0 0,-171 11 1 0 0,76-4 0 0 0,112-4 0 0 0,26-1 0 0 0,-116 3 0 0 0,105-4 0 0 0,-117 19 0 0 0,27-4 0 0 0,10-2 0 0 0,96-8 0 0 0,-87 2 0 0 0,-42-3 0 0 0,0 0 0 0 0,64-6 0 0 0,-208-4 0 0 0,140-9 0 0 0,115 6 0 0 0,-59 1 0 0 0,-20 14 0 0 0,-180 0 0 0 0,236-5 0 0 0,-141 23 0 0 0,225-24-46 0 0,0 1-1 0 0,-27 9 0 0 0,20-6-28 0 0,-1-2-1 0 0,0 0 0 0 0,0-2 1 0 0,-27 2-1 0 0,-36 5 133 0 0,-4 8-14 0 0,36 0-97 0 0,46-16 60 0 0,0-1 1 0 0,1 0-1 0 0,-1 0 0 0 0,-12-1 0 0 0,13 0 0 0 0,-1 0-1 0 0,1 1 1 0 0,0 0-1 0 0,0 0 1 0 0,-9 2-1 0 0,-123 38-5 0 0,114-27-28 0 0,22-12 24 0 0,0 0 0 0 0,1 0 0 0 0,-1 0 0 0 0,0-1 0 0 0,0 1 0 0 0,0-1 0 0 0,0 0 0 0 0,-4 1 0 0 0,6-1 7 0 0,0-1 0 0 0,0 1-1 0 0,0-1 1 0 0,-1 1 0 0 0,1 0-1 0 0,0-1 1 0 0,0 1-1 0 0,0 0 1 0 0,0-1 0 0 0,1 1-1 0 0,-1 0 1 0 0,0 0 0 0 0,0 0-1 0 0,0 0 1 0 0,1 0 0 0 0,-1 0-1 0 0,0 0 1 0 0,1 0 0 0 0,-1 0-1 0 0,1 1 1 0 0,-1-1 0 0 0,1 0-1 0 0,0 0 1 0 0,-1 0 0 0 0,1 1-1 0 0,0-1 1 0 0,0 2 0 0 0,2 9 40 0 0,9 43-33 0 0,7 7-10 0 0,-12-46-7 0 0,-4-8-4 0 0,0 0 1 0 0,0 1-1 0 0,0-1 1 0 0,0 10-1 0 0,3 31-1 0 0,-3 4 12 0 0,-5-16 11 0 0,1-22 10 0 0,3 43 11 0 0,0-40-32 0 0,3 54 0 0 0,-4-7 0 0 0,0 35 0 0 0,0-55 0 0 0,0 4 0 0 0,4 5 0 0 0,1-10 11 0 0,1-26 42 0 0,21 32 1 0 0,-20-40-52 0 0,0-1 0 0 0,1 1 0 0 0,0-1 0 0 0,14 12 0 0 0,-13-14-2 0 0,1 0 0 0 0,0-1 0 0 0,-1 0 0 0 0,2 0 0 0 0,11 4 0 0 0,-5-4 0 0 0,0 0 0 0 0,-1-2 0 0 0,1 0 0 0 0,1 0 0 0 0,20 0 0 0 0,-14-1 0 0 0,44 8 0 0 0,15-2 0 0 0,-16-10 0 0 0,-59 1 0 0 0,0 1 0 0 0,-1-1 0 0 0,15 3 0 0 0,53 13 0 0 0,8-5 0 0 0,5-6 0 0 0,2-2 0 0 0,4-1 0 0 0,2-1 0 0 0,-15 0 0 0 0,15 0-60 0 0,-27 0 48 0 0,12 0 2 0 0,0-1-33 0 0,1-3 32 0 0,17-1-42 0 0,-26 0 42 0 0,16-3 11 0 0,-2 3 0 0 0,7 2 0 0 0,-66 2-7 0 0,-8 0-9 0 0,-1 1 1 0 0,20 3 0 0 0,31 3 4 0 0,13 0 11 0 0,1-3 0 0 0,2-4-10 0 0,2-3-33 0 0,8-2 32 0 0,6-1 11 0 0,-2-1 0 0 0,-10 1 0 0 0,-5 1 0 0 0,-4 2 0 0 0,5 6 0 0 0,17 3 0 0 0,-13-1 0 0 0,-3 2 0 0 0,-3 1 0 0 0,-8-5 0 0 0,2 5 0 0 0,22 6 0 0 0,-98-14 0 0 0,97 10 0 0 0,-6-15-81 0 0,-92 5 80 0 0,76-8-429 0 0,-68 7 198 0 0,0 0 0 0 0,0 0 0 0 0,1 1 0 0 0,-1 0 0 0 0,9 2 0 0 0,-2-1-792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9:00.259"/>
    </inkml:context>
    <inkml:brush xml:id="br0">
      <inkml:brushProperty name="width" value="0.1" units="cm"/>
      <inkml:brushProperty name="height" value="0.1" units="cm"/>
      <inkml:brushProperty name="color" value="#FFFF00"/>
    </inkml:brush>
  </inkml:definitions>
  <inkml:trace contextRef="#ctx0" brushRef="#br0">0 27 1839 0 0,'2'-7'378'0'0,"13"-12"2886"0"0,-7 19-2858 0 0,0 0 1 0 0,0 0 0 0 0,-1 1-1 0 0,1 1 1 0 0,0-1 0 0 0,14 6-1 0 0,-13-3-67 0 0,-1-1 0 0 0,1-1 0 0 0,0 0 0 0 0,0 0 0 0 0,0 0 0 0 0,1-1 0 0 0,10 0 0 0 0,5 0 358 0 0,0 2 0 0 0,0 1 0 0 0,36 9 0 0 0,-43-7-672 0 0,1-2 0 0 0,0 0-1 0 0,1-1 1 0 0,-1-1 0 0 0,0-1-1 0 0,1 0 1 0 0,27-4 0 0 0,52-16 609 0 0,-53 8-258 0 0,1 3 0 0 0,84-4 0 0 0,523 38 2170 0 0,-501-7-3637 0 0,66 5-40 0 0,22-15 1160 0 0,37 2 28 0 0,288-20 495 0 0,-245-5-338 0 0,-167 18-190 0 0,-90 5-4696 0 0,-32-2-612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12.675"/>
    </inkml:context>
    <inkml:brush xml:id="br0">
      <inkml:brushProperty name="width" value="0.1" units="cm"/>
      <inkml:brushProperty name="height" value="0.1" units="cm"/>
      <inkml:brushProperty name="color" value="#AB008B"/>
    </inkml:brush>
  </inkml:definitions>
  <inkml:trace contextRef="#ctx0" brushRef="#br0">835 148 919 0 0,'-3'-4'371'0'0,"1"1"-1"0"0,-1 0 1 0 0,0 0-1 0 0,0 0 1 0 0,0 1-1 0 0,-1-1 1 0 0,1 1-1 0 0,-1-1 1 0 0,1 1-1 0 0,-8-3 1 0 0,-13-8 72 0 0,17 7-139 0 0,0 0 0 0 0,1-1 0 0 0,0 0 0 0 0,0 0 0 0 0,0 0 0 0 0,-6-11 0 0 0,-2-3 319 0 0,12 19-550 0 0,0 0 1 0 0,0 0-1 0 0,1 0 1 0 0,-2 1 0 0 0,1-1-1 0 0,0 1 1 0 0,0-1-1 0 0,0 1 1 0 0,-1 0-1 0 0,1-1 1 0 0,-1 1-1 0 0,1 1 1 0 0,-1-1 0 0 0,1 0-1 0 0,-1 1 1 0 0,1-1-1 0 0,-1 1 1 0 0,0 0-1 0 0,1-1 1 0 0,-1 1-1 0 0,0 1 1 0 0,-2-1 0 0 0,-9 2 314 0 0,0 0 1 0 0,1 1 0 0 0,-15 5-1 0 0,9-3-176 0 0,-119 19 1624 0 0,52-11-496 0 0,25-3-622 0 0,25-5-449 0 0,0 1 0 0 0,1 2 0 0 0,-59 22 0 0 0,83-25-730 0 0,1 0 0 0 0,0 1 0 0 0,-16 12 0 0 0,10-7-4881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15.034"/>
    </inkml:context>
    <inkml:brush xml:id="br0">
      <inkml:brushProperty name="width" value="0.1" units="cm"/>
      <inkml:brushProperty name="height" value="0.1" units="cm"/>
      <inkml:brushProperty name="color" value="#FFFF00"/>
    </inkml:brush>
  </inkml:definitions>
  <inkml:trace contextRef="#ctx0" brushRef="#br0">2610 21 8551 0 0,'-1'-5'764'0'0,"0"5"-758"0"0,1 0-1 0 0,0 0 1 0 0,0 0-1 0 0,0-1 1 0 0,-1 1-1 0 0,1 0 1 0 0,0 0-1 0 0,0-1 1 0 0,0 1-1 0 0,0 0 0 0 0,-1 0 1 0 0,1-1-1 0 0,0 1 1 0 0,0 0-1 0 0,0-1 1 0 0,0 1-1 0 0,0 0 1 0 0,0 0-1 0 0,0-1 1 0 0,0 1-1 0 0,0 0 1 0 0,0-1-1 0 0,0 1 1 0 0,0 0-1 0 0,0 0 1 0 0,0-1-1 0 0,0 1 1 0 0,0 0-1 0 0,0-1 1 0 0,0 1-1 0 0,1 0 1 0 0,-1 0-1 0 0,0-1 1 0 0,0 1-1 0 0,0 0 1 0 0,0 0-1 0 0,1 0 1 0 0,-1-1-1 0 0,0 1 0 0 0,0 0 1 0 0,0 0-1 0 0,1 0 1 0 0,-1-1-1 0 0,0 1 1 0 0,1 0-1 0 0,0-3-50 0 0,-8 2-346 0 0,-43 13 747 0 0,29-6 2003 0 0,-42 6 0 0 0,40-9-1746 0 0,1 1 1 0 0,0 2-1 0 0,-28 10 1 0 0,32-10-299 0 0,0 0 0 0 0,0-1 0 0 0,0-1 0 0 0,-1-1 0 0 0,-28 2 0 0 0,-88-11 1000 0 0,-36 1-756 0 0,87 10 125 0 0,-89 17 0 0 0,-175 37 1120 0 0,98-20-1323 0 0,155-25-379 0 0,48-6-32 0 0,-71 6 62 0 0,46-14 177 0 0,0-3 0 0 0,1-3-1 0 0,-100-22 1 0 0,59 8 54 0 0,-145-34-665 0 0,237 48-1190 0 0,1-1-4449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39.826"/>
    </inkml:context>
    <inkml:brush xml:id="br0">
      <inkml:brushProperty name="width" value="0.1" units="cm"/>
      <inkml:brushProperty name="height" value="0.1" units="cm"/>
      <inkml:brushProperty name="color" value="#FFFF00"/>
    </inkml:brush>
  </inkml:definitions>
  <inkml:trace contextRef="#ctx0" brushRef="#br0">1050 109 455 0 0,'4'-8'669'0'0,"-1"-1"0"0"0,0 0-1 0 0,-1 0 1 0 0,0-1-1 0 0,0 1 1 0 0,0-11-1 0 0,-3 7-232 0 0,1 12-321 0 0,0 0 0 0 0,0 0 0 0 0,-1 0 0 0 0,1 0 0 0 0,0 0 0 0 0,0 0 0 0 0,0 0 0 0 0,1 0 0 0 0,-1 0 0 0 0,0 0 0 0 0,0 0 0 0 0,0 1 0 0 0,1-1 0 0 0,0-2 0 0 0,-1 3-56 0 0,1-1 0 0 0,0 1 0 0 0,0-1 0 0 0,0 0 0 0 0,0 1 0 0 0,0 0 0 0 0,0-1 1 0 0,0 1-1 0 0,0 0 0 0 0,1-1 0 0 0,-1 1 0 0 0,0 0 0 0 0,0 0 0 0 0,0 0 0 0 0,0 0 0 0 0,0 0 0 0 0,2 0 0 0 0,10 1-216 0 0,1 0-1 0 0,21 6 0 0 0,-22-5-23 0 0,1 1 0 0 0,21 0 0 0 0,-7 0-285 0 0,-28-3 530 0 0,1 0-1 0 0,0 0 0 0 0,-1 0 1 0 0,1 0-1 0 0,0 1 1 0 0,-1-1-1 0 0,1 0 0 0 0,0 0 1 0 0,-1 1-1 0 0,1-1 1 0 0,-1 0-1 0 0,1 1 0 0 0,0-1 1 0 0,-1 1-1 0 0,1-1 1 0 0,-1 1-1 0 0,1-1 0 0 0,-1 1 1 0 0,0-1-1 0 0,1 1 1 0 0,-1 0-1 0 0,1-1 1 0 0,-1 1-1 0 0,0-1 0 0 0,0 1 1 0 0,1 0-1 0 0,-1-1 1 0 0,0 1-1 0 0,0 1 0 0 0,0-1 192 0 0,-1 1-1 0 0,1-1 1 0 0,-1 0-1 0 0,0 1 1 0 0,1-1-1 0 0,-1 0 1 0 0,0 1-1 0 0,0-1 0 0 0,0 0 1 0 0,0 0-1 0 0,0 0 1 0 0,0 0-1 0 0,0 0 1 0 0,-1 0-1 0 0,1 0 1 0 0,0 0-1 0 0,-1 0 1 0 0,1 0-1 0 0,0-1 0 0 0,-1 1 1 0 0,-1 0-1 0 0,2 0 139 0 0,-47 8 1079 0 0,-10 7-636 0 0,38-12-351 0 0,-39 15-1 0 0,21 3 160 0 0,31-18-447 0 0,1 1 0 0 0,-1-1 1 0 0,0-1-1 0 0,0 1 0 0 0,-1-1 0 0 0,-11 3 0 0 0,-34 11 673 0 0,42-13-739 0 0,1 0 1 0 0,-1 0 0 0 0,0-1-1 0 0,-15 2 1 0 0,6-3-6 0 0,-1 0 0 0 0,1-2 0 0 0,0 0-1 0 0,0-1 1 0 0,-37-7 0 0 0,50 7-105 0 0,-10-4 0 0 0,-1 2 1 0 0,0 0-1 0 0,-28-1 0 0 0,-27 3 59 0 0,20 0 44 0 0,-93 9 0 0 0,-5 5 645 0 0,71-8-460 0 0,43 1 208 0 0,18 1-1743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41.377"/>
    </inkml:context>
    <inkml:brush xml:id="br0">
      <inkml:brushProperty name="width" value="0.1" units="cm"/>
      <inkml:brushProperty name="height" value="0.1" units="cm"/>
      <inkml:brushProperty name="color" value="#FFFF00"/>
    </inkml:brush>
  </inkml:definitions>
  <inkml:trace contextRef="#ctx0" brushRef="#br0">1781 46 3967 0 0,'0'0'19'0'0,"-1"0"0"0"0,1 0-1 0 0,0 1 1 0 0,0-1 0 0 0,0 0-1 0 0,-1 0 1 0 0,1 0 0 0 0,0 0 0 0 0,0 0-1 0 0,-1 0 1 0 0,1 0 0 0 0,0 0-1 0 0,0 0 1 0 0,0 0 0 0 0,-1 0-1 0 0,1 0 1 0 0,0 0 0 0 0,0 0-1 0 0,-1 0 1 0 0,1 0 0 0 0,0 0-1 0 0,0 0 1 0 0,0 0 0 0 0,-1 0-1 0 0,1 0 1 0 0,0 0 0 0 0,0-1-1 0 0,0 1 1 0 0,-1 0 0 0 0,1 0-1 0 0,0 0 1 0 0,0 0 0 0 0,0 0-1 0 0,0-1 1 0 0,-1 1 0 0 0,1 0-1 0 0,0 0 1 0 0,0 0 0 0 0,0 0-1 0 0,0-1 1 0 0,-9-13 513 0 0,-5-5 2408 0 0,11 18-2567 0 0,0-1-1 0 0,0 1 1 0 0,-1 0 0 0 0,1-1 0 0 0,0 2 0 0 0,0-1 0 0 0,-1 0 0 0 0,1 1 0 0 0,-1-1-1 0 0,1 1 1 0 0,-1 0 0 0 0,1 0 0 0 0,-7 1 0 0 0,-50 13 1318 0 0,23-5-1188 0 0,-53 14 685 0 0,2 1-322 0 0,80-23-787 0 0,-15 4 347 0 0,-1-1 0 0 0,1-2-1 0 0,-43 1 1 0 0,-2-2 462 0 0,22 1-584 0 0,6-1-171 0 0,11-1 177 0 0,-41-3 1 0 0,37 1-71 0 0,1 1 0 0 0,-35 3 0 0 0,-6 1-130 0 0,-44 2 247 0 0,-31-1 466 0 0,-39-6 181 0 0,-47-6-643 0 0,134 13-3966 0 0,67 0-4127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42.259"/>
    </inkml:context>
    <inkml:brush xml:id="br0">
      <inkml:brushProperty name="width" value="0.1" units="cm"/>
      <inkml:brushProperty name="height" value="0.1" units="cm"/>
      <inkml:brushProperty name="color" value="#FFFF00"/>
    </inkml:brush>
  </inkml:definitions>
  <inkml:trace contextRef="#ctx0" brushRef="#br0">2127 35 9359 0 0,'-3'1'54'0'0,"0"-1"-1"0"0,1 1 0 0 0,-1 0 0 0 0,1 0 0 0 0,-1 0 0 0 0,1 0 1 0 0,0 0-1 0 0,-1 1 0 0 0,1-1 0 0 0,0 1 0 0 0,0-1 1 0 0,0 1-1 0 0,-2 2 0 0 0,-15 10 234 0 0,6-8-64 0 0,-1 0 0 0 0,0-1-1 0 0,0 0 1 0 0,0-1 0 0 0,0-1-1 0 0,-1-1 1 0 0,1 0 0 0 0,-1 0-1 0 0,0-1 1 0 0,0-1 0 0 0,-21-3-1 0 0,-38-3 1516 0 0,-39-4-60 0 0,99 9-1437 0 0,0 0 1 0 0,-18 2-1 0 0,-17 0 283 0 0,-155-1 1468 0 0,54 3-1026 0 0,-105-28 454 0 0,106 6-462 0 0,69 12-509 0 0,-330-27 1078 0 0,399 33-1747 0 0,-138 0 957 0 0,76 10-2306 0 0,57-6-662 0 0,0 1 0 0 0,-23 9 0 0 0,8 1-5208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57.593"/>
    </inkml:context>
    <inkml:brush xml:id="br0">
      <inkml:brushProperty name="width" value="0.1" units="cm"/>
      <inkml:brushProperty name="height" value="0.1" units="cm"/>
      <inkml:brushProperty name="color" value="#FFFF00"/>
    </inkml:brush>
  </inkml:definitions>
  <inkml:trace contextRef="#ctx0" brushRef="#br0">1697 1515 455 0 0,'0'1'383'0'0,"0"0"-297"0"0,0-1 1 0 0,0 0-1 0 0,-1 0 1 0 0,1 1 0 0 0,0-1-1 0 0,0 0 1 0 0,0 0 0 0 0,0 1-1 0 0,0-1 1 0 0,0 0-1 0 0,0 0 1 0 0,0 1 0 0 0,0-1-1 0 0,1 0 1 0 0,-1 0 0 0 0,0 1-1 0 0,0-1 1 0 0,2 2 952 0 0,-2-2-952 0 0,0 1 0 0 0,0-1-1 0 0,0 0 1 0 0,1 0-1 0 0,-1 0 1 0 0,0 0 0 0 0,0 0-1 0 0,1 0 1 0 0,-1 0 0 0 0,0 0-1 0 0,0 0 1 0 0,1 0-1 0 0,-1 0 1 0 0,0 0 0 0 0,0 0-1 0 0,1 0 1 0 0,-1 0 0 0 0,0 0-1 0 0,0 0 1 0 0,1 0-1 0 0,6 2 980 0 0,5 0-272 0 0,22-15 520 0 0,-30 10-1147 0 0,1 1 1 0 0,0 0-1 0 0,0 0 1 0 0,1 0-1 0 0,6 0 1 0 0,-10 1-129 0 0,1 1 0 0 0,-1 0 0 0 0,0 0 1 0 0,0 1-1 0 0,1-1 0 0 0,-1 0 1 0 0,0 1-1 0 0,0-1 0 0 0,0 1 0 0 0,0 0 1 0 0,1 0-1 0 0,-1 0 0 0 0,0 0 1 0 0,-1 0-1 0 0,1 0 0 0 0,0 0 0 0 0,2 2 1 0 0,-1-1 16 0 0,0 0 1 0 0,0-1 0 0 0,1 0-1 0 0,-1 0 1 0 0,0 0 0 0 0,1 0-1 0 0,-1 0 1 0 0,0 0 0 0 0,1-1-1 0 0,-1 0 1 0 0,1 0 0 0 0,-1 0-1 0 0,1 0 1 0 0,-1 0-1 0 0,1-1 1 0 0,5-1 0 0 0,-3 1 77 0 0,-1 0 1 0 0,1 1 0 0 0,0 0-1 0 0,0 0 1 0 0,7 1-1 0 0,-1 2 98 0 0,1 1-1 0 0,18 9 0 0 0,6 2 89 0 0,-35-15-277 0 0,-1 1-1 0 0,1 0 1 0 0,-1 0 0 0 0,1 0 0 0 0,-1 0 0 0 0,1 0 0 0 0,-1 0 0 0 0,0 0-1 0 0,1 1 1 0 0,-1-1 0 0 0,0 0 0 0 0,0 1 0 0 0,0-1 0 0 0,0 1 0 0 0,0-1 0 0 0,-1 1-1 0 0,1 0 1 0 0,0-1 0 0 0,-1 1 0 0 0,1 0 0 0 0,-1-1 0 0 0,1 1 0 0 0,-1 0 0 0 0,0 0-1 0 0,0 2 1 0 0,0-4-24 0 0,0 0-1 0 0,0 0 1 0 0,1 0-1 0 0,-1 0 0 0 0,0 1 1 0 0,0-1-1 0 0,0 0 1 0 0,0 0-1 0 0,0 0 0 0 0,0 0 1 0 0,0 0-1 0 0,0 1 1 0 0,1-1-1 0 0,-1 0 0 0 0,0 0 1 0 0,0 0-1 0 0,0 0 1 0 0,0 0-1 0 0,0 0 0 0 0,1 0 1 0 0,-1 0-1 0 0,0 0 1 0 0,0 1-1 0 0,0-1 0 0 0,0 0 1 0 0,1 0-1 0 0,-1 0 1 0 0,0 0-1 0 0,0 0 0 0 0,0 0 1 0 0,0 0-1 0 0,1 0 1 0 0,-1 0-1 0 0,0 0 1 0 0,0 0-1 0 0,0 0 0 0 0,0 0 1 0 0,1-1-1 0 0,-1 1 1 0 0,0 0-1 0 0,0 0 0 0 0,0 0 1 0 0,0 0-1 0 0,0 0 1 0 0,1 0-1 0 0,-1 0 0 0 0,0 0 1 0 0,0 0-1 0 0,0-1 1 0 0,13-8 132 0 0,-13 7-75 0 0,1 1-48 0 0,-1-1-1 0 0,0 1 1 0 0,0 0-1 0 0,1 0 0 0 0,-1-1 1 0 0,0 1-1 0 0,1 0 1 0 0,-1-1-1 0 0,1 1 1 0 0,0 0-1 0 0,-1 0 0 0 0,1 0 1 0 0,0 0-1 0 0,1-2 1 0 0,1 0 71 0 0,13-47 829 0 0,-15 48-893 0 0,-1 1-12 0 0,1 0 0 0 0,-1 0 1 0 0,1 0-1 0 0,-1 0 1 0 0,1 0-1 0 0,0 0 1 0 0,-1 0-1 0 0,1 0 1 0 0,0 0-1 0 0,0 0 0 0 0,0 0 1 0 0,0 0-1 0 0,0 0 1 0 0,0 1-1 0 0,0-1 1 0 0,0 0-1 0 0,0 1 1 0 0,0-1-1 0 0,0 0 0 0 0,0 1 1 0 0,0 0-1 0 0,0-1 1 0 0,3 0-1 0 0,-4 1 18 0 0,0-1-1 0 0,1 0 0 0 0,-1 1 0 0 0,0-1 1 0 0,0 1-1 0 0,0-1 0 0 0,0 0 1 0 0,0 0-1 0 0,0 1 0 0 0,0-1 1 0 0,0 0-1 0 0,0 1 0 0 0,0-1 1 0 0,0 0-1 0 0,0 1 0 0 0,0-1 0 0 0,0 0 1 0 0,-1 1-1 0 0,1-1 0 0 0,0 1 1 0 0,0-1-1 0 0,-1-1 0 0 0,0 0 169 0 0,1-3-146 0 0,0 0 0 0 0,0-1-1 0 0,0 1 1 0 0,1 0 0 0 0,0 0-1 0 0,0 0 1 0 0,0 0 0 0 0,1 0-1 0 0,0 0 1 0 0,0 0 0 0 0,5-8-1 0 0,3-5-62 0 0,-8 16 18 0 0,-1 1-1 0 0,0-1 1 0 0,0 1 0 0 0,0-1-1 0 0,0 0 1 0 0,-1 0 0 0 0,1 1-1 0 0,0-1 1 0 0,-1 0 0 0 0,1 0-1 0 0,-1 0 1 0 0,1 0 0 0 0,-1 0-1 0 0,0 0 1 0 0,0 0 0 0 0,0 0-1 0 0,0 0 1 0 0,0 0 0 0 0,-1-2 0 0 0,-2-11 119 0 0,1 1 0 0 0,1 0 0 0 0,1 0 0 0 0,0-1 0 0 0,0 1 1 0 0,1 0-1 0 0,5-22 0 0 0,-2 26-64 0 0,-1 0 0 0 0,-1-1 0 0 0,0 1-1 0 0,0-1 1 0 0,0-19 0 0 0,-1 27-73 0 0,-1-1 0 0 0,1 0 0 0 0,0 1 0 0 0,1-1 0 0 0,-1 1 0 0 0,1 0 0 0 0,-1 0 0 0 0,1-1 0 0 0,0 1 0 0 0,0 0 0 0 0,5-4 0 0 0,9-20 0 0 0,7-21 0 0 0,-22 44 0 0 0,2 0 0 0 0,-1 0 0 0 0,0 1 0 0 0,1-1 0 0 0,-1 0 0 0 0,1 1 0 0 0,0 0 0 0 0,0-1 0 0 0,1 1 0 0 0,6-5 0 0 0,-5 4 0 0 0,1-1 0 0 0,-1 0 0 0 0,8-10 0 0 0,-8 7 33 0 0,-1 1 0 0 0,-1-1 0 0 0,1 0 0 0 0,-1 0 0 0 0,2-12 0 0 0,-3 12 4 0 0,0 0 0 0 0,1 1 0 0 0,-1-1 0 0 0,2 1-1 0 0,-1 0 1 0 0,8-11 0 0 0,-9 14-35 0 0,0 1 1 0 0,0-1-1 0 0,-1 0 0 0 0,1 0 1 0 0,-1 1-1 0 0,0-1 0 0 0,0 0 1 0 0,-1 0-1 0 0,1 0 0 0 0,-1-5 1 0 0,1-1 73 0 0,-1 0 0 0 0,-1 0 1 0 0,-1-10-1 0 0,-5-41 146 0 0,-4-19-111 0 0,-2-20 29 0 0,7 48-88 0 0,5 46-52 0 0,0 1 0 0 0,-1-1 0 0 0,0 1 0 0 0,0 0 0 0 0,-3-6 0 0 0,2 5 0 0 0,0 1 0 0 0,1-1 0 0 0,0 0 0 0 0,-2-8 0 0 0,0-1 15 0 0,0 1-1 0 0,-1 0 1 0 0,0 0 0 0 0,-1 0-1 0 0,-1 0 1 0 0,0 1 0 0 0,-17-23-1 0 0,9 12 10 0 0,-21-28 114 0 0,33 48-134 0 0,-1 0 0 0 0,0 1 0 0 0,0-1 1 0 0,0 1-1 0 0,0 0 0 0 0,-1 0 0 0 0,1 0 0 0 0,-1 0 0 0 0,-8-3 0 0 0,-1 3 8 0 0,-1-1 0 0 0,0 2 0 0 0,1 0 0 0 0,-1 0 1 0 0,-29 2-1 0 0,-5-1-21 0 0,-126 5 73 0 0,145-1-40 0 0,15-2-11 0 0,1 0 1 0 0,-18 0-1 0 0,-160-7 104 0 0,-50-28 516 0 0,154 18-604 0 0,25 4 36 0 0,24 4-39 0 0,-45-3 0 0 0,24 6-26 0 0,30 1 0 0 0,0 2 0 0 0,-58 4 0 0 0,73 0 0 0 0,-14 0 0 0 0,1 2 0 0 0,0 1 0 0 0,0 2 0 0 0,-32 11 0 0 0,38-9 0 0 0,0-2 0 0 0,-1 0 0 0 0,0-1 0 0 0,0-1 0 0 0,-29 2 0 0 0,-42-5 0 0 0,-13 1 0 0 0,87-1-5 0 0,8-1-4 0 0,0 0 1 0 0,1 1 0 0 0,-1 0-1 0 0,1 0 1 0 0,-1 2-1 0 0,-19 7 1 0 0,25-7 3 0 0,-1 1 0 0 0,1-1-1 0 0,0 1 1 0 0,0 1 0 0 0,0-1-1 0 0,1 1 1 0 0,0 0 0 0 0,0 0-1 0 0,-5 9 1 0 0,0 1-1 0 0,0 1-1 0 0,-12 30 1 0 0,19-39-5 0 0,1-1 0 0 0,-1 1 0 0 0,1 0 0 0 0,1-1 1 0 0,0 1-1 0 0,0 0 0 0 0,0 11 0 0 0,3 1-10 0 0,6 35 1 0 0,9 40-38 0 0,28 132-12 0 0,-23-153 70 0 0,-14-49 0 0 0,-1 0 0 0 0,0 0 0 0 0,-2 1 0 0 0,3 52 0 0 0,3 173 0 0 0,-4-192 0 0 0,2-1 0 0 0,21 72 0 0 0,-26-115 0 0 0,1-1 0 0 0,0 0 0 0 0,1 0 0 0 0,11 19 0 0 0,-14-28 0 0 0,0 0 0 0 0,1-1 0 0 0,-1 1 0 0 0,1-1 0 0 0,0 0 0 0 0,1 0 0 0 0,-1-1 0 0 0,1 1 0 0 0,0-1 0 0 0,-1 0 0 0 0,1 0 0 0 0,1-1 0 0 0,-1 1 0 0 0,10 2 0 0 0,20 5 0 0 0,1-1 0 0 0,0-2 0 0 0,0-1 0 0 0,1-2 0 0 0,0-2 0 0 0,0-1 0 0 0,58-7 0 0 0,-43 3 8 0 0,-1 1 1 0 0,76 8-1 0 0,102 26-538 0 0,-188-24-519 0 0,55 17-1 0 0,-52-10-762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5:11.229"/>
    </inkml:context>
    <inkml:brush xml:id="br0">
      <inkml:brushProperty name="width" value="0.1" units="cm"/>
      <inkml:brushProperty name="height" value="0.1" units="cm"/>
      <inkml:brushProperty name="color" value="#FFFF00"/>
    </inkml:brush>
  </inkml:definitions>
  <inkml:trace contextRef="#ctx0" brushRef="#br0">1255 30 2303 0 0,'-3'-2'629'0'0,"-1"0"1"0"0,1 0-1 0 0,0 0 0 0 0,-1 0 0 0 0,1 1 0 0 0,-1-1 0 0 0,0 1 0 0 0,0 0 0 0 0,1 0 0 0 0,-7 0 0 0 0,-21-7 2158 0 0,28 7-2377 0 0,0 0 1 0 0,0 0-1 0 0,-1 1 0 0 0,1-1 1 0 0,0 1-1 0 0,0 0 0 0 0,0 0 1 0 0,0 0-1 0 0,0 0 0 0 0,-6 2 1 0 0,-29 7 1887 0 0,-3 3-927 0 0,-46 22 1 0 0,71-28-1074 0 0,-1-1 0 0 0,0-1 1 0 0,0 0-1 0 0,0-1 0 0 0,-30 1 1 0 0,20-1 322 0 0,-38 8-1 0 0,57-10-526 0 0,0 0-1 0 0,-1-1 0 0 0,1 0 0 0 0,0 0 0 0 0,-9-1 0 0 0,-26 0 311 0 0,-136 7 303 0 0,-75 4-150 0 0,239-10-468 0 0,0 0 1 0 0,-28-3-1 0 0,-9-1-21 0 0,35 5 25 0 0,11 0-48 0 0,1-1 0 0 0,-1 0 0 0 0,1 0 0 0 0,-1 0 0 0 0,1 0 0 0 0,-7-2 0 0 0,10 3-8 0 0,-1-1 1 0 0,0 1-1 0 0,1 0 1 0 0,-1 0-1 0 0,1 1 0 0 0,-1-1 1 0 0,1 1-1 0 0,-3 1 1 0 0,1-1 62 0 0,5-3-35 0 0,2 11 148 0 0,-2-9-199 0 0,-1 0 0 0 0,1 0-1 0 0,0 0 1 0 0,0 0 0 0 0,0 0 0 0 0,0 0 0 0 0,0 0 0 0 0,0-1 0 0 0,0 1 0 0 0,0 0 0 0 0,0-1 0 0 0,1 1 0 0 0,-1-1-1 0 0,0 0 1 0 0,0 1 0 0 0,1-1 0 0 0,-1 0 0 0 0,0 1 0 0 0,0-1 0 0 0,1 0 0 0 0,-1 0 0 0 0,2 0 0 0 0,27-4-908 0 0,-16 0-3 0 0,2-4-35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5:16.882"/>
    </inkml:context>
    <inkml:brush xml:id="br0">
      <inkml:brushProperty name="width" value="0.1" units="cm"/>
      <inkml:brushProperty name="height" value="0.1" units="cm"/>
      <inkml:brushProperty name="color" value="#FFFF00"/>
    </inkml:brush>
  </inkml:definitions>
  <inkml:trace contextRef="#ctx0" brushRef="#br0">11217 1638 4143 0 0,'-22'-6'1014'0'0,"-14"2"4742"0"0,-9-1-2315 0 0,-30-13 991 0 0,39 8-3743 0 0,0 1 0 0 0,0 2 0 0 0,-1 2 0 0 0,-61-1 0 0 0,-196 28 1231 0 0,205-22-1505 0 0,-130-17-1 0 0,42 1 77 0 0,-76 23 281 0 0,171-1-607 0 0,-103-6-1 0 0,-147-13 67 0 0,63 21 96 0 0,198-8-291 0 0,-44 1 149 0 0,-142-18-1 0 0,146 6-115 0 0,-29-4 43 0 0,-98-46 59 0 0,125 28-40 0 0,-135-12 184 0 0,133 28-225 0 0,46 9-9 0 0,-1 3 0 0 0,-75 5 0 0 0,2 0 4 0 0,-210-18 67 0 0,4 10-9 0 0,110 7-78 0 0,-351 17 327 0 0,339-5-392 0 0,136 0 0 0 0,-55 4 0 0 0,-58-18 0 0 0,130-1 0 0 0,-98 9 0 0 0,111 1 348 0 0,-128-7 0 0 0,-85-10-348 0 0,68 15 64 0 0,177 1-64 0 0,27-3-2 0 0,20-2 18 0 0,1 1 0 0 0,-1-1 1 0 0,0 0-1 0 0,1 0 0 0 0,-1-1 0 0 0,0 1 1 0 0,-7-3-1 0 0,6 1-17 0 0,-1 1 0 0 0,1-1 0 0 0,-1 2 1 0 0,1-1-1 0 0,-15 1 0 0 0,-24-1 59 0 0,32-1-54 0 0,-1 1 0 0 0,-26 2 0 0 0,26-1-4 0 0,0 1-1 0 0,-22-4 1 0 0,13 1 0 0 0,0 1 0 0 0,-30 1 0 0 0,12 1 0 0 0,-84 10 109 0 0,40-2-74 0 0,-101 12 12 0 0,-14 0-30 0 0,157-18-28 0 0,-183 17 86 0 0,28 3-77 0 0,105-14 57 0 0,-52 5-25 0 0,-141 17 15 0 0,-33 2 60 0 0,201-23-82 0 0,-119 19 105 0 0,-53 29-128 0 0,44-16 0 0 0,240-41 6 0 0,-1 0 0 0 0,0-1-1 0 0,0 1 1 0 0,0-2 0 0 0,1 1 0 0 0,-1-1 0 0 0,0 0 0 0 0,0-1-1 0 0,1 0 1 0 0,-9-3 0 0 0,15 3-1 0 0,-1 0 0 0 0,0 0-1 0 0,1 0 1 0 0,-1 0 0 0 0,1 0 0 0 0,0-1-1 0 0,0 1 1 0 0,0-1 0 0 0,0 1 0 0 0,0-1-1 0 0,1 1 1 0 0,-1-1 0 0 0,1 1 0 0 0,-1-6-1 0 0,-2-6-11 0 0,-128-354 71 0 0,114 320-64 0 0,3 0 0 0 0,1-2 0 0 0,3 1 0 0 0,-6-80 0 0 0,14 96 0 0 0,1 0 0 0 0,2 0 0 0 0,1 1 0 0 0,2-1 0 0 0,1 0 0 0 0,11-39 0 0 0,-3 22 5 0 0,-7 22-22 0 0,1 1 0 0 0,1 0-1 0 0,17-37 1 0 0,29-47 6 0 0,-46 97-6 0 0,0 1 0 0 0,20-25 0 0 0,-10 15 15 0 0,3-9 2 0 0,-14 21 0 0 0,0 1 0 0 0,0 0 0 0 0,1 0 0 0 0,0 0 0 0 0,1 1 0 0 0,0 0 0 0 0,21-15 0 0 0,-22 19-7 0 0,1 1 1 0 0,1-1-1 0 0,-1 1 0 0 0,1 1 0 0 0,-1 0 1 0 0,1 0-1 0 0,19-2 0 0 0,3 3-28 0 0,38 0 0 0 0,-46 3 31 0 0,218 17-41 0 0,-104-4 26 0 0,242 22 19 0 0,-303-30 0 0 0,-1-3 0 0 0,142-13 0 0 0,144-3 0 0 0,6-7 0 0 0,-316 15 0 0 0,1 3 0 0 0,-1 1 0 0 0,90 12 0 0 0,-98-6 0 0 0,1-3 0 0 0,79-4 0 0 0,86-23 0 0 0,16 0 0 0 0,-113 20 0 0 0,109-10 0 0 0,-153 5-4 0 0,52-6-26 0 0,129-1 0 0 0,-138 16 30 0 0,194-17 0 0 0,-50 1 0 0 0,-222 17 0 0 0,21 0 0 0 0,4 0 0 0 0,9 2 0 0 0,-10-4 0 0 0,-3 0 0 0 0,244 9 0 0 0,-163-1 0 0 0,-96-5 0 0 0,28 2 0 0 0,-22-1 0 0 0,27 2 0 0 0,71-1 0 0 0,194-7 0 0 0,-300 4 0 0 0,23 2 0 0 0,5 0 0 0 0,8 1 0 0 0,-31-3 0 0 0,14 1 0 0 0,75 0 0 0 0,165-8 0 0 0,-261 7 0 0 0,22 0 0 0 0,12 1 0 0 0,-11-2 0 0 0,-5-1 0 0 0,2-1 0 0 0,63 0 0 0 0,193 11 0 0 0,-277-5 0 0 0,35 5 0 0 0,17 4 0 0 0,-5-1 0 0 0,54-3 0 0 0,90-10 0 0 0,-67-2 0 0 0,-16 6 0 0 0,-68-1 0 0 0,57 0 0 0 0,194-12 0 0 0,-290 12 0 0 0,24 1 0 0 0,-20-1 0 0 0,14 0 0 0 0,-14-1 0 0 0,25-1 0 0 0,108-16 0 0 0,60-5 0 0 0,-162 21 0 0 0,9 0 0 0 0,-7-1 0 0 0,-17-3 0 0 0,-3 0 0 0 0,0 1 0 0 0,-2 0 0 0 0,205-5 0 0 0,-222 10 0 0 0,32 1 0 0 0,5-3 0 0 0,-5 0 0 0 0,4 2 0 0 0,-2 4 0 0 0,8 3 0 0 0,5 5 0 0 0,47 11 0 0 0,-126-24 0 0 0,24 5 0 0 0,0 2 0 0 0,-1 1 0 0 0,0 0 0 0 0,27 15 0 0 0,-37-17 0 0 0,-6-2 0 0 0,0 0 0 0 0,-1 0 0 0 0,16 12 0 0 0,30 18 0 0 0,-51-32 0 0 0,0 0 1 0 0,0-1-1 0 0,0 1 0 0 0,-1 1 1 0 0,1-1-1 0 0,0 0 0 0 0,-1 1 1 0 0,0-1-1 0 0,1 1 0 0 0,-1 0 1 0 0,0-1-1 0 0,0 1 0 0 0,-1 0 1 0 0,1 0-1 0 0,0 1 0 0 0,-1-1 1 0 0,0 0-1 0 0,0 0 0 0 0,1 4 1 0 0,0 0 3 0 0,1 1 7 0 0,-1 0 1 0 0,0 0 0 0 0,2 16-1 0 0,-2-10-4 0 0,1 29-7 0 0,-1 4 0 0 0,-3 7 11 0 0,-4-8 31 0 0,0 0-31 0 0,3-33-5 0 0,-14 41 41 0 0,16-52-47 0 0,-8 20 22 0 0,0 0 1 0 0,-1 0-1 0 0,-1-1 0 0 0,-2 0 0 0 0,0-1 0 0 0,-25 33 0 0 0,21-35 5 0 0,-154 162 10 0 0,-51 6-1790 0 0,138-119-2094 0 0,44-34-5569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5:50.931"/>
    </inkml:context>
    <inkml:brush xml:id="br0">
      <inkml:brushProperty name="width" value="0.1" units="cm"/>
      <inkml:brushProperty name="height" value="0.1" units="cm"/>
      <inkml:brushProperty name="color" value="#FFFF00"/>
    </inkml:brush>
  </inkml:definitions>
  <inkml:trace contextRef="#ctx0" brushRef="#br0">11504 1557 4775 0 0,'0'-7'220'0'0,"1"-1"1"0"0,1 0-1 0 0,0 0 0 0 0,0 1 0 0 0,5-14 0 0 0,-3 12-27 0 0,-1-1 0 0 0,-1 0-1 0 0,3-10 1 0 0,3 0 4062 0 0,-7 20-4156 0 0,3 2 145 0 0,1 0 1 0 0,0 0-1 0 0,-1 0 1 0 0,1-1 0 0 0,0 0-1 0 0,0 0 1 0 0,0 0 0 0 0,0-1-1 0 0,0 1 1 0 0,0-1-1 0 0,0 0 1 0 0,8-2 1014 0 0,0 3-1099 0 0,41 4 3 0 0,-41-3 1197 0 0,1 6-1227 0 0,44 26-6 0 0,-37-20 50 0 0,-4-3-65 0 0,1-1-1 0 0,32 15 1 0 0,-44-23-89 0 0,1 0-1 0 0,-1-1 1 0 0,1 1 0 0 0,0-1-1 0 0,0-1 1 0 0,0 1 0 0 0,-1-1-1 0 0,1 0 1 0 0,0-1 0 0 0,12-1-1 0 0,-1-2 279 0 0,-1-1 0 0 0,0-1 0 0 0,0 0 0 0 0,0-1 0 0 0,23-13 0 0 0,-32 13-277 0 0,0 1 1 0 0,-1-1-1 0 0,1 0 1 0 0,-1-1-1 0 0,-1 0 0 0 0,1 0 1 0 0,-1 0-1 0 0,8-16 1 0 0,8-10-16 0 0,0 5 0 0 0,-2-2 0 0 0,-1 0 0 0 0,-1-2 0 0 0,15-38 1 0 0,-26 51 6 0 0,0 0 1 0 0,-2-1 0 0 0,0 0-1 0 0,-1 0 1 0 0,-1-1 0 0 0,-1 1-1 0 0,-1 0 1 0 0,-2-32 0 0 0,-12-48 326 0 0,6 52-186 0 0,-1-59 0 0 0,17-33-164 0 0,1 0 98 0 0,-11 103-50 0 0,-2 1 0 0 0,-2 0 0 0 0,0 0-1 0 0,-18-56 1 0 0,21 86 7 0 0,0 2-1 0 0,-1-1 1 0 0,0 0-1 0 0,0 0 1 0 0,0 1-1 0 0,-1 0 1 0 0,0-1-1 0 0,0 1 1 0 0,0 1-1 0 0,0-1 1 0 0,-1 1 0 0 0,0-1-1 0 0,0 1 1 0 0,0 1-1 0 0,0-1 1 0 0,-9-4-1 0 0,-12-3-4 0 0,17 6-30 0 0,0 1 1 0 0,-1 0 0 0 0,1 1-1 0 0,-1 0 1 0 0,0 1 0 0 0,0-1-1 0 0,-10 1 1 0 0,-104 3-27 0 0,0 1 38 0 0,109-2 48 0 0,0 0-1 0 0,-26 5 1 0 0,-10 1 36 0 0,17-4-98 0 0,-46 2 178 0 0,-143-10 0 0 0,164 0-35 0 0,-6 0 26 0 0,1-3 0 0 0,-118-32-1 0 0,164 35-168 0 0,-1 2 0 0 0,1 0 0 0 0,-1 1-1 0 0,-24 0 1 0 0,-78 4 56 0 0,43 1-49 0 0,-363 23 344 0 0,278-11-272 0 0,53-10-7 0 0,61-3-28 0 0,0 1 0 0 0,-72 14 0 0 0,51-1-42 0 0,-48 10-14 0 0,100-21 1 0 0,0-1 0 0 0,-1 0 0 0 0,-20-1 0 0 0,-19 3 0 0 0,16-2 21 0 0,1-1 0 0 0,-54-5 0 0 0,1-1 33 0 0,49 5-37 0 0,-113-5 41 0 0,129 3-58 0 0,1 1 0 0 0,-1 2 0 0 0,-40 7 0 0 0,32-4 0 0 0,-50 2 0 0 0,-94-4 227 0 0,-123-2-110 0 0,172 3-117 0 0,81-1 0 0 0,3 2 0 0 0,-51 11 0 0 0,36-4 0 0 0,58-11 0 0 0,-43 8 0 0 0,1-3 0 0 0,-1-1 0 0 0,-76-3 0 0 0,107-2 21 0 0,-1 0-1 0 0,-27 4 1 0 0,27-2 1 0 0,1 0 0 0 0,-29-2 0 0 0,25-1-22 0 0,0 1 0 0 0,-38 6 0 0 0,-18 0 0 0 0,54-6-1 0 0,0 0-17 0 0,0 0 0 0 0,0-2 1 0 0,-24-4-1 0 0,10 0 18 0 0,-41-1 0 0 0,5 0 0 0 0,1 2-32 0 0,-140 7 0 0 0,161 2 32 0 0,26-1 0 0 0,0-2 0 0 0,-42-2 0 0 0,60 0 0 0 0,-126-18 0 0 0,102 14 4 0 0,-49-2 0 0 0,9 2 63 0 0,33 3-30 0 0,0 2 0 0 0,-71 8 0 0 0,29-1 94 0 0,70-6-120 0 0,-36-1 157 0 0,34-1-121 0 0,-1 1 0 0 0,1 1 0 0 0,-13 2 0 0 0,11-1 0 0 0,-20 3-21 0 0,0 2-1 0 0,-63 20 1 0 0,93-26-26 0 0,0 0 0 0 0,0-1 0 0 0,-1 1 0 0 0,1-1 0 0 0,0 0 0 0 0,0 0 0 0 0,-8-1 0 0 0,-21 0 0 0 0,26 2 0 0 0,0 0 0 0 0,0 0 0 0 0,0-1 0 0 0,0 1 0 0 0,0-2 0 0 0,0 1 0 0 0,0-1 0 0 0,0 0 0 0 0,0-1 0 0 0,0 1 0 0 0,0-1 0 0 0,1-1 0 0 0,-8-2 0 0 0,7 2 5 0 0,-1 2-1 0 0,0-1 1 0 0,0 1-1 0 0,1 1 0 0 0,-1-1 1 0 0,0 1-1 0 0,0 1 1 0 0,0-1-1 0 0,0 1 1 0 0,-13 4-1 0 0,-23 1 11 0 0,-120-5 113 0 0,158 0-128 0 0,1-1 0 0 0,0 1 0 0 0,-1 0 0 0 0,-9 3 0 0 0,12-3 0 0 0,-1 1 0 0 0,0-1 0 0 0,0 0 0 0 0,0-1 0 0 0,0 1 0 0 0,-1-1 0 0 0,1 0 0 0 0,-7 0 0 0 0,-55-8 0 0 0,-96 0 0 0 0,154 8 0 0 0,-178-4 0 0 0,154 4 0 0 0,22 0 0 0 0,0 0 0 0 0,0-1 0 0 0,-20-4 0 0 0,12 2 12 0 0,0 0 0 0 0,-34 0-1 0 0,21 1 18 0 0,5-1 4 0 0,-48-12-1 0 0,22 4-33 0 0,10 3 1 0 0,-143-22 55 0 0,155 27-53 0 0,1 2-1 0 0,0 1 1 0 0,-1 1 0 0 0,-40 7 0 0 0,-13 4-2 0 0,-109 0 0 0 0,93-8 0 0 0,77-3 0 0 0,-15 2 0 0 0,0-2 0 0 0,-1-1 0 0 0,-61-9 0 0 0,76 6 25 0 0,0 2-1 0 0,1 0 1 0 0,-45 4-1 0 0,47-1 6 0 0,-14-6-30 0 0,30 3 0 0 0,0 0 0 0 0,0 0 0 0 0,0 0 0 0 0,0 1 0 0 0,0 0 0 0 0,0 0 0 0 0,0 0 0 0 0,-6 1 0 0 0,-20 3 0 0 0,-1-1 0 0 0,0-1 0 0 0,0-2 0 0 0,-35-4 0 0 0,-23 1 0 0 0,-86-7 0 0 0,156 9 18 0 0,0-1 0 0 0,-37-9-1 0 0,35 6-6 0 0,-36-3 0 0 0,24 4 3 0 0,0-2 1 0 0,-48-14 0 0 0,8 2-6 0 0,-65-4 66 0 0,27 6-22 0 0,79 12-24 0 0,0 2-1 0 0,-55 2 1 0 0,-20-1 21 0 0,95 0-50 0 0,-17-1 0 0 0,-1 0 0 0 0,-60 6 0 0 0,58 0 0 0 0,10-1 0 0 0,1 0 0 0 0,-25 7 0 0 0,28-6 0 0 0,0 0 0 0 0,-1-1 0 0 0,-20-1 0 0 0,15 0 0 0 0,-190 15 128 0 0,204-17-128 0 0,-26 3 0 0 0,1 1 0 0 0,-55 12 0 0 0,-93 21 61 0 0,173-35-58 0 0,-7 0-3 0 0,0-1 0 0 0,-24-1 0 0 0,-16 1 0 0 0,-3 10 0 0 0,44-9 21 0 0,0 1-1 0 0,-30 10 0 0 0,15-4-17 0 0,-17 0-3 0 0,-11 4 0 0 0,41-9-1 0 0,15-3 9 0 0,0-1 0 0 0,0 1 0 0 0,0 0 1 0 0,1 0-1 0 0,-1 0 0 0 0,0 0 0 0 0,0 0 0 0 0,-2 2 0 0 0,4-2-1 0 0,0-1 1 0 0,-1 0-1 0 0,1 1 0 0 0,0-1 1 0 0,-1 0-1 0 0,1 0 0 0 0,0 0 1 0 0,0 0-1 0 0,-1 0 0 0 0,1 0 0 0 0,0 0 1 0 0,-1 0-1 0 0,1 0 0 0 0,0-1 1 0 0,-2 0-1 0 0,-15 0 95 0 0,13 1-76 0 0,1 0 1 0 0,-1 0 0 0 0,0 0 0 0 0,1 0-1 0 0,-10-2 1 0 0,12 1-26 0 0,-1 0-1 0 0,0 1 0 0 0,0-1 1 0 0,0 1-1 0 0,0 0 1 0 0,0 0-1 0 0,0 0 0 0 0,1 0 1 0 0,-1 1-1 0 0,0-1 1 0 0,0 1-1 0 0,0-1 1 0 0,0 1-1 0 0,-4 2 0 0 0,7-3-18 0 0,0 0 0 0 0,0 0 0 0 0,0 0-1 0 0,0 0 1 0 0,0 0 0 0 0,0-1-1 0 0,0 1 1 0 0,1 0 0 0 0,-1 0-1 0 0,0 0 1 0 0,0 0 0 0 0,0 0 0 0 0,0 0-1 0 0,0 0 1 0 0,0-1 0 0 0,0 1-1 0 0,0 0 1 0 0,0 0 0 0 0,0 0-1 0 0,0 0 1 0 0,0 0 0 0 0,0 0 0 0 0,0 0-1 0 0,-1-1 1 0 0,1 1 0 0 0,0 0-1 0 0,0 0 1 0 0,0 0 0 0 0,0 0-1 0 0,0 0 1 0 0,0 0 0 0 0,0 0 0 0 0,0 0-1 0 0,0-1 1 0 0,0 1 0 0 0,0 0-1 0 0,0 0 1 0 0,0 0 0 0 0,-1 0-1 0 0,1 0 1 0 0,0 0 0 0 0,0 0 0 0 0,0 0-1 0 0,0 0 1 0 0,0 0 0 0 0,0 0-1 0 0,0 0 1 0 0,-1 0 0 0 0,1 0-1 0 0,0 0 1 0 0,0 0 0 0 0,0 0 0 0 0,0 0-1 0 0,0 0 1 0 0,0 0 0 0 0,0 0-1 0 0,-1 0 1 0 0,1 0 0 0 0,5-10-1727 0 0,4-1 312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6:04.242"/>
    </inkml:context>
    <inkml:brush xml:id="br0">
      <inkml:brushProperty name="width" value="0.1" units="cm"/>
      <inkml:brushProperty name="height" value="0.1" units="cm"/>
      <inkml:brushProperty name="color" value="#FFFF00"/>
    </inkml:brush>
  </inkml:definitions>
  <inkml:trace contextRef="#ctx0" brushRef="#br0">5716 107 8807 0 0,'-7'-1'65'0'0,"1"0"0"0"0,0 0 1 0 0,0 0-1 0 0,0-1 0 0 0,0 0 0 0 0,0 0 0 0 0,1-1 0 0 0,-1 0 0 0 0,0 0 0 0 0,1 0 0 0 0,0 0 0 0 0,0-1 0 0 0,0 0 0 0 0,-7-7 0 0 0,9 7-42 0 0,-1-1-1 0 0,0 1 0 0 0,0-1 0 0 0,0 1 0 0 0,0 1 0 0 0,-1-1 1 0 0,0 0-1 0 0,1 1 0 0 0,-1 0 0 0 0,0 0 0 0 0,-1 1 0 0 0,1 0 1 0 0,0-1-1 0 0,-1 2 0 0 0,-11-4 0 0 0,-3 2 723 0 0,-1 1 0 0 0,0 1 0 0 0,1 1 0 0 0,-27 2 0 0 0,-82 17 1995 0 0,111-16-2509 0 0,-114 29 827 0 0,85-19-777 0 0,-76 10 1 0 0,16-6 299 0 0,-32 3 246 0 0,-23-7-319 0 0,145-11-477 0 0,0 1-1 0 0,0 0 1 0 0,-19 6 0 0 0,-30 6 90 0 0,-175 8 669 0 0,193-20-492 0 0,-98 1 11 0 0,13-1-113 0 0,-123 28 95 0 0,240-29-264 0 0,-1-1 0 0 0,1 0 0 0 0,-18-2 0 0 0,-1 0 17 0 0,-79-6 287 0 0,85 4-291 0 0,-51-13 0 0 0,52 10-24 0 0,1 1 1 0 0,-32-2-1 0 0,-35-3 28 0 0,60 5-7 0 0,-43 0-1 0 0,68 4-24 0 0,0 0-1 0 0,0-1 0 0 0,1 0 1 0 0,-1 0-1 0 0,1 0 0 0 0,-11-6 1 0 0,12 5-12 0 0,-1 0 1 0 0,1 1-1 0 0,-1 0 0 0 0,0 0 1 0 0,0 0-1 0 0,0 1 1 0 0,-13 0-1 0 0,6 1 13 0 0,0-1-1 0 0,0-1 1 0 0,0 0 0 0 0,-17-5-1 0 0,-14-2 0 0 0,-196-9 255 0 0,197 16-213 0 0,8 1 27 0 0,-54 4-1 0 0,-61 7 1683 0 0,82-6-119 0 0,-36-9-4001 0 0,-31-1 1742 0 0,33 7 649 0 0,56-2-15 0 0,-69 7 0 0 0,41-1-68 0 0,51-5 588 0 0,0 2 0 0 0,-31 6 0 0 0,36-5-941 0 0,1-1 1 0 0,-33 0-1 0 0,9 0 263 0 0,28-2 138 0 0,0-1 0 0 0,0-1 1 0 0,1 0-1 0 0,-23-6 0 0 0,-19-3 58 0 0,35 9-41 0 0,-98-9 123 0 0,54 6-139 0 0,49 2 0 0 0,-1 1 0 0 0,1 1 0 0 0,-21 2 0 0 0,27 0 0 0 0,6 0 0 0 0,1-1 0 0 0,-1 0 0 0 0,1 0 0 0 0,-1 0 0 0 0,0 0 0 0 0,1 0 0 0 0,-1 0 0 0 0,0-1 0 0 0,-6-2 0 0 0,-29-5 0 0 0,32 8 0 0 0,0-1 0 0 0,1 0 0 0 0,-1-1 0 0 0,1 1 0 0 0,0-1 0 0 0,-11-5 0 0 0,2 0 23 0 0,-1 1 1 0 0,0 0-1 0 0,0 1 0 0 0,-18-3 0 0 0,12 3-11 0 0,-11-3-12 0 0,-1 1 0 0 0,0 2 0 0 0,-53-2 0 0 0,31 9 0 0 0,37 0 0 0 0,-1-1 0 0 0,-26-2 0 0 0,-33-2 0 0 0,37 3 0 0 0,42 0-1 0 0,0 1 0 0 0,0-1-1 0 0,0 0 1 0 0,0 0 0 0 0,0 0 0 0 0,0 0-1 0 0,-1 0 1 0 0,1 0 0 0 0,0 0 0 0 0,0 0-1 0 0,0 0 1 0 0,0 0 0 0 0,0 0 0 0 0,0 0-1 0 0,0 0 1 0 0,0 0 0 0 0,-1 0 0 0 0,1 0-1 0 0,0 0 1 0 0,0 0 0 0 0,0 0 0 0 0,0-1-1 0 0,0 1 1 0 0,0 0 0 0 0,0 0 0 0 0,0 0-1 0 0,-1 0 1 0 0,1 0 0 0 0,0 0 0 0 0,0 0-1 0 0,0 0 1 0 0,0 0 0 0 0,0 0 0 0 0,0 0 0 0 0,0-1-1 0 0,0 1 1 0 0,0 0 0 0 0,0 0 0 0 0,0 0-1 0 0,0 0 1 0 0,0 0 0 0 0,0 0 0 0 0,0 0-1 0 0,0 0 1 0 0,0-1 0 0 0,0 1 0 0 0,0 0-1 0 0,0 0 1 0 0,0 0 0 0 0,0 0 0 0 0,0 0-1 0 0,0 0 1 0 0,0 0 0 0 0,0 0 0 0 0,0-1-1 0 0,0 1 1 0 0,0 0 0 0 0,0 0 0 0 0,0 0-1 0 0,0 0 1 0 0,0 0-1 0 0,1 0 0 0 0,-1 0 0 0 0,0 0 0 0 0,0 0 0 0 0,1 1 0 0 0,-1-1 0 0 0,0 0 1 0 0,0 0-1 0 0,0 0 0 0 0,1 1 0 0 0,-1-1 0 0 0,0 0 0 0 0,0 0 0 0 0,0 0 0 0 0,0 1 0 0 0,1-1 0 0 0,-1 0 0 0 0,0 0 0 0 0,0 1 0 0 0,0-1 0 0 0,0 0 0 0 0,0 1 0 0 0,0-1 0 0 0,0 0 0 0 0,0 0 0 0 0,0 1 0 0 0,0-1 1 0 0,0 0-1 0 0,0 0 0 0 0,0 1 0 0 0,0-1 0 0 0,0 0 0 0 0,0 1 0 0 0,0-1 0 0 0,0 0 0 0 0,0 0 0 0 0,0 1 0 0 0,-1-1 0 0 0,14 124-62 0 0,-20 11 61 0 0,3-79 422 0 0,4-24-465 0 0,1 1 0 0 0,2 0-1 0 0,7 32 1 0 0,-5-36-10 0 0,-1 1 1 0 0,-2 0-1 0 0,-1 56 0 0 0,-11 51 110 0 0,-2 32 20 0 0,5-119-53 0 0,3 1 1 0 0,3 78-1 0 0,2-124-21 0 0,0 16 0 0 0,1 0 0 0 0,9 37 0 0 0,-9-52 0 0 0,0 0 0 0 0,0 0 0 0 0,0 0 0 0 0,1-1 0 0 0,0 1 0 0 0,0-1 0 0 0,1 1 0 0 0,-1-1 0 0 0,1 0 0 0 0,0-1 0 0 0,0 1 0 0 0,1-1 0 0 0,9 8 0 0 0,9-2 0 0 0,54 13 0 0 0,9-1 0 0 0,-3-1 0 0 0,7 0 0 0 0,4 0 0 0 0,0 0 0 0 0,-3-1 0 0 0,12-4 0 0 0,-1-8 0 0 0,4-2 0 0 0,-71-3-1 0 0,56 0-58 0 0,-7-4 47 0 0,19-3 12 0 0,9-2 0 0 0,2 0-11 0 0,10 4-31 0 0,-1 4 31 0 0,-15 1 11 0 0,-25-3 0 0 0,-1-4 0 0 0,23-3 0 0 0,6-5 0 0 0,5 3 0 0 0,0 9 0 0 0,-11 2 0 0 0,-3-1 0 0 0,4-5 0 0 0,-20-3 11 0 0,-51 4 31 0 0,56-4-20 0 0,21 0 20 0 0,-17 4-31 0 0,13 1-11 0 0,-1-2 0 0 0,-1-3 0 0 0,-19-2 11 0 0,54-5 115 0 0,-50 5-60 0 0,-19 3-42 0 0,-40 3 18 0 0,58-5-20 0 0,-5 1 92 0 0,-68 5 269 0 0,-1 1 110 0 0,50-4 19 0 0,-50 4-129 0 0,0 0-571 0 0,46-3-253 0 0,-46 3-51 0 0,4 1-84 0 0,76 0 561 0 0,10 0 15 0 0,-24 0 11 0 0,-48 0 31 0 0,52-2-31 0 0,12-2-11 0 0,-1-2 0 0 0,0 0 0 0 0,0 1 11 0 0,-1 1 31 0 0,-9 4-20 0 0,-52 0 20 0 0,52 3-31 0 0,11-3-11 0 0,-8 0 0 0 0,11-2 0 0 0,5-5 0 0 0,2 1 0 0 0,2 3 0 0 0,-20 3 0 0 0,-1 2 0 0 0,11 6 0 0 0,-12 6 0 0 0,18-1 0 0 0,-6-3 11 0 0,-64-7 31 0 0,45 0-106 0 0,9-3-329 0 0,-51 0-158 0 0,44-1-1545 0 0,-62 0-6061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9:12.062"/>
    </inkml:context>
    <inkml:brush xml:id="br0">
      <inkml:brushProperty name="width" value="0.1" units="cm"/>
      <inkml:brushProperty name="height" value="0.1" units="cm"/>
      <inkml:brushProperty name="color" value="#FFFF00"/>
    </inkml:brush>
  </inkml:definitions>
  <inkml:trace contextRef="#ctx0" brushRef="#br0">3859 1689 6911 0 0,'-14'-5'3416'0'0,"13"4"-3366"0"0,2 2-17 0 0,0 0 0 0 0,-1 0 0 0 0,1 0 0 0 0,0-1 0 0 0,0 1 1 0 0,0 0-1 0 0,-1-1 0 0 0,1 1 0 0 0,0-1 0 0 0,0 1 0 0 0,0-1 0 0 0,0 1 1 0 0,0-1-1 0 0,0 1 0 0 0,0-1 0 0 0,0 0 0 0 0,0 0 0 0 0,0 0 0 0 0,0 1 1 0 0,0-1-1 0 0,0 0 0 0 0,0 0 0 0 0,0-1 0 0 0,0 1 0 0 0,1 0 1 0 0,28-4 433 0 0,-14-2-169 0 0,-1 0 1 0 0,0-1-1 0 0,-1 0 0 0 0,0-1 1 0 0,0-1-1 0 0,0-1 0 0 0,17-15 1 0 0,-12 9 163 0 0,-9 7 19 0 0,1 0 1 0 0,18-11 0 0 0,-25 18-309 0 0,1-1-1 0 0,0 1 0 0 0,0 0 0 0 0,0 1 1 0 0,0-1-1 0 0,0 1 0 0 0,0 0 0 0 0,1 0 1 0 0,-1 0-1 0 0,6 1 0 0 0,287-9 2199 0 0,-265 9-2186 0 0,35 6-1 0 0,-51-4 9 0 0,-9 0-83 0 0,1-1 0 0 0,-1 0 0 0 0,1 0 0 0 0,16-2 0 0 0,-22 1-84 0 0,-1 0 0 0 0,1-1 1 0 0,-1 0-1 0 0,1 0 0 0 0,-1 0 0 0 0,1 0 1 0 0,-1 0-1 0 0,1 0 0 0 0,-1-1 1 0 0,0 1-1 0 0,0-1 0 0 0,1 1 0 0 0,-1-1 1 0 0,-1 0-1 0 0,1 0 0 0 0,0 0 1 0 0,0 0-1 0 0,-1 0 0 0 0,1-1 1 0 0,1-1-1 0 0,20-30 360 0 0,-17 26-349 0 0,0 1 0 0 0,-1-1 0 0 0,0 0 0 0 0,5-10-1 0 0,1-8 16 0 0,-1 0 0 0 0,-2-1 0 0 0,0-1 0 0 0,-2 0 0 0 0,4-40 0 0 0,-1-83 91 0 0,-9 125-52 0 0,-2 0 0 0 0,0 1 0 0 0,-12-48 0 0 0,-13-44 225 0 0,22 93-241 0 0,-1-36-1 0 0,4 38-50 0 0,-8-41 0 0 0,8 56-2 0 0,0-1-1 0 0,-1 1 1 0 0,0 0-1 0 0,0-1 1 0 0,-1 1-1 0 0,0 0 1 0 0,0 1-1 0 0,0-1 1 0 0,-7-6-1 0 0,-4-4 76 0 0,-1 0 0 0 0,-1 1-1 0 0,0 0 1 0 0,-1 2 0 0 0,0 0-1 0 0,-1 1 1 0 0,-1 1 0 0 0,0 1 0 0 0,-1 0-1 0 0,-22-7 1 0 0,-48-21 192 0 0,6 1-50 0 0,50 25-220 0 0,13 4 23 0 0,-1 1 1 0 0,-41-9 0 0 0,-12 7 70 0 0,-88 0 1 0 0,-62-7 72 0 0,-28-13 107 0 0,173 22-213 0 0,-313-5 30 0 0,357 13-81 0 0,-124 2-23 0 0,-73 0 52 0 0,-22-14-7 0 0,91 2 34 0 0,-103 14 36 0 0,177 1-73 0 0,-1-4-1 0 0,-92-11 1 0 0,79-5-48 0 0,-139-13 0 0 0,151 25 0 0 0,-180-32 0 0 0,150 7-535 0 0,-177-30 1094 0 0,169 53-559 0 0,129 5-6 0 0,0 0-1 0 0,-1 1 1 0 0,1-1-1 0 0,0 1 1 0 0,0 0-1 0 0,0-1 1 0 0,0 1-1 0 0,0 0 1 0 0,0 0-1 0 0,0 1 1 0 0,1-1 0 0 0,-1 0-1 0 0,0 0 1 0 0,0 1-1 0 0,1-1 1 0 0,-1 1-1 0 0,1 0 1 0 0,0-1-1 0 0,-1 1 1 0 0,1 0-1 0 0,0 0 1 0 0,0 0-1 0 0,0 0 1 0 0,0 0 0 0 0,0 0-1 0 0,1 0 1 0 0,-2 4-1 0 0,-2 8-21 0 0,1 0 1 0 0,1 0-1 0 0,-2 16 1 0 0,3-17-2 0 0,-9 78 38 0 0,-15 110-109 0 0,16-156 88 0 0,-1 1 0 0 0,-23 59-1 0 0,22-73 13 0 0,1 0 0 0 0,2 1 0 0 0,0-1 0 0 0,3 2 0 0 0,1-1 0 0 0,0 50 0 0 0,4-13-16 0 0,12 88 0 0 0,-9-134 12 0 0,1-1 0 0 0,2 1 0 0 0,0-1 0 0 0,1 0 0 0 0,2-1 0 0 0,0 0 0 0 0,19 33 0 0 0,-18-41 0 0 0,0-1 0 0 0,0-1-1 0 0,2 0 1 0 0,-1-1 0 0 0,1 0-1 0 0,1 0 1 0 0,0-1 0 0 0,1-1 0 0 0,-1 0-1 0 0,2-1 1 0 0,-1-1 0 0 0,1 0 0 0 0,0-1-1 0 0,24 6 1 0 0,47 15-14 0 0,79 21-28 0 0,143 12 43 0 0,-248-52 7 0 0,0-4-1 0 0,1-2 0 0 0,71-7 1 0 0,180-13-1059 0 0,-280 15-1170 0 0,7-5-6234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06.164"/>
    </inkml:context>
    <inkml:brush xml:id="br0">
      <inkml:brushProperty name="width" value="0.1" units="cm"/>
      <inkml:brushProperty name="height" value="0.1" units="cm"/>
      <inkml:brushProperty name="color" value="#FFFF00"/>
    </inkml:brush>
  </inkml:definitions>
  <inkml:trace contextRef="#ctx0" brushRef="#br0">61 1 919 0 0,'0'0'85'0'0,"-1"-1"0"0"0,1 1 0 0 0,0 0 0 0 0,-1 0 0 0 0,1 0-1 0 0,0 0 1 0 0,-1 0 0 0 0,1 0 0 0 0,0 0 0 0 0,-1 0 0 0 0,1 1-1 0 0,0-1 1 0 0,0 0 0 0 0,-1 0 0 0 0,1 0 0 0 0,0 0 0 0 0,-1 0-1 0 0,1 0 1 0 0,0 1 0 0 0,-1-1 0 0 0,1 0 0 0 0,0 0 0 0 0,0 0-1 0 0,-1 1 1 0 0,1-1 0 0 0,0 0 0 0 0,0 0 0 0 0,0 1 0 0 0,-1-1-1 0 0,1 0 1 0 0,0 0 0 0 0,0 1 0 0 0,0-1 0 0 0,0 0 0 0 0,0 1-1 0 0,0-1 1 0 0,-1 0 0 0 0,1 1 0 0 0,0-1 0 0 0,0 0 0 0 0,0 1-1 0 0,0-1 1 0 0,0 0 0 0 0,0 1 0 0 0,0-1 0 0 0,0 0 0 0 0,1 1-1 0 0,-1-1 1 0 0,0 0 0 0 0,0 1 0 0 0,0-1 0 0 0,0 0 0 0 0,0 0-1 0 0,0 1 1 0 0,1-1 0 0 0,-1 0 0 0 0,0 1 0 0 0,0-1 0 0 0,0 0-1 0 0,1 1 1 0 0,-1-1-97 0 0,0 0 1 0 0,1 0-1 0 0,-1 1 0 0 0,0-1 1 0 0,0 0-1 0 0,0 0 0 0 0,1 1 0 0 0,-1-1 1 0 0,0 0-1 0 0,0 1 0 0 0,0-1 1 0 0,0 0-1 0 0,0 1 0 0 0,0-1 0 0 0,0 0 1 0 0,0 1-1 0 0,0-1 0 0 0,0 0 1 0 0,0 1-1 0 0,0-1 0 0 0,0 0 0 0 0,0 1 1 0 0,0-1-1 0 0,0 0 0 0 0,0 1 1 0 0,0-1-1 0 0,0 0 0 0 0,0 1 0 0 0,0-1 1 0 0,-1 0-1 0 0,1 1 0 0 0,0-1 1 0 0,0 0-1 0 0,0 0 0 0 0,-1 1 0 0 0,1-1 1 0 0,0 0-1 0 0,0 0 0 0 0,-1 1 0 0 0,1-1 1 0 0,0 0-1 0 0,0 0 0 0 0,-1 0 1 0 0,1 0-1 0 0,0 1 0 0 0,-1-1 0 0 0,1 0 1 0 0,0 0-1 0 0,-1 0 0 0 0,1 0 1 0 0,0 0-1 0 0,-1 0 0 0 0,1 0 0 0 0,0 0 1 0 0,-1 0-1 0 0,1 0 0 0 0,0 0 1 0 0,-1 0-1 0 0,1 0 0 0 0,-1 0 0 0 0,-3 0 370 0 0,0 0-1 0 0,1 0 1 0 0,-1 0-1 0 0,0 1 1 0 0,0 0-1 0 0,0 0 1 0 0,1 0-1 0 0,-1 0 0 0 0,1 0 1 0 0,-5 3 286 0 0,10-1-916 0 0,0 0-1 0 0,1 0 1 0 0,-1 0 0 0 0,0 0-1 0 0,-1 0 1 0 0,1 1 0 0 0,-1-1 0 0 0,3 6-1 0 0,0 3-235 0 0,8 15 6436 0 0,-3-21-5043 0 0,-8-3 3 0 0,-6-4-29 0 0,4 1-797 0 0,1 0 0 0 0,-1 0-1 0 0,0 0 1 0 0,1-1 0 0 0,-1 1-1 0 0,0 0 1 0 0,1 0 0 0 0,-1 1-1 0 0,0-1 1 0 0,1 0 0 0 0,-1 0-1 0 0,0 0 1 0 0,1 0 0 0 0,-1 1-1 0 0,0-1 1 0 0,1 0 0 0 0,-1 0-1 0 0,1 1 1 0 0,-1-1 0 0 0,1 1-1 0 0,-1-1 1 0 0,1 0 0 0 0,-1 1 0 0 0,1-1-1 0 0,-1 1 1 0 0,1-1 0 0 0,-1 1-1 0 0,1-1 1 0 0,0 1 0 0 0,-1 1-1 0 0,1-1-61 0 0,4-1-649 0 0,0 0 0 0 0,0 1 0 0 0,0-1 0 0 0,1 1-1 0 0,-1 0 1 0 0,0 0 0 0 0,0 0 0 0 0,7 4 0 0 0,-8-3-309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07.335"/>
    </inkml:context>
    <inkml:brush xml:id="br0">
      <inkml:brushProperty name="width" value="0.1" units="cm"/>
      <inkml:brushProperty name="height" value="0.1" units="cm"/>
      <inkml:brushProperty name="color" value="#FFFF00"/>
    </inkml:brush>
  </inkml:definitions>
  <inkml:trace contextRef="#ctx0" brushRef="#br0">2170 40 799 0 0,'1'0'48'0'0,"0"0"-1"0"0,0 0 0 0 0,1-1 0 0 0,-1 1 0 0 0,0 0 0 0 0,0-1 1 0 0,0 1-1 0 0,0 0 0 0 0,0-1 0 0 0,0 1 0 0 0,0-1 0 0 0,0 0 1 0 0,0 1-1 0 0,0-1 0 0 0,0 0 0 0 0,0 0 0 0 0,0 1 0 0 0,0-1 0 0 0,-1 0 1 0 0,1 0-1 0 0,0 0 0 0 0,0-2 0 0 0,0 2 234 0 0,-1 1 0 0 0,1-1 1 0 0,-1 0-1 0 0,0 0 0 0 0,1 1 0 0 0,-1-1 0 0 0,0 0 0 0 0,0 0 1 0 0,0 0-1 0 0,0 0 0 0 0,1 0 0 0 0,-1 1 0 0 0,0-1 0 0 0,0 0 1 0 0,-1 0-1 0 0,1 0 0 0 0,0 0 0 0 0,-3-9 3987 0 0,7 12-4126 0 0,-3-2-138 0 0,-1 1 0 0 0,0-1 0 0 0,0 0 0 0 0,1 0 0 0 0,-1 0 0 0 0,0 1 0 0 0,0-1 0 0 0,0 0 0 0 0,1 0 0 0 0,-1 0 0 0 0,0 1 0 0 0,0-1 0 0 0,0 0 0 0 0,0 1-1 0 0,0-1 1 0 0,0 0 0 0 0,1 0 0 0 0,-1 1 0 0 0,0-1 0 0 0,0 0 0 0 0,0 1 0 0 0,0-1 0 0 0,0 0 0 0 0,0 0 0 0 0,0 1 0 0 0,0-1 0 0 0,0 0 0 0 0,0 1 0 0 0,0-1 0 0 0,0 0 0 0 0,-1 0-1 0 0,1 1 1 0 0,0-1 0 0 0,0 0 0 0 0,0 1 0 0 0,0-1 0 0 0,0 0 0 0 0,-1 0 0 0 0,1 1 0 0 0,0-1 0 0 0,0 0 0 0 0,0 0 0 0 0,-1 0 0 0 0,1 1 0 0 0,-1-1 186 0 0,-1 0 99 0 0,0 0-1 0 0,0 0 1 0 0,0 0-1 0 0,0 0 1 0 0,0 0-1 0 0,0 1 0 0 0,0-1 1 0 0,0 1-1 0 0,0-1 1 0 0,0 1-1 0 0,-1 0 1 0 0,-10 3 189 0 0,-5-6 223 0 0,-16 1-154 0 0,-297 37 2741 0 0,308-35-3052 0 0,-42-1-1 0 0,-4 0 46 0 0,-46 6 27 0 0,92-7-210 0 0,-35-7 0 0 0,40 5-36 0 0,-1 1 0 0 0,1 0 0 0 0,-29 2 0 0 0,-116 0 167 0 0,72-2-106 0 0,55 0 115 0 0,-55-10-1 0 0,-17 0 99 0 0,-286 10 533 0 0,101 1-96 0 0,169-4-7962 0 0,103 4-259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18.244"/>
    </inkml:context>
    <inkml:brush xml:id="br0">
      <inkml:brushProperty name="width" value="0.1" units="cm"/>
      <inkml:brushProperty name="height" value="0.1" units="cm"/>
      <inkml:brushProperty name="color" value="#FFFF00"/>
    </inkml:brush>
  </inkml:definitions>
  <inkml:trace contextRef="#ctx0" brushRef="#br0">2243 7 919 0 0,'-7'-6'9860'0'0,"-10"10"-9748"0"0,1 0-172 0 0,8-5 535 0 0,1 0 0 0 0,-1 0 0 0 0,1 1 0 0 0,-1 0 0 0 0,1 1 0 0 0,-1 0 0 0 0,1 0 0 0 0,0 0-1 0 0,-10 4 1 0 0,-7 3 469 0 0,-33 17 0 0 0,42-17-680 0 0,-1-1-1 0 0,0 0 1 0 0,0-2 0 0 0,0 0-1 0 0,-22 4 1 0 0,-158-1 2031 0 0,52-5-1529 0 0,-40 12 20 0 0,54-3 33 0 0,-156-6 0 0 0,207-6-286 0 0,-156 21 0 0 0,97-6-127 0 0,76-10-307 0 0,0-2 1 0 0,-1-4-1 0 0,1-2 0 0 0,-108-19 0 0 0,153 18-681 0 0,0 0 1 0 0,1-2-1 0 0,-19-7 0 0 0,10 0-643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20.281"/>
    </inkml:context>
    <inkml:brush xml:id="br0">
      <inkml:brushProperty name="width" value="0.1" units="cm"/>
      <inkml:brushProperty name="height" value="0.1" units="cm"/>
      <inkml:brushProperty name="color" value="#FFFF00"/>
    </inkml:brush>
  </inkml:definitions>
  <inkml:trace contextRef="#ctx0" brushRef="#br0">2100 140 8751 0 0,'-13'-2'761'0'0,"11"2"-689"0"0,0 0 0 0 0,0-1 0 0 0,0 1-1 0 0,-1 0 1 0 0,1 0 0 0 0,0 0 0 0 0,0 0 0 0 0,0 1-1 0 0,-1-1 1 0 0,-2 1 0 0 0,3-1 88 0 0,-1-1-1 0 0,1 0 1 0 0,-1 1-1 0 0,1-1 1 0 0,-1 0-1 0 0,1-1 1 0 0,0 1-1 0 0,0 0 1 0 0,0-1-1 0 0,0 1 1 0 0,0-1-1 0 0,0 1 1 0 0,-3-4-1 0 0,0-2-172 0 0,1-1 0 0 0,0 1-1 0 0,-4-11 1 0 0,6 13 60 0 0,0 1 1 0 0,1 0-1 0 0,-1 0 1 0 0,-1-1-1 0 0,1 1 0 0 0,-1 1 1 0 0,1-1-1 0 0,-1 0 0 0 0,0 1 1 0 0,-1-1-1 0 0,1 1 1 0 0,0 0-1 0 0,-1 0 0 0 0,-5-3 1 0 0,1 2 246 0 0,0 1 0 0 0,-1 0 0 0 0,1 0 0 0 0,-1 1 1 0 0,1 0-1 0 0,-1 0 0 0 0,0 1 0 0 0,0 0 0 0 0,-10 1 0 0 0,-14 1 955 0 0,-36 6 0 0 0,59-5-1394 0 0,-18 2 585 0 0,0-1 0 0 0,0-2-1 0 0,0 0 1 0 0,-36-5 0 0 0,12 0-54 0 0,0 1 0 0 0,-54 5 1 0 0,-31 0 231 0 0,-60-2 638 0 0,-370 61 1394 0 0,381-35-1847 0 0,86-8-586 0 0,51-8-674 0 0,-48 2 0 0 0,73-14-2235 0 0,16-1 1100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24.301"/>
    </inkml:context>
    <inkml:brush xml:id="br0">
      <inkml:brushProperty name="width" value="0.1" units="cm"/>
      <inkml:brushProperty name="height" value="0.1" units="cm"/>
      <inkml:brushProperty name="color" value="#FFFF00"/>
    </inkml:brush>
  </inkml:definitions>
  <inkml:trace contextRef="#ctx0" brushRef="#br0">747 75 3079 0 0,'3'-3'-213'0'0,"4"-4"1414"0"0,0-1-1 0 0,0 1 1 0 0,7-12 0 0 0,-14 19-1121 0 0,1 0 1 0 0,-1-1 0 0 0,0 1 0 0 0,0-1-1 0 0,0 1 1 0 0,1-1 0 0 0,-1 1 0 0 0,0-1-1 0 0,0 1 1 0 0,0-1 0 0 0,0 1-1 0 0,0-1 1 0 0,0 1 0 0 0,0-1 0 0 0,0 1-1 0 0,0-1 1 0 0,0 1 0 0 0,0-1-1 0 0,0 1 1 0 0,0-1 0 0 0,0 1 0 0 0,-1 0-1 0 0,1-1 1 0 0,0 1 0 0 0,0-1 0 0 0,0 1-1 0 0,-1-1 1 0 0,1 1 0 0 0,0 0-1 0 0,-1-2 1 0 0,-17-7 1996 0 0,-21 2 1484 0 0,-23 10 1344 0 0,-2 0-4516 0 0,36-1 359 0 0,1 1 0 0 0,-51 11 0 0 0,-4 2-144 0 0,-142 6 1795 0 0,188-16-2255 0 0,16-3-687 0 0,-1 0 0 0 0,0 0 0 0 0,-24-2 0 0 0,26-1-564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24.948"/>
    </inkml:context>
    <inkml:brush xml:id="br0">
      <inkml:brushProperty name="width" value="0.1" units="cm"/>
      <inkml:brushProperty name="height" value="0.1" units="cm"/>
      <inkml:brushProperty name="color" value="#FFFF00"/>
    </inkml:brush>
  </inkml:definitions>
  <inkml:trace contextRef="#ctx0" brushRef="#br0">1332 26 7079 0 0,'1'-5'1508'0'0,"-1"-10"-508"0"0,0 14-932 0 0,0 1 0 0 0,0 0 0 0 0,-1-1-1 0 0,1 1 1 0 0,0 0 0 0 0,0-1 0 0 0,-1 1 0 0 0,1 0-1 0 0,0 0 1 0 0,-1-1 0 0 0,1 1 0 0 0,0 0 0 0 0,-1 0-1 0 0,1-1 1 0 0,0 1 0 0 0,-1 0 0 0 0,1 0 0 0 0,0 0-1 0 0,-1 0 1 0 0,1 0 0 0 0,-1-1 0 0 0,1 1 0 0 0,0 0-1 0 0,-1 0 1 0 0,1 0 0 0 0,-1 0 0 0 0,1 0 0 0 0,0 0-1 0 0,-1 0 1 0 0,1 1 0 0 0,-1-1 0 0 0,1 0 0 0 0,0 0-1 0 0,-1 0 1 0 0,1 0 0 0 0,0 0 0 0 0,-1 1 0 0 0,0-1-1 0 0,-44 1 4405 0 0,-60 9-1079 0 0,6 0-2282 0 0,38-1-511 0 0,-366 45 2928 0 0,348-49-2956 0 0,-109-9 0 0 0,144 0-1412 0 0,-1-2 1 0 0,1-1-1 0 0,-84-28 0 0 0,99 22-4919 0 0,5-1-1723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28.010"/>
    </inkml:context>
    <inkml:brush xml:id="br0">
      <inkml:brushProperty name="width" value="0.1" units="cm"/>
      <inkml:brushProperty name="height" value="0.1" units="cm"/>
      <inkml:brushProperty name="color" value="#FFFF00"/>
    </inkml:brush>
  </inkml:definitions>
  <inkml:trace contextRef="#ctx0" brushRef="#br0">569 45 455 0 0,'-16'-3'-527'0'0,"-12"-9"4782"0"0,13 5-2041 0 0,4 2-1892 0 0,0 1 0 0 0,-1 1-1 0 0,0 0 1 0 0,0 0 0 0 0,0 1 0 0 0,0 1 0 0 0,-16 0 0 0 0,8 1 587 0 0,1 2 0 0 0,-1 1-1 0 0,-34 9 1 0 0,-116 35 2187 0 0,97-25-6021 0 0,51-16 908 0 0,0 1-2617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28.860"/>
    </inkml:context>
    <inkml:brush xml:id="br0">
      <inkml:brushProperty name="width" value="0.1" units="cm"/>
      <inkml:brushProperty name="height" value="0.1" units="cm"/>
      <inkml:brushProperty name="color" value="#FFFF00"/>
    </inkml:brush>
  </inkml:definitions>
  <inkml:trace contextRef="#ctx0" brushRef="#br0">1517 2 6911 0 0,'-2'0'193'0'0,"0"-1"-1"0"0,-1 1 0 0 0,1 0 1 0 0,-1 0-1 0 0,1 0 0 0 0,0 0 1 0 0,-1 0-1 0 0,1 1 0 0 0,0-1 1 0 0,-1 1-1 0 0,1-1 0 0 0,0 1 1 0 0,-1 0-1 0 0,1 0 0 0 0,0 0 0 0 0,0 0 1 0 0,0 1-1 0 0,0-1 0 0 0,-3 3 1 0 0,2-2-200 0 0,1 0 1 0 0,0-1-1 0 0,-1 1 1 0 0,1-1-1 0 0,-1 0 1 0 0,1 0-1 0 0,-1 0 0 0 0,0 0 1 0 0,0 0-1 0 0,1 0 1 0 0,-4 0-1 0 0,-20-2 755 0 0,-6 1 616 0 0,1 1 0 0 0,-41 6 0 0 0,8 6 118 0 0,27-5-467 0 0,-54 5 0 0 0,60-13-707 0 0,1-2-1 0 0,-1-1 0 0 0,1-1 1 0 0,0-2-1 0 0,-39-12 1 0 0,36 9-102 0 0,-1 1 1 0 0,0 1 0 0 0,-65-3 0 0 0,-166 17 1657 0 0,-81-16-2267 0 0,321 9-1279 0 0,1-2-481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29.561"/>
    </inkml:context>
    <inkml:brush xml:id="br0">
      <inkml:brushProperty name="width" value="0.1" units="cm"/>
      <inkml:brushProperty name="height" value="0.1" units="cm"/>
      <inkml:brushProperty name="color" value="#FFFF00"/>
    </inkml:brush>
  </inkml:definitions>
  <inkml:trace contextRef="#ctx0" brushRef="#br0">2594 242 5983 0 0,'-23'-1'2034'0'0,"-1"0"-1"0"0,1 1 0 0 0,-28 5 0 0 0,16-2-2440 0 0,-2-1 528 0 0,-7 2 28 0 0,0-2 0 0 0,-53-5 0 0 0,-256-40 4692 0 0,204 18-3945 0 0,89 13-451 0 0,-67-4-1 0 0,-151 6 368 0 0,-117-8 2387 0 0,191 7-4257 0 0,-69-8 2070 0 0,189 2-539 0 0,-91-31-1 0 0,74 19-4728 0 0,84 25 3106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31.733"/>
    </inkml:context>
    <inkml:brush xml:id="br0">
      <inkml:brushProperty name="width" value="0.1" units="cm"/>
      <inkml:brushProperty name="height" value="0.1" units="cm"/>
      <inkml:brushProperty name="color" value="#FFFF00"/>
    </inkml:brush>
  </inkml:definitions>
  <inkml:trace contextRef="#ctx0" brushRef="#br0">1319 174 5063 0 0,'-21'-8'507'0'0,"-11"-4"578"0"0,12 1 3706 0 0,19 10-4680 0 0,0 0 0 0 0,0 0-1 0 0,0 0 1 0 0,0-1 0 0 0,0 1 0 0 0,0 0 0 0 0,0-1-1 0 0,1 1 1 0 0,-1 0 0 0 0,0-1 0 0 0,1 1 0 0 0,-1-1-1 0 0,1 1 1 0 0,0-1 0 0 0,-1 1 0 0 0,1-1-1 0 0,0 0 1 0 0,0 1 0 0 0,0-1 0 0 0,0 1 0 0 0,0-1-1 0 0,1 1 1 0 0,-1-1 0 0 0,0 1 0 0 0,1-1 0 0 0,0-2-1 0 0,1-3-85 0 0,1-1-1 0 0,0 1 1 0 0,7-12-1 0 0,-9 16-24 0 0,6-10 0 0 0,-7 13 0 0 0,0 0 0 0 0,0 0 0 0 0,1-1 0 0 0,-1 1 0 0 0,0 0 0 0 0,0 0 0 0 0,0 0 0 0 0,0 0 0 0 0,0 0 0 0 0,0 0 0 0 0,0 0 0 0 0,0-1 0 0 0,0 1 0 0 0,0 0 0 0 0,1 0 0 0 0,-1 0 0 0 0,0 0 0 0 0,0 0 0 0 0,0-1 0 0 0,0 1 0 0 0,0 0 0 0 0,0 0 0 0 0,0 0 0 0 0,0 0 0 0 0,0 0 0 0 0,0-1 0 0 0,0 1 0 0 0,0 0 0 0 0,0 0 0 0 0,0 0 0 0 0,-1 0 0 0 0,1 0 0 0 0,0-1 0 0 0,0 1 0 0 0,0 0 0 0 0,0 0 0 0 0,0 0 0 0 0,0 0 0 0 0,0 0 0 0 0,0 0 0 0 0,0-1 0 0 0,0 1 0 0 0,-1 0 0 0 0,1 0 0 0 0,0 0 0 0 0,0 0 0 0 0,0 0 0 0 0,0 0 0 0 0,0 0 0 0 0,0 0 0 0 0,-1 0 0 0 0,1 0 0 0 0,0 0 0 0 0,0 0 0 0 0,0-1 0 0 0,0 1 0 0 0,0 0 0 0 0,-1 0 0 0 0,1 0 0 0 0,0 0 0 0 0,0 0 0 0 0,0 0 0 0 0,0 1 0 0 0,-1-1 0 0 0,-9 1 584 0 0,-1 0 0 0 0,1 0-1 0 0,0-1 1 0 0,-20-2 0 0 0,16 1-191 0 0,-5-2 312 0 0,0 0 0 0 0,-26-8 0 0 0,-6-1-396 0 0,-15 8 703 0 0,14 0 107 0 0,1 3 0 0 0,0 1-1 0 0,-65 10 1 0 0,-7 0-1357 0 0,6 1 574 0 0,0 5 0 0 0,-136 37 0 0 0,187-40-2650 0 0,38-10-4497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7:06.358"/>
    </inkml:context>
    <inkml:brush xml:id="br0">
      <inkml:brushProperty name="width" value="0.1" units="cm"/>
      <inkml:brushProperty name="height" value="0.1" units="cm"/>
      <inkml:brushProperty name="color" value="#FFFF00"/>
    </inkml:brush>
  </inkml:definitions>
  <inkml:trace contextRef="#ctx0" brushRef="#br0">1243 204 15607 0 0,'-2'-3'712'0'0,"-1"-2"-410"0"0,-17-20 372 0 0,19 24-680 0 0,0 0 0 0 0,0 0-1 0 0,1 0 1 0 0,-1 0 0 0 0,1 0-1 0 0,-1 0 1 0 0,1 0 0 0 0,-1 0-1 0 0,1 0 1 0 0,0 0 0 0 0,-1-1 0 0 0,1 1-1 0 0,0 0 1 0 0,0 0 0 0 0,0 0-1 0 0,0-1 1 0 0,0 1 0 0 0,0 0-1 0 0,0 0 1 0 0,0 0 0 0 0,0-1-1 0 0,1 1 1 0 0,-1 0 0 0 0,0 0 0 0 0,1-1-1 0 0,0 0 11 0 0,1-6-104 0 0,0 1 0 0 0,1-1 0 0 0,0 1-1 0 0,1 0 1 0 0,-1 0 0 0 0,1 0 0 0 0,0 1 0 0 0,6-8-1 0 0,13-21-337 0 0,-23 35 490 0 0,0-1 0 0 0,0 1-1 0 0,1-1 1 0 0,-1 1 0 0 0,0-1-1 0 0,0 1 1 0 0,0-1 0 0 0,0 1-1 0 0,1-1 1 0 0,-1 1 0 0 0,0-1 0 0 0,0 1-1 0 0,0-1 1 0 0,0 1 0 0 0,0 0-1 0 0,0-1 1 0 0,-1 1 0 0 0,1-1-1 0 0,0 1 1 0 0,0-1 0 0 0,0 1-1 0 0,0-1 1 0 0,0 1 0 0 0,-1-1-1 0 0,1 1 1 0 0,0-1 0 0 0,0 1 0 0 0,-1-1-1 0 0,-1 0 55 0 0,0 0 0 0 0,0 0 0 0 0,1 0-1 0 0,-1 0 1 0 0,0 0 0 0 0,-1 1 0 0 0,1-1 0 0 0,0 1-1 0 0,0-1 1 0 0,0 1 0 0 0,0 0 0 0 0,0 0-1 0 0,-4 0 1 0 0,-8 0 891 0 0,0 0-1 0 0,-16 4 0 0 0,16-2 140 0 0,0-1-1 0 0,-20 0 1 0 0,-63-9 388 0 0,-105-2-12 0 0,-170 31-287 0 0,182-6-1263 0 0,0-14-2661 0 0,123-4 1235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32.636"/>
    </inkml:context>
    <inkml:brush xml:id="br0">
      <inkml:brushProperty name="width" value="0.1" units="cm"/>
      <inkml:brushProperty name="height" value="0.1" units="cm"/>
      <inkml:brushProperty name="color" value="#FFFF00"/>
    </inkml:brush>
  </inkml:definitions>
  <inkml:trace contextRef="#ctx0" brushRef="#br0">1579 23 9671 0 0,'-17'-5'979'0'0,"1"0"-887"0"0,-1 1 1 0 0,-30-5-1 0 0,11 10 4630 0 0,-8 2-3687 0 0,33-3-941 0 0,1 0 0 0 0,-1 1 0 0 0,0 1 0 0 0,1-1 0 0 0,-1 2 0 0 0,1-1 0 0 0,0 1 0 0 0,-13 6 0 0 0,7 1-154 0 0,-1-1-1 0 0,0-1 1 0 0,-1-1-1 0 0,0 0 1 0 0,0-2 0 0 0,-33 7-1 0 0,-186 26 2084 0 0,46-6 118 0 0,120-26-1429 0 0,-1-3 0 0 0,1-3 0 0 0,-72-9 0 0 0,111 5-738 0 0,0 0 0 0 0,0-2 0 0 0,1-1 0 0 0,0-2 0 0 0,0-1 0 0 0,1-1 0 0 0,1-2 0 0 0,0-1 0 0 0,-28-18 0 0 0,37 17-3382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4:33.459"/>
    </inkml:context>
    <inkml:brush xml:id="br0">
      <inkml:brushProperty name="width" value="0.1" units="cm"/>
      <inkml:brushProperty name="height" value="0.1" units="cm"/>
      <inkml:brushProperty name="color" value="#FFFF00"/>
    </inkml:brush>
  </inkml:definitions>
  <inkml:trace contextRef="#ctx0" brushRef="#br0">3619 13 10391 0 0,'-8'-3'235'0'0,"0"1"0"0"0,0 0 0 0 0,0 0 0 0 0,0 1-1 0 0,0 0 1 0 0,-1 0 0 0 0,1 1 0 0 0,0 0 0 0 0,-1 0-1 0 0,-13 4 1 0 0,-10 2 478 0 0,-45 16 0 0 0,24-7-558 0 0,-32 3 1653 0 0,-105 9-1 0 0,54-10-138 0 0,60-5-831 0 0,-30 5-19 0 0,-1-4 1 0 0,-119-1-1 0 0,-36-26-335 0 0,95 3-264 0 0,-219-1 972 0 0,-279 23 239 0 0,181 4-1134 0 0,217-29-1727 0 0,146 6-969 0 0,47 4 836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19.775"/>
    </inkml:context>
    <inkml:brush xml:id="br0">
      <inkml:brushProperty name="width" value="0.1" units="cm"/>
      <inkml:brushProperty name="height" value="0.1" units="cm"/>
      <inkml:brushProperty name="color" value="#FFFF00"/>
    </inkml:brush>
  </inkml:definitions>
  <inkml:trace contextRef="#ctx0" brushRef="#br0">622 122 4431 0 0,'-6'-2'165'0'0,"0"-1"1"0"0,0 0-1 0 0,0 1 0 0 0,1-2 0 0 0,0 1 0 0 0,-1-1 0 0 0,1 0 0 0 0,0 0 0 0 0,1 0 0 0 0,-1-1 0 0 0,1 1 0 0 0,-7-10 0 0 0,7 9-141 0 0,0-1 1 0 0,0 1-1 0 0,-1 0 0 0 0,0 1 1 0 0,0-1-1 0 0,0 1 0 0 0,-1 0 1 0 0,0 0-1 0 0,1 1 0 0 0,-1-1 0 0 0,-10-2 1 0 0,9 3 161 0 0,-1 1 1 0 0,0 0-1 0 0,0 1 0 0 0,0 0 1 0 0,0 0-1 0 0,0 0 1 0 0,-1 1-1 0 0,1 1 1 0 0,0-1-1 0 0,0 1 0 0 0,0 1 1 0 0,0 0-1 0 0,0 0 1 0 0,0 0-1 0 0,1 1 1 0 0,-12 5-1 0 0,-109 63 2205 0 0,111-62-1925 0 0,-2-1 0 0 0,1-1 1 0 0,-1-1-1 0 0,0-1 0 0 0,0 0 1 0 0,0-2-1 0 0,-25 2 0 0 0,33 0-274 0 0,-7 1 83 0 0,49-8-299 0 0,0-2 0 0 0,0-1-1 0 0,-1-1 1 0 0,43-14 0 0 0,16-4-18 0 0,-51 17 36 0 0,0 2 0 0 0,0 2 0 0 0,0 1 0 0 0,74 8 0 0 0,-100-5-96 0 0,-1 1 0 0 0,0 1 0 0 0,11 4-1 0 0,-10-3-170 0 0,0-1-1 0 0,20 3 0 0 0,-6-3-323 0 0,-1 0-18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20.983"/>
    </inkml:context>
    <inkml:brush xml:id="br0">
      <inkml:brushProperty name="width" value="0.1" units="cm"/>
      <inkml:brushProperty name="height" value="0.1" units="cm"/>
      <inkml:brushProperty name="color" value="#FFFF00"/>
    </inkml:brush>
  </inkml:definitions>
  <inkml:trace contextRef="#ctx0" brushRef="#br0">579 106 5095 0 0,'-18'-6'486'0'0,"12"4"-350"0"0,1 0 0 0 0,0 0 1 0 0,-1 0-1 0 0,1-1 0 0 0,0 1 1 0 0,1-1-1 0 0,-1 0 0 0 0,-7-6 0 0 0,7 4-17 0 0,0 1-1 0 0,0 0 0 0 0,-1 0 1 0 0,0 0-1 0 0,0 1 0 0 0,0-1 1 0 0,0 1-1 0 0,-1 1 0 0 0,-9-4 1 0 0,-7 1 998 0 0,-35-5 1 0 0,4 2 434 0 0,42 5-1352 0 0,1 0 0 0 0,-1 2 1 0 0,0-1-1 0 0,0 1 0 0 0,0 1 0 0 0,0 0 1 0 0,0 1-1 0 0,0 1 0 0 0,0-1 0 0 0,0 2 0 0 0,1 0 1 0 0,-1 0-1 0 0,1 1 0 0 0,-1 0 0 0 0,1 1 1 0 0,1 0-1 0 0,-13 8 0 0 0,17-9-155 0 0,0 0-34 0 0,-1 0 0 0 0,1 0 0 0 0,0 1 0 0 0,0 0 0 0 0,0 0 0 0 0,0 0 0 0 0,1 1 0 0 0,0 0 0 0 0,0 0 0 0 0,1 0 0 0 0,-6 9 0 0 0,10-14-14 0 0,-1 1 1 0 0,0-1-1 0 0,1 0 0 0 0,-1 1 0 0 0,0-1 0 0 0,1 0 0 0 0,0 1 0 0 0,-1-1 0 0 0,1 1 1 0 0,0-1-1 0 0,0 1 0 0 0,-1-1 0 0 0,1 3 0 0 0,1-4-1 0 0,0 1 1 0 0,-1-1-1 0 0,1 0 0 0 0,-1 1 1 0 0,1-1-1 0 0,0 0 0 0 0,-1 1 0 0 0,1-1 1 0 0,0 0-1 0 0,-1 0 0 0 0,1 0 0 0 0,0 1 1 0 0,-1-1-1 0 0,1 0 0 0 0,0 0 0 0 0,0 0 1 0 0,-1 0-1 0 0,1 0 0 0 0,0 0 1 0 0,-1-1-1 0 0,1 1 0 0 0,0 0 0 0 0,0 0 1 0 0,-1 0-1 0 0,1-1 0 0 0,-1 1 0 0 0,1 0 1 0 0,0-1-1 0 0,0 0 0 0 0,6-1-2 0 0,0 1-1 0 0,0-1 1 0 0,0 1-1 0 0,0 0 0 0 0,0 1 1 0 0,0 0-1 0 0,0 0 1 0 0,13 2-1 0 0,3 3-51 0 0,31 9 1 0 0,-36-8 30 0 0,0-1-1 0 0,37 5 1 0 0,-46-9 46 0 0,-4-2 16 0 0,0 2 0 0 0,0-1 0 0 0,0 0 0 0 0,1 1 0 0 0,-1 0 0 0 0,0 0-1 0 0,0 1 1 0 0,0-1 0 0 0,7 4 0 0 0,-21-8 343 0 0,1 1-1 0 0,-1-1 0 0 0,0 1 1 0 0,0 1-1 0 0,0-1 0 0 0,-11 1 1 0 0,0-2-437 0 0,2-1-5188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50.266"/>
    </inkml:context>
    <inkml:brush xml:id="br0">
      <inkml:brushProperty name="width" value="0.1" units="cm"/>
      <inkml:brushProperty name="height" value="0.1" units="cm"/>
      <inkml:brushProperty name="color" value="#FFFF00"/>
    </inkml:brush>
  </inkml:definitions>
  <inkml:trace contextRef="#ctx0" brushRef="#br0">1876 18 919 0 0,'-7'0'1304'0'0,"1"-1"-1"0"0,-1 0 0 0 0,1-1 0 0 0,0 0 0 0 0,-1 0 0 0 0,1 0 1 0 0,-9-6-1 0 0,13 9-1098 0 0,1 0 1 0 0,-1 0-1 0 0,1 0 0 0 0,-1-1 1 0 0,1 1-1 0 0,-1 0 1 0 0,0-1-1 0 0,1 0 1 0 0,-1 1-1 0 0,-2-1 1 0 0,-6-2 791 0 0,0 1 0 0 0,0 0 1 0 0,-12 1-1 0 0,-8-1-40 0 0,8 1-585 0 0,1 0 0 0 0,-1 1 0 0 0,-27 5 0 0 0,-23 2 84 0 0,-224 20 1257 0 0,168-14-874 0 0,-90 7 3154 0 0,-1-2-4018 0 0,105-8-719 0 0,-167 9 704 0 0,255-20 103 0 0,0-1 0 0 0,-47-7 0 0 0,62 6-156 0 0,0-1 1 0 0,0 0-1 0 0,0 0 1 0 0,0-1-1 0 0,1-1 1 0 0,0 1-1 0 0,0-2 1 0 0,0 1 0 0 0,-9-8-1 0 0,16 10-238 0 0,0 1 0 0 0,0-1 0 0 0,0 0 0 0 0,0 0 0 0 0,1-1 0 0 0,0 1 0 0 0,-3-5 0 0 0,-3-10-1229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51.356"/>
    </inkml:context>
    <inkml:brush xml:id="br0">
      <inkml:brushProperty name="width" value="0.1" units="cm"/>
      <inkml:brushProperty name="height" value="0.1" units="cm"/>
      <inkml:brushProperty name="color" value="#FFFF00"/>
    </inkml:brush>
  </inkml:definitions>
  <inkml:trace contextRef="#ctx0" brushRef="#br0">1641 167 4143 0 0,'6'-10'720'0'0,"-6"9"-542"0"0,0 0 0 0 0,0 0 0 0 0,1 0 1 0 0,-1 1-1 0 0,0-1 0 0 0,1 0 0 0 0,-1 0 0 0 0,0 1 0 0 0,1-1 0 0 0,-1 0 0 0 0,1 1 0 0 0,-1-1 0 0 0,1 0 0 0 0,0 1 0 0 0,-1-1 1 0 0,1 1-1 0 0,1-2 0 0 0,4-2-170 0 0,-1 0 0 0 0,0-1 0 0 0,9-10 0 0 0,0-1-127 0 0,-14 16 139 0 0,1 0-1 0 0,-1 0 1 0 0,0-1-1 0 0,0 1 0 0 0,1 0 1 0 0,-1-1-1 0 0,0 1 1 0 0,0-1-1 0 0,1 1 1 0 0,-1 0-1 0 0,0-1 1 0 0,0 1-1 0 0,0-1 1 0 0,1 1-1 0 0,-1 0 1 0 0,0-1-1 0 0,0 1 1 0 0,0-1-1 0 0,0 1 1 0 0,0-1-1 0 0,0 1 1 0 0,0-1-1 0 0,0 1 1 0 0,0 0-1 0 0,0-1 1 0 0,0 1-1 0 0,-1-1 1 0 0,1 1-1 0 0,0 0 1 0 0,0-1-1 0 0,-12-10 1373 0 0,8 9-1020 0 0,1 1 0 0 0,-1 0 0 0 0,1-1 0 0 0,-1 1 0 0 0,1 0 0 0 0,-8-1 0 0 0,-176 12 4707 0 0,-2-1-2733 0 0,-210-42 446 0 0,46 0-1195 0 0,166 34-788 0 0,-93-6-1007 0 0,237-4-1714 0 0,22 4 32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52.207"/>
    </inkml:context>
    <inkml:brush xml:id="br0">
      <inkml:brushProperty name="width" value="0.1" units="cm"/>
      <inkml:brushProperty name="height" value="0.1" units="cm"/>
      <inkml:brushProperty name="color" value="#FFFF00"/>
    </inkml:brush>
  </inkml:definitions>
  <inkml:trace contextRef="#ctx0" brushRef="#br0">2407 222 6767 0 0,'-6'-4'4389'0'0,"-26"-7"-3734"0"0,-2 4 581 0 0,25 4-718 0 0,-1 1 1 0 0,1 0 0 0 0,0 1 0 0 0,0 0-1 0 0,-12 1 1 0 0,-7 3 113 0 0,1 2-1 0 0,-31 8 0 0 0,49-11-550 0 0,-13 2 330 0 0,-1 0 0 0 0,1-2 0 0 0,-1-1-1 0 0,1-1 1 0 0,-24-3 0 0 0,-223-3 1361 0 0,249 6-1641 0 0,-497-7 2038 0 0,440 1-1729 0 0,1-2 0 0 0,-147-37 0 0 0,-230-26 649 0 0,275 49-950 0 0,157 19-425 0 0,0-1 0 0 0,-26-10 0 0 0,-10-8-3319 0 0,28 8-4728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54.423"/>
    </inkml:context>
    <inkml:brush xml:id="br0">
      <inkml:brushProperty name="width" value="0.1" units="cm"/>
      <inkml:brushProperty name="height" value="0.1" units="cm"/>
      <inkml:brushProperty name="color" value="#FFFF00"/>
    </inkml:brush>
  </inkml:definitions>
  <inkml:trace contextRef="#ctx0" brushRef="#br0">1060 59 4375 0 0,'-1'-3'368'0'0,"0"0"0"0"0,0 1-1 0 0,0-1 1 0 0,0 0 0 0 0,0 0-1 0 0,-1 0 1 0 0,1 1 0 0 0,-1-1-1 0 0,0 1 1 0 0,0-1-1 0 0,0 1 1 0 0,0 0 0 0 0,0 0-1 0 0,0 0 1 0 0,-1 0 0 0 0,1 0-1 0 0,-1 0 1 0 0,1 0 0 0 0,-1 1-1 0 0,0 0 1 0 0,0-1-1 0 0,1 1 1 0 0,-1 0 0 0 0,0 0-1 0 0,-6 0 1 0 0,-60-1 2479 0 0,32 0-1448 0 0,-50 4 0 0 0,53 1-765 0 0,3 0-411 0 0,-1 0-1 0 0,1 3 1 0 0,-31 8-1 0 0,-42 12-144 0 0,31-10 1188 0 0,-20 11-179 0 0,53-14-731 0 0,-1-2 1 0 0,0-1-1 0 0,-67 6 0 0 0,91-15-484 0 0,1 0 0 0 0,-1-1 1 0 0,-16-3-1 0 0,-1-7-7541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55.353"/>
    </inkml:context>
    <inkml:brush xml:id="br0">
      <inkml:brushProperty name="width" value="0.1" units="cm"/>
      <inkml:brushProperty name="height" value="0.1" units="cm"/>
      <inkml:brushProperty name="color" value="#FFFF00"/>
    </inkml:brush>
  </inkml:definitions>
  <inkml:trace contextRef="#ctx0" brushRef="#br0">1576 83 7711 0 0,'-7'-3'1438'0'0,"6"3"-1267"0"0,0-1 1 0 0,0 1 0 0 0,0-1-1 0 0,0 1 1 0 0,0 0 0 0 0,0-1-1 0 0,0 1 1 0 0,0 0 0 0 0,0 0-1 0 0,0 0 1 0 0,0 0 0 0 0,0 0-1 0 0,0 0 1 0 0,0 0 0 0 0,-1 0-1 0 0,-73 18 4456 0 0,25-5-3511 0 0,21-6-555 0 0,0-2 1 0 0,-1-1-1 0 0,0-2 0 0 0,-51-1 1 0 0,6 1-165 0 0,52 0-128 0 0,-34-2 1 0 0,20-4 421 0 0,-66-14 1 0 0,84 14-507 0 0,-1 2 0 0 0,0 1-1 0 0,1 0 1 0 0,-37 4 0 0 0,-4 0 39 0 0,-30-5 520 0 0,0-4 0 0 0,-127-23-1 0 0,105-1-433 0 0,-8-1-760 0 0,101 27-568 0 0,-1 2 0 0 0,-23-1 1 0 0,15 3-630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56.224"/>
    </inkml:context>
    <inkml:brush xml:id="br0">
      <inkml:brushProperty name="width" value="0.1" units="cm"/>
      <inkml:brushProperty name="height" value="0.1" units="cm"/>
      <inkml:brushProperty name="color" value="#FFFF00"/>
    </inkml:brush>
  </inkml:definitions>
  <inkml:trace contextRef="#ctx0" brushRef="#br0">1753 68 1839 0 0,'-26'2'4782'0'0,"19"-1"-4243"0"0,1 0 1 0 0,-1-1 0 0 0,1 1 0 0 0,-9-2-1 0 0,3 0 373 0 0,0 1 0 0 0,0 0-1 0 0,-12 2 1 0 0,-13 0 1132 0 0,36-2-1998 0 0,-167-4 4515 0 0,34-8-2594 0 0,-110-5-400 0 0,22 10-66 0 0,-8 2-326 0 0,-134-6-179 0 0,245 1-1149 0 0,36 3-2757 0 0,60 5 509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7:07.369"/>
    </inkml:context>
    <inkml:brush xml:id="br0">
      <inkml:brushProperty name="width" value="0.1" units="cm"/>
      <inkml:brushProperty name="height" value="0.1" units="cm"/>
      <inkml:brushProperty name="color" value="#FFFF00"/>
    </inkml:brush>
  </inkml:definitions>
  <inkml:trace contextRef="#ctx0" brushRef="#br0">2111 49 10511 0 0,'-28'-23'1720'0'0,"7"-1"5324"0"0,20 24-6935 0 0,0-1 0 0 0,0 1 0 0 0,0 0 0 0 0,0 0 0 0 0,0 0 0 0 0,0 0 0 0 0,0-1 0 0 0,0 2 0 0 0,0-1 0 0 0,0 0 0 0 0,0 0 0 0 0,1 0 0 0 0,-1 0 0 0 0,0 0 0 0 0,0 1 0 0 0,0-1 0 0 0,0 0 0 0 0,0 1 0 0 0,0-1 0 0 0,0 1 0 0 0,1-1 0 0 0,-2 2 0 0 0,-23 14 357 0 0,20-13-356 0 0,-8 4 184 0 0,0-1 1 0 0,-1-1 0 0 0,0 0-1 0 0,0-1 1 0 0,0 0 0 0 0,-26 3-1 0 0,19-3-16 0 0,-93 20 342 0 0,-67 10-139 0 0,147-30-343 0 0,-1-2 0 0 0,1-1 0 0 0,-49-5 0 0 0,25-2 61 0 0,-154-12 666 0 0,-82-4-242 0 0,102 6-22 0 0,100 9-267 0 0,-245-12 452 0 0,194 10-1877 0 0,85 2 470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42.683"/>
    </inkml:context>
    <inkml:brush xml:id="br0">
      <inkml:brushProperty name="width" value="0.1" units="cm"/>
      <inkml:brushProperty name="height" value="0.1" units="cm"/>
      <inkml:brushProperty name="color" value="#FFFF00"/>
    </inkml:brush>
  </inkml:definitions>
  <inkml:trace contextRef="#ctx0" brushRef="#br0">925 129 8863 0 0,'-4'-15'887'0'0,"4"13"-885"0"0,0 0 0 0 0,0-1-1 0 0,0 1 1 0 0,1 0 0 0 0,-1 0 0 0 0,1-1 0 0 0,-1 1-1 0 0,1 0 1 0 0,0 0 0 0 0,0 0 0 0 0,0 0 0 0 0,0 0-1 0 0,0 0 1 0 0,0 0 0 0 0,0 0 0 0 0,1 1 0 0 0,1-3-1 0 0,7-9-88 0 0,-9 12 216 0 0,0 0-1 0 0,0-1 1 0 0,-1 1 0 0 0,1 0-1 0 0,0 0 1 0 0,-1 0-1 0 0,1 0 1 0 0,-1-1-1 0 0,1 1 1 0 0,-1 0 0 0 0,0 0-1 0 0,0-1 1 0 0,0 1-1 0 0,1 0 1 0 0,-1-1-1 0 0,-1-1 1 0 0,1 2 26 0 0,0 0 1 0 0,0 1-1 0 0,-1-1 1 0 0,1 0-1 0 0,-1 0 1 0 0,1 1-1 0 0,-1-1 1 0 0,1 1-1 0 0,-1-1 1 0 0,1 0-1 0 0,-1 1 1 0 0,0-1-1 0 0,1 1 1 0 0,-1-1-1 0 0,0 1 0 0 0,1-1 1 0 0,-1 1-1 0 0,0 0 1 0 0,1-1-1 0 0,-2 1 1 0 0,-5-2 717 0 0,0 1 0 0 0,0-1 0 0 0,0 1 0 0 0,0 1-1 0 0,-9 0 1 0 0,-3-1-935 0 0,-467-18 5712 0 0,460 19-5685 0 0,-144 8 877 0 0,130-4-2053 0 0,-1 2 0 0 0,-46 12-1 0 0,67-14-317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44.297"/>
    </inkml:context>
    <inkml:brush xml:id="br0">
      <inkml:brushProperty name="width" value="0.1" units="cm"/>
      <inkml:brushProperty name="height" value="0.1" units="cm"/>
      <inkml:brushProperty name="color" value="#FFFF00"/>
    </inkml:brush>
  </inkml:definitions>
  <inkml:trace contextRef="#ctx0" brushRef="#br0">3417 121 2303 0 0,'0'0'96'0'0,"0"-1"-1"0"0,0 0 0 0 0,0 1 0 0 0,0-1 0 0 0,0 0 0 0 0,0 1 0 0 0,-1-1 0 0 0,1 0 0 0 0,0 1 0 0 0,0-1 0 0 0,0 0 0 0 0,-1 1 0 0 0,1-1 0 0 0,0 1 0 0 0,-1-1 0 0 0,1 1 0 0 0,-1-1 0 0 0,1 0 1 0 0,0 1-1 0 0,-1 0 0 0 0,1-1 0 0 0,-1 1 0 0 0,0-1 0 0 0,1 1 0 0 0,-1-1 0 0 0,1 1 0 0 0,-1 0 0 0 0,1 0 0 0 0,-1-1 0 0 0,0 1 0 0 0,1 0 0 0 0,-1 0 0 0 0,0 0 0 0 0,1-1 0 0 0,-1 1 1 0 0,-1 0-1 0 0,-26-6 4717 0 0,13 3-4003 0 0,-1-1 1 0 0,1-1 0 0 0,0 0-1 0 0,0 0 1 0 0,0-2-1 0 0,1 0 1 0 0,0 0 0 0 0,-16-13-1 0 0,23 16-651 0 0,-1-1 0 0 0,0 1 0 0 0,0 0 0 0 0,0 1-1 0 0,0 0 1 0 0,-1 0 0 0 0,1 1 0 0 0,-1 0 0 0 0,0 0-1 0 0,0 1 1 0 0,-12 0 0 0 0,-4 2 25 0 0,1 0 1 0 0,-42 10-1 0 0,-4 1 124 0 0,-33 4 1404 0 0,-155 47 0 0 0,231-56-1690 0 0,-14 5 159 0 0,0-1-1 0 0,-1-3 1 0 0,-56 5-1 0 0,13-10-26 0 0,25-2 142 0 0,-109 17 1 0 0,132-12-296 0 0,0-2 0 0 0,-71-1 0 0 0,-73-16 0 0 0,142 10 0 0 0,-296-8 157 0 0,132 9-69 0 0,-155 9 531 0 0,37 26 263 0 0,103-9-420 0 0,176-18-814 0 0,23-3 478 0 0,0-1 0 0 0,-19 0 0 0 0,32-2-1256 0 0,0 0 1 0 0,0-1 0 0 0,0 0-1 0 0,0 0 1 0 0,0 0 0 0 0,-6-3-1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9:45.197"/>
    </inkml:context>
    <inkml:brush xml:id="br0">
      <inkml:brushProperty name="width" value="0.1" units="cm"/>
      <inkml:brushProperty name="height" value="0.1" units="cm"/>
      <inkml:brushProperty name="color" value="#FFFF00"/>
    </inkml:brush>
  </inkml:definitions>
  <inkml:trace contextRef="#ctx0" brushRef="#br0">1526 32 2303 0 0,'-7'-5'-215'0'0,"2"1"1843"0"0,1 1-1 0 0,-1 0 1 0 0,0 0 0 0 0,1 1 0 0 0,-1-1 0 0 0,-1 1 0 0 0,1 0 0 0 0,-10-2 0 0 0,-16 4-2706 0 0,-28 8 1892 0 0,-52 3 1888 0 0,-112 0 847 0 0,127-2-2397 0 0,-138 29-1 0 0,-52 7 83 0 0,266-43-1240 0 0,-36 2 112 0 0,-72-2 1 0 0,111-3-164 0 0,0-1 0 0 0,1 0 0 0 0,-1-1-1 0 0,1-1 1 0 0,0-1 0 0 0,0 0 0 0 0,0-1-1 0 0,-27-14 1 0 0,38 17-272 0 0,1 0-1 0 0,-1 0 1 0 0,1-1 0 0 0,0 1-1 0 0,0-1 1 0 0,-5-6 0 0 0,-3-8-1042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39.795"/>
    </inkml:context>
    <inkml:brush xml:id="br0">
      <inkml:brushProperty name="width" value="0.1" units="cm"/>
      <inkml:brushProperty name="height" value="0.1" units="cm"/>
      <inkml:brushProperty name="color" value="#FFFF00"/>
    </inkml:brush>
  </inkml:definitions>
  <inkml:trace contextRef="#ctx0" brushRef="#br0">4059 77 10279 0 0,'0'0'771'0'0,"-1"-1"-516"0"0,-4-2-185 0 0,4 2-172 0 0,22-14-620 0 0,-16 11 732 0 0,-2 1 116 0 0,1 0-67 0 0,-3 3-1 0 0,0-1 0 0 0,1 0 0 0 0,-1 0-1 0 0,0 0 1 0 0,0 0 0 0 0,0-1 0 0 0,0 1 0 0 0,0 0-1 0 0,0 0 1 0 0,1-3 1289 0 0,-3 2-952 0 0,-1-1 0 0 0,1 1 0 0 0,-1-1 0 0 0,1 1 0 0 0,-1 0 0 0 0,0 0 0 0 0,0 0 0 0 0,0 0 0 0 0,0 0 0 0 0,0 0 0 0 0,-3-2 0 0 0,3 3-189 0 0,-13-2 80 0 0,9 2-162 0 0,-10 2-42 0 0,-116 12 1284 0 0,104-9-858 0 0,1-1 0 0 0,-56-1 0 0 0,16-5 122 0 0,1 4 0 0 0,0 3 1 0 0,0 2-1 0 0,-84 20 0 0 0,74-10-72 0 0,-1-4-1 0 0,-140 5 1 0 0,183-17-523 0 0,-45 0 272 0 0,-139 16-1 0 0,92 11-295 0 0,51-18 367 0 0,-130-2 1 0 0,-177-14 74 0 0,305 13-441 0 0,20-1-13 0 0,-459 10 292 0 0,510-15-293 0 0,-71 5 139 0 0,0-4-1 0 0,-121-12 1 0 0,90-8-83 0 0,-55-6 280 0 0,125 21-225 0 0,0 2 0 0 0,-53 4-1 0 0,-71 1 119 0 0,136-2-244 0 0,-64 1-207 0 0,78-2 180 0 0,0-1 0 0 0,0-1 0 0 0,-1 0 1 0 0,1-1-1 0 0,-12-4 0 0 0,-10-12-1827 0 0,16 6 30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40.975"/>
    </inkml:context>
    <inkml:brush xml:id="br0">
      <inkml:brushProperty name="width" value="0.1" units="cm"/>
      <inkml:brushProperty name="height" value="0.1" units="cm"/>
      <inkml:brushProperty name="color" value="#FFFF00"/>
    </inkml:brush>
  </inkml:definitions>
  <inkml:trace contextRef="#ctx0" brushRef="#br0">2613 56 6823 0 0,'-1'0'33'0'0,"0"0"0"0"0,1 0-1 0 0,-1 0 1 0 0,0 0 0 0 0,0 0-1 0 0,1 0 1 0 0,-1 0 0 0 0,0-1-1 0 0,0 1 1 0 0,1 0-1 0 0,-1 0 1 0 0,0-1 0 0 0,0 1-1 0 0,1 0 1 0 0,-1-1 0 0 0,0 1-1 0 0,0-1 1 0 0,1 1-45 0 0,0-1 0 0 0,0 1 0 0 0,0 0 0 0 0,-1-1 1 0 0,1 1-1 0 0,0 0 0 0 0,0-1 0 0 0,0 1 0 0 0,0 0 0 0 0,0-1 0 0 0,0 1 0 0 0,0 0 1 0 0,0-1-1 0 0,0 1 0 0 0,0 0 0 0 0,0-1 0 0 0,1 1 0 0 0,-1 0 0 0 0,0-1 0 0 0,0 1 1 0 0,0 0-1 0 0,0-1 0 0 0,0 1 0 0 0,1 0 0 0 0,-1 0 0 0 0,0-1 0 0 0,24-22-2444 0 0,-15 6 5615 0 0,-9 16-3020 0 0,-11 0 3856 0 0,-11 5 509 0 0,17 0-4118 0 0,0 0-1 0 0,0 1 1 0 0,0 0-1 0 0,1 0 0 0 0,-5 6 1 0 0,7-9-335 0 0,0 0 113 0 0,-8 9 396 0 0,5-7-331 0 0,0 0 0 0 0,0 0 0 0 0,0-1 0 0 0,-1 1 0 0 0,1-1 0 0 0,-1 0 0 0 0,1-1-1 0 0,-1 0 1 0 0,0 0 0 0 0,0 0 0 0 0,-11 2 0 0 0,-16 6 452 0 0,7-2-305 0 0,-1-1 0 0 0,-53 7 0 0 0,-13 3 121 0 0,67-10-364 0 0,-1-1-1 0 0,0-2 1 0 0,-1-1-1 0 0,1-1 1 0 0,-31-2-1 0 0,20 1 92 0 0,0 1-1 0 0,-61 12 1 0 0,8-2 30 0 0,-21 1 7 0 0,-150 13 449 0 0,137-14-382 0 0,63-4-160 0 0,-1-3 0 0 0,1-3 0 0 0,-86-7 0 0 0,-67-29 273 0 0,-112-11 126 0 0,229 40-717 0 0,-53-3-478 0 0,52-5-8279 0 0,66 8 464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49.108"/>
    </inkml:context>
    <inkml:brush xml:id="br0">
      <inkml:brushProperty name="width" value="0.1" units="cm"/>
      <inkml:brushProperty name="height" value="0.1" units="cm"/>
      <inkml:brushProperty name="color" value="#FFFF00"/>
    </inkml:brush>
  </inkml:definitions>
  <inkml:trace contextRef="#ctx0" brushRef="#br0">2469 1450 3023 0 0,'-1'0'-5'0'0,"1"1"0"0"0,-1-1 0 0 0,0 1 0 0 0,1-1 0 0 0,-1 1-1 0 0,1-1 1 0 0,-1 1 0 0 0,1-1 0 0 0,0 1 0 0 0,-1 0-1 0 0,1-1 1 0 0,-1 1 0 0 0,1-1 0 0 0,0 1 0 0 0,0 0 0 0 0,-1-1-1 0 0,1 1 1 0 0,0 0 0 0 0,0 0 0 0 0,0-1 0 0 0,0 1-1 0 0,0 0 1 0 0,0-1 0 0 0,0 1 0 0 0,0 0 0 0 0,0 0 0 0 0,0-1-1 0 0,0 1 1 0 0,0 0 0 0 0,0-1 0 0 0,1 1 0 0 0,-1 0-1 0 0,0-1 1 0 0,1 1 0 0 0,-1 0 0 0 0,0-1 0 0 0,1 1 0 0 0,-1-1-1 0 0,1 1 1 0 0,-1 0 0 0 0,1-1 0 0 0,-1 1 0 0 0,1-1-1 0 0,-1 0 1 0 0,1 1 0 0 0,-1-1 0 0 0,1 1 0 0 0,0-1 0 0 0,-1 0-1 0 0,1 1 1 0 0,0-1 0 0 0,-1 0 0 0 0,1 0 0 0 0,0 0-1 0 0,-1 1 1 0 0,2-1 0 0 0,2 1 60 0 0,0 0 0 0 0,0 0 0 0 0,0 0 0 0 0,0-1 0 0 0,0 1 0 0 0,0-1 0 0 0,0 0 0 0 0,0 0 0 0 0,6-1 0 0 0,-3-1 401 0 0,0-1 0 0 0,0 0 0 0 0,-1 0 1 0 0,1 0-1 0 0,-1-1 0 0 0,0 0 0 0 0,0 0 0 0 0,0-1 0 0 0,8-8 0 0 0,-1 6 4746 0 0,-12 7-5098 0 0,0 0 0 0 0,-1 0-1 0 0,1 0 1 0 0,0 0 0 0 0,-1-1 0 0 0,1 1 0 0 0,0 0-1 0 0,-1-1 1 0 0,1 1 0 0 0,-1 0 0 0 0,1-1 0 0 0,-1 1-1 0 0,1-1 1 0 0,-1 1 0 0 0,1-1 0 0 0,-1 1 0 0 0,1-1-1 0 0,-1 1 1 0 0,1-1 0 0 0,-1 1 0 0 0,0-1 0 0 0,1 0-1 0 0,-1 1 1 0 0,0-1 0 0 0,0 0 0 0 0,1 1 0 0 0,-1-1-1 0 0,0-1 1 0 0,4-6 533 0 0,0 0 1 0 0,0-1-1 0 0,1 1 0 0 0,0 1 0 0 0,0-1 0 0 0,8-8 0 0 0,-11 14-490 0 0,0-1 0 0 0,-1 0 0 0 0,1 0 0 0 0,-1 0 0 0 0,0 0 0 0 0,1 0 0 0 0,0-5 0 0 0,-2 6-37 0 0,1-1 1 0 0,0 1-1 0 0,-1 0 1 0 0,1-1-1 0 0,0 1 0 0 0,0 0 1 0 0,0 0-1 0 0,1 0 1 0 0,-1 0-1 0 0,1 0 0 0 0,-1 0 1 0 0,1 0-1 0 0,-1 0 1 0 0,4-2-1 0 0,-4 4-41 0 0,0-1 0 0 0,0 0-1 0 0,0 1 1 0 0,0-1 0 0 0,0 0 0 0 0,0 0 0 0 0,0 0-1 0 0,-1 1 1 0 0,1-1 0 0 0,0 0 0 0 0,0 0 0 0 0,-1 0-1 0 0,1-1 1 0 0,0-1 0 0 0,-1 2 80 0 0,0-1 1 0 0,0 0-1 0 0,-1 0 0 0 0,1 1 1 0 0,-1-1-1 0 0,1 0 0 0 0,-1 1 1 0 0,0-1-1 0 0,0 0 0 0 0,-1-1 1 0 0,2 2-113 0 0,-1 0-5 0 0,0 0-1 0 0,1-1 1 0 0,-1 1-1 0 0,1 0 1 0 0,0-1-1 0 0,-1 1 1 0 0,1 0 0 0 0,0-1-1 0 0,0 1 1 0 0,0 0-1 0 0,0-1 1 0 0,0 1-1 0 0,0-1 1 0 0,0 1-1 0 0,0 0 1 0 0,1-1 0 0 0,-1 1-1 0 0,0 0 1 0 0,2-2-1 0 0,-2 2-13 0 0,0 0 1 0 0,1 0-1 0 0,-1 0 0 0 0,0 0 0 0 0,1 0 0 0 0,-1 0 1 0 0,0 0-1 0 0,0 0 0 0 0,0 0 0 0 0,0 0 0 0 0,0 0 0 0 0,0 0 1 0 0,0 0-1 0 0,0 0 0 0 0,-1 0 0 0 0,1 0 0 0 0,0 0 1 0 0,0 0-1 0 0,-1 0 0 0 0,1 0 0 0 0,-1 1 0 0 0,1-1 1 0 0,-1 0-1 0 0,1 0 0 0 0,-2-1 0 0 0,0 0 31 0 0,0 0-1 0 0,1-1 1 0 0,-1 1 0 0 0,0-1-1 0 0,1 0 1 0 0,0 1-1 0 0,-1-1 1 0 0,1 0 0 0 0,0 0-1 0 0,0 0 1 0 0,1 0-1 0 0,-2-4 1 0 0,-3-28 124 0 0,4 30-114 0 0,0 0 1 0 0,0 0 0 0 0,0 0 0 0 0,0 0-1 0 0,1 0 1 0 0,0 0 0 0 0,1-9 0 0 0,4-22 17 0 0,-2 21 8 0 0,-1 0-1 0 0,-1 0 1 0 0,-1-16 0 0 0,0 23-61 0 0,0-1 1 0 0,0 1-1 0 0,1 0 1 0 0,0 0-1 0 0,1 0 1 0 0,0 0-1 0 0,0 0 1 0 0,0 1 0 0 0,6-13-1 0 0,24-55 93 0 0,-28 66-98 0 0,-2 0 0 0 0,1 0-1 0 0,-1-1 1 0 0,-1 0 0 0 0,1 1-1 0 0,-2-1 1 0 0,0-13 0 0 0,-1 3 50 0 0,1 11-59 0 0,0 1-1 0 0,0 0 1 0 0,0 0 0 0 0,3-13-1 0 0,0 3 9 0 0,-2-1 0 0 0,0 0-1 0 0,-2-36 1 0 0,-1 6-25 0 0,3 32 53 0 0,0 1-1 0 0,8-31 1 0 0,-5 31-49 0 0,-2 0 0 0 0,3-30 0 0 0,-7 22 28 0 0,0 0 0 0 0,-9-34 0 0 0,9 47-36 0 0,0 3 11 0 0,-1 0-1 0 0,0 0 1 0 0,0 0-1 0 0,0 0 1 0 0,-10-13 0 0 0,-3-9 66 0 0,13 19-66 0 0,4 9 0 0 0,-1 1 3 0 0,0 0 0 0 0,0 0 0 0 0,-1 0 0 0 0,1-1 0 0 0,0 1 0 0 0,-1 0 0 0 0,1 0 0 0 0,-1 0 0 0 0,1 0 0 0 0,-1 0 0 0 0,1 0-1 0 0,-1 0 1 0 0,0 0 0 0 0,1 1 0 0 0,-1-1 0 0 0,0 0 0 0 0,0 0 0 0 0,1 0 0 0 0,-1 1 0 0 0,0-1 0 0 0,-2 0 0 0 0,2 0-4 0 0,-12-14 1 0 0,13 14 3 0 0,-1 1-1 0 0,1-1 1 0 0,-1 0-1 0 0,1 0 1 0 0,-1 0-1 0 0,0 0 1 0 0,1 1 0 0 0,-1-1-1 0 0,0 0 1 0 0,1 0-1 0 0,-1 1 1 0 0,0-1-1 0 0,0 1 1 0 0,1-1-1 0 0,-1 1 1 0 0,0-1 0 0 0,0 1-1 0 0,0-1 1 0 0,0 1-1 0 0,0 0 1 0 0,0-1-1 0 0,0 1 1 0 0,0 0-1 0 0,-1 0 1 0 0,-2 0-5 0 0,2 0 4 0 0,1 0 0 0 0,-1 1 0 0 0,1-1 0 0 0,-1 0 0 0 0,1 0 0 0 0,-1 0 0 0 0,1 0 0 0 0,-1 0 0 0 0,1 0 0 0 0,-1-1 0 0 0,1 1 0 0 0,-1 0 0 0 0,1-1 0 0 0,0 1 0 0 0,-1-1 0 0 0,1 0 0 0 0,0 1 0 0 0,-1-1 0 0 0,1 0 0 0 0,0 0 0 0 0,0 0 0 0 0,0 0 0 0 0,-1 0 0 0 0,1 0 0 0 0,0 0 0 0 0,0 0 0 0 0,1 0 0 0 0,-1-1 0 0 0,0 1 0 0 0,0 0 0 0 0,1-1 0 0 0,-2-1 0 0 0,-1-3-2 0 0,3 5 0 0 0,0 0 0 0 0,-1 0 0 0 0,1 1 0 0 0,0-1 0 0 0,-1 0 0 0 0,1 0 0 0 0,-1 1 0 0 0,1-1 0 0 0,0 1 0 0 0,-1-1 0 0 0,0 0 0 0 0,1 1 0 0 0,-1-1 0 0 0,1 1 0 0 0,-1-1 0 0 0,0 1 0 0 0,0-1 0 0 0,-1 1 0 0 0,-1-3 28 0 0,-2 2 8 0 0,2-1-20 0 0,3 2-14 0 0,0 0 0 0 0,-1-1 0 0 0,1 1 0 0 0,0 0 0 0 0,-1 0 0 0 0,1-1 0 0 0,0 1 0 0 0,-1 0 0 0 0,1 0 0 0 0,0 0 0 0 0,-1 0 0 0 0,1 0 0 0 0,0-1-1 0 0,-1 1 1 0 0,1 0 0 0 0,-1 0 0 0 0,1 0 0 0 0,0 0 0 0 0,-1 0 0 0 0,1 0 0 0 0,-1 0 0 0 0,1 0 0 0 0,0 0 0 0 0,-1 0 0 0 0,1 1 0 0 0,-1-1 0 0 0,1 0 0 0 0,0 0 0 0 0,-1 1 0 0 0,-2 0 9 0 0,0 0 1 0 0,1 1-1 0 0,-1-1 0 0 0,1 1 1 0 0,-1 0-1 0 0,1 0 1 0 0,0 0-1 0 0,0 0 1 0 0,-4 5-1 0 0,-10 9-8 0 0,10-13 10 0 0,0 0 0 0 0,-1-1-1 0 0,0 1 1 0 0,1-1 0 0 0,-1 0 0 0 0,0-1 0 0 0,0 0-1 0 0,0 0 1 0 0,0 0 0 0 0,0-1 0 0 0,0 0 0 0 0,0 0-1 0 0,0-1 1 0 0,-8-1 0 0 0,10 1-12 0 0,-1 0-1 0 0,1 0 1 0 0,-1 1 0 0 0,0-1-1 0 0,1 2 1 0 0,-1-1 0 0 0,1 0-1 0 0,-1 1 1 0 0,-10 3-1 0 0,-26 1 178 0 0,-54-4-114 0 0,-1 4 0 0 0,1 4 0 0 0,-116 26 0 0 0,29-8-64 0 0,132-21 0 0 0,-258 21 64 0 0,78-11-11 0 0,130-14-40 0 0,65-3-14 0 0,1 2 1 0 0,-1 1-1 0 0,-43 9 1 0 0,50-6 0 0 0,-1-1 0 0 0,-53-1 0 0 0,11 0 0 0 0,-29-4 0 0 0,67 0 0 0 0,-43 3 0 0 0,26 0 0 0 0,36-2 0 0 0,0 0 0 0 0,0 2 0 0 0,-28 5 0 0 0,40-6 0 0 0,0 0 0 0 0,0 1 0 0 0,0-1 0 0 0,0 1 0 0 0,1-1 0 0 0,-1 1 0 0 0,0 0 0 0 0,1 0 0 0 0,-4 5 0 0 0,4-5 0 0 0,0 0 0 0 0,-1 0 0 0 0,1 0 0 0 0,0 0 0 0 0,-1 0 0 0 0,1-1 0 0 0,-1 1 0 0 0,0-1 0 0 0,1 0 0 0 0,-1 1 0 0 0,-6 0 0 0 0,6-1 0 0 0,-1 1 0 0 0,1-1 0 0 0,0 1 0 0 0,-1 0 0 0 0,1-1 0 0 0,-5 5 0 0 0,-12 6 0 0 0,16-10-1 0 0,1-1 1 0 0,-1 1-1 0 0,1-1 1 0 0,-1 1-1 0 0,1 0 1 0 0,0 0-1 0 0,0 1 1 0 0,0-1-1 0 0,0 1 0 0 0,0-1 1 0 0,1 1-1 0 0,-1 0 1 0 0,1 0-1 0 0,0 0 1 0 0,0 0-1 0 0,0 0 0 0 0,0 1 1 0 0,-3 6-1 0 0,2-2-4 0 0,0 0-1 0 0,0 0 1 0 0,1 1-1 0 0,0-1 0 0 0,1 1 1 0 0,-1-1-1 0 0,1 1 1 0 0,1 0-1 0 0,1 13 0 0 0,2 11 5 0 0,8 39-1 0 0,-3-23-52 0 0,49 236 42 0 0,-6-80 12 0 0,-50-201 0 0 0,2 6 0 0 0,0 2 0 0 0,-1-1 0 0 0,0 0 0 0 0,-1 0 0 0 0,0 1 0 0 0,-1-1 0 0 0,0 0 0 0 0,-1 1 0 0 0,0-1 0 0 0,-4 16 0 0 0,-10 18 0 0 0,15-42 0 0 0,-1 0 0 0 0,1 0 0 0 0,0 0 0 0 0,0 0 0 0 0,1 0 0 0 0,-1 0 0 0 0,1 0 0 0 0,-1 0 0 0 0,1 0 0 0 0,2 5 0 0 0,12 28 0 0 0,-13-31 0 0 0,-1 1 0 0 0,0-1 0 0 0,0 1 0 0 0,-1 0 0 0 0,0-1 0 0 0,0 1 0 0 0,0 0 0 0 0,0 0 0 0 0,-1-1 0 0 0,-2 7 0 0 0,0 22 0 0 0,6-5 0 0 0,-2-24 0 0 0,0 0 0 0 0,0 0 0 0 0,-1 0 0 0 0,0 0 0 0 0,0 7 0 0 0,0 23 0 0 0,0-35-39 0 0,0 1-1 0 0,0-1 1 0 0,0 1 0 0 0,0 0 0 0 0,0-1-1 0 0,0 1 1 0 0,0-1 0 0 0,1 1-1 0 0,-1-1 1 0 0,0 1 0 0 0,0-1-1 0 0,1 1 1 0 0,-1-1 0 0 0,0 0-1 0 0,1 1 1 0 0,-1-1 0 0 0,0 1 0 0 0,1-1-1 0 0,-1 0 1 0 0,1 1 0 0 0,-1-1-1 0 0,0 0 1 0 0,1 1 0 0 0,-1-1-1 0 0,1 0 1 0 0,-1 0 0 0 0,1 0-1 0 0,-1 1 1 0 0,1-1 0 0 0,-1 0 0 0 0,1 0-1 0 0,0 0 1 0 0,-1 0 0 0 0,1 0-1 0 0,-1 0 1 0 0,1 0 0 0 0,-1 0-1 0 0,1 0 1 0 0,-1 0 0 0 0,1 0 0 0 0,-1 0-1 0 0,1 0 1 0 0,-1-1 0 0 0,1 1-1 0 0,4 0-316 0 0,9 0-815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50.201"/>
    </inkml:context>
    <inkml:brush xml:id="br0">
      <inkml:brushProperty name="width" value="0.1" units="cm"/>
      <inkml:brushProperty name="height" value="0.1" units="cm"/>
      <inkml:brushProperty name="color" value="#FFFF00"/>
    </inkml:brush>
  </inkml:definitions>
  <inkml:trace contextRef="#ctx0" brushRef="#br0">1 100 2303 0 0,'4'4'461'0'0,"1"-1"-1"0"0,0 1 0 0 0,1-1 0 0 0,-1 0 0 0 0,1 0 1 0 0,-1 0-1 0 0,1-1 0 0 0,0 0 0 0 0,0 0 0 0 0,0-1 0 0 0,0 1 1 0 0,0-1-1 0 0,10 0 0 0 0,-13-1 605 0 0,13 0-667 0 0,49-4-57 0 0,-49 3 310 0 0,-1-3-359 0 0,46-10-18 0 0,-46 10 264 0 0,2-1-301 0 0,109-34 443 0 0,-52 19 260 0 0,0 4 1 0 0,106-10-1 0 0,-169 26-815 0 0,0 0 0 0 0,-1 0 0 0 0,1 1-1 0 0,0 1 1 0 0,-1 0 0 0 0,0 0 0 0 0,1 1-1 0 0,-1 0 1 0 0,0 1 0 0 0,0 0 0 0 0,15 10 0 0 0,-20-11-125 0 0,-5-2-56 0 0,1-1-1 0 0,-1 1 1 0 0,1-1 0 0 0,-1 1 0 0 0,1-1 0 0 0,-1 0 0 0 0,1 1-1 0 0,0-1 1 0 0,-1 0 0 0 0,1 1 0 0 0,-1-1 0 0 0,1 0 0 0 0,0 0-1 0 0,-1 0 1 0 0,1 1 0 0 0,0-1 0 0 0,-1 0 0 0 0,1 0-1 0 0,0 0 1 0 0,-1 0 0 0 0,1 0 0 0 0,0 0 0 0 0,1 0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51.270"/>
    </inkml:context>
    <inkml:brush xml:id="br0">
      <inkml:brushProperty name="width" value="0.1" units="cm"/>
      <inkml:brushProperty name="height" value="0.1" units="cm"/>
      <inkml:brushProperty name="color" value="#FFFF00"/>
    </inkml:brush>
  </inkml:definitions>
  <inkml:trace contextRef="#ctx0" brushRef="#br0">2 17 15175 0 0,'-1'0'32'0'0,"1"0"0"0"0,0 0-1 0 0,0 0 1 0 0,0 0 0 0 0,0 0 0 0 0,0 0-1 0 0,0 0 1 0 0,0-1 0 0 0,0 1-1 0 0,0 0 1 0 0,0 0 0 0 0,0 0 0 0 0,0 0-1 0 0,0 0 1 0 0,0 0 0 0 0,0-1-1 0 0,0 1 1 0 0,0 0 0 0 0,0 0 0 0 0,0 0-1 0 0,0 0 1 0 0,0 0 0 0 0,0-1 0 0 0,0 1-1 0 0,0 0 1 0 0,0 0 0 0 0,0 0-1 0 0,0 0 1 0 0,0 0 0 0 0,0 0 0 0 0,0 0-1 0 0,0-1 1 0 0,0 1 0 0 0,0 0-1 0 0,0 0 1 0 0,1 0 0 0 0,-1 0 0 0 0,0 0-1 0 0,0 0 1 0 0,0 0 0 0 0,0 0-1 0 0,0 0 1 0 0,0-1 0 0 0,0 1 0 0 0,1 0-1 0 0,-1 0 1 0 0,0 0 0 0 0,0 0-1 0 0,0 0 1 0 0,0 0 0 0 0,0 0 0 0 0,0 0-1 0 0,1 0 1 0 0,-1 0 0 0 0,14-3 449 0 0,22 0-677 0 0,-33 3 290 0 0,31-2-153 0 0,-21 0 41 0 0,1 1 0 0 0,-1 0 1 0 0,1 1-1 0 0,0 1 0 0 0,26 4 0 0 0,-37-3 208 0 0,0-1 0 0 0,0 1 1 0 0,-1-1-1 0 0,1 1 1 0 0,0 0-1 0 0,-1 0 1 0 0,1 0-1 0 0,-1 0 1 0 0,0 1-1 0 0,1-1 1 0 0,1 4-1 0 0,-1-3-65 0 0,0 1-1 0 0,-1-2 1 0 0,1 1 0 0 0,0 0-1 0 0,0 0 1 0 0,1-1 0 0 0,3 3-1 0 0,-6-4-115 0 0,8 4 15 0 0,-1-1 0 0 0,0 0-1 0 0,1 0 1 0 0,0 0 0 0 0,0-1 0 0 0,0-1 0 0 0,1 1 0 0 0,-1-1-1 0 0,0-1 1 0 0,1 0 0 0 0,16 0 0 0 0,46-14 470 0 0,-58 9-424 0 0,-1 1-1 0 0,1 1 0 0 0,-1 0 0 0 0,1 0 0 0 0,0 2 0 0 0,0 0 0 0 0,0 0 0 0 0,-1 1 0 0 0,24 5 0 0 0,-28-3 109 0 0,1-1 1 0 0,0 0-1 0 0,0 0 0 0 0,-1-1 0 0 0,12 0 0 0 0,-9 3 79 0 0,-13-4-241 0 0,1-1 0 0 0,0 1 0 0 0,0 0 0 0 0,0 0 0 0 0,0 0 0 0 0,0 0 0 0 0,0 0 0 0 0,0-1 0 0 0,0 1 0 0 0,0 0 0 0 0,0 0 0 0 0,0 0 0 0 0,0 0 0 0 0,0 0 0 0 0,0-1 0 0 0,0 1 0 0 0,0 0 0 0 0,0 0 0 0 0,0 0 0 0 0,0 0 0 0 0,0 0 0 0 0,0-1 0 0 0,1 1 1 0 0,-1 0-1 0 0,0 0 0 0 0,0 0 0 0 0,0 0 0 0 0,0 0 0 0 0,0 0 0 0 0,0-1 0 0 0,0 1 0 0 0,0 0 0 0 0,0 0 0 0 0,1 0 0 0 0,-1 0 0 0 0,0 0 0 0 0,0 0 0 0 0,0 0 0 0 0,0 0 0 0 0,0 0 0 0 0,1 0 0 0 0,-1 0 0 0 0,0 0 0 0 0,0 0 0 0 0,0 0 0 0 0,0 0 0 0 0,0 0 0 0 0,1 0 0 0 0,-1 0 0 0 0,0 0 1 0 0,0 0-1 0 0,0 0 0 0 0,0 0 0 0 0,0 0 0 0 0,1 0 0 0 0,-1 0 0 0 0,0 0 0 0 0,0 0 0 0 0,0 0 0 0 0,0 0 0 0 0,0 0 0 0 0,0 0 0 0 0,1 0 0 0 0,-1 0 0 0 0,0 1 0 0 0,0-1 0 0 0,1-2 18 0 0,0 0 1 0 0,0 0-1 0 0,0 1 0 0 0,0-1 0 0 0,1 0 1 0 0,-1 1-1 0 0,0-1 0 0 0,1 1 0 0 0,0-1 1 0 0,-1 1-1 0 0,3-2 0 0 0,4-4 458 0 0,-8 7-474 0 0,0 0 0 0 0,0 0 0 0 0,0 0 0 0 0,0 0 0 0 0,0 0 0 0 0,0 0-1 0 0,0 0 1 0 0,0 0 0 0 0,0 0 0 0 0,-1 0 0 0 0,1 0 0 0 0,0 0 0 0 0,0 0 0 0 0,0 0-1 0 0,0 0 1 0 0,0 0 0 0 0,0-1 0 0 0,0 1 0 0 0,0 0 0 0 0,0 0 0 0 0,0 0 0 0 0,0 0-1 0 0,0 0 1 0 0,0 0 0 0 0,0 0 0 0 0,1-2 878 0 0,6-6-4344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53.147"/>
    </inkml:context>
    <inkml:brush xml:id="br0">
      <inkml:brushProperty name="width" value="0.1" units="cm"/>
      <inkml:brushProperty name="height" value="0.1" units="cm"/>
      <inkml:brushProperty name="color" value="#FFFF00"/>
    </inkml:brush>
  </inkml:definitions>
  <inkml:trace contextRef="#ctx0" brushRef="#br0">1808 173 7279 0 0,'-20'5'1020'0'0,"15"-2"-126"0"0,2-1-566 0 0,2-9-42 0 0,1 4-76 0 0,0 0-1 0 0,0 0 1 0 0,-1 0-1 0 0,1 0 1 0 0,-1 0-1 0 0,0 0 1 0 0,0 0-1 0 0,0 0 1 0 0,0 0-1 0 0,0 1 1 0 0,-1-1-1 0 0,1 0 1 0 0,-1 1-1 0 0,0-1 1 0 0,0 1-1 0 0,0-1 1 0 0,0 1-1 0 0,0 0 1 0 0,0 0-1 0 0,0 0 1 0 0,-1 0-1 0 0,1 0 1 0 0,-1 1 0 0 0,0-1-1 0 0,1 1 1 0 0,-1 0-1 0 0,0-1 1 0 0,0 1-1 0 0,0 1 1 0 0,0-1-1 0 0,-4-1 1 0 0,-10-1 224 0 0,0 1 1 0 0,-1 1 0 0 0,1 0 0 0 0,-24 2 0 0 0,14-1-88 0 0,-30-3 435 0 0,0-2 1 0 0,-75-18-1 0 0,-64-6 421 0 0,29 10-243 0 0,-4 14 331 0 0,-238 22 1 0 0,391-15-1400 0 0,-158 7 1073 0 0,154-9-1613 0 0,1-2 0 0 0,-1-1 0 0 0,1 0 0 0 0,0-2 0 0 0,0 0 0 0 0,-25-10 0 0 0,23 6-7552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56.489"/>
    </inkml:context>
    <inkml:brush xml:id="br0">
      <inkml:brushProperty name="width" value="0.1" units="cm"/>
      <inkml:brushProperty name="height" value="0.1" units="cm"/>
      <inkml:brushProperty name="color" value="#FFFF00"/>
    </inkml:brush>
  </inkml:definitions>
  <inkml:trace contextRef="#ctx0" brushRef="#br0">3744 124 5151 0 0,'-1'-3'83'0'0,"1"0"0"0"0,0-1-1 0 0,1 1 1 0 0,-1 0-1 0 0,0 0 1 0 0,1 0-1 0 0,0-1 1 0 0,0 1-1 0 0,0 0 1 0 0,0 0-1 0 0,3-5 1 0 0,8-7 2912 0 0,-12 14-2732 0 0,0 0 1 0 0,0 1 0 0 0,-1-1-1 0 0,1 0 1 0 0,0 0 0 0 0,-1 1-1 0 0,1-1 1 0 0,0 0 0 0 0,-4-3 1582 0 0,3 4-1583 0 0,1-1 1 0 0,-1 1 0 0 0,0-1-1 0 0,1 1 1 0 0,-1-1 0 0 0,-2 0 757 0 0,-6-1-275 0 0,-1 0 0 0 0,1 1-1 0 0,-1 0 1 0 0,0 0 0 0 0,-13 2 0 0 0,10-1-371 0 0,-1 0 0 0 0,-16-3 0 0 0,2-1 398 0 0,-39 0 1 0 0,40 3-580 0 0,1-1 1 0 0,-28-5 0 0 0,-48-6 41 0 0,35 5 69 0 0,52 7-244 0 0,-1 0 0 0 0,1 1 0 0 0,-1 0 0 0 0,-26 5 0 0 0,35-4-46 0 0,-8 0 2 0 0,1 0-1 0 0,-29-4 1 0 0,29 1 30 0 0,1 1 1 0 0,0 1 0 0 0,-27 3-1 0 0,-258 31 609 0 0,175-28-304 0 0,47 1-122 0 0,45-4-200 0 0,0 0 0 0 0,-54-4 0 0 0,71 0-27 0 0,-75-8 219 0 0,-126 3 1 0 0,15 4-93 0 0,130-2-49 0 0,0 4 0 0 0,-79 10 0 0 0,-81 17 119 0 0,174-22-177 0 0,-27 2 71 0 0,-113-3 0 0 0,112-12-11 0 0,47 4 12 0 0,-70 0-1 0 0,-400 37 722 0 0,431-25-639 0 0,55-5-581 0 0,-1 0 0 0 0,0-2 0 0 0,0 0 0 0 0,-37-5 0 0 0,43 1-633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6:56.798"/>
    </inkml:context>
    <inkml:brush xml:id="br0">
      <inkml:brushProperty name="width" value="0.1" units="cm"/>
      <inkml:brushProperty name="height" value="0.1" units="cm"/>
      <inkml:brushProperty name="color" value="#FFFF00"/>
    </inkml:brush>
  </inkml:definitions>
  <inkml:trace contextRef="#ctx0" brushRef="#br0">1248 76 13359 0 0,'-7'-4'179'0'0,"-1"0"0"0"0,0 1 0 0 0,0 0 0 0 0,0 1 0 0 0,0-1 0 0 0,0 2 0 0 0,0-1 0 0 0,-1 1-1 0 0,1 0 1 0 0,-10 1 0 0 0,-41-3 270 0 0,0-3 0 0 0,-89-20 0 0 0,100 19 535 0 0,-1 1-1 0 0,1 2 1 0 0,-93 5 0 0 0,-144 34 4694 0 0,103 3-6676 0 0,101-20-6202 0 0,31-7-594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7:08.326"/>
    </inkml:context>
    <inkml:brush xml:id="br0">
      <inkml:brushProperty name="width" value="0.1" units="cm"/>
      <inkml:brushProperty name="height" value="0.1" units="cm"/>
      <inkml:brushProperty name="color" value="#FFFF00"/>
    </inkml:brush>
  </inkml:definitions>
  <inkml:trace contextRef="#ctx0" brushRef="#br0">802 59 7831 0 0,'-3'-1'363'0'0,"-32"0"7097"0"0,66-23-6435 0 0,-30 23-985 0 0,0 0-1 0 0,0 1 1 0 0,0-1-1 0 0,-1 1 1 0 0,1-1-1 0 0,0 0 0 0 0,0 0 1 0 0,0 1-1 0 0,-1-1 1 0 0,1 0-1 0 0,-1 0 1 0 0,1 0-1 0 0,0 0 1 0 0,-1 0-1 0 0,1 0 1 0 0,-1 0-1 0 0,0 0 1 0 0,1 0-1 0 0,-1 0 0 0 0,0 0 1 0 0,0 0-1 0 0,1-2 1 0 0,-2 3 52 0 0,1-1 0 0 0,-1 0 1 0 0,1 1-1 0 0,-1-1 0 0 0,1 1 0 0 0,-1-1 1 0 0,0 1-1 0 0,1-1 0 0 0,-1 1 1 0 0,0-1-1 0 0,1 1 0 0 0,-1-1 0 0 0,0 1 1 0 0,1 0-1 0 0,-1-1 0 0 0,0 1 1 0 0,0 0-1 0 0,0 0 0 0 0,1-1 0 0 0,-1 1 1 0 0,-1 0-1 0 0,-6-1 562 0 0,0 1 1 0 0,0-1-1 0 0,0 2 0 0 0,-10 0 0 0 0,-11 3 35 0 0,1 2-1 0 0,0 1 0 0 0,0 1 0 0 0,1 1 1 0 0,-29 14-1 0 0,-12 10-120 0 0,19-8-277 0 0,-101 35-1 0 0,136-56-365 0 0,1-1-1 0 0,-1 0 1 0 0,0-1-1 0 0,0 0 1 0 0,0-2-1 0 0,0 1 1 0 0,0-2-1 0 0,0 0 1 0 0,0-1-1 0 0,-20-4 1 0 0,24 3-1254 0 0,1 0 0 0 0,-1-1 1 0 0,1 0-1 0 0,0 0 0 0 0,-13-9 1 0 0,-15-15-7006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0:57.115"/>
    </inkml:context>
    <inkml:brush xml:id="br0">
      <inkml:brushProperty name="width" value="0.1" units="cm"/>
      <inkml:brushProperty name="height" value="0.1" units="cm"/>
      <inkml:brushProperty name="color" value="#FFFF00"/>
    </inkml:brush>
  </inkml:definitions>
  <inkml:trace contextRef="#ctx0" brushRef="#br0">1597 0 10159 0 0,'-7'1'265'0'0,"-1"0"0"0"0,0 1 0 0 0,1-1 0 0 0,-1 1 0 0 0,1 1 0 0 0,0 0 0 0 0,0 0 0 0 0,-9 5 0 0 0,-33 12 856 0 0,22-14 540 0 0,0-1 1 0 0,0-1 0 0 0,-52 0-1 0 0,-85-13 498 0 0,49 1-1079 0 0,67 6-723 0 0,-433 2 2463 0 0,42 49-2693 0 0,392-45-10190 0 0,28-6 4007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27.979"/>
    </inkml:context>
    <inkml:brush xml:id="br0">
      <inkml:brushProperty name="width" value="0.1" units="cm"/>
      <inkml:brushProperty name="height" value="0.1" units="cm"/>
      <inkml:brushProperty name="color" value="#FFFF00"/>
    </inkml:brush>
  </inkml:definitions>
  <inkml:trace contextRef="#ctx0" brushRef="#br0">1983 110 3223 0 0,'0'0'152'0'0,"0"0"-62"0"0,-1 0 93 0 0,0 0 0 0 0,0 0 0 0 0,0 0 0 0 0,-1 0 1 0 0,1 0-1 0 0,0 1 0 0 0,0-1 0 0 0,0 0 0 0 0,0 1 0 0 0,0-1 1 0 0,0 1-1 0 0,0-1 0 0 0,0 1 0 0 0,0-1 0 0 0,0 1 1 0 0,0 0-1 0 0,1 0 0 0 0,-1-1 0 0 0,0 1 0 0 0,-1 2 376 0 0,21-22 1153 0 0,-20 19-1644 0 0,1 0 0 0 0,0-1 0 0 0,-1 1 0 0 0,1 0 0 0 0,0 0-1 0 0,-1-1 1 0 0,1 1 0 0 0,0 0 0 0 0,-1 0 0 0 0,1 0 0 0 0,0-1 0 0 0,-1 1-1 0 0,1 0 1 0 0,-1 0 0 0 0,1 0 0 0 0,0 0 0 0 0,-1 0 0 0 0,1 0-1 0 0,-1 0 1 0 0,1 0 0 0 0,-1 0 0 0 0,1 0 0 0 0,0 0 0 0 0,-1 0 0 0 0,1 0-1 0 0,-1 0 1 0 0,0 0 0 0 0,-22 3 1057 0 0,3-1 562 0 0,-101 9 1185 0 0,62-7-2405 0 0,46-3-395 0 0,-1 1-1 0 0,1-2 1 0 0,0 0 0 0 0,-1-1-1 0 0,1 0 1 0 0,-26-6-1 0 0,23 4-2 0 0,-1 1 0 0 0,0 1 1 0 0,0 0-1 0 0,0 1 0 0 0,0 1 0 0 0,-33 5 0 0 0,-7 0 3 0 0,21-2 155 0 0,-45 12-1 0 0,-25 2-11 0 0,61-16-62 0 0,0-3-1 0 0,-67-8 1 0 0,19 1 201 0 0,-12 0 178 0 0,0-3 0 0 0,-168-42 0 0 0,197 30-151 0 0,-47-11 123 0 0,102 30-494 0 0,-1 1 0 0 0,0 0 0 0 0,-41 1 0 0 0,-3 5-1420 0 0,42-2 39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29.747"/>
    </inkml:context>
    <inkml:brush xml:id="br0">
      <inkml:brushProperty name="width" value="0.1" units="cm"/>
      <inkml:brushProperty name="height" value="0.1" units="cm"/>
      <inkml:brushProperty name="color" value="#FFFF00"/>
    </inkml:brush>
  </inkml:definitions>
  <inkml:trace contextRef="#ctx0" brushRef="#br0">1674 118 9151 0 0,'-40'-62'2168'0'0,"36"58"-2035"0"0,1 0 1 0 0,-1 0-1 0 0,1 0 0 0 0,-1 1 0 0 0,0-1 0 0 0,-1 1 0 0 0,1 0 0 0 0,0 1 0 0 0,-1-1 0 0 0,0 1 0 0 0,1 0 0 0 0,-1 0 1 0 0,0 0-1 0 0,0 0 0 0 0,0 1 0 0 0,-7-1 0 0 0,-8-1 371 0 0,0 0 1 0 0,-37 0-1 0 0,-93 11 482 0 0,91-3-36 0 0,-98-5 1 0 0,-338-9 1722 0 0,194 37-1597 0 0,26-1-3041 0 0,256-27 94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30.759"/>
    </inkml:context>
    <inkml:brush xml:id="br0">
      <inkml:brushProperty name="width" value="0.1" units="cm"/>
      <inkml:brushProperty name="height" value="0.1" units="cm"/>
      <inkml:brushProperty name="color" value="#FFFF00"/>
    </inkml:brush>
  </inkml:definitions>
  <inkml:trace contextRef="#ctx0" brushRef="#br0">1481 82 11255 0 0,'-34'-12'2133'0'0,"-36"-7"0"0"0,20 5-847 0 0,13 6-1185 0 0,-53-7 0 0 0,39 8 17 0 0,1 3 646 0 0,-1 1 0 0 0,-92 8-1 0 0,15 0 58 0 0,18-5-290 0 0,-386 14 1189 0 0,473-12-1743 0 0,0-1 0 0 0,-1-1 0 0 0,-39-4 0 0 0,26-3-184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31.964"/>
    </inkml:context>
    <inkml:brush xml:id="br0">
      <inkml:brushProperty name="width" value="0.1" units="cm"/>
      <inkml:brushProperty name="height" value="0.1" units="cm"/>
      <inkml:brushProperty name="color" value="#FFFF00"/>
    </inkml:brush>
  </inkml:definitions>
  <inkml:trace contextRef="#ctx0" brushRef="#br0">1048 108 12263 0 0,'-4'0'563'0'0,"-51"-5"202"0"0,40 5-730 0 0,12 0 141 0 0,0 0 45 0 0,-167 16 995 0 0,148-14-1065 0 0,0-1 0 0 0,0-1-1 0 0,0-1 1 0 0,-26-5 0 0 0,-88-22 2307 0 0,44 7-878 0 0,62 16-1181 0 0,-92-19 318 0 0,-130-8-1 0 0,237 31-748 0 0,0-3 32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32.458"/>
    </inkml:context>
    <inkml:brush xml:id="br0">
      <inkml:brushProperty name="width" value="0.1" units="cm"/>
      <inkml:brushProperty name="height" value="0.1" units="cm"/>
      <inkml:brushProperty name="color" value="#FFFF00"/>
    </inkml:brush>
  </inkml:definitions>
  <inkml:trace contextRef="#ctx0" brushRef="#br0">1385 198 11975 0 0,'-13'-7'1275'0'0,"4"3"-1162"0"0,3 1 608 0 0,-12-7 830 0 0,17 9-1574 0 0,-1 0 0 0 0,1 0 0 0 0,0 0 0 0 0,0 0 0 0 0,0 0-1 0 0,-1 0 1 0 0,1 0 0 0 0,0 0 0 0 0,0-1 0 0 0,0 1 0 0 0,1-1 0 0 0,-1 1-1 0 0,-1-2 1 0 0,2 1-102 0 0,0 0 18 0 0,0-13-65 0 0,1 12 181 0 0,-1 0-1 0 0,1 0 1 0 0,-1 0 0 0 0,0 0-1 0 0,0 0 1 0 0,0 0-1 0 0,-1 0 1 0 0,1 0-1 0 0,-1 0 1 0 0,1 0-1 0 0,-1 0 1 0 0,0 1 0 0 0,0-1-1 0 0,-1 0 1 0 0,1 0-1 0 0,0 1 1 0 0,-1-1-1 0 0,0 0 1 0 0,1 1-1 0 0,-1 0 1 0 0,0-1 0 0 0,0 1-1 0 0,-4-3 1 0 0,-7-4 460 0 0,0 1 1 0 0,0 1-1 0 0,-1 0 1 0 0,0 1-1 0 0,-1 0 1 0 0,1 1 0 0 0,-19-4-1 0 0,8 5 137 0 0,1 1-1 0 0,-1 1 1 0 0,-43 1-1 0 0,-71 10 382 0 0,-234 47 1 0 0,287-43-877 0 0,-20 4-25 0 0,73-10-222 0 0,-125 28-209 0 0,53-15-2958 0 0,77-16 1759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45.167"/>
    </inkml:context>
    <inkml:brush xml:id="br0">
      <inkml:brushProperty name="width" value="0.1" units="cm"/>
      <inkml:brushProperty name="height" value="0.1" units="cm"/>
      <inkml:brushProperty name="color" value="#FFFF00"/>
    </inkml:brush>
  </inkml:definitions>
  <inkml:trace contextRef="#ctx0" brushRef="#br0">1382 34 6191 0 0,'-9'-10'359'0'0,"6"7"-170"0"0,0-1 0 0 0,0 1-1 0 0,0 0 1 0 0,-1 1 0 0 0,1-1 0 0 0,-5-2-1 0 0,10 25 5575 0 0,-2-19-5642 0 0,0 0-1 0 0,0 1 0 0 0,-1-1 0 0 0,1 1 1 0 0,0-1-1 0 0,-1 0 0 0 0,1 1 0 0 0,-1-1 1 0 0,0 0-1 0 0,1 0 0 0 0,-1 1 0 0 0,0-1 1 0 0,0 0-1 0 0,0 0 0 0 0,0 0 0 0 0,0 0 1 0 0,0 0-1 0 0,0 0 0 0 0,0 0 0 0 0,0-1 1 0 0,-1 1-1 0 0,1 0 0 0 0,0 0 0 0 0,-2 0 1 0 0,-39 4 1762 0 0,34-5-1824 0 0,1 0 0 0 0,-1 1-1 0 0,1 0 1 0 0,-1 1 0 0 0,-7 2 0 0 0,4-1 39 0 0,0-1 0 0 0,-1 0 0 0 0,1-1 0 0 0,-1 0 0 0 0,1-1 0 0 0,-1 0 0 0 0,1-1 0 0 0,-1 0 0 0 0,1-1 0 0 0,-13-3 0 0 0,4 1 211 0 0,-40-2 0 0 0,-201 1 416 0 0,187 9-140 0 0,0 3 0 0 0,-138 32 1 0 0,184-33-417 0 0,-1 1 52 0 0,0-2 0 0 0,0-1 0 0 0,0-1 1 0 0,0-2-1 0 0,-50-3 0 0 0,70 1-405 0 0,0-1 1 0 0,1-1 0 0 0,-1 0-1 0 0,1 0 1 0 0,0 0 0 0 0,0-1-1 0 0,0 0 1 0 0,1-1-1 0 0,0 0 1 0 0,-1 0 0 0 0,1-1-1 0 0,1 1 1 0 0,-1-1 0 0 0,-8-11-1 0 0,-1-6-1280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46.230"/>
    </inkml:context>
    <inkml:brush xml:id="br0">
      <inkml:brushProperty name="width" value="0.1" units="cm"/>
      <inkml:brushProperty name="height" value="0.1" units="cm"/>
      <inkml:brushProperty name="color" value="#FFFF00"/>
    </inkml:brush>
  </inkml:definitions>
  <inkml:trace contextRef="#ctx0" brushRef="#br0">922 131 10591 0 0,'-15'-3'1942'0'0,"-1"1"0"0"0,0 1 0 0 0,-19 0 0 0 0,-2 3-1792 0 0,18-1 179 0 0,-1 0 1 0 0,1-1-1 0 0,-1-1 1 0 0,0-1-1 0 0,1-1 1 0 0,0 0 0 0 0,0-2-1 0 0,0 0 1 0 0,0-1-1 0 0,-29-14 1 0 0,14 5 52 0 0,-1 1 1 0 0,0 2-1 0 0,-1 1 1 0 0,0 2-1 0 0,-1 1 1 0 0,-60-4 0 0 0,58 10-1236 0 0,0 2 1 0 0,0 2-1 0 0,-58 9 1 0 0,59-4-1335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3:46.972"/>
    </inkml:context>
    <inkml:brush xml:id="br0">
      <inkml:brushProperty name="width" value="0.1" units="cm"/>
      <inkml:brushProperty name="height" value="0.1" units="cm"/>
      <inkml:brushProperty name="color" value="#FFFF00"/>
    </inkml:brush>
  </inkml:definitions>
  <inkml:trace contextRef="#ctx0" brushRef="#br0">1847 75 455 0 0,'3'-1'938'0'0,"0"-1"-1"0"0,0 1 0 0 0,1-1 1 0 0,-1 1-1 0 0,0-1 0 0 0,-1 0 1 0 0,6-4-1 0 0,8-5-190 0 0,-14 10-622 0 0,1 0 0 0 0,0-1 0 0 0,-1 1 0 0 0,0-1 0 0 0,1 0 0 0 0,-1 0 0 0 0,0 0 0 0 0,3-3 0 0 0,-4 4-68 0 0,-1 1 0 0 0,0 0 0 0 0,0-1 0 0 0,1 1 0 0 0,-1-1 0 0 0,0 1 0 0 0,0 0-1 0 0,0-1 1 0 0,0 1 0 0 0,0-1 0 0 0,0 1 0 0 0,0-1 0 0 0,1 1 0 0 0,-1 0 0 0 0,0-1 0 0 0,0 1 0 0 0,-1-1 0 0 0,1 1 0 0 0,0-1 0 0 0,0 1 0 0 0,0-1 0 0 0,0 0 0 0 0,-1 1 37 0 0,1-1 0 0 0,-1 0 0 0 0,0 0-1 0 0,1 1 1 0 0,-1-1 0 0 0,0 0 0 0 0,0 1 0 0 0,1-1-1 0 0,-1 0 1 0 0,0 1 0 0 0,0-1 0 0 0,0 1 0 0 0,0 0 0 0 0,-1-1-1 0 0,-4-1 420 0 0,0 0-1 0 0,0 1 1 0 0,0-1-1 0 0,0 1 1 0 0,0 1-1 0 0,0-1 1 0 0,0 1-1 0 0,0 0 1 0 0,-8 1-1 0 0,-56 14 1057 0 0,51-11-1233 0 0,1 1 0 0 0,-23 0 1 0 0,-596 85 3577 0 0,501-64-3406 0 0,-204 33 440 0 0,216-40-528 0 0,-138 15 156 0 0,233-32-745 0 0,6-1 140 0 0,-29 0 0 0 0,45-1-261 0 0,1-1-1 0 0,-1 0 1 0 0,1 0-1 0 0,-1 0 1 0 0,1-1-1 0 0,0 0 1 0 0,0 0-1 0 0,0-1 1 0 0,-7-3-1 0 0,-2-5-1094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5:20.801"/>
    </inkml:context>
    <inkml:brush xml:id="br0">
      <inkml:brushProperty name="width" value="0.1" units="cm"/>
      <inkml:brushProperty name="height" value="0.1" units="cm"/>
      <inkml:brushProperty name="color" value="#FFFF00"/>
    </inkml:brush>
  </inkml:definitions>
  <inkml:trace contextRef="#ctx0" brushRef="#br0">1 3087 455 0 0,'0'-28'15847'0'0,"43"16"-12457"0"0,-8 2-2051 0 0,-20 5-876 0 0,-1 1-151 0 0,-1-1 0 0 0,1 0 1 0 0,-1-1-1 0 0,0 0 0 0 0,15-11 0 0 0,6-9 616 0 0,35-35 0 0 0,-39 34-430 0 0,53-40 0 0 0,-59 49-274 0 0,-1-2 1 0 0,-1-1-1 0 0,38-44 0 0 0,0-1 91 0 0,-34 38-189 0 0,-1-2 1 0 0,-1-1-1 0 0,-1 0 0 0 0,-2-2 0 0 0,26-55 0 0 0,76-126 356 0 0,-80 143-413 0 0,-6 12-43 0 0,-18 31-1 0 0,-2-1-1 0 0,0-1 0 0 0,-2 0 1 0 0,12-36-1 0 0,-13 19 58 0 0,-3-1 0 0 0,8-73 0 0 0,-4-98 243 0 0,-11 138-275 0 0,1 13-31 0 0,-3 0 0 0 0,-10-91-1 0 0,3 124 1 0 0,-1 0 0 0 0,-2 0-1 0 0,-17-46 1 0 0,-40-75 94 0 0,53 133-95 0 0,-1 1-1 0 0,-1 0 0 0 0,-1 1 1 0 0,-27-30-1 0 0,-28-27 3 0 0,-67-67 96 0 0,125 135-111 0 0,-1 1 0 0 0,0 0 0 0 0,0 1 0 0 0,-1 0 0 0 0,-20-8 0 0 0,-76-25 29 0 0,102 38-34 0 0,-32-9 16 0 0,-42-17 32 0 0,50 9-48 0 0,28 16 0 0 0,-1 1 0 0 0,0 0 0 0 0,1 0 0 0 0,-1 0 0 0 0,-7-2 0 0 0,12 5 0 0 0,0 0 0 0 0,-1 0 0 0 0,1 0 0 0 0,0-1 0 0 0,0 1 0 0 0,0 0 0 0 0,-1 0 0 0 0,1 0 0 0 0,0 0 0 0 0,0 0 0 0 0,0-1 0 0 0,0 1 0 0 0,-1 0 0 0 0,1 0 0 0 0,0 0 0 0 0,0 0 0 0 0,0-1 0 0 0,0 1 0 0 0,0 0 0 0 0,0 0 0 0 0,0 0 0 0 0,0-1 0 0 0,-1 1 0 0 0,1 0 0 0 0,0 0 0 0 0,0-1 0 0 0,0 1 0 0 0,0 0 0 0 0,0 0 0 0 0,0 0 0 0 0,0-1 0 0 0,0 1 0 0 0,0 0 0 0 0,0 0 0 0 0,1 0 0 0 0,-1-1 0 0 0,0 1 0 0 0,0 0 0 0 0,0 0 0 0 0,0-1 0 0 0,0 1 0 0 0,0 0 0 0 0,0 0 0 0 0,0 0 0 0 0,1 0 0 0 0,-1-1 0 0 0,0 1 0 0 0,0 0 0 0 0,0 0 0 0 0,0 0 0 0 0,1 0 0 0 0,-1 0 0 0 0,0-1 0 0 0,0 1 0 0 0,0 0 0 0 0,1 0 0 0 0,-1 0 0 0 0,0 0 0 0 0,0 0 0 0 0,0 0 0 0 0,1 0 0 0 0,9-7 0 0 0,7-1 0 0 0,0 1 0 0 0,1 0 0 0 0,0 2 0 0 0,0 0 0 0 0,0 1 0 0 0,0 0 0 0 0,29-1 0 0 0,22-5 0 0 0,-28 5 0 0 0,-1 1 0 0 0,1 2 0 0 0,43 4 0 0 0,-6 0 0 0 0,-74-2 0 0 0,25-1 0 0 0,-28 1 0 0 0,0 0 0 0 0,0 0 0 0 0,0 0 0 0 0,-1 0 0 0 0,1 0 0 0 0,0 0 0 0 0,0 0 0 0 0,0 0 0 0 0,-1-1 0 0 0,1 1 0 0 0,0 0 0 0 0,0 0 0 0 0,-1-1 0 0 0,1 1 0 0 0,0 0 0 0 0,-1-1 0 0 0,1 1 0 0 0,0-1 0 0 0,-1 1 0 0 0,1-1 0 0 0,-1 1 0 0 0,1-1 0 0 0,0 0 0 0 0,-1 1 0 0 0,1-1 0 0 0,0-1 0 0 0,-2 1 0 0 0,1-1 0 0 0,-1 1 0 0 0,0 0-1 0 0,1-1 1 0 0,-1 1 0 0 0,0 0 0 0 0,0 0 0 0 0,0-1 0 0 0,0 1 0 0 0,0 0-1 0 0,0 0 1 0 0,0 0 0 0 0,0 0 0 0 0,0 0 0 0 0,-1 1 0 0 0,1-1-1 0 0,0 0 1 0 0,-1 0 0 0 0,-1 0 0 0 0,-29-12 15 0 0,4 6-4 0 0,-1 1 0 0 0,1 1 0 0 0,-1 1 0 0 0,-1 2-1 0 0,-56 3 1 0 0,11 5-13 0 0,-83 19-1 0 0,131-19-8 0 0,-1 1 1 0 0,-28 12-1 0 0,42-14 6 0 0,1 0 1 0 0,0 2-1 0 0,1 0 1 0 0,-1 0-1 0 0,1 1 1 0 0,-11 10-1 0 0,19-14 5 0 0,1-1 0 0 0,0 1 0 0 0,0 0 0 0 0,0 0 0 0 0,1 0 0 0 0,-1 0 0 0 0,1 0 0 0 0,0 1 0 0 0,0-1 0 0 0,0 1 0 0 0,1-1 0 0 0,0 1 0 0 0,0 0 0 0 0,0-1 0 0 0,0 7 0 0 0,0 8 0 0 0,1 1 0 0 0,4 29 0 0 0,-1-9 0 0 0,3 11 0 0 0,-4-37 0 0 0,0-1 0 0 0,-1 1 0 0 0,0-1 0 0 0,-1 1 0 0 0,-1 0 0 0 0,0-1 0 0 0,-5 25 0 0 0,2-28 27 0 0,2-2-7 0 0,14-14-302 0 0,10-12-2564 0 0,-6 4 1135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7:09.319"/>
    </inkml:context>
    <inkml:brush xml:id="br0">
      <inkml:brushProperty name="width" value="0.1" units="cm"/>
      <inkml:brushProperty name="height" value="0.1" units="cm"/>
      <inkml:brushProperty name="color" value="#FFFF00"/>
    </inkml:brush>
  </inkml:definitions>
  <inkml:trace contextRef="#ctx0" brushRef="#br0">1945 98 8287 0 0,'0'0'157'0'0,"-1"0"-1"0"0,0 0 1 0 0,0 0-1 0 0,0 1 1 0 0,0-1-1 0 0,0 0 1 0 0,1 0-1 0 0,-1 0 1 0 0,0 0 0 0 0,0-1-1 0 0,0 1 1 0 0,0 0-1 0 0,0 0 1 0 0,1 0-1 0 0,-1-1 1 0 0,0 1-1 0 0,0 0 1 0 0,0-1-1 0 0,1 1 1 0 0,-1-1-1 0 0,0 1 1 0 0,0-1-1 0 0,1 1 1 0 0,-1-1-1 0 0,1 0 1 0 0,-1 1-1 0 0,0-1 1 0 0,0-1-1 0 0,2 1-69 0 0,-1 0 0 0 0,0 0 0 0 0,1-1 0 0 0,0 1 1 0 0,-1 0-1 0 0,1 0 0 0 0,0 0 0 0 0,-1 0 0 0 0,1 0 0 0 0,0 0 0 0 0,0 0 0 0 0,0 0 0 0 0,0 1 0 0 0,0-1 0 0 0,0 0 0 0 0,0 1 0 0 0,0-1 0 0 0,0 0 0 0 0,2 0 0 0 0,3-2-104 0 0,0-1-1 0 0,0 0 0 0 0,0 0 1 0 0,0 0-1 0 0,-1-1 1 0 0,1 0-1 0 0,-1 0 0 0 0,-1 0 1 0 0,8-10-1 0 0,-12 15 57 0 0,0-1 0 0 0,0 1-1 0 0,0 0 1 0 0,1-1-1 0 0,-1 1 1 0 0,0 0 0 0 0,0 0-1 0 0,0-1 1 0 0,0 1 0 0 0,0 0-1 0 0,0-1 1 0 0,0 1 0 0 0,0 0-1 0 0,0-1 1 0 0,0 1 0 0 0,0 0-1 0 0,0-1 1 0 0,0 1-1 0 0,0 0 1 0 0,0-1 0 0 0,0 1-1 0 0,0 0 1 0 0,-1-1 0 0 0,1 1-1 0 0,0 0 1 0 0,0 0 0 0 0,0-1-1 0 0,0 1 1 0 0,-1 0-1 0 0,1 0 1 0 0,0-1 0 0 0,0 1-1 0 0,-1 0 1 0 0,1-1 0 0 0,-15-3 1482 0 0,-15 4 1067 0 0,18 2-2221 0 0,0 1 1 0 0,0 0 0 0 0,0 1 0 0 0,1 1-1 0 0,0-1 1 0 0,0 2 0 0 0,-18 10 0 0 0,-28 14 676 0 0,19-16-719 0 0,0-2 0 0 0,0-2 0 0 0,-1-2-1 0 0,-62 6 1 0 0,-526 86 2397 0 0,507-79-2277 0 0,43-8-246 0 0,0-4-1 0 0,-105-1 1 0 0,127-9-430 0 0,1-3 1 0 0,-1-2-1 0 0,1-3 0 0 0,-61-18 0 0 0,55 9-854 0 0,3 0-39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5:21.761"/>
    </inkml:context>
    <inkml:brush xml:id="br0">
      <inkml:brushProperty name="width" value="0.1" units="cm"/>
      <inkml:brushProperty name="height" value="0.1" units="cm"/>
      <inkml:brushProperty name="color" value="#FFFF00"/>
    </inkml:brush>
  </inkml:definitions>
  <inkml:trace contextRef="#ctx0" brushRef="#br0">151 25 8063 0 0,'0'-2'200'0'0,"0"1"-1"0"0,1 0 0 0 0,0 0 0 0 0,-1-1 1 0 0,1 1-1 0 0,0 0 0 0 0,-1 0 1 0 0,1 0-1 0 0,0 0 0 0 0,0 0 0 0 0,0 0 1 0 0,0 0-1 0 0,0 0 0 0 0,0 1 1 0 0,0-1-1 0 0,0 0 0 0 0,0 1 0 0 0,1-1 1 0 0,-1 0-1 0 0,0 1 0 0 0,0 0 0 0 0,1-1 1 0 0,-1 1-1 0 0,0 0 0 0 0,2-1 1 0 0,-1 1 169 0 0,0-1 1 0 0,0 0-1 0 0,0 1 1 0 0,1 0-1 0 0,-1 0 1 0 0,0-1-1 0 0,0 1 0 0 0,0 0 1 0 0,0 1-1 0 0,1-1 1 0 0,-1 0-1 0 0,0 1 1 0 0,0-1-1 0 0,0 1 1 0 0,0 0-1 0 0,3 1 1 0 0,-3 0-289 0 0,0 0 1 0 0,0 0-1 0 0,0 0 0 0 0,-1 0 0 0 0,1 0 1 0 0,-1 0-1 0 0,0 1 0 0 0,1-1 1 0 0,-1 1-1 0 0,0-1 0 0 0,0 1 1 0 0,-1-1-1 0 0,1 1 0 0 0,0-1 1 0 0,-1 1-1 0 0,0 0 0 0 0,1-1 1 0 0,-1 1-1 0 0,0 0 0 0 0,-1-1 1 0 0,1 1-1 0 0,0 0 0 0 0,-1-1 1 0 0,1 1-1 0 0,-3 4 0 0 0,-2 8 325 0 0,0 0 0 0 0,-1 0-1 0 0,-9 16 1 0 0,10-22-190 0 0,-56 99 1393 0 0,-15 30-611 0 0,55-97-841 0 0,15-30-89 0 0,0 0 0 0 0,0 0 0 0 0,1 0 1 0 0,1 1-1 0 0,-6 23 0 0 0,10-34-60 0 0,0 1 0 0 0,0 0 0 0 0,0 0 0 0 0,0 0 0 0 0,0 0-1 0 0,1 0 1 0 0,-1-1 0 0 0,1 1 0 0 0,-1 0 0 0 0,1 0 0 0 0,-1 0-1 0 0,1-1 1 0 0,0 1 0 0 0,0 0 0 0 0,0-1 0 0 0,0 1 0 0 0,0-1-1 0 0,1 1 1 0 0,-1-1 0 0 0,0 0 0 0 0,1 0 0 0 0,-1 1 0 0 0,1-1-1 0 0,-1 0 1 0 0,1 0 0 0 0,-1 0 0 0 0,1 0 0 0 0,0-1-1 0 0,0 1 1 0 0,-1 0 0 0 0,1-1 0 0 0,4 1 0 0 0,0 1 12 0 0,0 0 0 0 0,1-1-1 0 0,0 0 1 0 0,-1-1 0 0 0,1 1 0 0 0,0-1 0 0 0,-1-1 0 0 0,9 0 0 0 0,461-125 935 0 0,-419 109-894 0 0,114-43 96 0 0,-160 57-350 0 0,-16 7-273 0 0,-20 8-607 0 0,11-6-941 0 0,-1 1-3980 0 0,-5 4-1994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2:05.318"/>
    </inkml:context>
    <inkml:brush xml:id="br0">
      <inkml:brushProperty name="width" value="0.1" units="cm"/>
      <inkml:brushProperty name="height" value="0.1" units="cm"/>
      <inkml:brushProperty name="color" value="#FFFF00"/>
    </inkml:brush>
  </inkml:definitions>
  <inkml:trace contextRef="#ctx0" brushRef="#br0">734 16 6911 0 0,'-11'2'472'0'0,"0"-2"-1"0"0,1 1 0 0 0,-1-2 0 0 0,0 1 0 0 0,0-1 0 0 0,0-1 1 0 0,-16-4-1 0 0,-24-3-1191 0 0,4 11 382 0 0,30-3 512 0 0,0 1-1 0 0,0 1 0 0 0,1 0 0 0 0,-1 1 0 0 0,-24 7 1 0 0,-21 3 282 0 0,-5 2 65 0 0,51-9-421 0 0,0-2 0 0 0,0 1-1 0 0,-33 0 1 0 0,33-4-142 0 0,-1-1 0 0 0,1-1 0 0 0,-1-1 0 0 0,1 0-1 0 0,-24-9 1 0 0,-9-6-3810 0 0,39 14 437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2:07.802"/>
    </inkml:context>
    <inkml:brush xml:id="br0">
      <inkml:brushProperty name="width" value="0.1" units="cm"/>
      <inkml:brushProperty name="height" value="0.1" units="cm"/>
      <inkml:brushProperty name="color" value="#FFFF00"/>
    </inkml:brush>
  </inkml:definitions>
  <inkml:trace contextRef="#ctx0" brushRef="#br0">2849 100 1375 0 0,'-1'0'138'0'0,"0"0"-1"0"0,1 0 1 0 0,-1 0-1 0 0,0 0 1 0 0,0 0-1 0 0,1 0 0 0 0,-1 0 1 0 0,0-1-1 0 0,1 1 1 0 0,-1 0-1 0 0,0-1 0 0 0,1 1 1 0 0,-1 0-1 0 0,0-1 1 0 0,1 1-1 0 0,-1 0 0 0 0,1-1 1 0 0,-1 1-1 0 0,0-1 1 0 0,1 0-1 0 0,0 1 0 0 0,-1-1 1 0 0,1 1-1 0 0,-1-1 1 0 0,1 0-1 0 0,0 1 0 0 0,-1-1 1 0 0,1 1-1 0 0,0-1 1 0 0,-1 0-1 0 0,1 0 0 0 0,0 1 1 0 0,0-1-1 0 0,0-1 1 0 0,1-33-476 0 0,0 32 198 0 0,0 0-1 0 0,-1 0 1 0 0,0-1 0 0 0,0 1-1 0 0,0 0 1 0 0,0 0-1 0 0,0-1 1 0 0,-2-5-1 0 0,2 8 136 0 0,-1 0-1 0 0,0 0 0 0 0,0 0 0 0 0,1 0 0 0 0,-1 1 0 0 0,0-1 0 0 0,0 0 0 0 0,0 0 0 0 0,0 0 0 0 0,0 1 0 0 0,0-1 0 0 0,0 1 0 0 0,0-1 0 0 0,0 1 1 0 0,-1-1-1 0 0,1 1 0 0 0,0 0 0 0 0,0-1 0 0 0,0 1 0 0 0,0 0 0 0 0,-2 0 0 0 0,-30 0 1565 0 0,9 1-524 0 0,14-2-625 0 0,1 1-1 0 0,-1 0 0 0 0,1 1 1 0 0,-14 3-1 0 0,-22 1 918 0 0,35-5-1170 0 0,1 1 1 0 0,0 1 0 0 0,0 0 0 0 0,0 0 0 0 0,1 1-1 0 0,-1 0 1 0 0,-10 6 0 0 0,8-4 101 0 0,0-1-1 0 0,-1 0 1 0 0,-15 3 0 0 0,14-5-127 0 0,-3 1 267 0 0,1-1 0 0 0,-18 0 0 0 0,27-1-337 0 0,-1 0 0 0 0,1 0-1 0 0,0 0 1 0 0,-12 5-1 0 0,-16 2 215 0 0,-17-7 416 0 0,40 0-640 0 0,1 0 0 0 0,0 1-1 0 0,-19 6 1 0 0,2-1 9 0 0,-8 2 227 0 0,-39 17 0 0 0,38-15 102 0 0,-53 11 0 0 0,53-15-246 0 0,-27 2 42 0 0,38-5-154 0 0,0-2 0 0 0,0-1 0 0 0,-47-4 0 0 0,55 1 21 0 0,-58-9-15 0 0,-98-2 1 0 0,76 6-39 0 0,70 1 35 0 0,20 4 6 0 0,-1 0 1 0 0,1 1 0 0 0,-1 0-1 0 0,-13 0 1 0 0,12-1 1 0 0,-8-1-41 0 0,17 3-3 0 0,-43-17 138 0 0,29 12-132 0 0,7 3-13 0 0,-19-4 75 0 0,-61-10-67 0 0,57 12 27 0 0,-36 0 0 0 0,2-1-17 0 0,20 3 27 0 0,0 2 0 0 0,-80 9 0 0 0,61-3-20 0 0,-20 3 111 0 0,-146-2 302 0 0,24-1 759 0 0,165-1-1043 0 0,29-3-443 0 0,0 0-1 0 0,0-1 1 0 0,0 0 0 0 0,0-1 0 0 0,0 0-1 0 0,-19-2 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3:15.562"/>
    </inkml:context>
    <inkml:brush xml:id="br0">
      <inkml:brushProperty name="width" value="0.1" units="cm"/>
      <inkml:brushProperty name="height" value="0.1" units="cm"/>
      <inkml:brushProperty name="color" value="#FFFF00"/>
    </inkml:brush>
  </inkml:definitions>
  <inkml:trace contextRef="#ctx0" brushRef="#br0">15475 1632 7343 0 0,'-4'-1'111'0'0,"1"1"0"0"0,-1-1 0 0 0,0-1 0 0 0,1 1 0 0 0,-1 0 0 0 0,1-1-1 0 0,0 0 1 0 0,-1 0 0 0 0,-5-4 0 0 0,8 4 4 0 0,0 1-1 0 0,0-1 1 0 0,-1 0-1 0 0,1 0 1 0 0,0 0-1 0 0,1 0 1 0 0,-1 0 0 0 0,0 0-1 0 0,0 0 1 0 0,1 0-1 0 0,-1 0 1 0 0,1 0-1 0 0,0 0 1 0 0,0 0 0 0 0,-1 0-1 0 0,1 0 1 0 0,1 0-1 0 0,-1 0 1 0 0,1-3-1 0 0,-1-1 192 0 0,1-1 0 0 0,-1 1-1 0 0,0 0 1 0 0,0 0 0 0 0,-2-10-1 0 0,2 15-247 0 0,-1 0-1 0 0,1 0 0 0 0,0 0 1 0 0,0 0-1 0 0,-1 0 0 0 0,1 0 1 0 0,-1 0-1 0 0,1 0 0 0 0,-1 1 1 0 0,1-1-1 0 0,-1 0 0 0 0,0 0 1 0 0,1 0-1 0 0,-1 1 0 0 0,0-1 0 0 0,0 0 1 0 0,0 1-1 0 0,1-1 0 0 0,-1 1 1 0 0,0-1-1 0 0,0 1 0 0 0,0-1 1 0 0,0 1-1 0 0,0-1 0 0 0,0 1 1 0 0,0 0-1 0 0,0 0 0 0 0,0-1 1 0 0,0 1-1 0 0,0 0 0 0 0,0 0 0 0 0,0 0 1 0 0,0 0-1 0 0,0 0 0 0 0,0 0 1 0 0,0 1-1 0 0,0-1 0 0 0,0 0 1 0 0,0 0-1 0 0,0 1 0 0 0,-1 0 1 0 0,-3 1 273 0 0,0 0 1 0 0,0 0 0 0 0,1 1 0 0 0,-1-1 0 0 0,1 1 0 0 0,-1 0 0 0 0,1 1-1 0 0,0-1 1 0 0,-4 6 0 0 0,7-9-276 0 0,1 1 0 0 0,0 0 0 0 0,-1 0 0 0 0,1 0 0 0 0,0 0 0 0 0,0 0 0 0 0,-1-1 0 0 0,1 1 0 0 0,0 0 0 0 0,0 0-1 0 0,0 0 1 0 0,0 0 0 0 0,0 0 0 0 0,0 0 0 0 0,1 0 0 0 0,-1-1 0 0 0,0 1 0 0 0,0 0 0 0 0,1 0 0 0 0,-1 0 0 0 0,0 0 0 0 0,1 0 0 0 0,-1-1 0 0 0,1 1 0 0 0,-1 0 0 0 0,1-1-1 0 0,-1 1 1 0 0,2 1 0 0 0,3 9 562 0 0,26-64 1950 0 0,-27 43-2410 0 0,-1 2 9 0 0,0 1-1 0 0,1-1 1 0 0,-1 1 0 0 0,8-10 0 0 0,-7 12-130 0 0,-1-1 1 0 0,1 0-1 0 0,-1 0 0 0 0,0 0 0 0 0,-1 0 0 0 0,0 0 1 0 0,0-1-1 0 0,0 1 0 0 0,0-1 0 0 0,-1 0 1 0 0,0 1-1 0 0,-1-1 0 0 0,1 0 0 0 0,-1 1 0 0 0,-1-1 1 0 0,1 0-1 0 0,-1 0 0 0 0,0 1 0 0 0,-1-1 0 0 0,1 1 1 0 0,-1-1-1 0 0,-4-7 0 0 0,-2-3 67 0 0,1 1 0 0 0,1-1 0 0 0,0-1 0 0 0,1 1 0 0 0,1-1 0 0 0,1 1 0 0 0,1-1 0 0 0,-1-24 0 0 0,5 10-66 0 0,1 0-1 0 0,8-34 1 0 0,-5 30-23 0 0,-3 21-6 0 0,-1 0 0 0 0,0-1 1 0 0,-1 1-1 0 0,-1-1 0 0 0,0 1 0 0 0,-4-25 0 0 0,3 28-2 0 0,0 0-1 0 0,1 0 1 0 0,1 0-1 0 0,0 0 1 0 0,0 0-1 0 0,5-17 1 0 0,3-25 11 0 0,-7 37 49 0 0,-1 0 0 0 0,-1 0 1 0 0,-1 0-1 0 0,-3-19 0 0 0,4 31-57 0 0,-1 1-1 0 0,0-1 1 0 0,1 1-1 0 0,0-1 1 0 0,0 0 0 0 0,0 1-1 0 0,0-1 1 0 0,1 1-1 0 0,0-1 1 0 0,0 1 0 0 0,0-1-1 0 0,0 1 1 0 0,1 0-1 0 0,4-9 1 0 0,-4 11-6 0 0,-1-1-1 0 0,1 0 0 0 0,0 0 1 0 0,-1 1-1 0 0,0-1 1 0 0,0 0-1 0 0,0 0 1 0 0,0-1-1 0 0,0 1 1 0 0,-1 0-1 0 0,1 0 1 0 0,-1 0-1 0 0,0 0 1 0 0,0-1-1 0 0,0 1 0 0 0,0 0 1 0 0,-1 0-1 0 0,1 0 1 0 0,-1-1-1 0 0,0 1 1 0 0,0 0-1 0 0,0 0 1 0 0,0 0-1 0 0,0 0 1 0 0,-1 1-1 0 0,1-1 0 0 0,-1 0 1 0 0,0 0-1 0 0,0 1 1 0 0,0-1-1 0 0,0 1 1 0 0,0 0-1 0 0,-1 0 1 0 0,1-1-1 0 0,-1 2 1 0 0,-5-5-1 0 0,-191-108 61 0 0,174 104-64 0 0,0 0 0 0 0,-1 2 0 0 0,0 1 0 0 0,-50-6 0 0 0,16 2 0 0 0,-251-40 11 0 0,233 43 15 0 0,-98 3 1 0 0,90 9 18 0 0,50-1-35 0 0,-45-2-1 0 0,-58 1-9 0 0,9 0 0 0 0,-112-19 221 0 0,51 14-13 0 0,146 3-189 0 0,-327 17-19 0 0,125-6 0 0 0,-145-9 0 0 0,284 0 0 0 0,87-2 0 0 0,-33 3 0 0 0,-5 1 0 0 0,-143-13 0 0 0,57 1 0 0 0,79 3 0 0 0,-39 3 32 0 0,-136 15 0 0 0,166-3-32 0 0,45-5 0 0 0,-50 2 0 0 0,-179 1 264 0 0,199-4-253 0 0,-93 11 178 0 0,22 5-72 0 0,3-8-42 0 0,97-9-75 0 0,-58 0 0 0 0,21-2 0 0 0,-119-4 65 0 0,173 2-66 0 0,-103-1 1 0 0,-32-3 0 0 0,62 6 0 0 0,65 1 0 0 0,0-2 0 0 0,0 0 0 0 0,-30-5 0 0 0,-160-31 0 0 0,167 33 0 0 0,35 3 0 0 0,0 0 0 0 0,-1-1 0 0 0,-17-4 0 0 0,16 2 0 0 0,0 1 0 0 0,-23-1 0 0 0,-7 0 0 0 0,10-2 0 0 0,-55 0 0 0 0,60 5 11 0 0,0-1-1 0 0,0-2 1 0 0,0 0 0 0 0,0-2-1 0 0,-37-12 1 0 0,35 10 2 0 0,-1 0-1 0 0,1 2 1 0 0,-38-2 0 0 0,2 0 0 0 0,23 4-13 0 0,0 2 0 0 0,-79 7 0 0 0,20 5 471 0 0,53-8-557 0 0,-1-2 0 0 0,0-2 1 0 0,-86-13-1 0 0,95 9 86 0 0,-62 1 0 0 0,21 2 0 0 0,-168-16 0 0 0,201 15 0 0 0,-137-5 0 0 0,45-2 0 0 0,-2 0 0 0 0,88 9 6 0 0,-156 5 63 0 0,154 0-51 0 0,-1-3-1 0 0,-67-7 1 0 0,-234-22 46 0 0,114 34 84 0 0,65 1-40 0 0,19 0-32 0 0,-55-2 40 0 0,149-7-116 0 0,23 1 0 0 0,0-1 0 0 0,-64-13 0 0 0,46 4 0 0 0,0 3 0 0 0,0 2 0 0 0,-66 2 0 0 0,28-2-58 0 0,72 2 25 0 0,-1 2 0 0 0,1 2 1 0 0,-44 3-1 0 0,20 5 30 0 0,13-2 19 0 0,0-1 1 0 0,0-1 0 0 0,-52-3 0 0 0,-49-5 111 0 0,97 4-111 0 0,0 1-1 0 0,-55 10 1 0 0,59-6-14 0 0,-99 14 61 0 0,-62 7 64 0 0,71-14-113 0 0,-145 20 34 0 0,218-22-34 0 0,-1-2 0 0 0,1-3 0 0 0,-1-2 0 0 0,-103-9 0 0 0,106 1 4 0 0,-143-12 100 0 0,143 15-97 0 0,-90 8-1 0 0,-107 1-21 0 0,79-5 0 0 0,-82 9 0 0 0,-113 0 0 0 0,91 0-64 0 0,221-10 64 0 0,-53-2 0 0 0,50-3 0 0 0,-121-12 0 0 0,126 8-16 0 0,-74-6-32 0 0,29 7 48 0 0,-86-2 0 0 0,149 8-13 0 0,1 2 0 0 0,-1 2 1 0 0,1 1-1 0 0,-39 9 0 0 0,67-12 8 0 0,1 1-1 0 0,-1 0 0 0 0,0 0 1 0 0,1 0-1 0 0,-1 0 1 0 0,1 1-1 0 0,0-1 1 0 0,0 1-1 0 0,0 0 1 0 0,0 0-1 0 0,1 1 1 0 0,-6 5-1 0 0,5-3-2 0 0,0 0 0 0 0,1 0 0 0 0,0 1 0 0 0,0-1 0 0 0,0 1 0 0 0,1-1 0 0 0,-1 1 0 0 0,0 8 0 0 0,0-1 2 0 0,-1 0-13 0 0,2 1-1 0 0,-2 27 1 0 0,0 18 19 0 0,3-29 0 0 0,0 15-11 0 0,2 4-31 0 0,2 8 31 0 0,0-8 0 0 0,-2-29-31 0 0,0 31 31 0 0,0 4 11 0 0,-1-2 0 0 0,-2 1 0 0 0,-1-19 0 0 0,-3 58 0 0 0,6-6 0 0 0,2-47 0 0 0,2 16-11 0 0,3 5-31 0 0,5-1 31 0 0,5 2 11 0 0,9 4 0 0 0,4-7 0 0 0,-19-45 0 0 0,20 25 0 0 0,-16-23-5 0 0,27 23-1 0 0,-28-29-8 0 0,0-1 0 0 0,26 15 0 0 0,-17-14 8 0 0,34 13 1 0 0,35 5 5 0 0,7-6-11 0 0,-14-9-31 0 0,-1-6 31 0 0,-2-5 11 0 0,6-5-11 0 0,0 0-31 0 0,-18 0 31 0 0,4 1 11 0 0,20 3 0 0 0,-14-1 0 0 0,-3-3 0 0 0,-5 0 0 0 0,-3-1 0 0 0,0 0 0 0 0,3-1 0 0 0,0 0 0 0 0,-1 4 0 0 0,1 0 0 0 0,3 0 0 0 0,4 0 0 0 0,4 1 0 0 0,-1-1 0 0 0,-4-2 0 0 0,3-1 0 0 0,5 0 0 0 0,3 1 0 0 0,1 1 0 0 0,7-2 0 0 0,5 1 0 0 0,1 0 0 0 0,-8 1 0 0 0,-2 1 0 0 0,3 1 0 0 0,1 3 0 0 0,2-1 0 0 0,6 1 0 0 0,1-2 0 0 0,-5-2 0 0 0,-7 0 0 0 0,-1-2 0 0 0,4 2 0 0 0,-1 0 0 0 0,3 2 0 0 0,1 1 0 0 0,1-1 0 0 0,-9 0 0 0 0,-4-1 0 0 0,-4 0 0 0 0,1 1 0 0 0,3 2 0 0 0,1 1 0 0 0,5 0 0 0 0,1-1 0 0 0,-8 0 0 0 0,-5-2 0 0 0,0-1 0 0 0,0 2 0 0 0,1 0 0 0 0,4 2 0 0 0,4 1 0 0 0,5-1 0 0 0,-1-2 0 0 0,-5 0 0 0 0,-7 1 0 0 0,-2 1 0 0 0,1 2 0 0 0,2-1 0 0 0,4 1 0 0 0,6-4 0 0 0,0-2 0 0 0,-5-3 0 0 0,-7-1 0 0 0,-3 1 0 0 0,3 2 0 0 0,1 2 0 0 0,-2 1 0 0 0,3-1 0 0 0,4-1 0 0 0,2-2 0 0 0,-4-1 0 0 0,-4-2 0 0 0,1 1 0 0 0,2 1 0 0 0,0 4 0 0 0,-2 1 0 0 0,6 1 0 0 0,2 1 0 0 0,0-4 0 0 0,-5-2 0 0 0,-4 0 0 0 0,2 0 0 0 0,1 0 0 0 0,-1 1 0 0 0,-2 0 0 0 0,2 1 0 0 0,5-1 0 0 0,-1-1 0 0 0,-5 1 0 0 0,-1-2 0 0 0,2 2 0 0 0,5 1 0 0 0,3-2 0 0 0,2-1 0 0 0,6 0 0 0 0,0-3 0 0 0,-8-2 0 0 0,-6 1 0 0 0,0 2 0 0 0,3 3 0 0 0,1 2 0 0 0,5 1 0 0 0,7-4 0 0 0,4 0 0 0 0,-12-4 0 0 0,-3-1 0 0 0,6 1 0 0 0,0 4 0 0 0,-1 2 0 0 0,0 0 0 0 0,2 1 0 0 0,-3-2 0 0 0,-8-1 0 0 0,-2-2 0 0 0,2 1 0 0 0,1 0 0 0 0,0 0 0 0 0,3-1 0 0 0,3-1 0 0 0,1-2 0 0 0,-6-1 0 0 0,-6 1 0 0 0,1 1 0 0 0,3 1 0 0 0,0 1 0 0 0,-3 1 0 0 0,5-1 0 0 0,1-1 0 0 0,-4 2 0 0 0,-6 0 0 0 0,-5 0 0 0 0,0 0 0 0 0,1 0 0 0 0,1-3 0 0 0,-4-3 0 0 0,2 0 0 0 0,1 2 0 0 0,0 0 0 0 0,2 3 0 0 0,8 0 0 0 0,-17 3 0 0 0,1 0 0 0 0,19-1 0 0 0,2-6 0 0 0,-5-4 0 0 0,2 0 0 0 0,-3 1 0 0 0,-3 5 0 0 0,-9 2 0 0 0,-2-1 0 0 0,4 1 0 0 0,-1-3 0 0 0,-1-2 0 0 0,-2-4 0 0 0,-3-1 0 0 0,1 5 12 0 0,-8 5 47 0 0,-48 4 6 0 0,0 1-12 0 0,2 2-44 0 0,-6-1 8 0 0,0-1-1 0 0,1 0 1 0 0,12 0-1 0 0,-9 2 37 0 0,48 16-42 0 0,10 5-27 0 0,-16-8-124 0 0,-44-12-5 0 0,-1-1 0 0 0,1-1 0 0 0,-1 0 0 0 0,16 1 1 0 0,-8-1-17 0 0,-6 0-65 0 0,0 0 1 0 0,0 0-1 0 0,20-1 1 0 0,-15-1-96 0 0,16 0-1380 0 0,67-5-414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5:15.722"/>
    </inkml:context>
    <inkml:brush xml:id="br0">
      <inkml:brushProperty name="width" value="0.35" units="cm"/>
      <inkml:brushProperty name="height" value="2.1" units="cm"/>
      <inkml:brushProperty name="color" value="#66CC00"/>
      <inkml:brushProperty name="inkEffects" value="pencil"/>
    </inkml:brush>
  </inkml:definitions>
  <inkml:trace contextRef="#ctx0" brushRef="#br0">12 1 455 196380 79129,'-1'1'0'0'0,"0"1"936"0"0,-1 1 152 0 0,0 0 24 0 0,0-1 248 0 0,0 0-1296 0 0,1-1-64 0 0,1 1 0 0 0,-1-1 0 0 0,2 0 0 0 0,-1-1-72 0 0,2 0-104 0 0,1 0-216 0 0,0 0-488 0 0,2 0 520 0 0,-1-1-936 0 0,-1 0-543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5:19.435"/>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1689 837 6335 193721 78593,'0'0'480'0'0,"0"0"-304"0"0,0 0-176 0 0,1 0 0 0 0,-1 1 0 0 0,0-1 0 0 0,1 1 0 0 0,-1 1 344 0 0,0 0 32 0 0,0 1 8 0 0,0 1 136 0 0,0 2-344 0 0,0 0-96 0 0,0 0 128 0 0,0 0 24 0 0,0-1 8 0 0,1 0 256 0 0,0-1 32 0 0,-2 1 32 0 0,0-2 48 0 0,-1 1 8 0 0,-1 1 8 0 0,-2-2-312 0 0,1 1 8 0 0,0-1 0 0 0,1 0 0 0 0,0-1 240 0 0,1 0-112 0 0,0 0-224 0 0,1-1-16 0 0,0 0 192 0 0,1-1 0 0 0,0 0 0 0 0,1 0 0 0 0,1 0 0 0 0,-1 0-200 0 0,1-1 0 0 0,-1 1 200 0 0,1-1-200 0 0,-2 0-64 0 0,0 0 112 0 0,0 0-128 0 0,-1 0 40 0 0,0-1 16 0 0,-1 0 0 0 0,0 0 224 0 0,-1-1-176 0 0,0 0 8 0 0,0-1 240 0 0,-2-1-232 0 0,1 0 0 0 0,0 0 0 0 0,0-1-40 0 0,0 0-8 0 0,0 0 0 0 0,1-2 128 0 0,0-2-112 0 0,1-1-104 0 0,0-1-32 0 0,0 1 56 0 0,1 0 0 0 0,0-2 0 0 0,2 1-64 0 0,0 0 0 0 0,1 1 0 0 0,0 1 0 0 0,0 0 0 0 0,1-1 16 0 0,0 0 0 0 0,-1 1-80 0 0,-1 0 96 0 0,0 2-96 0 0,-1 0 96 0 0,0-1-32 0 0,-2 2 0 0 0,0 1 8 0 0,0 0 0 0 0,0 1 0 0 0,-1 0 64 0 0,1 1-8 0 0,0-1-64 0 0,0 1 24 0 0,0-1 88 0 0,1 0-88 0 0,1 0-24 0 0,-1 0 64 0 0,0-1-64 0 0,0 1-64 0 0,1 0 0 0 0,-1 1 0 0 0,0 0 0 0 0,1 0 0 0 0,-1-1 64 0 0,0-2-64 0 0,-1 0 0 0 0,-1 0 0 0 0,0 0 0 0 0,-1 0 64 0 0,0 1 0 0 0,0 1-64 0 0,1 0 64 0 0,0 0-64 0 0,0 0 64 0 0,0 0 0 0 0,1 0-64 0 0,1-1 64 0 0,0 0-64 0 0,1 0 0 0 0,0-1 0 0 0,0 0 0 0 0,0 0 0 0 0,1 1 64 0 0,-1 0-64 0 0,-1 0 0 0 0,1 0 0 0 0,0 0 0 0 0,0 1 0 0 0,0-1 0 0 0,0-1 0 0 0,0-1 0 0 0,-1 0 0 0 0,1 1 0 0 0,0 1 0 0 0,-1-1 64 0 0,1 1-64 0 0,0 1 0 0 0,0-1 0 0 0,1 0 64 0 0,-1-1-64 0 0,0 0 0 0 0,0 0 0 0 0,1 1 0 0 0,0 0 0 0 0,0 0 0 0 0,0 1 0 0 0,0-1 0 0 0,1 0 0 0 0,-1-1 0 0 0,1-2 64 0 0,-1-1-64 0 0,0 0 0 0 0,1-1 64 0 0,-1 1-64 0 0,0 1 0 0 0,-1 2 0 0 0,1 1 0 0 0,0 0 0 0 0,1-1 0 0 0,0 1 0 0 0,0 1 0 0 0,-1-2 0 0 0,0 1 0 0 0,0 0 0 0 0,0 0 0 0 0,-1-1 0 0 0,0 0 0 0 0,0 0 0 0 0,-1 0 0 0 0,1 1 0 0 0,-2-1 0 0 0,1 1 0 0 0,0 1 0 0 0,-1 0 64 0 0,1 0-64 0 0,0 1 0 0 0,-1-1 0 0 0,0-1 0 0 0,0 0 0 0 0,0 0 0 0 0,0 2 0 0 0,1-1 0 0 0,0 1 0 520 5,0 0 0-520-5,-1 0 64 0 0,1 1-64 0 0,-1 0 0 0 0,0 0 0 0 0,-1 0 0 0 0,0-1 0 0 0,-1 0 0 0 0,0-1 0 0 0,-1 0 0 0 0,-1 0 0 0 0,0 0 0 507-4,1 0 0-507 4,0 1 64 0 0,-1 0-64 0 0,-1 1 0 0 0,0 0 0 0 0,-1 0 0 0 0,-1 1 0 0 0,0 1 0 0 0,1 0 0 0 0,0 1 0 0 0,-1 0 64 0 0,0 0-64 0 0,1 0 0 0 0,-1 0 0 0 0,2 0 0 0 0,-2 1 0 520 4,0-1 0-520-4,1 1 64 0 0,0-1-64 0 0,0 1 0 0 0,1-1 0 0 0,0 1 72 0 0,0 0-72 0 0,-2 1 0 0 0,-1 0 64 0 0,-2 1-64 0 0,1 0 64 0 0,-1 0-64 0 0,2 0 0 0 0,-1 1 0 0 0,2 0 0 506-7,0 0 0-506 7,-1 0 64 0 0,1 2-64 0 0,0-1 0 0 0,1-1-368 0 0,0 0-608 521 2,0-1 784-521-2,-1 0 664 0 0,2-1 32 0 0,0 1 8 0 0,1-1-416 520 1,1 0-96-520-1,0 0 0 0 0,0 0 0 0 0,1 0 0 0 0,-1 0 64 521 1,0-1-64-521-1,0 0 64 0 0,-2 1-64 0 0,-1-1 72 474 2,1 0-72-474-2,-1 0 0 0 0,2-1 0 0 0,0 0 0 0 0,1 1 0 521-2,0-1 0-521 2,0-1 0 0 0,0 1 0 0 0,0-1 0 0 0,-1 1 0 0 0,-1-1 0 0 0,1 0 0 0 0,-1 0 64 0 0,1 1-64 0 0,0-1 0 0 0,1 1 0 0 0,-1 0 0 0 0,-2-1 0 0 0,0 1 0 0 0,0 0 0 0 0,-2-1 0 0 0,0 1 64 0 0,1 0-64 0 0,1-1 0 520-2,-1 1 0-520 2,1-1 0 0 0,-1 1 64 0 0,-1-1-64 0 0,-1 1 0 0 0,-2-1 0 0 0,2 1 0 0 0,0 0 0 0 0,1 1 0 0 0,0-1 0 0 0,0 1 0 0 0,0 1 0 0 0,0-1 64 0 0,-2 0-64 0 0,-3 1 0 0 0,-3 0 0 0 0,-2-1 0 0 0,1 0 64 0 0,-2 1-64 0 0,2-1 0 0 0,3 1 72 0 0,1 0-72 0 0,3 0 0 0 0,-2 0 64 0 0,1 1-64 0 0,0 0 0 0 0,-1 0 0 0 0,0 0 64 0 0,0 0-64 0 0,0 1 0 0 0,1-1 0 0 0,0 1 0 0 0,0-1 0 0 0,-3 1 0 0 0,2 0 0 0 0,0 0 0 0 0,2-1 0 0 0,1 0 0 0 0,2-1 0 0 0,0 0 0 0 0,0 0 0 0 0,1-1 0 0 0,-2 1 0 0 0,0 0 0 0 0,0 0 0 0 0,1 1 0 0 0,0-1 0 0 0,1 0 0 0 0,0-1 0 0 0,1 1 0 0 0,0-1 0 0 0,-2 1 64 0 0,1 1-64 0 0,0-1 0 0 0,1 1 0 0 0,-1 0 0 0 0,1-1 0 0 0,0 1 0 0 0,-1-1 0 0 0,0 1 0 0 0,0 0 0 0 0,-1 0 0 0 0,1-1 0 0 0,0 0 0 0 0,0 0 0 0 0,0 0 0 0 0,0 1 0 0 0,-1-2 0 0 0,-2 1 0 0 0,-2 0 0 0 0,-1 0 0 0 0,1 0 0 0 0,2 0 0 0 0,1-1 0 0 0,2 0 0 0 0,0-1 0 0 0,1 0 0 0 0,-1 0 0 0 0,0 0 0 0 0,-1 1 0 0 0,-1 0 0 0 0,1 0 0 0 0,0 1 0 0 0,2-1 0 0 0,1 1 0 0 0,1-1 0 0 0,0 1 0 0 0,2 0 0 0 0,-1-1 0 0 0,2 1 0 0 0,-1-1 0 0 0,1 1 0 0 0,-1-1 0 0 0,0 1 0 0 0,0 0 0 0 0,0-1 0 0 0,1 2 0 0 0,-1-1 0 0 0,1 0 0 0 0,0 1 0 0 0,-1 0 0 0 0,0 0 0 0 0,0 0 0 0 0,1 1 0 0 0,0 1 0 0 0,0 1 0 0 0,0 0 0 0 0,1-1 0 0 0,0 1 0 0 0,1-1 0 0 0,0 1 0 0 0,0 2 0 0 0,1 1 0 0 0,0 0 0 0 0,0 1 0 0 0,-1 1 0 0 0,1-1 0 0 0,0 1 0 0 0,-1 1 0 0 0,1 0 0 0 0,1 2 0 0 0,0 2 0 0 0,-1-1 0 0 0,1 0 0 0 0,0-2 0 0 0,-1-2 0 0 0,0 1 0 0 0,-1 0 0 0 0,1-1 0 0 0,-1 0 0 0 0,0-1 0 0 0,1-1 0 0 0,0 0 0 0 0,1 1 0 0 0,0-1 0 0 0,1 2 0 0 0,-1 0 0 0 0,1 1 0 0 0,0 0 0 0 0,-1-2 0 0 0,1 2 0 0 0,-2 0 0 0 0,1-1 0 0 0,-2 0 0 0 0,-1 0 0 0 0,-1-2 0 0 0,1 0 0 0 0,-1-1 0 0 0,0 0 0 0 0,0 0 0 0 0,0 1 0 0 0,-1 2 0 0 0,0 0 0 0 0,1 0 0 0 0,-1-1 0 0 0,1-1 0 0 0,1-1 0 0 0,0 0 0 0 0,1-1 0 0 0,0 0 0 0 0,0 0 0 0 0,0-1 0 0 0,0 1 0 0 0,1 0 0 0 0,0-1 0 0 0,0-1 0 0 0,-1 0 0 0 0,1 0 0 0 0,0 0 0 0 0,0-1 0 0 0,1 1 0 0 0,0 0 0 0 0,1-1 0 0 0,-1 1 0 0 0,1-1 0 0 0,-1-1 0 0 0,0 0 0 0 0,0 0 0 0 0,0 0 0 0 0,1 0 0 0 0,-1-1 0 0 0,1 1 0 0 0,0 0 0 0 0,-1 0 0 0 0,2 0 0 0 0,0 0 0 0 0,1 1 0 0 0,1-1 0 0 0,0 0 0 0 0,0-1 0 0 0,0 0 0 0 0,1 0 0 0 0,0-1 0 0 0,0-1 0 0 0,-1 1 0 0 0,-1-1 0 0 0,1 0 0 0 0,-1 1 0 0 0,0-1 0 0 0,1 0 0 0 0,-1 1 0 0 0,0 0 0 0 0,1 0 64 0 0,2 1-64 0 0,0-1 0 0 0,1 1 64 0 0,1 0-64 0 0,-1 0 0 0 0,1-1 0 0 0,1 1 0 0 0,0 0 0 0 0,1-1 0 0 0,1 0 0 0 0,0 0 0 0 0,0-1 0 0 0,-2 0 0 0 0,0 0 0 0 0,-2 0 0 0 0,-1 0 0 0 0,-2 0 0 0 0,1 0 0 0 0,-1-1 0 0 0,0 1 0 0 0,0-1 0 0 0,2 0 0 0 0,1 0 0 0 0,3-1 0 0 0,1 1 0 0 0,2-1 0 0 0,1 0 0 0 0,1 1 0 0 0,1 0 0 0 0,1 0 0 0 0,0 0 0 0 0,0 0 0 0 0,-3 0 0 0 0,-1 0 0 0 0,-1-1 0 0 0,-1 1 0 0 0,-1-1 0 0 0,-1 1 0 0 0,-2 1 0 0 0,0-1 0 0 0,0 1 0 0 0,1 1 0 0 0,2-1 0 0 0,1 1 0 0 0,-1-1 0 0 0,3 0 0 0 0,2-1 0 0 0,3 0 0 0 0,-1-1 0 0 0,-2 0 0 0 0,1 1 0 0 0,0-1 0 0 0,-1 1 0 0 0,-3 0 0 0 0,-1 1 0 0 0,0-1 0 0 0,0 1 0 0 0,0-1 0 0 0,2 1 0 0 0,-1-1 0 0 0,-1 1 0 0 0,-2 0 0 0 0,0-1 0 0 0,-2 0 0 0 0,0 0 0 0 0,-1 0 0 0 0,-1 0 0 0 0,0 0 0 0 0,-2 0 0 0 0,2 0 0 0 0,0 1 0 0 0,0 0 0 0 0,1 1 0 0 0,0 0 0 0 0,0-1 0 0 0,0 1 0 0 0,-1-1 0 0 0,1 0 0 0 0,0 1 0 0 0,0-1 0 0 0,0 0 0 0 0,-1 0 0 0 0,1 1 0 0 0,1-1 0 0 0,-1 1 0 0 0,0 0 0 0 0,0 0 0 0 0,-1 0 0 0 0,0 1 0 0 0,0 0 0 0 0,0-1 0 0 0,0 1 0 0 0,0 1 0 0 0,0 0 0 0 0,3 1 0 0 0,0 0 0 0 0,0-1 0 0 0,-1 0 0 0 0,0-1 0 0 0,-1 0 0 0 0,0 0 0 0 0,0-1 0 0 0,-1 0 0 0 0,2 0 0 0 0,2 0 0 0 0,2-1 0 0 0,-1 1 0 0 0,1 0 0 0 0,0 0 0 0 0,0 1 0 0 0,0-1 0 0 0,-2 1 0 0 0,1 1 0 0 0,0-1 0 0 0,0 2 0 0 0,-1-1 0 0 0,-1-1 0 0 0,-1 1 0 0 0,-1-1 64 0 0,0 0-64 0 0,-2 0 0 0 0,1 0 0 0 0,0 1 64 0 0,-1 0-64 0 0,1 0 64 0 0,-1 1-64 0 0,1-1 72 0 0,-2 0-72 0 0,0-1 0 0 0,-1 0 0 0 0,0-2 0-520 2,-1 0-80 520-2,3-4-10840 0 0,2-3 4776 0 0,-1-1-4671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5:25.161"/>
    </inkml:context>
    <inkml:brush xml:id="br0">
      <inkml:brushProperty name="width" value="0.35" units="cm"/>
      <inkml:brushProperty name="height" value="2.1" units="cm"/>
      <inkml:brushProperty name="color" value="#66CC00"/>
      <inkml:brushProperty name="inkEffects" value="pencil"/>
    </inkml:brush>
  </inkml:definitions>
  <inkml:trace contextRef="#ctx0" brushRef="#br0">1738 747 4487 210620 77088,'0'1'440'0'0,"0"-1"-440"0"0,0 1 0 0 0,0 0 0 0 0,-1-1 352 0 0,1 1 32 0 0,0-1 0 0 0,0 0 368 0 0,1-1-384 0 0,-1 0 0 0 0,1 1 0 0 0,-1-1-104 0 0,1-1-16 0 0,0 0-8 0 0,0 0 360 0 0,-1-1 176 0 0,0 0 56 0 0,-1 0-384 0 0,0 0 0 0 0,0-1 448 0 0,-1 1-448 0 0,-1 1 0 0 0,0 0 448 0 0,-3 1 0 0 0,0 0-448 0 0,-1 1-96 0 0,-1 1-8 0 0,1 0-8 0 0,-1 0 232 0 0,0 0-144 0 0,-2 0-24 0 0,2-1-16 0 0,0-1-192 0 0,2 0 0 0 0,0 0-8 0 0,1 0 0 0 0,0-1 0 0 0,2 0-24 0 0,-2-2 144 0 0,0 1-152 0 0,-1 0 8 0 0,1-1 8 0 0,-1 1 0 0 0,1 0 144 0 0,-2 0-40 0 0,1 1-136 0 0,0 1-48 0 0,0 0-16 0 0,1 0 0 0 0,0 1 0 0 0,1 0-72 0 0,-1 0 64 0 0,0 0 0 0 0,-1-1 0 0 0,1 1-64 0 0,1 1 96 0 0,-2-1 64 0 0,1-1-56 0 0,-1 1 0 0 0,1-1 128 0 0,-2-1 24 0 0,0 1-128 0 0,1-1-32 0 0,0 1 0 0 0,1 0 0 0 0,-1 0 0 0 0,1 1-32 0 0,0-1 0 0 0,-1 2-64 0 0,0-1 96 0 0,1 1-96 0 0,-1-1 72 0 0,-2 0-8 0 0,1 0-64 0 0,-1 0 0 0 0,0 0 0 0 0,1 0 0 0 0,-1 1 0 0 0,0 0 64 0 0,1-1-64 0 0,-1 2 0 0 0,-2-2 72 0 0,0 1-72 0 0,0-1 64 0 0,0 0-64 0 0,0 0 64 0 0,1 0-64 0 0,0-1 96 0 0,-1 1 48 0 0,0 0-72 0 0,1 0-72 0 0,1 0 80 0 0,0 0-80 0 0,1 0 80 0 0,0 0-80 0 0,0 0 0 0 0,1-1 72 0 0,0 1-72 0 0,1 0 0 0 0,-1-1 0 0 0,0 0 64 0 0,1 0-64 0 0,-1 0 0 0 0,1 0 0 0 0,-1-1 0 0 0,-1 1 72 0 0,0-1-72 0 0,-1 0 0 0 0,1 1 64 0 0,-1 0-64 0 0,1 0 0 0 0,-1 0 0 0 0,1 1 64 0 0,-1-1-64 0 0,1 1 0 0 0,0 0 0 0 0,-1-1 0 0 0,1 1 0 0 0,0 1 64 0 0,-1-1-64 0 0,1 1 0 0 0,1-1 64 0 0,-1 1-64 0 0,-1-1 72 0 0,0 1-72 0 0,-1-1 0 0 0,-1 2 72 0 0,0-1-72 0 0,1 1 0 0 0,-2 1 0 0 0,0 0 64 0 0,0 0-64 0 0,2-1 0 0 0,0 0 64 0 0,2-1-64 0 0,1 1 0 0 0,0-1 0 0 0,0 0 0 0 0,-2-1 0 0 0,1 1 0 0 0,0 0 0 0 0,0-1 0 0 0,1 1 0 0 0,-1 0 0 0 0,1 0 0 0 0,-1-1 64 0 0,1 1-64 0 0,-1 0 0 0 0,0-2 0 0 0,0 2 0 0 0,-2-1 64 0 0,-2 0 0 0 0,-2 0-64 0 0,0-1 64 0 0,-3 1 0 0 0,-1 1 0 0 0,-2 0-64 0 0,1 1 64 0 0,1 0-64 0 0,3-1 0 0 0,2 1 0 0 0,0-1 0 0 0,2 0 0 0 0,-1 0 0 0 0,1 1 0 0 0,-2 0 0 0 0,-2 0 0 0 0,-3 0 0 0 0,-1 0 0 0 0,1 0 0 0 0,3-1 0 0 0,2 0 0 0 0,2 0 0 0 0,1 0 0 0 0,1 0 0 0 0,1-1 0 0 0,1 1 0 0 0,0-1 0 0 0,0 0 0 0 0,-1 0 0 0 0,0-1 0 0 0,-1 1 0 0 0,1-1 0 0 0,1 0 0 0 0,-1 1 0 0 0,1 0 0 0 0,-1 0 0 0 0,-2 1 0 0 0,0-1 0 0 0,0 1 0 0 0,1 0 0 0 0,1-1 0 0 0,0 0 0 0 0,0 0 0 0 0,0 0 0 0 0,1-1 0 0 0,0 0 0 0 0,0 0 0 0 0,1 0 0 0 0,-1 0 64 0 0,0 0-64 0 0,1 0 0 0 0,-2 0 64 0 0,-1-1 0 0 0,-1 1-64 0 0,0 0 0 0 0,0 0 0 0 0,0 0 0 0 0,1 0 0 0 0,2 1 0 0 0,-1-1 0 0 0,0 1 0 0 0,1 1 0 0 0,0-1 0 0 0,1 0 0 0 0,0 1 0 0 0,-1-1 0 0 0,-2 1 0 0 0,0 0 0 0 0,0 0 0 0 0,1 1 0 0 0,1-1 0 0 0,1 0 0 0 0,1-1 0 0 0,0 1 0 0 0,0 0 0 0 0,0 0 0 0 0,-1 0 0 0 0,-1 0 0 0 0,-1-1 0 0 0,0 1 0 0 0,0 0 0 0 0,1-1 0 0 0,1 0 0 0 0,1 1 0 0 0,1-1 0 0 0,-1 0 0 0 0,1 1 0 0 0,-1 0 0 0 0,0 1 0 0 0,0-1 0 0 0,0 1 0 0 0,0 0 0 0 0,-1 0 0 0 0,1 0 0 0 0,0 0 0 0 0,1-1 0 0 0,-1 1 0 0 0,0 0 0 0 0,-1 0 0 0 0,0 1 0 0 0,1-1 0 0 0,1 0 0 0 0,0 0 0 0 0,0 0 0 0 0,0-1 0 0 0,1 1 0 0 0,0-1 0 0 0,1-1 0 0 0,-1 1 0 0 0,1-1 0 0 0,0 0 0 0 0,1 0 0 0 0,-1-1 0 0 0,1 1 0 0 0,-1-1 0 0 0,1 0 0 0 0,0-1 0 519 2,0 1 0-519-2,-1-2 0 0 0,1 1 0 0 0,0-1 0 0 0,-1-1 0 0 0,1 0 0 0 0,-1 0 0 0 0,0 0 0 0 0,-2-1 0 0 0,1 0 0 0 0,0-1 0 0 0,-1 0 0 0 0,1-1 64 0 0,0 1-64 0 0,0-2 72 0 0,1-1-72 0 0,-1-1 72 0 0,1 0-72 0 0,0 0 0 0 0,0 1 64 0 0,1-1-64 0 0,0-3 0 0 0,0 1 0 0 0,0 1 0 0 0,1 0 0 0 0,-1 1 0 0 0,0 1 0 0 0,0 0 0 0 0,0 1 0 0 0,0-1 0 0 0,0 0 0 0 0,0-2 0 0 0,1 1 0 0 0,-1-1 0 0 0,0 0 0 0 0,1 0 0 0 0,0 1 0 0 0,0-1 0 0 0,0 1 0 0 0,1-1 0 0 0,0 1 0 0 0,1-2 0 0 0,0-1 0 0 0,0 1 0 0 0,1-1 0 0 0,1 1 0 0 0,-1 2 0 0 0,1 0 0 0 0,-2 2 0 0 0,1-1 0 0 0,-2 1 0 0 0,0 0 0 0 0,-1-1 0 0 0,0 1 0 0 0,-1-1 0 0 0,0 1 0 0 0,-1-1 0 0 0,0 1 0 0 0,0-1 0 0 0,0 1 0 0 0,0 0 0 0 0,0-2 0 0 0,0 1 0 0 0,0 0 0 0 0,1 1 0 0 0,0 0 0 0 0,1-1 0 520 0,0-1 0-520 0,1 0 0 519-1,-1-2 0-519 1,1 0 0 0 0,0 1 0 0 0,0 0 0 519-2,0 1 0-519 2,-1 0 0 520-2,0 0 0-520 2,-1 0 0 544 4,1 1 0-544-4,-1 1 0 0 0,1 2 0 0 0,-1 0 0 0 0,1 1 0 0 0,-1 1 0 0 0,0 0 0 0 0,1 0 0 0 0,0 1-72 0 0,0-1 72 519-5,1 0 0-519 5,0-1 0 0 0,0 1 0 508 7,0 1 0-508-7,0 0 0 0 0,0 1 0 0 0,-1 1 0 0 0,1 1 0 0 0,1 0 0 0 0,0 0-64 0 0,0 1 64 0 0,0 0 0 0 0,0 0 0 0 0,0 0 0 0 0,0-1 0 0 0,-1 1 0 0 0,1 0 0 519-7,1 0 0-519 7,1-1 0 0 0,-1 1 0 0 0,1 1 0 0 0,0-1 0 0 0,0 1 0 0 0,1-1 0 0 0,2 2 0 0 0,2 1 0 0 0,2 1 0 0 0,0 0 0 0 0,0 0-64 0 0,-1 0 64 0 0,3 1 0 0 0,2 1 0 0 0,1-1 0 0 0,-1 0 0 0 0,-2-2 0 0 0,-1-1 0 0 0,0 0 0 0 0,-1-1 0 0 0,3 0 0 0 0,0 1 0 0 0,1-1 0 0 0,1 1 0 0 0,-1-1 0 0 0,1 0 0 0 0,0 0 0 0 0,1-1 0 0 0,-1-1 0 0 0,0 1 0 0 0,-1 0 0 0 0,0 0 0 0 0,-1 0 0 0 0,0 1 0 0 0,0-1 0 0 0,0 0 0 0 0,1 0 0 0 0,3 0 0 0 0,4 1 0 0 0,1 0 0 0 0,-1 0 0 0 0,0 0 0 0 0,-1-1 0 0 0,-1 1 0 0 0,0-1 0 0 0,-2 1-64 0 0,-1 0 64 0 0,0 0 0 0 0,-2 1 0 0 0,0-1 0 0 0,0 1 0 0 0,-1-1 0 0 0,-1 1 0 0 0,0-1 0 0 0,1 1 0 0 0,0 0 0 0 0,0 0 0 0 0,1-1 0 0 0,0 1 0 0 0,1 0 0 0 0,1-1 0 0 0,2 0-64 0 0,0-1 64 0 0,2-1 0 0 0,1 0 0 0 0,0 0 0 0 0,1-1 0 0 0,3-1 0 0 0,2 0-64 0 0,1 0 64 0 0,4-1 0 0 0,6 1-64 0 0,1-1 64 0 0,-2 1-64 0 0,-4-1 64 0 0,-2 1 0 0 0,1-1-80 0 0,1-1 16 0 0,0-1 64 0 0,-2 0 0 0 0,-4 0 0 0 0,-6 0 0 0 0,-3 0 0 0 0,-3 2 0 0 0,-1 1 0 0 0,0 0 0 0 0,1 2 0 0 0,-1 1 0 0 0,1 1 0 0 0,-1 1 0 0 0,-1 0 0 0 0,-2 1 0 0 0,-2-1 0 0 0,-1 1 0 0 0,-1 1 0 0 0,-1 0 0 0 0,-1 1 0 0 0,2 2 0 0 0,0 2 0 0 0,0 2 0 0 0,0 3 0 0 0,1 6 0 0 0,-2 4 0 0 0,-2 1 0 0 0,-1 0 0 0 0,-2 1 0 0 0,-1 2 0 0 0,-2 2 80 0 0,0 0-80 0 0,0 1 80 0 0,0-1-80 0 0,-1 0 80 0 0,1 6 0 0 0,2 6-80 0 0,1 0 64 0 0,1-3-64 0 0,1-5-912 0 0,0-5-208 0 0,0-9-22639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5:28.948"/>
    </inkml:context>
    <inkml:brush xml:id="br0">
      <inkml:brushProperty name="width" value="0.35" units="cm"/>
      <inkml:brushProperty name="height" value="2.1" units="cm"/>
      <inkml:brushProperty name="color" value="#66CC00"/>
      <inkml:brushProperty name="inkEffects" value="pencil"/>
    </inkml:brush>
  </inkml:definitions>
  <inkml:trace contextRef="#ctx0" brushRef="#br0">23 712 5063 206341 73727,'-3'-1'1184'0'0,"-2"-2"352"0"0,0 1-752 0 0,1 0-592 0 0,1 0-112 0 0,2 0 176 0 0,0-1 88 0 0,0 0-168 0 0,1 0 112 0 0,0 1 16 0 0,1-1 8 0 0,0 1 544 0 0,-1 0 352 0 0,1-1-80 0 0,0-1-616 0 0,0 1-8 0 0,1-1 0 0 0,-1 0-232 0 0,2-1 176 0 0,0-1-232 0 0,1 0-128 0 0,0-1-24 0 0,0 1-64 0 0,0 1 96 0 0,-1 0-32 0 0,0-1 24 0 0,1 2 72 0 0,-2 1-32 0 0,0 1 0 0 0,-1 1 0 0 0,-1 0 120 0 0,0 1 16 0 0,0-1 8 0 0,-1-1 200 0 0,0-1-96 0 0,1-1-72 0 0,1-2-200 0 0,-1 0 0 0 0,2-2 112 0 0,0-1-104 0 0,0 0 0 0 0,2 0 0 0 0,0 1 40 0 0,0 1 8 0 0,2 0 0 0 0,-1 1 0 0 0,1-1-56 0 0,1 0 88 0 0,1-2-32 0 0,1-2-72 0 0,0 1-88 0 0,0 0 88 0 0,-2 1-88 0 0,0 1 80 0 0,0 1-80 0 0,-1 0 72 0 0,0 0-8 0 0,1 0-64 0 0,-1 1 64 0 0,0 0-64 0 0,-1 1 0 0 0,0 0 64 0 0,1 0 16 0 0,-1 0-80 0 0,1-1 160 0 0,1 0-80 0 0,-1 0 0 0 0,2-1 80 0 0,-1 1-80 0 0,1-1 0 0 0,0 1 0 0 0,0 2-80 0 0,-1-1 64 0 0,1 1-64 0 0,0 1 64 0 0,1 0-64 0 0,-1 0 0 0 0,0 1 0 0 0,0-1 64 0 0,0 2-64 0 0,0-1 0 0 0,-1 1 0 0 0,0 0 0 0 0,1 0 0 0 0,-1 0 0 0 0,1 1 0 0 0,1-1 0 0 0,-1 0 0 0 0,1 0 0 0 0,0 0 0 0 0,0 0 0 0 0,1-1 0 0 0,-1 1 64 0 0,-1 0-64 0 0,3 0 0 0 0,1 0 64 0 0,1 0-64 0 0,-1 0 0 0 0,1 0 0 0 0,0 0 0 0 0,-1 0 0 0 0,-1 1 0 0 0,-1 0 0 0 0,0 1 0 0 0,1-1 64 0 0,-1 1-64 0 0,3-1 64 0 0,3-1 0 0 0,1 1-64 0 0,1-2 0 0 0,-1 1 0 0 0,-1 0 64 0 0,2-1-64 0 0,1 0 0 0 0,-2 0 0 0 0,-1-1 0 0 0,-1 0 0 0 0,-1 0 0 0 0,-1 0 72 0 0,1-1-72 0 0,3-1 64 0 0,-1 1-64 0 0,-1 0 64 0 0,1 0 0 0 0,-1 0-64 0 0,-1 1 0 0 0,0-1 0 0 0,2 1 64 0 0,-1 0-64 0 0,0 0 0 0 0,-1 0 0 0 0,-1 0 0 0 0,-1 1 0 0 0,0-1 0 0 0,0 0 0 0 0,-1 0 0 0 0,1 0 0 0 0,0 0 0 0 0,2-1 0 0 0,0 0 72 0 0,1 0-72 0 0,-2 0 0 0 0,0 0 80 0 0,2-1-16 0 0,0 2-64 0 0,-1 0 64 0 0,0 1-64 0 0,0 1 0 0 0,0-1 64 0 0,-1 1-64 0 0,3-1 0 0 0,0 0 0 0 0,1 0 0 0 0,-1 0 0 0 0,-1 0 0 0 0,3 0 0 0 0,1 0 0 0 0,0 0 0 0 0,-1 1 0 0 0,1-1 0 0 0,-1 1 0 0 0,1 0 0 0 0,-1 0 0 0 0,-1-1 0 0 0,1 1 0 0 0,-1 0 0 0 0,4 0 0 0 0,1-1 0 0 0,-1 1 0 0 0,0 0 0 0 0,-2 0 0 0 0,-2 1 0 0 0,-1-1 0 0 0,-1 1 0 0 0,-1-1 0 0 0,0 1 0 0 0,-1 0 0 0 0,1-1 0 0 0,0 1 0 0 0,1-1 0 0 0,1 1 0 0 0,0-1 0 0 0,0 1 0 0 0,1-1 0 0 0,0 0 0 0 0,2 0 0 0 0,6-1 0 0 0,5-1 0 0 0,3 0 0 0 0,0-1 0 0 0,-2 1 0 0 0,-1-2 0 0 0,0 0 0 0 0,-2 0 0 0 0,3 0 64 0 0,5 0-64 0 0,3 0 64 0 0,3 0-64 0 0,2 2 0 0 0,-4 0 0 0 0,-5 0 0 0 0,-3 2 64 0 0,-3-1-64 0 0,-4 1 0 0 0,-3 1 0 0 0,-2 0 0 0 0,3 0 0 0 0,0 0 0 0 0,-1 1 0 0 0,-1 0 0 0 0,-1 0 0 0 0,1 1 64 0 0,1 0-64 0 0,-2-1 0 0 0,1 1 64 0 0,2 1-64 0 0,2-1 64 0 0,-1 0-64 0 0,-1-1 64 0 0,-1-1-64 0 0,-3 0 0 0 0,0 0 64 0 0,-1-2-64 0 0,5 1 0 0 0,4-2 0 0 0,3 1 0 0 0,-1 0 64 0 0,-2 0-64 0 0,-2 0 0 0 0,-2 1 0 0 0,-3-1 0 0 0,0 1 64 0 0,-2 1-64 0 0,-1 0 0 0 0,-1 0 0 0 0,-1 0 0 0 0,-1 1 0 0 0,-1-1 64 0 0,0 0-64 0 0,0 0 64 0 0,1 0-64 0 0,3 1 80 0 0,1 0 0 0 0,1 0-80 0 0,-1 0 0 0 0,1-1 0 0 0,3 1 0 0 0,4-2 0 0 0,6 0 0 0 0,-1-1 0 0 0,0 0 64 0 0,-3-1-64 0 0,-3-1 0 0 0,1 1 0 0 0,1 0 64 0 0,-1 0-64 0 0,3 0 0 0 0,2 0 0 0 0,-1 2 0 0 0,-2 0 0 0 0,-1 1 0 0 0,-1 0 0 0 0,0 1 0 0 0,-2-1 0 0 0,0 1 0 0 0,-2-1 0 0 0,0 0 0 0 0,2 0 0 0 0,0-1 0 0 0,-1 1 0 0 0,2-1 0 0 0,2 0 0 0 0,3 0 64 0 0,0-1-64 0 0,-1 1 432 0 0,-3 0 72 0 0,-1 0 8 0 0,1-1 112 0 0,0 0-624 0 0,-1-1 0 0 0,-2 2 0 0 0,-1-1 0 0 0,1 0 64 0 0,4-1-64 0 0,4 0 0 0 0,9-2-872 0 0,2 2 360 0 0,0-1-96 0 0,-3 1 608 0 0,-4 1 0 0 0,-2 0 0 0 0,-5 0 0 0 0,-3 1 0 0 0,-4 0 0 0 0,-3 1 0 0 0,0 1 0 0 0,2 1 424 0 0,1 0 608 0 0,4 1-400 0 0,2 0-632 0 0,2 0 0 0 0,2 1 0 0 0,-2-1 0 0 0,-2 0 0 0 0,-3-2 0 0 0,-2 0 0 0 0,0-1 0 0 0,4 0 64 0 0,0-1-64 0 0,-1 0 0 0 0,3 0 0 0 0,-1 0 0 0 0,0 0 0 0 0,3 0 0 0 0,5-1-384 0 0,4 2-616 0 0,3-1 800 0 0,2 1 1176 0 0,-2 1-368 0 0,-3 1-608 0 0,-7 0 0 0 0,-5-1 0 0 0,-4 1 0 0 0,-1-1 0 0 0,0 0 0 0 0,-2 0 0 0 0,3 0 0 0 0,3 0 0 0 0,0-1 0 0 0,-1 1 0 0 0,3-1-872 0 0,-1 1 360 0 0,0-1 312 0 0,1 2 1176 0 0,2-1-776 0 0,1 1-1176 0 0,-1-1 464 0 0,-3 1 824 0 0,1-1 664 0 0,-2 0-464 0 0,-1-1-416 0 0,1 1-96 0 0,1 0 0 0 0,2 1 0 0 0,1 0-352 0 0,1 1-624 0 0,-1 1 776 0 0,0 0 1160 0 0,0 3-1240 0 0,-2 0-224 0 0,-1 0-104 0 0,-1 1 608 0 0,-1-1 0 0 0,-3-2 0 0 0,-2 0 0 0 0,-2-1 0 0 0,-1-1 0 0 0,0-1 0 0 0,2 0 0 0 0,0 0 0 0 0,1 0 0 0 0,-1-1 0 0 0,-2 1 0 0 0,1 0 0 0 0,2 1 0 0 0,0 0 0 0 0,0 0 0 0 0,0 1 0 0 0,3 0 0 0 0,2 0 0-503 1,-1 1 0 503-1,-1-1 0 0 0,-1-1 0 0 0,-3 0 0 0 0,-1-1 0 0 0,-2 0 0 0 0,3 1 0 0 0,0 0 0-503-1,0 1 0 503 1,0 1 0 0 0,-1-1 0 0 0,-1 1 0 0 0,-1 0 0 0 0,0-1 0-503-2,-2 1 0 503 2,1 1 0 0 0,2 0 0-502-3,1 1 0 502 3,-1-1 0 0 0,1 0 0 0 0,0-1 0 0 0,-1 0 0 0 0,2 0 0-519 8,2 0 0 519-8,1 1 0 0 0,-2-1 0 0 0,3 1 0 0 0,-2-1 0 0 0,0 0 0 0 0,0 1 0-502-6,0 0 0 502 6,-2-1 0 0 0,-2 1 0 0 0,-1-1 0 0 0,-2-1 0 0 0,-1 0 0 0 0,0 0 0 0 0,-1 0 0 0 0,1-1 0 0 0,-1 1 0 0 0,2 0 0 0 0,0 0 0 0 0,3 1 0 0 0,1-1 0 0 0,0 0 0-487 2,0 0 0 487-2,-3 0 0 0 0,0 0 0 0 0,-2-1 0 0 0,2 1 0 0 0,0 0 0 0 0,-1-1 0 0 0,1 0 0-487 1,3-1 0 487-1,0 1 0-519 3,-2-1 0 519-3,-1 0 0 0 0,-2 0 64 0 0,0-1-64-532-7,-1 0 0 532 7,0-1 64 0 0,-1 2-64-473 7,-1-1 0 473-7,0 0 0 0 0,-1 0 0 0 0,-1 0 0 0 0,1 0 0 0 0,0 0 0 0 0,0 0 0 0 0,0 0 0 0 0,0 1 0-519-1,0-1 0 519 1,1 1 0 0 0,1-1 0 0 0,3 1 0-518-2,-1-1 0 518 2,0 1 64 0 0,-1-1-64 0 0,-2 1 0 0 0,0-1 64 0 0,1 1-64-473 3,1 0 0 473-3,-1 0 0 0 0,1 1 0 0 0,-1-1 0 0 0,-2 1 64 0 0,-2-1-64 0 0,-1 0 0 0 0,0 1 0-518-4,-1-1 0 518 4,0 1 0 0 0,2 0 0 0 0,-1 1 0 0 0,0 0 0 0 0,0-1 0 0 0,0 2 0 0 0,2 0 0 0 0,-1 0 0 0 0,0 1 0 0 0,0-2 0 0 0,-1 0 0 0 0,0 0 0-505 3,-1-1 64 505-3,1 0-64 0 0,1 1 0 0 0,0 0 0 0 0,0 0 0 0 0,-2 0 0 0 0,1-1 0 0 0,-1 1 0 0 0,0 1 0 0 0,0 0 0 0 0,-1 0 0 0 0,1 1 0 0 0,0 1 0 0 0,1 0 0-473 0,1 1 0 473 0,-1-1 0 0 0,-1-2 0 0 0,1 1 64 0 0,-1-2-64 0 0,0 0 0 0 0,-1-1 0 0 0,0-1 0 0 0,-1 0 0 0 0,0 0 0 0 0,0 0 0 0 0,0 0 0 0 0,0 0 0 0 0,0 1 0 0 0,1 0 0 0 0,0 0 0 0 0,0-1 0-516-8,0 1 0 516 8,0-1 0 0 0,2 0 0 0 0,3 1 0 0 0,1 0 0 0 0,2 0 0 0 0,-2 0 0 0 0,1 1 0 0 0,0-1 0 0 0,-2 1 0 0 0,-1-1 0 0 0,-1 0 0 0 0,-2-1 0 0 0,0 0 0 0 0,0 0 0 0 0,-1 0 0 0 0,0 1 0 0 0,1-1 0 0 0,0 1 0 0 0,0 0 0 0 0,2 0 0 0 0,2 1 0 0 0,0 0 0 0 0,2-1 0 0 0,0 0 0 0 0,-1-1 0 0 0,-1 0 0 0 0,0 0 0 0 0,-1 0 0 0 0,-1-1 0 0 0,-1 0 0 0 0,-1 1 0 0 0,0-1 0 0 0,-2 0 0 0 0,1 1 0 0 0,-1-1 0 0 0,0 1 0 0 0,0 0 0 0 0,-1 0 0 0 0,0 0 0 0 0,0 0 64 0 0,0-1-64 0 0,-1 1 0 0 0,1 0 0 0 0,0 0 0 0 0,-1 0 0 0 0,1-1 80 0 0,-1 1-80 21 518,0 0 64-21-518,-1-1-64 0 0,-1 0 64 0 0,0 0-64 0 0,-1-1 0 0 0,0 0-96 0 0,1-2 0 0 0,-1-2-10096 0 0,1 0-5063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7:04.338"/>
    </inkml:context>
    <inkml:brush xml:id="br0">
      <inkml:brushProperty name="width" value="0.35" units="cm"/>
      <inkml:brushProperty name="height" value="2.1" units="cm"/>
      <inkml:brushProperty name="color" value="#66CC00"/>
      <inkml:brushProperty name="inkEffects" value="pencil"/>
    </inkml:brush>
  </inkml:definitions>
  <inkml:trace contextRef="#ctx0" brushRef="#br0">1859 723 3223 195356 76815,'-3'1'312'0'0,"-3"0"-312"0"0,-4 1 0 0 0,-2 1 0 0 0,1-1 1312 0 0,2-1 232 0 0,2 0 48 0 0,2 0 8 0 0,1 0-1072 0 0,0 0-208 0 0,0 0-48 0 0,-1 0 112 0 0,0 1-216 0 0,0-1-88 0 0,2-1-80 0 0,1-1 0 0 0,1 0 0 0 0,1-1 0 0 0,2 0 0 0 0,-1 0 0 0 0,0-1 128 0 0,-1 0 16 0 0,0 1 0 0 0,-2-1 312 0 0,-1 0 240 0 0,-1 0-344 0 0,-1 0 48 0 0,1 0 432 0 0,-2 1-32 0 0,2-1-424 0 0,1 0 0 0 0,1 0 256 0 0,3-3-184 0 0,3-2-80 0 0,2-3-240 0 0,2 0-8 0 0,0 0 0 0 0,0 0-40 0 0,1-2 64 0 0,0 0-72 0 0,0 1 24 0 0,-1 1 8 0 0,0 1 0 0 0,-2 0 0 0 0,1 0 56 0 0,-2 0 0 0 0,0-1 8 0 0,-1 0 0 0 0,0 0 16 0 0,0 0 0 0 0,-1-1 0 0 0,-1 1 0 0 0,0 0-40 0 0,0-2 128 0 0,-1-2-32 0 0,0-4-48 0 0,-1 1-96 0 0,0 1-32 0 0,0 0 0 0 0,0 1 32 0 0,-1 1-96 0 0,1 1 88 0 0,-1 1-8 0 0,0 0-80 0 0,0 2 0 0 0,0 1 72 0 0,-1-1-8 0 0,0 0 0 0 0,-1-1-64 0 0,1 1 0 0 0,-1 1 64 0 0,1 1-64 0 0,-1 0 0 0 0,0 2 0 0 0,1-1 0 0 0,-1 1 0 0 0,1 1 0 0 0,0-1 0 0 0,-1 0 0 0 0,0 1 0 0 0,1-1 0 0 0,-2 0 0 0 0,1-1 0 0 0,-2 0 0 0 0,1-1 72 0 0,-1 0-72 0 0,0 1 0 0 0,1 1 96 0 0,-2 1 32 0 0,-1-1-16 0 0,1 1-32 0 0,0 1-8 0 0,1 1 0 0 0,0 1-72 0 0,1 0 64 0 0,1 1 0 0 0,-1-1-64 0 0,0 1 0 0 0,1 0 0 0 0,1 0 0 0 0,-1 1 0 0 0,0-1 0 0 0,0 1 0 0 0,-2-1 0 0 0,-1 0 0 0 0,-1 0 0 0 0,-1-1 64 0 0,-1 1-64 0 0,0-1 64 0 0,-1 1 0 0 0,-1-1-64 0 0,0 1 88 0 0,0-1-24 0 0,0 1 32 0 0,2-1-32 0 0,0 1 0 0 0,0 0-64 0 0,1 0 96 0 0,0 1-96 0 0,0-1 0 0 0,1 1 0 0 0,-1 0 0 0 0,0-1 64 0 0,1 1-64 0 0,-1 0 0 0 0,-2 0 64 0 0,-1 0-64 0 0,-1 0 0 0 0,0-1 0 531-2,0 2 72-531 2,-2-1-72 0 0,1 0 64 0 0,-4 1 32 0 0,-1 1-16 0 0,-1-1-8 0 0,0 0 0 0 0,1 1-8 0 0,0 1 0 0 0,1-1 0 0 0,0 1 0 491 0,0 1-64-491 0,0-1 80 0 0,-1 1-80 0 0,-2 0 80 0 0,-1 0-80 0 0,0 1 64 0 0,1-1-64 0 0,-4 1 64 0 0,-3 2-64 0 0,-4 0 64 544 5,1-1-64-544-5,4 0 0 0 0,0-1 0 0 0,2-1 0 0 0,2 0 64 490-2,4-2-64-490 2,3 0 0 0 0,2 0 0 0 0,2-2 0 0 0,0 1 0 0 0,0 0 0 0 0,-3 0 0 491-4,-2 1 0-491 4,-1-1 0 0 0,2 0 0 0 0,1 1 0 0 0,0-1 0 0 0,1 1 0 504 5,1 0 0-504-5,-2 0 0 0 0,-3 0 0 0 0,-4 1 0 0 0,-2 0 0 0 0,2 0 0 0 0,1 0 0 0 0,1 1 64 0 0,2-1-64 0 0,0 1 0 0 0,1-1 0 0 0,1 1 0 546 1,-2 0 0-546-1,0 0 0 0 0,-1 0 0 0 0,0 0 0 0 0,1 0 0 0 0,0-1 0 0 0,0 0 0 0 0,1-1 0 0 0,0 0 0 0 0,-2 0 64 0 0,0 0-64 0 0,0-1 0 0 0,1 0 0 0 0,1 1 0 0 0,-2-1 0 0 0,-3 1 0 0 0,0 0 0 0 0,2 0 0 0 0,2 0 0 0 0,2 1 0 0 0,1 0 0 0 0,2-1 0 0 0,0 1 0 0 0,0 1 0 0 0,-2 1 0 0 0,-3 1 64 0 0,0 2-64 0 0,0 1 0 0 0,3 0 64 0 0,1-1-64 0 0,3 0 0 0 0,1 0 0 0 0,1 2 0 0 0,0 2 0 0 0,1 0 0 0 0,0 0 0 0 0,1 0 0 0 0,1-1-72 0 0,0 2 72 0 0,1 3 0 0 0,0 0-64 0 0,2 1 64 0 0,0-1 0 0 0,2-1 0 0 0,1 0 0 0 0,0 0-64 0 0,1 1 64 0 0,0 0 0 0 0,1 0 0 0 0,-1 1-64 0 0,1 2 64 0 0,0 1 0 0 0,0-1 0 0 0,0 3 0 0 0,1 3 0 0 0,1 4 0 0 0,0-2 0 0 0,0-1 0 0 0,1-1 0 0 0,-1-2 0 0 0,1-3 0 0 0,-2-3 0 0 0,1-2 0 0 0,0-1-64 0 0,0 0 64 0 0,-1-1 0 0 0,1-2 0 0 0,0 0 0 0 0,1-1 0 0 0,-1 1 0 0 0,1 0 0 0 0,0-1-64 0 0,3 3 64 0 0,1 0 0 0 0,1 1-64 0 0,1 0 64 0 0,0 1 0 0 0,4 3 0 0 0,1 2 0 0 0,1 1 0 0 0,6 3-64 0 0,5 5 64 0 0,3-1 0 0 0,0 0 0 0 0,-6-6 0 0 0,-7-6-64 0 0,10 3 64 0 0,4 1 0 0 0,1-2 0 0 0,-3-3-96 0 0,-6-3 96 0 0,-8-4-80 0 0,-6-3 80 0 0,14 2 0 0 0,8 0-64 0 0,2-1 64 0 0,4-2 0 0 0,1-1 0 0 0,-3 0 0 0 0,2-2 0 0 0,2 0 0 0 0,-1-1 0 0 0,-3 1 0 0 0,-2 0-64 0 0,-1 0 64 0 0,-2-1 0 0 0,-7 0-64 0 0,11 0 64 0 0,-2 0 0 0 0,-6 0 0 0 0,7-2 0 0 0,-3 1 0 0 0,11 0-64 0 0,-3 1 64 0 0,10 2-64 0 0,1 2 64 0 0,-5 1 0 0 0,-5 1 0 0 0,-7 1 0 0 0,-3 0 0 0 0,-3-1 0 0 0,-2 1 0 0 0,0-2 0 0 0,-1 1 0 0 0,0-2 0 0 0,1 0 0 0 0,0 0 0 0 0,-4-1 0 0 0,-7-1 0 0 0,12-1 0 0 0,4 0 0 0 0,-1-2 0 0 0,-2 0 0 0 0,-1 0 64 0 0,-4 0-64 0 0,-5-1 64 0 0,-3 1-64 0 0,-5 0 0 0 0,-2-1 0-505-4,-2 0-904 505 4,1-1-1272 0 0,-2 0-18279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7:07.709"/>
    </inkml:context>
    <inkml:brush xml:id="br0">
      <inkml:brushProperty name="width" value="0.35" units="cm"/>
      <inkml:brushProperty name="height" value="2.1" units="cm"/>
      <inkml:brushProperty name="color" value="#66CC00"/>
      <inkml:brushProperty name="inkEffects" value="pencil"/>
    </inkml:brush>
  </inkml:definitions>
  <inkml:trace contextRef="#ctx0" brushRef="#br0">2886 1033 1839 203009 74156,'-2'0'160'0'0,"-2"-1"440"0"0,-1-1 784 0 0,0 1-680 0 0,0 0-520 0 0,2 0-104 0 0,1 0-16 0 0,0 1-64 0 0,2 0 128 0 0,0 0-32 0 0,1-1-8 0 0,1 1 0 0 0,0-1-88 0 0,1-1 72 0 0,-1-1 72 0 0,-1-1-72 0 0,0 1 232 0 0,-3 0 400 0 0,-2 0-344 0 0,-1 0 120 0 0,-2 1 16 0 0,-1 2 8 0 0,-2 0 384 0 0,0 2-536 0 0,-1 0 0 0 0,-1 3 224 0 0,0 0-184 0 0,0 1-200 0 0,2-1-64 0 0,0 0 104 0 0,1 0-56 0 0,0 0-176 0 0,0-1 88 0 0,1 0-88 0 0,0 0 104 0 0,-2 0 32 0 0,-2 0 96 0 0,-2-1 152 0 0,-2-1 0 0 0,1-2 16 0 0,1 0-24 0 0,1 0-208 0 0,3-1 0 0 0,1 1 80 0 0,3-1-184 0 0,1 0-64 0 0,1 1 96 0 0,0-1-32 0 0,1-1-64 0 0,-1 1 0 0 0,0-1 0 0 0,0 1 0 0 0,-1-1 0 0 0,1 0 104 0 0,-1-1 0 0 0,-1 1 0 0 0,0 1 0 0 0,-1-1-8 0 0,0 1-8 0 0,0 0 0 0 0,1-1 0 0 0,-1 1-88 0 0,-2 0 72 0 0,-1 0-72 0 0,-1-1 64 0 0,-2 0 0 0 0,-2 0 56 0 0,1-2-16 0 0,-1 1 0 0 0,2 1 0 0 0,1-1-16 0 0,1 2-8 0 0,0 0 0 0 0,2 0 0 0 0,0 0-80 0 0,0 1 96 0 0,0 0-96 0 0,-1 1 96 0 0,-1 0-96 0 0,0 0 0 0 0,-3 0 64 0 0,0-1-64 0 0,0 0 64 0 0,1-1-64 0 0,1 0 104 0 0,1 0-16 0 0,1 0-8 0 0,-2-1 72 0 0,-2 1-8 0 0,-4 0-72 0 0,0 1-72 0 0,0 0 72 0 0,-2 1-8 0 0,0-1-64 0 0,1 1 64 0 0,1 0-64 0 0,2 0 72 0 0,0 0-72 0 0,1 0 96 0 0,0 0-96 0 0,1 0 128 0 0,-2 0-32 0 0,1 0-8 0 0,-2 0 0 0 0,1 0-24 0 0,0 0 0 0 0,1 0 0 0 0,-1 0 0 0 0,2 1 0 0 0,-1 0 0 0 0,0-1 0 0 0,1 2 0 0 0,1-1-64 0 0,-2 0 80 0 0,1 0 0 0 0,0 0-80 0 0,-1 0 0 0 0,0 0 64 0 0,1 0-64 0 0,2 0 0 0 0,2 0 0 0 0,2-1 0 0 0,0-1 0 0 0,-1 1 0 0 0,1 0 0 0 0,0-1 0 0 0,0 0 0 0 0,-1 0 0 0 0,-1-1 0 0 0,0 0 0 0 0,0 0 0 0 0,0 0 0 0 0,-1 0 0 0 0,1 0 0 0 0,-1 0 0 0 0,-1 0 0 0 0,0-1 0 0 0,-2 1 0 0 0,1 0 0 0 0,0 0 0 0 0,-1 0 0 0 0,0-1 0 0 0,1 0 0 0 0,1 0 0 0 0,2 1 0 0 0,0-1 0 0 0,2-1 0 0 0,-2 0 0 0 0,0-1 0 0 0,0-1 0 0 0,1 1 0 0 0,1-1 0 0 0,-1 0 0 0 0,0 0 0 0 0,-3-3 0 0 0,-3-2 0 0 0,0 0 0 0 0,-1-1 0 0 0,1 0 0 0 0,1 2 0 0 0,-3-2 0 0 0,-1 1 0 0 0,0 1 0 0 0,-3-1 0 0 0,-3 0 64 0 0,1 0-64 0 0,2 1 0 0 0,1 2 64 0 0,2 0-64 0 0,0 1 0 0 0,3 1 0 0 0,-2 0 0 0 0,-1 0 0 0 0,1 2 0 0 0,2 0 0 0 0,0 0 0 0 0,1 2 0 0 0,0 0 0 0 0,-1 0 0 0 0,-2 1 0 0 0,1 0 0 0 0,0 1 0 0 0,3 0 0 0 0,1 0 0 0 0,1 0 0 0 0,2 0 0 0 0,-1 0 0 0 0,1 0 0 0 0,-1 0 0 0 0,-2 1 0 0 0,-2-1 0 0 0,-1 0 0 0 0,-1 1 0 0 0,2 0 0 0 0,1 0-64 0 0,2 1 64 0 0,2-1 0 0 0,0 2 0 0 0,-1-1 0 0 0,2 0 0 0 0,0 0 0 0 0,0 0 0 0 0,1 0 0 0 0,-1-1 0 0 0,1 0 0 0 0,-1 0 0 0 0,-1 1 0 0 0,-3 0 0 0 0,-1 1 0 0 0,0 0-72 0 0,0 1 72 0 0,1-1 0 0 0,-2 1-64 0 0,0 2 64 0 0,0-1 0 0 0,-3 2 0 0 0,-2 0 0 0 0,0 0 0 0 0,0 0 0 0 0,1 0 0 0 0,1 0 0 0 0,2 0 0 0 0,0-2 0 0 0,2-1 0 0 0,1-1 0 0 0,0 0 0 0 0,2-1 0 0 0,-1 0 0 0 0,1-1 0 0 0,0 1 0 0 0,-1-1 0 0 0,-2 1 0 0 0,0 0 0 0 0,1-1 0 0 0,1 1 0 0 0,0 0 0 0 0,0-1 0 0 0,1 0 0 0 0,1-1 0 0 0,1 0 0 0 0,0-2 0 0 0,0 0 0 0 0,1-1 0 0 0,-1 0 0 0 0,0-2 0 0 0,-1-2 0 0 0,1-1 0 0 0,0 0 64 0 0,-1-2-64 0 0,0 0 0 0 0,2 1 0 0 0,-2-2 0 0 0,-1-3 0 0 0,0-2 72 0 0,-2-3-8 0 0,2 0-64 0 0,2 0 0 0 0,0 0 64 0 0,2-3-64 0 0,1 0 0 0 0,1 1 0 0 0,1-3 0 0 0,1-2 0 0 0,2-3-80 0 0,-1 1 80 0 0,1 2 0 0 0,-1 2-72 0 0,1 4 72 0 0,-1 2 0 0 0,1 3 0 0 0,-1-1-64 0 0,0 1 64 0 0,0 0 0 0 0,-1 0 0 0 0,1 0 0 0 0,0 1 0 0 0,0 1 0 0 0,1 1 0 0 0,0 0 0 0 0,0 1 0 0 0,0 0-64 0 0,0 0 64 0 0,1-2 0 0 0,0 0 0 0 0,1 0 0 0 0,0-1 0 0 0,2-1 0 0 0,0 0-64 0 0,1 1 64 0 0,0 0 0 0 0,1 0-80 0 0,1 2 80 0 0,0-2 0 0 0,2 0 0 0 0,0 0 0 0 0,0 1-64 0 0,0 1 64 0 0,-1 1 0 0 0,-1 1 0 0 0,-1-1-88 0 0,0 2 88 0 0,0-1-80 0 0,0 0 80 0 0,0 0 0 0 0,0 1-64 0 0,-1 2 64 0 0,-1 0 0 0 0,0 0 0 0 0,0 1 0 0 0,0 0 0 0 0,0 0-72 0 0,1 0 72 0 0,0 0-64 0 0,0 0 64 0 0,1 0 0 0 0,0-1 0 0 0,4 0 0 0 0,0-1 0 0 0,2 1 0 0 0,1-2-64 0 0,1 0 64 0 0,0 0 0 0 0,3-1 0 0 0,0 0 0 0 0,-1 1 0 0 0,4 1 0 0 0,0 0 0 0 0,0 1 0 0 0,4 1-64 0 0,1 1 64 0 0,0 1 0 0 0,2 0 0 0 0,0 1-64 0 0,0 0 64 0 0,0 0 0 0 0,-1-1 0 0 0,-1 1-64 0 0,-1 0 64 0 0,-2 0 0 0 0,-2 1 0 0 0,2-1 0 0 0,2 1 0 0 0,3 2-64 0 0,-1 2-16 0 0,-3 0 80 0 0,0 1-80 0 0,0 2-88 0 0,-2 0 168 0 0,-3 0 0 0 0,1 0 0 0 0,1 0 0 0 0,0-1 0 0 0,-2 0 0 0 0,3 0 0 0 0,-2-1 0 0 0,1 0 0 0 0,-3-1 0 0 0,0 0 0 0 0,-1-1 0 0 0,-2 0 0 0 0,1 0 0 0 0,-2-1 0 0 0,1 2 0 0 0,0-1 0 0 0,0 1 0 0 0,1 0 0 0 0,1 0 0 0 0,0-1 0 0 0,2 1 0 0 0,4 0 0 0 0,1 0 0 0 0,-1 0 0 0 0,4-1 0 0 0,3-1 0 0 0,0 1 0 0 0,-4-1 0 0 0,1 0 0 0 0,-2 0 0 0 0,-2-1 0 0 0,1-1 0 0 0,3-1 0 0 0,3-1 0 0 0,3-2 64 0 0,0-2-64 0 0,-2 1 0 0 0,-4 0 0 0 0,-2-1 0 0 0,0 0 0 0 0,2 0 0 0 0,-1-1 0 0 0,-1 2 0 0 0,-1 0 0 0 0,-1 0 64 0 0,0 2-64 0 0,1-1 0 0 0,0 2 0 0 0,0-1 0 0 0,2 1 0 0 0,3 1 64 0 0,3 0-64 0 0,1 1 0 0 0,-1 0 0 0 0,-3 0 0 0 0,-3 0 0 0 0,-4 1 0 0 0,-4 1 0 0 0,-2-1 0 0 0,1 0 0 0 0,0-1 0 0 0,-1 1 0 0 0,2-1 0 0 0,3 1 0 500-3,0 0 0-500 3,0 0 0 0 0,-2 1 0 0 0,-1 0 0 0 0,0 2 0 0 0,0 0 0 0 0,-1 1 0 0 0,-1 0 0 0 0,-1 0 0 0 0,1 1 0 516 5,0 0 0-516-5,0 0 0 0 0,3 2 0 0 0,2 0 0 0 0,4 1 0 0 0,0 1 0 0 0,-2-1 0 0 0,1 0 0 0 0,-1 2 0 0 0,-2-1 0 0 0,0 2 0 0 0,1 4 0 0 0,0 3 0 0 0,-1 4 80 0 0,-4 1-80 0 0,-3-1 96 0 0,-4 0-96 0 0,-2-2 88 0 0,-3-1-88 0 0,0 0 80 0 0,0 2 0 0 0,0 0-80 0 0,1 0 80 0 0,-1 0-80 0 0,-1-1 0 0 0,0 0 64 0 0,0-1-64 0 0,-2 4 0 0 0,-1 6 64 0 0,-2 2-64 0 0,-2-1 0 0 0,-3 2 88 0 0,-2-1-8 0 0,0-1 0 0 0,-2 2 80 0 0,-1 0-80 0 0,0-1 24 0 0,0 1 120 0 0,0 4-112 0 0,1 1-48 0 0,4-1-64 0 0,3-5-144 0 0,4-6 32 0 0,4-6-7584 0 0,1-6-3807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9:22.301"/>
    </inkml:context>
    <inkml:brush xml:id="br0">
      <inkml:brushProperty name="width" value="0.1" units="cm"/>
      <inkml:brushProperty name="height" value="0.1" units="cm"/>
      <inkml:brushProperty name="color" value="#FFFF00"/>
    </inkml:brush>
  </inkml:definitions>
  <inkml:trace contextRef="#ctx0" brushRef="#br0">138 160 455 0 0,'-1'-3'12'0'0,"0"1"-1"0"0,0 0 0 0 0,0 0 0 0 0,-1 1 1 0 0,1-1-1 0 0,0 0 0 0 0,-1 0 0 0 0,1 0 1 0 0,-1 1-1 0 0,0-1 0 0 0,1 1 0 0 0,-1-1 1 0 0,0 1-1 0 0,0 0 0 0 0,0 0 0 0 0,0 0 1 0 0,0 0-1 0 0,0 0 0 0 0,0 0 0 0 0,-1 0 0 0 0,1 1 1 0 0,0-1-1 0 0,0 1 0 0 0,0 0 0 0 0,-1 0 1 0 0,1-1-1 0 0,-3 2 0 0 0,4-4 86 0 0,0 1 0 0 0,0 0 0 0 0,0-1 0 0 0,1 1 0 0 0,-1-1 0 0 0,1 1 0 0 0,-1-1 0 0 0,1 0 0 0 0,0 1 0 0 0,1-4 0 0 0,-2-4 129 0 0,0 8-91 0 0,0-1-1 0 0,0 1 0 0 0,0 0 0 0 0,0 0 0 0 0,-1-1 0 0 0,1 1 0 0 0,-1 0 1 0 0,1 0-1 0 0,-1 1 0 0 0,0-1 0 0 0,0 0 0 0 0,0 0 0 0 0,0 1 1 0 0,0-1-1 0 0,-3 0 0 0 0,-8-9 2031 0 0,12 10-2079 0 0,1 1-1 0 0,0-1 0 0 0,-1 1 0 0 0,1 0 0 0 0,0-1 0 0 0,0 1 0 0 0,-1-1 0 0 0,1 1 0 0 0,0-1 0 0 0,0 1 1 0 0,0 0-1 0 0,0-1 0 0 0,-1 1 0 0 0,1-1 0 0 0,0 1 0 0 0,0-1 0 0 0,0 1 0 0 0,0-1 0 0 0,0 1 0 0 0,0-1 1 0 0,0 1-1 0 0,0-1 0 0 0,1 1 0 0 0,-1-1 0 0 0,0 1 0 0 0,0-1 0 0 0,0 1 0 0 0,0-1 0 0 0,1 1 0 0 0,-1 0 1 0 0,0-1-1 0 0,0 1 0 0 0,1-1 0 0 0,3-11 373 0 0,-14 11 272 0 0,9 1-655 0 0,0 1 1 0 0,0-1-1 0 0,0 0 1 0 0,0 0-1 0 0,0 0 0 0 0,0 0 1 0 0,0 0-1 0 0,0 0 1 0 0,1 0-1 0 0,-1-1 0 0 0,0 1 1 0 0,0 0-1 0 0,0 0 0 0 0,0-1 1 0 0,0 1-1 0 0,0 0 1 0 0,-1-2-1 0 0,-6-9 774 0 0,8 11-808 0 0,0 0 0 0 0,0 0 0 0 0,-1 0 1 0 0,1 0-1 0 0,0 0 0 0 0,0 0 0 0 0,0 0 0 0 0,0 0 0 0 0,0 0 0 0 0,-1 0 0 0 0,1 1 0 0 0,0-1 0 0 0,0 0 0 0 0,0 0 0 0 0,0 0 0 0 0,0 0 0 0 0,-1 0 0 0 0,1 0 0 0 0,0 0 1 0 0,0 0-1 0 0,0 0 0 0 0,0 0 0 0 0,0 0 0 0 0,0 1 0 0 0,0-1 0 0 0,-1 0 0 0 0,1 0 0 0 0,0 0 0 0 0,0 0 0 0 0,0 0 0 0 0,0 0 0 0 0,0 1 0 0 0,0-1 0 0 0,0 0 0 0 0,0 0 1 0 0,0 0-1 0 0,0 0 0 0 0,0 0 0 0 0,0 1 0 0 0,0-1 0 0 0,0 0 0 0 0,-1 3 187 0 0,1-1-1 0 0,0 1 1 0 0,0-1 0 0 0,0 1 0 0 0,0-1 0 0 0,1 1-1 0 0,-1-1 1 0 0,1 4 0 0 0,1-2-166 0 0,-1 0 0 0 0,1 1-1 0 0,0-1 1 0 0,0 0 0 0 0,0 0 0 0 0,0-1 0 0 0,1 1 0 0 0,-1 0-1 0 0,1-1 1 0 0,6 7 0 0 0,0-3-69 0 0,0 0 0 0 0,19 10-1 0 0,-1 0 31 0 0,-26-17-22 0 0,39 23 313 0 0,-37-21-298 0 0,-1-1 1 0 0,1 0-1 0 0,-1-1 0 0 0,1 1 1 0 0,0 0-1 0 0,-1-1 0 0 0,1 0 1 0 0,0 1-1 0 0,0-1 0 0 0,-1 0 1 0 0,1 0-1 0 0,0-1 1 0 0,0 1-1 0 0,4-2 0 0 0,2 1 483 0 0,-9 1-481 0 0,1 0 1 0 0,-1 0 0 0 0,1 0-1 0 0,-1 0 1 0 0,1 0-1 0 0,-1 0 1 0 0,1 0-1 0 0,-1 0 1 0 0,0 0-1 0 0,1 0 1 0 0,-1 0-1 0 0,1-1 1 0 0,-1 1-1 0 0,0 0 1 0 0,1 0-1 0 0,-1 0 1 0 0,1-1-1 0 0,-1 1 1 0 0,0 0-1 0 0,1-1 1 0 0,-1 1 0 0 0,0 0-1 0 0,1 0 1 0 0,-1-1-1 0 0,0 1 1 0 0,0-1-1 0 0,0 1 1 0 0,1-1-1 0 0,17-20-856 0 0,-14 11 320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8:10.674"/>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156 610 919 259468 44023,'0'1'80'0'0,"0"-1"-80"0"0,-2 1 680 0 0,0 0 952 0 0,0 0-800 0 0,0 1-448 0 0,0-1-96 0 0,0 0-8 0 0,0 0 208 0 0,0 0-288 0 0,0 0 0 0 0,2 0 168 0 0,0 0-208 0 0,0 0 0 0 0,2 1 208 0 0,2 0 64 0 0,-1-1-216 0 0,2 1-8 0 0,-2-1 0 0 0,1 0 0 0 0,-1 0 152 0 0,1 0-224 0 0,-1 0 0 0 0,1 1 80 0 0,1 1-88 0 0,1-1-64 0 0,0 0 0 0 0,0-1-64 0 0,1 0 96 0 0,0-1 48 0 0,1 1-64 0 0,-1-1 0 0 0,3-1 136 0 0,0-1-64 0 0,0 0 0 0 0,2-1 160 0 0,1-1 8 0 0,-1 1-160 0 0,0-1-64 0 0,-1 2-16 0 0,-1 0 0 0 0,-1 0 0 0 0,0 2-80 0 0,0 0 0 0 0,0 0 0 0 0,0 2 64 0 0,-1 0-64 0 0,1 1 0 0 0,-2 0 64 0 0,0 0-64 0 0,1 1 0 0 0,-2-1 64 0 0,0 0-64 0 0,-1-1 0 0 0,0 1 64 0 0,0 0-64 0 0,-2-1 64 0 0,1 1-64 0 0,-1 1 64 0 0,1-1 0 0 0,0 0-64 0 0,1 1 64 0 0,1-1 0 0 0,1 0-64 0 0,1 1 64 0 0,0-1-64 0 0,2 0 0 0 0,0 0 64 0 0,1-2-64 0 0,-1 0 0 0 0,0-1 64 0 0,-1-1-64 0 0,0-1 0 0 0,0 0 0 0 0,0 0 64 0 0,1-1 0 0 0,-1 0-64 0 0,0 1 128 0 0,1 1 0 0 0,0 0-64 0 0,0 0-64 0 0,0 0 96 0 0,2 1 0 0 0,0-1 0 0 0,2-1 0 0 0,0 1-32 0 0,-1 0-64 0 0,-2 1 64 0 0,-1-1-64 0 0,-1 1 64 0 0,-1 0-64 0 0,0-1 64 0 0,0 1-64 0 0,-2-1 0 0 0,1 0 72 0 0,1 0 0 0 0,1-1-72 0 0,0 0 96 0 0,0-1-96 0 0,0 1 104 0 0,-1 0-32 0 0,0 0-8 0 0,1 1 0 0 0,0 0 0 0 0,1 1 0 0 0,-1 1-64 0 0,-1 0 0 0 0,0 1 0 0 0,-2 0 0 0 0,0 0 64 0 0,0 0-64 0 0,1-1 64 0 0,2-2 0 0 0,2 0 32 0 0,2 0 32 0 0,-1 0-64 0 0,-2 0-64 0 0,0 1 0 0 0,-2 0 72 0 0,-1 1-72 0 0,-1 0 0 0 0,0 0 64 0 0,0 0-64 0 0,1 1 0 0 0,-1-1 0 0 0,1 1 0 0 0,0-1 0 0 0,0-1 0 0 0,-1 0 88 0 0,2-2 40 0 0,2-1 32 0 0,0 0-56 0 0,0 0 0 0 0,-1 1 0 0 0,-1 0-104 0 0,0 2 88 0 0,-2-1-88 0 0,2 1 80 0 0,1 0-80 0 0,0 1 64 0 0,-1 0-64 0 0,2 0 0 0 0,1 1 64 0 0,-1-1-64 0 0,1 0 0 0 0,1-1 0 0 0,1-1 64 0 0,2 1 0 0 0,-1-1-64 0 0,0 1 64 0 0,-2-1-64 0 0,-2 2 0 0 0,-1-1 64 0 0,0 1-64 0 0,0 1 0 0 0,0 1 0 0 0,0 0 64 0 0,-1 1-64 0 0,-1 0 0 0 0,0 0 0 0 0,-1-1 0 0 0,1 1 0 0 0,0 0 0 0 0,-1 0 0 0 0,1-1 0 0 0,0-1 0 0 0,0 0 0 0 0,0-1 0 0 0,1 1 64 0 0,0-1-64 0 0,0 0 0 0 0,0 0 64 0 0,-1-1-64 0 0,-1 1 0 0 0,1-1 0 0 0,0 1 64 0 0,1-1-64 0 0,0 1 72 0 0,0-1-72 0 0,1 0 64 0 0,-1 0 0 0 0,1 0-64 0 0,0-1 0 0 0,-2 1 64 0 0,1-1-64 0 0,0 1 0 0 0,0-1 0 0 0,1 1 0 0 0,0 0 64 0 0,0 0-64 0 0,1 0 0 0 0,0 0 0 0 0,0 1 0 0 0,-1-1 0 0 0,-1 1 0 0 0,0-1 0 0 0,0 1 0 0 0,0 0 0 0 0,1-1 0 0 0,0 1 64 0 0,0-1-64 0 0,2 0 0 0 0,0 0 64 0 0,-1-1-64 0 0,2 0 0 0 0,-1 0 64 0 0,0 0-64 0 0,1 0 64 0 0,0 0-64 0 0,1 0 64 0 0,-2 1-64 0 0,0 0 64 0 0,0 0-64 0 0,0 0 64 0 0,-1 0-64 0 0,2 0 0 0 0,0 0 64 0 0,1 0-64 0 0,1-1 64 0 0,0 0-64 0 0,0-1 0 0 0,-2 1 64 0 0,-1-1-64 0 0,0 1 0 0 0,0-1 64 0 0,0 0-64 0 0,-1 1 80 0 0,1 0-16 0 0,-1 0-64 0 0,1 1 96 0 0,-1 0-96 0 0,0 0 72 0 0,0 0-72 0 0,-1 0 64 0 0,0 0-64 0 0,-1 0 0 0 0,1 0 72 0 0,-1 0-72 0 0,0 0 0 0 0,0 0 64 0 0,0 0-64 0 0,0 0 0 0 0,1 0 0 0 0,-1 0 0 0 0,0 0 0 0 0,-1 0 64 0 0,1 0-64 0 0,-1 0 0 0 0,0 0 0 0 0,0 1 64 0 0,-1 0-64 0 0,1 0 0 0 0,0 1 64 0 0,-1 0-64 0 0,1 1 0 0 0,-1-1 0 0 0,0 0 0 0 0,0-1 0 0 0,1 1 0 0 0,0 0 0 0 0,0-1 0 0 0,1 0 0 0 0,1 0 0 0 0,0-1 64 0 0,2 0-64 0 0,0 0 64 0 0,-1 0-64 0 0,1 0 0 0 0,0 1 64 0 0,1-1-64 0 0,-1 1 0 0 0,-1-1 0 0 0,-1 1 0 0 0,-1 0 64 0 0,0 1-64 0 0,1-1 0 0 0,2 1 0 0 0,0 0 0 0 0,0-1 0 0 0,-1 1 0 0 0,-1-1 0 0 0,-1 1 0 0 0,0-1 0 0 0,-1 1 0 0 0,-1 0 0 0 0,1 0 0 0 0,0-1 0 0 0,-1 0 0 0 0,1 0 0 0 0,1-1 0 0 0,0 1 0 0 0,0-1 64 0 0,-1-1-64 0 0,2 0 0 0 0,1-1 64 0 0,3 0 8 0 0,1 0 8 0 0,1 0-80 0 0,-2 1 72 0 0,-2-1-72 0 0,0 2 0 0 0,-2-1 64 0 0,0 0-64 0 0,-1 0 0 0 0,1 1 0 0 0,0 0 0 0 0,1 0 0 0 0,0 0 0 0 0,1-1 0 0 0,2-1 64 0 0,0 1-64 0 0,-1-1 0 0 0,1 1 0 0 0,0 0 0 0 0,-2-1 0 0 0,-1 1 64 0 0,-1 0-64 0 0,-1-1 0 0 0,0 1 0 0 0,0 0 0 0 0,-1 0 0 0 0,2-1 0 0 0,1 0 0 0 0,1-1 0 0 0,-1 1 0 0 0,2 1 0 0 0,1-1 64 0 0,0 1-64 0 0,-1-1 0 0 0,-2 1 0 0 0,-1 1 0 0 0,0-1 0 0 0,-1 1 0 0 0,1 0 0 0 0,-1-1 0 0 0,1 1 0 0 0,-1-1 0 0 0,1 1 0 0 0,0 0 0 0 0,2 0 64 0 0,-1 1-64 0 0,-1-1 0 0 0,0 0 0 0 0,-1-1 0 0 0,1 0 0 0 0,2 0 0 0 0,0 0 0 0 0,-1-1 0 0 0,-1 1 0 0 0,0 0 0 0 0,-1 0 64 0 0,-1 0-64 0 0,0 1 0 0 0,1-1 0 0 0,0 0 64 0 0,0 0-64 0 0,1 0 0 0 0,0 1 0 0 0,0-1 0 0 0,0 0 0 0 0,0 0 64 0 0,0 0-64 0 0,0 1 0 0 0,-1-1 0 0 0,1 1 0 0 0,-2-1 0 0 0,2 0 64 0 0,0 1-64 0 0,-1-1 0 0 0,0 1 64 0 0,-1-1-64 0 0,0 1 0 0 0,0-1 0 0 0,-1 1 0 0 0,1 0 0 0 0,0-1 0 0 0,2 1 0 0 0,-1 0 64 0 0,0 0-64 0 0,-1 0 0 0 0,-1 0 0 0 0,0 1 0 0 0,-1 0 0 0 0,-1 0 0 0 0,1 1 64 0 0,-1-1-64 0 0,1 1 0 0 0,-1 0 0 0 0,0 0 0 0 0,1 0 0 0 0,0 0 0 0 0,0 0 0 0 0,1 0 0 0 0,0-1 0 0 0,0 1 0 0 0,0-1 0 0 0,0 0 0 0 0,0 0 0 0 0,1-1 0 0 0,0 0 0 0 0,2-1 0 0 0,-1 1 0 0 0,2-2 64 0 0,0 1-64 0 0,-1 0 0 0 0,1 0 64 0 0,0 0-64 0 0,-2 0 0 0 0,1 0 0 0 0,-1 0 0 0 0,-1 1 0 0 0,-1-1 0 0 0,0 1 0 0 0,-1 0 0 0 0,1-1 0 0 0,-1 0 64 0 0,0-1-64 0 0,0 1 0 0 0,1 0 0 0 0,-1-1 0 0 0,1 1 0 0 0,0 0 0 0 0,1 0 0 0 0,0 0 0 0 0,0 0 0 0 0,0 1 0 0 0,0-1 0 0 0,0 1 0 0 0,0-1 0 0 0,1 0 0 0 0,0 0 64 0 0,-1-2-64 0 0,1 1 0 0 0,-1-1 0 0 0,0-1 64 0 0,1 0 0 0 0,0-1-64 0 0,2-1 72 0 0,2 0-8 0 0,1 1-64 0 0,0 0 0 0 0,-1 1 0 0 0,-1 2 0 0 0,-2 0 0 0 0,0 2 0 0 0,-2 0 0 0 0,-1 1 0 0 0,0-1 0 0 0,-1 1 0 0 0,0-1 0 0 0,0-1 64 0 0,-1 1-64 0 0,0-1 0 0 0,0 0 0 0 0,-1 0 0 0 0,1-1 0 0 0,0 0 0 0 0,0 0 0 0 0,-1 0 64 0 0,1 0-64 0 0,-1 0 0 0 0,1 1 0 0 0,-1 0 0 0 0,1 0 0 0 0,0 0 0 0 0,0 1 0 0 0,1-2 64 0 0,0 1-64 0 0,0-1 0 0 0,1 0 64 0 0,-1-2-64 0 0,0 0 0 0 0,0 1 64 0 0,0-1-64 0 0,-2 1 96 0 0,-1 0-8 0 0,-1-1-88 0 0,0 0 80 0 0,0 1-80 0 0,0 1 64 0 0,0-1-64 0 0,1 0 0 0 0,0-2 0 0 0,1-1 64 0 0,-1-1-64 0 0,2-1 0 0 0,-1-2 0 0 0,0 1 0 0 0,1-1 64 0 0,0-2-64 0 0,0-2 64 0 0,1-2 0 0 0,0-1-64 0 0,1 0 72 0 0,0-2-72 0 0,-1 2 0 0 0,0 2 0 0 0,-1 2 64 0 0,-1 3-64 0 0,-1 0 0 0 0,0 3 0 0 0,0-2 0 0 0,-1 1 0 0 0,0 0 0 0 0,0-1 0 0 0,0-1 0 0 0,0 0 64 0 0,0-1-64 0 0,0-1 64 0 0,1 1-64 0 0,-1-1 64 0 0,0 1 0 0 0,1 1-64 0 0,-1 2 0 0 0,-1 1 72 0 0,0 0-72 0 0,0 1 72 0 0,-2 0-72 0 0,1 2 0 0 0,-1 0 0 0 0,0 0 0 0 0,-1 0 0 0 0,0 0 0 0 0,0 0 0 0 0,0 0 0 0 0,0 1 64 0 0,-2-2-64 0 0,0 0 0 0 0,0 1 64 0 0,0 0-64 0 0,1 1 0 0 0,-1-1 0 0 0,-1 0 0 0 0,0 0 0 0 0,-1-1 0 0 0,1 0 0 0 0,-3 0 0 0 0,0 0 0 0 0,-1 1 64 0 0,-1 1-64 0 0,1 0 0 0 0,-1 1 0 0 0,1 0 0 0 0,0 0 0 0 0,1 0 0 0 0,-1 0 0 0 0,-1 0 0 0 0,-2 1 0 0 0,-1 0 0 0 0,-1 1 0 0 0,1-1 0 0 0,0 2 0 0 0,1-1 0 0 0,1 1 0 0 0,0 0 0 0 0,0-1 0 0 0,-2 1 0 0 0,-1 0 0 0 0,0 1 0 0 0,-1-1 0 0 0,0 2 0 0 0,1-2 0 0 0,1 1 0 0 0,1 0 0 0 0,1-1 0 0 0,1-1 0 0 0,2 0 0 0 0,0 0 0 0 0,2 0 0 0 0,-2-2 0 0 0,1 0 0 0 0,-1 0 0 0 0,0 0 0 0 0,1-1 0 0 0,-1 0 0 0 0,-2 1 0 0 0,1-1 0 0 0,-1 0 0 0 0,1 1 0 0 0,0-1 0 0 0,-2 0 0 0 0,0 1 0 0 0,0-1 0 0 0,-1-1 0 0 0,-4 1 0 0 0,-3 0 0 0 0,-4 0 0 0 0,-2 1 0 0 0,0 0 0 0 0,2 2 0 0 0,3 0 0 0 0,3-1 0 0 0,2 1 0 0 0,1 0 0 0 0,-1 1 0 0 0,1 0 0 0 0,-2 1 0 0 0,1-1 0 0 0,0 0 0 0 0,-2 1 0 0 0,-2-1 0 0 0,-2 1 0 0 0,1-1 0 0 0,-3 1 0 0 0,-3-1 0 0 0,-4 0 0 0 0,1-1 0 0 0,2 1 0 0 0,-1-1 0 0 0,2 0 0 0 0,3 0 0 0 0,1 0 0 0 0,2-1 0 0 0,-3-1 0 0 0,0 0 0 0 0,1 0 0 0 0,1-1 0 0 0,1 0 0 0 0,-2-1 0 0 0,-4 0 0 0 0,1 0 0 0 0,1 1 0 0 0,1 1 0 0 0,3 0 0 0 0,-2 1 0 0 0,-4 1 0 0 0,-3 0 0 0 0,0 0 0 0 0,2 1 0 0 0,2 0 0 0 0,2 0 0 0 0,2 0 0 0 0,1 0 0 0 0,2-1 0 0 0,0 1 0 0 0,0-2 0 0 0,1 1 64 0 0,-4-2-64 0 0,-1 0 0 0 0,0 1 0 0 0,1 0 0 0 0,2-1 0 0 0,1 1 0 0 0,1 0 0 0 0,-2 2 0 0 0,-1-1 0 0 0,-2 1 0 0 0,1 0 0 0 0,0 2 0 0 0,-3 1 0 0 0,-2 1 0 0 0,1 0 0 0 0,0 1 0 0 0,2-1 0 0 0,0 0 0 0 0,2 0 0 0 0,-4 0 0 0 0,-4 1 0 0 0,-1 0 0 0 0,2-1 0 0 0,1 1 0 0 0,2-2 0 0 0,2 1 0 0 0,1 0 0 0 0,2-1 0 0 0,0 1 0 0 0,-2 0 0 0 0,-5 1 0 0 0,-2-1 0 0 0,3-1 0 0 0,1-1 0 0 0,3-1 0 0 0,1-1 0 0 0,0-1 0 0 0,2-1 0 0 0,-3-1 0 0 0,1 0 0 0 0,1-1 0 0 0,1 0 0 0 0,2 0 0 0 0,1 0 0 0 0,1 0 0 0 0,0 0 0 0 0,1 1 0 0 0,-1 0 0 0 0,1 1 0 0 0,-3 0 0 0 0,-4-1 0 0 0,0 2 0 0 0,0-1 0 0 0,-1 1 0 0 0,1 0 0 0 0,1 0 0 0 0,1 1 0 0 0,-3-1 0 0 0,-1 0 0 0 0,2 0 0 0 0,2 1 0 0 0,1 0 0 0 0,1-1 0 0 0,2 1 0 0 0,-2 1 0 0 0,-3 1 0 0 0,-1-1 0 0 0,1 1 0 0 0,1-2 0 0 0,2 1 0 0 0,0-1 0 0 0,3 0 0 0 0,-2 0 0 0 0,-2-1 0 0 0,1 1 0 0 0,0-1 0 0 0,-1 0 0 0 0,-1 0 0 0 0,2 0 0 0 0,1 0 0 0 0,0 0 0 0 0,3 1 0 0 0,0-1 0 0 0,0 1 0 0 0,2 0 0 0 0,-1-1 0 0 0,1 1 0 0 0,0 0 0 0 0,0 0 0 0 0,-2 0 0 0 0,0 1 0 0 0,0-1 0 0 0,2 0 0 0 0,0 0 0 0 0,-1 1 0 0 0,0 0 0 0 0,1 0 0 0 0,0 0 0 0 0,1 0 0 0 0,1 0 0 0 0,1 0 0 0 0,0 0 0 0 0,1 0 0 0 0,0 0 0 0 0,1 0 0 0 0,-2 1 0 0 0,0 0 0 0 0,1 0 0 0 0,0 0 0 0 0,2 0 0 0 0,-1 1 0 0 0,2-2 0 0 0,1 1 0 0 0,0 0 0 0 0,1 0 0 0 0,0-1 0 0 0,1 1 0 0 0,0-1 0 0 0,0 1 0 0 0,-1-1 0 0 0,1 0 0 0 0,-2 0 0 0 0,1 0 0 0 0,-1 0 0 0 0,0 0 0 0 0,-1 1 0 0 0,0 0 0 0 0,0 0 0 0 0,0 0 0 0 0,0 0 0 0 0,-1 1 0 0 0,1 0 0 0 0,-1 0 0 0 0,1 0 0 0 0,1 0 0 0 0,1-1 0 0 0,0 0 0 0 0,1 0 0 0 0,1 2 0 0 0,0 3-72 0 0,-1 3 72 0 0,-1 4 0 0 0,1 0 0 0 0,-1 0 0 0 0,0-2 0 0 0,0 0 0 0 0,0-2 0 0 0,0 0 0 0 0,0 0 0 0 0,0-1 0 0 0,0-1 0 0 0,-1-1 0 0 0,0-1 0 0 0,1 1 0 0 0,-1 1 0 0 0,0 3 0 0 0,0 2 0 0 0,1 4 0 0 0,0 4-104 0 0,1 3 40 0 0,1 6-5600 0 0,0 5-1112 0 0,2-4-1975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8:14.215"/>
    </inkml:context>
    <inkml:brush xml:id="br0">
      <inkml:brushProperty name="width" value="0.35" units="cm"/>
      <inkml:brushProperty name="height" value="2.1" units="cm"/>
      <inkml:brushProperty name="color" value="#66CC00"/>
      <inkml:brushProperty name="inkEffects" value="pencil"/>
    </inkml:brush>
  </inkml:definitions>
  <inkml:trace contextRef="#ctx0" brushRef="#br0">2242 618 2671 257769 44152,'3'-3'280'0'0,"0"-1"-280"0"0,2-2 224 0 0,1-1 296 0 0,1-3 80 0 0,2-2 104 0 0,-1-1-80 0 0,-2 1-368 0 0,0 1 0 0 0,-2 1 352 0 0,-1 1-248 0 0,-1 2 8 0 0,-1 1 0 0 0,0 2-88 0 0,-1 0-24 0 0,1 1 0 0 0,0-1 160 0 0,0 1-272 0 0,0 0-8 0 0,1 0 112 0 0,0 0-40 0 0,-1 0 88 0 0,1 0 136 0 0,-1 0 16 0 0,0 0-208 0 0,-2 1 0 0 0,1 0 0 0 0,-1 1-48 0 0,0 0-16 0 0,0 0 0 0 0,-1 0 0 0 0,2 1-16 0 0,-1 1 160 0 0,1 0-88 0 0,0-1-232 0 0,0 0 96 0 0,-1 0-96 0 0,1-1 0 0 0,0 0 0 0 0,-1 1 136 0 0,1 0-24 0 0,-1 0-8 0 0,1 0 0 0 0,0 0 88 0 0,-1-1 216 0 0,0-1-64 0 0,1 0-216 0 0,0-1-8 0 0,0 1 64 0 0,0 0-184 0 0,1 0 88 0 0,0 0-88 0 0,0 1 64 0 0,1 0-64 0 0,0-1 0 0 0,0 1 88 0 0,0-1-88 0 0,-1 1 80 0 0,1-2 24 0 0,1 0 48 0 0,-1 0-80 0 0,0-1 24 0 0,0 0 0 0 0,0 1-96 0 0,1-1 72 0 0,-1-1-72 0 0,1 1 120 0 0,-1-1-16 0 0,1 0 0 0 0,0 0 0 0 0,0 0 8 0 0,0-1 112 0 0,0 1-112 0 0,0 1-48 0 0,0 0 0 0 0,0 0-64 0 0,0 0 96 0 0,0 2-96 0 0,-1-1 0 0 0,0 1 64 0 0,0 0-64 0 0,-1 0 0 0 0,1 0 0 0 0,-1 0 0 0 0,0-1 0 0 0,-1 0 0 0 0,1-1 0 0 0,0 0 0 0 0,-1 0 80 0 0,1 0 0 0 0,0 1-80 0 0,0-1 72 0 0,0 1-8 0 0,0 0-64 0 0,-1 0 0 0 0,1 0 64 0 0,-1-1 8 0 0,0 0-72 0 0,1-1 80 0 0,-1 1-80 0 0,0-1 128 0 0,0 1-32 0 0,0-1 0 0 0,0 1 0 0 0,0-1-8 0 0,1 0-8 0 0,-1 1-80 0 0,1 0 0 0 0,-1 0 0 0 0,0 0 0 0 0,1 0 64 0 0,0 0-64 0 0,0 0 0 0 0,0 0 0 0 0,1 0 64 0 0,1 0-64 0 0,-1-1 0 0 0,1 1 0 0 0,0-1 0 0 0,0 0 0 0 0,-1 0 0 0 0,0 1 0 0 0,-1 0 0 0 0,1-1 0 0 0,-1-1 64 0 0,0-1-64 0 0,-1-1 64 0 0,0 1-64 0 0,-1-2 64 0 0,0 1 0 0 0,0 1-64 0 0,-1 0 64 0 0,1 1-64 0 0,-1 1 64 0 0,1 1-64 0 0,0 1 64 0 0,0 0-64 0 0,0 0 0 0 0,-1 0 0 0 0,-1 0 0 0 0,0 0 0 0 0,0 1 0 0 0,-2-1-344 0 0,0-1-584 0 0,-2 0 448 0 0,0 1 832 0 0,1 0 160 0 0,0 0 32 0 0,1 1 0 0 0,0 0-416 0 0,1 0-128 0 0,-1 0 64 0 0,0 0-64 0 0,0 1 0 0 0,-1-1 0 0 0,0 0 64 0 0,0 0-64 0 0,0 1 0 0 0,0 0 0 0 0,0 0 0 0 0,0 0 0 0 0,0 0 0 0 0,0 1 0 0 0,-1-1 0 0 0,0 1 0 0 0,0-1 0 0 0,0 0 0 0 0,0 0 0 0 0,-2 0 0 0 0,-1-1 64 0 0,0-1-64 0 0,0 1 64 0 0,1 0-64 0 0,2 1 0 0 0,0 0 0 0 0,1 1 0 0 0,0 0 0 0 0,0-1 0 0 0,1 1 0 0 0,0 0 0 0 0,-2 1 0 0 0,0 0 0 0 0,-2 1 0 0 0,-1-1 0 0 0,2 0 0 0 0,-1-1 0 0 0,0 0 0 0 0,0 0 0 0 0,-1-2 0 0 0,0 1 0 0 0,-1-1 0 0 0,0 0 0 0 0,0 0 0 0 0,0 0 0 0 0,1 1 0 0 0,0-1 0 0 0,1 0 0 0 0,-1 0 0 0 0,1 1 0 0 0,0-1 0 0 0,0 1 0 0 0,-1-1 0 0 0,-1 1 0 0 0,0-1 0 0 0,1 1 0 0 0,0 0 64 0 0,1 0-64 0 0,1 0 0 0 0,0 1 0 0 0,-1-1 0 0 0,-1 2 0 0 0,0 0 0 0 0,0 0 0 0 0,0 0 0 0 0,-3 2 0 0 0,0 0 0 0 0,0-1 0 0 0,-1 1 0 0 0,-2 0 0 0 0,1 1 0 0 0,0-1 0 0 0,-1 0 0 0 0,0 0 0 0 0,1-1 0 0 0,1-1 0 0 0,2 0 0 0 0,1 0 0 0 0,1-1 0 0 0,-1 0 0 0 0,0 0 0 0 0,0-1 0 0 0,-1 1 0 0 0,1 1 0 0 0,-2 0 0 0 0,-1 1 0 0 0,-1 0 0 0 0,0-1 0 0 0,0 1 0 0 0,0 1 0 0 0,0-1 0 0 0,1 1 0 0 0,1 0 0 0 0,0 0 0 0 0,-3 0 0 0 0,-1 0 0 0 0,-3 1 0 0 0,0 0 0 0 0,1 1 0 0 0,-1 0 0 0 0,0 0 0 0 0,2 0 0 0 0,1-1 0 0 0,3 0 0 0 0,0-1 0 0 0,2 0 0 0 0,0-1 0 0 0,1 0 0 0 0,-1-1 0 0 0,-2 0 0 0 0,0 0 0 0 0,1-2 0 0 0,0 1 0 0 0,2-1 0 0 0,0-1 0 0 0,0 0 0 0 0,1 0 0 0 0,0 0 0 0 0,0 0 0 0 0,1 1 0 0 0,-2 0 0 0 0,1 0 0 0 0,-1 1 0 0 0,-3 1 0 0 0,-2 0 0 0 0,1 1 0 0 0,0-1 0 0 0,1 1 0 0 0,-1 1 0 0 0,-2 1 0 0 0,-1 0 0 0 0,0-1 0 0 0,1 0 0 0 0,0-1 0 0 0,1-1 0 0 0,1 0 0 0 0,-2 1 0 0 0,-1-1 0 0 0,0 0 0 0 0,0 0 0 0 0,2-1 0 0 0,0 0 0 0 0,1-1 0 0 0,1 1 0 0 0,0 0 0 0 0,2-1 0 0 0,-1 2 0 0 0,-1-1 0 0 0,-3 1 0 0 0,-3 0 64 0 0,0 0-64 0 0,0 0 0 0 0,0-1 0 0 0,-1 0 0 0 0,1 0 0 0 0,2 0 0 0 0,2-1 0 0 0,3 0 0 0 0,0 0 64 0 0,2 0-64 0 0,-1 0 0 0 0,-1-1 0 0 0,1 1 0 0 0,2 0 0 0 0,0 0 0 0 0,1 0 64 0 0,2 0-64 0 0,-2 1 0 0 0,0 0 0 0 0,-2-1 0 0 0,1 1 0 0 0,1-1 0 0 0,0 0 0 0 0,0 1 0 0 0,-3 0 0 0 0,-3 0 0 0 0,0 1 0 0 0,1-1 0 0 0,-2 0 0 0 0,1 0 0 0 0,-3 2 0 0 0,1 0 0 0 0,2 1 0 0 0,0 0 0 0 0,1 0 0 0 0,2 1 0 0 0,1-1 0 0 0,2 0 0 0 0,0-1 0 0 0,2 1 0 0 0,-1 0 0 0 0,1-1 0 0 0,0 0 0 0 0,1 0 0 0 0,0 0 0 0 0,0 2 0 0 0,-1-1 0 0 0,1 0 0 0 0,0 1 0 0 0,0-1 0 0 0,0 0 0 0 0,2 0 0 0 0,0 0 0 0 0,1-1 0 0 0,1 1 0 0 0,1 0 0 0 0,0 1 0 0 0,1 1 0 0 0,1 0 0 0 0,0 1 0 0 0,1-1 0 0 0,0 1 0 0 0,1 1 0 0 0,1-1 0 0 0,-1 2 0 0 0,0 0 0 0 0,2 1 0 0 0,0 2 0 0 0,2 1 0 0 0,1 0 0 0 0,-1-1 0 0 0,1-2 0 0 0,-1 0 0 0 0,2-1 0 0 0,1-1 0 0 0,-1-1 0 0 0,0-1 0 0 0,0 0 0 0 0,1-1 0 0 0,-1 0 0 0 0,1-1 0 0 0,-1 1 0 0 0,0-2 0 0 0,1 1 0 0 0,2 1 0 0 0,2-1 0 0 0,1 1 0 0 0,-1-1 0 0 0,0-1 0 0 0,0 0 0 0 0,-2-1 0 0 0,0 0 0 0 0,3 0 0 0 0,0-1 0 0 0,1 0 0 0 0,2 0 0 0 0,0-1 0 0 0,0 1 0 0 0,2 0 0 0 0,3 0 0 0 0,0-1 0 0 0,-1 2 0 0 0,1-1 0 0 0,0 1 0 0 0,0 1 0 0 0,-2 0 0 0 0,-1 0 0 0 0,-1 0 0 0 0,-1 0 0 0 0,1 0 0 0 0,1 0 0 0 0,0 1 0 0 0,0 0 0 0 0,-1 0 0 0 0,3 1 0 0 0,0 0 0 0 0,-1 0 0 0 0,2-1 0 0 0,2 0 0 0 0,3 0 0 0 0,-1-1 0 0 0,-2-1 0 0 0,-4 0 0 0 0,-1-1 0 0 0,-3 0 0 0 0,-2 0 0 0 0,1 1 0 0 0,-2 0 0 0 0,-1 0 0 0 0,1 1 0 0 0,1 0 0 0 0,0 1 0 0 0,0 0 0 0 0,-1 0 0 0 0,-2 1 0 0 0,-1-1 0 0 0,-1 0 0 0 0,-1 0 0 0 0,-1 0 0 0 0,1 0 0 0 0,0 1 0 0 0,0-1 0 0 0,1 0 0 0 0,0 1 0 0 0,0-2 0 0 0,0 1 0 0 0,0 1 0 0 0,1-1 0 0 0,0 1 0 0 0,1 0 0 0 0,-1 1 0 0 0,-1-1 0 0 0,1 0 0 0 0,0 0 0 0 0,3 0 0 0 0,1 1 0 0 0,1-1 0 0 0,-1 0 0 0 0,-2-1 0 0 0,-2-1 0 0 0,-1 0 0 0 0,-1-1 0 0 0,1 1 0 0 0,0 0 0 0 0,0 0 0 0 0,1 1 0 0 0,1-1 0 0 0,1 1 0 0 0,1-1 0 0 0,1 0 0 0 0,-1-1 0 0 0,0 0 0 0 0,0-1 0 0 0,0 0 0 0 0,-1 0 0 0 0,1-1 0 0 0,0 0 0 0 0,4 0 0 0 0,1 0 64 0 0,1-1-64 0 0,-2 1 0 0 0,-1 0 0 0 0,3 0 0 0 0,-1 0 0 0 0,0-1 0 0 0,-1 1 0 0 0,-2 1 0 0 0,-1-1 0 0 0,0 0 0 0 0,-1 1 0 0 0,0-1 0 0 0,-1 2 0 0 0,0 0 0 0 0,4 0 0 0 0,3-1 64 0 0,2 1-64 0 0,-1-1 0 0 0,-1 1 0 0 0,-1-1 0 0 0,-1 0 0 0 0,-1 1 0 0 0,0-1 0 0 0,-1 0 0 0 0,0 0 0 0 0,-1 0 0 0 0,1 0 0 0 0,0 1 64 0 0,0 0-64 0 0,-1 0 64 0 0,-1 0-64 0 0,-1-1 0 0 0,-1 1 0 0 0,0-1 0 0 0,-1 0 0 0 0,1 0 0 0 0,1-1 0 0 0,0 1 0 0 0,-2-1 0 0 0,0 0 0 0 0,-2 1 0 0 0,-1-1 0 0 0,0 1 0 0 0,0-1 0 0 0,-2 0 0 0 0,1-1 72 0 0,-2 0-72 0 0,0 0 0 0 0,-1-1 88 0 0,0 1-88 0 0,0 0 80 0 0,-1 0-80 0 0,0 0 88 0 0,-1 1-88 0 0,0 0 96 0 0,0 0-96 0 0,0 0 64 0 0,0 1-64 0 0,1 0 0 0 0,0 0 0 0 0,0 2 0 0 0,1 2 0 0 0,1 5-160 0 0,1 9-336 0 0,-1 5-7424 0 0,0-1-3879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05.98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1826 555 3511 257195 51580,'-1'0'344'0'0,"0"-1"-344"0"0,-2 0 0 0 0,0 0 320 0 0,-1 0 376 0 0,-1 0-344 0 0,0 1-160 0 0,-2 1 136 0 0,-3 1-168 0 0,0 1-96 0 0,1 1-64 0 0,1 2 0 0 0,1-1 0 0 0,1 1 0 0 0,0 0 0 0 0,2 0 0 0 0,0-1 0 0 0,-1 0 0 0 0,0 0 0 0 0,1-2 80 0 0,-1 0-16 0 0,1-1-64 0 0,-1 0 96 0 0,0-2 56 0 0,0 1 168 0 0,-2-2 64 0 0,0 0 112 0 0,-1 0-248 0 0,1 0-24 0 0,0 0 224 0 0,0 0-224 0 0,1 1-8 0 0,-1 0 200 0 0,1 1-208 0 0,1 1-128 0 0,1 1 16 0 0,0 1-96 0 0,1 0 64 0 0,0 0-64 0 0,0 0 0 0 0,0 0 0 0 0,0-1 0 0 0,0 0 0 0 0,0 0 0 0 0,-2-1 0 0 0,1 0 128 0 0,-1 0-24 0 0,1-2-8 0 0,0 0 0 0 0,0 0 72 0 0,-1 0 16 0 0,0 0 0 0 0,0 0 112 0 0,-1 1-200 0 0,0 0 0 0 0,0 0 0 0 0,1 0-32 0 0,0 1-64 0 0,0-1 88 0 0,1-1-88 0 0,-1 1 96 0 0,2-1-96 0 0,-1 0 96 0 0,1 0-96 0 0,0-1 120 0 0,-1 1-32 0 0,0-1-8 0 0,0 0 0 0 0,0 0 40 0 0,-2 1 136 0 0,0-1-128 0 0,0 1-40 0 0,0 0-8 0 0,0 1 0 0 0,0 0 0 0 0,1-1-16 0 0,1 1-64 0 0,1-1 64 0 0,0 0-64 0 0,1-1 96 0 0,-1-1 72 0 0,-1-1-96 0 0,1 0 0 0 0,-2 0 80 0 0,1-1-72 0 0,-1 2 0 0 0,0-1 0 0 0,1 2-80 0 0,-1-1 96 0 0,1 1-96 0 0,0 0 96 0 0,0-1-96 0 0,1 1 72 0 0,-1 0-72 0 0,1 0 0 0 0,0 1 64 0 0,-1-1-64 0 0,1 1 0 0 0,-1 0 64 0 0,1 0-64 0 0,-1 0 0 0 0,0 0 0 0 0,0 1 64 0 0,-1-1-64 0 0,0 0 0 0 0,0 0 0 0 0,-1 0 64 0 0,0 0-64 0 0,0-1 64 0 0,-1 0-64 0 0,1-1 64 0 0,0 1-64 0 0,1-1 64 0 0,-1 0 16 0 0,0 0-80 0 0,0 1 88 0 0,-1 0 8 0 0,0 1-96 0 0,0 0 72 0 0,0 0-72 0 0,0 1 0 0 0,-1 0 72 0 0,1 0-72 0 0,0 0 0 0 0,0 0 0 0 0,0 0 0 0 0,0 0 0 0 0,1-1 0 0 0,-2 1 64 0 0,-1 0-64 0 0,0 0 0 0 0,-1 0 0 0 0,1 0 0 0 0,2-1 64 0 0,0 1-64 0 0,1 0 0 0 0,0-1 0 0 0,1 1 64 0 0,0 0-64 0 0,0 0 0 0 0,1 0 0 0 0,-2-1 64 0 0,0 0 0 0 0,0 0 0 0 0,0 0 8 0 0,0-1 72 0 0,1 0-72 0 0,0 0 8 0 0,1-1 0 0 0,-1 1 0 0 0,1 0 0 0 0,-2 0 16 0 0,0 0 0 0 0,0 0-96 0 0,-1 1 0 0 0,-2-1 64 0 0,0 1-64 0 0,0 0 0 0 0,-1 1 0 0 0,1-1 64 0 0,0 0-64 0 0,1-1 0 0 0,0 0 64 0 0,1-1-64 0 0,1-1 64 0 0,-2 1 24 0 0,0-1-24 0 0,0 1-64 0 0,1-1 96 0 0,0 1-96 0 0,1 1 0 0 0,-1 0 0 0 0,-1-1 0 0 0,-2 1 64 0 0,1 0-64 0 0,0-1 0 0 0,-1 0 64 0 0,-1 1 16 0 0,0-1-80 0 0,1 0 80 0 0,-1-1-8 0 0,0 2-8 0 0,0 0-64 0 0,1 0 64 0 0,0 1-64 0 0,0 1 0 0 0,1 2 64 0 0,1-1-64 0 0,-2 1 0 0 0,-1-1 64 0 0,1 1-64 0 0,-3 0 0 0 0,0 1 64 0 0,1 0-64 0 0,-1 0 0 0 0,-1 0 0 0 0,1 0 0 0 0,1-1 0 0 0,0-1 64 0 0,0 0-64 0 0,2 0 64 0 0,-1-1-64 0 0,2 1 88 0 0,-1 0-24 0 0,2-1-64 0 0,-1 1 96 0 0,1 0-96 0 0,0 0 88 0 0,-1 1-8 0 0,1 0-80 0 0,0 1 0 0 0,0-1 0 0 0,1 0 0 0 0,0 0 64 0 0,1 0-64 0 0,0-2 0 0 0,0 0 0 0 0,-1-1 0 0 0,0 0 0 0 0,1-1 64 0 0,0-1-64 0 0,1 0 0 0 0,0 0 0 0 0,1 0 64 0 0,0 0-64 0 0,1 0 0 0 0,-1 0 0 0 0,0 0 0 0 0,0 1 64 0 0,0 0-64 0 0,0 0 0 0 0,-1 1 0 0 0,0 0 64 0 0,0 0-64 0 0,-1 1 0 0 0,1-1 0 0 0,-1 1 0 0 0,0 0 0 0 0,-1 0 0 0 0,1 0 0 0 0,0-1 0 0 0,1 0 0 0 0,0 0 0 0 0,1 0 0 0 0,1 1 0 0 0,-1-2 0 0 0,0 1 0 0 0,0-1 64 0 0,-1 0-64 0 0,0 0 0 0 0,-2 0 0 0 0,-2 0 0 0 0,0 1 0 0 0,1-1 0 0 0,-1 1 0 0 0,1 1 0 0 0,1-1 0 0 0,0 1 0 0 0,-1 0 0 0 0,1 0 0 0 0,0 0 0 0 0,0 0 0 0 0,0 1 0 0 0,1-1 0 0 0,-1 1 0 0 0,1 0 0 0 0,0-1 0 0 0,1 0 0 0 0,0-1 0 0 0,1 0 64 0 0,1 0-64 0 0,-1 0 0 0 0,-1 0 64 0 0,1 0-64 0 0,0 0 0 0 0,0 0 0 0 0,0 1 64 0 0,0 1-64 0 0,0-1 0 0 0,0 1 0 0 0,-1 1 0 0 0,0 0 0 0 0,0 0 0 0 0,-1 1 0 0 0,1-1 0 0 0,0 0 0 0 0,0-1 0 0 0,1 0 0 0 0,-2 1 0 0 0,0-1 0 0 0,1 0 0 0 0,-1 0 0 0 0,2-1 0 0 0,1 0 0 0 0,0-1 0 0 0,1 0 0 0 0,0 0 0 0 0,0-1 64 0 0,0 1-64 0 0,-1-1 0 0 0,1 1 64 0 0,0 0-64 0 0,0 0 0 0 0,0 0 0 0 0,0 1 0 0 0,1 0 0 0 0,0 0 0 0 0,0 0 0 0 0,0 0 0 0 0,0 0 0 0 0,0 0 0 0 0,1-2 0 0 0,0 1 0 0 0,1-2 64 0 0,0 0-64 0 0,1-1 0 0 0,-1 0 64 0 0,1 0-64 0 0,0-1 0 0 0,-1-1 0 0 0,1 0 64 0 0,0 0 8 0 0,1 0-72 0 0,-1 1 0 0 0,1-1 64 0 0,0 0-64 0 0,0-1 64 0 0,1 0-64 0 0,-1 1 0 0 0,2 0 72 0 0,0-2-8 0 0,0 0-64 0 0,0 0 0 0 0,0 0 0 0 0,-1-1 64 0 0,0 0-64 0 0,1 1 0 0 0,0-3 64 0 0,1 1-64 0 0,-1-1 72 0 0,1 0-72 0 0,-1 0 80 0 0,0 2-80 0 0,-1 0 80 0 0,0 0-80 0 0,-1 1 64 0 0,0-1-64 0 0,0 0 72 0 0,-1 0-72 0 0,-1 0 0 0 0,0 0 0 0 0,1-1 64 0 0,-1-3-64 0 0,0 0 0 0 0,0 0 64 0 0,-1 0-64 0 0,1 1 0 0 0,-1-2 64 0 0,-1-1-64 0 0,-1 0 64 0 0,0 0-64 0 0,0 0 0 0 0,-1 1 64 0 0,0 1-64 0 0,0-1 0 0 0,0 0 0 0 0,1 1 0 0 0,-1 0 0 0 0,0 1 0 0 0,0 1 0 0 0,1-1 0 0 0,0 0 0 0 0,-1 2 0 0 0,1-1 0 0 0,0 0 0 0 0,-1 1 0 0 0,1 1 0 0 0,-1 2 0 0 0,2 0 0 0 0,-1 1 0 0 0,0 1 0 0 0,0 0 0 0 0,0 0 0 0 0,0 0 0 0 0,0 2 0 0 0,1 1 0 0 0,0 0 0 0 0,0 2 0 0 0,0-1 0 0 0,1 1 0 0 0,0-1 0 0 0,-1 2 0 0 0,1-1 0 0 0,0-1 0 0 0,0 2 0 0 0,2-1 0 0 0,0 1 0 0 0,1 1 0 0 0,-1 0 0 0 0,1 0 0 0 0,1 1 0 0 0,-1-1 0 0 0,2 1 0 0 0,1 1 0 0 0,1 0-72 0 0,3 1 72 0 0,2-1 0 0 0,1 0 0 0 0,0-2 0 0 0,-1 0 0 0 0,-1-1 0 0 0,0-1 0 0 0,0-1 0 0 0,-1 1 0 0 0,3-2 0 0 0,0 0 0 0 0,1 0 0 0 0,2-1 0 0 0,2-1 0 0 0,2 0 0 0 0,2-1 0 0 0,2-1 0 0 0,1-1 0 0 0,0 0 0 0 0,-4 1 0 0 0,0 0 0 0 0,-3 0 0 0 0,-2 1 0 0 0,-1 0 0 0 0,-3 1 64 0 0,2-1-64 0 0,2 0 0 0 0,4 0 0 0 0,-1-1 0 0 0,0 0 0 0 0,-1 1 0 0 0,-2 0 0 0 0,0 0 0 0 0,-1 0 0 0 0,1 0 0 0 0,3-3 0 0 0,0 0 0 0 0,-2 0 0 0 0,1 0 0 0 0,-2 2 0 0 0,-1 0 0 0 0,-2 1 0 0 0,-1 0 0 0 0,0 1 0 0 0,-2 1 0 0 0,2 0 0 0 0,0 1 0 0 0,0 0 0 0 0,3 0 0 0 0,-1 0 0 0 0,1 1 0 0 0,1-2 0 0 0,3 0 0 0 0,1 0 0 0 0,-1 0 0 0 0,-1 0 0 0 0,-1 2 0 0 0,0 0 0 0 0,1 2 0 0 0,0 0 0 0 0,-1 0 0 0 0,-1 0 0 0 0,-1 1 0 0 0,0-1 0 0 0,0-1 0 0 0,2 0 0 0 0,1 0 0 0 0,0 0 0 0 0,1-2 0 0 0,0 0 0 0 0,-2 0 0 0 0,-1-1 0 0 0,-1 0 0 0 0,-1 0 0 0 0,0 1 0 0 0,-1-1 0 0 0,0 1 0 0 0,0 0 0 0 0,0 0 0 0 0,1 0 0 0 0,0 0 0 0 0,1 0 0 0 0,-1 0 0 0 0,3 0 0 0 0,1-1 0 0 0,-1 0 0 0 0,-1 0 0 0 0,-2 1 64 0 0,-1-1-64 0 0,-2 0 0 0 0,0 1 0 0 0,-1 0 0 0 0,2 1 0 0 0,0 0 0 0 0,0 0 0 0 0,0 0 0 0 0,-2 1 0 0 0,0-1 0 0 0,-1 1 0 0 0,-2 0 0 0 0,0 0 0 0 0,0 0 0 0 0,-1 0 0 0 0,1 1 0 0 0,0-1 0 0 0,0 1 0 0 0,1 0 0 0 0,0 1 0 0 0,1 2 0 0 0,-2 0 0 0 0,0 1 0 0 0,-3 0 0 0 0,0 0 0 0 0,-1-1 0 0 0,-2 0 0 0 0,0 0 0 0 0,0-1 0 0 0,-1 1 0 0 0,-1 0 0 0 0,1 1 0 0 0,0 0 0 0 0,0 0 0 0 0,0 1 0 0 0,1-1 0 0 0,0 2 0 0 0,0 1 0 0 0,0 0 0 0 0,1 2 0 0 0,0 0 0 0 0,0 4 0 0 0,0 1 0 0 0,0 1 0 0 0,0 0 0 0 0,-2 0 0 0 0,1-1 0 0 0,-1 0 0 0 0,0-1 0 0 0,-1-1 0 0 0,-1 4 0 0 0,-1 0 0 0 0,0-1 0 0 0,-1-1 0 0 0,1-2 0 0 0,-2-2 0 0 0,1-3 0 0 0,-1-1 0 0 0,1-2 0 0 0,0 0 0 0 0,0-2 64 0 0,2-1-64 0 0,0-1 0 0 0,1 0 0 0 0,1 0 0 0 0,1 0 0 0 0,0 0 0 0 0,0 1 0 0 0,1-1 0 0 0,-1 0 0 0 0,1 0 0 0 0,-1 0 0 0 0,0-1 0 0 0,0 1 0 0 0,1 0 0 0 0,-1-1 0 0 0,1 1 0 0 0,-1 0 88 0 0,1 0-88 0 0,1 0 80 0 0,1 1 16 0 0,0 1-96 0 0,0 1 96 0 0,0-1-96 0 0,1 2 0 0 0,0 3 64 0 0,-1 6-64 0 0,-2 2 0 0 0,-2 3 0 0 0,-2 2 0 0 0,-2 2 0 0 0,-3 3-5472 0 0,-3 4-1056 0 0,1-4-1895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09.315"/>
    </inkml:context>
    <inkml:brush xml:id="br0">
      <inkml:brushProperty name="width" value="0.35" units="cm"/>
      <inkml:brushProperty name="height" value="2.1" units="cm"/>
      <inkml:brushProperty name="color" value="#66CC00"/>
      <inkml:brushProperty name="inkEffects" value="pencil"/>
    </inkml:brush>
  </inkml:definitions>
  <inkml:trace contextRef="#ctx0" brushRef="#br0">760 732 919 263128 51379,'0'0'0'0'0,"0"-1"80"0"0,-1 0-80 0 0,-1 0 800 0 0,1 1 136 0 0,1 0 32 0 0,-1 2 200 0 0,1 0-1168 0 0,-1 2 0 0 0,1 0 0 0 0,-2-2 0 0 0,1-1 0 0 0,-2-1 352 0 0,0-2 408 0 0,0-2-376 0 0,-1-1 224 0 0,-2-2 704 0 0,0 0-248 0 0,-1 0-712 0 0,0 2-16 0 0,0 1 128 0 0,0 1-288 0 0,-1 2-96 0 0,1 0-80 0 0,0 2 0 0 0,-1 2 0 0 0,-1-2 96 0 0,0 1 0 0 0,0-2 72 0 0,-1-1 24 0 0,2-1 0 0 0,-2 0 216 0 0,0-1 40 0 0,0 0-224 0 0,0 1-64 0 0,0-1 128 0 0,1 1-144 0 0,0 2-72 0 0,0 0-8 0 0,2 1-64 0 0,-2 0 160 0 0,0 1-160 0 0,-1 0 88 0 0,1 0-88 0 0,0-1 128 0 0,0 0-24 0 0,1 0-8 0 0,-1 0 0 0 0,1-1 8 0 0,-1 1 0 0 0,1 1 0 0 0,-1-1 0 0 0,0 1-24 0 0,-2 0 64 0 0,-3 1-72 0 0,-1 1-8 0 0,0 0-64 0 0,1 0 64 0 0,1 1-64 0 0,0-1 0 0 0,-2 0 64 0 0,1 0 16 0 0,0-2 88 0 0,0-1-80 0 0,3-1 0 0 0,-1-2 120 0 0,0-1 48 0 0,1 0-128 0 0,1 0-48 0 0,0 0-8 0 0,1 0 0 0 0,-1 2 0 0 0,-2 1-8 0 0,-1 0 0 0 0,0 0-64 0 0,1 0 64 0 0,2 1-64 0 0,1 0 0 0 0,2 0 0 0 0,1 1 0 0 0,1 0 0 0 0,0 0 0 0 0,0 1 0 0 0,0-1 0 0 0,1 0 0 0 0,-1-2 0 0 0,1 1 72 0 0,0-1-72 0 0,0-1 96 0 0,1 0-24 0 0,-1-1 0 0 0,0 0 0 0 0,0-2 464 0 0,0 0 88 0 0,0-1 16 0 0,0-2-184 0 0,0-2-1200 0 0,-1-1 344 0 0,0-1 400 0 0,1 1 96 0 0,-1-1 40 0 0,1 1-72 0 0,0 1 0 0 0,2 0 0 0 0,0 2 24 0 0,1-1 0 0 0,1 2 0 0 0,1-1 0 0 0,1 0-8 0 0,1-1 0 0 0,0 1 0 0 0,0 0 0 0 0,1-1-80 0 0,1 0 80 0 0,0-1-80 0 0,0-1 80 0 0,1-1-80 0 0,0 0 72 0 0,1-2-72 0 0,-2 1 64 0 0,0 0-64 0 0,0 1 0 0 0,-1 1 0 0 0,0 0 72 0 0,1 1-72 0 0,-1-2 0 0 0,1 0 72 0 0,0 0-72 0 0,0-2 0 0 0,1-2 72 0 0,0-2 8 0 0,0-1-80 0 0,-1-1 80 0 0,-1 2-80 0 0,0-2 80 0 0,-1 0 0 0 0,-2-1-80 0 0,-1 1 64 0 0,-2 0-64 0 0,0 3 0 0 0,0 2 0 0 0,-1 2 0 0 0,1 1 0 0 0,1 1 0 0 0,0-1 0 0 0,1 0 0 0 0,0 0 64 0 0,2 0-64 0 0,-1-1 0 0 0,2 0 0 0 0,-1 1 64 0 0,0 1-64 0 0,0 2 0 0 0,-1 1 0 0 0,1 2 0 0 0,0 2 0 0 0,0-1 0 0 0,-1 1 0 0 0,1 0 0 0 0,0 0 0 0 0,0 0 0 0 0,1 0 0 0 0,0 0 0 0 0,0 0 0 0 0,0 1 0 0 0,1 0 0 0 0,-1-1 0 0 0,0 1 0 0 0,0 0 0 0 0,0 0 0 0 0,1 0 0 0 0,0 1 0 0 0,0 0 0 0 0,1 1 0 0 0,1 1 0 0 0,1 1 0 0 0,0-1 0 0 0,1 2 0 0 0,0-1 0 0 0,0 0 0 0 0,0 0 0 0 0,0-1 0 0 0,0 0 0 0 0,1 0 0 0 0,0-2 0 0 0,1 0 0 0 0,0 0 0 0 0,-1-1 0 0 0,1 1 0 0 0,0 0 0 0 0,3 1 0 0 0,1 2 0 0 0,0-1 0 0 0,2 1 0 0 0,-1 0 0 0 0,1 0 0 0 0,0 0 0 0 0,2 0 0 0 0,-1 0 0 0 0,1-1 0 0 0,-2 0 0 0 0,-1-2 0 0 0,-2 0 0 0 0,-1-2 0 0 0,-2 1 0 0 0,-1-1 0 0 0,0 1 0 0 0,-2 1 0 0 0,-1 0 0 0 0,-1 2 0 0 0,0 1-80 0 0,-1 2 80 0 0,-1 3 0 0 0,-1 0-72 0 0,0 1 72 0 0,-2 0 0 0 0,0 1 0 0 0,-1 1 0 0 0,-1 0 0 0 0,-1 2 0 0 0,1-1 0 0 0,-1 0 0 0 0,0 0 0 0 0,1 0 0 0 0,0 0 0 0 0,-1 1 0 0 0,-1 0 0 0 0,1 0 0 0 0,1 0-64 0 0,-1-2 64 0 0,2 2 0 0 0,-1-1 0 0 0,1 3 0 0 0,1 4 0 0 0,1 6 0 0 0,1 2 0 0 0,1 1 0 0 0,-1-2 0 0 0,0-1 0 0 0,0 1 0 0 0,-1-1 0 0 0,-1-2 0 0 0,-1-2 0 0 0,0-2 0 0 0,-1-2 0 0 0,0-2 0 0 0,-1 0 0 0 0,-1-2 0 0 0,0-1 0 0 0,1-2 0 0 0,-1-1 0 0 0,1-1 0 0 0,-1-1 0 0 0,0-1 64 0 0,0-1-64 0 0,1 0 0 0 0,0 2 0 0 0,2 0 64 0 0,1 0-64 0 0,1 0 0 0 0,1 1 0 0 0,3 2 64 0 0,2 2-192 0 0,2 3 32 0 0,4 9-11504 0 0,-1-1 3441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24.780"/>
    </inkml:context>
    <inkml:brush xml:id="br0">
      <inkml:brushProperty name="width" value="0.35" units="cm"/>
      <inkml:brushProperty name="height" value="2.1" units="cm"/>
      <inkml:brushProperty name="color" value="#66CC00"/>
      <inkml:brushProperty name="inkEffects" value="pencil"/>
    </inkml:brush>
  </inkml:definitions>
  <inkml:trace contextRef="#ctx0" brushRef="#br0">3783 119 919 200952 66374,'-3'-1'696'0'0,"-2"-1"776"0"0,0 0-400 0 0,1-1-632 0 0,0-1-232 0 0,3 0 112 0 0,0 0 16 0 0,1-1 8 0 0,1-1 0 0 0,0 1-32 0 0,0-1-8 0 0,1 0 0 0 0,0-1 384 0 0,0 0-296 0 0,1-1 8 0 0,0-1 416 0 0,-1 0-400 0 0,0 1 0 0 0,-1 0 336 0 0,-1 2-432 0 0,-1 2 0 0 0,-2 1 272 0 0,-1 2-336 0 0,-2 1 0 0 0,-1 0 0 0 0,-2 2-32 0 0,0 0 0 0 0,-1 0-8 0 0,-2 2 232 0 0,-3 1 32 0 0,0-1-240 0 0,1 0-88 0 0,0 0 104 0 0,-1-1 16 0 0,2-1-128 0 0,1-2 0 0 0,3 0 0 0 0,1-1 40 0 0,2-1 8 0 0,0 0 0 0 0,0-2 160 0 0,-1 1-200 0 0,1 0 0 0 0,-1-1 160 0 0,-1 2-152 0 0,1-1 0 0 0,-1 1 0 0 0,2 0-32 0 0,-1 1-8 0 0,1 0 0 0 0,0 0 0 0 0,-1 1-48 0 0,1 0-8 0 0,0 0 0 0 0,-2 1 64 0 0,-2 0-32 0 0,-3 1 32 0 0,-4 0-32 0 0,-1 1-32 0 0,0 1 24 0 0,-1 0 0 0 0,0 1 0 0 0,-1 0 96 0 0,-1 1-80 0 0,1 0 0 0 0,-3 2 88 0 0,-1-1-112 0 0,1 1 0 0 0,-2 0 88 0 0,1 0-80 0 0,1-1 0 0 0,0 0 64 0 0,-2-1-24 0 0,0-1-64 0 0,3-1 0 0 0,-1-1 32 0 0,-3-1 40 0 0,-2-1 8 0 0,-1-1-72 0 0,3-1-72 0 0,3 1 0 0 0,2-1 0 0 0,2 0 0 0 0,0 1 104 0 0,-2-1 120 0 0,-1 2-112 0 0,1-1-112 0 0,-1 2 72 0 0,-1 0-8 0 0,2 1-64 0 0,1 0 96 0 0,0-1-96 0 0,1 0 96 0 0,-1 1-96 0 0,0-1 0 0 0,0 1 0 0 0,0 1 0 0 0,0-1 64 0 0,0-1-64 0 0,1 0 0 0 0,-1-1 64 0 0,1 0-64 0 0,0-2 0 0 0,0 0 0 0 0,-3 0 64 0 0,-3 1-64 0 0,-2-1 64 0 0,2 1-64 0 0,1 1 0 0 0,2 0 72 0 0,1-1-72 0 0,1 1 64 0 0,0-1-64 0 0,1 1 64 0 0,-1-1-64 0 0,1 0 0 0 0,-4 0 72 0 0,-1 0-72 0 0,0 1 72 0 0,-3 2-72 0 0,0 0 72 0 0,2 1-72 0 0,1 0 0 0 0,2 0 72 0 0,1 0-72 0 0,-1 1 0 0 0,0-1 72 0 0,-2 0-72 0 0,-1 0 0 0 0,-1-1 96 0 0,-1 0-96 0 0,-2-1 96 0 0,-5-1 16 0 0,-3 0-32 0 0,0 0-8 0 0,1 1 0 0 0,2-1-8 0 0,1 1 0 0 0,1 0 0 0 0,-5 2 0 0 0,0 0 16 0 0,0 2-80 0 0,1 0 80 0 0,2 1-80 0 0,2 0 0 0 0,4 0 0 0 0,1 1 64 0 0,2-2-64 0 0,-4 2 64 0 0,-8 2 0 0 0,-8 2 8 0 0,-8 1-8 0 0,1-1-64 0 0,4-2 64 0 0,1 0 0 0 0,3-2-64 0 0,4-1 64 0 0,-1 0 0 0 0,-4-1 0 0 0,-3-1 400 0 0,-4 1 592 0 0,-1-2-800 0 0,-3 0-1168 0 0,-2-1 368 0 0,-3-3 544 0 0,2-2 64 0 0,6-2-64 0 0,1-3 0 0 0,-2-4 64 0 0,4-2-64 0 0,6 0 0 0 0,1-6-544 0 0,5-1 256 0 0,9 0-6184 0 0,7 0-1240 0 0,8 5-2215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26.153"/>
    </inkml:context>
    <inkml:brush xml:id="br0">
      <inkml:brushProperty name="width" value="0.35" units="cm"/>
      <inkml:brushProperty name="height" value="2.1" units="cm"/>
      <inkml:brushProperty name="color" value="#66CC00"/>
      <inkml:brushProperty name="inkEffects" value="pencil"/>
    </inkml:brush>
  </inkml:definitions>
  <inkml:trace contextRef="#ctx0" brushRef="#br0">1472 92 919 202950 69029,'0'0'80'0'0,"1"0"-80"0"0,1-1 0 0 0,-1 1 696 0 0,1 0 960 0 0,-1 0-488 0 0,1-1-768 0 0,0 0-216 0 0,0 0 104 0 0,0-1 328 0 0,-1 0-304 0 0,-1-2 104 0 0,0 0 16 0 0,-1 0 8 0 0,-2-2 384 0 0,0 0-64 0 0,-2-1-96 0 0,-1 0-136 0 0,-2 1 32 0 0,-1 1 48 0 0,-1 1 0 0 0,0 2-304 0 0,0 1 0 0 0,0 1 0 0 0,1 0-16 0 0,1 0 0 0 0,-1 0 0 0 0,0-1 288 0 0,-1 0-296 0 0,0 0 0 0 0,-1-1 256 0 0,-1 0-288 0 0,1-1 0 0 0,1 1 0 0 0,0 0-16 0 0,0 0 0 0 0,0 1 0 0 0,-1 0 224 0 0,-3 1-8 0 0,-1 0-224 0 0,-1 1-72 0 0,-2 0 104 0 0,-4 0 48 0 0,0 0-120 0 0,0 0 0 0 0,-1-1 192 0 0,0 0-176 0 0,2-1 0 0 0,-3 0 160 0 0,1 0-216 0 0,0 0 0 0 0,-1 0 144 0 0,-3-1 0 0 0,-1 1-144 0 0,0-1 24 0 0,2 1 8 0 0,0 0 0 0 0,0 1 0 0 0,-1-1 16 0 0,-2 0 0 0 0,-1 0 0 0 0,-1 1 0 0 0,-1 1 32 0 0,0-1 0 0 0,-1 1 8 0 0,-7 1 232 0 0,-12 2 0 0 0,-6 0-232 0 0,-2 1-40 0 0,-6 2 160 0 0,2 0-176 0 0,5-1-80 0 0,7 1-8 0 0,8-1-8 0 0,8-1 0 0 0,6 0-80 0 0,6-1-80 0 0,6-1-1128 0 0,13 0-1632 0 0,7-1-18799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26.873"/>
    </inkml:context>
    <inkml:brush xml:id="br0">
      <inkml:brushProperty name="width" value="0.35" units="cm"/>
      <inkml:brushProperty name="height" value="2.1" units="cm"/>
      <inkml:brushProperty name="color" value="#66CC00"/>
      <inkml:brushProperty name="inkEffects" value="pencil"/>
    </inkml:brush>
  </inkml:definitions>
  <inkml:trace contextRef="#ctx0" brushRef="#br0">1450 24 7711 205559 68904,'-2'-1'344'0'0,"-1"-2"72"0"0,-1 1-336 0 0,-1-1-80 0 0,0 1 0 0 0,0 0 312 0 0,1 1 40 0 0,-2 1 16 0 0,-2 1 296 0 0,-2 0-376 0 0,-1 2-8 0 0,-2-1 160 0 0,0 1-312 0 0,1 0 0 0 0,2 0 0 0 0,1-1 96 0 0,1 0 8 0 0,0-1 8 0 0,0-1 0 0 0,-1 0 88 0 0,-5-1 376 0 0,-4 1-352 0 0,-2-1 0 0 0,-7 2 368 0 0,-4 0-360 0 0,-1 0-8 0 0,-6 1 336 0 0,-3 1-344 0 0,1 0 16 0 0,-1 0 8 0 0,2 0 0 0 0,-6 1 408 0 0,-9 1 56 0 0,-3 0-416 0 0,1 0-32 0 0,3-1-8 0 0,4 0 0 0 0,-8 0 328 0 0,-2-2-384 0 0,-1 0 0 0 0,1-2 0 0 0,2-1-104 0 0,-3-2 160 0 0,4-1-192 0 0,6-2-184 0 0,7 0 64 0 0,7 0-64 0 0,4-3-128 0 0,4-1-272 0 0,7-1 192 0 0,6-2-3800 0 0,6 1-14783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27.909"/>
    </inkml:context>
    <inkml:brush xml:id="br0">
      <inkml:brushProperty name="width" value="0.35" units="cm"/>
      <inkml:brushProperty name="height" value="2.1" units="cm"/>
      <inkml:brushProperty name="color" value="#66CC00"/>
      <inkml:brushProperty name="inkEffects" value="pencil"/>
    </inkml:brush>
  </inkml:definitions>
  <inkml:trace contextRef="#ctx0" brushRef="#br0">2652 77 1839 205306 71391,'-4'-1'160'0'0,"-4"1"-160"0"0,-5 0 1408 0 0,-2 1 1936 0 0,-2 1-1072 0 0,-3 1-1944 0 0,-1 1-40 0 0,-5 2 200 0 0,-5 0-88 0 0,-3 0 112 0 0,-3-1 152 0 0,-3-2 88 0 0,2-2-312 0 0,3 0 0 0 0,3-2 0 0 0,4-1-64 0 0,2 1-16 0 0,2-1 0 0 0,0-1 0 0 0,1 1-112 0 0,-2-1 192 0 0,-5 0-64 0 0,1-1-216 0 0,2 1-8 0 0,2 0 0 0 0,3 1-32 0 0,-1-1 104 0 0,-3 0 40 0 0,-2 0 56 0 0,-2 1 8 0 0,1 0-152 0 0,2 0 0 0 0,-1 2 168 0 0,1 0-176 0 0,3 1 0 0 0,-2 1 184 0 0,1 1-168 0 0,1-1 0 0 0,-3 1 128 0 0,-1 0-200 0 0,1-1 0 0 0,2-1 0 0 0,2 0-32 0 0,2-1-8 0 0,1-1 0 0 0,1 1 0 0 0,0-1-72 0 0,-3 0 64 0 0,-5-1 0 0 0,-1 1-64 0 0,1-1 72 0 0,2 1-72 0 0,2-1 64 0 0,-1 1 16 0 0,0 0-80 0 0,2 1 72 0 0,-3 0-8 0 0,-2 0-64 0 0,-2 0 64 0 0,-1 0-64 0 0,-2 0 64 0 0,-2 0-64 0 0,-1 1 0 0 0,2-1 64 0 0,4 0 0 0 0,0 0 32 0 0,1 0-32 0 0,1 0 0 0 0,-3-1 64 0 0,-1-1-64 0 0,1 0 0 0 0,-3-1 64 0 0,-4-1-64 0 0,-5 0 32 0 0,-3 0 64 0 0,0 1-96 0 0,5 1 0 0 0,-3 0 120 0 0,-3 0 72 0 0,-4-1 0 0 0,2 1-128 0 0,4-1 0 0 0,0 0 64 0 0,2 0-128 0 0,3-1-64 0 0,-2 0 96 0 0,-1-2-192 0 0,2 0 96 0 0,6 1-1312 0 0,7 1-216 0 0,8 1-19343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30.270"/>
    </inkml:context>
    <inkml:brush xml:id="br0">
      <inkml:brushProperty name="width" value="0.35" units="cm"/>
      <inkml:brushProperty name="height" value="2.1" units="cm"/>
      <inkml:brushProperty name="color" value="#66CC00"/>
      <inkml:brushProperty name="inkEffects" value="pencil"/>
    </inkml:brush>
  </inkml:definitions>
  <inkml:trace contextRef="#ctx0" brushRef="#br0">2063 87 3711 269595 47609,'-1'0'160'0'0,"-7"1"40"0"0,-4 0-200 0 0,-1 0 0 0 0,0 0 448 0 0,0 0 56 0 0,2 1 8 0 0,-4 0 384 0 0,-9 1-192 0 0,-4 0-352 0 0,-1-1-152 0 0,1 0-32 0 0,2 0-8 0 0,3-1 0 0 0,1 0 8 0 0,3 0 0 0 0,1-1 0 0 0,-2 1 160 0 0,0-1-176 0 0,0 1 0 0 0,0-1 0 0 0,1 0 24 0 0,-4 0 192 0 0,-3-1 0 0 0,-3-1-184 0 0,2-1 0 0 0,1-1 0 0 0,2 0 56 0 0,-2-2 272 0 0,-5 0-40 0 0,-2 0-264 0 0,1 0 0 0 0,-6 1 120 0 0,-1 1-232 0 0,1-1 0 0 0,-6-1 96 0 0,-4-2-16 0 0,0-1-88 0 0,3 0 104 0 0,-1-1 232 0 0,1 2-208 0 0,2 1-48 0 0,-7 3 152 0 0,-12 6-88 0 0,-15 5-136 0 0,-5 6-96 0 0,3 1 72 0 0,7 0-72 0 0,6-1 0 0 0,7-2 72 0 0,6-1-72 0 0,6-2 0 0 0,5-2 0 0 0,4 1 64 0 0,2-1-64 0 0,-5 3 96 0 0,-6 5-512 0 0,-5 5-880 0 0,5 0-12487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31.461"/>
    </inkml:context>
    <inkml:brush xml:id="br0">
      <inkml:brushProperty name="width" value="0.35" units="cm"/>
      <inkml:brushProperty name="height" value="2.1" units="cm"/>
      <inkml:brushProperty name="color" value="#66CC00"/>
      <inkml:brushProperty name="inkEffects" value="pencil"/>
    </inkml:brush>
  </inkml:definitions>
  <inkml:trace contextRef="#ctx0" brushRef="#br0">3054 88 2815 271273 50213,'-3'0'280'0'0,"-1"-1"-280"0"0,-1 0 0 0 0,1 0 88 0 0,0 1-16 0 0,0 0 0 0 0,0 0 0 0 0,-2-1 56 0 0,-2-1 136 0 0,-1-2-128 0 0,-1 0 304 0 0,-2-1 568 0 0,0-1-496 0 0,0 0 0 0 0,-1-1 528 0 0,-1-1-104 0 0,-3-1-144 0 0,0 1-400 0 0,0 1-136 0 0,-2 1 184 0 0,-5 2-128 0 0,-1 0-248 0 0,2 2 0 0 0,1 1 0 0 0,2 1-64 0 0,-3 2 64 0 0,-3-1 144 0 0,-4 1 112 0 0,-5-1 48 0 0,-4 1 80 0 0,-3 0-96 0 0,-1 2-120 0 0,-2 1-56 0 0,0 1-88 0 0,3-1-88 0 0,5-1 96 0 0,6-2-96 0 0,5 0 96 0 0,0-2 56 0 0,-1-2 96 0 0,0-1-128 0 0,2-1 40 0 0,-1 0 168 0 0,0 0-160 0 0,0 1-48 0 0,-3 0 88 0 0,-1 1-104 0 0,1 1-104 0 0,1 1 64 0 0,1 0-64 0 0,1 2 0 0 0,0 0 64 0 0,0 0-64 0 0,-1 1 0 0 0,-1 2 0 0 0,-2-1 0 0 0,-5 2 0 0 0,-1 0 0 0 0,0-1 0 0 0,-2-1 0 0 0,-5-3 0 0 0,0-1 0 0 0,4-1 0 0 0,-1-1 64 0 0,-2 0-64 0 0,-3 0 72 0 0,-3 0-8 0 0,-3 0-64 0 0,2 1 64 0 0,6 2-64 0 0,-2 2 0 0 0,2 2 64 0 0,3 2-64 0 0,-2 2 0 0 0,1 0 0 0 0,3 0 64 0 0,3-2-64 0 0,4-1 0 0 0,1-2 0 0 0,4-1 0 0 0,-3-2 64 0 0,2-1-64 0 0,1 0 0 0 0,1-2 0 0 0,3 0 0 0 0,-2 0 0 0 0,-4-1 64 0 0,0 1-64 0 0,1-1 0 0 0,1 1 64 0 0,2 1-64 0 0,2 0 0 0 0,-1 0 72 0 0,1-1-72 0 0,0 0 0 0 0,-1 0 64 0 0,-2 0-64 0 0,0 1 0 0 0,-4 0 72 0 0,-1 0-72 0 0,-1 1 96 0 0,0 0-96 0 0,1-1 64 0 0,1 0-64 0 0,0 1 0 0 0,1-1 0 0 0,-1 2 0 0 0,1 0 80 0 0,-1 3-80 0 0,-4 4-9352 0 0,4 1 2729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9:25.143"/>
    </inkml:context>
    <inkml:brush xml:id="br0">
      <inkml:brushProperty name="width" value="0.1" units="cm"/>
      <inkml:brushProperty name="height" value="0.1" units="cm"/>
      <inkml:brushProperty name="color" value="#FFFF00"/>
    </inkml:brush>
  </inkml:definitions>
  <inkml:trace contextRef="#ctx0" brushRef="#br0">2571 2047 6447 0 0,'-11'0'554'0'0,"8"0"-406"0"0,0-1 0 0 0,0 1 0 0 0,0 0 0 0 0,0 0 0 0 0,0 1 0 0 0,0-1 0 0 0,0 1 0 0 0,0-1 0 0 0,1 1 0 0 0,-1 0 0 0 0,0 0 0 0 0,-5 3 0 0 0,-7 2 2160 0 0,-7 3-1936 0 0,21-9-345 0 0,1 0 0 0 0,-1 1 0 0 0,0-1 0 0 0,1 0 0 0 0,-1 1 0 0 0,1-1 0 0 0,-1 1 0 0 0,0-1 0 0 0,1 1 0 0 0,-1-1 0 0 0,1 1 0 0 0,-1-1 0 0 0,1 1 0 0 0,-1-1 0 0 0,1 1 0 0 0,0 0 0 0 0,-1-1 0 0 0,1 1 0 0 0,0 0 0 0 0,-1-1 0 0 0,1 2 0 0 0,1-2 5 0 0,1 0 1 0 0,0 0-1 0 0,-1 0 0 0 0,1 0 0 0 0,-1 0 0 0 0,1 0 0 0 0,0 0 0 0 0,-1-1 0 0 0,1 1 0 0 0,-1-1 0 0 0,3 0 0 0 0,6-2 1711 0 0,-4 4-1119 0 0,1 1-1 0 0,0-1 0 0 0,-1 1 1 0 0,1 0-1 0 0,8 4 0 0 0,17 5-483 0 0,-17-8-29 0 0,1-1-1 0 0,0 0 0 0 0,1-1 1 0 0,-1-1-1 0 0,0-1 1 0 0,0 0-1 0 0,0-1 0 0 0,0 0 1 0 0,0-1-1 0 0,0-1 1 0 0,-1-1-1 0 0,0 0 0 0 0,0-1 1 0 0,29-16-1 0 0,-15 7 180 0 0,-1-1 0 0 0,0-1 1 0 0,-1-1-1 0 0,44-40 0 0 0,-65 51-140 0 0,0 0 0 0 0,-1 0-1 0 0,0-1 1 0 0,7-12 0 0 0,-9 13-21 0 0,1 0-1 0 0,0 0 1 0 0,1 0-1 0 0,0 1 1 0 0,0-1 0 0 0,8-6-1 0 0,0 1-100 0 0,-1-1 1 0 0,1-1-1 0 0,-2 0 0 0 0,0 0 1 0 0,-1-1-1 0 0,11-21 0 0 0,7-23 4455 0 0,-24 52-4980 0 0,-1 1 0 0 0,1-1 0 0 0,10-11 0 0 0,-11 15 582 0 0,0 0 0 0 0,0-1-1 0 0,-1 0 1 0 0,1 1 0 0 0,-1-1-1 0 0,0 0 1 0 0,0 0 0 0 0,0 0 0 0 0,-1 0-1 0 0,1-1 1 0 0,-1 1 0 0 0,0 0 0 0 0,0-1-1 0 0,0-5 1 0 0,-1 4-130 0 0,1 0 0 0 0,0 0 0 0 0,0 0 0 0 0,4-10 0 0 0,-3 10 131 0 0,-1 0 0 0 0,1 0 0 0 0,-1-1 0 0 0,1-10 0 0 0,-2 13-166 0 0,-1-1-1 0 0,1 1 0 0 0,-1-1 0 0 0,0 1 1 0 0,0 0-1 0 0,0-1 0 0 0,-1 1 0 0 0,1 0 1 0 0,-1 0-1 0 0,0 0 0 0 0,0 0 0 0 0,-1 0 1 0 0,-2-3-1 0 0,-2-4 138 0 0,7 10-53 0 0,-1 0-1 0 0,1 0 1 0 0,-1 0 0 0 0,1 0 0 0 0,-1 0-1 0 0,1 0 1 0 0,-1 0 0 0 0,0 0 0 0 0,1 0-1 0 0,-1 0 1 0 0,0 1 0 0 0,0-1-1 0 0,0 0 1 0 0,1 1 0 0 0,-1-1 0 0 0,0 1-1 0 0,0-1 1 0 0,-2 0 0 0 0,0 0 58 0 0,11 0 100 0 0,-3-8 88 0 0,-3 4-224 0 0,-1 1 0 0 0,0 0 0 0 0,0-1-1 0 0,0 1 1 0 0,0-1 0 0 0,-1 1 0 0 0,0-1-1 0 0,0 1 1 0 0,-1-9 0 0 0,1-20 243 0 0,5 4 312 0 0,-2 14-663 0 0,0 0 0 0 0,-1 0 0 0 0,-1 0 0 0 0,-1 0 0 0 0,-1-18 0 0 0,0 18 269 0 0,-2-13-83 0 0,-1 0 0 0 0,-8-30 0 0 0,6 43-77 0 0,-14-28-1 0 0,14 31-1 0 0,0-2 0 0 0,-8-22 0 0 0,-15-49 39 0 0,23 55-16 0 0,2 0 0 0 0,0-1 0 0 0,1-37 0 0 0,-5-35-28 0 0,0 31 101 0 0,-12-236 325 0 0,20 302-437 0 0,-1 1 1 0 0,1-1-1 0 0,-1 0 0 0 0,0 1 1 0 0,-1-1-1 0 0,0 1 1 0 0,1-1-1 0 0,-2 1 1 0 0,1 0-1 0 0,-1-1 1 0 0,1 1-1 0 0,-1 1 0 0 0,-1-1 1 0 0,1 0-1 0 0,-1 1 1 0 0,0-1-1 0 0,0 1 1 0 0,0 0-1 0 0,0 1 0 0 0,-1-1 1 0 0,1 1-1 0 0,-1 0 1 0 0,0 0-1 0 0,0 0 1 0 0,-10-4-1 0 0,-2 2 2 0 0,0 0-1 0 0,0 2 1 0 0,0 0 0 0 0,0 0-1 0 0,-19 1 1 0 0,12 0 15 0 0,-1 0-1 0 0,-30-7 1 0 0,36 5-7 0 0,1 0 0 0 0,0 2 0 0 0,-1 0 1 0 0,1 2-1 0 0,-27 1 0 0 0,-33 11 0 0 0,-48 6 37 0 0,-35 8 58 0 0,42-3-111 0 0,-141 26-3 0 0,87-13 0 0 0,125-30 0 0 0,-1-2 0 0 0,-1-3 0 0 0,-82-7 0 0 0,-12 0 0 0 0,58 2 0 0 0,-127-23 0 0 0,154 18 0 0 0,-276-26 0 0 0,308 35 0 0 0,-1 0 0 0 0,1 2 0 0 0,0 2 0 0 0,0 0 0 0 0,-27 8 0 0 0,43-8-4 0 0,-1 0 0 0 0,2 0 0 0 0,-1 1 0 0 0,0 1 0 0 0,1-1 0 0 0,0 2 0 0 0,0-1 0 0 0,1 1 0 0 0,0 1 0 0 0,0 0 0 0 0,0 0 0 0 0,1 1 0 0 0,1 0 0 0 0,-1 0 0 0 0,2 1 0 0 0,-1 0 0 0 0,-9 20 0 0 0,1 3-31 0 0,0 1 1 0 0,3 0-1 0 0,-17 71 0 0 0,-39 285-146 0 0,10-59 181 0 0,44-262 0 0 0,-6 25 0 0 0,-24 157 0 0 0,44-246-3 0 0,0 0 1 0 0,0-1-1 0 0,0 1 0 0 0,1-1 0 0 0,0 1 1 0 0,0-1-1 0 0,0 1 0 0 0,1-1 0 0 0,-1 0 1 0 0,1 1-1 0 0,0-1 0 0 0,0 0 0 0 0,1 0 1 0 0,-1 0-1 0 0,1-1 0 0 0,5 7 0 0 0,5 3-37 0 0,0 0 0 0 0,28 21-1 0 0,-22-20 17 0 0,-5-3 18 0 0,1-1 0 0 0,0-1 0 0 0,1 0 0 0 0,0-1 0 0 0,0-1 0 0 0,1-1-1 0 0,0 0 1 0 0,0-1 0 0 0,0 0 0 0 0,1-2 0 0 0,21 2 0 0 0,18-1-9 0 0,0-4 1 0 0,66-6-1 0 0,-4-1 4 0 0,-70 9 11 0 0,101 21 0 0 0,266 39 0 0 0,-412-61 0 0 0,40 2 0 0 0,0 2 0 0 0,51 14 0 0 0,-94-19 13 0 0,14 5-44 0 0,-15-5 35 0 0,0 0 1 0 0,1 0-1 0 0,-1 0 0 0 0,0 0 1 0 0,0 0-1 0 0,1 1 0 0 0,-1-1 1 0 0,0 0-1 0 0,0 0 1 0 0,1 0-1 0 0,-1 0 0 0 0,0 0 1 0 0,0 1-1 0 0,1-1 0 0 0,-1 0 1 0 0,0 0-1 0 0,0 0 0 0 0,0 1 1 0 0,1-1-1 0 0,-1 0 1 0 0,0 0-1 0 0,0 0 0 0 0,0 1 1 0 0,0-1-1 0 0,0 0 0 0 0,0 0 1 0 0,1 1-1 0 0,-1-1 0 0 0,0 0 1 0 0,0 1-1 0 0,0-1 1 0 0,0 0-1 0 0,0 0 0 0 0,0 1 1 0 0,0-1-1 0 0,0 0 0 0 0,0 1 1 0 0,0-1-1 0 0,0 0 0 0 0,0 0 1 0 0,0 1-1 0 0,-1-1 1 0 0,1 0-1 0 0,0 0 0 0 0,0 1 1 0 0,0-1-1 0 0,0 0 0 0 0,0 0 1 0 0,-1 1-1 0 0,-3 1-396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32.302"/>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1551 4 4775 268186 49476,'1'-1'464'0'0,"2"-1"-464"0"0,-1 2 216 0 0,0 1 184 0 0,-1 3-200 0 0,-2 1-200 0 0,-2 2 0 0 0,-1 1 0 0 0,-4 1 0 0 0,-2-1 64 0 0,-2 0 152 0 0,-2-2 216 0 0,0-3 184 0 0,0-1-176 0 0,1-1 8 0 0,2 1 0 0 0,0-1-240 0 0,-2 3 112 0 0,-3 2-168 0 0,-3 1-152 0 0,0 1 64 0 0,-1 1-64 0 0,1-1 0 0 0,-3 3 64 0 0,-1-1-64 0 0,0 0 80 0 0,-3-1-16 0 0,-7-1 152 0 0,-6 1 216 0 0,-3-1-216 0 0,1-2 16 0 0,-3 1 248 0 0,-2-2-40 0 0,-6 0-56 0 0,1-1-192 0 0,2-1-8 0 0,-2-1 168 0 0,-2-2-32 0 0,-1-3-48 0 0,3-1-136 0 0,5-3 16 0 0,4-1 0 0 0,5-1 0 0 0,1 0 0 0 0,1-2-56 0 0,-5-1 88 0 0,-4-2-96 0 0,-2 2-88 0 0,-8 1 96 0 0,-10 3 0 0 0,-7 5-96 0 0,3 6-5912 0 0,13 2-2871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33.061"/>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1627 51 2759 272825 50826,'0'-1'248'0'0,"-1"-1"-248"0"0,0 0 784 0 0,-1 0 112 0 0,-1 0 16 0 0,-2 0 288 0 0,-6-1-920 0 0,-7 0-160 0 0,-5 1-32 0 0,-1 0-8 0 0,0 1 32 0 0,1 0 128 0 0,0 1-120 0 0,3 0 152 0 0,1-1 344 0 0,-3-1-16 0 0,-1 0-40 0 0,-1-1-104 0 0,0 1-144 0 0,1 1-160 0 0,3 2-88 0 0,0 0 32 0 0,2 1-96 0 0,0 1 96 0 0,2 0-96 0 0,0 0 96 0 0,-1 1-96 0 0,1 0 184 0 0,-4 0 136 0 0,-5 1 96 0 0,-6 0 120 0 0,-7 0 8 0 0,-1-1-272 0 0,0-1 0 0 0,0-1 0 0 0,-1-2-40 0 0,0-1-8 0 0,-2-3 0 0 0,-8-2 256 0 0,-13-4 48 0 0,-12-4-48 0 0,-12 1-80 0 0,1 2-200 0 0,6 5-128 0 0,-7 8 8 0 0,-13 12-6680 0 0,-4 9 2872 0 0,16 1-2839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9:58.376"/>
    </inkml:context>
    <inkml:brush xml:id="br0">
      <inkml:brushProperty name="width" value="0.1" units="cm"/>
      <inkml:brushProperty name="height" value="0.1" units="cm"/>
      <inkml:brushProperty name="color" value="#E71224"/>
    </inkml:brush>
  </inkml:definitions>
  <inkml:trace contextRef="#ctx0" brushRef="#br0">2662 235 919 0 0,'0'1'78'0'0,"-1"-1"-1"0"0,1 0 0 0 0,-1 0 0 0 0,0 1 1 0 0,1-1-1 0 0,-1 1 0 0 0,1-1 0 0 0,-1 0 1 0 0,1 1-1 0 0,-1-1 0 0 0,1 1 0 0 0,-1-1 1 0 0,1 1-1 0 0,-1-1 0 0 0,1 1 0 0 0,0 0 1 0 0,-1-1-1 0 0,1 1 0 0 0,0-1 0 0 0,0 1 1 0 0,-1 0-1 0 0,1-1 0 0 0,0 1 0 0 0,0 0 1 0 0,0-1-1 0 0,0 1 0 0 0,0 0 0 0 0,0-1 0 0 0,0 1 1 0 0,0 0-1 0 0,0 0 0 0 0,0-1 0 0 0,0 1 1 0 0,0 0-1 0 0,1-1 0 0 0,-1 2 0 0 0,0 2 473 0 0,7-9 436 0 0,-1 1 0 0 0,0-2-1 0 0,0 1 1 0 0,-1-1-1 0 0,8-8 1 0 0,-4-4 60 0 0,-7 16-980 0 0,-1 0 0 0 0,1 0 0 0 0,-1-1 0 0 0,0 1 0 0 0,0-1 0 0 0,0 1 0 0 0,0-1 0 0 0,-1 1 0 0 0,2-3 0 0 0,-3 3 40 0 0,1 0 0 0 0,0 0 0 0 0,-1 1 0 0 0,1-1 0 0 0,-1 0 0 0 0,1 1 0 0 0,-1-1 0 0 0,0 0 0 0 0,1 1 0 0 0,-1-1 0 0 0,0 1 0 0 0,0-1 0 0 0,0 1 0 0 0,-1 0 0 0 0,1-1 0 0 0,0 1 0 0 0,-2-1 0 0 0,-4-6 345 0 0,7 7-431 0 0,-1 0 0 0 0,0-1-1 0 0,0 1 1 0 0,0 0 0 0 0,0 0 0 0 0,-1 0 0 0 0,1 0-1 0 0,0 0 1 0 0,0 0 0 0 0,-1 0 0 0 0,1 0-1 0 0,0 0 1 0 0,-1 0 0 0 0,1 1 0 0 0,-1-1-1 0 0,1 1 1 0 0,-1-1 0 0 0,1 1 0 0 0,-1-1 0 0 0,1 1-1 0 0,-1 0 1 0 0,0 0 0 0 0,1 0 0 0 0,-1 0-1 0 0,1 0 1 0 0,-1 0 0 0 0,0 0 0 0 0,1 1 0 0 0,-3-1-1 0 0,2 2-1 0 0,-1-1-1 0 0,0 0 1 0 0,1 1-1 0 0,-1-1 1 0 0,1 1-1 0 0,0 0 1 0 0,0 0-1 0 0,0 0 1 0 0,0 0-1 0 0,0 0 1 0 0,0 0-1 0 0,0 1 1 0 0,-1 2-1 0 0,1-2-11 0 0,0-1 0 0 0,0 1 0 0 0,1-1 0 0 0,-1 1-1 0 0,-1-1 1 0 0,1 0 0 0 0,0 0 0 0 0,-1 0 0 0 0,1 0 0 0 0,-1-1-1 0 0,1 1 1 0 0,-1 0 0 0 0,-3 1 0 0 0,4-3 0 0 0,-1 1 28 0 0,1 0 1 0 0,-1 0-1 0 0,0 0 1 0 0,0 0-1 0 0,0-1 0 0 0,1 0 1 0 0,-1 1-1 0 0,0-1 1 0 0,0 0-1 0 0,0 0 0 0 0,0 0 1 0 0,-3-2-1 0 0,-62-10 854 0 0,46 10-724 0 0,17 2-131 0 0,0 0 0 0 0,0-1 0 0 0,0 0 0 0 0,0 0-1 0 0,0 0 1 0 0,0 0 0 0 0,-4-3 0 0 0,-18-8 306 0 0,-50-31-1 0 0,57 32-251 0 0,0 1 0 0 0,0 1 0 0 0,-1 0 0 0 0,0 2 0 0 0,0 1-1 0 0,-41-8 1 0 0,48 11-57 0 0,0-1-1 0 0,-21-9 1 0 0,-10-3 73 0 0,33 13-94 0 0,0 2 1 0 0,0-1-1 0 0,0 2 0 0 0,-1 0 0 0 0,1 0 0 0 0,-21 4 0 0 0,14-3 15 0 0,-30-1-1 0 0,17-1 5 0 0,-135 8 385 0 0,14 2-69 0 0,75-13-344 0 0,47 2 0 0 0,-38 1 0 0 0,26 4 0 0 0,17-1 0 0 0,0 0 0 0 0,0-2 0 0 0,-45-5 0 0 0,39 1 73 0 0,0 2-1 0 0,-43 2 0 0 0,29 0-33 0 0,6 2-39 0 0,-40 7 0 0 0,-6 1 0 0 0,21-5 0 0 0,-76 17 0 0 0,93-15 26 0 0,-87 1 0 0 0,64-5-14 0 0,45-2-23 0 0,12-1 20 0 0,1 1 1 0 0,-1 0-1 0 0,0 1 1 0 0,0 0-1 0 0,1 1 0 0 0,-1 1 1 0 0,-16 6-1 0 0,-37 24-638 0 0,40-19-4354 0 0,10-5-1093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01.073"/>
    </inkml:context>
    <inkml:brush xml:id="br0">
      <inkml:brushProperty name="width" value="0.1" units="cm"/>
      <inkml:brushProperty name="height" value="0.1" units="cm"/>
      <inkml:brushProperty name="color" value="#E71224"/>
    </inkml:brush>
  </inkml:definitions>
  <inkml:trace contextRef="#ctx0" brushRef="#br0">1695 125 455 0 0,'0'-1'194'0'0,"0"1"-1"0"0,0-1 0 0 0,0 1 0 0 0,-1-1 0 0 0,1 1 0 0 0,0-1 0 0 0,0 0 0 0 0,0 1 0 0 0,-1-1 0 0 0,1 1 0 0 0,0-1 0 0 0,0 1 0 0 0,-1-1 0 0 0,-1-1 772 0 0,2 2-772 0 0,-1-1 0 0 0,1 1 1 0 0,0 0-1 0 0,-1-1 0 0 0,0 1 0 0 0,1 0 0 0 0,-1-1 0 0 0,1 1 0 0 0,-1 0 0 0 0,1 0 0 0 0,-1 0 0 0 0,1 0 0 0 0,-1 0 0 0 0,0-1 0 0 0,1 1 0 0 0,-1 0 0 0 0,1 0 0 0 0,-1 0 0 0 0,0 1 0 0 0,-32 3 365 0 0,12 0 387 0 0,15-4-732 0 0,-3-1 12 0 0,0 1-1 0 0,0 0 0 0 0,0 1 1 0 0,0 0-1 0 0,0 1 0 0 0,0-1 1 0 0,0 2-1 0 0,-13 4 0 0 0,1 2 114 0 0,0-2 0 0 0,-1 0 0 0 0,1-1-1 0 0,-1-2 1 0 0,0 0 0 0 0,-1-1 0 0 0,1-1-1 0 0,-24-2 1 0 0,19 1-81 0 0,8-1-198 0 0,0 0-1 0 0,0-1 1 0 0,-21-4-1 0 0,26 1 78 0 0,1 0 1 0 0,1-1-1 0 0,-23-11 0 0 0,-18-6 162 0 0,18 12-221 0 0,25 8-78 0 0,0-1 1 0 0,0 0-1 0 0,-16-7 0 0 0,11 3 25 0 0,0 1 0 0 0,0 1 0 0 0,-1 0 0 0 0,1 1 0 0 0,-1 0 0 0 0,0 2 0 0 0,-20-2 0 0 0,-17-2-14 0 0,27 3 4 0 0,0 0-1 0 0,1 2 1 0 0,-53 4-1 0 0,43 1 109 0 0,-1-1-1 0 0,0-2 0 0 0,1-2 1 0 0,-1-1-1 0 0,-49-9 0 0 0,15-5 274 0 0,40 8-210 0 0,-45-6 1 0 0,67 14-162 0 0,1-1 1 0 0,0 1-1 0 0,-1 0 1 0 0,1 1 0 0 0,0 0-1 0 0,0 0 1 0 0,-1 0 0 0 0,1 1-1 0 0,-12 5 1 0 0,8-2-128 0 0,1 1 0 0 0,-1 0 0 0 0,1 1-1 0 0,-18 15 1 0 0,11-7-6137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03.606"/>
    </inkml:context>
    <inkml:brush xml:id="br0">
      <inkml:brushProperty name="width" value="0.1" units="cm"/>
      <inkml:brushProperty name="height" value="0.1" units="cm"/>
      <inkml:brushProperty name="color" value="#E71224"/>
    </inkml:brush>
  </inkml:definitions>
  <inkml:trace contextRef="#ctx0" brushRef="#br0">2233 74 3079 0 0,'-4'0'125'0'0,"1"0"-1"0"0,-1 1 0 0 0,0-1 0 0 0,1 1 0 0 0,-1 0 1 0 0,1 0-1 0 0,0 0 0 0 0,-1 0 0 0 0,1 1 0 0 0,0 0 1 0 0,0-1-1 0 0,0 1 0 0 0,0 0 0 0 0,0 0 0 0 0,0 1 1 0 0,0-1-1 0 0,1 1 0 0 0,-1-1 0 0 0,-2 5 0 0 0,3-5-61 0 0,1-1-1 0 0,-1 0 1 0 0,0 0-1 0 0,0 1 1 0 0,0-1-1 0 0,0 0 1 0 0,0-1-1 0 0,0 1 1 0 0,0 0-1 0 0,0 0 0 0 0,0-1 1 0 0,0 1-1 0 0,0-1 1 0 0,0 0-1 0 0,0 0 1 0 0,-1 0-1 0 0,1 0 1 0 0,0 0-1 0 0,0 0 1 0 0,0 0-1 0 0,0-1 1 0 0,-3 0-1 0 0,2 0 119 0 0,-1 1 0 0 0,1-1-1 0 0,0 1 1 0 0,0 0 0 0 0,0 0 0 0 0,0 0 0 0 0,-1 1-1 0 0,1-1 1 0 0,0 1 0 0 0,-6 2 0 0 0,6-1-117 0 0,-1 0 0 0 0,0 0 0 0 0,0-1 0 0 0,1 1 0 0 0,-1-1 0 0 0,0 0 1 0 0,0 0-1 0 0,-1 0 0 0 0,1 0 0 0 0,0-1 0 0 0,0 0 0 0 0,0 0 0 0 0,0 0 0 0 0,0 0 1 0 0,-1 0-1 0 0,1-1 0 0 0,0 0 0 0 0,0 0 0 0 0,0 0 0 0 0,-4-2 0 0 0,-3-1 230 0 0,1-1-1 0 0,-1 0 1 0 0,1 0-1 0 0,0-1 1 0 0,0-1-1 0 0,1 0 0 0 0,0 0 1 0 0,0 0-1 0 0,0-1 1 0 0,1-1-1 0 0,-10-13 1 0 0,15 19-270 0 0,0 0 1 0 0,1 0-1 0 0,-2 0 0 0 0,1 1 1 0 0,0-1-1 0 0,-1 1 1 0 0,1-1-1 0 0,-1 1 1 0 0,1 0-1 0 0,-1 0 1 0 0,0 1-1 0 0,0-1 1 0 0,0 1-1 0 0,0 0 1 0 0,0 0-1 0 0,-7 0 1 0 0,-3 0 121 0 0,0 1 1 0 0,0 0 0 0 0,-23 4 0 0 0,-16 1 32 0 0,44-4-174 0 0,0 0 0 0 0,1 0 0 0 0,-1 2 0 0 0,1-1 0 0 0,0 1 0 0 0,0 0 0 0 0,-8 4 0 0 0,4-2 3 0 0,1 0 0 0 0,-19 4 0 0 0,-64 7 204 0 0,-122 6 0 0 0,113-23-75 0 0,75-1-70 0 0,-1 2 0 0 0,1 1 0 0 0,0 0 0 0 0,-45 10 0 0 0,36-3 51 0 0,-1-2-1 0 0,0-2 0 0 0,0-1 1 0 0,0-2-1 0 0,0-1 0 0 0,-1-2 1 0 0,1-2-1 0 0,-60-14 0 0 0,59 11 49 0 0,-1 2-1 0 0,1 1 0 0 0,-1 2 1 0 0,0 2-1 0 0,-68 9 0 0 0,80-6-149 0 0,1 2 0 0 0,0 1 0 0 0,-49 18 0 0 0,66-19-247 0 0,1 0 0 0 0,1 0 0 0 0,-1 1-1 0 0,-9 8 1 0 0,0 0-1101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10.837"/>
    </inkml:context>
    <inkml:brush xml:id="br0">
      <inkml:brushProperty name="width" value="0.1" units="cm"/>
      <inkml:brushProperty name="height" value="0.1" units="cm"/>
      <inkml:brushProperty name="color" value="#E71224"/>
    </inkml:brush>
  </inkml:definitions>
  <inkml:trace contextRef="#ctx0" brushRef="#br0">25 187 5871 0 0,'-4'-9'671'0'0,"0"0"-1"0"0,0 0 0 0 0,0 0 0 0 0,-4-18 0 0 0,8 22-470 0 0,0 0 0 0 0,-1 0 1 0 0,1 1-1 0 0,1-1 0 0 0,-1 0 0 0 0,1 0 0 0 0,0 0 0 0 0,0 1 0 0 0,0-1 0 0 0,1 1 0 0 0,-1-1 0 0 0,4-5 0 0 0,-2 4-21 0 0,1-1 0 0 0,0 1 0 0 0,1 0-1 0 0,0 0 1 0 0,0 0 0 0 0,8-7 0 0 0,-6 7 339 0 0,-13 39 1768 0 0,4-21-2128 0 0,0 1-1 0 0,1 0 0 0 0,0 0 1 0 0,1 0-1 0 0,0 0 1 0 0,1 0-1 0 0,1 0 0 0 0,0-1 1 0 0,0 1-1 0 0,1 0 1 0 0,1-1-1 0 0,11 24 0 0 0,4 2 336 0 0,1-1 1 0 0,42 55-1 0 0,-5 4 138 0 0,-15-23-236 0 0,-16-28-104 0 0,27 67 1 0 0,-31-64-195 0 0,-11-26-58 0 0,1-1 1 0 0,1-1-1 0 0,30 35 0 0 0,-17-22-20 0 0,-18-22 21 0 0,0 0 0 0 0,-1 0 1 0 0,0 0-1 0 0,-1 1 0 0 0,-1 0 0 0 0,0 0 0 0 0,6 21 0 0 0,-7-14 36 0 0,-1 0 0 0 0,-1-1 0 0 0,-1 1-1 0 0,-1 33 1 0 0,-1-34 47 0 0,0 0 0 0 0,-2-1 0 0 0,0 1 0 0 0,0 0 0 0 0,-2-1 0 0 0,0 0 0 0 0,-1 0 0 0 0,-1-1 0 0 0,-1 1 0 0 0,0-2 0 0 0,-10 16 0 0 0,-124 180 1692 0 0,132-195-1781 0 0,1 0 1 0 0,1 1-1 0 0,-7 20 0 0 0,6-15 39 0 0,-13 25 0 0 0,18-41-65 0 0,0 1-1 0 0,0-1 1 0 0,0 0 0 0 0,-1-1 0 0 0,0 1 0 0 0,0-1-1 0 0,0 0 1 0 0,-7 5 0 0 0,-3-2-434 0 0,9-7-104 0 0,7-4-211 0 0,4 0-1034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09.549"/>
    </inkml:context>
    <inkml:brush xml:id="br0">
      <inkml:brushProperty name="width" value="0.1" units="cm"/>
      <inkml:brushProperty name="height" value="0.1" units="cm"/>
      <inkml:brushProperty name="color" value="#E71224"/>
    </inkml:brush>
  </inkml:definitions>
  <inkml:trace contextRef="#ctx0" brushRef="#br0">64 251 455 0 0,'-17'-27'807'0'0,"17"26"-581"0"0,-1 0 0 0 0,1 0 0 0 0,-1 0-1 0 0,1 0 1 0 0,-1-1 0 0 0,1 1 0 0 0,0 0-1 0 0,0 0 1 0 0,0-1 0 0 0,0 1 0 0 0,0 0-1 0 0,0-1 1 0 0,0 1 0 0 0,0 0 0 0 0,0 0-1 0 0,0-1 1 0 0,1 1 0 0 0,-1 0 0 0 0,1 0-1 0 0,-1 0 1 0 0,1-2 0 0 0,48-61-735 0 0,-32 44-48 0 0,-2 0 0 0 0,25-42 0 0 0,-32 33 6690 0 0,-7 35-4412 0 0,-1-5-1662 0 0,0-1 0 0 0,0 1 1 0 0,1 0-1 0 0,-1 0 0 0 0,0 0 0 0 0,0 0 0 0 0,0-1 0 0 0,0 1 0 0 0,0 0 0 0 0,0 0 1 0 0,0 0-1 0 0,-1 0 0 0 0,1-1 0 0 0,0 1 0 0 0,0 0 0 0 0,-1 0 0 0 0,1 1 0 0 0,-2 0 80 0 0,-2 7 137 0 0,0 0 0 0 0,-1 0 1 0 0,0 0-1 0 0,-1-1 0 0 0,0 1 0 0 0,0-1 0 0 0,0-1 0 0 0,-12 11 0 0 0,6-7 32 0 0,1 0-1 0 0,1 1 1 0 0,0 1-1 0 0,1 0 0 0 0,0 0 1 0 0,-8 16-1 0 0,13-22-134 0 0,1 1-1 0 0,0 0 1 0 0,0 0-1 0 0,0 0 1 0 0,1 0-1 0 0,-2 16 0 0 0,-1 53 310 0 0,2-20-368 0 0,-3 100 407 0 0,6-119-66 0 0,8 64 0 0 0,-1-38-217 0 0,12 73 162 0 0,-4-35-284 0 0,-6 39 3 0 0,3 19 678 0 0,-11-152-734 0 0,1-1 0 0 0,0 1 0 0 0,0-1-1 0 0,1 1 1 0 0,0-1 0 0 0,0 0 0 0 0,1 0 0 0 0,0 0 0 0 0,0-1-1 0 0,1 1 1 0 0,5 6 0 0 0,3 1 103 0 0,1-1-1 0 0,0 0 1 0 0,22 14-1 0 0,-33-25-439 0 0,0 0 0 0 0,1 0 0 0 0,-1 0-1 0 0,0-1 1 0 0,1 1 0 0 0,-1-1 0 0 0,8 1 0 0 0,24 1-5255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12.156"/>
    </inkml:context>
    <inkml:brush xml:id="br0">
      <inkml:brushProperty name="width" value="0.1" units="cm"/>
      <inkml:brushProperty name="height" value="0.1" units="cm"/>
      <inkml:brushProperty name="color" value="#E71224"/>
    </inkml:brush>
  </inkml:definitions>
  <inkml:trace contextRef="#ctx0" brushRef="#br0">389 6 4607 0 0,'-18'-6'3263'0'0,"19"19"-562"0"0,0-10-2597 0 0,-1-1-1 0 0,0 0 1 0 0,0 1 0 0 0,-1-1-1 0 0,1 0 1 0 0,0 1-1 0 0,-1-1 1 0 0,0 0-1 0 0,1 0 1 0 0,-1 0-1 0 0,0 1 1 0 0,0-1-1 0 0,0 0 1 0 0,0 0 0 0 0,-1 0-1 0 0,1 0 1 0 0,0-1-1 0 0,-1 1 1 0 0,-2 2-1 0 0,-6 6 914 0 0,0-1-1 0 0,-14 10 1 0 0,0 1 484 0 0,-21 25 722 0 0,-74 100 0 0 0,100-117-2069 0 0,-17 34 1 0 0,21-35-633 0 0,-30 42 1 0 0,38-61-77 0 0,7-8 503 0 0,0 0 0 0 0,0 1-1 0 0,0-1 1 0 0,0 0 0 0 0,0 0 0 0 0,0 0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12.542"/>
    </inkml:context>
    <inkml:brush xml:id="br0">
      <inkml:brushProperty name="width" value="0.1" units="cm"/>
      <inkml:brushProperty name="height" value="0.1" units="cm"/>
      <inkml:brushProperty name="color" value="#E71224"/>
    </inkml:brush>
  </inkml:definitions>
  <inkml:trace contextRef="#ctx0" brushRef="#br0">10 9 9991 0 0,'-9'-8'913'0'0,"9"17"-549"0"0,10 29-306 0 0,-7-27 77 0 0,137 433 5249 0 0,-120-395-4483 0 0,52 119 1030 0 0,-52-133-1892 0 0,-4-7 143 0 0,14 34 0 0 0,-27-54-307 0 0,0 0 0 0 0,0 0 0 0 0,-1 1 0 0 0,0-1 0 0 0,-1 1 0 0 0,0-1 0 0 0,0 1 0 0 0,0-1 0 0 0,-2 11 0 0 0,0-11-1344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12.884"/>
    </inkml:context>
    <inkml:brush xml:id="br0">
      <inkml:brushProperty name="width" value="0.1" units="cm"/>
      <inkml:brushProperty name="height" value="0.1" units="cm"/>
      <inkml:brushProperty name="color" value="#E71224"/>
    </inkml:brush>
  </inkml:definitions>
  <inkml:trace contextRef="#ctx0" brushRef="#br0">8 1 5063 0 0,'-1'0'69'0'0,"1"0"-1"0"0,0 0 0 0 0,0 0 1 0 0,-1 0-1 0 0,1 0 0 0 0,0 0 1 0 0,0 0-1 0 0,-1 0 0 0 0,1 0 1 0 0,0 0-1 0 0,-1 0 0 0 0,1 0 1 0 0,0 1-1 0 0,0-1 0 0 0,0 0 0 0 0,-1 0 1 0 0,1 0-1 0 0,0 0 0 0 0,0 1 1 0 0,-1-1-1 0 0,1 0 0 0 0,0 0 1 0 0,0 0-1 0 0,0 1 0 0 0,0-1 1 0 0,0 0-1 0 0,-1 0 0 0 0,1 1 1 0 0,0-1-1 0 0,0 0 0 0 0,0 1 0 0 0,0-1 1 0 0,0 0-1 0 0,0 0 0 0 0,0 1 1 0 0,0-1-1 0 0,0 0 0 0 0,0 0 1 0 0,0 1-1 0 0,0-1 0 0 0,0 1 1 0 0,0 22 2897 0 0,7 23-1250 0 0,22 44-539 0 0,77 162-1 0 0,-47-121 215 0 0,-23-55-535 0 0,19 48-167 0 0,-50-112-676 0 0,-1 1 0 0 0,-1 0 0 0 0,0 0 0 0 0,-1 0 0 0 0,0 0 0 0 0,-1 1 1 0 0,-1 23-1 0 0,-1-32-192 0 0,1-1 0 0 0,-1 1 1 0 0,0-1-1 0 0,-1 1 0 0 0,1-1 1 0 0,-1 1-1 0 0,1-1 0 0 0,-1 0 1 0 0,-1 0-1 0 0,1 0 0 0 0,0 0 1 0 0,-1 0-1 0 0,0 0 0 0 0,-4 3 1 0 0,-2 1-1520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9:37.166"/>
    </inkml:context>
    <inkml:brush xml:id="br0">
      <inkml:brushProperty name="width" value="0.1" units="cm"/>
      <inkml:brushProperty name="height" value="0.1" units="cm"/>
      <inkml:brushProperty name="color" value="#FFFF00"/>
    </inkml:brush>
  </inkml:definitions>
  <inkml:trace contextRef="#ctx0" brushRef="#br0">1466 2622 455 0 0,'-6'-11'143'0'0,"4"12"418"0"0,4 18 728 0 0,0-6-1266 0 0,-2-11 274 0 0,-1 0 0 0 0,0 0-1 0 0,0 0 1 0 0,0 0-1 0 0,-1 0 1 0 0,1 0-1 0 0,0 0 1 0 0,-1 0 0 0 0,0 0-1 0 0,-1 2 1 0 0,-5 5 608 0 0,-53 102 4919 0 0,59-109-5708 0 0,1-1 0 0 0,-1 0 0 0 0,0 0-1 0 0,1 1 1 0 0,-1-1 0 0 0,0 0 0 0 0,0-1 0 0 0,0 1-1 0 0,0 0 1 0 0,0 0 0 0 0,0-1 0 0 0,0 1 0 0 0,0-1-1 0 0,0 0 1 0 0,0 0 0 0 0,-3 0 0 0 0,-1 1 182 0 0,1-1 0 0 0,-1 0 1 0 0,1 0-1 0 0,-1-1 1 0 0,-6-1-1 0 0,5 0-98 0 0,1-1 0 0 0,-1 0 1 0 0,1 0-1 0 0,0-1 0 0 0,0 1 1 0 0,0-2-1 0 0,1 1 0 0 0,0 0 0 0 0,-1-1 1 0 0,1 0-1 0 0,1 0 0 0 0,-1-1 0 0 0,-6-10 1 0 0,-5-9 262 0 0,2-1 1 0 0,-11-27 0 0 0,12 24-130 0 0,-18-30 318 0 0,-54-76 0 0 0,-3 20-159 0 0,14 20-154 0 0,49 61-284 0 0,3-2 0 0 0,1 0 0 0 0,2-2 0 0 0,1 0-1 0 0,2-1 1 0 0,-13-49 0 0 0,-13-59-55 0 0,-94-218 0 0 0,113 316 53 0 0,-22-50-40 0 0,39 83-13 0 0,1 0 0 0 0,1 0-1 0 0,0 0 1 0 0,-2-27-1 0 0,4-32-21 0 0,12-122 1 0 0,-3 129 14 0 0,-4 0 0 0 0,-6-96 0 0 0,-7 91 2 0 0,5 36 28 0 0,0 0 0 0 0,3-72 0 0 0,2 106-22 0 0,0-4-6 0 0,0 0 1 0 0,0 0-1 0 0,1 0 0 0 0,0 0 1 0 0,1 0-1 0 0,0 0 1 0 0,0 0-1 0 0,0 0 0 0 0,0 0 1 0 0,1 1-1 0 0,1-1 0 0 0,-1 1 1 0 0,6-7-1 0 0,-9 12 2 0 0,1-1 0 0 0,0 1 0 0 0,0 0 0 0 0,-1 0 1 0 0,1 0-1 0 0,0 0 0 0 0,0 0 0 0 0,0 0 0 0 0,0 0 0 0 0,0 0 0 0 0,1 1 0 0 0,-1-1 0 0 0,0 0 0 0 0,0 1 0 0 0,1-1 0 0 0,-1 0 1 0 0,2 0-1 0 0,-2 2 1 0 0,1 0 1 0 0,0 0-1 0 0,-1-1 1 0 0,1 1 0 0 0,-1 0-1 0 0,0 0 1 0 0,1 0-1 0 0,-1 0 1 0 0,0 1 0 0 0,0-1-1 0 0,1 0 1 0 0,-1 0 0 0 0,1 4-1 0 0,120 136-62 0 0,-81-89 64 0 0,39 65 0 0 0,-62-88 0 0 0,-15-24 1 0 0,2 1 6 0 0,-1 0 1 0 0,0 0-1 0 0,0 1 1 0 0,-1-1-1 0 0,0 1 1 0 0,0 0 0 0 0,0 0-1 0 0,-1 0 1 0 0,3 15-1 0 0,-5-22-3 0 0,0 1 0 0 0,0-1 0 0 0,0 0 1 0 0,0 0-1 0 0,0 0 0 0 0,0 1 0 0 0,0-1 0 0 0,0 0 0 0 0,0 0 0 0 0,0 0 0 0 0,0 1 0 0 0,0-1 0 0 0,0 0 0 0 0,0 0 1 0 0,0 0-1 0 0,-1 1 0 0 0,1-1 0 0 0,0 0 0 0 0,0 0 0 0 0,0 0 0 0 0,0 1 0 0 0,0-1 0 0 0,0 0 0 0 0,-1 0 0 0 0,1 0 1 0 0,0 0-1 0 0,0 0 0 0 0,0 1 0 0 0,0-1 0 0 0,-1 0 0 0 0,1 0 0 0 0,0 0 0 0 0,0 0 0 0 0,0 0 0 0 0,-1 0 0 0 0,1 0 1 0 0,0 0-1 0 0,-1 0 0 0 0,-9-4 75 0 0,-13-13-14 0 0,20 14-42 0 0,-111-100 143 0 0,95 83-128 0 0,1-1 0 0 0,1-1-1 0 0,-23-37 1 0 0,14 14-30 0 0,-2-5 20 0 0,-44-60 0 0 0,61 96-24 0 0,-1 1 0 0 0,0 0-1 0 0,-1 0 1 0 0,0 1 0 0 0,-1 1 0 0 0,0 0-1 0 0,-1 1 1 0 0,0 0 0 0 0,-1 1 0 0 0,1 1 0 0 0,-2 1-1 0 0,1 0 1 0 0,-1 1 0 0 0,0 1 0 0 0,-1 1-1 0 0,-34-5 1 0 0,48 9 14 0 0,0 0-1 0 0,0 1 1 0 0,0-1-1 0 0,1 1 0 0 0,-1 0 1 0 0,0 0-1 0 0,0 0 1 0 0,1 1-1 0 0,-1-1 1 0 0,0 1-1 0 0,1 0 1 0 0,0 0-1 0 0,-1 0 1 0 0,1 0-1 0 0,0 1 1 0 0,0-1-1 0 0,-4 5 0 0 0,0 1 42 0 0,1-1-1 0 0,0 1 0 0 0,0 0 0 0 0,0 1 0 0 0,-7 14 0 0 0,5-4-44 0 0,1 1-1 0 0,1 0 1 0 0,0 0 0 0 0,2 1 0 0 0,0-1 0 0 0,2 1 0 0 0,-1 40 0 0 0,18 148 68 0 0,-14-200-82 0 0,10 63-670 0 0,-6-39-766 0 0,0 0 1 0 0,-3-1 0 0 0,-1 60-1 0 0,-5-64-5464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0:13.304"/>
    </inkml:context>
    <inkml:brush xml:id="br0">
      <inkml:brushProperty name="width" value="0.1" units="cm"/>
      <inkml:brushProperty name="height" value="0.1" units="cm"/>
      <inkml:brushProperty name="color" value="#E71224"/>
    </inkml:brush>
  </inkml:definitions>
  <inkml:trace contextRef="#ctx0" brushRef="#br0">18 120 12695 0 0,'-18'-11'1575'0'0,"18"11"-1555"0"0,12 8 684 0 0,-2-4-570 0 0,-1 1 0 0 0,1-2-1 0 0,0 1 1 0 0,0-1 0 0 0,0-1 0 0 0,0 0 0 0 0,0 0 0 0 0,1-1-1 0 0,-1-1 1 0 0,1 0 0 0 0,-1 0 0 0 0,12-2 0 0 0,18-3 53 0 0,68-19 1 0 0,-100 21-147 0 0,181-62-39 0 0,-111 33-4979 0 0,-52 21-255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1:39.498"/>
    </inkml:context>
    <inkml:brush xml:id="br0">
      <inkml:brushProperty name="width" value="0.1" units="cm"/>
      <inkml:brushProperty name="height" value="0.1" units="cm"/>
      <inkml:brushProperty name="color" value="#FFFF00"/>
    </inkml:brush>
  </inkml:definitions>
  <inkml:trace contextRef="#ctx0" brushRef="#br0">1433 0 5815 0 0,'-10'2'514'0'0,"0"-1"-1"0"0,0 0 1 0 0,-20-1-1 0 0,-12 0 801 0 0,34 2-1154 0 0,1-1-1 0 0,0 1 1 0 0,0 1-1 0 0,0 0 0 0 0,0 0 1 0 0,0 0-1 0 0,0 1 0 0 0,-8 5 1 0 0,9-5-32 0 0,1 0 0 0 0,-1-1 0 0 0,-1 1 0 0 0,1-1 1 0 0,0-1-1 0 0,-1 1 0 0 0,0-1 0 0 0,-11 2 0 0 0,-37-2 1460 0 0,39-2-1051 0 0,0 0 1 0 0,-1 2 0 0 0,1 0 0 0 0,-19 4-1 0 0,18-1-10 0 0,-8 3 449 0 0,-43 6-1 0 0,59-13-839 0 0,-1 0 1 0 0,0-1-1 0 0,0 0 0 0 0,0-1 0 0 0,1 0 1 0 0,-1-1-1 0 0,-18-4 0 0 0,-37-13 426 0 0,0 3-1 0 0,-130-15 0 0 0,156 28-480 0 0,1 2-1 0 0,-1 1 1 0 0,1 2-1 0 0,0 2 1 0 0,-1 1 0 0 0,-59 17-1 0 0,83-17-241 0 0,1 1-1 0 0,1 0 0 0 0,-1 0 1 0 0,1 1-1 0 0,-13 10 0 0 0,11-6-3045 0 0,-25 23 0 0 0,14-9-3033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1:40.827"/>
    </inkml:context>
    <inkml:brush xml:id="br0">
      <inkml:brushProperty name="width" value="0.1" units="cm"/>
      <inkml:brushProperty name="height" value="0.1" units="cm"/>
      <inkml:brushProperty name="color" value="#FFFF00"/>
    </inkml:brush>
  </inkml:definitions>
  <inkml:trace contextRef="#ctx0" brushRef="#br0">1 1 10855 0 0,'13'2'480'0'0,"3"1"96"0"0,8 7-456 0 0,-4-1-120 0 0,-3 2 0 0 0,-6-4 0 0 0,-4 0 88 0 0,6 4-8 0 0,7 8 0 0 0,11 8-3344 0 0,13 10-672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1:45.732"/>
    </inkml:context>
    <inkml:brush xml:id="br0">
      <inkml:brushProperty name="width" value="0.1" units="cm"/>
      <inkml:brushProperty name="height" value="0.1" units="cm"/>
      <inkml:brushProperty name="color" value="#FFFF00"/>
    </inkml:brush>
  </inkml:definitions>
  <inkml:trace contextRef="#ctx0" brushRef="#br0">3039 25 3767 0 0,'0'0'10'0'0,"-1"0"-1"0"0,1 0 1 0 0,-1 1-1 0 0,0-1 1 0 0,1 0-1 0 0,-1 0 0 0 0,1 1 1 0 0,-1-1-1 0 0,1 1 1 0 0,-1-1-1 0 0,1 0 0 0 0,-1 1 1 0 0,1-1-1 0 0,-1 1 1 0 0,1-1-1 0 0,0 1 1 0 0,-1-1-1 0 0,1 1 0 0 0,0 0 1 0 0,-1-1-1 0 0,1 1 1 0 0,0-1-1 0 0,0 1 0 0 0,-1 0 1 0 0,1-1-1 0 0,0 1 1 0 0,0-1-1 0 0,0 1 1 0 0,0 1-1 0 0,-5 11 431 0 0,5-13-434 0 0,0 0 145 0 0,-1 1 0 0 0,1 0 1 0 0,-1 0-1 0 0,1-1 0 0 0,0 1 0 0 0,-1 0 1 0 0,1-1-1 0 0,-1 1 0 0 0,0 0 0 0 0,1-1 1 0 0,-1 1-1 0 0,1-1 0 0 0,-1 1 0 0 0,0-1 1 0 0,1 1-1 0 0,-1-1 0 0 0,0 0 0 0 0,0 1 0 0 0,1-1 1 0 0,-1 0-1 0 0,0 0 0 0 0,0 1 0 0 0,0-1 1 0 0,1 0-1 0 0,-1 0 0 0 0,-1 0 0 0 0,1 0-64 0 0,0-1 0 0 0,0 1 0 0 0,1 0 0 0 0,-1-1 0 0 0,0 1-1 0 0,1 0 1 0 0,-1-1 0 0 0,1 1 0 0 0,-1-1 0 0 0,0 1 0 0 0,1-1 0 0 0,-1 0-1 0 0,1 1 1 0 0,-1-1 0 0 0,1 1 0 0 0,0-1 0 0 0,-1-1 0 0 0,0 1-31 0 0,1 0 1 0 0,-1 0-1 0 0,1 0 1 0 0,-1 0 0 0 0,0 0-1 0 0,0 0 1 0 0,1 0-1 0 0,-1 1 1 0 0,0-1 0 0 0,0 0-1 0 0,0 0 1 0 0,0 1-1 0 0,0-1 1 0 0,0 0 0 0 0,0 1-1 0 0,0-1 1 0 0,0 1-1 0 0,0-1 1 0 0,0 1 0 0 0,0 0-1 0 0,0 0 1 0 0,0-1-1 0 0,-1 1 1 0 0,1 0 0 0 0,0 0-1 0 0,0 0 1 0 0,-1 0-1 0 0,-10 1 188 0 0,0-1-1 0 0,1 0 0 0 0,-1-1 1 0 0,1 0-1 0 0,0-1 0 0 0,-18-5 1 0 0,19 5 40 0 0,-44-4 435 0 0,42 6-697 0 0,0-1 1 0 0,0 0 0 0 0,-14-4 0 0 0,13 2 78 0 0,-1 1 0 0 0,0 1 1 0 0,-22 0-1 0 0,-6-1 360 0 0,21 1-214 0 0,-31 3 0 0 0,34-1-151 0 0,1 0-1 0 0,0-1 1 0 0,-22-3-1 0 0,19 0 47 0 0,1 2-1 0 0,-1 1 1 0 0,1 0-1 0 0,0 1 1 0 0,-33 7 0 0 0,-96 10 68 0 0,126-17-155 0 0,-39-5 0 0 0,41 2 17 0 0,0 1 0 0 0,-36 2 0 0 0,1 6 156 0 0,-86 24 0 0 0,19-7 51 0 0,7-2-36 0 0,72-9-243 0 0,23-7 0 0 0,0 0 0 0 0,0-1 0 0 0,-1-1 0 0 0,-39 2 0 0 0,-190 4 192 0 0,230-8-189 0 0,-15 1 28 0 0,0-1 1 0 0,-1-1-1 0 0,-66-8 0 0 0,-16-2 158 0 0,9 0-170 0 0,49-1 52 0 0,28 3 17 0 0,0 2 1 0 0,-44 0-1 0 0,37 7-59 0 0,-1 3-1 0 0,1 1 1 0 0,-76 22 0 0 0,57-13-16 0 0,50-14 26 0 0,1 0 0 0 0,-1 0 0 0 0,0-1 1 0 0,1 0-1 0 0,-1-1 0 0 0,0 0 0 0 0,1 0 0 0 0,-1 0 0 0 0,-14-5 0 0 0,16 4-27 0 0,0 0 0 0 0,0 0 0 0 0,1-1 1 0 0,-1 0-1 0 0,0 0 0 0 0,1 0 0 0 0,0-1 0 0 0,0 1 0 0 0,0-1 0 0 0,0 0 0 0 0,1-1 0 0 0,-7-6 0 0 0,9 5-817 0 0,0-1-258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1:46.665"/>
    </inkml:context>
    <inkml:brush xml:id="br0">
      <inkml:brushProperty name="width" value="0.1" units="cm"/>
      <inkml:brushProperty name="height" value="0.1" units="cm"/>
      <inkml:brushProperty name="color" value="#FFFF00"/>
    </inkml:brush>
  </inkml:definitions>
  <inkml:trace contextRef="#ctx0" brushRef="#br0">1426 198 919 0 0,'-5'0'644'0'0,"0"-1"0"0"0,0 1 0 0 0,1 0 0 0 0,-1 0 0 0 0,-7 2-1 0 0,-7-1-30 0 0,-81-1 3523 0 0,35-1-2693 0 0,51 0-1186 0 0,0 0 0 0 0,-1 2 0 0 0,1-1 0 0 0,-18 4 0 0 0,-14 3 294 0 0,0-2 0 0 0,-75-2-1 0 0,79-5-134 0 0,-1-1 0 0 0,-60-13 0 0 0,-81-28 2152 0 0,48 9-2402 0 0,1-2 296 0 0,31 7-186 0 0,38 8-860 0 0,47 14-192 0 0,-39-9 0 0 0,45 15-816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1:51.846"/>
    </inkml:context>
    <inkml:brush xml:id="br0">
      <inkml:brushProperty name="width" value="0.1" units="cm"/>
      <inkml:brushProperty name="height" value="0.1" units="cm"/>
      <inkml:brushProperty name="color" value="#FFFF00"/>
    </inkml:brush>
  </inkml:definitions>
  <inkml:trace contextRef="#ctx0" brushRef="#br0">778 138 455 0 0,'-3'-1'9'0'0,"0"0"0"0"0,1 1 0 0 0,-1-1 0 0 0,0 1 0 0 0,0 0 0 0 0,0-1 0 0 0,-3 1 0 0 0,-10-9 5464 0 0,0-12-4439 0 0,16 21-1019 0 0,-4-5 199 0 0,-1 0 1 0 0,1 1-1 0 0,-1-1 1 0 0,0 1-1 0 0,0 0 1 0 0,0 0 0 0 0,0 1-1 0 0,-1 0 1 0 0,0 0-1 0 0,0 0 1 0 0,0 0-1 0 0,-7-1 1 0 0,-13-7 896 0 0,7 1-396 0 0,13 6-439 0 0,-1 1 0 0 0,1 1 0 0 0,-13-5-1 0 0,-1 2 100 0 0,-1 1-1 0 0,0 1 1 0 0,0 0-1 0 0,0 2 1 0 0,0 0-1 0 0,0 2 1 0 0,-32 4-1 0 0,-20 7 913 0 0,1 3 0 0 0,-89 30-1 0 0,158-44-1305 0 0,-2 1-208 0 0,1-1 1 0 0,-1 1-1 0 0,0-1 1 0 0,1 0 0 0 0,-1 0-1 0 0,0 0 1 0 0,-7-1 0 0 0,3-1-824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1:53.880"/>
    </inkml:context>
    <inkml:brush xml:id="br0">
      <inkml:brushProperty name="width" value="0.1" units="cm"/>
      <inkml:brushProperty name="height" value="0.1" units="cm"/>
      <inkml:brushProperty name="color" value="#FFFF00"/>
    </inkml:brush>
  </inkml:definitions>
  <inkml:trace contextRef="#ctx0" brushRef="#br0">3213 1 8551 0 0,'-9'-1'298'0'0,"0"1"-1"0"0,0 1 0 0 0,0-1 1 0 0,1 1-1 0 0,-1 1 0 0 0,0 0 1 0 0,0 0-1 0 0,-12 6 0 0 0,7-4-64 0 0,-1 1 0 0 0,-28 4 0 0 0,-9 2 312 0 0,42-8-426 0 0,-106 26 1024 0 0,97-26-974 0 0,0 0 0 0 0,-1-1 0 0 0,1-2 0 0 0,-22-1 0 0 0,-177-19 1107 0 0,122 8-1183 0 0,56 9 1 0 0,-76-3 75 0 0,-16-7 226 0 0,104 14-348 0 0,-44 8 1 0 0,-1 1 1651 0 0,-167 14-2689 0 0,42-2 1508 0 0,110-12-458 0 0,56-4-17 0 0,0-3-1 0 0,0 0 0 0 0,0-2 1 0 0,-42-4-1 0 0,-22-3 3 0 0,40 4-26 0 0,-350-19 365 0 0,372 21-187 0 0,-65 7 0 0 0,72-3-2 0 0,-1-2 0 0 0,1 0-1 0 0,-1-2 1 0 0,-31-4 0 0 0,-23-7 649 0 0,-124 0 0 0 0,143 18-1847 0 0,38-3 452 0 0,12-3-279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1:55.445"/>
    </inkml:context>
    <inkml:brush xml:id="br0">
      <inkml:brushProperty name="width" value="0.1" units="cm"/>
      <inkml:brushProperty name="height" value="0.1" units="cm"/>
      <inkml:brushProperty name="color" value="#FFFF00"/>
    </inkml:brush>
  </inkml:definitions>
  <inkml:trace contextRef="#ctx0" brushRef="#br0">1565 119 919 0 0,'-3'-3'176'0'0,"-1"1"-1"0"0,1-1 0 0 0,-1 0 1 0 0,0 1-1 0 0,0 0 0 0 0,1 0 1 0 0,-1 0-1 0 0,0 1 0 0 0,-1-1 1 0 0,1 1-1 0 0,0 0 0 0 0,0 0 1 0 0,-9-1-1 0 0,-3 1 1178 0 0,-1 1-1 0 0,-22 3 1 0 0,-2-1-210 0 0,12-4-393 0 0,0-2 1 0 0,0-1-1 0 0,1-1 0 0 0,0-2 0 0 0,-34-13 0 0 0,50 17-523 0 0,-25-7 125 0 0,0 1 1 0 0,0 1-1 0 0,-1 3 0 0 0,0 1 0 0 0,0 1 0 0 0,-56 3 1 0 0,-87 8 1444 0 0,46-9-611 0 0,36-1-651 0 0,-170 20 457 0 0,126-4-7254 0 0,118-10 228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02.868"/>
    </inkml:context>
    <inkml:brush xml:id="br0">
      <inkml:brushProperty name="width" value="0.1" units="cm"/>
      <inkml:brushProperty name="height" value="0.1" units="cm"/>
      <inkml:brushProperty name="color" value="#FFFF00"/>
    </inkml:brush>
  </inkml:definitions>
  <inkml:trace contextRef="#ctx0" brushRef="#br0">929 95 1375 0 0,'-1'-1'106'0'0,"0"1"0"0"0,0-1-1 0 0,0 1 1 0 0,0-1 0 0 0,0 0-1 0 0,0 1 1 0 0,1-1 0 0 0,-1 0-1 0 0,0 0 1 0 0,0 1 0 0 0,0-1-1 0 0,1 0 1 0 0,-1 0 0 0 0,0 0-1 0 0,1 0 1 0 0,-1 0-1 0 0,1 0 1 0 0,-1 0 0 0 0,1 0-1 0 0,0 0 1 0 0,-1 0 0 0 0,1 0-1 0 0,0 0 1 0 0,0-1 0 0 0,0 1-1 0 0,-1 0 1 0 0,1 0 0 0 0,0 0-1 0 0,1 0 1 0 0,-1 0-1 0 0,0-1 1 0 0,0 1 0 0 0,1-1-1 0 0,1-4 198 0 0,0 1-1 0 0,1-1 0 0 0,0 1 0 0 0,0 0 0 0 0,4-7 0 0 0,-4 9-896 0 0,10-13 423 0 0,-13 16 177 0 0,0 0 1 0 0,0-1 0 0 0,1 1 0 0 0,-1 0-1 0 0,0 0 1 0 0,1-1 0 0 0,-1 1-1 0 0,0 0 1 0 0,1 0 0 0 0,-1-1 0 0 0,1 1-1 0 0,-1 0 1 0 0,0 0 0 0 0,1 0 0 0 0,-1 0-1 0 0,1 0 1 0 0,-1 0 0 0 0,1 0-1 0 0,-1-1 1 0 0,0 1 0 0 0,1 0 0 0 0,-1 0-1 0 0,1 1 1 0 0,-1-1 0 0 0,1 0 0 0 0,-1 0-1 0 0,0 0 1 0 0,1 0 0 0 0,-1 0-1 0 0,1 0 1 0 0,-1 1 0 0 0,0-1 0 0 0,2 1 654 0 0,-22 16 2664 0 0,18-16-3164 0 0,0 1 0 0 0,0-1-1 0 0,0 0 1 0 0,0 1 0 0 0,0-1 0 0 0,-1 0-1 0 0,1-1 1 0 0,0 1 0 0 0,-1 0-1 0 0,1-1 1 0 0,-1 1 0 0 0,1-1 0 0 0,-1 0-1 0 0,1 1 1 0 0,-1-1 0 0 0,1-1-1 0 0,-1 1 1 0 0,1 0 0 0 0,-3-1 0 0 0,-25 1 1244 0 0,-1 5-142 0 0,0 2 0 0 0,-37 14 0 0 0,34-11-368 0 0,-51 11 1 0 0,-439 66 3640 0 0,514-85-4631 0 0,1-1 0 0 0,-1 0 0 0 0,0-1-1 0 0,-17-1 1 0 0,1-7-7041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04.399"/>
    </inkml:context>
    <inkml:brush xml:id="br0">
      <inkml:brushProperty name="width" value="0.1" units="cm"/>
      <inkml:brushProperty name="height" value="0.1" units="cm"/>
      <inkml:brushProperty name="color" value="#FFFF00"/>
    </inkml:brush>
  </inkml:definitions>
  <inkml:trace contextRef="#ctx0" brushRef="#br0">3264 0 455 0 0,'-10'3'-213'0'0,"-3"0"2293"0"0,-1 0 1 0 0,1 0-1 0 0,-19 0 1 0 0,-1-5-2535 0 0,17 1 1375 0 0,1 1 0 0 0,0 0 0 0 0,-1 1 1 0 0,1 1-1 0 0,0 1 0 0 0,-22 5 0 0 0,-28 5 8 0 0,-57 12 706 0 0,34-2-603 0 0,58-14-667 0 0,0-2-1 0 0,-53 7 0 0 0,9-10 96 0 0,-1-2-1 0 0,1-4 0 0 0,-126-20 1 0 0,134 14-359 0 0,-130 1 0 0 0,194 7-101 0 0,-271 18 0 0 0,195-10 0 0 0,10 0 45 0 0,-65 3 92 0 0,41-9-102 0 0,44 1-16 0 0,-77-7 1 0 0,66-1-41 0 0,0 2 0 0 0,-62 5-1 0 0,53 0 66 0 0,-78-9 0 0 0,-8 0 220 0 0,3-2 476 0 0,39 1-119 0 0,91 7-605 0 0,1-1 0 0 0,-1-2 0 0 0,1 1 0 0 0,0-2 0 0 0,-26-10 0 0 0,-13-11-2783 0 0,39 15 1293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9:37.862"/>
    </inkml:context>
    <inkml:brush xml:id="br0">
      <inkml:brushProperty name="width" value="0.1" units="cm"/>
      <inkml:brushProperty name="height" value="0.1" units="cm"/>
      <inkml:brushProperty name="color" value="#FFFF00"/>
    </inkml:brush>
  </inkml:definitions>
  <inkml:trace contextRef="#ctx0" brushRef="#br0">46 9 10511 0 0,'-5'-1'422'0'0,"-1"-1"125"0"0,0 0-1 0 0,0 1 1 0 0,0 0-1 0 0,-10-1 262 0 0,36 8-157 0 0,7 7-90 0 0,-1 2 1 0 0,0 1-1 0 0,41 34 0 0 0,6 17 558 0 0,88 107 0 0 0,-35-34-255 0 0,-110-123-770 0 0,1 1 110 0 0,0 0 0 0 0,1-2 0 0 0,1 0 0 0 0,32 21 0 0 0,-50-36-186 0 0,-1-1 0 0 0,1 0 0 0 0,-1 1 0 0 0,1-1 0 0 0,0 0 0 0 0,-1 1 0 0 0,1-1 0 0 0,-1 0 0 0 0,1 0 0 0 0,0 0 0 0 0,-1 0 0 0 0,1 0 0 0 0,0 0 0 0 0,-1 0 0 0 0,1 0 0 0 0,0 0 0 0 0,-1 0 0 0 0,1 0 0 0 0,0 0 0 0 0,-1 0 0 0 0,1 0-1 0 0,-1-1 1 0 0,1 1 0 0 0,0 0 0 0 0,-1-1 0 0 0,2 1 0 0 0,-1-1 16 0 0,0 0-1 0 0,0-1 0 0 0,0 1 1 0 0,0 0-1 0 0,0 0 1 0 0,0-1-1 0 0,0 1 0 0 0,-1 0 1 0 0,1-1-1 0 0,1-2 0 0 0,0-5 93 0 0,1-1-1 0 0,-2 1 0 0 0,2-10 0 0 0,-2 12-38 0 0,12-116 765 0 0,5-35 75 0 0,-14 133-801 0 0,2 0 0 0 0,0 1 0 0 0,2 0 0 0 0,13-29 0 0 0,-18 47-167 0 0,0 1-1 0 0,0-1 0 0 0,1 1 1 0 0,-1 0-1 0 0,1 0 0 0 0,0 0 1 0 0,1 0-1 0 0,-1 0 1 0 0,1 1-1 0 0,8-6 0 0 0,11-2-2610 0 0,2 3-3316 0 0,-3 3-859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05.578"/>
    </inkml:context>
    <inkml:brush xml:id="br0">
      <inkml:brushProperty name="width" value="0.1" units="cm"/>
      <inkml:brushProperty name="height" value="0.1" units="cm"/>
      <inkml:brushProperty name="color" value="#FFFF00"/>
    </inkml:brush>
  </inkml:definitions>
  <inkml:trace contextRef="#ctx0" brushRef="#br0">1493 23 919 0 0,'-125'0'9847'0'0,"-12"-9"-6758"0"0,93 5-2137 0 0,17 2-521 0 0,-16-2 247 0 0,-1 1 0 0 0,1 3 0 0 0,-45 4 0 0 0,-47 10 493 0 0,-92 14 210 0 0,179-22-921 0 0,-1-1 0 0 0,-51-3 1 0 0,1 0 118 0 0,95-2-552 0 0,-51 3 360 0 0,-96-6 0 0 0,140 1-252 0 0,-1 0-1 0 0,-18-6 1 0 0,10 0-6244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2.397"/>
    </inkml:context>
    <inkml:brush xml:id="br0">
      <inkml:brushProperty name="width" value="0.1" units="cm"/>
      <inkml:brushProperty name="height" value="0.1" units="cm"/>
      <inkml:brushProperty name="color" value="#FFFF00"/>
    </inkml:brush>
  </inkml:definitions>
  <inkml:trace contextRef="#ctx0" brushRef="#br0">45 182 455 0 0,'1'-1'132'0'0,"0"0"0"0"0,0 0 0 0 0,-1 0 0 0 0,1 1 0 0 0,0-1 0 0 0,-1 0 0 0 0,1 0 0 0 0,-1 0 0 0 0,1 0 0 0 0,-1 0 0 0 0,0 0 0 0 0,1 0 0 0 0,-1 0 0 0 0,0 0 0 0 0,0 0-1 0 0,0 0 1 0 0,0 0 0 0 0,0-1 0 0 0,0 1 0 0 0,0 0 0 0 0,0 0 0 0 0,0 0 0 0 0,0 0 0 0 0,0 0 0 0 0,-1 0 0 0 0,1 0 0 0 0,0 0 0 0 0,-1 0 0 0 0,1 0 0 0 0,-1 0-1 0 0,1 0 1 0 0,-1 0 0 0 0,0 0 0 0 0,1 1 0 0 0,-1-1 0 0 0,0 0 0 0 0,0 0 0 0 0,1 1 0 0 0,-1-1 0 0 0,0 0 0 0 0,-2 0 0 0 0,-3 0 740 0 0,6 1-848 0 0,-1 0 0 0 0,1 0-1 0 0,0 0 1 0 0,-1 0 0 0 0,1 0 0 0 0,0 0 0 0 0,-1 0-1 0 0,1 0 1 0 0,0 0 0 0 0,-1 0 0 0 0,1-1 0 0 0,0 1-1 0 0,-1 0 1 0 0,1 0 0 0 0,0 0 0 0 0,0 0 0 0 0,-1 0-1 0 0,1-1 1 0 0,0 1 0 0 0,-1 0 0 0 0,1 0-1 0 0,0-1 1 0 0,0 1 0 0 0,0 0 0 0 0,-1 0 0 0 0,1-1-1 0 0,0 1 1 0 0,0 0 0 0 0,0 0 0 0 0,-1-1 0 0 0,1 1-1 0 0,0 0 1 0 0,0-1 0 0 0,0 1 0 0 0,0 0 0 0 0,0-1-1 0 0,0 1 1 0 0,0 0 0 0 0,0-1 0 0 0,0 1 0 0 0,0 0-1 0 0,0-1 1 0 0,0 1 0 0 0,0 0 0 0 0,0-1 0 0 0,0 0-1 0 0,0 1-22 0 0,1 0 0 0 0,-1 0 0 0 0,0 0 0 0 0,0 0 0 0 0,0 0 0 0 0,0 0 0 0 0,0 0 0 0 0,0 0 0 0 0,0 0-1 0 0,0 0 1 0 0,0-1 0 0 0,0 1 0 0 0,0 0 0 0 0,0 0 0 0 0,0 0 0 0 0,0 0 0 0 0,0 0 0 0 0,0 0 0 0 0,0 0 0 0 0,0 0-1 0 0,0 0 1 0 0,0-1 0 0 0,0 1 0 0 0,0 0 0 0 0,0 0 0 0 0,0 0 0 0 0,0 0 0 0 0,0 0 0 0 0,0 0 0 0 0,0 0 0 0 0,0 0-1 0 0,0 0 1 0 0,0 0 0 0 0,0-1 0 0 0,0 1 0 0 0,-1 0 0 0 0,1 0 0 0 0,0 0 0 0 0,0 0 0 0 0,0 0 0 0 0,0 0 0 0 0,0 0 0 0 0,0 0-1 0 0,0 0 1 0 0,0 0 0 0 0,0 0 0 0 0,0 0 0 0 0,0 0 0 0 0,-1 0 0 0 0,1 0 0 0 0,0 0 0 0 0,0 0 0 0 0,0 0 0 0 0,0 0-1 0 0,0 0 1 0 0,0 0 0 0 0,0 0 0 0 0,0 0 0 0 0,-1 0 0 0 0,1 0 0 0 0,0 0 0 0 0,-5 7 8 0 0,-2 8-15 0 0,3-1 6 0 0,4-14 0 0 0,0 1 0 0 0,0-1 0 0 0,0 0 0 0 0,0 0 0 0 0,0 0 0 0 0,0 0 0 0 0,0 1 0 0 0,0-1 0 0 0,0 0 0 0 0,0 0 0 0 0,0 0 0 0 0,0 1 0 0 0,0-1 0 0 0,0 0 0 0 0,0 0 0 0 0,0 0 0 0 0,0 0 0 0 0,-1 1 0 0 0,1-1 0 0 0,0 0 0 0 0,0 0 0 0 0,0 0 0 0 0,0 0 0 0 0,0 1 0 0 0,0-1 0 0 0,0 0 0 0 0,-1 0 0 0 0,1 0 0 0 0,0 0 0 0 0,0 0 0 0 0,0 0 0 0 0,0 0 0 0 0,0 1 0 0 0,-1-1 0 0 0,1 0 0 0 0,0 0 0 0 0,0 0 0 0 0,0 0 0 0 0,0 0 0 0 0,-1 0 0 0 0,1 0 0 0 0,0 0 0 0 0,0 0 0 0 0,0 0 0 0 0,-1 0 0 0 0,1 0 0 0 0,0 0 0 0 0,0 0 0 0 0,0 0 0 0 0,-1 0 0 0 0,1 0 3 0 0,0-1 0 0 0,0 1-1 0 0,0 0 1 0 0,0 0-1 0 0,0-1 1 0 0,0 1-1 0 0,0 0 1 0 0,-1 0 0 0 0,1-1-1 0 0,0 1 1 0 0,0 0-1 0 0,0 0 1 0 0,0-1-1 0 0,0 1 1 0 0,0 0 0 0 0,1 0-1 0 0,-1-1 1 0 0,0 1-1 0 0,0 0 1 0 0,0 0-1 0 0,0-1 1 0 0,0 1 0 0 0,0 0-1 0 0,0 0 1 0 0,0-1-1 0 0,1 1 1 0 0,-1 0-1 0 0,0 0 1 0 0,0 0 0 0 0,0-1-1 0 0,0 1 1 0 0,1 0-1 0 0,-1 0 1 0 0,0 0-1 0 0,0 0 1 0 0,0 0 0 0 0,1-1-1 0 0,-1 1 1 0 0,0 0-1 0 0,0 0 1 0 0,1 0-1 0 0,-1 0 1 0 0,0 0 0 0 0,13-10 327 0 0,-11 6-208 0 0,1 0-1 0 0,-1-1 0 0 0,0 1 1 0 0,-1-1-1 0 0,1 0 0 0 0,-1 1 1 0 0,0-1-1 0 0,0 0 0 0 0,0 0 1 0 0,-1 0-1 0 0,1-5 0 0 0,-1 9-102 0 0,0 1 0 0 0,0 0 0 0 0,0-1 0 0 0,1 1 1 0 0,-1-1-1 0 0,0 1 0 0 0,1-1 0 0 0,-1 1 0 0 0,0 0 0 0 0,1-1 0 0 0,-1 1 0 0 0,0 0 0 0 0,1-1 0 0 0,-1 1 0 0 0,1 0 0 0 0,-1 0 0 0 0,1-1 0 0 0,-1 1 0 0 0,0 0 0 0 0,1 0 0 0 0,-1 0 0 0 0,1-1 0 0 0,-1 1 0 0 0,1 0 0 0 0,0 0 0 0 0,2 2-5 0 0,-11 5 44 0 0,7-6-44 0 0,0-1 0 0 0,0 1 1 0 0,0 0-1 0 0,0-1 0 0 0,0 1 0 0 0,0 0 1 0 0,0 0-1 0 0,1 0 0 0 0,-1 0 0 0 0,0 0 0 0 0,1 0 1 0 0,-1 0-1 0 0,0 0 0 0 0,0 1 0 0 0,1-1 77 0 0,6-3 170 0 0,-5 1-261 0 0,0 2 0 0 0,6-74-285 0 0,-4 44 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5.084"/>
    </inkml:context>
    <inkml:brush xml:id="br0">
      <inkml:brushProperty name="width" value="0.1" units="cm"/>
      <inkml:brushProperty name="height" value="0.1" units="cm"/>
      <inkml:brushProperty name="color" value="#FFFF00"/>
    </inkml:brush>
  </inkml:definitions>
  <inkml:trace contextRef="#ctx0" brushRef="#br0">1987 2845 7079 0 0,'-28'16'743'0'0,"11"-5"-699"0"0,17-10 51 0 0,-9 7 775 0 0,16-17-611 0 0,0 1-1 0 0,0-2 0 0 0,-1 1 0 0 0,0-1 0 0 0,-1 0 1 0 0,0 0-1 0 0,-1 0 0 0 0,0-1 0 0 0,0 1 1 0 0,-1-1-1 0 0,0 0 0 0 0,-1 0 0 0 0,0 0 0 0 0,-1 0 1 0 0,-1-1-1 0 0,1 1 0 0 0,-2 0 0 0 0,0-1 1 0 0,0 1-1 0 0,-5-19 0 0 0,-34-144 1007 0 0,31 126-1087 0 0,3-1 1 0 0,2 0-1 0 0,2 0 0 0 0,5-54 0 0 0,-4 26-123 0 0,-1 57 102 0 0,1-1 0 0 0,2 1 0 0 0,0 0 0 0 0,1 0 0 0 0,7-29 0 0 0,-4 23-53 0 0,0-1 0 0 0,-2 1 0 0 0,0-32 0 0 0,1 1-24 0 0,9-52 21 0 0,3-41-74 0 0,-16-20 49 0 0,4-55 40 0 0,14-21 12 0 0,-13 206-128 0 0,-3 20 0 0 0,0 0 0 0 0,-2-38 0 0 0,-1 22 65 0 0,1 24-9 0 0,-1 1 1 0 0,0-1-1 0 0,-1 0 0 0 0,-4-17 1 0 0,-7-1 82 0 0,11 25-131 0 0,-1 0 0 0 0,1 0 1 0 0,0 0-1 0 0,0 0 0 0 0,1-1 0 0 0,0 1 1 0 0,0-1-1 0 0,0 1 0 0 0,0-8 0 0 0,1-10-8 0 0,-1-34 0 0 0,1 52 0 0 0,-1 0 0 0 0,0 1 0 0 0,0-1 0 0 0,0 0 0 0 0,-1 1 0 0 0,0-1 0 0 0,1 1 0 0 0,-2 0 0 0 0,-3-7 0 0 0,2 4 26 0 0,-1 0-1 0 0,-1 1 0 0 0,1-1 1 0 0,-1 1-1 0 0,0 1 0 0 0,0-1 1 0 0,-11-6-1 0 0,-10-7 18 0 0,14 9 4 0 0,-1 1 0 0 0,0 0 0 0 0,0 1 1 0 0,-1 0-1 0 0,0 1 0 0 0,-24-7 0 0 0,-50-5 75 0 0,57 14-27 0 0,1-2 0 0 0,0-1 0 0 0,1-1-1 0 0,-54-24 1 0 0,69 27-75 0 0,0 0 0 0 0,0 2-1 0 0,-1 0 1 0 0,1 0 0 0 0,-1 1-1 0 0,0 1 1 0 0,-24 0 0 0 0,-23-4 80 0 0,-198-15 15 0 0,157 15-92 0 0,71 1-2 0 0,1 0 0 0 0,-54-18 0 0 0,73 19-20 0 0,-19-6-1 0 0,17 5 0 0 0,1 1 0 0 0,-22-4 0 0 0,-35-4 0 0 0,48 7 0 0 0,-1 1 0 0 0,0 1 0 0 0,0 1 0 0 0,0 1 0 0 0,-28 2 0 0 0,32 1-12 0 0,16-2 3 0 0,0 0 0 0 0,-1 0-1 0 0,1 1 1 0 0,0-1 0 0 0,0 1-1 0 0,0 0 1 0 0,-7 3 0 0 0,10-3 7 0 0,0 0 0 0 0,0 0 0 0 0,-1 0 0 0 0,1 0 0 0 0,0 0 0 0 0,0 0 0 0 0,0 1 0 0 0,0-1 0 0 0,0 0 0 0 0,0 1 0 0 0,0-1 0 0 0,1 0 0 0 0,-1 1 0 0 0,0-1 0 0 0,1 1 0 0 0,-1-1 0 0 0,1 1 0 0 0,0 0 0 0 0,-1-1 0 0 0,1 1 0 0 0,0-1 0 0 0,0 1 0 0 0,0 0 0 0 0,0 2 0 0 0,2 11-30 0 0,-1 0 0 0 0,2 0 0 0 0,0-1 0 0 0,10 28 0 0 0,0 2-16 0 0,-5-14 33 0 0,-2 0 0 0 0,4 54-1 0 0,-9-70 14 0 0,-1 0 0 0 0,-1-1 0 0 0,-1 1 0 0 0,0-1 0 0 0,0 1 0 0 0,-1-1 0 0 0,-1 0 0 0 0,-9 22 0 0 0,6-21 8 0 0,-2 0 1 0 0,0-1-1 0 0,0 0 0 0 0,-1 0 0 0 0,-17 16 0 0 0,16-17-1 0 0,0 0-1 0 0,0 0 1 0 0,2 1-1 0 0,-1 0 1 0 0,-9 21-1 0 0,3 5-4 0 0,1 2 0 0 0,3-1 0 0 0,-11 63 0 0 0,-9 129 0 0 0,25-166 0 0 0,-23 126 0 0 0,-3 28 0 0 0,25-150 0 0 0,-9 138 0 0 0,15-155 0 0 0,10 102 0 0 0,95 433-62 0 0,-99-566 60 0 0,18 87 2 0 0,45 130 0 0 0,-64-231 0 0 0,0-1 0 0 0,0 0 0 0 0,1 0 0 0 0,0-1 0 0 0,1 1 0 0 0,0-1 0 0 0,0 0 0 0 0,0 0 0 0 0,0 0 0 0 0,1-1 0 0 0,0 1 0 0 0,0-1 0 0 0,1-1 0 0 0,-1 0 0 0 0,10 5 0 0 0,10 4 0 0 0,1-2 0 0 0,54 14-1 0 0,1 2-8 0 0,-29-4-48 0 0,-33-13 58 0 0,0-1 0 0 0,1-1 0 0 0,27 6-1 0 0,19-3-15 0 0,1-3-1 0 0,0-4 1 0 0,69-3 0 0 0,-92-1 12 0 0,-8 1 3 0 0,0 3 0 0 0,-1 0 0 0 0,0 3 0 0 0,0 1 0 0 0,67 24 0 0 0,-85-25-104 0 0,0-2 0 0 0,0 0 0 0 0,1-2 1 0 0,-1 0-1 0 0,1 0 0 0 0,0-2 0 0 0,-1 0 0 0 0,1-2 0 0 0,0 0 0 0 0,0-1 0 0 0,-1 0 0 0 0,1-2 0 0 0,-1 0 0 0 0,27-11 1 0 0,-6-2-6507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7.355"/>
    </inkml:context>
    <inkml:brush xml:id="br0">
      <inkml:brushProperty name="width" value="0.1" units="cm"/>
      <inkml:brushProperty name="height" value="0.1" units="cm"/>
      <inkml:brushProperty name="color" value="#FFFF00"/>
    </inkml:brush>
  </inkml:definitions>
  <inkml:trace contextRef="#ctx0" brushRef="#br0">41 8 6911 0 0,'-1'-1'91'0'0,"1"1"-1"0"0,-1-1 1 0 0,1 1-1 0 0,-1-1 0 0 0,0 0 1 0 0,1 1-1 0 0,-1-1 0 0 0,0 1 1 0 0,0 0-1 0 0,1-1 1 0 0,-1 1-1 0 0,0 0 0 0 0,0-1 1 0 0,1 1-1 0 0,-1 0 0 0 0,0 0 1 0 0,0 0-1 0 0,0 0 1 0 0,0-1-1 0 0,0 1 0 0 0,1 0 1 0 0,-1 1-1 0 0,0-1 0 0 0,0 0 1 0 0,0 0-1 0 0,0 0 1 0 0,1 0-1 0 0,-1 1 0 0 0,0-1 1 0 0,0 0-1 0 0,0 1 0 0 0,1-1 1 0 0,-1 1-1 0 0,0-1 1 0 0,1 1-1 0 0,-2 0 254 0 0,-2 25 396 0 0,-1 41 1776 0 0,2 0 0 0 0,13 130 1 0 0,8 11-662 0 0,-18-208-1849 0 0,0 1 1 0 0,1-1 0 0 0,-1 1 0 0 0,0 0 0 0 0,0-1-1 0 0,0 1 1 0 0,0 0 0 0 0,0-1 0 0 0,0 1 0 0 0,0 0 0 0 0,0-1-1 0 0,0 1 1 0 0,0 0 0 0 0,0-1 0 0 0,0 1 0 0 0,0 0 0 0 0,-1-1-1 0 0,1 1 1 0 0,0-1 0 0 0,0 1 0 0 0,-1 0 0 0 0,1-1 0 0 0,0 1-1 0 0,-1-1 1 0 0,1 1 0 0 0,-1-1 0 0 0,0 2 0 0 0,0-3-85 0 0,0 0 1 0 0,1 1 0 0 0,-1-1 0 0 0,0 0 0 0 0,1 0-1 0 0,-1 0 1 0 0,1 1 0 0 0,-1-1 0 0 0,1 0-1 0 0,-1 0 1 0 0,1 0 0 0 0,-1 0 0 0 0,1 0 0 0 0,0 0-1 0 0,0 0 1 0 0,-1 0 0 0 0,1 0 0 0 0,0 0-1 0 0,0-1 1 0 0,-3-17-1559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7.741"/>
    </inkml:context>
    <inkml:brush xml:id="br0">
      <inkml:brushProperty name="width" value="0.1" units="cm"/>
      <inkml:brushProperty name="height" value="0.1" units="cm"/>
      <inkml:brushProperty name="color" value="#FFFF00"/>
    </inkml:brush>
  </inkml:definitions>
  <inkml:trace contextRef="#ctx0" brushRef="#br0">28 119 14279 0 0,'-11'-36'632'0'0,"3"14"136"0"0,1 3-616 0 0,5 8-152 0 0,2 8 0 0 0,2 3 0 0 0,2-2 616 0 0,1-2 96 0 0,4-3 24 0 0,8-2-5408 0 0,9 3-1088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8.098"/>
    </inkml:context>
    <inkml:brush xml:id="br0">
      <inkml:brushProperty name="width" value="0.1" units="cm"/>
      <inkml:brushProperty name="height" value="0.1" units="cm"/>
      <inkml:brushProperty name="color" value="#FFFF00"/>
    </inkml:brush>
  </inkml:definitions>
  <inkml:trace contextRef="#ctx0" brushRef="#br0">200 100 6447 0 0,'-2'1'146'0'0,"-1"0"0"0"0,1 1 0 0 0,-1-1 0 0 0,1 1 0 0 0,0 0 0 0 0,0 0 0 0 0,0 0-1 0 0,0 0 1 0 0,0 0 0 0 0,0 0 0 0 0,1 1 0 0 0,-1-1 0 0 0,-2 5 0 0 0,-4 24 5657 0 0,7-26-4542 0 0,-28 132 2754 0 0,-22 91-6138 0 0,49-220 1926 0 0,-1 0-1 0 0,0 0 1 0 0,0-1 0 0 0,-5 10 0 0 0,8-16 194 0 0,-1 0 0 0 0,1 0 1 0 0,-1 0-1 0 0,1 0 0 0 0,-1 0 1 0 0,1 0-1 0 0,-1-1 0 0 0,0 1 1 0 0,0 0-1 0 0,1 0 0 0 0,-1 0 1 0 0,0-1-1 0 0,0 1 0 0 0,0 0 1 0 0,0-1-1 0 0,0 1 0 0 0,0-1 1 0 0,0 1-1 0 0,0-1 0 0 0,0 1 1 0 0,0-1-1 0 0,0 0 0 0 0,0 1 1 0 0,0-1-1 0 0,0 0 0 0 0,0 0 0 0 0,0 0 1 0 0,0 0-1 0 0,0 0 0 0 0,-1 0 1 0 0,1 0-1 0 0,0 0 0 0 0,0-1 1 0 0,0 1-1 0 0,0 0 0 0 0,0-1 1 0 0,0 1-1 0 0,0 0 0 0 0,0-1 1 0 0,0 1-1 0 0,0-1 0 0 0,-1-1 1 0 0,0 0 72 0 0,0 0 0 0 0,0 0 1 0 0,0-1-1 0 0,1 1 1 0 0,-1-1-1 0 0,1 1 1 0 0,0-1-1 0 0,-1 1 0 0 0,1-1 1 0 0,0 0-1 0 0,1 1 1 0 0,-1-1-1 0 0,0 0 1 0 0,1 0-1 0 0,0 0 0 0 0,-1-3 1 0 0,1-4 176 0 0,0 1-1 0 0,0 0 1 0 0,3-18 0 0 0,3 8-165 0 0,0 0 0 0 0,1 0 0 0 0,1 1 1 0 0,1 0-1 0 0,16-25 0 0 0,6-13-161 0 0,-4 3 273 0 0,35-53 0 0 0,-52 91-369 0 0,0 1 0 0 0,1 0 0 0 0,1 0 0 0 0,0 1 0 0 0,1 1 0 0 0,1 0 0 0 0,0 1 0 0 0,17-11 1 0 0,-28 20 160 0 0,-1 1 0 0 0,1 0 1 0 0,0-1-1 0 0,0 1 1 0 0,0 0-1 0 0,0 1 1 0 0,0-1-1 0 0,0 0 0 0 0,0 1 1 0 0,0 0-1 0 0,0 0 1 0 0,0 0-1 0 0,0 0 1 0 0,0 0-1 0 0,0 0 0 0 0,0 1 1 0 0,4 0-1 0 0,-2 1 12 0 0,0 0 0 0 0,0 1 0 0 0,0-1-1 0 0,-1 1 1 0 0,1 0 0 0 0,-1 0 0 0 0,1 0 0 0 0,-1 1-1 0 0,4 4 1 0 0,4 5 67 0 0,-1 1 0 0 0,0 0 0 0 0,-1 0 0 0 0,16 32 0 0 0,-11-17 152 0 0,-2 2 0 0 0,-1 0 0 0 0,-1 1 0 0 0,-2 0 0 0 0,-1 0 0 0 0,-2 1-1 0 0,-1 0 1 0 0,1 38 0 0 0,-6-41-38 0 0,-6 37 0 0 0,1-12-53 0 0,4-54-150 0 0,1 1-1 0 0,0-1 1 0 0,0 0-1 0 0,0 1 0 0 0,1-1 1 0 0,-1 0-1 0 0,0 1 1 0 0,0-1-1 0 0,1 0 1 0 0,-1 0-1 0 0,1 3 1 0 0,0-4-32 0 0,-1 0 1 0 0,0 1 0 0 0,1-1 0 0 0,-1 0 0 0 0,0 1 0 0 0,1-1 0 0 0,-1 0 0 0 0,1 0 0 0 0,-1 0 0 0 0,0 1-1 0 0,1-1 1 0 0,-1 0 0 0 0,1 0 0 0 0,-1 0 0 0 0,1 0 0 0 0,-1 0 0 0 0,0 0 0 0 0,1 0 0 0 0,-1 0 0 0 0,1 0-1 0 0,-1 0 1 0 0,1 0 0 0 0,-1 0 0 0 0,1 0 0 0 0,-1 0 0 0 0,0 0 0 0 0,1 0 0 0 0,-1-1 0 0 0,1 1 0 0 0,-1 0-1 0 0,0 0 1 0 0,1 0 0 0 0,-1-1 0 0 0,1 1 0 0 0,-1 0 0 0 0,1-1 0 0 0,10-7-1304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8.466"/>
    </inkml:context>
    <inkml:brush xml:id="br0">
      <inkml:brushProperty name="width" value="0.1" units="cm"/>
      <inkml:brushProperty name="height" value="0.1" units="cm"/>
      <inkml:brushProperty name="color" value="#FFFF00"/>
    </inkml:brush>
  </inkml:definitions>
  <inkml:trace contextRef="#ctx0" brushRef="#br0">715 186 9215 0 0,'-3'-8'141'0'0,"0"0"-1"0"0,-1 0 1 0 0,1 1-1 0 0,-2-1 1 0 0,1 1-1 0 0,-1 0 0 0 0,0 0 1 0 0,-9-9-1 0 0,-4 3 5964 0 0,-15-4-4092 0 0,10 6-1906 0 0,1-1-191 0 0,-1 2 0 0 0,0 1 0 0 0,0 0 0 0 0,-1 2 0 0 0,0 1 0 0 0,-1 1 0 0 0,1 1 1 0 0,-38-2-1 0 0,42 5 190 0 0,0 2 0 0 0,1 0 0 0 0,-1 1 0 0 0,1 0 1 0 0,0 2-1 0 0,0 0 0 0 0,0 2 0 0 0,0 0 1 0 0,1 1-1 0 0,0 0 0 0 0,-24 15 0 0 0,35-18-19 0 0,0 1 0 0 0,1 0 1 0 0,-1 1-1 0 0,1-1 0 0 0,0 1 0 0 0,0 0 0 0 0,1 1 0 0 0,0 0 0 0 0,0 0 1 0 0,1 0-1 0 0,-1 0 0 0 0,1 0 0 0 0,1 1 0 0 0,0 0 0 0 0,0 0 0 0 0,0 0 1 0 0,1 0-1 0 0,0 0 0 0 0,1 0 0 0 0,0 1 0 0 0,0-1 0 0 0,1 11 0 0 0,0-6-48 0 0,1 0 1 0 0,1 0-1 0 0,0-1 0 0 0,1 1 0 0 0,0 0 0 0 0,1-1 0 0 0,1 0 0 0 0,-1 0 0 0 0,2 0 0 0 0,0 0 1 0 0,0-1-1 0 0,1 0 0 0 0,15 18 0 0 0,11 6 433 0 0,71 58 0 0 0,-70-65-217 0 0,-1 1-1 0 0,57 65 0 0 0,-82-83-239 0 0,87 118 142 0 0,-78-102-111 0 0,-1 0-1 0 0,-1 1 1 0 0,12 32-1 0 0,-21-42-102 0 0,-1 0 0 0 0,-1 1-1 0 0,0-1 1 0 0,-2 1-1 0 0,0 0 1 0 0,-1 0-1 0 0,-1 0 1 0 0,-1-1-1 0 0,0 1 1 0 0,-1 0-1 0 0,-1 0 1 0 0,-1-1 0 0 0,-1 0-1 0 0,-1 0 1 0 0,0 0-1 0 0,-1 0 1 0 0,-1-1-1 0 0,-11 17 1 0 0,19-34 3 0 0,0 1 0 0 0,0-1 1 0 0,0 0-1 0 0,0 1 0 0 0,0-1 1 0 0,0 0-1 0 0,0 0 0 0 0,0 1 1 0 0,-1-1-1 0 0,1 0 0 0 0,0 0 1 0 0,0 0-1 0 0,0 1 0 0 0,-1-1 1 0 0,1 0-1 0 0,0 0 0 0 0,0 0 1 0 0,-1 1-1 0 0,1-1 0 0 0,0 0 1 0 0,0 0-1 0 0,-1 0 1 0 0,1 0-1 0 0,0 0 0 0 0,0 0 1 0 0,-1 0-1 0 0,1 1 0 0 0,0-1 1 0 0,-1 0-1 0 0,1 0 0 0 0,0 0 1 0 0,0 0-1 0 0,-1 0 0 0 0,1 0 1 0 0,0 0-1 0 0,-1-1 0 0 0,1 1 1 0 0,0 0-1 0 0,0 0 0 0 0,-1 0 1 0 0,-4-6-1736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8.852"/>
    </inkml:context>
    <inkml:brush xml:id="br0">
      <inkml:brushProperty name="width" value="0.1" units="cm"/>
      <inkml:brushProperty name="height" value="0.1" units="cm"/>
      <inkml:brushProperty name="color" value="#FFFF00"/>
    </inkml:brush>
  </inkml:definitions>
  <inkml:trace contextRef="#ctx0" brushRef="#br0">59 142 13823 0 0,'-3'-3'125'0'0,"-1"0"0"0"0,0 1-1 0 0,0-1 1 0 0,0 1 0 0 0,0 0-1 0 0,0 0 1 0 0,0 0 0 0 0,0 1-1 0 0,-1-1 1 0 0,1 1 0 0 0,-9-1-1 0 0,12 6 639 0 0,6 4 960 0 0,9 7 1209 0 0,-5-9-2872 0 0,1-2 1 0 0,-1 1-1 0 0,1-1 1 0 0,0 0-1 0 0,0-1 1 0 0,1 0-1 0 0,-1-1 1 0 0,1 0-1 0 0,16 0 1 0 0,9 0-79 0 0,54-5 0 0 0,-9-7 31 0 0,133-34-1 0 0,-139 26-133 0 0,-65 16-42 0 0,1 0-1 0 0,-1 0 1 0 0,1 1 0 0 0,-1 0-1 0 0,1 1 1 0 0,0 0 0 0 0,16 3-1 0 0,-18 1-1003 0 0</inkml:trace>
  <inkml:trace contextRef="#ctx0" brushRef="#br0" timeOffset="1">959 1 7367 0 0,'-2'-1'11270'0'0,"12"25"-11007"0"0,-2 1 0 0 0,-1 0 1 0 0,0 0-1 0 0,2 29 0 0 0,-8-45-270 0 0,0 1 0 0 0,0 0 0 0 0,-1 0 0 0 0,0-1 0 0 0,-1 1 0 0 0,0 0 0 0 0,-1-1 0 0 0,0 1 0 0 0,0-1 0 0 0,-1 0 0 0 0,0 1-1 0 0,-1-1 1 0 0,0 0 0 0 0,-6 9 0 0 0,9-16-29 0 0,0-1 0 0 0,0 1-1 0 0,0-1 1 0 0,-1 0 0 0 0,1 1-1 0 0,0-1 1 0 0,-1 0 0 0 0,1 0-1 0 0,0 0 1 0 0,-1 0 0 0 0,1 0-1 0 0,-1 0 1 0 0,0 0 0 0 0,1-1-1 0 0,-1 1 1 0 0,0 0 0 0 0,1-1-1 0 0,-1 0 1 0 0,0 1 0 0 0,1-1-1 0 0,-1 0 1 0 0,0 0 0 0 0,0 0 0 0 0,-1 0-1 0 0,-14-3-983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9.242"/>
    </inkml:context>
    <inkml:brush xml:id="br0">
      <inkml:brushProperty name="width" value="0.1" units="cm"/>
      <inkml:brushProperty name="height" value="0.1" units="cm"/>
      <inkml:brushProperty name="color" value="#FFFF00"/>
    </inkml:brush>
  </inkml:definitions>
  <inkml:trace contextRef="#ctx0" brushRef="#br0">30 15 9215 0 0,'-9'-9'816'0'0,"1"6"-656"0"0,1 1-160 0 0,5 7 0 0 0,-1 1 2024 0 0,5 1 376 0 0,1 4 64 0 0,3 5-9056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9.599"/>
    </inkml:context>
    <inkml:brush xml:id="br0">
      <inkml:brushProperty name="width" value="0.1" units="cm"/>
      <inkml:brushProperty name="height" value="0.1" units="cm"/>
      <inkml:brushProperty name="color" value="#FFFF00"/>
    </inkml:brush>
  </inkml:definitions>
  <inkml:trace contextRef="#ctx0" brushRef="#br0">29 460 16127 0 0,'-1'-1'49'0'0,"1"1"1"0"0,-1 0-1 0 0,1-1 0 0 0,-1 1 0 0 0,0 0 0 0 0,1-1 1 0 0,-1 1-1 0 0,0 0 0 0 0,1 0 0 0 0,-1 0 0 0 0,0-1 1 0 0,1 1-1 0 0,-1 0 0 0 0,0 0 0 0 0,1 0 0 0 0,-1 0 1 0 0,0 0-1 0 0,1 1 0 0 0,-1-1 0 0 0,1 0 0 0 0,-1 0 0 0 0,0 0 1 0 0,1 0-1 0 0,-1 1 0 0 0,0-1 0 0 0,1 0 0 0 0,-1 1 1 0 0,1-1-1 0 0,-1 0 0 0 0,1 1 0 0 0,-1-1 0 0 0,1 1 1 0 0,-2 0-1 0 0,1 1-33 0 0,0 0 0 0 0,1 0 0 0 0,-1 0 0 0 0,0 0 0 0 0,0 0 0 0 0,1 0 0 0 0,0 0 0 0 0,-1 0 0 0 0,1 0 0 0 0,0 4 0 0 0,0 7 156 0 0,1-1 0 0 0,4 22 1 0 0,-5-34-170 0 0,0 3 129 0 0,0 0-1 0 0,1 0 1 0 0,0 0-1 0 0,-1 0 1 0 0,1-1-1 0 0,0 1 0 0 0,0 0 1 0 0,1 0-1 0 0,-1-1 1 0 0,0 1-1 0 0,1-1 1 0 0,0 1-1 0 0,2 2 1 0 0,-3-8-271 0 0,0 1 0 0 0,0-1 0 0 0,0 0 1 0 0,-1 0-1 0 0,1 0 0 0 0,-1 0 0 0 0,0 0 1 0 0,0 0-1 0 0,0-3 0 0 0,0 5 135 0 0,-3-111 156 0 0,1-68 794 0 0,4 154-902 0 0,1 0 0 0 0,0 0 0 0 0,2 0 0 0 0,15-44 0 0 0,-18 65-45 0 0,0 0 1 0 0,0 0-1 0 0,0 0 0 0 0,1 0 1 0 0,0 0-1 0 0,0 1 0 0 0,0-1 1 0 0,0 1-1 0 0,1 0 0 0 0,0 0 0 0 0,0 0 1 0 0,0 0-1 0 0,0 1 0 0 0,0 0 1 0 0,7-4-1 0 0,-4 4 13 0 0,0 0-1 0 0,-1 1 1 0 0,1 0-1 0 0,0 0 1 0 0,0 1 0 0 0,0 0-1 0 0,0 0 1 0 0,0 0-1 0 0,0 1 1 0 0,0 0 0 0 0,10 2-1 0 0,-1 0 111 0 0,-1 1 0 0 0,0 1 0 0 0,0 0-1 0 0,0 1 1 0 0,-1 0 0 0 0,0 2 0 0 0,0-1 0 0 0,0 2 0 0 0,-1 0-1 0 0,0 0 1 0 0,0 1 0 0 0,19 20 0 0 0,-9-8 64 0 0,-2 2-1 0 0,-1 1 1 0 0,-1 0 0 0 0,-1 1 0 0 0,21 41 0 0 0,-24-34-202 0 0,-13-26 8 0 0,1 0 0 0 0,-1 1 0 0 0,1-2 0 0 0,1 1 0 0 0,-1 0 0 0 0,6 6 0 0 0,-8-11-122 0 0,1 1 1 0 0,0-1-1 0 0,0 1 0 0 0,0-1 0 0 0,0 1 0 0 0,0-1 0 0 0,0 0 0 0 0,0 0 0 0 0,1 0 0 0 0,-1-1 0 0 0,0 1 1 0 0,1 0-1 0 0,-1-1 0 0 0,0 1 0 0 0,1-1 0 0 0,-1 0 0 0 0,1 0 0 0 0,-1 0 0 0 0,0 0 0 0 0,1 0 0 0 0,3-1 1 0 0,38-8-6553 0 0,-19 2 850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0:52.452"/>
    </inkml:context>
    <inkml:brush xml:id="br0">
      <inkml:brushProperty name="width" value="0.1" units="cm"/>
      <inkml:brushProperty name="height" value="0.1" units="cm"/>
      <inkml:brushProperty name="color" value="#FFFF00"/>
    </inkml:brush>
  </inkml:definitions>
  <inkml:trace contextRef="#ctx0" brushRef="#br0">1047 166 5063 0 0,'-1'-3'145'0'0,"0"0"0"0"0,1 0 0 0 0,-1 0-1 0 0,1-1 1 0 0,0 1 0 0 0,0 0-1 0 0,0 0 1 0 0,0 0 0 0 0,0-1 0 0 0,1 1-1 0 0,-1 0 1 0 0,1 0 0 0 0,0 0-1 0 0,0 0 1 0 0,3-6 0 0 0,-2 6-100 0 0,1 1 1 0 0,0-1-1 0 0,-1 0 0 0 0,1 1 1 0 0,0 0-1 0 0,0-1 0 0 0,0 1 1 0 0,0 1-1 0 0,1-1 1 0 0,-1 0-1 0 0,0 1 0 0 0,1-1 1 0 0,5 0-1 0 0,-6 1 82 0 0,4-1-712 0 0,-1 0 0 0 0,0-1 0 0 0,1 1 0 0 0,-1-1 0 0 0,11-8 0 0 0,-17 11 531 0 0,1-1 0 0 0,0 0 0 0 0,0 1 0 0 0,-1-1 0 0 0,1 0 0 0 0,0 0 0 0 0,-1 1 0 0 0,1-1 0 0 0,-1 0 0 0 0,1 0-1 0 0,-1 0 1 0 0,1 0 0 0 0,-1 0 0 0 0,0 0 0 0 0,1 0 0 0 0,-1 0 0 0 0,0 0 0 0 0,0-2 0 0 0,0 2 254 0 0,0-1 0 0 0,-1 1 0 0 0,1-1 0 0 0,-1 1 0 0 0,1-1 0 0 0,-1 1 0 0 0,1-1 0 0 0,-1 1 0 0 0,0-1 0 0 0,0 1 0 0 0,0 0-1 0 0,0-1 1 0 0,0 1 0 0 0,0 0 0 0 0,-2-2 0 0 0,2 2 2 0 0,-1-1 0 0 0,1 1-1 0 0,0 0 1 0 0,-1 0-1 0 0,1 0 1 0 0,0 0 0 0 0,-1 0-1 0 0,1 0 1 0 0,-1 1 0 0 0,0-1-1 0 0,1 0 1 0 0,-1 1-1 0 0,0-1 1 0 0,1 1 0 0 0,-1 0-1 0 0,0-1 1 0 0,1 1 0 0 0,-1 0-1 0 0,0 0 1 0 0,0 0-1 0 0,-2 1 1 0 0,1 0 24 0 0,-1 0 0 0 0,1 0-1 0 0,0 0 1 0 0,1 1 0 0 0,-1-1 0 0 0,0 1 0 0 0,0 0-1 0 0,1-1 1 0 0,-1 1 0 0 0,-4 5 0 0 0,-2 3 88 0 0,0 1 0 0 0,1 0 0 0 0,0 0 0 0 0,-8 17 0 0 0,8-13-321 0 0,0-1 1 0 0,-1 1-1 0 0,-1-2 1 0 0,-12 15-1 0 0,18-24 0 0 0,0 0-1 0 0,-1 0 1 0 0,1-1-1 0 0,-1 0 1 0 0,0 1 0 0 0,0-2-1 0 0,0 1 1 0 0,0 0-1 0 0,0-1 1 0 0,0 0-1 0 0,-1-1 1 0 0,1 1 0 0 0,-1-1-1 0 0,1 0 1 0 0,-1 0-1 0 0,-6 0 1 0 0,-44-1 870 0 0,0-2 0 0 0,1-2 1 0 0,-85-18-1 0 0,-162-55 2187 0 0,175 41-2616 0 0,42 17-435 0 0,49 15-6151 0 0,18 2-695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19.944"/>
    </inkml:context>
    <inkml:brush xml:id="br0">
      <inkml:brushProperty name="width" value="0.1" units="cm"/>
      <inkml:brushProperty name="height" value="0.1" units="cm"/>
      <inkml:brushProperty name="color" value="#FFFF00"/>
    </inkml:brush>
  </inkml:definitions>
  <inkml:trace contextRef="#ctx0" brushRef="#br0">549 732 14855 0 0,'-10'-10'259'0'0,"-1"1"1"0"0,1 0-1 0 0,-2 1 0 0 0,1 0 0 0 0,-1 1 0 0 0,0 0 1 0 0,-1 1-1 0 0,0 0 0 0 0,-18-5 0 0 0,-3 1-208 0 0,0 1 0 0 0,-54-6-1 0 0,77 14-62 0 0,-1 0 0 0 0,0 1 0 0 0,0 0-1 0 0,0 1 1 0 0,0 0 0 0 0,0 1 0 0 0,0 1 0 0 0,1 0 0 0 0,-1 0-1 0 0,1 1 1 0 0,0 0 0 0 0,-16 9 0 0 0,20-9 117 0 0,1-1 0 0 0,0 2 0 0 0,0-1 0 0 0,0 1 0 0 0,1 0 0 0 0,-1 0 0 0 0,1 0 0 0 0,0 1 0 0 0,1 0 1 0 0,-1 0-1 0 0,1 0 0 0 0,1 0 0 0 0,-1 1 0 0 0,1 0 0 0 0,0-1 0 0 0,0 1 0 0 0,1 0 0 0 0,0 1 0 0 0,0-1 0 0 0,1 0 0 0 0,-1 9 1 0 0,2-9-11 0 0,0 0 0 0 0,0 0 1 0 0,1-1-1 0 0,0 1 0 0 0,0 0 1 0 0,1-1-1 0 0,0 1 1 0 0,0 0-1 0 0,1-1 0 0 0,-1 0 1 0 0,1 0-1 0 0,1 0 0 0 0,-1 0 1 0 0,1 0-1 0 0,0-1 1 0 0,0 1-1 0 0,1-1 0 0 0,0 0 1 0 0,0-1-1 0 0,10 9 0 0 0,-11-10-77 0 0,1 0-1 0 0,0 0 0 0 0,0 0 0 0 0,0 0 0 0 0,0-1 0 0 0,0 0 0 0 0,1 0 0 0 0,-1 0 0 0 0,1-1 0 0 0,-1 0 0 0 0,1 0 0 0 0,-1 0 0 0 0,1 0 0 0 0,0-1 0 0 0,-1 0 1 0 0,1 0-1 0 0,0-1 0 0 0,-1 0 0 0 0,1 0 0 0 0,0 0 0 0 0,-1-1 0 0 0,1 1 0 0 0,-1-1 0 0 0,0 0 0 0 0,6-4 0 0 0,1-2-63 0 0,0 0 0 0 0,-1-1-1 0 0,0 0 1 0 0,-1-1 0 0 0,0 0 0 0 0,-1-1-1 0 0,0 0 1 0 0,-1 0 0 0 0,0-1 0 0 0,0 0-1 0 0,8-19 1 0 0,-6 8-149 0 0,-1 0-1 0 0,0-1 1 0 0,-2 0-1 0 0,-1-1 1 0 0,5-39-1 0 0,-11 62 176 0 0,0 0 0 0 0,0 0-1 0 0,1-1 1 0 0,-1 1 0 0 0,1 0-1 0 0,-1 0 1 0 0,1 0 0 0 0,0 0 0 0 0,0 0-1 0 0,0 0 1 0 0,0 0 0 0 0,2-3-1 0 0,-3 5 19 0 0,1 0 0 0 0,-1 0 0 0 0,0-1 0 0 0,0 1 0 0 0,0 0-1 0 0,1 0 1 0 0,-1 0 0 0 0,0 0 0 0 0,0 0 0 0 0,1 0 0 0 0,-1 0-1 0 0,0 0 1 0 0,0 0 0 0 0,1 0 0 0 0,-1 0 0 0 0,0 0 0 0 0,0 0-1 0 0,1 0 1 0 0,-1 0 0 0 0,0 0 0 0 0,0 0 0 0 0,1 0 0 0 0,-1 1-1 0 0,0-1 1 0 0,0 0 0 0 0,1 0 0 0 0,-1 0 0 0 0,0 0 0 0 0,0 0-1 0 0,0 1 1 0 0,1-1 0 0 0,-1 0 0 0 0,0 0 0 0 0,0 1 0 0 0,10 16 75 0 0,7 31 389 0 0,15 37 356 0 0,-27-75-712 0 0,0 1 1 0 0,1-1-1 0 0,0 0 0 0 0,1 0 1 0 0,10 12-1 0 0,-16-20-98 0 0,1 0-1 0 0,0 0 0 0 0,0-1 1 0 0,0 1-1 0 0,0 0 1 0 0,1-1-1 0 0,-1 1 0 0 0,0-1 1 0 0,1 0-1 0 0,-1 1 1 0 0,1-1-1 0 0,-1-1 1 0 0,1 1-1 0 0,0 0 0 0 0,3 0 1 0 0,-4-1-86 0 0,-1 0 1 0 0,1 0-1 0 0,0 0 1 0 0,-1-1 0 0 0,1 1-1 0 0,-1-1 1 0 0,1 1-1 0 0,-1-1 1 0 0,1 0 0 0 0,-1 1-1 0 0,1-1 1 0 0,-1 0-1 0 0,0 0 1 0 0,1 0-1 0 0,-1 0 1 0 0,0 0 0 0 0,0 0-1 0 0,0 0 1 0 0,0 0-1 0 0,0-1 1 0 0,0 1-1 0 0,0 0 1 0 0,0-1 0 0 0,0 1-1 0 0,-1-1 1 0 0,1 1-1 0 0,0-2 1 0 0,8-16-1702 0 0</inkml:trace>
  <inkml:trace contextRef="#ctx0" brushRef="#br0" timeOffset="1">913 4 8287 0 0,'-1'-1'57'0'0,"-1"1"-1"0"0,1-1 0 0 0,-1 1 0 0 0,0 0 0 0 0,1-1 0 0 0,-1 1 0 0 0,1 0 1 0 0,-1 0-1 0 0,0 0 0 0 0,1 0 0 0 0,-1 0 0 0 0,1 0 0 0 0,-1 0 1 0 0,0 1-1 0 0,1-1 0 0 0,-1 0 0 0 0,1 1 0 0 0,-1 0 0 0 0,1-1 0 0 0,-1 1 1 0 0,1 0-1 0 0,-1 0 0 0 0,-1 1 0 0 0,-5 14 2741 0 0,3 9 3584 0 0,0 15-4224 0 0,1 61 1 0 0,6-52-2196 0 0,2 0 0 0 0,3 0 1 0 0,1 0-1 0 0,26 79 0 0 0,-25-97-130 0 0,-5-15 105 0 0,1 0 1 0 0,0 0 0 0 0,2 0 0 0 0,-1-1 0 0 0,2 0-1 0 0,13 20 1 0 0,-21-34-6 0 0,0-1 1 0 0,1 1-1 0 0,-1-1 0 0 0,1 1 0 0 0,-1-1 0 0 0,1 1 1 0 0,-1-1-1 0 0,1 0 0 0 0,-1 1 0 0 0,1-1 1 0 0,-1 0-1 0 0,1 1 0 0 0,-1-1 0 0 0,1 0 0 0 0,0 0 1 0 0,-1 0-1 0 0,1 1 0 0 0,0-1 0 0 0,-1 0 0 0 0,1 0 1 0 0,-1 0-1 0 0,1 0 0 0 0,0 0 0 0 0,-1 0 1 0 0,1 0-1 0 0,0 0 0 0 0,-1 0 0 0 0,1-1 0 0 0,0 1 1 0 0,0 0-1 0 0,6-4-1959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0.312"/>
    </inkml:context>
    <inkml:brush xml:id="br0">
      <inkml:brushProperty name="width" value="0.1" units="cm"/>
      <inkml:brushProperty name="height" value="0.1" units="cm"/>
      <inkml:brushProperty name="color" value="#FFFF00"/>
    </inkml:brush>
  </inkml:definitions>
  <inkml:trace contextRef="#ctx0" brushRef="#br0">17 51 14743 0 0,'-16'-11'4682'0'0,"24"15"-1311"0"0,10-2-3013 0 0,-6 0-260 0 0,19 3-121 0 0,1-2-1 0 0,-1 0 0 0 0,1-3 1 0 0,0 0-1 0 0,0-2 0 0 0,-1-1 0 0 0,1-2 1 0 0,-1-1-1 0 0,39-13 0 0 0,-54 14-321 0 0,-1 0 367 0 0,-1 1 0 0 0,24-4 0 0 0,-35 8-286 0 0,0-1 1 0 0,0 1-1 0 0,0 0 1 0 0,0 0-1 0 0,-1 0 1 0 0,1 0-1 0 0,0 0 1 0 0,0 1-1 0 0,0 0 1 0 0,0-1-1 0 0,-1 1 1 0 0,1 0-1 0 0,0 0 1 0 0,-1 0-1 0 0,1 1 1 0 0,-1-1-1 0 0,1 0 1 0 0,-1 1-1 0 0,4 3 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0.715"/>
    </inkml:context>
    <inkml:brush xml:id="br0">
      <inkml:brushProperty name="width" value="0.1" units="cm"/>
      <inkml:brushProperty name="height" value="0.1" units="cm"/>
      <inkml:brushProperty name="color" value="#FFFF00"/>
    </inkml:brush>
  </inkml:definitions>
  <inkml:trace contextRef="#ctx0" brushRef="#br0">17 481 11519 0 0,'-9'-23'1390'0'0,"9"23"-1359"0"0,0 0 0 0 0,0 0 0 0 0,0 0 0 0 0,0 0 0 0 0,0-1 0 0 0,0 1 0 0 0,-1 0 0 0 0,1 0 0 0 0,0 0 0 0 0,0 0 0 0 0,0 0 0 0 0,0 0 0 0 0,0 0 0 0 0,0 0 0 0 0,0 0 0 0 0,0 0 0 0 0,0 0 0 0 0,-1 0 0 0 0,1 0-1 0 0,0 0 1 0 0,0 0 0 0 0,0 0 0 0 0,0 0 0 0 0,0 0 0 0 0,0 0 0 0 0,0 0 0 0 0,0 0 0 0 0,-1 0 0 0 0,1 0 0 0 0,0 0 0 0 0,0 0 0 0 0,0 0 0 0 0,0 0 0 0 0,0 0 0 0 0,0 0 0 0 0,0 0 0 0 0,0 0 0 0 0,0 0 0 0 0,0 0 0 0 0,-1 0 0 0 0,1 1 0 0 0,0-1 0 0 0,0 0 0 0 0,0 0 0 0 0,0 0 0 0 0,0 0-1 0 0,0 0 1 0 0,0 0 0 0 0,0 0 0 0 0,0 0 0 0 0,0 0 0 0 0,0 0 0 0 0,0 1 0 0 0,0-1 0 0 0,0 0 0 0 0,-3 16 2480 0 0,3 114-519 0 0,2-57-1957 0 0,-3-69-37 0 0,1 8 12 0 0,0 0 1 0 0,1 0 0 0 0,0-1 0 0 0,0 1 0 0 0,1 0 0 0 0,4 12 0 0 0,-6-24-28 0 0,0 0 0 0 0,0 0-1 0 0,0 0 1 0 0,0 1 0 0 0,0-1-1 0 0,0 0 1 0 0,0 0 0 0 0,0 0 0 0 0,1 0-1 0 0,-1 1 1 0 0,0-1 0 0 0,0 0-1 0 0,0 0 1 0 0,0 0 0 0 0,0 0-1 0 0,0 0 1 0 0,0 0 0 0 0,0 0 0 0 0,0 1-1 0 0,1-1 1 0 0,-1 0 0 0 0,0 0-1 0 0,0 0 1 0 0,0 0 0 0 0,0 0 0 0 0,0 0-1 0 0,1 0 1 0 0,-1 0 0 0 0,0 0-1 0 0,0 0 1 0 0,0 0 0 0 0,0 0-1 0 0,0 0 1 0 0,1 0 0 0 0,-1 0 0 0 0,0 0-1 0 0,0 0 1 0 0,0 0 0 0 0,0 0-1 0 0,1 0 1 0 0,-1 0 0 0 0,0 0-1 0 0,0 0 1 0 0,0 0 0 0 0,0 0 0 0 0,0 0-1 0 0,1 0 1 0 0</inkml:trace>
  <inkml:trace contextRef="#ctx0" brushRef="#br0" timeOffset="1">96 30 15663 0 0,'-13'-19'1392'0'0,"4"12"-1112"0"0,2 3-280 0 0,7 8 0 0 0,0 0 1264 0 0,1 1 200 0 0,3 2 40 0 0,2 6 0 0 0,4 11-1832 0 0,9 3-376 0 0,3 10-64 0 0,2 0-5008 0 0,1 1-1000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1.185"/>
    </inkml:context>
    <inkml:brush xml:id="br0">
      <inkml:brushProperty name="width" value="0.1" units="cm"/>
      <inkml:brushProperty name="height" value="0.1" units="cm"/>
      <inkml:brushProperty name="color" value="#FFFF00"/>
    </inkml:brush>
  </inkml:definitions>
  <inkml:trace contextRef="#ctx0" brushRef="#br0">13 355 14743 0 0,'0'0'46'0'0,"-1"-1"1"0"0,1 1-1 0 0,0-1 0 0 0,0 1 0 0 0,0-1 0 0 0,-1 1 0 0 0,1-1 0 0 0,0 1 0 0 0,0-1 0 0 0,-1 1 1 0 0,1 0-1 0 0,0-1 0 0 0,-1 1 0 0 0,1-1 0 0 0,-1 1 0 0 0,1 0 0 0 0,0-1 0 0 0,-1 1 0 0 0,1 0 1 0 0,-1 0-1 0 0,1-1 0 0 0,-1 1 0 0 0,1 0 0 0 0,-1 0 0 0 0,1 0 0 0 0,-1 0 0 0 0,1-1 0 0 0,-2 1 1 0 0,2 1 15 0 0,0 0 1 0 0,0 0 0 0 0,0 0 0 0 0,0 0-1 0 0,0 0 1 0 0,0 0 0 0 0,0 0-1 0 0,0 0 1 0 0,0 0 0 0 0,1 0 0 0 0,-1 0-1 0 0,0-1 1 0 0,1 1 0 0 0,-1 0 0 0 0,1 0-1 0 0,-1 0 1 0 0,1 0 0 0 0,0 0 0 0 0,66 142 3367 0 0,-17-31-3430 0 0,-35-72 0 0 0,3-1 0 0 0,33 54 0 0 0,-50-91 47 0 0,0 0 0 0 0,0 0 0 0 0,1 0-1 0 0,-1 0 1 0 0,1-1 0 0 0,0 1 0 0 0,-1 0-1 0 0,1-1 1 0 0,0 1 0 0 0,0-1 0 0 0,0 0 0 0 0,0 1-1 0 0,0-1 1 0 0,1 0 0 0 0,-1 0 0 0 0,0-1-1 0 0,0 1 1 0 0,1 0 0 0 0,3 0 0 0 0,-3-1 15 0 0,-1 0 0 0 0,0-1-1 0 0,0 1 1 0 0,0-1 0 0 0,0 1 0 0 0,0-1 0 0 0,0 0 0 0 0,0 0 0 0 0,0 0 0 0 0,0 0 0 0 0,0 0 0 0 0,0 0-1 0 0,0 0 1 0 0,0-1 0 0 0,-1 1 0 0 0,1-1 0 0 0,-1 1 0 0 0,1-1 0 0 0,-1 0 0 0 0,0 1 0 0 0,3-5-1 0 0,8-15 21 0 0,0-1-1 0 0,-1 0 0 0 0,-2-1 0 0 0,0-1 0 0 0,-1 1 0 0 0,-2-1 0 0 0,7-41 1 0 0,-4-11-110 0 0,0-88 0 0 0,-9 121-59 0 0,-1 24 22 0 0,1-1-1 0 0,4-23 1 0 0,-4 43 65 0 0,0 0 0 0 0,0 0 0 0 0,0 0 0 0 0,0 0 0 0 0,0 0-1 0 0,0 1 1 0 0,0-1 0 0 0,0 0 0 0 0,0 0 0 0 0,0 0 0 0 0,0 0 0 0 0,0 0 0 0 0,0 0 0 0 0,0 0 0 0 0,0 0-1 0 0,0 0 1 0 0,0 0 0 0 0,0 0 0 0 0,0 0 0 0 0,0 0 0 0 0,0 0 0 0 0,0 0 0 0 0,0 0 0 0 0,1 0-1 0 0,-1 0 1 0 0,0 0 0 0 0,0 0 0 0 0,0 0 0 0 0,0 0 0 0 0,0 0 0 0 0,0 0 0 0 0,0 0 0 0 0,0 0-1 0 0,0 0 1 0 0,0 0 0 0 0,0 0 0 0 0,0 0 0 0 0,0 0 0 0 0,0 0 0 0 0,0 0 0 0 0,0 0 0 0 0,0 0-1 0 0,0 0 1 0 0,0 0 0 0 0,1 0 0 0 0,-1 0 0 0 0,0 0 0 0 0,0 0 0 0 0,0 0 0 0 0,0 0 0 0 0,0 0-1 0 0,0-1 1 0 0,0 1 0 0 0,0 0 0 0 0,0 0 0 0 0,0 0 0 0 0,0 0 0 0 0,0 0 0 0 0,0 0 0 0 0,0 0-1 0 0,0 0 1 0 0,0 0 0 0 0,0 0 0 0 0,4 8-38 0 0,2 10 3 0 0,4 27-63 0 0,-4-14 52 0 0,1-1 1 0 0,2 0-1 0 0,0 0 0 0 0,22 43 1 0 0,-28-66 48 0 0,1 0 0 0 0,0 0-1 0 0,1-1 1 0 0,-1 0 0 0 0,1 0 0 0 0,1 0 0 0 0,-1 0 0 0 0,1-1 0 0 0,0 0 0 0 0,0 0-1 0 0,0-1 1 0 0,1 1 0 0 0,0-1 0 0 0,0-1 0 0 0,0 1 0 0 0,0-1 0 0 0,0-1 0 0 0,1 1-1 0 0,-1-1 1 0 0,1 0 0 0 0,0-1 0 0 0,-1 0 0 0 0,12 0 0 0 0,-7-1 28 0 0,1-1 1 0 0,0 0-1 0 0,-1-1 1 0 0,0-1-1 0 0,1 0 1 0 0,-1 0 0 0 0,0-1-1 0 0,0-1 1 0 0,-1 0-1 0 0,1-1 1 0 0,10-7-1 0 0,16-11 113 0 0,59-52-1 0 0,-74 57-111 0 0,2-2 19 0 0,-1-1-1 0 0,22-26 1 0 0,-38 40-38 0 0,-2 0 0 0 0,1-1 0 0 0,-1 0-1 0 0,0 0 1 0 0,-1-1 0 0 0,0 0 0 0 0,-1 0 0 0 0,0 0-1 0 0,5-20 1 0 0,-8 23-12 0 0,-1 1 0 0 0,0-1-1 0 0,0 1 1 0 0,0 0 0 0 0,-1-1-1 0 0,0 1 1 0 0,0 0 0 0 0,-1-1-1 0 0,0 1 1 0 0,0 0 0 0 0,0 0 0 0 0,-1 0-1 0 0,0 1 1 0 0,0-1 0 0 0,0 1-1 0 0,-1-1 1 0 0,0 1 0 0 0,-5-5-1 0 0,2 2 0 0 0,0 0 0 0 0,-1 1 0 0 0,0 0-1 0 0,0 0 1 0 0,-1 0 0 0 0,0 1 0 0 0,0 1 0 0 0,0 0-1 0 0,-1 0 1 0 0,-11-4 0 0 0,17 8-10 0 0,0 0 1 0 0,-1 0-1 0 0,1 0 1 0 0,0 0-1 0 0,-1 1 1 0 0,1-1-1 0 0,-1 1 0 0 0,1 0 1 0 0,-1 1-1 0 0,1-1 1 0 0,0 1-1 0 0,-1 0 1 0 0,1 0-1 0 0,0 0 1 0 0,-5 2-1 0 0,3 0 1 0 0,1 0-1 0 0,-1 0 1 0 0,1 1 0 0 0,0-1-1 0 0,0 1 1 0 0,0 1-1 0 0,1-1 1 0 0,0 0 0 0 0,-8 10-1 0 0,4-2 3 0 0,1 0-1 0 0,0 1 1 0 0,0 0-1 0 0,2 0 0 0 0,-1 0 1 0 0,2 1-1 0 0,-1 0 1 0 0,-3 24-1 0 0,6-18 19 0 0,0 1-1 0 0,1 0 1 0 0,1-1-1 0 0,1 1 1 0 0,1 0-1 0 0,0-1 1 0 0,2 0-1 0 0,1 1 1 0 0,7 20-1 0 0,-7-27 60 0 0,0-1-1 0 0,1 0 0 0 0,0-1 0 0 0,1 0 1 0 0,1 0-1 0 0,0 0 0 0 0,0-1 0 0 0,1 0 1 0 0,1 0-1 0 0,0-1 0 0 0,0-1 0 0 0,1 1 1 0 0,0-2-1 0 0,14 9 0 0 0,-5-7 47 0 0,0 0 0 0 0,1-1 0 0 0,0-2 1 0 0,1 0-1 0 0,0-1 0 0 0,0-1 0 0 0,0-1 0 0 0,1-2 0 0 0,-1 0 0 0 0,33-1 0 0 0,-23-2-191 0 0,0-2-1 0 0,1-1 0 0 0,-2-2 1 0 0,1 0-1 0 0,-1-3 1 0 0,51-19-1 0 0,-35 4-1562 0 0,-3-4-4129 0 0,1-4-2032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3.034"/>
    </inkml:context>
    <inkml:brush xml:id="br0">
      <inkml:brushProperty name="width" value="0.1" units="cm"/>
      <inkml:brushProperty name="height" value="0.1" units="cm"/>
      <inkml:brushProperty name="color" value="#FFFF00"/>
    </inkml:brush>
  </inkml:definitions>
  <inkml:trace contextRef="#ctx0" brushRef="#br0">430 1764 7831 0 0,'-1'-1'-49'0'0,"-16"-7"1548"0"0,4 14 1257 0 0,9-3-2623 0 0,0 0-78 0 0,0-1 0 0 0,1 0 1 0 0,-1 0-1 0 0,0-1 0 0 0,-1 1 0 0 0,1-1 0 0 0,0 0 1 0 0,0 0-1 0 0,0 0 0 0 0,-1-1 0 0 0,1 0 0 0 0,0 1 1 0 0,-1-1-1 0 0,1-1 0 0 0,0 1 0 0 0,-1-1 0 0 0,1 1 0 0 0,0-1 1 0 0,0-1-1 0 0,0 1 0 0 0,0 0 0 0 0,0-1 0 0 0,0 0 1 0 0,0 0-1 0 0,-6-4 0 0 0,0-1 500 0 0,0 0 1 0 0,0 0-1 0 0,1-1 0 0 0,0-1 0 0 0,0 1 1 0 0,1-1-1 0 0,-13-19 0 0 0,-4-7 371 0 0,16 23-721 0 0,0 0 1 0 0,1-1-1 0 0,0 0 0 0 0,-8-21 0 0 0,9 11 37 0 0,0-1-1 0 0,2 0 1 0 0,1 0-1 0 0,1 0 1 0 0,1-1-1 0 0,1 1 0 0 0,1-1 1 0 0,1 1-1 0 0,8-49 1 0 0,40-151 343 0 0,-43 196-542 0 0,20-122 161 0 0,1-2 81 0 0,-22 129-245 0 0,2 1 0 0 0,1 0 0 0 0,0 1 0 0 0,22-38 0 0 0,144-211 20 0 0,-156 244-60 0 0,-2 0 0 0 0,-1-1 0 0 0,-1 0 0 0 0,13-39 0 0 0,-24 55-6 0 0,-5 12-10 0 0,-9 16-19 0 0,7-10 28 0 0,-10 13 7 0 0,-1-2 0 0 0,-1 0 0 0 0,0-1-1 0 0,-22 18 1 0 0,3-7 6 0 0,-48 30 0 0 0,40-31 16 0 0,16-11-3 0 0,1 0 0 0 0,1 2 0 0 0,1 0 0 0 0,-26 26 0 0 0,-56 58-19 0 0,124-126 0 0 0,48-55 46 0 0,40-41 44 0 0,92-60-90 0 0,-143 134 0 0 0,-26 23 0 0 0,42-43 0 0 0,-34 29-11 0 0,-41 66-95 0 0,-1 7 107 0 0,2 0 0 0 0,1 0 1 0 0,6 68-1 0 0,-1 42 751 0 0,-6-118-641 0 0,0 6-214 0 0,3-12-3222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6.863"/>
    </inkml:context>
    <inkml:brush xml:id="br0">
      <inkml:brushProperty name="width" value="0.1" units="cm"/>
      <inkml:brushProperty name="height" value="0.1" units="cm"/>
      <inkml:brushProperty name="color" value="#FFFF00"/>
    </inkml:brush>
  </inkml:definitions>
  <inkml:trace contextRef="#ctx0" brushRef="#br0">610 1 4143 0 0,'-7'1'441'0'0,"0"0"0"0"0,0 1-1 0 0,0 0 1 0 0,0 0-1 0 0,0 1 1 0 0,0 0-1 0 0,0 0 1 0 0,1 0 0 0 0,-1 1-1 0 0,1 0 1 0 0,-10 9-1 0 0,-18 9-759 0 0,20-13 681 0 0,1 0 0 0 0,0 1 0 0 0,1 1 0 0 0,0 0 0 0 0,1 0-1 0 0,0 1 1 0 0,1 1 0 0 0,0 0 0 0 0,1 0 0 0 0,-13 23 0 0 0,-3 16 1491 0 0,-31 87 0 0 0,51-126-1785 0 0,-189 440 2233 0 0,126-312-2129 0 0,121-252-5416 0 0,-33 69-52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7.499"/>
    </inkml:context>
    <inkml:brush xml:id="br0">
      <inkml:brushProperty name="width" value="0.1" units="cm"/>
      <inkml:brushProperty name="height" value="0.1" units="cm"/>
      <inkml:brushProperty name="color" value="#FFFF00"/>
    </inkml:brush>
  </inkml:definitions>
  <inkml:trace contextRef="#ctx0" brushRef="#br0">459 83 2415 0 0,'6'-3'23'0'0,"10"-8"600"0"0,0 0-1 0 0,-1-1 0 0 0,21-20 0 0 0,-26 19 1394 0 0,-18 18 1324 0 0,-19 18-337 0 0,-268 199 557 0 0,190-148-2920 0 0,87-62-545 0 0,-1 2 60 0 0,0 0 0 0 0,0 1 0 0 0,-21 23 0 0 0,32-26-49 0 0,17-12-57 0 0,22-14-7 0 0,-23 10-5 0 0,46-22 157 0 0,73-50-1 0 0,-23 13-74 0 0,208-100-546 0 0,-307 160 415 0 0,1 1 1 0 0,-1 0-1 0 0,0 0 0 0 0,1 1 1 0 0,7-2-1 0 0,-12 3 12 0 0,0-1 0 0 0,-1 1 0 0 0,1 0 0 0 0,0 0 0 0 0,0 0 0 0 0,0 0 1 0 0,0 0-1 0 0,0 0 0 0 0,-1 0 0 0 0,1 1 0 0 0,0-1 0 0 0,0 0 0 0 0,0 0 0 0 0,0 1 0 0 0,-1-1 0 0 0,1 0 0 0 0,0 1 0 0 0,0-1 0 0 0,-1 1 0 0 0,1-1 1 0 0,0 1-1 0 0,-1-1 0 0 0,1 1 0 0 0,0-1 0 0 0,-1 1 0 0 0,1 0 0 0 0,-1-1 0 0 0,1 1 0 0 0,-1 0 0 0 0,1 0 0 0 0,-1-1 0 0 0,0 1 0 0 0,1 0 1 0 0,-1 0-1 0 0,0 0 0 0 0,0-1 0 0 0,1 1 0 0 0,-1 0 0 0 0,0 0 0 0 0,0 0 0 0 0,0 0 0 0 0,0-1 0 0 0,0 2 0 0 0,-2 17 81 0 0,-1 0-1 0 0,0-1 1 0 0,-1 0-1 0 0,-1 0 1 0 0,-10 26 0 0 0,2-8 141 0 0,-87 211 1409 0 0,54-142-1048 0 0,-2-9-711 0 0,46-89-1202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8.950"/>
    </inkml:context>
    <inkml:brush xml:id="br0">
      <inkml:brushProperty name="width" value="0.1" units="cm"/>
      <inkml:brushProperty name="height" value="0.1" units="cm"/>
      <inkml:brushProperty name="color" value="#FFFF00"/>
    </inkml:brush>
  </inkml:definitions>
  <inkml:trace contextRef="#ctx0" brushRef="#br0">395 66 5063 0 0,'-1'-4'-258'0'0,"-6"-27"2341"0"0,7 30-1892 0 0,0-1 0 0 0,0 1-1 0 0,1-1 1 0 0,-1 1 0 0 0,0-1-1 0 0,1 1 1 0 0,-1 0 0 0 0,1-1 0 0 0,-1 1-1 0 0,1 0 1 0 0,-1-1 0 0 0,1 1-1 0 0,0 0 1 0 0,0 0 0 0 0,0 0-1 0 0,0 0 1 0 0,0 0 0 0 0,0 0-1 0 0,2-2 1 0 0,-3 3-184 0 0,1-1 0 0 0,-1 1 0 0 0,0 0 1 0 0,0 0-1 0 0,1-1 0 0 0,-1 1 0 0 0,0 0 0 0 0,0 0 0 0 0,1 0 1 0 0,-1-1-1 0 0,0 1 0 0 0,1 0 0 0 0,-1 0 0 0 0,0 0 0 0 0,1 0 1 0 0,-1 0-1 0 0,0 0 0 0 0,1 0 0 0 0,-1 0 0 0 0,0 0 0 0 0,1 0 1 0 0,-1 0-1 0 0,1 0 0 0 0,-1 0 0 0 0,0 0 0 0 0,1 0 0 0 0,-1 0 1 0 0,0 0-1 0 0,1 0 0 0 0,-1 0 0 0 0,0 0 0 0 0,1 1 0 0 0,-1-1 1 0 0,0 0-1 0 0,0 0 0 0 0,1 1 0 0 0,5 14 148 0 0,-6 16 154 0 0,-5-2 230 0 0,-1 1 0 0 0,-15 43-1 0 0,2-6 185 0 0,-192 574 3773 0 0,202-615-4435 0 0,-48 115 278 0 0,-31 98-47 0 0,87-238-286 0 0,1 0 0 0 0,-1 0 1 0 0,1 0-1 0 0,0 1 0 0 0,0-1 0 0 0,-1 0 0 0 0,1 0 1 0 0,0 0-1 0 0,0 1 0 0 0,0-1 0 0 0,0 0 1 0 0,0 0-1 0 0,1 3 0 0 0,-1-4-6 0 0,1 0-1 0 0,-1 0 1 0 0,0 0 0 0 0,0 0 0 0 0,1 0-1 0 0,-1 0 1 0 0,0 0 0 0 0,0 1-1 0 0,1-1 1 0 0,-1 0 0 0 0,0 0-1 0 0,1 0 1 0 0,-1 0 0 0 0,0 0-1 0 0,0 0 1 0 0,1 0 0 0 0,-1 0-1 0 0,0 0 1 0 0,1 0 0 0 0,-1-1-1 0 0,0 1 1 0 0,0 0 0 0 0,1 0-1 0 0,-1 0 1 0 0,0 0 0 0 0,0 0 0 0 0,1 0-1 0 0,-1-1 1 0 0,0 1 0 0 0,0 0-1 0 0,0 0 1 0 0,1 0 0 0 0,-1-1-1 0 0,26-25-227 0 0,17-37-5107 0 0,-16 25-457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9.367"/>
    </inkml:context>
    <inkml:brush xml:id="br0">
      <inkml:brushProperty name="width" value="0.1" units="cm"/>
      <inkml:brushProperty name="height" value="0.1" units="cm"/>
      <inkml:brushProperty name="color" value="#FFFF00"/>
    </inkml:brush>
  </inkml:definitions>
  <inkml:trace contextRef="#ctx0" brushRef="#br0">488 11 10135 0 0,'-2'-2'89'0'0,"0"1"0"0"0,-1 0-1 0 0,1 0 1 0 0,-1 0-1 0 0,1 0 1 0 0,-1 0 0 0 0,1 0-1 0 0,-1 1 1 0 0,0-1-1 0 0,1 1 1 0 0,-1 0 0 0 0,0 0-1 0 0,-3 0 1 0 0,4 1 93 0 0,0 0 0 0 0,0 0 0 0 0,0 0 0 0 0,0 0 0 0 0,0 0 0 0 0,1 0 0 0 0,-1 1 0 0 0,1-1 0 0 0,-1 1-1 0 0,1-1 1 0 0,-1 1 0 0 0,1-1 0 0 0,0 1 0 0 0,-1 0 0 0 0,1 0 0 0 0,0 0 0 0 0,-1 3 0 0 0,-6 11-105 0 0,2 0-1 0 0,-1 0 1 0 0,2 0 0 0 0,-5 24-1 0 0,-7 72 110 0 0,10-63-167 0 0,-32 181 189 0 0,24-165-47 0 0,-35 95 0 0 0,-4-15 818 0 0,-86 214 1156 0 0,112-303-1998 0 0,-6 14 66 0 0,41-80-1073 0 0,0 0 0 0 0,6-14 0 0 0,-4-4-1636 0 0,-5 13 1118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29.769"/>
    </inkml:context>
    <inkml:brush xml:id="br0">
      <inkml:brushProperty name="width" value="0.1" units="cm"/>
      <inkml:brushProperty name="height" value="0.1" units="cm"/>
      <inkml:brushProperty name="color" value="#FFFF00"/>
    </inkml:brush>
  </inkml:definitions>
  <inkml:trace contextRef="#ctx0" brushRef="#br0">33 189 10135 0 0,'-12'-11'489'0'0,"-7"-6"-247"0"0,17 8 2890 0 0,104 8 686 0 0,123 5-3747 0 0,-93 16-297 0 0,-60-7-2434 0 0,-51-10 1194 0 0</inkml:trace>
  <inkml:trace contextRef="#ctx0" brushRef="#br0" timeOffset="1">887 1 8287 0 0,'-3'2'450'0'0,"0"1"0"0"0,0-1 0 0 0,0 1-1 0 0,0 0 1 0 0,1 0 0 0 0,0 0 0 0 0,-1 1-1 0 0,1-1 1 0 0,0 0 0 0 0,0 1 0 0 0,-1 4-1 0 0,-17 43 1733 0 0,13-26-1840 0 0,1 0 1 0 0,1 0-1 0 0,-3 40 0 0 0,4 79-138 0 0,6-118-193 0 0,-1-21-403 0 0,0-6 33 0 0,1-8-294 0 0,-2 8 441 0 0,4-13-735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0:53.075"/>
    </inkml:context>
    <inkml:brush xml:id="br0">
      <inkml:brushProperty name="width" value="0.1" units="cm"/>
      <inkml:brushProperty name="height" value="0.1" units="cm"/>
      <inkml:brushProperty name="color" value="#FFFF00"/>
    </inkml:brush>
  </inkml:definitions>
  <inkml:trace contextRef="#ctx0" brushRef="#br0">31 2 7343 0 0,'-7'-2'160'0'0,"0"2"32"0"0,-1 2 0 0 0,3 0 24 0 0,3 2-216 0 0,0-1 0 0 0,2 1 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30.126"/>
    </inkml:context>
    <inkml:brush xml:id="br0">
      <inkml:brushProperty name="width" value="0.1" units="cm"/>
      <inkml:brushProperty name="height" value="0.1" units="cm"/>
      <inkml:brushProperty name="color" value="#FFFF00"/>
    </inkml:brush>
  </inkml:definitions>
  <inkml:trace contextRef="#ctx0" brushRef="#br0">15 81 9671 0 0,'-5'-27'424'0'0,"-1"10"96"0"0,3 1-416 0 0,6 3 3544 0 0,4 10-1608 0 0,1 1 8 0 0,5 0-1632 0 0,3 2-320 0 0,4 5-96 0 0,2 1 0 0 0,4 3-1104 0 0,-2 4-248 0 0,-1-2-56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30.518"/>
    </inkml:context>
    <inkml:brush xml:id="br0">
      <inkml:brushProperty name="width" value="0.1" units="cm"/>
      <inkml:brushProperty name="height" value="0.1" units="cm"/>
      <inkml:brushProperty name="color" value="#FFFF00"/>
    </inkml:brush>
  </inkml:definitions>
  <inkml:trace contextRef="#ctx0" brushRef="#br0">367 4 4143 0 0,'-1'-1'27'0'0,"1"1"0"0"0,0 0 0 0 0,-1-1 0 0 0,1 1 0 0 0,0 0 0 0 0,-1 0 0 0 0,1-1 0 0 0,-1 1 0 0 0,1 0 0 0 0,0 0 0 0 0,-1 0 0 0 0,1-1-1 0 0,-1 1 1 0 0,1 0 0 0 0,-1 0 0 0 0,1 0 0 0 0,-1 0 0 0 0,1 0 0 0 0,-1 0 0 0 0,1 0 0 0 0,-1 0 0 0 0,1 0 0 0 0,0 0 0 0 0,-1 0 0 0 0,1 1-1 0 0,-1-1 1 0 0,0 0 0 0 0,-13 12 3050 0 0,-9 25 1991 0 0,19-29-5663 0 0,-18 38 790 0 0,2 0 0 0 0,2 2 0 0 0,-19 77-1 0 0,9-30 10 0 0,-51 124 766 0 0,-17 59 417 0 0,93-268-1340 0 0,0-1-1 0 0,1 1 1 0 0,0 0-1 0 0,1 0 1 0 0,0 0-1 0 0,0 0 1 0 0,2 16-1 0 0,-1-25-52 0 0,0-1-1 0 0,0 1 0 0 0,0-1 1 0 0,0 0-1 0 0,0 1 1 0 0,0-1-1 0 0,0 0 1 0 0,0 1-1 0 0,0-1 0 0 0,1 0 1 0 0,-1 1-1 0 0,0-1 1 0 0,0 0-1 0 0,0 0 0 0 0,0 1 1 0 0,1-1-1 0 0,-1 0 1 0 0,0 1-1 0 0,0-1 1 0 0,1 0-1 0 0,-1 0 0 0 0,0 1 1 0 0,0-1-1 0 0,1 0 1 0 0,-1 0-1 0 0,0 0 0 0 0,1 0 1 0 0,-1 1-1 0 0,0-1 1 0 0,1 0-1 0 0,-1 0 0 0 0,0 0 1 0 0,1 0-1 0 0,-1 0 1 0 0,0 0-1 0 0,1 0 1 0 0,-1 0-1 0 0,0 0 0 0 0,1 0 1 0 0,-1 0-1 0 0,1 0 1 0 0,12-8-915 0 0,-5-2-458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30.861"/>
    </inkml:context>
    <inkml:brush xml:id="br0">
      <inkml:brushProperty name="width" value="0.1" units="cm"/>
      <inkml:brushProperty name="height" value="0.1" units="cm"/>
      <inkml:brushProperty name="color" value="#FFFF00"/>
    </inkml:brush>
  </inkml:definitions>
  <inkml:trace contextRef="#ctx0" brushRef="#br0">20 45 3679 0 0,'-20'-44'9608'0'0,"41"44"-8005"0"0,14 2-1418 0 0,0 1 0 0 0,-1 2 0 0 0,0 2 0 0 0,41 12 0 0 0,22 12-2551 0 0,-73-25 1100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31.234"/>
    </inkml:context>
    <inkml:brush xml:id="br0">
      <inkml:brushProperty name="width" value="0.1" units="cm"/>
      <inkml:brushProperty name="height" value="0.1" units="cm"/>
      <inkml:brushProperty name="color" value="#FFFF00"/>
    </inkml:brush>
  </inkml:definitions>
  <inkml:trace contextRef="#ctx0" brushRef="#br0">139 598 6447 0 0,'-15'11'607'0'0,"12"-9"-468"0"0,0 0-1 0 0,1 0 1 0 0,-1 0 0 0 0,0 0-1 0 0,1 0 1 0 0,-1 0-1 0 0,1 1 1 0 0,0-1 0 0 0,0 1-1 0 0,0 0 1 0 0,0 0-1 0 0,0 0 1 0 0,0-1-1 0 0,1 2 1 0 0,-1-1 0 0 0,1 0-1 0 0,0 0 1 0 0,-1 5-1 0 0,1-1 298 0 0,-12 79 2578 0 0,-8 114-2741 0 0,10-79-29 0 0,11-166 552 0 0,-1-1-202 0 0,2 0 0 0 0,8-50 1 0 0,41-187 158 0 0,-26 98-712 0 0,-19 125-29 0 0,3 0 0 0 0,18-67 0 0 0,-26 125-12 0 0,4-12-13 0 0,0 0 0 0 0,1 0 0 0 0,0 1 0 0 0,14-23-1 0 0,-18 33 12 0 0,1 1-1 0 0,-1-1 1 0 0,1 1-1 0 0,0 0 0 0 0,0 0 1 0 0,0 0-1 0 0,0 0 1 0 0,0 0-1 0 0,0 0 0 0 0,0 0 1 0 0,1 1-1 0 0,-1-1 0 0 0,1 1 1 0 0,-1 0-1 0 0,1-1 1 0 0,0 1-1 0 0,-1 0 0 0 0,1 1 1 0 0,0-1-1 0 0,0 0 1 0 0,0 1-1 0 0,0 0 0 0 0,-1 0 1 0 0,1 0-1 0 0,0 0 1 0 0,0 0-1 0 0,0 0 0 0 0,0 1 1 0 0,0-1-1 0 0,-1 1 1 0 0,4 1-1 0 0,1 0-7 0 0,0 1 0 0 0,0-1 0 0 0,0 1 0 0 0,-1 1 0 0 0,1-1 0 0 0,-1 1 0 0 0,0 1 0 0 0,0-1 0 0 0,0 1 0 0 0,-1 0 0 0 0,0 0 0 0 0,0 0 0 0 0,0 1 0 0 0,0 0 0 0 0,-1 0 0 0 0,0 0 0 0 0,0 0 0 0 0,-1 1 0 0 0,0 0 0 0 0,0-1 0 0 0,0 1 0 0 0,-1 0 1 0 0,0 1-1 0 0,-1-1 0 0 0,1 0 0 0 0,-1 8 0 0 0,0-4 30 0 0,-1-1 0 0 0,-1 1 0 0 0,0 0 0 0 0,0 0 0 0 0,-1 0 1 0 0,0-1-1 0 0,-1 1 0 0 0,0-1 0 0 0,-1 0 0 0 0,0 0 0 0 0,-1 0 1 0 0,0 0-1 0 0,-1-1 0 0 0,1 0 0 0 0,-2 0 0 0 0,1 0 0 0 0,-11 10 1 0 0,0-2 133 0 0,0-1 1 0 0,-1-1 0 0 0,-1 0 0 0 0,0-2 0 0 0,-1 0-1 0 0,-1-1 1 0 0,-22 9 0 0 0,-19 3 77 0 0,56-22-217 0 0,0 0 0 0 0,0-1-1 0 0,0 0 1 0 0,-1 0-1 0 0,1-1 1 0 0,0 0 0 0 0,-1 0-1 0 0,-8-1 1 0 0,14 1-27 0 0,-1-1 1 0 0,1 1 0 0 0,0 0-1 0 0,-1-1 1 0 0,1 1-1 0 0,0-1 1 0 0,0 1-1 0 0,0-1 1 0 0,-1 1-1 0 0,1-1 1 0 0,0 0 0 0 0,0 0-1 0 0,0 1 1 0 0,0-1-1 0 0,0 0 1 0 0,0 0-1 0 0,0 0 1 0 0,1 0-1 0 0,-1 0 1 0 0,0 0 0 0 0,0-1-1 0 0,1 1 1 0 0,-1 0-1 0 0,1 0 1 0 0,-1 0-1 0 0,1-1 1 0 0,-1 1-1 0 0,1 0 1 0 0,0 0-1 0 0,0-1 1 0 0,0 1 0 0 0,0 0-1 0 0,0-1 1 0 0,0-1-1 0 0,0-1-158 0 0,1 0 0 0 0,0 1 0 0 0,-1-1 0 0 0,1 0-1 0 0,1 1 1 0 0,-1-1 0 0 0,1 1 0 0 0,-1-1 0 0 0,1 1 0 0 0,0 0-1 0 0,3-4 1 0 0,11-11-1518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31.576"/>
    </inkml:context>
    <inkml:brush xml:id="br0">
      <inkml:brushProperty name="width" value="0.1" units="cm"/>
      <inkml:brushProperty name="height" value="0.1" units="cm"/>
      <inkml:brushProperty name="color" value="#FFFF00"/>
    </inkml:brush>
  </inkml:definitions>
  <inkml:trace contextRef="#ctx0" brushRef="#br0">151 319 7367 0 0,'-2'0'43'0'0,"1"0"-1"0"0,-1 0 1 0 0,1 0 0 0 0,-1 1-1 0 0,0-1 1 0 0,1 0-1 0 0,-1 1 1 0 0,1-1-1 0 0,-1 1 1 0 0,1-1-1 0 0,-1 1 1 0 0,1 0 0 0 0,-1-1-1 0 0,1 1 1 0 0,0 0-1 0 0,-1 0 1 0 0,1 0-1 0 0,-2 2 1 0 0,-6 11 2947 0 0,-13 15-1130 0 0,16-20-1261 0 0,-1-1 0 0 0,-8 17 0 0 0,3 0-760 0 0,2 0-1 0 0,0 0 1 0 0,-8 40-1 0 0,14-47 76 0 0,1-1 0 0 0,0 2 1 0 0,2-1-1 0 0,0 0 0 0 0,1 0 0 0 0,3 21 1 0 0,-3-36 140 0 0,1-1 1 0 0,-1 1-1 0 0,0-1 1 0 0,1 1-1 0 0,0-1 1 0 0,0 1 0 0 0,0-1-1 0 0,0 0 1 0 0,0 1-1 0 0,0-1 1 0 0,0 0-1 0 0,1 0 1 0 0,-1 0 0 0 0,1 0-1 0 0,0 0 1 0 0,0 0-1 0 0,-1 0 1 0 0,1 0-1 0 0,0-1 1 0 0,4 3 0 0 0,-2-2 63 0 0,-1-1 0 0 0,1 0 1 0 0,0 0-1 0 0,0 0 0 0 0,0 0 1 0 0,0-1-1 0 0,0 1 0 0 0,0-1 1 0 0,1 0-1 0 0,-1-1 1 0 0,0 1-1 0 0,5-2 0 0 0,8-1-2 0 0,-1-1-1 0 0,0-1 0 0 0,-1-1 1 0 0,1 0-1 0 0,-1-1 1 0 0,0 0-1 0 0,-1-2 0 0 0,0 0 1 0 0,0 0-1 0 0,-1-1 0 0 0,0-1 1 0 0,13-13-1 0 0,2-6-107 0 0,-1-1 0 0 0,-1-1-1 0 0,38-64 1 0 0,-50 73-67 0 0,0-1-1 0 0,-2 0 1 0 0,-1-1 0 0 0,0-1-1 0 0,-2 1 1 0 0,8-39-1 0 0,-15 55 43 0 0,-1 0 0 0 0,0 0 0 0 0,0 0 0 0 0,-1-1 0 0 0,0 1-1 0 0,-1 0 1 0 0,0 0 0 0 0,0-1 0 0 0,-1 1 0 0 0,0 0 0 0 0,0 0 0 0 0,-1 1 0 0 0,-1-1-1 0 0,1 0 1 0 0,-1 1 0 0 0,-1 0 0 0 0,0 0 0 0 0,0 0 0 0 0,0 1 0 0 0,-1-1-1 0 0,0 1 1 0 0,-10-8 0 0 0,11 10 13 0 0,0 1-1 0 0,0 0 1 0 0,0 1-1 0 0,0-1 1 0 0,-1 1-1 0 0,0 0 1 0 0,1 1-1 0 0,-1-1 1 0 0,0 1-1 0 0,0 0 1 0 0,0 1-1 0 0,-1-1 1 0 0,1 1 0 0 0,0 1-1 0 0,0-1 1 0 0,-1 1-1 0 0,1 0 1 0 0,0 0-1 0 0,-1 1 1 0 0,1 0-1 0 0,0 0 1 0 0,-12 4-1 0 0,8-2-4 0 0,0 1 0 0 0,1 1 0 0 0,-1 0 0 0 0,1 1 0 0 0,0 0 0 0 0,0 0 0 0 0,0 0 0 0 0,1 1 0 0 0,0 1 0 0 0,1-1 0 0 0,0 1 0 0 0,-11 16 0 0 0,8-10-267 0 0,0 1 1 0 0,1 0-1 0 0,1 0 0 0 0,1 1 0 0 0,0 0 0 0 0,-8 27 0 0 0,11-15-721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31.931"/>
    </inkml:context>
    <inkml:brush xml:id="br0">
      <inkml:brushProperty name="width" value="0.1" units="cm"/>
      <inkml:brushProperty name="height" value="0.1" units="cm"/>
      <inkml:brushProperty name="color" value="#FFFF00"/>
    </inkml:brush>
  </inkml:definitions>
  <inkml:trace contextRef="#ctx0" brushRef="#br0">47 215 10135 0 0,'-5'3'346'0'0,"-14"12"235"0"0,18-14-525 0 0,1-1 1 0 0,-1 1 0 0 0,1 0-1 0 0,-1 0 1 0 0,1 0 0 0 0,-1 0-1 0 0,1 0 1 0 0,-1 0 0 0 0,1 0-1 0 0,0 0 1 0 0,0 0-1 0 0,0 0 1 0 0,-1 0 0 0 0,1 0-1 0 0,0 0 1 0 0,0 0 0 0 0,1 1-1 0 0,-1-1 1 0 0,0 0 0 0 0,1 2-1 0 0,-1-1 236 0 0,0 1 1 0 0,0 0-1 0 0,1-1 0 0 0,-2 1 0 0 0,1 0 0 0 0,0-1 0 0 0,0 1 1 0 0,-2 3-1 0 0,0 12 490 0 0,2-14-773 0 0,0 1 1 0 0,0 0-1 0 0,0 0 0 0 0,1-1 0 0 0,0 1 0 0 0,0 0 0 0 0,0-1 0 0 0,0 1 1 0 0,1-1-1 0 0,0 1 0 0 0,0-1 0 0 0,0 0 0 0 0,0 0 0 0 0,1 0 1 0 0,0 0-1 0 0,-1 0 0 0 0,1 0 0 0 0,1-1 0 0 0,-1 1 0 0 0,0-1 0 0 0,1 0 1 0 0,0 0-1 0 0,0 0 0 0 0,0-1 0 0 0,0 0 0 0 0,0 1 0 0 0,0-1 0 0 0,1 0 1 0 0,-1-1-1 0 0,1 1 0 0 0,-1-1 0 0 0,1 0 0 0 0,0 0 0 0 0,-1-1 1 0 0,1 1-1 0 0,0-1 0 0 0,0 0 0 0 0,-1 0 0 0 0,1-1 0 0 0,0 1 0 0 0,-1-1 1 0 0,1 0-1 0 0,8-3 0 0 0,-4 0-19 0 0,0 0 1 0 0,0 0 0 0 0,-1-1-1 0 0,1-1 1 0 0,-1 1-1 0 0,0-1 1 0 0,-1-1 0 0 0,0 1-1 0 0,1-2 1 0 0,-2 1-1 0 0,1 0 1 0 0,-1-1-1 0 0,5-10 1 0 0,5-8 69 0 0,-2 0 1 0 0,0-2-1 0 0,9-28 0 0 0,-19 46-53 0 0,-1 1-1 0 0,0-1 0 0 0,0 1 1 0 0,-1-1-1 0 0,-1 0 1 0 0,1 0-1 0 0,-1-17 1 0 0,-2 23-55 0 0,1 1 0 0 0,0-1 1 0 0,-1 1-1 0 0,0 0 1 0 0,0-1-1 0 0,0 1 0 0 0,0 0 1 0 0,0-1-1 0 0,-1 1 1 0 0,1 0-1 0 0,-1 0 1 0 0,0 0-1 0 0,0 1 0 0 0,0-1 1 0 0,0 0-1 0 0,-1 1 1 0 0,1-1-1 0 0,-1 1 1 0 0,1 0-1 0 0,-1 0 0 0 0,0 0 1 0 0,0 0-1 0 0,0 0 1 0 0,0 0-1 0 0,0 1 1 0 0,-4-2-1 0 0,2 1-20 0 0,-1 0 0 0 0,1 1 0 0 0,-1-1 0 0 0,0 1 0 0 0,1 0 0 0 0,-1 1 1 0 0,0-1-1 0 0,0 1 0 0 0,0 0 0 0 0,0 1 0 0 0,0-1 0 0 0,1 1 0 0 0,-1 0 0 0 0,0 1 0 0 0,1-1 0 0 0,-10 5 0 0 0,7-2 63 0 0,1 0 0 0 0,-1 1 0 0 0,1 0 0 0 0,0 0-1 0 0,0 1 1 0 0,1 0 0 0 0,0 0 0 0 0,0 1-1 0 0,0 0 1 0 0,-6 10 0 0 0,-3 5 375 0 0,2 1 1 0 0,0 1-1 0 0,2 0 1 0 0,-12 36-1 0 0,11-19 165 0 0,-15 82-1 0 0,25-110-445 0 0,1 1 0 0 0,0-1 0 0 0,0 0 0 0 0,2 0-1 0 0,-1 0 1 0 0,5 21 0 0 0,-4-29-26 0 0,1 1 1 0 0,-1-1-1 0 0,1 1 0 0 0,1-1 1 0 0,-1 0-1 0 0,1 0 0 0 0,0 0 1 0 0,0 0-1 0 0,0-1 0 0 0,0 1 0 0 0,1-1 1 0 0,0 0-1 0 0,0 0 0 0 0,0 0 1 0 0,1 0-1 0 0,-1-1 0 0 0,8 5 1 0 0,-4-4 27 0 0,1 0 1 0 0,1 0-1 0 0,-1-1 1 0 0,0 0-1 0 0,1-1 1 0 0,0 0-1 0 0,-1-1 1 0 0,1 0-1 0 0,0 0 1 0 0,0-1-1 0 0,0 0 1 0 0,0-1-1 0 0,11-1 1 0 0,6-3-126 0 0,0-1 0 0 0,-1-1 0 0 0,39-17 0 0 0,-34 10-1419 0 0,-1-8-5053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32.304"/>
    </inkml:context>
    <inkml:brush xml:id="br0">
      <inkml:brushProperty name="width" value="0.1" units="cm"/>
      <inkml:brushProperty name="height" value="0.1" units="cm"/>
      <inkml:brushProperty name="color" value="#FFFF00"/>
    </inkml:brush>
  </inkml:definitions>
  <inkml:trace contextRef="#ctx0" brushRef="#br0">201 0 2759 0 0,'-2'0'6'0'0,"0"0"0"0"0,0 0 0 0 0,0 0-1 0 0,0 0 1 0 0,0 0 0 0 0,0 1 0 0 0,1-1-1 0 0,-1 0 1 0 0,0 1 0 0 0,0 0 0 0 0,0-1-1 0 0,1 1 1 0 0,-1 0 0 0 0,0 0 0 0 0,1 0-1 0 0,-1 0 1 0 0,1 0 0 0 0,-1 0-1 0 0,1 0 1 0 0,-1 1 0 0 0,1-1 0 0 0,-1 2-1 0 0,-1 1 286 0 0,1 1 0 0 0,1 0 0 0 0,-1-1 0 0 0,1 1 0 0 0,-1 0 0 0 0,1 0 0 0 0,0 6 0 0 0,0-6 409 0 0,-17 102 7218 0 0,-18 116-4604 0 0,0 24-2915 0 0,-17 169-302 0 0,52-411-102 0 0,-1 66 42 0 0,2-66-61 0 0,1 1-1 0 0,-1 0 1 0 0,1-1 0 0 0,0 1 0 0 0,1-1 0 0 0,0 1 0 0 0,-1-1 0 0 0,2 0 0 0 0,-1 0 0 0 0,3 5 0 0 0,6 4-151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2:42.077"/>
    </inkml:context>
    <inkml:brush xml:id="br0">
      <inkml:brushProperty name="width" value="0.1" units="cm"/>
      <inkml:brushProperty name="height" value="0.1" units="cm"/>
      <inkml:brushProperty name="color" value="#FFFF00"/>
    </inkml:brush>
  </inkml:definitions>
  <inkml:trace contextRef="#ctx0" brushRef="#br0">52 88 1375 0 0,'-1'-1'81'0'0,"0"1"0"0"0,1-1-1 0 0,-1 1 1 0 0,1-1-1 0 0,-1 0 1 0 0,1 1-1 0 0,-1-1 1 0 0,1 0-1 0 0,-1 1 1 0 0,1-1-1 0 0,0 0 1 0 0,-1 0-1 0 0,1 0 1 0 0,0 1-1 0 0,0-1 1 0 0,0 0 0 0 0,0 0-1 0 0,-1 0 1 0 0,1 0-1 0 0,0 1 1 0 0,0-1-1 0 0,1 0 1 0 0,-1 0-1 0 0,0 0 1 0 0,0-1-1 0 0,13-17 4418 0 0,0-1-5034 0 0,-13 19 598 0 0,0 0 0 0 0,0 0-1 0 0,0-1 1 0 0,0 1 0 0 0,0 0-1 0 0,0 0 1 0 0,-1 0 0 0 0,1 0-1 0 0,0 0 1 0 0,-1 1 0 0 0,1-1-1 0 0,-1 0 1 0 0,1 0 0 0 0,-1 0-1 0 0,1 0 1 0 0,-1 0 0 0 0,0 0-1 0 0,1 1 1 0 0,-1-1-1 0 0,0 0 1 0 0,0 1 0 0 0,-1-2-1 0 0,1 2 61 0 0,1-1-1 0 0,0 1 1 0 0,-1-1-1 0 0,1 1 0 0 0,-1-1 1 0 0,1 1-1 0 0,-1 0 1 0 0,1-1-1 0 0,-1 1 0 0 0,1 0 1 0 0,-1 0-1 0 0,1-1 1 0 0,-1 1-1 0 0,1 0 0 0 0,-1 0 1 0 0,0 0-1 0 0,1 0 1 0 0,-1-1-1 0 0,1 1 0 0 0,-1 0 1 0 0,0 0-1 0 0,1 0 1 0 0,-1 0-1 0 0,1 1 0 0 0,-1-1 1 0 0,0 0-1 0 0,1 0 0 0 0,-1 0 1 0 0,1 0-1 0 0,-2 1 1 0 0,-1 6-39 0 0,-6 10 819 0 0,-12 35-1 0 0,18-44-656 0 0,2 0 1 0 0,-1 0 0 0 0,1 0-1 0 0,0 0 1 0 0,1 1-1 0 0,0-1 1 0 0,1 14-1 0 0,17 372 4255 0 0,-19-368-4188 0 0,-6 31 1 0 0,1-9-50 0 0,7-25-92 0 0,-1-15-3314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34.003"/>
    </inkml:context>
    <inkml:brush xml:id="br0">
      <inkml:brushProperty name="width" value="0.1" units="cm"/>
      <inkml:brushProperty name="height" value="0.1" units="cm"/>
      <inkml:brushProperty name="color" value="#FFFF00"/>
    </inkml:brush>
  </inkml:definitions>
  <inkml:trace contextRef="#ctx0" brushRef="#br0">29 808 9039 0 0,'-7'4'84'0'0,"6"-3"244"0"0,0-1-1 0 0,-1 1 1 0 0,1-1-1 0 0,0 1 1 0 0,0-1-1 0 0,0 1 1 0 0,0-1 0 0 0,0 1-1 0 0,0-1 1 0 0,-1 0-1 0 0,1 0 1 0 0,-2 1 0 0 0,2-2-161 0 0,1 0 0 0 0,-1 1 0 0 0,1-1 0 0 0,0 0 0 0 0,-1 0 0 0 0,1 1 0 0 0,0-1 0 0 0,-1 0 0 0 0,1 0 0 0 0,0 1 0 0 0,0-1 0 0 0,0 0 0 0 0,0 0 0 0 0,0 0 0 0 0,0 1 0 0 0,0-1 0 0 0,0 0 1 0 0,0 0-1 0 0,0 0 0 0 0,0 1 0 0 0,0-1 0 0 0,1 0 0 0 0,-1 0 0 0 0,1-1 0 0 0,0-12 1514 0 0,0 0 1 0 0,-2-25 0 0 0,0-8-491 0 0,4-4-460 0 0,7-94 868 0 0,-6 116-1379 0 0,1-1 0 0 0,17-55-1 0 0,-5 41-107 0 0,2 0-1 0 0,2 2 1 0 0,1 0-1 0 0,3 1 1 0 0,30-39-1 0 0,-52 75-97 0 0,0 1-1 0 0,1 0 0 0 0,0 0 1 0 0,-1 1-1 0 0,1-1 1 0 0,0 1-1 0 0,1 0 0 0 0,-1 0 1 0 0,0 0-1 0 0,1 0 0 0 0,0 1 1 0 0,0 0-1 0 0,6-3 0 0 0,-7 5-7 0 0,0-1 0 0 0,-1 0 0 0 0,1 1 0 0 0,0 0 0 0 0,-1 0 0 0 0,1 0 0 0 0,0 1 0 0 0,0-1 0 0 0,-1 1 0 0 0,1 0 0 0 0,-1-1 0 0 0,1 2 0 0 0,-1-1 0 0 0,1 0 0 0 0,-1 1 0 0 0,1 0 0 0 0,-1 0 0 0 0,0 0 0 0 0,4 3 0 0 0,16 13 41 0 0,-2 1 1 0 0,0 0-1 0 0,-1 1 0 0 0,-1 2 1 0 0,22 31-1 0 0,-30-37 44 0 0,-1 1 1 0 0,-1 0-1 0 0,-1 0 0 0 0,0 1 0 0 0,-1 0 1 0 0,-1 0-1 0 0,-1 0 0 0 0,6 38 0 0 0,1 223 776 0 0,-9-125-639 0 0,11-7-164 0 0,-14-146-64 0 0,0 1-10 0 0,0 1-61 0 0,0 0 1 0 0,1 0 0 0 0,-1 0 0 0 0,1-1-1 0 0,-1 1 1 0 0,1 0 0 0 0,0 0-1 0 0,0-1 1 0 0,0 1 0 0 0,0 0 0 0 0,1-1-1 0 0,2 5 1 0 0,-4-7 28 0 0,0 0 0 0 0,1 0 0 0 0,-1 0 0 0 0,0 0 0 0 0,1 0 0 0 0,-1 0 0 0 0,0 0 1 0 0,1 0-1 0 0,-1 0 0 0 0,0 0 0 0 0,1-1 0 0 0,-1 1 0 0 0,0 0 0 0 0,1 0 0 0 0,-1 0 0 0 0,0 0 0 0 0,1 0 0 0 0,-1-1 0 0 0,0 1 0 0 0,0 0 0 0 0,1 0 0 0 0,-1-1 0 0 0,0 1 0 0 0,0 0 1 0 0,1 0-1 0 0,-1-1 0 0 0,0 1 0 0 0,0 0 0 0 0,0 0 0 0 0,0-1 0 0 0,1 1 0 0 0,-1-1 0 0 0,6-11-1714 0 0,1-8-484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38.288"/>
    </inkml:context>
    <inkml:brush xml:id="br0">
      <inkml:brushProperty name="width" value="0.1" units="cm"/>
      <inkml:brushProperty name="height" value="0.1" units="cm"/>
      <inkml:brushProperty name="color" value="#FFFF00"/>
    </inkml:brush>
  </inkml:definitions>
  <inkml:trace contextRef="#ctx0" brushRef="#br0">43 56 5063 0 0,'-6'-10'2013'0'0,"1"2"0"0"0,-2-1 0 0 0,1 0 0 0 0,-12-10-1 0 0,40 51 3042 0 0,0 3-4236 0 0,19 23 690 0 0,42 84-1 0 0,34 50 277 0 0,-108-180-1707 0 0,-5-6-60 0 0,0 0 1 0 0,0 0-1 0 0,0-1 0 0 0,1 1 1 0 0,11 8-1 0 0,-16-12-643 0 0,1 0 0 0 0,0 1 0 0 0,-1-1 0 0 0,1 0 0 0 0,-1 1 0 0 0,0-1 0 0 0,0 0 0 0 0,0 1 0 0 0,0-1 0 0 0,0 1 1 0 0,0-1-1 0 0,-2 5 0 0 0,1-2-1194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0:53.417"/>
    </inkml:context>
    <inkml:brush xml:id="br0">
      <inkml:brushProperty name="width" value="0.1" units="cm"/>
      <inkml:brushProperty name="height" value="0.1" units="cm"/>
      <inkml:brushProperty name="color" value="#FFFF00"/>
    </inkml:brush>
  </inkml:definitions>
  <inkml:trace contextRef="#ctx0" brushRef="#br0">908 0 8319 0 0,'-40'1'1136'0'0,"0"2"0"0"0,0 1 0 0 0,0 2 0 0 0,-61 17 0 0 0,-107 18 1563 0 0,110-25-1598 0 0,55-8-744 0 0,-207 29 593 0 0,202-35-1897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38.800"/>
    </inkml:context>
    <inkml:brush xml:id="br0">
      <inkml:brushProperty name="width" value="0.1" units="cm"/>
      <inkml:brushProperty name="height" value="0.1" units="cm"/>
      <inkml:brushProperty name="color" value="#FFFF00"/>
    </inkml:brush>
  </inkml:definitions>
  <inkml:trace contextRef="#ctx0" brushRef="#br0">63 23 2303 0 0,'-2'0'284'0'0,"1"-1"-1"0"0,0 0 1 0 0,0 0-1 0 0,0 0 1 0 0,0 0-1 0 0,0 0 1 0 0,0 0-1 0 0,0 0 0 0 0,0 0 1 0 0,0 0-1 0 0,-1-3 1 0 0,-1 0-306 0 0,2 3 2 0 0,0 1 0 0 0,0-1-1 0 0,0 1 1 0 0,-1-1-1 0 0,1 1 1 0 0,0-1 0 0 0,0 1-1 0 0,-1 0 1 0 0,1 0 0 0 0,0-1-1 0 0,-1 1 1 0 0,1 0-1 0 0,0 0 1 0 0,-1 0 0 0 0,1 1-1 0 0,-1-1 1 0 0,1 0-1 0 0,0 0 1 0 0,0 1 0 0 0,-1-1-1 0 0,1 1 1 0 0,-2 0 0 0 0,2 0 47 0 0,0-1 1 0 0,0 1 0 0 0,0-1-1 0 0,0 1 1 0 0,1-1-1 0 0,-1 1 1 0 0,0-1 0 0 0,0 1-1 0 0,1-1 1 0 0,-1 1 0 0 0,0 0-1 0 0,1 0 1 0 0,-1-1 0 0 0,1 1-1 0 0,-1 0 1 0 0,1 0 0 0 0,-1 0-1 0 0,1-1 1 0 0,-1 1 0 0 0,1 0-1 0 0,0 0 1 0 0,0 0 0 0 0,-1 0-1 0 0,1 0 1 0 0,0 0-1 0 0,0 0 1 0 0,0 0 0 0 0,0 0-1 0 0,0 0 1 0 0,0 0 0 0 0,1 1-1 0 0,-1-1 131 0 0,1-1 0 0 0,-1 1-1 0 0,0-1 1 0 0,1 1 0 0 0,-1-1-1 0 0,1 0 1 0 0,-1 1 0 0 0,1-1-1 0 0,-1 0 1 0 0,1 0 0 0 0,0 1-1 0 0,-1-1 1 0 0,1 0 0 0 0,-1 0-1 0 0,1 0 1 0 0,-1 0 0 0 0,1 0-1 0 0,0 0 1 0 0,-1 0 0 0 0,1 0-1 0 0,-1 0 1 0 0,1 0 0 0 0,0 0-1 0 0,-1 0 1 0 0,1 0 0 0 0,-1 0-1 0 0,1 0 1 0 0,0-1 0 0 0,-1 1-1 0 0,1 0 1 0 0,-1 0 0 0 0,1-1-1 0 0,-1 1 1 0 0,1 0 0 0 0,-1-1-1 0 0,1 1 1 0 0,0-1 0 0 0,19-12 3886 0 0,-10 3-2354 0 0,-3 6 1185 0 0,1 18-1728 0 0,14 49-114 0 0,-14-35-730 0 0,2-1-1 0 0,1 1 0 0 0,1-2 0 0 0,30 49 0 0 0,-37-68-227 0 0,-1 1 1 0 0,0-1-1 0 0,-1 1 0 0 0,3 9 0 0 0,-4-11 22 0 0,0 0-1 0 0,1 0 1 0 0,0 0-1 0 0,-1 0 1 0 0,2 0-1 0 0,-1-1 1 0 0,8 9-1 0 0,-9-12-85 0 0,0-1-1 0 0,0 0 1 0 0,0 0-1 0 0,0 0 1 0 0,0 0 0 0 0,0 0-1 0 0,1-1 1 0 0,-1 1-1 0 0,0-1 1 0 0,1 1 0 0 0,-1-1-1 0 0,0 0 1 0 0,1 0-1 0 0,-1 0 1 0 0,0 0 0 0 0,1 0-1 0 0,-1 0 1 0 0,0-1-1 0 0,1 1 1 0 0,-1-1-1 0 0,0 0 1 0 0,4-1 0 0 0,9-4 30 0 0,-1 0-1 0 0,17-10 1 0 0,-24 12-47 0 0,115-56 338 0 0,-62 35-174 0 0,-45 20-141 0 0,-1-1 0 0 0,0 0 1 0 0,18-11-1 0 0,-24 7-279 0 0,-8 10 197 0 0,0 0-1 0 0,0-1 1 0 0,0 1-1 0 0,0 0 1 0 0,0 0-1 0 0,-1-1 1 0 0,1 1-1 0 0,0 0 1 0 0,0 0-1 0 0,0 0 1 0 0,0 0-1 0 0,-1-1 1 0 0,1 1-1 0 0,0 0 1 0 0,0 0-1 0 0,-1 0 0 0 0,1 0 1 0 0,0 0-1 0 0,0 0 1 0 0,-1 0-1 0 0,1 0 1 0 0,0 0-1 0 0,0 0 1 0 0,-1-1-1 0 0,1 1 1 0 0,0 0-1 0 0,0 0 1 0 0,-1 0-1 0 0,1 1 1 0 0,0-1-1 0 0,0 0 1 0 0,-1 0-1 0 0,1 0 1 0 0,0 0-1 0 0,0 0 0 0 0,0 0 1 0 0,-1 0-1 0 0,1 0 1 0 0,0 0-1 0 0,-1 1 1 0 0,-6 2-1518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39.906"/>
    </inkml:context>
    <inkml:brush xml:id="br0">
      <inkml:brushProperty name="width" value="0.1" units="cm"/>
      <inkml:brushProperty name="height" value="0.1" units="cm"/>
      <inkml:brushProperty name="color" value="#FFFF00"/>
    </inkml:brush>
  </inkml:definitions>
  <inkml:trace contextRef="#ctx0" brushRef="#br0">35 101 3223 0 0,'-7'-5'721'0'0,"-2"-19"6654"0"0,8 20-7368 0 0,-3-6 1398 0 0,0 0 0 0 0,1-1 0 0 0,1 1 0 0 0,-2-17 0 0 0,4 27-1332 0 0,0 0 0 0 0,0 0 0 0 0,1 0 0 0 0,-1 0 0 0 0,0 0 0 0 0,1 0 0 0 0,-1 0 0 0 0,0 1 0 0 0,0-1 0 0 0,1 0 0 0 0,-1 0 0 0 0,0 0 0 0 0,0 0 0 0 0,1 0 0 0 0,-1 0-1 0 0,0 0 1 0 0,0 1 0 0 0,0-1 0 0 0,1 0 0 0 0,-1 0 0 0 0,0 0 0 0 0,0 1 0 0 0,0-1 0 0 0,1 0 0 0 0,-1 0 0 0 0,0 0 0 0 0,0 1 0 0 0,0-1 0 0 0,0 0 0 0 0,0 0 0 0 0,0 1 0 0 0,1-1 0 0 0,-1 0 0 0 0,0 1 0 0 0,0-1 0 0 0,0 0 0 0 0,8 15 651 0 0,28 224 2368 0 0,-10-50-1807 0 0,-16-118-619 0 0,7 28 247 0 0,-15-87-808 0 0,2 0 0 0 0,0 0-1 0 0,0 0 1 0 0,2 0-1 0 0,10 18 1 0 0,-16-29-95 0 0,0 0 0 0 0,1 0 0 0 0,-1 0 0 0 0,1 0 0 0 0,0 0 1 0 0,-1 0-1 0 0,1 0 0 0 0,0-1 0 0 0,0 1 0 0 0,-1 0 0 0 0,1 0 0 0 0,0-1 0 0 0,0 1 0 0 0,0-1 0 0 0,0 1 0 0 0,0 0 0 0 0,0-1 0 0 0,0 0 1 0 0,0 1-1 0 0,0-1 0 0 0,1 1 0 0 0,-1-2-21 0 0,0 1 0 0 0,0 0 0 0 0,-1 0 0 0 0,1-1 1 0 0,0 1-1 0 0,-1 0 0 0 0,1-1 0 0 0,0 1 0 0 0,-1-1 1 0 0,1 1-1 0 0,-1-1 0 0 0,1 1 0 0 0,-1-1 0 0 0,1 0 0 0 0,-1 1 1 0 0,1-1-1 0 0,-1 1 0 0 0,1-1 0 0 0,-1 0 0 0 0,0 0 1 0 0,1-1-1 0 0,2-4-486 0 0,-1 0 1 0 0,-1-1 0 0 0,1 0-1 0 0,-1 1 1 0 0,1-8-1 0 0,-1-10-5814 0 0,-2-3-1903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41.133"/>
    </inkml:context>
    <inkml:brush xml:id="br0">
      <inkml:brushProperty name="width" value="0.1" units="cm"/>
      <inkml:brushProperty name="height" value="0.1" units="cm"/>
      <inkml:brushProperty name="color" value="#FFFF00"/>
    </inkml:brush>
  </inkml:definitions>
  <inkml:trace contextRef="#ctx0" brushRef="#br0">34 498 7399 0 0,'-1'4'535'0'0,"0"-1"-1"0"0,-1 1 0 0 0,1 0 0 0 0,-1-1 0 0 0,0 0 0 0 0,0 1 0 0 0,0-1 1 0 0,0 0-1 0 0,-1 0 0 0 0,1 0 0 0 0,-1 0 0 0 0,-3 2 0 0 0,6-5-421 0 0,-1 0 0 0 0,1 0 0 0 0,-1-1 0 0 0,1 1 0 0 0,0-1 0 0 0,-1 1 0 0 0,1 0 0 0 0,0-1-1 0 0,0 1 1 0 0,-1-1 0 0 0,1 1 0 0 0,0 0 0 0 0,0-1 0 0 0,0 1 0 0 0,0-1 0 0 0,-1 1 0 0 0,1-1 0 0 0,0 1 0 0 0,0-1-1 0 0,0 1 1 0 0,0-1 0 0 0,0 1 0 0 0,0-1 0 0 0,0 1 0 0 0,0-1 0 0 0,0 1 0 0 0,1-1 0 0 0,-1 1 0 0 0,0-1 0 0 0,0 1-1 0 0,0 0 1 0 0,1-1 0 0 0,2-19 936 0 0,7-14-310 0 0,2 0 1 0 0,1 1-1 0 0,17-32 1 0 0,9-18-180 0 0,68-143 64 0 0,-106 222-607 0 0,1 1-4 0 0,-1 0-1 0 0,1 0 1 0 0,-1 1-1 0 0,1-1 1 0 0,0 0 0 0 0,0 1-1 0 0,0-1 1 0 0,0 1 0 0 0,3-3-1 0 0,-4 5-10 0 0,0 0 0 0 0,-1 0 0 0 0,1 0 0 0 0,-1 0 0 0 0,1 1 0 0 0,-1-1 0 0 0,1 0 0 0 0,-1 0 0 0 0,1 1 0 0 0,-1-1 0 0 0,1 0 0 0 0,-1 1-1 0 0,0-1 1 0 0,1 0 0 0 0,-1 1 0 0 0,1-1 0 0 0,-1 1 0 0 0,0-1 0 0 0,1 0 0 0 0,-1 1 0 0 0,0-1 0 0 0,0 1 0 0 0,1-1 0 0 0,-1 1 0 0 0,0-1 0 0 0,0 1 0 0 0,0-1 0 0 0,0 1 0 0 0,0 0 0 0 0,1-1 0 0 0,-1 1 0 0 0,0 0-1 0 0,3 19 6 0 0,-6 199 567 0 0,-1-138-271 0 0,-17 219 1216 0 0,2-25-242 0 0,15-209-1142 0 0,8-71-2102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41.647"/>
    </inkml:context>
    <inkml:brush xml:id="br0">
      <inkml:brushProperty name="width" value="0.1" units="cm"/>
      <inkml:brushProperty name="height" value="0.1" units="cm"/>
      <inkml:brushProperty name="color" value="#FFFF00"/>
    </inkml:brush>
  </inkml:definitions>
  <inkml:trace contextRef="#ctx0" brushRef="#br0">1 0 7367 0 0,'7'47'7707'0'0,"20"295"-3215"0"0,-17-260-3722 0 0,22 234 1804 0 0,-24 1-1194 0 0,-10-298-1226 0 0,1-14-70 0 0,0 0 0 0 0,1 0 0 0 0,-1 0-1 0 0,1 0 1 0 0,1 0 0 0 0,-1 0 0 0 0,0 0 0 0 0,1 0 0 0 0,0 0 0 0 0,3 7 0 0 0,-4-11-73 0 0,0-1 0 0 0,1 0 0 0 0,-1 0-1 0 0,0 1 1 0 0,0-1 0 0 0,1 0 0 0 0,-1 0 0 0 0,0 1 0 0 0,1-1 0 0 0,-1 0-1 0 0,0 0 1 0 0,1 0 0 0 0,-1 0 0 0 0,0 1 0 0 0,1-1 0 0 0,-1 0-1 0 0,0 0 1 0 0,1 0 0 0 0,-1 0 0 0 0,0 0 0 0 0,1 0 0 0 0,-1 0 0 0 0,1 0-1 0 0,-1 0 1 0 0,0 0 0 0 0,1 0 0 0 0,-1 0 0 0 0,0 0 0 0 0,1 0-1 0 0,-1-1 1 0 0,0 1 0 0 0,1 0 0 0 0,-1 0 0 0 0,0 0 0 0 0,1 0-1 0 0,-1-1 1 0 0,0 1 0 0 0,1 0 0 0 0,-1 0 0 0 0,0-1 0 0 0,0 1 0 0 0,1 0-1 0 0,13-15 155 0 0,-11 11-112 0 0,127-136 887 0 0,-63 70-561 0 0,-27 25-89 0 0,2 2-1 0 0,86-68 1 0 0,-122 107-256 0 0,1 0 0 0 0,-1 0 0 0 0,1 1 0 0 0,-1 0 0 0 0,9-3 0 0 0,-14 5-100 0 0,1 1 0 0 0,0-1-1 0 0,-1 1 1 0 0,1-1 0 0 0,0 1-1 0 0,0 0 1 0 0,-1 0 0 0 0,1 0 0 0 0,0 0-1 0 0,0 0 1 0 0,-1 0 0 0 0,1 0-1 0 0,0 1 1 0 0,0-1 0 0 0,-1 1 0 0 0,1-1-1 0 0,0 1 1 0 0,-1-1 0 0 0,1 1-1 0 0,-1 0 1 0 0,1 0 0 0 0,-1 0 0 0 0,1 0-1 0 0,-1 0 1 0 0,1 0 0 0 0,-1 1-1 0 0,1 0 1 0 0,5 9-1746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43.331"/>
    </inkml:context>
    <inkml:brush xml:id="br0">
      <inkml:brushProperty name="width" value="0.1" units="cm"/>
      <inkml:brushProperty name="height" value="0.1" units="cm"/>
      <inkml:brushProperty name="color" value="#FFFF00"/>
    </inkml:brush>
  </inkml:definitions>
  <inkml:trace contextRef="#ctx0" brushRef="#br0">38 98 12319 0 0,'-4'-3'223'0'0,"0"0"0"0"0,0 0-1 0 0,0 0 1 0 0,-1 1 0 0 0,-8-5-1 0 0,12 7-188 0 0,1 1 0 0 0,0-1 0 0 0,0 0 0 0 0,-1 1 0 0 0,1-1 0 0 0,0 1 0 0 0,0-1 0 0 0,0 0 0 0 0,-1 1 0 0 0,1-1 0 0 0,0 1 0 0 0,0-1 0 0 0,0 0 0 0 0,0 1 0 0 0,0-1-1 0 0,0 1 1 0 0,0-1 0 0 0,0 1 0 0 0,0-1 0 0 0,0 1 0 0 0,0-1 0 0 0,0 0 0 0 0,0 1 0 0 0,1-1 0 0 0,-1 1 0 0 0,0-1 0 0 0,0 0 0 0 0,1 1 0 0 0,2 14 104 0 0,32 71-49 0 0,-21-54 14 0 0,-1 0 1 0 0,15 60-1 0 0,-19-36 461 0 0,-2 0 1 0 0,-3 1-1 0 0,-2-1 1 0 0,-9 98-1 0 0,5-106 381 0 0,2-42-283 0 0,0-29-189 0 0,0-32-272 0 0,3-1 0 0 0,2 1-1 0 0,20-88 1 0 0,-14 99-183 0 0,1 1-1 0 0,30-68 1 0 0,-30 84-28 0 0,1 0-1 0 0,2 1 0 0 0,0 1 1 0 0,2 0-1 0 0,36-41 0 0 0,-47 60 9 0 0,0 0 1 0 0,0 1-1 0 0,0-1 0 0 0,1 1 0 0 0,0 0 1 0 0,0 1-1 0 0,13-7 0 0 0,-18 11-2 0 0,1-1 1 0 0,-1 0-1 0 0,0 0 0 0 0,0 1 1 0 0,0 0-1 0 0,1-1 0 0 0,-1 1 1 0 0,0 0-1 0 0,1 0 0 0 0,-1 0 1 0 0,0 0-1 0 0,0 0 0 0 0,1 1 0 0 0,-1-1 1 0 0,0 1-1 0 0,0 0 0 0 0,1-1 1 0 0,-1 1-1 0 0,0 0 0 0 0,0 0 1 0 0,0 0-1 0 0,0 0 0 0 0,0 1 0 0 0,-1-1 1 0 0,1 1-1 0 0,0-1 0 0 0,0 1 1 0 0,-1-1-1 0 0,1 1 0 0 0,-1 0 1 0 0,0 0-1 0 0,3 3 0 0 0,3 9 4 0 0,0 1 0 0 0,-1-1 0 0 0,0 1 0 0 0,6 26 0 0 0,3 10 0 0 0,7 6 122 0 0,-3 2 0 0 0,-2 0-1 0 0,16 119 1 0 0,-33-174-80 0 0,1 0 0 0 0,-1 0 0 0 0,0 0 0 0 0,1 0 0 0 0,0-1 0 0 0,0 1 0 0 0,0 0 0 0 0,0 0 0 0 0,1 0 0 0 0,0-1 0 0 0,0 1 0 0 0,0-1 0 0 0,0 1 0 0 0,0-1 0 0 0,4 4 0 0 0,-6-6-32 0 0,1-1 0 0 0,-1 0 1 0 0,1 0-1 0 0,0 0 0 0 0,-1 0 1 0 0,1 0-1 0 0,-1 0 0 0 0,1 0 1 0 0,-1 0-1 0 0,1 0 0 0 0,0 0 1 0 0,-1 0-1 0 0,1 0 0 0 0,-1 0 1 0 0,1 0-1 0 0,-1 0 0 0 0,1-1 0 0 0,-1 1 1 0 0,1 0-1 0 0,-1 0 0 0 0,1-1 1 0 0,-1 1-1 0 0,1 0 0 0 0,-1-1 1 0 0,1 1-1 0 0,-1-1 0 0 0,1 1 1 0 0,-1 0-1 0 0,0-1 0 0 0,1 1 1 0 0,-1-1-1 0 0,0 1 0 0 0,1-1 1 0 0,-1 1-1 0 0,0-1 0 0 0,0 1 0 0 0,1-2 1 0 0,11-24 186 0 0,-10 23-161 0 0,15-41 75 0 0,-3-1 0 0 0,17-84 1 0 0,-19 71-115 0 0,21-59 0 0 0,-30 110 3 0 0,-1 0 0 0 0,2 0 0 0 0,-1 0 0 0 0,1 1 1 0 0,0-1-1 0 0,0 1 0 0 0,9-10 0 0 0,-11 15-2 0 0,-1-1 0 0 0,0 1 1 0 0,0 0-1 0 0,1 0 0 0 0,-1 0 1 0 0,1 0-1 0 0,-1 0 0 0 0,1 0 0 0 0,-1 0 1 0 0,1 1-1 0 0,-1-1 0 0 0,1 0 1 0 0,0 1-1 0 0,0-1 0 0 0,-1 1 1 0 0,1 0-1 0 0,0 0 0 0 0,0-1 0 0 0,-1 1 1 0 0,1 0-1 0 0,0 1 0 0 0,0-1 1 0 0,-1 0-1 0 0,1 0 0 0 0,0 1 1 0 0,-1-1-1 0 0,1 1 0 0 0,0 0 0 0 0,-1-1 1 0 0,1 1-1 0 0,0 0 0 0 0,-1 0 1 0 0,1 0-1 0 0,-1 0 0 0 0,0 0 1 0 0,1 0-1 0 0,1 2 0 0 0,3 4 2 0 0,1 0 0 0 0,-1 0-1 0 0,-1 0 1 0 0,1 1 0 0 0,-1 0 0 0 0,4 9-1 0 0,22 55 12 0 0,-17-37 34 0 0,2 6 9 0 0,-12-28-27 0 0,0-1 0 0 0,1 1 0 0 0,1-1-1 0 0,0 0 1 0 0,1-1 0 0 0,14 19 0 0 0,-19-27-175 0 0,0-1 0 0 0,1 0 0 0 0,-1-1 0 0 0,1 1-1 0 0,0 0 1 0 0,0-1 0 0 0,0 1 0 0 0,0-1 0 0 0,0 0 0 0 0,0 0 0 0 0,0 0-1 0 0,0-1 1 0 0,0 1 0 0 0,0-1 0 0 0,0 1 0 0 0,0-1 0 0 0,1 0-1 0 0,-1 0 1 0 0,0-1 0 0 0,0 1 0 0 0,0 0 0 0 0,0-1 0 0 0,4-1 0 0 0,6-2-1113 0 0,-1 0 1 0 0,0-1 0 0 0,-1 0-1 0 0,17-11 1 0 0,4-4-4475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43.699"/>
    </inkml:context>
    <inkml:brush xml:id="br0">
      <inkml:brushProperty name="width" value="0.1" units="cm"/>
      <inkml:brushProperty name="height" value="0.1" units="cm"/>
      <inkml:brushProperty name="color" value="#FFFF00"/>
    </inkml:brush>
  </inkml:definitions>
  <inkml:trace contextRef="#ctx0" brushRef="#br0">180 162 5527 0 0,'3'-5'160'0'0,"-2"2"-109"0"0,1 1 1 0 0,0-1-1 0 0,-1 1 1 0 0,0-1-1 0 0,0 0 1 0 0,0 0-1 0 0,-6-14 6735 0 0,-16 37-5314 0 0,2 3-1186 0 0,1 1 0 0 0,1 0 0 0 0,1 1 0 0 0,1 1 0 0 0,2 1 0 0 0,0 0 0 0 0,2 1 0 0 0,-15 56 0 0 0,20-64-138 0 0,2 1 0 0 0,1 0 0 0 0,-1 40 1 0 0,4-53-97 0 0,0 0 1 0 0,1 0 0 0 0,0 1 0 0 0,0-1 0 0 0,1 0 0 0 0,0 0 0 0 0,0 0 0 0 0,1 0 0 0 0,0-1 0 0 0,1 1-1 0 0,0-1 1 0 0,8 13 0 0 0,-8-15-20 0 0,0-1-1 0 0,1 0 0 0 0,-1-1 0 0 0,1 1 1 0 0,0-1-1 0 0,0 0 0 0 0,0 0 1 0 0,0 0-1 0 0,1-1 0 0 0,-1 0 0 0 0,1 0 1 0 0,0 0-1 0 0,-1-1 0 0 0,1 0 1 0 0,0 0-1 0 0,0 0 0 0 0,0-1 1 0 0,-1 0-1 0 0,1 0 0 0 0,8-1 0 0 0,4-1 43 0 0,1 0 0 0 0,-1-2 0 0 0,-1 0 0 0 0,1-1 0 0 0,21-9 0 0 0,-22 6-7 0 0,0 0 1 0 0,-1-1-1 0 0,0-1 0 0 0,0-1 1 0 0,-1 0-1 0 0,22-21 0 0 0,-8 2 152 0 0,47-63 1 0 0,-64 76-179 0 0,-1 0 1 0 0,-1 0-1 0 0,0-1 1 0 0,-1 0-1 0 0,-2-1 1 0 0,1 0-1 0 0,-2 0 1 0 0,-1 0-1 0 0,0-1 0 0 0,2-26 1 0 0,-6 36-22 0 0,-1 0 1 0 0,0-1-1 0 0,0 1 0 0 0,-1 0 0 0 0,-1 0 1 0 0,0 0-1 0 0,0 1 0 0 0,-1-1 0 0 0,-6-16 1 0 0,5 19 4 0 0,0 0 0 0 0,0 0-1 0 0,-1 0 1 0 0,0 0 0 0 0,0 1 0 0 0,0 0 0 0 0,-1 0 0 0 0,0 0 0 0 0,0 1 0 0 0,-1 0 0 0 0,0 0 0 0 0,1 1 0 0 0,-10-5 0 0 0,3 3 19 0 0,1 0 0 0 0,-1 2 1 0 0,0-1-1 0 0,0 2 1 0 0,-1-1-1 0 0,1 2 1 0 0,-1 0-1 0 0,0 1 1 0 0,1 0-1 0 0,-18 1 1 0 0,22 1-43 0 0,0 0 0 0 0,-1 0 0 0 0,1 1 0 0 0,0 0 0 0 0,0 0 0 0 0,0 1 0 0 0,0 0 0 0 0,0 1 0 0 0,1 0 0 0 0,0 0 0 0 0,0 1 0 0 0,0 0 0 0 0,0 0 0 0 0,1 1 0 0 0,-13 12 0 0 0,18-15-35 0 0,-1 0 1 0 0,1 0 0 0 0,-1 0 0 0 0,1 0 0 0 0,0 1 0 0 0,0-1-1 0 0,1 1 1 0 0,-1 0 0 0 0,1-1 0 0 0,-1 1 0 0 0,1 0 0 0 0,0 0 0 0 0,1 0-1 0 0,-1 0 1 0 0,1 0 0 0 0,0 0 0 0 0,0-1 0 0 0,0 1 0 0 0,0 0-1 0 0,1 0 1 0 0,1 6 0 0 0,-2-9-48 0 0,1 0 0 0 0,0 0-1 0 0,0-1 1 0 0,0 1 0 0 0,0 0-1 0 0,0-1 1 0 0,0 1 0 0 0,0-1-1 0 0,0 1 1 0 0,0-1 0 0 0,0 1-1 0 0,0-1 1 0 0,0 0 0 0 0,0 0-1 0 0,0 1 1 0 0,0-1 0 0 0,0 0-1 0 0,0 0 1 0 0,1 0 0 0 0,-1 0-1 0 0,0 0 1 0 0,0 0 0 0 0,0-1-1 0 0,0 1 1 0 0,2-1 0 0 0,30-8-5091 0 0,-3-4-814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44.042"/>
    </inkml:context>
    <inkml:brush xml:id="br0">
      <inkml:brushProperty name="width" value="0.1" units="cm"/>
      <inkml:brushProperty name="height" value="0.1" units="cm"/>
      <inkml:brushProperty name="color" value="#FFFF00"/>
    </inkml:brush>
  </inkml:definitions>
  <inkml:trace contextRef="#ctx0" brushRef="#br0">98 10 11519 0 0,'-1'-1'66'0'0,"0"0"0"0"0,0 0 0 0 0,0 0 0 0 0,0 1 0 0 0,0-1 0 0 0,0 0 0 0 0,0 1-1 0 0,0-1 1 0 0,0 1 0 0 0,0-1 0 0 0,0 1 0 0 0,0 0 0 0 0,-1 0 0 0 0,1-1 0 0 0,0 1 0 0 0,0 0-1 0 0,0 0 1 0 0,0 0 0 0 0,-1 0 0 0 0,1 0 0 0 0,0 0 0 0 0,0 0 0 0 0,0 1 0 0 0,0-1 0 0 0,-1 0-1 0 0,1 1 1 0 0,-1-1 0 0 0,0 3 292 0 0,0-1 0 0 0,0 1 0 0 0,0 0 0 0 0,0-1 0 0 0,0 1 0 0 0,1 0 0 0 0,-1 0 1 0 0,1 0-1 0 0,-1 4 0 0 0,-9 22-65 0 0,2 0 0 0 0,1 0 1 0 0,1 1-1 0 0,2 1 0 0 0,-3 53 1 0 0,11 158-157 0 0,-1-205-28 0 0,0 15-58 0 0,11 180 650 0 0,-7-181-379 0 0,2 1 1 0 0,21 70-1 0 0,-28-117-299 0 0,1 1-1 0 0,0-1 1 0 0,0 0 0 0 0,1 0-1 0 0,-1 0 1 0 0,1 0 0 0 0,0-1-1 0 0,1 1 1 0 0,-1-1 0 0 0,1 1-1 0 0,0-1 1 0 0,0-1 0 0 0,0 1-1 0 0,8 6 1 0 0,-8-8-128 0 0,0-1 0 0 0,0 1 0 0 0,0 0 0 0 0,0-1 0 0 0,0 0 0 0 0,0 0 0 0 0,0 0 0 0 0,1 0 0 0 0,-1-1 0 0 0,0 1 0 0 0,0-1 0 0 0,1 0 0 0 0,-1-1 0 0 0,0 1 0 0 0,1-1 0 0 0,-1 0 0 0 0,0 0 0 0 0,0 0 0 0 0,6-3 0 0 0,7-3-1974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44.415"/>
    </inkml:context>
    <inkml:brush xml:id="br0">
      <inkml:brushProperty name="width" value="0.1" units="cm"/>
      <inkml:brushProperty name="height" value="0.1" units="cm"/>
      <inkml:brushProperty name="color" value="#FFFF00"/>
    </inkml:brush>
  </inkml:definitions>
  <inkml:trace contextRef="#ctx0" brushRef="#br0">39 156 17535 0 0,'-17'-19'776'0'0,"8"8"160"0"0,0 4-744 0 0,5 3-192 0 0,6 4 0 0 0,0 0 0 0 0,2 0 224 0 0,3-1 16 0 0,8-1 0 0 0,7-2 0 0 0,7 0-240 0 0,11-5 0 0 0,6-4 0 0 0,20-12-3584 0 0,-1-3-768 0 0,9-1-160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57.921"/>
    </inkml:context>
    <inkml:brush xml:id="br0">
      <inkml:brushProperty name="width" value="0.1" units="cm"/>
      <inkml:brushProperty name="height" value="0.1" units="cm"/>
      <inkml:brushProperty name="color" value="#FFFF00"/>
    </inkml:brush>
  </inkml:definitions>
  <inkml:trace contextRef="#ctx0" brushRef="#br0">653 430 9151 0 0,'-8'1'142'0'0,"1"0"0"0"0,-1 1-1 0 0,1 0 1 0 0,-1 1 0 0 0,1 0-1 0 0,0 0 1 0 0,0 0 0 0 0,0 1-1 0 0,0 0 1 0 0,1 0-1 0 0,-1 0 1 0 0,1 1 0 0 0,0 0-1 0 0,1 1 1 0 0,-1-1 0 0 0,-7 11-1 0 0,-36 41 615 0 0,-55 71-2 0 0,97-118-718 0 0,-70 108 307 0 0,67-100-326 0 0,1 0 0 0 0,0 0 0 0 0,2 1 0 0 0,0 0 0 0 0,-4 20 0 0 0,11-35 9 0 0,-1 0 1 0 0,1 0-1 0 0,0 0 0 0 0,0 0 1 0 0,0 0-1 0 0,0 0 0 0 0,1 0 1 0 0,-1-1-1 0 0,3 7 0 0 0,-3-9-1 0 0,0 0 0 0 0,1 0 0 0 0,-1 0 0 0 0,1 0 0 0 0,-1 0 0 0 0,1 0 0 0 0,-1 0 0 0 0,1 0 0 0 0,0 0 0 0 0,-1 0 0 0 0,1-1 0 0 0,0 1 0 0 0,-1 0 0 0 0,1 0 0 0 0,0-1 0 0 0,0 1 0 0 0,0 0 0 0 0,0-1 0 0 0,0 1 0 0 0,0-1 0 0 0,0 1 0 0 0,0-1 0 0 0,0 0 0 0 0,0 1 0 0 0,0-1 0 0 0,0 0 0 0 0,0 0 0 0 0,0 0 0 0 0,0 0 0 0 0,0 1-1 0 0,0-2 1 0 0,1 1 0 0 0,-1 0 0 0 0,0 0 0 0 0,0 0 0 0 0,0 0 0 0 0,0-1 0 0 0,2 0 0 0 0,6-3 115 0 0,-1 0-1 0 0,1-1 1 0 0,-1 0 0 0 0,1 0-1 0 0,-1-1 1 0 0,-1 0-1 0 0,1-1 1 0 0,-1 1-1 0 0,-1-1 1 0 0,1-1 0 0 0,8-12-1 0 0,7-12 292 0 0,26-52 1 0 0,1-10 204 0 0,72-197 1 0 0,-106 242-495 0 0,13-69 0 0 0,-25 104-81 0 0,-1 0 0 0 0,-1-1 1 0 0,0 0-1 0 0,-1 1 0 0 0,-1-1 1 0 0,0 1-1 0 0,-1-1 0 0 0,0 1 1 0 0,-7-23-1 0 0,7 32-42 0 0,-1-1 0 0 0,1 1 0 0 0,-1 0 0 0 0,1 0 0 0 0,-1 0-1 0 0,-1 1 1 0 0,1-1 0 0 0,-1 1 0 0 0,0 0 0 0 0,0 0 0 0 0,0 0 0 0 0,0 0-1 0 0,-1 1 1 0 0,1 0 0 0 0,-1 0 0 0 0,0 0 0 0 0,0 0 0 0 0,0 1 0 0 0,-1 0 0 0 0,1 0-1 0 0,0 0 1 0 0,-1 0 0 0 0,1 1 0 0 0,-1 0 0 0 0,0 1 0 0 0,1-1 0 0 0,-1 1-1 0 0,0 0 1 0 0,-5 1 0 0 0,-4 0 30 0 0,0 1 0 0 0,-1 1 0 0 0,1 0 0 0 0,0 1 0 0 0,1 1 0 0 0,-1 0 0 0 0,1 1 0 0 0,0 0 0 0 0,-21 15 0 0 0,12-6-55 0 0,2 1 0 0 0,0 1 0 0 0,0 1 0 0 0,2 1 0 0 0,0 1 0 0 0,2 0 0 0 0,0 2 0 0 0,1 0 0 0 0,1 0 0 0 0,1 2 0 0 0,1-1 0 0 0,-17 49 0 0 0,21-49 1 0 0,2 0 1 0 0,1 1 0 0 0,1-1 0 0 0,1 1 0 0 0,1 1-1 0 0,1-1 1 0 0,2 0 0 0 0,0 1 0 0 0,1-1 0 0 0,2 0 0 0 0,0 0-1 0 0,1 0 1 0 0,2 0 0 0 0,12 35 0 0 0,-14-51 12 0 0,-1 0 0 0 0,2 0-1 0 0,-1 0 1 0 0,1-1 0 0 0,0 1 0 0 0,0-1 0 0 0,1 0 0 0 0,0 0-1 0 0,0-1 1 0 0,1 0 0 0 0,-1 0 0 0 0,2 0 0 0 0,-1-1 0 0 0,0 0-1 0 0,1-1 1 0 0,0 1 0 0 0,0-2 0 0 0,0 1 0 0 0,1-1 0 0 0,-1 0-1 0 0,1-1 1 0 0,9 2 0 0 0,-6-2 24 0 0,1-1 0 0 0,-1 0-1 0 0,1-1 1 0 0,-1 0 0 0 0,0-1-1 0 0,1-1 1 0 0,-1 0 0 0 0,0 0 0 0 0,0-1-1 0 0,0-1 1 0 0,0 0 0 0 0,0 0 0 0 0,-1-1-1 0 0,0-1 1 0 0,14-9 0 0 0,5-7 54 0 0,-1-1 0 0 0,-1-2 1 0 0,-2-1-1 0 0,0-1 0 0 0,-2-1 0 0 0,-1-1 0 0 0,-1-1 1 0 0,22-39-1 0 0,-39 58-70 0 0,1 1 0 0 0,-2-1 0 0 0,1 0 1 0 0,-2 0-1 0 0,1 0 0 0 0,-1 0 0 0 0,-1-1 0 0 0,0 1 1 0 0,-1-1-1 0 0,0 1 0 0 0,-1-1 0 0 0,-1-11 1 0 0,1 17-11 0 0,-1 1 1 0 0,0-1 0 0 0,0 1 0 0 0,-1 0 0 0 0,1-1 0 0 0,-1 1 0 0 0,0 0 0 0 0,-1 0 0 0 0,1 0 0 0 0,-1 0 0 0 0,0 1 0 0 0,0-1 0 0 0,0 1 0 0 0,-1 0 0 0 0,0 0 0 0 0,0 0 0 0 0,0 0 0 0 0,0 0 0 0 0,0 1 0 0 0,-1 0 0 0 0,1 0-1 0 0,-1 0 1 0 0,0 1 0 0 0,0-1 0 0 0,0 1 0 0 0,0 0 0 0 0,-7-1 0 0 0,-1 0-11 0 0,1 0 0 0 0,-1 1-1 0 0,0 1 1 0 0,0 0 0 0 0,0 1-1 0 0,0 0 1 0 0,0 1 0 0 0,0 0 0 0 0,1 1-1 0 0,-14 4 1 0 0,10-1-11 0 0,-1 0 0 0 0,1 2 0 0 0,0 0 0 0 0,1 1 0 0 0,0 0 0 0 0,-26 20 0 0 0,17-8-5 0 0,1 1 1 0 0,1 0 0 0 0,0 2 0 0 0,2 1 0 0 0,1 1-1 0 0,1 0 1 0 0,1 1 0 0 0,-14 29 0 0 0,25-42 14 0 0,0 1 0 0 0,1 0 0 0 0,0-1 1 0 0,1 2-1 0 0,1-1 0 0 0,0 0 0 0 0,1 1 0 0 0,1-1 0 0 0,0 1 1 0 0,1 0-1 0 0,0-1 0 0 0,1 1 0 0 0,1-1 0 0 0,4 17 0 0 0,-3-18 6 0 0,1 0-1 0 0,0-1 0 0 0,1 1 1 0 0,0-1-1 0 0,1 0 1 0 0,1 0-1 0 0,0-1 0 0 0,0 0 1 0 0,1 0-1 0 0,1-1 0 0 0,-1 0 1 0 0,2 0-1 0 0,-1-1 0 0 0,1 0 1 0 0,19 12-1 0 0,-20-16 11 0 0,-1 0-1 0 0,1 0 1 0 0,1-1 0 0 0,-1 0-1 0 0,1-1 1 0 0,-1 1-1 0 0,1-2 1 0 0,0 0 0 0 0,0 0-1 0 0,0-1 1 0 0,0 0-1 0 0,1 0 1 0 0,-1-1-1 0 0,0-1 1 0 0,0 0 0 0 0,0 0-1 0 0,0-1 1 0 0,0 0-1 0 0,0-1 1 0 0,0 0 0 0 0,13-6-1 0 0,-7 0 30 0 0,0 0 0 0 0,0 0 0 0 0,0-1 0 0 0,-1-1 0 0 0,-1-1 0 0 0,0 0 0 0 0,-1-1-1 0 0,0-1 1 0 0,-1 1 0 0 0,21-32 0 0 0,-19 24-14 0 0,-1-1 0 0 0,-2-1 0 0 0,0 0-1 0 0,-1 0 1 0 0,-1-1 0 0 0,-1 0 0 0 0,-1 0-1 0 0,-2-1 1 0 0,4-36 0 0 0,-7 48-10 0 0,-2-1-1 0 0,0 0 1 0 0,-1 1 0 0 0,0-1-1 0 0,-1 1 1 0 0,0-1 0 0 0,-1 1-1 0 0,-1 0 1 0 0,0 0-1 0 0,0 0 1 0 0,-2 0 0 0 0,1 1-1 0 0,-2 0 1 0 0,0 0 0 0 0,0 0-1 0 0,-1 1 1 0 0,0 0 0 0 0,-1 1-1 0 0,-10-10 1 0 0,7 10-14 0 0,1 1 0 0 0,-2 0-1 0 0,1 1 1 0 0,-1 0 0 0 0,0 1 0 0 0,-1 0 0 0 0,0 1 0 0 0,0 1 0 0 0,0 0 0 0 0,-1 1 0 0 0,1 0 0 0 0,-1 2-1 0 0,0-1 1 0 0,0 2 0 0 0,0 0 0 0 0,0 1 0 0 0,0 0 0 0 0,0 1 0 0 0,0 1 0 0 0,-18 4 0 0 0,14-2-15 0 0,1 1 0 0 0,-1 1 0 0 0,1 1 0 0 0,1 0 0 0 0,-1 1 0 0 0,1 1 0 0 0,1 1 0 0 0,-1 0 0 0 0,2 1 1 0 0,0 1-1 0 0,0 0 0 0 0,1 1 0 0 0,0 1 0 0 0,1 0 0 0 0,-16 24 0 0 0,15-16-1 0 0,1 0 0 0 0,2 1 1 0 0,0 0-1 0 0,1 1 0 0 0,2 0 0 0 0,0 1 0 0 0,2-1 0 0 0,0 2 1 0 0,2-1-1 0 0,-2 44 0 0 0,6-47 11 0 0,0 0-1 0 0,2 0 1 0 0,0 1-1 0 0,2-1 1 0 0,0-1 0 0 0,1 1-1 0 0,2 0 1 0 0,0-1 0 0 0,1-1-1 0 0,1 1 1 0 0,1-1 0 0 0,19 29-1 0 0,-25-43 9 0 0,1 1-1 0 0,0-1 0 0 0,0 0 1 0 0,0 0-1 0 0,1-1 1 0 0,0 1-1 0 0,0-1 1 0 0,0-1-1 0 0,1 1 1 0 0,0-1-1 0 0,0 0 0 0 0,0-1 1 0 0,0 1-1 0 0,0-1 1 0 0,1-1-1 0 0,-1 0 1 0 0,1 0-1 0 0,0 0 1 0 0,-1-1-1 0 0,1 0 1 0 0,0 0-1 0 0,0-1 0 0 0,0 0 1 0 0,0 0-1 0 0,0-1 1 0 0,0 0-1 0 0,-1-1 1 0 0,1 0-1 0 0,0 0 1 0 0,-1 0-1 0 0,1-1 0 0 0,-1 0 1 0 0,0-1-1 0 0,0 1 1 0 0,11-9-1 0 0,-2 0 41 0 0,-1-1 1 0 0,0-1-1 0 0,-1 0 0 0 0,0-1 0 0 0,-1-1 0 0 0,-1 0 1 0 0,19-34-1 0 0,0-8 15 0 0,23-66 0 0 0,-51 118-59 0 0,16-41 34 0 0,19-78 0 0 0,-32 98-13 0 0,-1 1-1 0 0,-1-1 1 0 0,-1-1 0 0 0,-2-45-1 0 0,-2 62-9 0 0,0 0-1 0 0,0 0 0 0 0,-1 1 0 0 0,-1-1 0 0 0,0 1 0 0 0,0-1 0 0 0,-1 1 0 0 0,0 0 0 0 0,-10-15 0 0 0,12 21-3 0 0,-1 0 1 0 0,-1-1-1 0 0,1 1 0 0 0,0 1 0 0 0,-1-1 0 0 0,0 0 0 0 0,0 1 1 0 0,0 0-1 0 0,0 0 0 0 0,-1 0 0 0 0,1 1 0 0 0,-1-1 1 0 0,0 1-1 0 0,0 0 0 0 0,1 0 0 0 0,-1 1 0 0 0,-1-1 0 0 0,1 1 1 0 0,0 0-1 0 0,0 1 0 0 0,-10-1 0 0 0,5 2 2 0 0,1 0-1 0 0,-1 0 1 0 0,0 1 0 0 0,1 0-1 0 0,0 1 1 0 0,-1 0 0 0 0,1 0-1 0 0,0 1 1 0 0,1 1 0 0 0,-1-1-1 0 0,-10 8 1 0 0,-5 6 21 0 0,1 0-1 0 0,-30 31 1 0 0,4 4-497 0 0,2 2 1 0 0,-41 65-1 0 0,60-78-5049 0 0,6 0-1869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58.577"/>
    </inkml:context>
    <inkml:brush xml:id="br0">
      <inkml:brushProperty name="width" value="0.1" units="cm"/>
      <inkml:brushProperty name="height" value="0.1" units="cm"/>
      <inkml:brushProperty name="color" value="#FFFF00"/>
    </inkml:brush>
  </inkml:definitions>
  <inkml:trace contextRef="#ctx0" brushRef="#br0">83 109 9671 0 0,'-3'-2'182'0'0,"-37"-17"587"0"0,39 18-603 0 0,0 0 1 0 0,0 1-1 0 0,-1-1 0 0 0,1 1 1 0 0,0 0-1 0 0,0-1 0 0 0,-1 1 1 0 0,1 0-1 0 0,0 0 0 0 0,0 0 1 0 0,-1 0-1 0 0,1 0 0 0 0,0 0 1 0 0,-1 0-1 0 0,1 0 0 0 0,0 0 0 0 0,0 1 1 0 0,-1-1-1 0 0,1 1 0 0 0,0-1 1 0 0,0 1-1 0 0,0-1 0 0 0,-1 1 1 0 0,1-1-1 0 0,0 1 0 0 0,0 0 1 0 0,0 0-1 0 0,0 0 0 0 0,0-1 1 0 0,-1 3-1 0 0,2-3-154 0 0,0 0-1 0 0,0 0 1 0 0,0 1-1 0 0,0-1 1 0 0,-1 0-1 0 0,1 1 1 0 0,0-1 0 0 0,0 0-1 0 0,0 0 1 0 0,0 1-1 0 0,0-1 1 0 0,0 0 0 0 0,0 1-1 0 0,0-1 1 0 0,0 0-1 0 0,0 1 1 0 0,0-1 0 0 0,0 0-1 0 0,0 1 1 0 0,0-1-1 0 0,0 0 1 0 0,0 1 0 0 0,0-1-1 0 0,0 0 1 0 0,1 0-1 0 0,-1 1 1 0 0,0-1 0 0 0,0 0-1 0 0,0 0 1 0 0,0 1-1 0 0,1-1 1 0 0,-1 0 0 0 0,0 0-1 0 0,1 1 1 0 0,13 5 104 0 0,16-4-7 0 0,-16-4 182 0 0,0-1 0 0 0,0-1 1 0 0,-1 0-1 0 0,0-1 1 0 0,0 0-1 0 0,15-9 0 0 0,33-12 972 0 0,-23 13-728 0 0,-7 2-256 0 0,59-14-1 0 0,-87 25-272 0 0,-1 0 0 0 0,1-1 0 0 0,-1 1 0 0 0,1 0 0 0 0,-1 0 0 0 0,1 0 0 0 0,-1 1 0 0 0,1-1 0 0 0,-1 1 0 0 0,1-1 0 0 0,-1 1 0 0 0,0 0 0 0 0,1 0 0 0 0,-1 0 0 0 0,0 0 0 0 0,1 0 0 0 0,2 3 0 0 0,-1-1 4 0 0,-1 0 0 0 0,-1 0 0 0 0,1 0-1 0 0,0 1 1 0 0,-1-1 0 0 0,1 1 0 0 0,-1-1 0 0 0,0 1 0 0 0,3 7 0 0 0,0 7 53 0 0,0-1 0 0 0,-1 1-1 0 0,4 36 1 0 0,-7-46-29 0 0,13 461 1243 0 0,-15-322-677 0 0,0-135-550 0 0,3 34 105 0 0,-2-44-142 0 0,0 0-1 0 0,0 1 0 0 0,1-1 1 0 0,-1 0-1 0 0,1 0 0 0 0,-1 1 1 0 0,1-1-1 0 0,0 0 1 0 0,0 0-1 0 0,0 0 0 0 0,0 0 1 0 0,1 0-1 0 0,-1 0 0 0 0,0 0 1 0 0,3 2-1 0 0,-3-4-19 0 0,-1 0 0 0 0,1 0-1 0 0,-1 0 1 0 0,1 0 0 0 0,-1 0 0 0 0,0-1-1 0 0,1 1 1 0 0,-1 0 0 0 0,1 0 0 0 0,-1-1-1 0 0,1 1 1 0 0,-1 0 0 0 0,0 0 0 0 0,1-1-1 0 0,-1 1 1 0 0,0-1 0 0 0,1 1 0 0 0,-1 0-1 0 0,0-1 1 0 0,0 1 0 0 0,1-1 0 0 0,-1 1-1 0 0,0 0 1 0 0,0-1 0 0 0,0 1 0 0 0,1-1-1 0 0,-1 1 1 0 0,0-1 0 0 0,0 1 0 0 0,0-1-1 0 0,0 0 1 0 0,6-18-757 0 0,-3 3-18 0 0,-1 0 0 0 0,-1 1-1 0 0,-1-32 1 0 0,-4 2-1197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0:56.451"/>
    </inkml:context>
    <inkml:brush xml:id="br0">
      <inkml:brushProperty name="width" value="0.1" units="cm"/>
      <inkml:brushProperty name="height" value="0.1" units="cm"/>
      <inkml:brushProperty name="color" value="#FFFF00"/>
    </inkml:brush>
  </inkml:definitions>
  <inkml:trace contextRef="#ctx0" brushRef="#br0">1008 88 455 0 0,'0'0'75'0'0,"-1"1"0"0"0,0-1 0 0 0,1 0 0 0 0,-1 0 0 0 0,0 0 0 0 0,0 0 0 0 0,1 0 0 0 0,-1 0 0 0 0,0 0-1 0 0,1 0 1 0 0,-1 0 0 0 0,0 0 0 0 0,1 0 0 0 0,-1 0 0 0 0,0 0 0 0 0,1-1 0 0 0,-1 1 0 0 0,0 0-1 0 0,1 0 1 0 0,-1-1 0 0 0,0 1 0 0 0,1 0 0 0 0,-1-1 0 0 0,1 1 0 0 0,-1-1 0 0 0,1 1 0 0 0,-1-1-1 0 0,1 1 1 0 0,-1-1 0 0 0,1 1 0 0 0,0-1 0 0 0,-1 0 0 0 0,-16-29 670 0 0,15 26-630 0 0,0 0 0 0 0,0-1-1 0 0,0 1 1 0 0,-1 0 0 0 0,-4-5 0 0 0,3 6-32 0 0,1 1 1 0 0,-1 0 0 0 0,1 0-1 0 0,-1 0 1 0 0,0 0-1 0 0,0 0 1 0 0,0 1 0 0 0,0 0-1 0 0,0 0 1 0 0,0 0-1 0 0,0 0 1 0 0,-1 1 0 0 0,1-1-1 0 0,0 1 1 0 0,0 0-1 0 0,-1 0 1 0 0,1 1 0 0 0,-5 0-1 0 0,-9 3 280 0 0,0 0 1 0 0,-32 13-1 0 0,29-9-28 0 0,-60 22 656 0 0,28-10-149 0 0,-80 20 1 0 0,17-18 71 0 0,-54 13 158 0 0,132-25-1272 0 0,1 2 0 0 0,-53 23 1 0 0,43-12-3871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3:59.120"/>
    </inkml:context>
    <inkml:brush xml:id="br0">
      <inkml:brushProperty name="width" value="0.1" units="cm"/>
      <inkml:brushProperty name="height" value="0.1" units="cm"/>
      <inkml:brushProperty name="color" value="#FFFF00"/>
    </inkml:brush>
  </inkml:definitions>
  <inkml:trace contextRef="#ctx0" brushRef="#br0">539 13 9671 0 0,'-2'-2'182'0'0,"0"1"0"0"0,0-1-1 0 0,0 1 1 0 0,0 0 0 0 0,0-1 0 0 0,-1 1-1 0 0,1 0 1 0 0,-4-1 0 0 0,1 7 1546 0 0,5 11-250 0 0,6 15-1303 0 0,2-1 0 0 0,21 54 0 0 0,-16-48 6 0 0,12 47-1 0 0,-5 30 1017 0 0,-4 1 0 0 0,-5 1 0 0 0,-5 0-1 0 0,-19 229 1 0 0,4-294-1009 0 0,6-34-5 0 0,0-1 1 0 0,0 24 0 0 0,32-23 368 0 0,-28-16-545 0 0,0 1 0 0 0,-1-1 0 0 0,1 1 1 0 0,-1-1-1 0 0,1 0 0 0 0,0 1 0 0 0,-1-1 0 0 0,1 1 0 0 0,-1 0 1 0 0,1-1-1 0 0,-1 1 0 0 0,0-1 0 0 0,1 1 0 0 0,-1 0 0 0 0,0-1 1 0 0,1 1-1 0 0,-1 0 0 0 0,0-1 0 0 0,0 1 0 0 0,1 0 0 0 0,-1 0 1 0 0,0-1-1 0 0,0 1 0 0 0,0 0 0 0 0,0 0 0 0 0,0 0 1 0 0,-1 0 10 0 0,1 0 1 0 0,-1 0 0 0 0,1 0 0 0 0,-1-1 0 0 0,0 1 0 0 0,0 0 0 0 0,1-1 0 0 0,-1 1 0 0 0,0 0 0 0 0,0-1-1 0 0,0 1 1 0 0,0-1 0 0 0,1 1 0 0 0,-1-1 0 0 0,0 0 0 0 0,0 1 0 0 0,-1-1 0 0 0,-10 3 217 0 0,0 0-1 0 0,-21 1 1 0 0,19-3-96 0 0,-200 40 956 0 0,-91 13-1441 0 0,278-52-1666 0 0,7-3-6225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5:23.701"/>
    </inkml:context>
    <inkml:brush xml:id="br0">
      <inkml:brushProperty name="width" value="0.1" units="cm"/>
      <inkml:brushProperty name="height" value="0.1" units="cm"/>
      <inkml:brushProperty name="color" value="#FFFF00"/>
    </inkml:brush>
  </inkml:definitions>
  <inkml:trace contextRef="#ctx0" brushRef="#br0">0 28 287 0 0,'4'-9'0'0'0,"0"1"0"0"0,1 3 0 0 0,-1 1 0 0 0,1 4 0 0 0,-1-2 0 0 0,2 4 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5:42.531"/>
    </inkml:context>
    <inkml:brush xml:id="br0">
      <inkml:brushProperty name="width" value="0.1" units="cm"/>
      <inkml:brushProperty name="height" value="0.1" units="cm"/>
      <inkml:brushProperty name="color" value="#FFFF00"/>
    </inkml:brush>
  </inkml:definitions>
  <inkml:trace contextRef="#ctx0" brushRef="#br0">1 1 455 0 0,'5'5'319'0'0,"-2"-1"-22"0"0,1 0 1 0 0,0 0-1 0 0,0 0 1 0 0,0 0-1 0 0,0-1 1 0 0,0 0-1 0 0,1 0 0 0 0,0 0 1 0 0,0 0-1 0 0,0-1 1 0 0,0 0-1 0 0,0 0 1 0 0,0 0-1 0 0,7 1 0 0 0,44-1 1746 0 0,-51 0-1928 0 0,0-1 1 0 0,0 1-1 0 0,-1 0 1 0 0,1 0-1 0 0,7 4 1 0 0,-8-3-84 0 0,1 0 1 0 0,0-1 0 0 0,-1 0 0 0 0,1 0 0 0 0,9 2-1 0 0,-2-3 74 0 0,1 0 0 0 0,-1-1 0 0 0,0-1 1 0 0,0 0-1 0 0,18-4 0 0 0,-18 3 64 0 0,1 0 1 0 0,-1 1 0 0 0,0 0 0 0 0,0 1 0 0 0,19 2 0 0 0,16 7 4 0 0,-22-4-79 0 0,0-1-1 0 0,-1-1 1 0 0,46 0-1 0 0,105-10 704 0 0,85 6-265 0 0,-212-3-461 0 0,63-14-1 0 0,-2 0 39 0 0,-65 16-41 0 0,0 1-1 0 0,0 3 1 0 0,55 7 0 0 0,-45-2-18 0 0,79-2 1 0 0,25-6-54 0 0,104-8 77 0 0,-233 5-36 0 0,0 1-1 0 0,1 2 1 0 0,-1 1 0 0 0,0 2 0 0 0,1 0 0 0 0,-1 2-1 0 0,0 1 1 0 0,-1 2 0 0 0,1 1 0 0 0,50 20-1 0 0,-44-11-39 0 0,51 16-1 0 0,-71-29 3 0 0,1 0 0 0 0,0-1-1 0 0,-1 0 1 0 0,1-1 0 0 0,0-1-1 0 0,18-1 1 0 0,81-13 91 0 0,-77 7-60 0 0,0 2 0 0 0,56 1 0 0 0,-40 6-10 0 0,0-2 1 0 0,0-2-1 0 0,0-2 1 0 0,57-12-1 0 0,-87 10-21 0 0,223-41 60 0 0,-230 46-62 0 0,0 0 0 0 0,0 1 0 0 0,0 1 0 0 0,-1 1 0 0 0,1 0 0 0 0,-1 1 0 0 0,26 10 0 0 0,-18-7 0 0 0,0 0 0 0 0,36 5 0 0 0,-20-10 11 0 0,0-2 1 0 0,0-2-1 0 0,45-7 0 0 0,32-2 8 0 0,-79 9-13 0 0,192-16 114 0 0,-193 11-113 0 0,35-3 95 0 0,-65 9-86 0 0,1 1 1 0 0,-1 0 0 0 0,1 0-1 0 0,0 1 1 0 0,-1 0 0 0 0,1 0 0 0 0,7 3-1 0 0,-13-3-45 0 0,0 0 1 0 0,0 0-1 0 0,0 0 0 0 0,0 0 0 0 0,0 0 0 0 0,-1 0 0 0 0,1 0 0 0 0,0 1 0 0 0,2 2 0 0 0,6 10-3446 0 0,-4 0-785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5:49.559"/>
    </inkml:context>
    <inkml:brush xml:id="br0">
      <inkml:brushProperty name="width" value="0.1" units="cm"/>
      <inkml:brushProperty name="height" value="0.1" units="cm"/>
      <inkml:brushProperty name="color" value="#FFFF00"/>
    </inkml:brush>
  </inkml:definitions>
  <inkml:trace contextRef="#ctx0" brushRef="#br0">0 293 919 0 0,'105'8'4095'0'0,"-80"-5"-3648"0"0,-10-2-378 0 0,-1-1-1 0 0,1 0 1 0 0,-1-1 0 0 0,1 0 0 0 0,16-5-1 0 0,70-21 1041 0 0,-79 20-701 0 0,-9 3-259 0 0,1 1-1 0 0,-1 1 0 0 0,1 1 1 0 0,0 0-1 0 0,0 0 1 0 0,-1 2-1 0 0,1-1 1 0 0,18 5-1 0 0,14 4-120 0 0,48 16-1 0 0,-63-16 15 0 0,-7-4 65 0 0,0-1 0 0 0,-1-2 0 0 0,1 0 0 0 0,0-1 0 0 0,0-2 0 0 0,36-5 0 0 0,-23 3 86 0 0,57 2 1 0 0,-76 3-186 0 0,0 1-1 0 0,0 1 0 0 0,22 7 0 0 0,-25-6 0 0 0,1 0 0 0 0,-1-2 0 0 0,1 0 0 0 0,29 2 0 0 0,0-5 7 0 0,267 5 311 0 0,-262-4-261 0 0,0-3 0 0 0,-1-1 0 0 0,82-18 0 0 0,-89 14-53 0 0,0 1-1 0 0,0 2 1 0 0,1 2 0 0 0,66 5-1 0 0,103 6 54 0 0,32-30 9 0 0,-195 15-82 0 0,41-6 77 0 0,81-8-18 0 0,-28 7 73 0 0,77-3 84 0 0,-211 16-207 0 0,307 7 0 0 0,-244-5 28 0 0,121-13 0 0 0,-117 4-20 0 0,9 5 10 0 0,123 11 0 0 0,-25 1 21 0 0,-137-10-25 0 0,0-1 0 0 0,46-9 1 0 0,316-34 187 0 0,-350 42-193 0 0,131-8 46 0 0,-84-1-55 0 0,-50 4 0 0 0,103 0 0 0 0,6 6 0 0 0,39 4 0 0 0,-16-4 128 0 0,-89-9-100 0 0,-62 6 8 0 0,23-4 192 0 0,98 2 0 0 0,52 17-84 0 0,-164-11-134 0 0,0-2 0 0 0,51-8 0 0 0,89-24 35 0 0,-127 24 37 0 0,1 2 0 0 0,89 1-1 0 0,-84 8-81 0 0,-32 1 0 0 0,1-2 0 0 0,35-4 0 0 0,240-29 0 0 0,-147 33 0 0 0,-4 0 0 0 0,-72-5 0 0 0,54-6 0 0 0,-81 6 0 0 0,0 2 0 0 0,101 10 0 0 0,115 29 0 0 0,-187-22 0 0 0,-65-12 0 0 0,34-1 0 0 0,17 2 0 0 0,103 14 0 0 0,62 9 0 0 0,-49-9 0 0 0,-121-13 0 0 0,0 2 0 0 0,0 3 0 0 0,97 27 0 0 0,-76-6 0 0 0,24 6 0 0 0,-61-22 0 0 0,64 16 0 0 0,-7-12 0 0 0,188 8 0 0 0,-185-22-12 0 0,308 7 227 0 0,-212-22-116 0 0,2-1-17 0 0,80-5 10 0 0,-134 5-56 0 0,94 12 53 0 0,-104 4-50 0 0,290-28 15 0 0,-382 21-22 0 0,97 7 0 0 0,-71 1-22 0 0,10-1-1 0 0,-10 0 19 0 0,137-9-1 0 0,-139-5-36 0 0,-19 2 45 0 0,107-1 1 0 0,-82 12-25 0 0,176 1 40 0 0,45-11 12 0 0,12-19-64 0 0,-241 16 0 0 0,0 4 0 0 0,77 2 0 0 0,-144 4 0 0 0,26 2 0 0 0,42-4 0 0 0,89-10 64 0 0,-160 11-79 0 0,1 1 0 0 0,-1-1 0 0 0,1 2 0 0 0,-1-1-1 0 0,1 1 1 0 0,9 2 0 0 0,-14-2-3 0 0,1-1 0 0 0,-1 1-1 0 0,0 0 1 0 0,1 0 0 0 0,-1 0 0 0 0,0 1-1 0 0,0-1 1 0 0,0 0 0 0 0,0 1 0 0 0,0 0 0 0 0,0-1-1 0 0,0 1 1 0 0,0 0 0 0 0,0 0 0 0 0,-1 0-1 0 0,1 0 1 0 0,-1 0 0 0 0,0 0 0 0 0,2 3 0 0 0,1 13-544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16:18.058"/>
    </inkml:context>
    <inkml:brush xml:id="br0">
      <inkml:brushProperty name="width" value="0.1" units="cm"/>
      <inkml:brushProperty name="height" value="0.1" units="cm"/>
      <inkml:brushProperty name="color" value="#FFFF00"/>
    </inkml:brush>
  </inkml:definitions>
  <inkml:trace contextRef="#ctx0" brushRef="#br0">0 81 455 0 0,'21'-2'553'0'0,"0"0"0"0"0,-1-1 0 0 0,1-1-1 0 0,24-9 1 0 0,-22 7-359 0 0,-1 0 0 0 0,1 1 0 0 0,26-1 0 0 0,-9 3-115 0 0,0 2 0 0 0,68 8-1 0 0,-66 0-67 0 0,-19-2 9 0 0,0-2 1 0 0,0 0-1 0 0,0-1 0 0 0,0-1 1 0 0,1-1-1 0 0,26-5 1 0 0,148-24 1313 0 0,-185 28-1311 0 0,1 1-1 0 0,0 1 0 0 0,0 0 0 0 0,-1 0 1 0 0,27 8-1 0 0,68 26 128 0 0,-17-4-90 0 0,-45-18-60 0 0,-1-2 0 0 0,92 9 0 0 0,-95-16 16 0 0,-1 3-1 0 0,43 11 0 0 0,6 1 3 0 0,-50-10 79 0 0,66 24 0 0 0,5 3 157 0 0,-94-32-225 0 0,1-1 1 0 0,-1 0 0 0 0,1-2 0 0 0,28 1-1 0 0,507-19 1095 0 0,-524 18-1120 0 0,130-5 89 0 0,-124 2-63 0 0,-1-2 1 0 0,54-14-1 0 0,-52 8 35 0 0,1 2-1 0 0,-1 1 0 0 0,1 1 0 0 0,0 3 0 0 0,42 0 1 0 0,103 21-52 0 0,50 1-16 0 0,-199-19 7 0 0,21 1 33 0 0,80-10 0 0 0,127-19 293 0 0,-118 15-212 0 0,121 5 24 0 0,-100 7-82 0 0,-12-1-28 0 0,254 31 0 0 0,-201 7-32 0 0,-130-20 0 0 0,150 13 0 0 0,-96-28 90 0 0,-61-2 19 0 0,0 3-1 0 0,71 12 1 0 0,2 1-60 0 0,-90-10-34 0 0,68 0-15 0 0,197-15 0 0 0,-311 10 0 0 0,389-17 128 0 0,-228 11-82 0 0,77-6 36 0 0,4 12 24 0 0,-158 3-84 0 0,-17-5 1 0 0,0-4 0 0 0,0-2 0 0 0,75-20 1 0 0,-71 13 11 0 0,0 2 1 0 0,114-3 0 0 0,-114 12-36 0 0,21 1 0 0 0,-57 2 9 0 0,-1-1-1 0 0,0-3 1 0 0,48-10 0 0 0,-45 6 0 0 0,1 2 1 0 0,59-1 0 0 0,-26 8-10 0 0,0 4 0 0 0,88 15 0 0 0,-111-12 0 0 0,59 1 0 0 0,-59-9 0 0 0,1-2 0 0 0,61-11 0 0 0,60-4 0 0 0,63 15 0 0 0,90-4 0 0 0,-163-3 13 0 0,79-4 28 0 0,-173 9-20 0 0,120-24 0 0 0,-126 16 29 0 0,1 3 0 0 0,84-2 0 0 0,48 17-40 0 0,-45-13-10 0 0,-70 2 0 0 0,169 2 0 0 0,123 22 0 0 0,-165-15 0 0 0,29 13 0 0 0,-236-16 0 0 0,161 20 0 0 0,-42-10 0 0 0,-24-4 0 0 0,10 14 0 0 0,-73-13 0 0 0,0-1 0 0 0,61 4 0 0 0,-49-8 0 0 0,0 3 0 0 0,74 17 0 0 0,-1 0 0 0 0,-33-13 3 0 0,0-3 0 0 0,0-4-1 0 0,155-17 1 0 0,44-12 108 0 0,-192 22-108 0 0,99 9 0 0 0,-79 3 19 0 0,0-6-1 0 0,193-22 0 0 0,-261 18-21 0 0,-1 2 0 0 0,1 2 0 0 0,-1 2 0 0 0,65 12 0 0 0,-2-1 0 0 0,-33-8 0 0 0,0-3 0 0 0,126-11 0 0 0,-173 7 0 0 0,0 2 0 0 0,0 1 0 0 0,0 1 0 0 0,0 1 0 0 0,0 2 0 0 0,28 9 0 0 0,40 7 0 0 0,-72-18 0 0 0,0-1 0 0 0,0-2 0 0 0,32-2 0 0 0,75-11 0 0 0,-31 1 0 0 0,279-19 64 0 0,-265 23-64 0 0,157-33 0 0 0,-237 33 0 0 0,211-41 0 0 0,-202 43 0 0 0,1 1 0 0 0,-1 2 0 0 0,77 7 0 0 0,-32 1 0 0 0,149-9 0 0 0,-152-1 0 0 0,160-13 0 0 0,-29 15 0 0 0,76-4 0 0 0,-92 2 0 0 0,-117 5 0 0 0,112-13 0 0 0,-81-6 16 0 0,130-12 32 0 0,-184 31-48 0 0,62 8 0 0 0,35 1 0 0 0,-111-13 0 0 0,-29 2 0 0 0,31 0 0 0 0,151 13 0 0 0,104 11 0 0 0,-247-14 0 0 0,-28-4 0 0 0,-1-1 0 0 0,1-1 0 0 0,51-1 0 0 0,-36-4 0 0 0,0 2 0 0 0,76 10 0 0 0,84 28 0 0 0,69 21 0 0 0,-245-54 0 0 0,-1-2 0 0 0,1 0 0 0 0,44-2 0 0 0,83-13 0 0 0,-58 3 0 0 0,-29 7 0 0 0,1 4 0 0 0,103 15 0 0 0,-104-8 0 0 0,-29-6 9 0 0,0-1 1 0 0,0-1-1 0 0,0-2 0 0 0,0-2 0 0 0,0-2 0 0 0,44-11 0 0 0,-69 13 20 0 0,-1 0 0 0 0,1 1 0 0 0,-1 1 0 0 0,1 0 0 0 0,0 0 0 0 0,-1 1 0 0 0,16 2 0 0 0,-26-1-55 0 0,0 0-1 0 0,0-1 1 0 0,0 1-1 0 0,0 0 0 0 0,-1 0 1 0 0,1 1-1 0 0,0-1 1 0 0,-1 0-1 0 0,1 1 1 0 0,0-1-1 0 0,-1 1 0 0 0,0-1 1 0 0,1 1-1 0 0,-1 0 1 0 0,0-1-1 0 0,0 1 1 0 0,0 0-1 0 0,0 0 0 0 0,0 0 1 0 0,0 0-1 0 0,0 0 1 0 0,-1 0-1 0 0,1 0 1 0 0,-1 0-1 0 0,0 0 0 0 0,1 0 1 0 0,-1 4-1 0 0,-1 12-3693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06.865"/>
    </inkml:context>
    <inkml:brush xml:id="br0">
      <inkml:brushProperty name="width" value="0.1" units="cm"/>
      <inkml:brushProperty name="height" value="0.1" units="cm"/>
      <inkml:brushProperty name="color" value="#AB008B"/>
    </inkml:brush>
  </inkml:definitions>
  <inkml:trace contextRef="#ctx0" brushRef="#br0">4 10 455 0 0,'0'0'20'0'0,"0"0"-1"0"0,0 0 0 0 0,0 0 0 0 0,-1 0 0 0 0,1 0 0 0 0,0 0 0 0 0,0 0 0 0 0,0 0 0 0 0,-1-1 1 0 0,1 1-1 0 0,0 0 0 0 0,0 0 0 0 0,0 0 0 0 0,0 0 0 0 0,-1-1 0 0 0,1 1 0 0 0,0 0 0 0 0,0 0 0 0 0,0 0 1 0 0,0-1-1 0 0,0 1 0 0 0,0 0 0 0 0,0 0 0 0 0,0-1 0 0 0,0 1 0 0 0,0 0 0 0 0,0 0 0 0 0,0 0 1 0 0,0-1-1 0 0,0 1 0 0 0,0 0 0 0 0,0 0 0 0 0,0-1 0 0 0,0 1 0 0 0,0 0 0 0 0,0 0 0 0 0,0-1 0 0 0,0 1 1 0 0,0 0-1 0 0,0 0 0 0 0,0 0 0 0 0,0-1 0 0 0,0 1 0 0 0,1 0 0 0 0,-1 0 0 0 0,0 0 0 0 0,0 0 1 0 0,0-1-1 0 0,0 1 0 0 0,1 0 0 0 0,-1 0 0 0 0,0 0 0 0 0,0 0 0 0 0,0 0 0 0 0,1-1 0 0 0,-1 1 0 0 0,0 0 1 0 0,1 0-1 0 0,13 1 3732 0 0,-9 2-3570 0 0,0 0 0 0 0,-1 1 0 0 0,0-1 0 0 0,1 1 0 0 0,-1 0 0 0 0,-1 0 0 0 0,5 5 0 0 0,-4-4 48 0 0,0 0 0 0 0,1-1-1 0 0,-1 1 1 0 0,1-1-1 0 0,7 5 1 0 0,11 0 597 0 0,-19-8-761 0 0,-1 0 0 0 0,0 0 0 0 0,0 0 0 0 0,1 1 1 0 0,-1-1-1 0 0,0 1 0 0 0,0-1 0 0 0,0 1 0 0 0,3 3 0 0 0,-4-2-52 0 0,2 1 7 0 0,-1 0 0 0 0,1 0-1 0 0,0-1 1 0 0,0 1 0 0 0,0-1-1 0 0,0 0 1 0 0,0 0 0 0 0,1 0-1 0 0,0 0 1 0 0,-1-1 0 0 0,1 0 0 0 0,0 0-1 0 0,0 0 1 0 0,0-1 0 0 0,10 2-1 0 0,0 0 112 0 0,1-2-1 0 0,-1 0 0 0 0,1-1 0 0 0,-1-1 1 0 0,0 0-1 0 0,27-6 0 0 0,-34 6-79 0 0,0 0-1 0 0,1 1 1 0 0,-1 0-1 0 0,0 0 1 0 0,1 1 0 0 0,-1 0-1 0 0,0 0 1 0 0,0 1-1 0 0,1 0 1 0 0,-1 0-1 0 0,11 6 1 0 0,-4-3 29 0 0,0-1 1 0 0,17 4-1 0 0,-9-6 160 0 0,40-1 0 0 0,-46-2-106 0 0,0 1-1 0 0,-1 1 0 0 0,1 0 1 0 0,0 1-1 0 0,20 6 0 0 0,-24-5-85 0 0,0 0-1 0 0,0-2 1 0 0,16 2 0 0 0,20 2 167 0 0,-30-2-152 0 0,0-2 0 0 0,1 0 0 0 0,-1 0 1 0 0,1-2-1 0 0,-1-1 0 0 0,28-5 0 0 0,-40 6-9 0 0,0 0-1 0 0,0 0 0 0 0,0 1 1 0 0,0 0-1 0 0,1 0 0 0 0,-1 1 1 0 0,0 0-1 0 0,9 2 0 0 0,1 0-34 0 0,0 0 0 0 0,1-2 0 0 0,-1 0 0 0 0,19-1 0 0 0,-14-1 6 0 0,43 5-1 0 0,-26 2-24 0 0,52 1 0 0 0,-18-10 135 0 0,38 2 125 0 0,-38 11-138 0 0,-57-7-116 0 0,0 0 0 0 0,-1-2 0 0 0,1 1 0 0 0,0-2 0 0 0,0 0 0 0 0,0-1 1 0 0,25-4-1 0 0,-15-2 39 0 0,93-19 221 0 0,-100 24-228 0 0,-1 0 0 0 0,1 1 0 0 0,0 1 0 0 0,28 3 0 0 0,-22 0-29 0 0,-1-1 0 0 0,1-1 0 0 0,-1-1-1 0 0,1-1 1 0 0,37-7 0 0 0,-20 1 15 0 0,56 0 0 0 0,-84 6-18 0 0,28 1 18 0 0,0 3 1 0 0,70 11 0 0 0,-112-14-25 0 0,38 6 0 0 0,44 6 0 0 0,-38-9 0 0 0,20 0 0 0 0,90 18 0 0 0,-135-19 2 0 0,0 0-1 0 0,0-1 0 0 0,33-4 0 0 0,-40 3 5 0 0,103-14 132 0 0,-79 8-56 0 0,1 2 0 0 0,64 1 0 0 0,47 12-29 0 0,-117-6-53 0 0,0-1 0 0 0,0-2 0 0 0,39-4 0 0 0,-51 3 0 0 0,-1 1 0 0 0,1 1 0 0 0,0 0 0 0 0,0 1 0 0 0,0 1 0 0 0,20 6 0 0 0,14-1 0 0 0,-36-6 0 0 0,30 7 0 0 0,-31-5 0 0 0,1-1 0 0 0,0-1 0 0 0,-1 0 0 0 0,28-1 0 0 0,69-10 0 0 0,-29 2 0 0 0,32-1 67 0 0,68-3-70 0 0,-47 23 3 0 0,-102-7 0 0 0,0-2 0 0 0,0-1 0 0 0,45-3 0 0 0,-20-3 0 0 0,1 4 0 0 0,79 9 0 0 0,32 0 0 0 0,58-19 64 0 0,0 0 0 0 0,-170 7-32 0 0,81-14 0 0 0,-132 15-32 0 0,31-1 0 0 0,1 1 0 0 0,58 5 0 0 0,-65-1 0 0 0,47-2 22 0 0,-1-3-1 0 0,116-19 0 0 0,-109 10 22 0 0,-1 5 0 0 0,119 5-1 0 0,167-3-42 0 0,-336 6 0 0 0,1 0 0 0 0,63 13 0 0 0,-6-1 0 0 0,111-2 54 0 0,-108-13-42 0 0,-43-1-13 0 0,86 8 0 0 0,-64 1 1 0 0,-45-5 0 0 0,59 10 0 0 0,-54-5 0 0 0,1-1 0 0 0,40-2 0 0 0,-15 0 0 0 0,-16-1 7 0 0,-25-2-1 0 0,-1 1 1 0 0,0 1 0 0 0,0 1 0 0 0,35 9-1 0 0,-45-9-6 0 0,0-1 0 0 0,0-1 0 0 0,0 0 0 0 0,0 0 0 0 0,1-1 0 0 0,13-1 0 0 0,35 1 0 0 0,-45 1 0 0 0,1-1 0 0 0,-1 0 0 0 0,29-5 0 0 0,21-2 0 0 0,-53 7 0 0 0,-1 1 0 0 0,0-1 0 0 0,1 1 0 0 0,-1 1 0 0 0,1 0 0 0 0,-1 1 0 0 0,12 4 0 0 0,48 14 0 0 0,-39-12 0 0 0,-20-7 0 0 0,1 1 0 0 0,0-2 0 0 0,-1 1 0 0 0,1-2 0 0 0,0 0 0 0 0,13-1 0 0 0,74-14 0 0 0,-1 1 0 0 0,-33 10 0 0 0,71 6 0 0 0,-94 3 0 0 0,-29-3 0 0 0,0-1 0 0 0,0 0 0 0 0,0 0 0 0 0,25-3 0 0 0,22-8 27 0 0,104-30 0 0 0,-125 25 32 0 0,-32 11-40 0 0,1 0 1 0 0,0 1-1 0 0,0 0 0 0 0,0 1 0 0 0,0 0 1 0 0,0 0-1 0 0,1 0 0 0 0,-1 1 0 0 0,1 0 1 0 0,-1 1-1 0 0,15 1 0 0 0,-23-1-120 0 0,1 0 1 0 0,0 0-1 0 0,-1 0 0 0 0,1 0 1 0 0,-1 0-1 0 0,1 1 0 0 0,-1-1 0 0 0,1 0 1 0 0,-1 0-1 0 0,1 1 0 0 0,-1-1 0 0 0,1 0 1 0 0,-1 1-1 0 0,1-1 0 0 0,-1 0 0 0 0,1 1 1 0 0,-1-1-1 0 0,1 1 0 0 0,-1-1 1 0 0,0 1-1 0 0,1-1 0 0 0,-1 1 0 0 0,0-1 1 0 0,0 1-1 0 0,1-1 0 0 0,-1 1 0 0 0,0-1 1 0 0,0 1-1 0 0,0-1 0 0 0,0 1 0 0 0,1-1 1 0 0,-1 1-1 0 0,0 0 0 0 0,0-1 0 0 0,0 1 1 0 0,0-1-1 0 0,0 1 0 0 0,-1 0 1 0 0,1-1-1 0 0,0 1 0 0 0,0-1 0 0 0,0 1 1 0 0,0-1-1 0 0,-1 1 0 0 0,1-1 0 0 0,-1 2 1 0 0,-7 13-5206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11.432"/>
    </inkml:context>
    <inkml:brush xml:id="br0">
      <inkml:brushProperty name="width" value="0.1" units="cm"/>
      <inkml:brushProperty name="height" value="0.1" units="cm"/>
      <inkml:brushProperty name="color" value="#AB008B"/>
    </inkml:brush>
  </inkml:definitions>
  <inkml:trace contextRef="#ctx0" brushRef="#br0">1 290 2759 0 0,'62'9'2259'0'0,"70"-20"-347"0"0,-28 0-741 0 0,-68 9-913 0 0,16 1 124 0 0,0-3 0 0 0,-1-2 0 0 0,73-18 0 0 0,-101 18-291 0 0,0 1 0 0 0,1 1 0 0 0,-1 1 0 0 0,1 1 0 0 0,0 1 0 0 0,0 1-1 0 0,0 1 1 0 0,0 2 0 0 0,-1 0 0 0 0,1 1 0 0 0,-1 1 0 0 0,43 16 0 0 0,-29-8-26 0 0,-1-2 0 0 0,1-2 1 0 0,1-1-1 0 0,-1-2 0 0 0,1-2 1 0 0,0-1-1 0 0,54-3 0 0 0,221-7 394 0 0,-273 7-390 0 0,77 10 0 0 0,17 1 113 0 0,78-16 74 0 0,-146 5-132 0 0,0 2 1 0 0,80 14-1 0 0,-51-8 37 0 0,0-4-1 0 0,114-10 0 0 0,-121 2 21 0 0,-7 1-154 0 0,260 2 148 0 0,-263 4-52 0 0,-1-4 1 0 0,100-15-1 0 0,6 1 41 0 0,-171 14-152 0 0,55-3 9 0 0,1 3-1 0 0,88 10 1 0 0,-132-7-9 0 0,1-2 0 0 0,-1-1 0 0 0,0 0 0 0 0,1-2-1 0 0,-1-1 1 0 0,37-11 0 0 0,12-1 87 0 0,-13 2-22 0 0,-35 7-4 0 0,42-5 1 0 0,592-48 512 0 0,-575 52-564 0 0,-12 1 35 0 0,102 2 0 0 0,37 16-57 0 0,5-9 203 0 0,-82 15-154 0 0,-98-11-45 0 0,7-2 45 0 0,76-1 0 0 0,-74-4-2 0 0,69 8 0 0 0,7 17-47 0 0,-38-6 0 0 0,-42-12 8 0 0,55 0 0 0 0,-62-5 1 0 0,0 1 1 0 0,-1 2-1 0 0,35 8 1 0 0,68 17 64 0 0,-96-22-74 0 0,1-2 0 0 0,-1-2 0 0 0,1-2 0 0 0,56-5 0 0 0,-50 1 31 0 0,0 3-1 0 0,57 7 0 0 0,62 0 39 0 0,74-26 115 0 0,21-29 702 0 0,-152 23-927 0 0,-70 15-258 0 0,47-7 1 0 0,87-12 426 0 0,-133 24-128 0 0,78 0 0 0 0,-42 7 537 0 0,73-3 958 0 0,-91-1-2343 0 0,80 9-1 0 0,-69-2 498 0 0,-41-5 371 0 0,0-1 0 0 0,0-2 1 0 0,28-5-1 0 0,-24 2 11 0 0,56-1 1 0 0,21-3 1755 0 0,-81 7-1558 0 0,59-14-211 0 0,-64 11-492 0 0,0 1-1 0 0,1 1 1 0 0,32-1-1 0 0,-37 5 476 0 0,50 1 6 0 0,0-3 0 0 0,86-15 1 0 0,-119 12-5 0 0,66 0 1 0 0,-67 5-15 0 0,68-10 0 0 0,-53 3 39 0 0,0 3-1 0 0,69 1 1 0 0,-10 2 71 0 0,-17-11 22 0 0,1 0-93 0 0,-89 12-26 0 0,512-31 113 0 0,-391 30-115 0 0,-17 1 0 0 0,-69 0 25 0 0,0 1 1 0 0,74 13-1 0 0,-56-6 31 0 0,27 3 909 0 0,126 20-1958 0 0,-121-18 1058 0 0,-54-9-50 0 0,168 7 382 0 0,-68-5 34 0 0,-68 0-494 0 0,-34-2-208 0 0,0-2 0 0 0,44-2 0 0 0,-17-7 295 0 0,-37 3-4 0 0,38-1 0 0 0,-32 1 132 0 0,-27 4-143 0 0,-1 0 0 0 0,1-1 0 0 0,-1 1 0 0 0,1-1 0 0 0,-1 1 0 0 0,1-1 0 0 0,-1 0 0 0 0,0 0 0 0 0,1 1 0 0 0,-1-1 0 0 0,0 0 0 0 0,0 0-1 0 0,1 0 1 0 0,-1 0 0 0 0,0-1 0 0 0,1-1 0 0 0,-8 39-1011 0 0,3-17-108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16.892"/>
    </inkml:context>
    <inkml:brush xml:id="br0">
      <inkml:brushProperty name="width" value="0.1" units="cm"/>
      <inkml:brushProperty name="height" value="0.1" units="cm"/>
      <inkml:brushProperty name="color" value="#AB008B"/>
    </inkml:brush>
  </inkml:definitions>
  <inkml:trace contextRef="#ctx0" brushRef="#br0">10 1 3911 0 0,'-10'32'2128'0'0,"10"-31"-2061"0"0,1 1 0 0 0,-1-1 0 0 0,0 0 0 0 0,0 0 0 0 0,1 0-1 0 0,-1 1 1 0 0,1-1 0 0 0,-1 0 0 0 0,1 0 0 0 0,-1 0-1 0 0,1 0 1 0 0,0 0 0 0 0,-1 0 0 0 0,1 0 0 0 0,0 0 0 0 0,0 0-1 0 0,0 0 1 0 0,0 0 0 0 0,0 0 0 0 0,0-1 0 0 0,0 1 0 0 0,0 0-1 0 0,0-1 1 0 0,0 1 0 0 0,0-1 0 0 0,0 1 0 0 0,0-1-1 0 0,1 1 1 0 0,-1-1 0 0 0,0 0 0 0 0,0 0 0 0 0,0 0 0 0 0,1 0-1 0 0,-1 0 1 0 0,0 0 0 0 0,0 0 0 0 0,1 0 0 0 0,-1 0 0 0 0,0 0-1 0 0,0 0 1 0 0,2-1 0 0 0,24-3 913 0 0,40-11 1 0 0,-47 10-649 0 0,1 0 0 0 0,0 1 0 0 0,35-1 0 0 0,-36 6-181 0 0,-1 1 0 0 0,38 9-1 0 0,-34-6-32 0 0,36 3 0 0 0,-30-6 14 0 0,0-2-1 0 0,0-1 0 0 0,0-1 0 0 0,34-8 0 0 0,-52 9-89 0 0,0 1-1 0 0,0-1 0 0 0,0 2 1 0 0,0-1-1 0 0,0 2 1 0 0,-1-1-1 0 0,1 2 0 0 0,19 5 1 0 0,34 7 97 0 0,-15-11-37 0 0,88-3-1 0 0,-89-2 27 0 0,0 2 0 0 0,49 6 0 0 0,-64-2-64 0 0,1-2 0 0 0,52-1 0 0 0,20-12 211 0 0,-72 8-206 0 0,0 2 1 0 0,-1 1-1 0 0,1 1 0 0 0,62 13 1 0 0,-51-7 30 0 0,82 3-1 0 0,-16-13 0 0 0,80 2 122 0 0,-45-3-106 0 0,-109 2-102 0 0,147 0 78 0 0,-80 3-54 0 0,128-8 27 0 0,2 22-64 0 0,-33 10 64 0 0,-157-23 49 0 0,0-2 0 0 0,0-2 0 0 0,60-10 0 0 0,12 1 43 0 0,-88 7-133 0 0,0-2 1 0 0,44-12-1 0 0,-42 10 6 0 0,52-8 0 0 0,-10 9-29 0 0,122 8 0 0 0,-168 1 0 0 0,36 9 0 0 0,-13-1 0 0 0,-20-6 0 0 0,7 2 0 0 0,-1-2 0 0 0,46 1 0 0 0,-59-5 0 0 0,0 2 0 0 0,0 0 0 0 0,23 7 0 0 0,29 4 0 0 0,-19-6 0 0 0,39 4 0 0 0,49-5 54 0 0,-58-3 15 0 0,105-9 0 0 0,-114 6-69 0 0,-24 1 0 0 0,-18-1 13 0 0,1-3 0 0 0,-1-1 0 0 0,0-1-1 0 0,41-11 1 0 0,-27 3-13 0 0,91-11 0 0 0,-73 11 990 0 0,8 0-1401 0 0,-18 8 1491 0 0,20-2-1833 0 0,111 5-1 0 0,-167 1 771 0 0,39-4 0 0 0,-40 2-67 0 0,258-12 50 0 0,-208 16 3 0 0,0 3 0 0 0,80 15-1 0 0,-86-11-2 0 0,-37-6 0 0 0,-1 1 0 0 0,28 8 0 0 0,-43-10 0 0 0,0-1 0 0 0,0 1 0 0 0,0-1 0 0 0,20-2 0 0 0,20 3 0 0 0,9 1 0 0 0,-47-3 0 0 0,1 0 0 0 0,-1 1 0 0 0,0 0 0 0 0,0 1 0 0 0,17 4 0 0 0,-9 1 0 0 0,1-2 0 0 0,0 0 0 0 0,0-1 0 0 0,1-1 0 0 0,39 0 0 0 0,9-2 540 0 0,-25 1-635 0 0,0-2-1 0 0,0-2 1 0 0,0-2 0 0 0,58-13 0 0 0,-21-8 95 0 0,-46 12 0 0 0,49-9 0 0 0,-35 17-11 0 0,-40 5 80 0 0,0 0 0 0 0,0-1 0 0 0,0-1-1 0 0,-1 1 1 0 0,1-2 0 0 0,11-3 0 0 0,-7 1 159 0 0,-1 1-1 0 0,1 1 1 0 0,17-3 0 0 0,-6 2-1434 0 0,47-5 1190 0 0,57-12 16 0 0,-35 7 0 0 0,-90 14-42 0 0,0-1 0 0 0,1 0-1 0 0,-1 1 1 0 0,1 0 0 0 0,-1 0-1 0 0,1 0 1 0 0,-1 1 0 0 0,0-1-1 0 0,1 1 1 0 0,-1 0 0 0 0,0 0-1 0 0,0 1 1 0 0,1-1 0 0 0,-1 1 0 0 0,0 0-1 0 0,0 0 1 0 0,-1 1 0 0 0,1-1-1 0 0,0 1 1 0 0,-1-1 0 0 0,0 1-1 0 0,1 0 1 0 0,-1 1 0 0 0,0-1-1 0 0,-1 0 1 0 0,1 1 0 0 0,0-1-1 0 0,-1 1 1 0 0,0 0 0 0 0,0 0-1 0 0,0 0 1 0 0,-1 0 0 0 0,1 0 0 0 0,-1 1-1 0 0,0-1 1 0 0,0 0 0 0 0,0 5-1 0 0,2 22-5725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22.339"/>
    </inkml:context>
    <inkml:brush xml:id="br0">
      <inkml:brushProperty name="width" value="0.1" units="cm"/>
      <inkml:brushProperty name="height" value="0.1" units="cm"/>
      <inkml:brushProperty name="color" value="#AB008B"/>
    </inkml:brush>
  </inkml:definitions>
  <inkml:trace contextRef="#ctx0" brushRef="#br0">0 114 1839 0 0,'36'-1'1952'0'0,"44"-7"-1"0"0,90-25-910 0 0,-161 31-950 0 0,7-1 86 0 0,1 1-1 0 0,0 0 0 0 0,-1 2 1 0 0,19 1-1 0 0,69 9 193 0 0,-81-7-369 0 0,109 21 108 0 0,-87-14-33 0 0,0-3 0 0 0,77 5 0 0 0,-55-13 360 0 0,86-10-1 0 0,-3 3 76 0 0,-90 7-404 0 0,37-3 161 0 0,0-5 0 0 0,117-24-1 0 0,-151 22-132 0 0,96-4 0 0 0,-10 2-66 0 0,-118 9-78 0 0,120-13 146 0 0,-120 15 52 0 0,-1 2 1 0 0,61 7-1 0 0,-78-5-402 0 0,-5-2 341 0 0,1 2 0 0 0,-1-1 0 0 0,1 1 0 0 0,-1 1 0 0 0,11 4 0 0 0,-17-7-250 0 0,0 1-1 0 0,0 0 1 0 0,-1 1 0 0 0,1-1 0 0 0,0 0 0 0 0,-1 0 0 0 0,1 1 0 0 0,-1-1 0 0 0,1 1 0 0 0,-1-1-1 0 0,0 1 1 0 0,0-1 0 0 0,0 1 0 0 0,0 0 0 0 0,0 0 0 0 0,0-1 0 0 0,0 1 0 0 0,-1 0 0 0 0,1 0-1 0 0,0 0 1 0 0,-1 0 0 0 0,0 0 0 0 0,1 0 0 0 0,-1 0 0 0 0,0 0 0 0 0,0 0 0 0 0,0 0-1 0 0,-1 3 1 0 0,-2 12-3633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35.216"/>
    </inkml:context>
    <inkml:brush xml:id="br0">
      <inkml:brushProperty name="width" value="0.1" units="cm"/>
      <inkml:brushProperty name="height" value="0.1" units="cm"/>
      <inkml:brushProperty name="color" value="#AB008B"/>
    </inkml:brush>
  </inkml:definitions>
  <inkml:trace contextRef="#ctx0" brushRef="#br0">3965 11 1375 0 0,'-3'2'-622'0'0,"-11"10"6017"0"0,26-11-4568 0 0,-12-1-779 0 0,1 0 0 0 0,0 0-1 0 0,0 0 1 0 0,0 0-1 0 0,-1 0 1 0 0,1 0 0 0 0,0 0-1 0 0,0 0 1 0 0,-1 0 0 0 0,1 0-1 0 0,0 0 1 0 0,0-1-1 0 0,-1 1 1 0 0,1 0 0 0 0,0-1-1 0 0,0 1 1 0 0,-1 0-1 0 0,1-1 1 0 0,-1 1 0 0 0,1-1-1 0 0,1 0 1 0 0,-3 0 48 0 0,1 1-1 0 0,0-1 1 0 0,-1 1 0 0 0,1-1 0 0 0,-1 1 0 0 0,1-1-1 0 0,-1 1 1 0 0,1-1 0 0 0,-1 1 0 0 0,1 0-1 0 0,-1-1 1 0 0,1 1 0 0 0,-1 0 0 0 0,1-1-1 0 0,-1 1 1 0 0,0 0 0 0 0,1 0 0 0 0,-1 0-1 0 0,1-1 1 0 0,-1 1 0 0 0,0 0 0 0 0,1 0-1 0 0,-1 0 1 0 0,0 0 0 0 0,0 0 0 0 0,-28-5 1097 0 0,0 1 1 0 0,0 1 0 0 0,-54 2-1 0 0,-25 3 129 0 0,74-3-791 0 0,0 1-1 0 0,-50 8 1 0 0,63-4-348 0 0,-5 0 172 0 0,-32 10 1 0 0,25-6 184 0 0,-66 8-1 0 0,25-5 302 0 0,45-8-690 0 0,1-1-1 0 0,-1-1 1 0 0,0-2-1 0 0,-31-4 1 0 0,-40 0 264 0 0,44 7-199 0 0,-1 4 0 0 0,-62 13 0 0 0,-31 5 96 0 0,47-16-173 0 0,44-5 37 0 0,-64 13 0 0 0,26-3-118 0 0,-4 0-63 0 0,58-6 57 0 0,-71 2-1 0 0,70-7-2 0 0,-62 11-1 0 0,-4 5 20 0 0,-161 6 0 0 0,186-22-4 0 0,1-4 0 0 0,-112-16 0 0 0,-47 4 96 0 0,164 13-48 0 0,38-1-34 0 0,-40 0 113 0 0,-89 8-1 0 0,-102 30 188 0 0,266-35-438 0 0,-10 2-126 0 0,0-1-1 0 0,0 0 1 0 0,0-2-1 0 0,-1 1 1 0 0,1-2 0 0 0,-23-3-1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6:57.757"/>
    </inkml:context>
    <inkml:brush xml:id="br0">
      <inkml:brushProperty name="width" value="0.1" units="cm"/>
      <inkml:brushProperty name="height" value="0.1" units="cm"/>
      <inkml:brushProperty name="color" value="#FFFF00"/>
    </inkml:brush>
  </inkml:definitions>
  <inkml:trace contextRef="#ctx0" brushRef="#br0">1963 47 10911 0 0,'-4'-2'373'0'0,"1"0"-1"0"0,-1 0 0 0 0,0 1 1 0 0,0-1-1 0 0,-1 1 0 0 0,1 0 1 0 0,0 0-1 0 0,0 0 0 0 0,-8 0 1 0 0,-6-2 666 0 0,-25-4 235 0 0,-63-3 0 0 0,19 2-601 0 0,42 5-152 0 0,0 1-1 0 0,0 3 1 0 0,-61 7 0 0 0,-134 33 2898 0 0,123-18-2197 0 0,-199 36 827 0 0,-67 11-722 0 0,381-69-1325 0 0,-90 14-29 0 0,-125 6 0 0 0,164-21 27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0:57.120"/>
    </inkml:context>
    <inkml:brush xml:id="br0">
      <inkml:brushProperty name="width" value="0.1" units="cm"/>
      <inkml:brushProperty name="height" value="0.1" units="cm"/>
      <inkml:brushProperty name="color" value="#FFFF00"/>
    </inkml:brush>
  </inkml:definitions>
  <inkml:trace contextRef="#ctx0" brushRef="#br0">598 332 8751 0 0,'-3'-30'384'0'0,"-5"-1"88"0"0,-3-3-376 0 0,0-5-96 0 0,2 6 0 0 0,0 11 0 0 0,2 9 736 0 0,-2 6 136 0 0,-2-2 24 0 0,-10-8 8 0 0,-11-4-488 0 0,-12-7-96 0 0,-11 6-16 0 0,-9 4-8 0 0,-8 11-296 0 0,-3 10-104 0 0,-1 12 0 0 0,-5 7-5608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47.607"/>
    </inkml:context>
    <inkml:brush xml:id="br0">
      <inkml:brushProperty name="width" value="0.1" units="cm"/>
      <inkml:brushProperty name="height" value="0.1" units="cm"/>
      <inkml:brushProperty name="color" value="#AB008B"/>
    </inkml:brush>
  </inkml:definitions>
  <inkml:trace contextRef="#ctx0" brushRef="#br0">4027 1411 12031 0 0,'-17'-13'1507'0'0,"21"15"-1364"0"0,0 0 0 0 0,0-1 0 0 0,0 1 1 0 0,0-1-1 0 0,0 0 0 0 0,0 0 0 0 0,0-1 0 0 0,0 1 1 0 0,1-1-1 0 0,-1 0 0 0 0,0 0 0 0 0,8-1 0 0 0,-8-1-52 0 0,1 1 0 0 0,-1-1-1 0 0,1 0 1 0 0,-1 0 0 0 0,1 0 0 0 0,-1-1-1 0 0,0 1 1 0 0,0-1 0 0 0,-1 0-1 0 0,1 0 1 0 0,0 0 0 0 0,-1-1-1 0 0,0 1 1 0 0,5-8 0 0 0,4-6 680 0 0,-1-1 1 0 0,11-23-1 0 0,6-9-240 0 0,-9 22-423 0 0,-10 17-25 0 0,-1 0 0 0 0,-1-1 0 0 0,0-1 1 0 0,5-12-1 0 0,4-15 414 0 0,-3-1 1 0 0,-1 0 0 0 0,8-51-1 0 0,-15 66-228 0 0,13-37 0 0 0,-13 47-141 0 0,1-1-1 0 0,-2 1 1 0 0,-1-1 0 0 0,0 0 0 0 0,0 0-1 0 0,-1-28 1 0 0,-6 14-17 0 0,-2 0-1 0 0,0 0 1 0 0,-2 0 0 0 0,-2 1-1 0 0,-17-40 1 0 0,23 62-28 0 0,-1-1 0 0 0,0 1-1 0 0,-1 0 1 0 0,0 1 0 0 0,-9-10 0 0 0,-13-18 140 0 0,-11-27-226 0 0,19 28 111 0 0,-32-40-1 0 0,8 12 243 0 0,33 45-280 0 0,0 1 1 0 0,-1 0 0 0 0,-1 1-1 0 0,-16-16 1 0 0,24 27-68 0 0,-1 1 1 0 0,1-1-1 0 0,-1 1 1 0 0,0 1-1 0 0,0-1 1 0 0,0 1-1 0 0,0 0 1 0 0,0 0-1 0 0,-8-1 0 0 0,0 1 2 0 0,1 0 0 0 0,-1 1-1 0 0,-18 0 1 0 0,-118-4 42 0 0,76-1-30 0 0,-21 7 105 0 0,-182 23-1 0 0,56-1-33 0 0,-49 7 107 0 0,147-14-172 0 0,-128 1 0 0 0,-334-23 117 0 0,299-3-140 0 0,107 1 0 0 0,86 6 0 0 0,-494-28 0 0 0,522 25 0 0 0,1 3 0 0 0,-1 3 0 0 0,1 3 0 0 0,-79 14 0 0 0,126-15-7 0 0,1 1 0 0 0,0 1 0 0 0,0 0 0 0 0,0 1 0 0 0,1 0-1 0 0,-1 2 1 0 0,2 0 0 0 0,-17 11 0 0 0,24-13 1 0 0,0 1 0 0 0,1 0 0 0 0,0 0 0 0 0,1 0 0 0 0,-1 0 0 0 0,1 1 1 0 0,1 0-1 0 0,0 0 0 0 0,0 0 0 0 0,0 1 0 0 0,1-1 0 0 0,-3 16 0 0 0,-2 11-49 0 0,-4 70 0 0 0,7-59 42 0 0,-9 177 13 0 0,4-118-5 0 0,1-31 84 0 0,4 1 0 0 0,6 108 0 0 0,1-164-4 0 0,10 45-1 0 0,7 11 17 0 0,5-4 0 0 0,-1-13-22 0 0,-10-33-16 0 0,21 30-29 0 0,-17-31 43 0 0,16 15 10 0 0,-25-29-34 0 0,2-3-104 0 0,30 24-47 0 0,-31-25 49 0 0,-5-6-1 0 0,-3-1 52 0 0,0 1-85 0 0,0-1-1 0 0,0 0 1 0 0,0 1 0 0 0,0-1 0 0 0,0 0-1 0 0,0 0 1 0 0,0 0 0 0 0,0 0 0 0 0,-1 0-1 0 0,1 0 1 0 0,0 0 0 0 0,-1 0 0 0 0,1 0-1 0 0,0 0 1 0 0,-1 0 0 0 0,1-1 0 0 0,0-1-1 0 0,2-14-1659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50.179"/>
    </inkml:context>
    <inkml:brush xml:id="br0">
      <inkml:brushProperty name="width" value="0.1" units="cm"/>
      <inkml:brushProperty name="height" value="0.1" units="cm"/>
      <inkml:brushProperty name="color" value="#AB008B"/>
    </inkml:brush>
  </inkml:definitions>
  <inkml:trace contextRef="#ctx0" brushRef="#br0">5792 1027 9671 0 0,'-2'-2'189'0'0,"-1"1"0"0"0,1-1-1 0 0,-1 1 1 0 0,1-1 0 0 0,-1 0 0 0 0,1 0-1 0 0,0 0 1 0 0,0 0 0 0 0,0-1 0 0 0,0 1-1 0 0,0 0 1 0 0,1-1 0 0 0,-1 1-1 0 0,1-1 1 0 0,0 0 0 0 0,-1 1 0 0 0,1-1-1 0 0,0 0 1 0 0,1 0 0 0 0,-1 0-1 0 0,0 0 1 0 0,1 0 0 0 0,-1 0 0 0 0,1 1-1 0 0,0-1 1 0 0,0 0 0 0 0,1 0-1 0 0,-1 0 1 0 0,0 0 0 0 0,1 0 0 0 0,0 0-1 0 0,0 0 1 0 0,-1 0 0 0 0,2 0-1 0 0,-1 1 1 0 0,0-1 0 0 0,1 0 0 0 0,2-3-1 0 0,95-131-948 0 0,-71 100 810 0 0,-22 31 121 0 0,0-1 0 0 0,0 0 0 0 0,-1 0 1 0 0,0 0-1 0 0,-1 0 0 0 0,1-1 0 0 0,-2 0 0 0 0,1 0 1 0 0,-1 0-1 0 0,0 0 0 0 0,2-10 0 0 0,-6 9 146 0 0,1-1 0 0 0,-2 1 0 0 0,1 0 0 0 0,-1 0 0 0 0,-1-1 0 0 0,-6-14 0 0 0,0-3 160 0 0,4 6-217 0 0,-2-30 1 0 0,6 38-196 0 0,-1 0 1 0 0,0 0 0 0 0,-1 0 0 0 0,0 1-1 0 0,-1-1 1 0 0,0 1 0 0 0,-7-13 0 0 0,-3 4 277 0 0,0 0 1 0 0,-19-18-1 0 0,-5-7-180 0 0,31 35-110 0 0,1 0-1 0 0,0-1 1 0 0,0 0-1 0 0,1 0 1 0 0,-5-20-1 0 0,5 16 53 0 0,-1 0 0 0 0,-11-21-1 0 0,16 34-38 0 0,-1 1-1 0 0,1 0 1 0 0,-1 0-1 0 0,0-1 1 0 0,0 1-1 0 0,0 0 1 0 0,0 0-1 0 0,-1 1 0 0 0,1-1 1 0 0,0 0-1 0 0,-1 1 1 0 0,1 0-1 0 0,-1-1 1 0 0,0 1-1 0 0,1 0 1 0 0,-4-1-1 0 0,-5 0 139 0 0,0 0 1 0 0,-21-2-1 0 0,-7-1-1207 0 0,-7-5 1084 0 0,-1 3 1 0 0,-1 1-1 0 0,-65 1 0 0 0,48 7 47 0 0,0 2 0 0 0,0 3 0 0 0,1 2 0 0 0,-67 20 0 0 0,59-10-21 0 0,-2-3 0 0 0,1-4-1 0 0,-81 4 1 0 0,-95 10 141 0 0,181-18-143 0 0,-80 2 1 0 0,-72-25 68 0 0,157 9-167 0 0,-184-6 142 0 0,-57 29 50 0 0,169-7-203 0 0,11-3 4 0 0,-222 24 0 0 0,310-26 13 0 0,-1-2 0 0 0,1-1-1 0 0,-1-2 1 0 0,-41-6 0 0 0,16 0 19 0 0,-1 2 0 0 0,0 3 0 0 0,-80 8 0 0 0,112-3-23 0 0,-1-2-1 0 0,-61-5 1 0 0,-61-16 26 0 0,106 12-32 0 0,-30-1 13 0 0,-1 3 0 0 0,1 4 0 0 0,-91 10 0 0 0,54-3-16 0 0,0-5 0 0 0,-135-16 0 0 0,69-14 139 0 0,107 14-95 0 0,58 10-32 0 0,-1 1 1 0 0,1 1-1 0 0,-1 1 0 0 0,0 0 0 0 0,-32 1 0 0 0,19 2-12 0 0,25-1 0 0 0,1 0 0 0 0,-1 0 0 0 0,1 0 0 0 0,0 0 0 0 0,-1 1 0 0 0,1 0 0 0 0,-1 0 0 0 0,1 0 0 0 0,0 0 0 0 0,0 1 0 0 0,0 0 0 0 0,-4 2 0 0 0,-31 15-14 0 0,32-16 10 0 0,0 0 0 0 0,0 0 0 0 0,0 1 0 0 0,1 0-1 0 0,-1 0 1 0 0,1 1 0 0 0,0 0 0 0 0,0 0 0 0 0,1 0-1 0 0,-1 1 1 0 0,-4 6 0 0 0,-18 27-13 0 0,13-19-6 0 0,-22 41-1 0 0,27-37 7 0 0,1 0 0 0 0,-11 49 0 0 0,7-23 4 0 0,4-19 7 0 0,1-7-10 0 0,2 0 0 0 0,-4 32 1 0 0,-1 10 9 0 0,-5 113 1 0 0,16-174 9 0 0,0-2 1 0 0,0 0 0 0 0,0 1 0 0 0,0-1 0 0 0,0 0 0 0 0,0 0 0 0 0,-1 0 0 0 0,0 0 0 0 0,1 0 0 0 0,-1 0 0 0 0,0 0 0 0 0,-2 4 0 0 0,2-7 0 0 0,1 0 0 0 0,0 0-1 0 0,0 1 1 0 0,-1-1 0 0 0,1 0 0 0 0,0 0-1 0 0,-1 0 1 0 0,1 0 0 0 0,0 0 0 0 0,-1 0-1 0 0,1 0 1 0 0,0 1 0 0 0,0-1 0 0 0,-1 0-1 0 0,1 0 1 0 0,0 0 0 0 0,-1 0 0 0 0,1 0-1 0 0,0 0 1 0 0,-1-1 0 0 0,1 1 0 0 0,0 0-1 0 0,0 0 1 0 0,-1 0 0 0 0,1 0 0 0 0,0 0-1 0 0,-1 0 1 0 0,1 0 0 0 0,0-1 0 0 0,0 1 0 0 0,-1 0-1 0 0,1 0 1 0 0,0 0 0 0 0,0-1 0 0 0,-1 1-1 0 0,1 0 1 0 0,0 0 0 0 0,0-1 0 0 0,0 1-1 0 0,0 0 1 0 0,-1 0 0 0 0,1-1 0 0 0,0 1-1 0 0,0 0 1 0 0,0-1 0 0 0,0 1 0 0 0,0 0-1 0 0,0 0 1 0 0,0-1 0 0 0,0 1 0 0 0,0 0-1 0 0,0-1 1 0 0,0 1 0 0 0,-2-4 90 0 0,1 7-55 0 0,-12-20 152 0 0,11 15-174 0 0,1 0-1 0 0,0 1 1 0 0,-1-1 0 0 0,0 1-1 0 0,1-1 1 0 0,-1 1-1 0 0,0-1 1 0 0,0 1 0 0 0,0 0-1 0 0,0 0 1 0 0,0 0 0 0 0,0 0-1 0 0,0 0 1 0 0,0 0 0 0 0,0 1-1 0 0,0-1 1 0 0,-4 0-1 0 0,4 2 14 0 0,7-1 16 0 0,5-1 14 0 0,24-16-1994 0 0,-18 9 842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52.345"/>
    </inkml:context>
    <inkml:brush xml:id="br0">
      <inkml:brushProperty name="width" value="0.1" units="cm"/>
      <inkml:brushProperty name="height" value="0.1" units="cm"/>
      <inkml:brushProperty name="color" value="#AB008B"/>
    </inkml:brush>
  </inkml:definitions>
  <inkml:trace contextRef="#ctx0" brushRef="#br0">4085 201 919 0 0,'-26'-49'14557'0'0,"15"32"-10008"0"0,0-1-6999 0 0,11 17 2459 0 0,-1 0-1 0 0,1 1 0 0 0,-1-1 1 0 0,0 0-1 0 0,1 1 1 0 0,-1-1-1 0 0,0 1 1 0 0,0-1-1 0 0,1 1 0 0 0,-1-1 1 0 0,0 1-1 0 0,0-1 1 0 0,0 1-1 0 0,0 0 0 0 0,1 0 1 0 0,-1-1-1 0 0,0 1 1 0 0,0 0-1 0 0,0 0 0 0 0,0 0 1 0 0,0 0-1 0 0,0 0 1 0 0,-1 0-1 0 0,-26 3 276 0 0,17-1-86 0 0,-48 4 1508 0 0,-93 21 0 0 0,-89 17 454 0 0,221-40-2017 0 0,0 0 0 0 0,-1-2 0 0 0,1-1 0 0 0,-36-1 0 0 0,-79-17 523 0 0,-17-1-72 0 0,-137 10-377 0 0,234 6-217 0 0,-76-14 0 0 0,65 6 0 0 0,-138-25 20 0 0,108 17 29 0 0,-151-10-1 0 0,191 26-52 0 0,-92-1-865 0 0,-131-9 1601 0 0,43 0-476 0 0,188 12-251 0 0,-108 0 101 0 0,-178 22-1 0 0,266-13-105 0 0,-99 13 0 0 0,157-22 0 0 0,1 0 0 0 0,0 0 0 0 0,-1-1 0 0 0,1-1 0 0 0,0 1 0 0 0,-1-1 0 0 0,1-1 0 0 0,0 0 0 0 0,-16-8 0 0 0,7 4 0 0 0,-11-4 23 0 0,14 4 9 0 0,0 1 0 0 0,-1 0-1 0 0,0 1 1 0 0,-21-3-1 0 0,31 8-35 0 0,0 0 0 0 0,0 1 0 0 0,0 0 0 0 0,0 0 0 0 0,1 0 0 0 0,-1 1 0 0 0,0 0 0 0 0,1 0-1 0 0,-1 0 1 0 0,1 1 0 0 0,-1-1 0 0 0,1 2 0 0 0,0-1 0 0 0,-5 4 0 0 0,-2 2-14 0 0,2 0 0 0 0,-1 1 0 0 0,1 0 0 0 0,-17 22-1 0 0,20-20 15 0 0,0 1 0 0 0,0-1-1 0 0,1 2 1 0 0,1-1-1 0 0,0 1 1 0 0,1-1-1 0 0,0 1 1 0 0,2 0-1 0 0,-1 1 1 0 0,2-1 0 0 0,-1 19-1 0 0,0 5 5 0 0,1-11-8 0 0,-1 62-37 0 0,3-21 34 0 0,-3 92-53 0 0,-36 238 0 0 0,37-388 59 0 0,-4 22 46 0 0,2 1 0 0 0,1 59-1 0 0,3-90-38 0 0,-1 0-1 0 0,0 0 0 0 0,1 0 0 0 0,-1 0 0 0 0,1 0 0 0 0,-1 0 0 0 0,1 0 0 0 0,0 0 0 0 0,0 0 0 0 0,0 0 0 0 0,0 0 0 0 0,0-1 1 0 0,0 1-1 0 0,1-1 0 0 0,-1 1 0 0 0,0 0 0 0 0,1-1 0 0 0,2 2 0 0 0,-1-1 2 0 0,0 0-1 0 0,1 0 0 0 0,-1-1 1 0 0,1 1-1 0 0,-1-1 1 0 0,1 0-1 0 0,-1 0 1 0 0,1 0-1 0 0,5 0 1 0 0,3 0 2 0 0,-1 0 0 0 0,0-1-1 0 0,1-1 1 0 0,-1 0 0 0 0,21-5 0 0 0,173-53 6 0 0,58-13-11 0 0,244-9-75 0 0,-164 74-3 0 0,-70 4 28 0 0,185 7-14 0 0,-158 5 64 0 0,155 10 0 0 0,-210-10 0 0 0,-112-5 0 0 0,-74-2 0 0 0,88 5 0 0 0,9 4 1 0 0,119 3-66 0 0,-219-13 65 0 0,-31-1 0 0 0,514-1 0 0 0,-259-20 0 0 0,-108 6 0 0 0,363-14 0 0 0,-226 26 0 0 0,-175 5 0 0 0,141-16 0 0 0,175-8-144 0 0,-368 20 152 0 0,-26 2-8 0 0,214 1-64 0 0,220-15-72 0 0,-294-1 136 0 0,110-6 0 0 0,-182 13 0 0 0,-76 7 0 0 0,56-1 0 0 0,-67 1 0 0 0,15 1 0 0 0,-8-3 0 0 0,11 0 0 0 0,-13 0 0 0 0,228-31 71 0 0,-223 26-59 0 0,-2 0 101 0 0,1 2 0 0 0,0 2 0 0 0,0 2 0 0 0,58 4 0 0 0,-43-1-173 0 0,-61-1 60 0 0,20 1 68 0 0,36-2 0 0 0,-54 0 64 0 0,5-1-357 0 0,24-7-1486 0 0,-12-2-641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56.552"/>
    </inkml:context>
    <inkml:brush xml:id="br0">
      <inkml:brushProperty name="width" value="0.1" units="cm"/>
      <inkml:brushProperty name="height" value="0.1" units="cm"/>
      <inkml:brushProperty name="color" value="#AB008B"/>
    </inkml:brush>
  </inkml:definitions>
  <inkml:trace contextRef="#ctx0" brushRef="#br0">302 132 455 0 0,'-5'-1'17'0'0,"-7"-1"87"0"0,0 0 0 0 0,-17-6 0 0 0,-6-11 2981 0 0,7 0-3228 0 0,-1 1 0 0 0,-34-15 0 0 0,46 25 1649 0 0,1 2 0 0 0,-1 0 0 0 0,-22-4 1 0 0,70 17 2316 0 0,43 17 0 0 0,-18-1-2857 0 0,54 30-1 0 0,122 70-472 0 0,-223-118-778 0 0,4 2-999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56.918"/>
    </inkml:context>
    <inkml:brush xml:id="br0">
      <inkml:brushProperty name="width" value="0.1" units="cm"/>
      <inkml:brushProperty name="height" value="0.1" units="cm"/>
      <inkml:brushProperty name="color" value="#AB008B"/>
    </inkml:brush>
  </inkml:definitions>
  <inkml:trace contextRef="#ctx0" brushRef="#br0">545 57 13935 0 0,'0'-11'209'0'0,"0"7"-79"0"0,0 0 0 0 0,0 0 1 0 0,-1 0-1 0 0,1 0 1 0 0,-1 1-1 0 0,0-1 0 0 0,0 0 1 0 0,0 0-1 0 0,-3-6 0 0 0,-9 34 102 0 0,-57 215-408 0 0,36-109 176 0 0,-19 49 493 0 0,-110 248 0 0 0,10-145 1969 0 0,143-265-2335 0 0,1 1 1 0 0,1-1-1 0 0,1 1 0 0 0,-7 21 0 0 0,14-38-135 0 0,0 0 0 0 0,-1 0-1 0 0,1 0 1 0 0,0 0 0 0 0,0 0-1 0 0,0-1 1 0 0,-1 1 0 0 0,1 0-1 0 0,0 0 1 0 0,0 0 0 0 0,0 0-1 0 0,0 0 1 0 0,1 0 0 0 0,-1 0-1 0 0,0 0 1 0 0,0 0 0 0 0,0-1-1 0 0,1 1 1 0 0,-1 0 0 0 0,1 0-1 0 0,-1 0 1 0 0,0 0 0 0 0,1-1-1 0 0,-1 1 1 0 0,1 0 0 0 0,0 0-1 0 0,0-1-19 0 0,0 1 1 0 0,0-1-1 0 0,-1 0 0 0 0,1 0 1 0 0,0 0-1 0 0,0 0 0 0 0,0 0 0 0 0,0 0 1 0 0,-1 0-1 0 0,1 0 0 0 0,0 0 0 0 0,0 0 1 0 0,0-1-1 0 0,-1 1 0 0 0,1 0 0 0 0,0-1 1 0 0,0 1-1 0 0,-1 0 0 0 0,1-1 0 0 0,0 1 1 0 0,0-1-1 0 0,-1 1 0 0 0,1-1 1 0 0,-1 1-1 0 0,1-1 0 0 0,0 1 0 0 0,-1-1 1 0 0,1-1-1 0 0,5-5-590 0 0,1 0 1 0 0,-2-1-1 0 0,8-12 0 0 0,7-13-5278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57.275"/>
    </inkml:context>
    <inkml:brush xml:id="br0">
      <inkml:brushProperty name="width" value="0.1" units="cm"/>
      <inkml:brushProperty name="height" value="0.1" units="cm"/>
      <inkml:brushProperty name="color" value="#AB008B"/>
    </inkml:brush>
  </inkml:definitions>
  <inkml:trace contextRef="#ctx0" brushRef="#br0">18 19 4607 0 0,'-18'-19'5259'0'0,"18"20"-5195"0"0,2 12 5264 0 0,13 38-4126 0 0,24 57 0 0 0,-18-54-1002 0 0,-10-24-63 0 0,25 75-23 0 0,8 25-92 0 0,10 53-22 0 0,-45-152-2 0 0,7 28-64 0 0,-2 1 0 0 0,12 105 0 0 0,-26-162 12 0 0,0 0 0 0 0,0 0-1 0 0,0 1 1 0 0,0-1 0 0 0,-1 0 0 0 0,1 0-1 0 0,-1 0 1 0 0,0 0 0 0 0,0-1 0 0 0,-1 5-1 0 0,-9 4-1903 0 0,9-10 1469 0 0,1-1 0 0 0,-1 1 0 0 0,1-1-1 0 0,-1 1 1 0 0,1-1 0 0 0,-1 0 0 0 0,1 0 0 0 0,-1 0 0 0 0,0 0-1 0 0,-2 0 1 0 0,-8-1-3111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3:57.647"/>
    </inkml:context>
    <inkml:brush xml:id="br0">
      <inkml:brushProperty name="width" value="0.1" units="cm"/>
      <inkml:brushProperty name="height" value="0.1" units="cm"/>
      <inkml:brushProperty name="color" value="#AB008B"/>
    </inkml:brush>
  </inkml:definitions>
  <inkml:trace contextRef="#ctx0" brushRef="#br0">62 575 13303 0 0,'-14'-8'386'0'0,"10"6"-259"0"0,0-1 1 0 0,-1 1-1 0 0,1 0 0 0 0,-1 0 1 0 0,1 0-1 0 0,-1 1 1 0 0,0-1-1 0 0,-6 0 0 0 0,34-5 2529 0 0,72-10-2200 0 0,129-18 401 0 0,-157 28-591 0 0,100 2-1 0 0,-31 12-490 0 0,-86-5-86 0 0</inkml:trace>
  <inkml:trace contextRef="#ctx0" brushRef="#br0" timeOffset="1">531 13 14767 0 0,'-2'-9'656'0'0,"2"5"136"0"0,4 4-632 0 0,-3 0-160 0 0,3 0 0 0 0,-2 4 0 0 0,3 0 152 0 0,6 5 0 0 0,8 7 0 0 0,6 6 0 0 0,6 9-88 0 0,2 8-64 0 0,4 1 72 0 0,-1 2-72 0 0,-1 2-688 0 0,0 2-184 0 0,-2-1-40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4:00.139"/>
    </inkml:context>
    <inkml:brush xml:id="br0">
      <inkml:brushProperty name="width" value="0.1" units="cm"/>
      <inkml:brushProperty name="height" value="0.1" units="cm"/>
      <inkml:brushProperty name="color" value="#AB008B"/>
    </inkml:brush>
  </inkml:definitions>
  <inkml:trace contextRef="#ctx0" brushRef="#br0">1 88 4231 0 0,'14'-22'184'0'0,"5"2"40"0"0,1 0-224 0 0,-4 3 0 0 0,-5 10 0 0 0,-5 5 0 0 0,-3 4 104 0 0,3-2-24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4:13.779"/>
    </inkml:context>
    <inkml:brush xml:id="br0">
      <inkml:brushProperty name="width" value="0.1" units="cm"/>
      <inkml:brushProperty name="height" value="0.1" units="cm"/>
      <inkml:brushProperty name="color" value="#AB008B"/>
    </inkml:brush>
  </inkml:definitions>
  <inkml:trace contextRef="#ctx0" brushRef="#br0">0 162 1375 0 0,'11'-24'128'0'0,"2"-2"-128"0"0,4 1 0 0 0,-3-1 0 0 0,5 1 416 0 0,-5 6 64 0 0,-1 6 16 0 0,-8 10 0 0 0,-3 3-320 0 0,2 0-64 0 0,3 2-16 0 0,8-2 0 0 0,1 3-184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4:15.378"/>
    </inkml:context>
    <inkml:brush xml:id="br0">
      <inkml:brushProperty name="width" value="0.1" units="cm"/>
      <inkml:brushProperty name="height" value="0.1" units="cm"/>
      <inkml:brushProperty name="color" value="#AB008B"/>
    </inkml:brush>
  </inkml:definitions>
  <inkml:trace contextRef="#ctx0" brushRef="#br0">1 1 1375 0 0,'13'0'346'0'0,"1"2"-1"0"0,0 0 1 0 0,-1 0-1 0 0,23 8 0 0 0,-33-9-429 0 0,5 1 96 0 0,49 14 9 0 0,68 9-1 0 0,55 6 208 0 0,-120-20-98 0 0,-33-7-98 0 0,1-1 1 0 0,0-1-1 0 0,33-2 1 0 0,80-14 115 0 0,-17 1-72 0 0,-45 10-93 0 0,-55 4-70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32.141"/>
    </inkml:context>
    <inkml:brush xml:id="br0">
      <inkml:brushProperty name="width" value="0.1" units="cm"/>
      <inkml:brushProperty name="height" value="0.1" units="cm"/>
      <inkml:brushProperty name="color" value="#E71224"/>
    </inkml:brush>
  </inkml:definitions>
  <inkml:trace contextRef="#ctx0" brushRef="#br0">6114 1846 5871 0 0,'-20'12'439'0'0,"19"-11"-398"0"0,-1 1 0 0 0,1-1 0 0 0,-1 0 0 0 0,0 0 0 0 0,0 0 0 0 0,1 0 1 0 0,-1 0-1 0 0,0 0 0 0 0,0 0 0 0 0,-3 0 0 0 0,5-1 42 0 0,0-1 1 0 0,-1 1-1 0 0,1 0 0 0 0,0 0 0 0 0,0-1 1 0 0,-1 1-1 0 0,1 0 0 0 0,0 0 1 0 0,0-1-1 0 0,-1 1 0 0 0,1 0 0 0 0,0-1 1 0 0,0 1-1 0 0,0 0 0 0 0,-1-1 0 0 0,1 1 1 0 0,0-1-1 0 0,0 1 0 0 0,0 0 0 0 0,0-1 1 0 0,0 1-1 0 0,0 0 0 0 0,0-1 1 0 0,0 1-1 0 0,0-1 0 0 0,0 1 0 0 0,0 0 1 0 0,0-1-1 0 0,0 1 0 0 0,0-1 0 0 0,0 1 1 0 0,0 0-1 0 0,1-1 0 0 0,-1 1 1 0 0,0 0-1 0 0,0-1 0 0 0,0 1 0 0 0,1-1 1 0 0,-1-2 585 0 0,-12 13 3210 0 0,8-4-3160 0 0,3-4-558 0 0,-1 1 0 0 0,1-1 0 0 0,0 1 0 0 0,0-1 0 0 0,0 1-1 0 0,0-1 1 0 0,0 1 0 0 0,0 3 0 0 0,1-5-152 0 0,0-1 0 0 0,0 0 0 0 0,0 1-1 0 0,0-1 1 0 0,1 1 0 0 0,-1-1 0 0 0,0 0 0 0 0,0 1 0 0 0,0-1 0 0 0,0 0-1 0 0,0 1 1 0 0,1-1 0 0 0,-1 0 0 0 0,0 1 0 0 0,0-1 0 0 0,0 0-1 0 0,1 0 1 0 0,-1 1 0 0 0,0-1 0 0 0,1 0 0 0 0,-1 0 0 0 0,0 1 0 0 0,1-1-1 0 0,-1 0 1 0 0,1 0 0 0 0,18 1 107 0 0,-11-3 60 0 0,0 0 0 0 0,0 0 0 0 0,0-1-1 0 0,-1-1 1 0 0,12-6 0 0 0,-9 5 108 0 0,-1 1 0 0 0,20-7 0 0 0,-26 10-250 0 0,0 0 0 0 0,0 0 0 0 0,0 1 0 0 0,1 0-1 0 0,-1-1 1 0 0,0 1 0 0 0,1 0 0 0 0,-1 1 0 0 0,0-1 0 0 0,0 1 0 0 0,1-1 0 0 0,-1 1 0 0 0,4 2 0 0 0,-4-2-13 0 0,0 0 1 0 0,0-1 0 0 0,0 1 0 0 0,0 0 0 0 0,0-1 0 0 0,0 0 0 0 0,0 0 0 0 0,0 0 0 0 0,1 0 0 0 0,-1 0 0 0 0,0 0 0 0 0,0-1 0 0 0,0 1 0 0 0,0-1-1 0 0,0 0 1 0 0,4-2 0 0 0,3-2 50 0 0,0-1-1 0 0,0 0 1 0 0,11-9 0 0 0,-14 10 11 0 0,0 0 0 0 0,0 0 1 0 0,0 1-1 0 0,0 0 0 0 0,1 0 1 0 0,15-5-1 0 0,4 1 101 0 0,-21 6-134 0 0,1 0 1 0 0,0 0-1 0 0,-1 0 1 0 0,11 0-1 0 0,-17 2 9 0 0,36-1 796 0 0,-33 1-825 0 0,0-1 0 0 0,1 0 0 0 0,-1 1 0 0 0,0-2 0 0 0,1 1 0 0 0,-1 0 0 0 0,0-1 0 0 0,0 1 0 0 0,0-1 1 0 0,0 0-1 0 0,-1 0 0 0 0,1 0 0 0 0,0 0 0 0 0,3-4 0 0 0,-1-1 123 0 0,0-1 1 0 0,0 1-1 0 0,-1-1 1 0 0,6-13-1 0 0,14-27 200 0 0,-14 28-186 0 0,0 0 1 0 0,13-40 0 0 0,-12 20 34 0 0,-3 0-1 0 0,-1-1 1 0 0,-1 1 0 0 0,-1-61-1 0 0,4-49 186 0 0,0 0-306 0 0,-9 125-75 0 0,-2 1 0 0 0,0 0 0 0 0,-2 0 1 0 0,-8-31-1 0 0,2 21 92 0 0,-3 0 0 0 0,0 0-1 0 0,-2 2 1 0 0,-21-35 0 0 0,28 53-85 0 0,1-1-1 0 0,1-1 0 0 0,-7-23 1 0 0,10 27-10 0 0,-1 0 0 0 0,0 1 0 0 0,0-1-1 0 0,-1 1 1 0 0,-1 0 0 0 0,0 1 0 0 0,0-1 0 0 0,-9-9 0 0 0,-25-23 169 0 0,15 17 51 0 0,-36-48 1 0 0,55 66-194 0 0,0 0 0 0 0,0 1 0 0 0,-1 0 0 0 0,0 0-1 0 0,0 0 1 0 0,-1 1 0 0 0,0 0 0 0 0,0 1 0 0 0,-11-6 0 0 0,3 3 30 0 0,1 2 0 0 0,-1 0 1 0 0,-1 1-1 0 0,-26-6 0 0 0,-82-7 263 0 0,-141-4-1 0 0,223 19-255 0 0,-55-2 50 0 0,-121-10 120 0 0,41 1-89 0 0,92 10-80 0 0,-97-19-1 0 0,60 6 25 0 0,-214-4-1 0 0,139 13 35 0 0,4 6-64 0 0,35 1 4 0 0,-222-26 9 0 0,170 19-30 0 0,91 7-26 0 0,-113 4 45 0 0,65 1-11 0 0,-65 1-41 0 0,-170-5-13 0 0,301-2 22 0 0,0 4 1 0 0,-110 16-1 0 0,-93 0-21 0 0,99-8 0 0 0,-44-2 45 0 0,-11 0-26 0 0,106 6-19 0 0,-82 5 0 0 0,126-19 0 0 0,72-1 0 0 0,-1 1 0 0 0,1 2 0 0 0,-58 10 0 0 0,91-11-5 0 0,0 0 0 0 0,0 1 0 0 0,1 0-1 0 0,-1 0 1 0 0,1 0 0 0 0,0 1 0 0 0,-9 5 0 0 0,12-7 0 0 0,0 1 0 0 0,0 0 0 0 0,0 0 0 0 0,0 0 0 0 0,0 1 0 0 0,1-1 0 0 0,-1 0 0 0 0,1 1 0 0 0,-1-1 0 0 0,1 1 0 0 0,0-1 0 0 0,0 1 0 0 0,0 0 0 0 0,0-1 0 0 0,1 1 0 0 0,-1 0 0 0 0,1 0 0 0 0,-1 3 0 0 0,-1 53-36 0 0,3 0 1 0 0,12 86-1 0 0,-7-81 27 0 0,6 162-7 0 0,-10-137 7 0 0,3 1-1 0 0,19 92 1 0 0,-7-120-4 0 0,2 0 1 0 0,31 65-1 0 0,-16-40 7 0 0,-20-50 11 0 0,0 1 0 0 0,28 56 0 0 0,-24-66-14 0 0,1 0 0 0 0,1-1-1 0 0,2-2 1 0 0,0 0 0 0 0,2-1 0 0 0,1-1 0 0 0,0-2-1 0 0,32 22 1 0 0,-34-31 0 0 0,0 0 0 0 0,0-1 0 0 0,1-1 0 0 0,1-1 0 0 0,-1-1 0 0 0,34 6-1 0 0,7 3-11 0 0,-36-11 8 0 0,1-2 1 0 0,-1 0 0 0 0,1-2-1 0 0,52-3 1 0 0,-28 0 29 0 0,150-4-65 0 0,-157 3 42 0 0,68-3-42 0 0,25-3 42 0 0,82-24-89 0 0,-9 0 72 0 0,-164 28 28 0 0,30-2-11 0 0,-40 5-31 0 0,122 1 31 0 0,-48 2 11 0 0,172 25 0 0 0,-165-11 0 0 0,-76-12 0 0 0,-39-4 0 0 0,139 17 0 0 0,-67-4 0 0 0,0-3 0 0 0,137-2 0 0 0,-181-8-11 0 0,16 0-31 0 0,76 2 20 0 0,-102-1-20 0 0,72 3 31 0 0,10 1 0 0 0,-61-4-31 0 0,131-7-22 0 0,18 3-91 0 0,-163 6 144 0 0,-6-1-31 0 0,66 3 31 0 0,27 1 11 0 0,-16-4-11 0 0,-61-4-42 0 0,123-11-64 0 0,-87 4 82 0 0,316-24-325 0 0,-97 21 296 0 0,-210 14 64 0 0,-71-3-213 0 0,0 2-1 0 0,0 0 0 0 0,0 0 1 0 0,20 5-1 0 0,23 3-1213 0 0,-44-8-702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4:32.877"/>
    </inkml:context>
    <inkml:brush xml:id="br0">
      <inkml:brushProperty name="width" value="0.1" units="cm"/>
      <inkml:brushProperty name="height" value="0.1" units="cm"/>
      <inkml:brushProperty name="color" value="#FFFF00"/>
    </inkml:brush>
  </inkml:definitions>
  <inkml:trace contextRef="#ctx0" brushRef="#br0">4615 818 6447 0 0,'-11'6'7515'0'0,"11"-5"-7429"0"0,0 0 0 0 0,0 0 0 0 0,0 0-1 0 0,0 0 1 0 0,0 0 0 0 0,0 0 0 0 0,0 0 0 0 0,0 0 0 0 0,1 0 0 0 0,-1 0 0 0 0,0 0 0 0 0,0 0-1 0 0,1-1 1 0 0,-1 1 0 0 0,1 0 0 0 0,-1 0 0 0 0,1 0 0 0 0,-1 0 0 0 0,1-1 0 0 0,-1 1 0 0 0,1 0-1 0 0,0 0 1 0 0,0-1 0 0 0,-1 1 0 0 0,1 0 0 0 0,0-1 0 0 0,0 1 0 0 0,0-1 0 0 0,-1 1 0 0 0,1-1-1 0 0,0 0 1 0 0,0 1 0 0 0,0-1 0 0 0,0 0 0 0 0,0 1 0 0 0,1-1 0 0 0,1 1 27 0 0,1 0 0 0 0,-1 0 0 0 0,0-1 0 0 0,1 1 0 0 0,-1-1 1 0 0,1 1-1 0 0,-1-1 0 0 0,0 0 0 0 0,6-1 0 0 0,10-2 76 0 0,-16 3-131 0 0,-1 0-1 0 0,0 0 1 0 0,0 0 0 0 0,0 0-1 0 0,1 0 1 0 0,-1-1 0 0 0,0 1-1 0 0,0-1 1 0 0,0 1 0 0 0,0-1-1 0 0,0 0 1 0 0,0 0 0 0 0,0 0-1 0 0,0 0 1 0 0,0 0 0 0 0,2-3 0 0 0,7-19 943 0 0,-9 19-928 0 0,-1 0 0 0 0,1 0 1 0 0,0 0-1 0 0,0 0 0 0 0,0 1 1 0 0,0-1-1 0 0,1 1 0 0 0,0-1 1 0 0,3-2-1 0 0,-5 4 15 0 0,1 0 0 0 0,0 0-1 0 0,0 0 1 0 0,-1 0 0 0 0,1-1 0 0 0,-1 1-1 0 0,0 0 1 0 0,0-1 0 0 0,0 1 0 0 0,0 0-1 0 0,0-1 1 0 0,0 1 0 0 0,-1-1 0 0 0,1 0-1 0 0,-1 1 1 0 0,0-4 0 0 0,2-52 232 0 0,-2 44-164 0 0,-2-25 191 0 0,0 27-198 0 0,2 0 1 0 0,-1 0-1 0 0,3-13 0 0 0,5-17-90 0 0,-3 20 60 0 0,3-43 0 0 0,-7 60-82 0 0,0-1 0 0 0,0 1-1 0 0,0-1 1 0 0,-1 1 0 0 0,0 0-1 0 0,0-1 1 0 0,0 1 0 0 0,-1 0-1 0 0,0 0 1 0 0,0 0 0 0 0,0 0-1 0 0,-1 0 1 0 0,-3-5 0 0 0,2 4 35 0 0,0-1 0 0 0,1 0 0 0 0,0 0 0 0 0,0 0 0 0 0,0 0 0 0 0,1-1 0 0 0,-2-10 0 0 0,-8-24 138 0 0,9 37-183 0 0,-1-1 0 0 0,1 1 0 0 0,-1 0 0 0 0,1 1 0 0 0,-2-1-1 0 0,1 1 1 0 0,0-1 0 0 0,-1 1 0 0 0,0 1 0 0 0,0-1 0 0 0,-9-5-1 0 0,-24-20 74 0 0,29 23-81 0 0,1-1 0 0 0,-1 2-1 0 0,0-1 1 0 0,-1 1 0 0 0,-18-7 0 0 0,-25-1 123 0 0,41 10-137 0 0,0 1-1 0 0,-21-9 1 0 0,12 2 0 0 0,7 2 5 0 0,0 1 0 0 0,0 1 0 0 0,0 0-1 0 0,-1 1 1 0 0,-22-4 0 0 0,-137-18-10 0 0,-22 9 128 0 0,180 16-126 0 0,0 1 0 0 0,0 1 1 0 0,0 0-1 0 0,0 2 0 0 0,-15 3 0 0 0,11-2 9 0 0,0-1 1 0 0,-29 1-1 0 0,23-2 20 0 0,-30 4-1 0 0,42-3-27 0 0,0-1-1 0 0,0 0 0 0 0,-1-2 0 0 0,1 1 0 0 0,0-2 1 0 0,-1 0-1 0 0,1 0 0 0 0,-22-6 0 0 0,25 5-2 0 0,-1-1 0 0 0,0 2 0 0 0,0 0 0 0 0,0 0 0 0 0,0 1 0 0 0,-17 2 0 0 0,-12 0 0 0 0,-112-5 203 0 0,81-4-113 0 0,57 5-75 0 0,-1 0 0 0 0,1 1 0 0 0,0 0 1 0 0,0 2-1 0 0,-20 1 0 0 0,-107 24-15 0 0,131-24 0 0 0,0-1 0 0 0,-21 0 0 0 0,-6 0 0 0 0,-163 20 0 0 0,25-13 56 0 0,44-4-48 0 0,43 5-8 0 0,-78 3 0 0 0,-36-9 0 0 0,3-8 53 0 0,27-8-42 0 0,37 17-11 0 0,50 2 0 0 0,-82 2 0 0 0,-116-2 0 0 0,236-4 0 0 0,-78 14 0 0 0,92-11 0 0 0,11-3 0 0 0,1-1 0 0 0,0-1 0 0 0,0-1 0 0 0,-40-7 0 0 0,13 2 0 0 0,28 5 0 0 0,-1 1 0 0 0,1 1 0 0 0,-1 2 0 0 0,1-1 0 0 0,-22 7 0 0 0,34-7 0 0 0,-110 22-53 0 0,116-23 45 0 0,-1 1 1 0 0,0 0 0 0 0,1 0 0 0 0,-1 0-1 0 0,1 1 1 0 0,0-1 0 0 0,-1 1 0 0 0,1 0-1 0 0,0 0 1 0 0,1 0 0 0 0,-1 0-1 0 0,1 0 1 0 0,-1 1 0 0 0,-3 7 0 0 0,-1 2-9 0 0,0 1-1 0 0,-9 26 1 0 0,7-14-12 0 0,5-18 21 0 0,1 0 1 0 0,0 0-1 0 0,1 0 0 0 0,0 0 0 0 0,0 0 0 0 0,1 1 0 0 0,0-1 0 0 0,0 1 1 0 0,1-1-1 0 0,0 1 0 0 0,0 0 0 0 0,2 9 0 0 0,46 136-66 0 0,-27-93 82 0 0,-14-40-14 0 0,1 5-15 0 0,1-1 1 0 0,23 43-1 0 0,-16-38 9 0 0,-13-21 5 0 0,1-1 0 0 0,1 0-1 0 0,-1-1 1 0 0,1 1-1 0 0,1-1 1 0 0,-1 0 0 0 0,1 0-1 0 0,0 0 1 0 0,12 8-1 0 0,-10-9-6 0 0,1 0-1 0 0,0-1 0 0 0,0-1 1 0 0,0 0-1 0 0,1 0 0 0 0,0 0 0 0 0,-1-1 1 0 0,1-1-1 0 0,0 0 0 0 0,0 0 1 0 0,0-1-1 0 0,1 0 0 0 0,10-1 0 0 0,199-7-103 0 0,-201 6 117 0 0,84 4 0 0 0,-46 10 0 0 0,-32-6-11 0 0,58 20-42 0 0,-45-19 53 0 0,-32-7 0 0 0,1 0 0 0 0,-1 0 0 0 0,1 1 0 0 0,-1 0 0 0 0,10 4 0 0 0,8 4 0 0 0,0-1 0 0 0,1-1 0 0 0,30 6 0 0 0,-29-8 0 0 0,-3 2 0 0 0,-19-6 0 0 0,0 0 0 0 0,0-1 0 0 0,-1 0 0 0 0,1 0 0 0 0,0 0 0 0 0,6 1 0 0 0,2-1 0 0 0,-1 1 0 0 0,0 1 0 0 0,15 5 0 0 0,26 6 0 0 0,66 0 0 0 0,-91-12 0 0 0,5 0 0 0 0,49 10 0 0 0,-75-11 0 0 0,0-1 0 0 0,0 0 0 0 0,1 0 0 0 0,-1 0 0 0 0,0-1 0 0 0,9-2 0 0 0,13-1 0 0 0,3-1 1 0 0,-24 4-10 0 0,-1 0 0 0 0,1 0 0 0 0,-1 0 0 0 0,1 1 0 0 0,11 0 0 0 0,1 1 7 0 0,0-1 0 0 0,0-1 0 0 0,-1 0 0 0 0,1-2 1 0 0,19-4-1 0 0,46-6 2 0 0,-48 11-4 0 0,0-1-26 0 0,40 3 0 0 0,42-3 30 0 0,-33-1 0 0 0,-30 7 0 0 0,-39-2 0 0 0,0 0 0 0 0,0 0 0 0 0,26-4 0 0 0,225-37-181 0 0,-265 40 179 0 0,153-20-58 0 0,-152 20 58 0 0,73-8-9 0 0,2-1 0 0 0,-47 4-31 0 0,90-26 31 0 0,-77 20-24 0 0,0 2 1 0 0,51-5-1 0 0,2 1-5 0 0,-89 11 40 0 0,12-1 0 0 0,1 0 0 0 0,-1 2 0 0 0,1 0 0 0 0,34 4 0 0 0,23 0 0 0 0,-2 1 0 0 0,-40-2-11 0 0,83 17-95 0 0,-72-11 67 0 0,-23-3 27 0 0,0-2 0 0 0,29 1 0 0 0,-31-2-4 0 0,-1 0 0 0 0,0 1 0 0 0,23 7 0 0 0,20 3 16 0 0,-41-9 0 0 0,-17-2 0 0 0,0-1 0 0 0,0 0 0 0 0,0 0 0 0 0,1 0 0 0 0,-1-1 0 0 0,0 0 0 0 0,1 0 0 0 0,8-2 0 0 0,-14 2 0 0 0,0 0 0 0 0,0-1 0 0 0,1 1 0 0 0,-1 0 0 0 0,1 0 0 0 0,-1 0 0 0 0,1-1 0 0 0,-1 2 0 0 0,1-1 0 0 0,-1 0 0 0 0,0 0 0 0 0,1 0 0 0 0,2 1 0 0 0,7 2 0 0 0,41 16 0 0 0,-31-11 0 0 0,43 14 0 0 0,-44-16 0 0 0,-11-4 0 0 0,0 1 0 0 0,0-1 0 0 0,0-1 0 0 0,1 1 0 0 0,-1-2 0 0 0,13 0 0 0 0,-16 0-258 0 0,-1 0 1 0 0,1-1-1 0 0,-1 0 0 0 0,1 0 1 0 0,-1-1-1 0 0,1 1 0 0 0,5-4 1 0 0,-1 0-1490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20.891"/>
    </inkml:context>
    <inkml:brush xml:id="br0">
      <inkml:brushProperty name="width" value="0.1" units="cm"/>
      <inkml:brushProperty name="height" value="0.1" units="cm"/>
      <inkml:brushProperty name="color" value="#FFFF00"/>
    </inkml:brush>
  </inkml:definitions>
  <inkml:trace contextRef="#ctx0" brushRef="#br0">246 1 3223 0 0,'-3'3'177'0'0,"1"0"-1"0"0,-1 0 1 0 0,1 0-1 0 0,0 0 1 0 0,0 0-1 0 0,0 1 0 0 0,0-1 1 0 0,0 1-1 0 0,1 0 1 0 0,0-1-1 0 0,0 1 0 0 0,0 0 1 0 0,0 0-1 0 0,0-1 1 0 0,1 1-1 0 0,0 0 0 0 0,0 6 1 0 0,0-4 121 0 0,1 0 0 0 0,0 0 0 0 0,0 0 0 0 0,1 0 0 0 0,0-1 0 0 0,0 1 1 0 0,0 0-1 0 0,0-1 0 0 0,1 1 0 0 0,5 7 0 0 0,-6-10-254 0 0,0 1 0 0 0,0-1 0 0 0,-1 1 0 0 0,0 0 0 0 0,1 0 1 0 0,-1 0-1 0 0,-1 0 0 0 0,1 0 0 0 0,0 0 0 0 0,-1 0 0 0 0,0 0 0 0 0,0 0 0 0 0,-1 7 0 0 0,-2 7 292 0 0,-9 33 1 0 0,2-10 70 0 0,7-19-175 0 0,1 0-1 0 0,1 0 1 0 0,3 42-1 0 0,15 67 51 0 0,-8-72-196 0 0,-4-29-70 0 0,0-1 25 0 0,-2 0 0 0 0,0 51-1 0 0,-5-35 8 0 0,-1-11 52 0 0,1-1 0 0 0,3 1 0 0 0,4 40 0 0 0,6-9-65 0 0,2 8 155 0 0,5 136 0 0 0,-18-156-89 0 0,-1 28 50 0 0,11 80 1 0 0,-5-98-14 0 0,-4 83-1 0 0,-3-90 26 0 0,3 1-1 0 0,9 62 1 0 0,11 29 170 0 0,-13-94-122 0 0,-3 0 0 0 0,-2 0 0 0 0,-4 64 0 0 0,-26 162 568 0 0,20-216-719 0 0,-22 128 196 0 0,14-97-238 0 0,-33 257 345 0 0,48-351-361 0 0,-16 112 214 0 0,-1 131-1 0 0,24-104 61 0 0,-2-91-232 0 0,-3 0 1 0 0,-6 81 0 0 0,-22 249 232 0 0,26-373-258 0 0,0 0 1 0 0,-1 1 0 0 0,1-1-1 0 0,-1 0 1 0 0,-1 0-1 0 0,1 0 1 0 0,-1 1-1 0 0,0-1 1 0 0,0-1-1 0 0,-1 1 1 0 0,0 0 0 0 0,0-1-1 0 0,0 1 1 0 0,-7 8-1 0 0,0 1 86 0 0,8-12-84 0 0,0 1 0 0 0,0-1-1 0 0,-1 1 1 0 0,1-1 0 0 0,-1 0 0 0 0,-4 4 0 0 0,2-3-3 0 0,5-3-13 0 0,-1-1 0 0 0,1 1 1 0 0,-1 0-1 0 0,0 0 0 0 0,1-1 0 0 0,-1 1 1 0 0,0 0-1 0 0,0-1 0 0 0,1 1 1 0 0,-1-1-1 0 0,0 1 0 0 0,0-1 1 0 0,0 0-1 0 0,0 1 0 0 0,0-1 0 0 0,1 0 1 0 0,-1 1-1 0 0,0-1 0 0 0,0 0 1 0 0,0 0-1 0 0,0 0 0 0 0,0 0 0 0 0,0 0 1 0 0,0 0-1 0 0,0 0 0 0 0,0 0 1 0 0,0 0-1 0 0,0-1 0 0 0,0 1 1 0 0,0 0-1 0 0,0 0 0 0 0,1-1 0 0 0,-1 1 1 0 0,0-1-1 0 0,0 1 0 0 0,0-1 1 0 0,0 1-1 0 0,1-1 0 0 0,-1 1 0 0 0,0-1 1 0 0,1 0-1 0 0,-1 0 0 0 0,0 1 1 0 0,0-3-1 0 0,-5-3 34 0 0,0-1 0 0 0,1 0 0 0 0,0 0 0 0 0,1-1 0 0 0,-1 1 0 0 0,1-1 0 0 0,1 0 0 0 0,0 0 0 0 0,0-1 0 0 0,0 1 0 0 0,-1-11 0 0 0,-1-12 268 0 0,-2-57 0 0 0,5 55-256 0 0,-3-195 13 0 0,5 225-64 0 0,1-15 0 0 0,-2 1 0 0 0,0-1 0 0 0,0 0 0 0 0,-2 1 0 0 0,-5-18 0 0 0,7 29 9 0 0,-1-1 0 0 0,1 1 0 0 0,0 0 0 0 0,1-1 0 0 0,0-11 0 0 0,16 46 321 0 0,62 250-100 0 0,-49-113-79 0 0,-20-104-89 0 0,-6-38-38 0 0,32 251 368 0 0,-37-213-88 0 0,1-44-138 0 0,0 0 0 0 0,3 17 0 0 0,3-12-27 0 0,2-19-9 0 0,3-11 60 0 0,0-7-67 0 0,-1-1 1 0 0,0 1-1 0 0,-2-2 0 0 0,1 1 0 0 0,7-30 0 0 0,-5 19-67 0 0,172-463 76 0 0,-169 456-131 0 0,-9 23 40 0 0,0 0 1 0 0,3-17-1 0 0,-6 25-33 0 0,-1 1-1 0 0,1-1 0 0 0,-1 1 1 0 0,0 0-1 0 0,0-1 1 0 0,0 1-1 0 0,0-1 0 0 0,0 1 1 0 0,-1 0-1 0 0,1-1 1 0 0,-1 1-1 0 0,1 0 0 0 0,-1-1 1 0 0,0 1-1 0 0,0 0 1 0 0,0 0-1 0 0,0 0 0 0 0,0-1 1 0 0,-2-1-1 0 0,2 3 4 0 0,1 1 0 0 0,0-1-1 0 0,-1 1 1 0 0,1-1 0 0 0,-1 1 0 0 0,1-1-1 0 0,0 1 1 0 0,-1-1 0 0 0,1 1-1 0 0,-1 0 1 0 0,1-1 0 0 0,-1 1 0 0 0,1 0-1 0 0,-1-1 1 0 0,0 1 0 0 0,1 0 0 0 0,-1-1-1 0 0,1 1 1 0 0,-1 0 0 0 0,0 0 0 0 0,1 0-1 0 0,-1 0 1 0 0,1 0 0 0 0,-1 0-1 0 0,0 0 1 0 0,1 0 0 0 0,-1 0 0 0 0,0 0-1 0 0,1 0 1 0 0,-1 0 0 0 0,1 0 0 0 0,-1 0-1 0 0,0 1 1 0 0,1-1 0 0 0,-1 0 0 0 0,1 0-1 0 0,-1 1 1 0 0,1-1 0 0 0,-1 0-1 0 0,1 1 1 0 0,-1-1 0 0 0,1 0 0 0 0,-1 1-1 0 0,1-1 1 0 0,-1 1 0 0 0,1-1 0 0 0,-1 1-1 0 0,1-1 1 0 0,0 1 0 0 0,-1 0 0 0 0,1-1-1 0 0,0 1 1 0 0,0-1 0 0 0,0 1 0 0 0,-1-1-1 0 0,1 1 1 0 0,0 0 0 0 0,0-1-1 0 0,0 1 1 0 0,0 0 0 0 0,0-1 0 0 0,0 2-1 0 0,0 0-28 0 0,-1-1 0 0 0,1 1-1 0 0,0 0 1 0 0,0 0 0 0 0,-1-1-1 0 0,1 1 1 0 0,1 0 0 0 0,-1 0 0 0 0,0-1-1 0 0,0 1 1 0 0,1 0 0 0 0,-1-1-1 0 0,1 1 1 0 0,-1 0 0 0 0,1-1-1 0 0,0 1 1 0 0,-1-1 0 0 0,1 1-1 0 0,0-1 1 0 0,0 1 0 0 0,3 2-1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27.541"/>
    </inkml:context>
    <inkml:brush xml:id="br0">
      <inkml:brushProperty name="width" value="0.1" units="cm"/>
      <inkml:brushProperty name="height" value="0.1" units="cm"/>
      <inkml:brushProperty name="color" value="#FFFF00"/>
    </inkml:brush>
  </inkml:definitions>
  <inkml:trace contextRef="#ctx0" brushRef="#br0">1 22 455 0 0,'0'-1'39'0'0,"0"0"-1"0"0,0 0 1 0 0,0 0-1 0 0,1 0 1 0 0,-1 1-1 0 0,0-1 1 0 0,0 0-1 0 0,1 0 1 0 0,-1 0-1 0 0,1 1 1 0 0,-1-1-1 0 0,1 0 1 0 0,-1 1-1 0 0,1-1 1 0 0,-1 0-1 0 0,1 1 1 0 0,0-1-1 0 0,-1 1 1 0 0,1-1-1 0 0,0 1 1 0 0,-1-1-1 0 0,1 1 1 0 0,0-1-1 0 0,0 1 1 0 0,0 0-1 0 0,-1-1 1 0 0,1 1-1 0 0,1 0 0 0 0,25-4 378 0 0,-26 4-410 0 0,-1 0-1 0 0,0 1 1 0 0,1-1-1 0 0,-1 0 0 0 0,0 0 1 0 0,1 0-1 0 0,-1 0 1 0 0,0 1-1 0 0,0-1 0 0 0,1 0 1 0 0,-1 0-1 0 0,0 1 0 0 0,0-1 1 0 0,1 0-1 0 0,-1 0 1 0 0,0 1-1 0 0,0-1 0 0 0,1 0 1 0 0,-1 1-1 0 0,0-1 1 0 0,0 0-1 0 0,0 0 0 0 0,0 1 1 0 0,0-1-1 0 0,0 0 0 0 0,0 1 1 0 0,0-1-1 0 0,1 1 1 0 0,-1-1-1 0 0,0 0 0 0 0,0 1 1 0 0,-1-1-1 0 0,1 13 160 0 0,0-12-98 0 0,0 1-57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07.482"/>
    </inkml:context>
    <inkml:brush xml:id="br0">
      <inkml:brushProperty name="width" value="0.1" units="cm"/>
      <inkml:brushProperty name="height" value="0.1" units="cm"/>
      <inkml:brushProperty name="color" value="#FFFF00"/>
    </inkml:brush>
  </inkml:definitions>
  <inkml:trace contextRef="#ctx0" brushRef="#br0">97 18 5063 0 0,'-27'-9'-24'0'0,"24"8"399"0"0,1-1 0 0 0,0 1 0 0 0,-1 0-1 0 0,0 0 1 0 0,1 1 0 0 0,-1-1 0 0 0,0 0 0 0 0,1 1 0 0 0,-1-1 0 0 0,0 1 0 0 0,0 0 0 0 0,1 0 0 0 0,-1 0 0 0 0,0 1 0 0 0,0-1 0 0 0,1 1-1 0 0,-1-1 1 0 0,0 1 0 0 0,1 0 0 0 0,-1 0 0 0 0,1 0 0 0 0,-4 1 0 0 0,6-1-309 0 0,-1-1 1 0 0,1 1-1 0 0,-1-1 1 0 0,1 1-1 0 0,0-1 1 0 0,-1 1-1 0 0,1-1 1 0 0,0 1-1 0 0,-1 0 0 0 0,1-1 1 0 0,0 1-1 0 0,0 0 1 0 0,-1-1-1 0 0,1 1 1 0 0,0-1-1 0 0,0 1 1 0 0,0 0-1 0 0,0-1 1 0 0,0 1-1 0 0,0 0 0 0 0,0-1 1 0 0,0 1-1 0 0,0 0 1 0 0,0-1-1 0 0,0 1 1 0 0,0 0-1 0 0,1-1 1 0 0,-1 1-1 0 0,0 0 0 0 0,0-1 1 0 0,1 1-1 0 0,-1-1 1 0 0,0 1-1 0 0,1 0 1 0 0,-1-1-1 0 0,1 1 1 0 0,0 0-1 0 0,20 22 762 0 0,-18-20-682 0 0,29 28 218 0 0,1-2 1 0 0,1-1 0 0 0,2-2 0 0 0,0-1 0 0 0,2-2 0 0 0,0-2-1 0 0,52 21 1 0 0,-25-20-231 0 0,41 7-108 0 0,-13-10-63 0 0,-74-16-162 0 0,41-1-247 0 0,-42-1 269 0 0,1-1 0 0 0,-1 0 1 0 0,24-5-1 0 0,-12 2-1335 0 0,-3-1-411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07.808"/>
    </inkml:context>
    <inkml:brush xml:id="br0">
      <inkml:brushProperty name="width" value="0.1" units="cm"/>
      <inkml:brushProperty name="height" value="0.1" units="cm"/>
      <inkml:brushProperty name="color" value="#FFFF00"/>
    </inkml:brush>
  </inkml:definitions>
  <inkml:trace contextRef="#ctx0" brushRef="#br0">308 1 13823 0 0,'-12'0'284'0'0,"1"0"0"0"0,-1 2 0 0 0,1-1 0 0 0,-1 2 0 0 0,1-1 0 0 0,0 1 0 0 0,0 1 0 0 0,0 0-1 0 0,1 1 1 0 0,-1 0 0 0 0,1 0 0 0 0,0 1 0 0 0,1 1 0 0 0,-16 12 0 0 0,17-12-173 0 0,1-1 0 0 0,0 2 1 0 0,0-1-1 0 0,0 1 0 0 0,1 0 1 0 0,1 0-1 0 0,-1 1 0 0 0,1-1 0 0 0,1 1 1 0 0,-1 0-1 0 0,-2 10 0 0 0,0 6-28 0 0,1-1-1 0 0,1 1 1 0 0,-2 31-1 0 0,-9 139 430 0 0,8 218-1 0 0,11-381-1183 0 0,-2-25 242 0 0,0 1 0 0 0,0-1 1 0 0,-1 0-1 0 0,0 0 0 0 0,0 1 0 0 0,-1-1 0 0 0,0 0 0 0 0,-3 13 0 0 0,-3-5-1552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08.182"/>
    </inkml:context>
    <inkml:brush xml:id="br0">
      <inkml:brushProperty name="width" value="0.1" units="cm"/>
      <inkml:brushProperty name="height" value="0.1" units="cm"/>
      <inkml:brushProperty name="color" value="#FFFF00"/>
    </inkml:brush>
  </inkml:definitions>
  <inkml:trace contextRef="#ctx0" brushRef="#br0">181 51 919 0 0,'-30'-15'826'0'0,"-22"-6"8321"0"0,41 17-6549 0 0,-1 1 0 0 0,-18-4 0 0 0,-4 7-4179 0 0,34 0 1612 0 0,-1 0 1 0 0,0 1 0 0 0,1-1 0 0 0,-1 0-1 0 0,0 1 1 0 0,1-1 0 0 0,-1 1 0 0 0,0-1 0 0 0,1 1-1 0 0,-1-1 1 0 0,1 1 0 0 0,-1 0 0 0 0,1-1-1 0 0,-1 1 1 0 0,1 0 0 0 0,0-1 0 0 0,-1 1 0 0 0,1 0-1 0 0,0 0 1 0 0,0-1 0 0 0,-1 1 0 0 0,1 0-1 0 0,0 0 1 0 0,0-1 0 0 0,0 1 0 0 0,0 0 0 0 0,0 0-1 0 0,0-1 1 0 0,0 1 0 0 0,0 0 0 0 0,0 0-1 0 0,0 0 1 0 0,1-1 0 0 0,-1 1 0 0 0,0 0 0 0 0,1 0-1 0 0,9 37 77 0 0,-8-32-94 0 0,79 282 466 0 0,81 548 0 0 0,-161-829-520 0 0,1 11-201 0 0,0 0 0 0 0,1-1 1 0 0,2 1-1 0 0,-1-1 1 0 0,9 19-1 0 0,-13-36 189 0 0,0 0 1 0 0,0 0-1 0 0,0 1 1 0 0,1-1-1 0 0,-1 0 1 0 0,0 1-1 0 0,0-1 1 0 0,0 0-1 0 0,0 0 1 0 0,0 1-1 0 0,0-1 1 0 0,1 0-1 0 0,-1 0 1 0 0,0 1-1 0 0,0-1 1 0 0,0 0-1 0 0,1 0 1 0 0,-1 0-1 0 0,0 1 1 0 0,0-1-1 0 0,1 0 1 0 0,-1 0-1 0 0,0 0 1 0 0,0 0-1 0 0,1 0 1 0 0,-1 0-1 0 0,0 0 1 0 0,1 1-1 0 0,-1-1 1 0 0,0 0-1 0 0,0 0 1 0 0,1 0-1 0 0,-1 0 1 0 0,0 0-1 0 0,1 0 1 0 0,-1 0-1 0 0,0 0 1 0 0,1 0-1 0 0,-1-1 1 0 0,4-3-1704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08.507"/>
    </inkml:context>
    <inkml:brush xml:id="br0">
      <inkml:brushProperty name="width" value="0.1" units="cm"/>
      <inkml:brushProperty name="height" value="0.1" units="cm"/>
      <inkml:brushProperty name="color" value="#FFFF00"/>
    </inkml:brush>
  </inkml:definitions>
  <inkml:trace contextRef="#ctx0" brushRef="#br0">96 892 10591 0 0,'-15'0'846'0'0,"-32"-1"-767"0"0,13-8 6947 0 0,40 5-6326 0 0,13-3-458 0 0,-18 7-184 0 0,47-15 329 0 0,81-37 0 0 0,41-36-182 0 0,-96 49-23 0 0,559-342 725 0 0,-406 234-1202 0 0,-78 54-5709 0 0,-66 38-580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11.630"/>
    </inkml:context>
    <inkml:brush xml:id="br0">
      <inkml:brushProperty name="width" value="0.1" units="cm"/>
      <inkml:brushProperty name="height" value="0.1" units="cm"/>
      <inkml:brushProperty name="color" value="#FFFF00"/>
    </inkml:brush>
  </inkml:definitions>
  <inkml:trace contextRef="#ctx0" brushRef="#br0">270 4717 919 0 0,'-6'-41'255'0'0,"6"39"73"0"0,0 1-1 0 0,-1-1 1 0 0,1 1-1 0 0,0-1 1 0 0,-1 1 0 0 0,0-1-1 0 0,1 1 1 0 0,-1 0-1 0 0,0-1 1 0 0,1 1-1 0 0,-1 0 1 0 0,0 0 0 0 0,0-1-1 0 0,0 1 1 0 0,0 0-1 0 0,0 0 1 0 0,-1 0 0 0 0,1 0-1 0 0,0 0 1 0 0,-3-1-1 0 0,-34-16 384 0 0,16 8 388 0 0,16 5-950 0 0,-1 1-1 0 0,1-2 0 0 0,0 1 0 0 0,0-1 0 0 0,1 0 0 0 0,0 0 1 0 0,0 0-1 0 0,0-1 0 0 0,1 1 0 0 0,0-1 0 0 0,0-1 0 0 0,0 1 1 0 0,1 0-1 0 0,0-1 0 0 0,-3-12 0 0 0,-1-13 73 0 0,1 0-1 0 0,-3-48 1 0 0,6 53-14 0 0,-23-325 1225 0 0,21 267-1184 0 0,10-345 456 0 0,3 112-672 0 0,-33-81 32 0 0,-8 93 212 0 0,29 225-139 0 0,11-144 0 0 0,84-380 489 0 0,-28 304-543 0 0,41-179 42 0 0,-89 428-125 0 0,3 1 0 0 0,2 0 0 0 0,2 2 0 0 0,2 0 0 0 0,2 2 0 0 0,3 0 0 0 0,1 2 0 0 0,54-61 0 0 0,-64 83-4 0 0,-1-2 0 0 0,23-38 0 0 0,-41 63 2 0 0,0 0 0 0 0,0 0-1 0 0,-1 0 1 0 0,1-1 0 0 0,0 1 0 0 0,-1 0-1 0 0,0 0 1 0 0,1 0 0 0 0,-1-1 0 0 0,1 1-1 0 0,-1 0 1 0 0,0-1 0 0 0,0 1 0 0 0,0 0-1 0 0,0-1 1 0 0,0 1 0 0 0,0 0 0 0 0,0 0-1 0 0,0-1 1 0 0,-1 1 0 0 0,0-3 0 0 0,1 3-3 0 0,-1 1 1 0 0,0-1 0 0 0,0 0 0 0 0,0 1-1 0 0,0-1 1 0 0,0 0 0 0 0,0 1 0 0 0,0-1-1 0 0,0 1 1 0 0,0-1 0 0 0,0 1-1 0 0,0 0 1 0 0,0-1 0 0 0,0 1 0 0 0,0 0-1 0 0,0 0 1 0 0,0 0 0 0 0,0 0 0 0 0,-3 0-1 0 0,-5 1-18 0 0,-1 0-1 0 0,1 0 1 0 0,-1 1 0 0 0,-14 6-1 0 0,-15 5 24 0 0,1 1 0 0 0,-44 25 0 0 0,65-29 0 0 0,0 0 0 0 0,1 1 0 0 0,0 1 0 0 0,1 1 0 0 0,1 0 0 0 0,-24 27 0 0 0,32-34 0 0 0,5-5 0 0 0,-1 1 0 0 0,1-1 0 0 0,0 0 0 0 0,-1 0 0 0 0,1 1 0 0 0,0-1 0 0 0,0 0 0 0 0,0 1 0 0 0,0-1 0 0 0,0 1 0 0 0,1 0 0 0 0,-1-1 0 0 0,0 1 0 0 0,1-1 0 0 0,-1 1 0 0 0,1 0 0 0 0,-1 0 0 0 0,1-1 0 0 0,0 1 0 0 0,0 0 0 0 0,0 0 0 0 0,0-1 0 0 0,0 1 0 0 0,1 3 0 0 0,-1-5-2 0 0,1 0 0 0 0,0 0 0 0 0,0 0 0 0 0,0 0 0 0 0,-1 0 0 0 0,1 0-1 0 0,0 0 1 0 0,0 0 0 0 0,-1 0 0 0 0,1 0 0 0 0,0 0 0 0 0,0 0 0 0 0,-1-1 0 0 0,1 1 0 0 0,0 0-1 0 0,0 0 1 0 0,-1-1 0 0 0,1 1 0 0 0,0-1 0 0 0,-1 1 0 0 0,1-1 0 0 0,-1 1 0 0 0,2-1 0 0 0,17-13-65 0 0,18-19 46 0 0,-2-1-1 0 0,-1-2 1 0 0,40-56 0 0 0,-51 56-4 0 0,-18 27 20 0 0,0 0 0 0 0,1 1 1 0 0,-1 0-1 0 0,2 0 0 0 0,13-12 0 0 0,-20 19 4 0 0,1 1-1 0 0,0-1 1 0 0,0 1-1 0 0,-1 0 1 0 0,1-1-1 0 0,0 1 1 0 0,0 0 0 0 0,0-1-1 0 0,-1 1 1 0 0,1 0-1 0 0,0 0 1 0 0,0 0-1 0 0,0 0 1 0 0,0 0-1 0 0,0 0 1 0 0,-1 0-1 0 0,1 0 1 0 0,0 1-1 0 0,0-1 1 0 0,0 0 0 0 0,0 0-1 0 0,-1 1 1 0 0,1-1-1 0 0,0 0 1 0 0,0 1-1 0 0,-1-1 1 0 0,1 1-1 0 0,0-1 1 0 0,0 1-1 0 0,-1-1 1 0 0,1 1 0 0 0,-1-1-1 0 0,1 1 1 0 0,-1 0-1 0 0,1-1 1 0 0,-1 1-1 0 0,1 0 1 0 0,-1 0-1 0 0,1-1 1 0 0,-1 1-1 0 0,1 1 1 0 0,1 2-12 0 0,1 1 0 0 0,-1 0 0 0 0,0-1 0 0 0,0 1 0 0 0,1 9 1 0 0,-1-3 5 0 0,-1 1 1 0 0,-1 0-1 0 0,0 0 1 0 0,0-1 0 0 0,-4 17-1 0 0,-14 59 308 0 0,14-72-209 0 0,-31 102 440 0 0,-7 28 0 0 0,23-65-353 0 0,-5 33-102 0 0,23-106-41 0 0,0-1 0 0 0,1 1-1 0 0,0 0 1 0 0,0 0 0 0 0,0-1-1 0 0,1 1 1 0 0,0 0 0 0 0,0-1-1 0 0,1 1 1 0 0,4 11 0 0 0,-5-16-132 0 0,1 1 0 0 0,-1 0 0 0 0,1 0 0 0 0,0-1 0 0 0,0 1 1 0 0,0-1-1 0 0,0 0 0 0 0,0 1 0 0 0,0-1 0 0 0,5 3 0 0 0,-4-3-287 0 0,0-1 0 0 0,-1 0 0 0 0,1 1-1 0 0,0-1 1 0 0,0 0 0 0 0,0 0 0 0 0,0-1-1 0 0,0 1 1 0 0,0-1 0 0 0,0 1 0 0 0,0-1 0 0 0,5 0-1 0 0,17-3-4924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12.466"/>
    </inkml:context>
    <inkml:brush xml:id="br0">
      <inkml:brushProperty name="width" value="0.1" units="cm"/>
      <inkml:brushProperty name="height" value="0.1" units="cm"/>
      <inkml:brushProperty name="color" value="#FFFF00"/>
    </inkml:brush>
  </inkml:definitions>
  <inkml:trace contextRef="#ctx0" brushRef="#br0">127 57 4775 0 0,'-11'-3'150'0'0,"-46"-7"1381"0"0,53 10-1358 0 0,1 0 0 0 0,-1 0 0 0 0,1 0 0 0 0,0 0 0 0 0,-1 0 0 0 0,1 1 0 0 0,-1-1 1 0 0,1 1-1 0 0,0 0 0 0 0,-1 0 0 0 0,1 0 0 0 0,0 1 0 0 0,-6 2 0 0 0,8-3-93 0 0,1 0 0 0 0,-1 0 0 0 0,1 0 0 0 0,-1 0 0 0 0,1 0 0 0 0,-1 0 0 0 0,1 0 0 0 0,0 0 0 0 0,-1 0 0 0 0,1 0 0 0 0,0 0-1 0 0,0 0 1 0 0,0 0 0 0 0,0 0 0 0 0,0 1 0 0 0,0-1 0 0 0,0 0 0 0 0,0 0 0 0 0,0 0 0 0 0,0 0 0 0 0,0 0 0 0 0,1 1 0 0 0,9 32 659 0 0,-5-19-430 0 0,18 60 796 0 0,51 113-1 0 0,-54-143-749 0 0,31 54-1 0 0,-41-84-290 0 0,0 1-1 0 0,1-1 1 0 0,1-1 0 0 0,0 0-1 0 0,1 0 1 0 0,24 18 0 0 0,-33-29-48 0 0,0 0 0 0 0,1 0 1 0 0,0 0-1 0 0,0-1 0 0 0,0 0 0 0 0,0 0 1 0 0,0-1-1 0 0,0 1 0 0 0,7 0 0 0 0,-9-1 13 0 0,0-1-1 0 0,1 0 1 0 0,-1 0-1 0 0,0 0 0 0 0,0 0 1 0 0,0 0-1 0 0,0-1 1 0 0,0 1-1 0 0,1-1 0 0 0,-1 0 1 0 0,0 0-1 0 0,0 0 1 0 0,-1 0-1 0 0,1-1 0 0 0,0 1 1 0 0,4-4-1 0 0,-1 0 76 0 0,0-1 1 0 0,0 0-1 0 0,-1 0 0 0 0,0 0 0 0 0,0-1 0 0 0,-1 1 0 0 0,1-1 1 0 0,-2 0-1 0 0,1-1 0 0 0,-1 1 0 0 0,0-1 0 0 0,0 1 0 0 0,2-12 1 0 0,0-10 241 0 0,-1 0 1 0 0,1-41-1 0 0,3-21 240 0 0,-4 67-450 0 0,1 0 0 0 0,1 1 0 0 0,1 0 0 0 0,1 0 0 0 0,1 0-1 0 0,18-30 1 0 0,-20 40-335 0 0,2 0-1 0 0,0 1 0 0 0,0 1 0 0 0,20-19 1 0 0,-20 22-556 0 0,1 0 0 0 0,0 1 1 0 0,0 0-1 0 0,1 0 0 0 0,-1 1 0 0 0,17-6 1 0 0,14-3-5064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8:24.895"/>
    </inkml:context>
    <inkml:brush xml:id="br0">
      <inkml:brushProperty name="width" value="0.1" units="cm"/>
      <inkml:brushProperty name="height" value="0.1" units="cm"/>
      <inkml:brushProperty name="color" value="#FFFF00"/>
    </inkml:brush>
  </inkml:definitions>
  <inkml:trace contextRef="#ctx0" brushRef="#br0">1 242 1375 0 0,'11'-1'449'0'0,"0"1"0"0"0,1 0-1 0 0,-1 1 1 0 0,1 0 0 0 0,-1 1-1 0 0,0 0 1 0 0,21 8 0 0 0,16 8-183 0 0,-37-13-236 0 0,1 0 0 0 0,0-1 0 0 0,19 4 0 0 0,-22-4-32 0 0,-9-4 12 0 0,1 0 0 0 0,0 1 0 0 0,0-1 0 0 0,-1 0-1 0 0,1 1 1 0 0,0-1 0 0 0,0 0 0 0 0,0 0 0 0 0,-1 0 0 0 0,1 0 0 0 0,0 1 0 0 0,0-1 0 0 0,0-1 0 0 0,0 1 0 0 0,-1 0 0 0 0,1 0-1 0 0,1 0 1 0 0,113-30 2262 0 0,-106 29-2183 0 0,0 0 1 0 0,1 0-1 0 0,-1 1 0 0 0,15 1 0 0 0,19-1 111 0 0,38 4 490 0 0,-71-3-555 0 0,0 0-1 0 0,1 0 0 0 0,-1 0 1 0 0,0 2-1 0 0,14 3 1 0 0,-4 0-52 0 0,-10-4-39 0 0,1 0 1 0 0,0 0-1 0 0,0-1 1 0 0,0-1 0 0 0,0 1-1 0 0,0-2 1 0 0,-1 0-1 0 0,13-2 1 0 0,-8 2 59 0 0,-1 0 0 0 0,0 1 0 0 0,1 0 0 0 0,23 4 0 0 0,24 1 29 0 0,-39-6-62 0 0,1-2 0 0 0,-1 0 0 0 0,38-12 0 0 0,-11 4 219 0 0,44-1 132 0 0,-76 10-394 0 0,7 2 69 0 0,0 0 0 0 0,0 2 0 0 0,-1 1 0 0 0,40 9 0 0 0,-28-5 45 0 0,43 4-1 0 0,-46-12-33 0 0,0-1-1 0 0,0-1 1 0 0,0-2-1 0 0,0-2 1 0 0,38-12-1 0 0,67-12 187 0 0,-84 22-270 0 0,-21 2 2 0 0,1 2 0 0 0,0 2 0 0 0,0 1 1 0 0,0 1-1 0 0,38 4 0 0 0,130 14-26 0 0,-173-13 0 0 0,22 3 0 0 0,0-2 0 0 0,64-3 0 0 0,-34-1 0 0 0,-71-1 0 0 0,1 1 0 0 0,-1 0 0 0 0,1 0 0 0 0,10 4 0 0 0,-9-3 0 0 0,-1 0 0 0 0,22 1 0 0 0,-9-1 18 0 0,40 6 0 0 0,12 1 10 0 0,-59-8-8 0 0,32 8-1 0 0,-36-6-14 0 0,-1 0 0 0 0,1-1 0 0 0,0-1 0 0 0,26 0 0 0 0,187-29 187 0 0,-90 20-67 0 0,-68 6-68 0 0,122-1-47 0 0,-157 3-10 0 0,34-4-1 0 0,14-1 13 0 0,95-4 105 0 0,-124 2-95 0 0,2 3-1 0 0,74 2 0 0 0,-84 5-21 0 0,-21 0 0 0 0,1-1 0 0 0,0-2 0 0 0,-1 0 0 0 0,45-8 0 0 0,-38 2 2 0 0,28-7 19 0 0,1 2-1 0 0,109-5 1 0 0,-1 16-21 0 0,-28-10 0 0 0,-54 8 0 0 0,-15 1 0 0 0,73 7 0 0 0,-116-5 0 0 0,1-1 0 0 0,-1-1 0 0 0,0-1 0 0 0,42-10 0 0 0,43-3 0 0 0,-77 12 0 0 0,59 0 0 0 0,-47 3 12 0 0,-1-2 0 0 0,76-13 0 0 0,-68 6 2 0 0,77-1 0 0 0,-30 2-14 0 0,-26 1 0 0 0,42-8 0 0 0,-79 9 0 0 0,66-4 0 0 0,-46 7 0 0 0,-1-2 0 0 0,75-17 0 0 0,-71 10 0 0 0,-35 9 0 0 0,43 1 0 0 0,-5 7 0 0 0,-45-3 0 0 0,0 0 0 0 0,28-2 0 0 0,6 0 0 0 0,14-2 0 0 0,-34-1 0 0 0,-1 2 0 0 0,1 2 0 0 0,32 4 0 0 0,6-5 0 0 0,-52-1 0 0 0,1 0 0 0 0,27 5 0 0 0,36 5 0 0 0,33 7 0 0 0,1 10 0 0 0,-23-7 0 0 0,-72-16 0 0 0,0 1 0 0 0,0 1 0 0 0,0 1 0 0 0,-1 1 0 0 0,0 0 0 0 0,30 17 0 0 0,-34-16 0 0 0,0-1 0 0 0,0 0 0 0 0,1-2 0 0 0,0 0 0 0 0,0 0 0 0 0,26 2 0 0 0,1 0 0 0 0,121 30 0 0 0,-128-28 0 0 0,-29-6 0 0 0,1-1 0 0 0,0 0 0 0 0,1 0 0 0 0,-1-1 0 0 0,0 0 0 0 0,0-1 0 0 0,11 0 0 0 0,7-4 160 0 0,0-1 0 0 0,38-11 0 0 0,-63 15-167 0 0,0 0 0 0 0,-1 0 0 0 0,1 0-1 0 0,0 1 1 0 0,0-1 0 0 0,0 1 0 0 0,0 0 0 0 0,0 0-1 0 0,0 0 1 0 0,0 1 0 0 0,0-1 0 0 0,0 1-1 0 0,4 0 1 0 0,-6 0-9 0 0,1-1-1 0 0,-1 1 1 0 0,0 0-1 0 0,0 0 1 0 0,0-1-1 0 0,0 1 1 0 0,1 0-1 0 0,-1 0 1 0 0,0 0-1 0 0,0 0 1 0 0,-1 0-1 0 0,1 0 1 0 0,0 1-1 0 0,0-1 1 0 0,0 0-1 0 0,-1 0 1 0 0,1 0-1 0 0,-1 1 1 0 0,1-1-1 0 0,-1 0 1 0 0,1 1-1 0 0,-1-1 1 0 0,0 1-1 0 0,0-1 1 0 0,0 0-1 0 0,0 1 1 0 0,0-1-1 0 0,0 1 1 0 0,0 1-1 0 0,-3 12-827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35.183"/>
    </inkml:context>
    <inkml:brush xml:id="br0">
      <inkml:brushProperty name="width" value="0.1" units="cm"/>
      <inkml:brushProperty name="height" value="0.1" units="cm"/>
      <inkml:brushProperty name="color" value="#E71224"/>
    </inkml:brush>
  </inkml:definitions>
  <inkml:trace contextRef="#ctx0" brushRef="#br0">1757 20 3223 0 0,'-11'-2'679'0'0,"-1"1"0"0"0,1 0 0 0 0,-1 0 0 0 0,0 1 0 0 0,-14 3 0 0 0,14-2-223 0 0,0 0 0 0 0,1-1-1 0 0,-1 0 1 0 0,-22-4-1 0 0,4-2 246 0 0,0 2-1 0 0,0 0 1 0 0,0 3-1 0 0,-54 2 1 0 0,-118 26 902 0 0,113-12-1155 0 0,-162 21 897 0 0,225-34-1271 0 0,-1-1 1 0 0,-43-4-1 0 0,-1 0 4 0 0,-113 11 149 0 0,64 0-71 0 0,-28-15 583 0 0,104 3-324 0 0,-77 3 0 0 0,119 1-429 0 0,-19 3-1532 0 0,21-3 1410 0 0,-1 0-1 0 0,1 0 1 0 0,-1 0 0 0 0,0 0-1 0 0,1 1 1 0 0,-1-1-1 0 0,1 0 1 0 0,-1 0-1 0 0,1 1 1 0 0,-1-1-1 0 0,1 0 1 0 0,-1 1-1 0 0,1-1 1 0 0,0 0-1 0 0,-1 1 1 0 0,1-1 0 0 0,-1 1-1 0 0,1-1 1 0 0,0 1-1 0 0,-1-1 1 0 0,1 1-1 0 0,0-1 1 0 0,0 1-1 0 0,-1-1 1 0 0,1 1-1 0 0,0-1 1 0 0,0 1-1 0 0,0 0 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2.855"/>
    </inkml:context>
    <inkml:brush xml:id="br0">
      <inkml:brushProperty name="width" value="0.1" units="cm"/>
      <inkml:brushProperty name="height" value="0.1" units="cm"/>
      <inkml:brushProperty name="color" value="#FFFF00"/>
    </inkml:brush>
  </inkml:definitions>
  <inkml:trace contextRef="#ctx0" brushRef="#br0">669 9 9871 0 0,'-4'-2'426'0'0,"0"0"0"0"0,-1 1-1 0 0,1 0 1 0 0,-1 0 0 0 0,0 0-1 0 0,1 1 1 0 0,-1-1 0 0 0,0 1-1 0 0,1 0 1 0 0,-1 0 0 0 0,-9 2-1 0 0,-3 2 1429 0 0,-32 10-1 0 0,29-6-1545 0 0,1 2 1 0 0,-1 0-1 0 0,1 1 1 0 0,1 1-1 0 0,0 1 1 0 0,1 1-1 0 0,-29 28 1 0 0,25-18-18 0 0,-22 29-1 0 0,42-52-284 0 0,0 0-1 0 0,1 0 1 0 0,-1 0-1 0 0,0-1 1 0 0,1 1 0 0 0,-1 0-1 0 0,1 0 1 0 0,-1 0-1 0 0,1 0 1 0 0,0 0 0 0 0,-1 0-1 0 0,1 0 1 0 0,0 0-1 0 0,0 0 1 0 0,-1 0-1 0 0,1 1 1 0 0,0-1 0 0 0,0 0-1 0 0,0 0 1 0 0,0 0-1 0 0,0 0 1 0 0,1 0 0 0 0,-1 0-1 0 0,0 0 1 0 0,0 0-1 0 0,1 0 1 0 0,-1 0-1 0 0,1 0 1 0 0,-1 0 0 0 0,1 0-1 0 0,-1 0 1 0 0,1 0-1 0 0,0 0 1 0 0,-1 0-1 0 0,1-1 1 0 0,0 1 0 0 0,0 0-1 0 0,-1 0 1 0 0,1-1-1 0 0,0 1 1 0 0,0 0 0 0 0,0-1-1 0 0,0 1 1 0 0,0-1-1 0 0,0 0 1 0 0,0 1-1 0 0,2 0 1 0 0,6 2 43 0 0,1 0 0 0 0,0 0 0 0 0,-1-1 0 0 0,13 2 1 0 0,-15-3 2 0 0,14 3-43 0 0,0 2 1 0 0,1 0 0 0 0,-2 2 0 0 0,26 11 0 0 0,74 49 23 0 0,-113-63 24 0 0,0 1 1 0 0,0-1-1 0 0,0 1 0 0 0,0 0 1 0 0,-1 1-1 0 0,0 0 0 0 0,-1 0 1 0 0,8 12-1 0 0,-11-17-37 0 0,-1 1 1 0 0,1-1-1 0 0,-1 1 0 0 0,0-1 0 0 0,0 1 1 0 0,0-1-1 0 0,0 1 0 0 0,0 0 0 0 0,-1 0 1 0 0,1 0-1 0 0,-1-1 0 0 0,0 1 0 0 0,0 0 1 0 0,0 0-1 0 0,0 0 0 0 0,0 0 1 0 0,-1-1-1 0 0,1 1 0 0 0,-1 0 0 0 0,0 0 1 0 0,1-1-1 0 0,-1 1 0 0 0,-1 0 0 0 0,1-1 1 0 0,0 1-1 0 0,-1-1 0 0 0,1 0 0 0 0,-1 1 1 0 0,0-1-1 0 0,-2 2 0 0 0,-10 10 233 0 0,-2-1-1 0 0,0-1 1 0 0,0 0 0 0 0,-1-1 0 0 0,-1-1-1 0 0,1-1 1 0 0,-2 0 0 0 0,-34 11-1 0 0,-11-2 270 0 0,-90 12 0 0 0,101-21-449 0 0,1 1 0 0 0,-97 34 0 0 0,147-44-112 0 0,0 1-1 0 0,0 0 0 0 0,0 0 0 0 0,0 0 0 0 0,0 0 0 0 0,0 0 1 0 0,1 1-1 0 0,-1-1 0 0 0,0 0 0 0 0,1 1 0 0 0,-1-1 0 0 0,-1 4 0 0 0,3-5-3 0 0,0 0 0 0 0,0 0 0 0 0,-1 1 0 0 0,1-1 0 0 0,0 0 0 0 0,0 1 0 0 0,0-1 0 0 0,0 0 0 0 0,0 1-1 0 0,0-1 1 0 0,0 0 0 0 0,0 1 0 0 0,0-1 0 0 0,0 0 0 0 0,0 1 0 0 0,0-1 0 0 0,0 0 0 0 0,0 1 0 0 0,0-1-1 0 0,1 0 1 0 0,-1 1 0 0 0,0-1 0 0 0,0 0 0 0 0,0 1 0 0 0,0-1 0 0 0,1 0 0 0 0,-1 1 0 0 0,17 6-1618 0 0,-7-5-321 0 0,1-1-1 0 0,-1 0 0 0 0,21-1 1 0 0,15-3-4840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3.260"/>
    </inkml:context>
    <inkml:brush xml:id="br0">
      <inkml:brushProperty name="width" value="0.1" units="cm"/>
      <inkml:brushProperty name="height" value="0.1" units="cm"/>
      <inkml:brushProperty name="color" value="#FFFF00"/>
    </inkml:brush>
  </inkml:definitions>
  <inkml:trace contextRef="#ctx0" brushRef="#br0">334 22 13823 0 0,'0'-1'217'0'0,"-1"0"-129"0"0,0 0 1 0 0,0 0-1 0 0,0 0 0 0 0,0 0 1 0 0,0 0-1 0 0,-1 0 0 0 0,1 0 1 0 0,0 0-1 0 0,0 0 0 0 0,-1 1 0 0 0,1-1 1 0 0,-1 0-1 0 0,1 1 0 0 0,-3-1 1 0 0,-6-2 1710 0 0,8 2-1818 0 0,0 0 0 0 0,1 1 0 0 0,-1-1-1 0 0,0 1 1 0 0,0-1 0 0 0,0 1 0 0 0,-1-1 0 0 0,1 1 0 0 0,0 0 0 0 0,-4 0 0 0 0,-3 5 9 0 0,0 1-1 0 0,0-1 1 0 0,0 1 0 0 0,0 1-1 0 0,1-1 1 0 0,0 2 0 0 0,-13 14-1 0 0,0 0 270 0 0,-5 2 716 0 0,1 1 1 0 0,1 1-1 0 0,-33 47 0 0 0,51-63-861 0 0,0 1-1 0 0,1-1 1 0 0,0 1-1 0 0,1-1 1 0 0,0 2 0 0 0,-4 15-1 0 0,7-20-91 0 0,0 1 1 0 0,0-1-1 0 0,1 0 1 0 0,0 1-1 0 0,0-1 1 0 0,1 0-1 0 0,0 1 0 0 0,0-1 1 0 0,1 0-1 0 0,-1 0 1 0 0,5 10-1 0 0,-4-13 7 0 0,-1-1 0 0 0,1 1 0 0 0,0 0 0 0 0,0-1-1 0 0,1 1 1 0 0,-1-1 0 0 0,1 0 0 0 0,0 0 0 0 0,0 0 0 0 0,0 0 0 0 0,0 0 0 0 0,0 0-1 0 0,1-1 1 0 0,-1 0 0 0 0,6 4 0 0 0,-3-4 17 0 0,0 0-1 0 0,0 0 1 0 0,0 0-1 0 0,0-1 1 0 0,0 0-1 0 0,1 0 0 0 0,-1 0 1 0 0,0-1-1 0 0,10-1 1 0 0,-2 0 19 0 0,0-1 0 0 0,0-1 1 0 0,0 0-1 0 0,0-1 0 0 0,0-1 0 0 0,-1 0 1 0 0,0-1-1 0 0,18-10 0 0 0,0-3-22 0 0,0-2 1 0 0,36-32-1 0 0,-54 42-32 0 0,0-1 0 0 0,-2-1-1 0 0,1 0 1 0 0,-1-1 0 0 0,-1 0 0 0 0,-1-1-1 0 0,9-17 1 0 0,-16 28-16 0 0,0 0 0 0 0,0 0-1 0 0,-1 0 1 0 0,1 0 0 0 0,-1-1 0 0 0,0 1-1 0 0,0 0 1 0 0,-1-1 0 0 0,1 1 0 0 0,-1-1-1 0 0,0 1 1 0 0,-1-1 0 0 0,1 1 0 0 0,-1 0-1 0 0,1-1 1 0 0,-1 1 0 0 0,0 0 0 0 0,-1-1-1 0 0,1 1 1 0 0,-1 0 0 0 0,-2-4-1 0 0,0 2-5 0 0,-1-1-1 0 0,0 1 0 0 0,0 1 0 0 0,0-1 0 0 0,-1 1 1 0 0,0 0-1 0 0,0 0 0 0 0,0 0 0 0 0,-1 1 0 0 0,1 0 1 0 0,-10-4-1 0 0,2 2-12 0 0,0 0 1 0 0,0 1-1 0 0,0 1 0 0 0,-1 0 1 0 0,1 1-1 0 0,-1 0 0 0 0,0 1 1 0 0,0 1-1 0 0,-22 1 0 0 0,18 1-9 0 0,0 1 0 0 0,0 1 0 0 0,0 1-1 0 0,1 1 1 0 0,-1 0 0 0 0,1 1-1 0 0,-18 9 1 0 0,31-12-2 0 0,0-1 0 0 0,0 1-1 0 0,0 0 1 0 0,1 1 0 0 0,-1-1-1 0 0,1 1 1 0 0,0 0 0 0 0,0 0-1 0 0,-5 6 1 0 0,9-9-28 0 0,-1 0 0 0 0,0 0 0 0 0,0 1 1 0 0,0-1-1 0 0,1 0 0 0 0,-1 1 0 0 0,1-1 0 0 0,-1 0 0 0 0,1 1 1 0 0,-1-1-1 0 0,1 1 0 0 0,0-1 0 0 0,0 1 0 0 0,0-1 0 0 0,-1 1 1 0 0,2-1-1 0 0,-1 1 0 0 0,0-1 0 0 0,0 1 0 0 0,0-1 0 0 0,1 1 1 0 0,-1-1-1 0 0,1 1 0 0 0,-1-1 0 0 0,1 0 0 0 0,-1 1 0 0 0,1-1 1 0 0,0 0-1 0 0,0 1 0 0 0,0-1 0 0 0,0 0 0 0 0,0 0 0 0 0,0 0 1 0 0,0 0-1 0 0,0 0 0 0 0,0 0 0 0 0,0 0 0 0 0,0 0 0 0 0,3 1 1 0 0,16 9-1729 0 0,7-2-80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3.727"/>
    </inkml:context>
    <inkml:brush xml:id="br0">
      <inkml:brushProperty name="width" value="0.1" units="cm"/>
      <inkml:brushProperty name="height" value="0.1" units="cm"/>
      <inkml:brushProperty name="color" value="#FFFF00"/>
    </inkml:brush>
  </inkml:definitions>
  <inkml:trace contextRef="#ctx0" brushRef="#br0">231 57 14135 0 0,'-6'-2'146'0'0,"2"1"-39"0"0,0 0 0 0 0,0 0 0 0 0,-1 0 0 0 0,1 0 0 0 0,0 1 0 0 0,-1-1 0 0 0,1 1 0 0 0,0 0 0 0 0,-1 1-1 0 0,1-1 1 0 0,0 1 0 0 0,-8 1 0 0 0,9 1-107 0 0,1 1 0 0 0,-1-1 0 0 0,0 0 0 0 0,1 1 0 0 0,-1-1 0 0 0,1 1 0 0 0,-3 7 0 0 0,2-5 0 0 0,-6 14 136 0 0,-14 44 0 0 0,6-15 231 0 0,-9 16 3266 0 0,-32 135-1 0 0,57-199-3624 0 0,1-1-1 0 0,0 0 0 0 0,0 1 1 0 0,0-1-1 0 0,-1 1 1 0 0,1-1-1 0 0,0 1 0 0 0,0-1 1 0 0,0 1-1 0 0,0 0 1 0 0,0-1-1 0 0,0 1 1 0 0,0-1-1 0 0,0 1 0 0 0,0-1 1 0 0,0 1-1 0 0,0-1 1 0 0,0 1-1 0 0,1-1 0 0 0,-1 1 1 0 0,0-1-1 0 0,0 1 1 0 0,0-1-1 0 0,1 0 0 0 0,-1 1 1 0 0,0-1-1 0 0,1 1 1 0 0,-1-1-1 0 0,0 1 1 0 0,1-1-1 0 0,0 1 0 0 0,0-1 1 0 0,0 0 0 0 0,0 0 0 0 0,0 0 0 0 0,0-1 0 0 0,0 1 0 0 0,0 0 0 0 0,-1 0 0 0 0,1-1 0 0 0,0 1 0 0 0,0-1 0 0 0,0 1 0 0 0,0-1 0 0 0,0 1 0 0 0,1-2 0 0 0,30-26 74 0 0,-31 27-78 0 0,132-152-28 0 0,-93 104-119 0 0,103-145-1632 0 0,-119 160 1322 0 0,-22 30 380 0 0,1-1 0 0 0,1 1 0 0 0,-1 0 0 0 0,1 0 0 0 0,-1 0 0 0 0,1 1 0 0 0,0 0 0 0 0,8-5 0 0 0,-11 7 64 0 0,0 1 1 0 0,0-1-1 0 0,0 1 0 0 0,0-1 1 0 0,0 1-1 0 0,0 0 0 0 0,0 0 1 0 0,0 0-1 0 0,0 0 1 0 0,0-1-1 0 0,0 1 0 0 0,1 0 1 0 0,-1 1-1 0 0,0-1 1 0 0,0 0-1 0 0,0 0 0 0 0,0 0 1 0 0,1 1-1 0 0,0 0 11 0 0,0 0-1 0 0,-1 0 1 0 0,1 0-1 0 0,-1 0 1 0 0,1 1 0 0 0,-1-1-1 0 0,0 0 1 0 0,0 1-1 0 0,1-1 1 0 0,-1 1-1 0 0,0-1 1 0 0,0 1 0 0 0,0 0-1 0 0,0 1 1 0 0,11 24 417 0 0,-2 0-1 0 0,-1 1 1 0 0,6 37 0 0 0,2 0 262 0 0,-10-31-107 0 0,8 70 0 0 0,-6-28-278 0 0,-9-75-333 0 0,0 0 0 0 0,0 0 0 0 0,0 0 0 0 0,0-1 0 0 0,1 1 0 0 0,-1 0 0 0 0,0 0 0 0 0,1 0 0 0 0,-1 0 0 0 0,0 0 0 0 0,1 0 0 0 0,-1 0 0 0 0,1-1 0 0 0,-1 1 0 0 0,1 0 0 0 0,0 0 0 0 0,-1-1 0 0 0,1 1 0 0 0,0 0 0 0 0,-1-1 1 0 0,1 1-1 0 0,0-1 0 0 0,1 1 0 0 0,-1-1-100 0 0,0 1 1 0 0,0-1 0 0 0,1 0 0 0 0,-1 0-1 0 0,0 0 1 0 0,0 0 0 0 0,1-1 0 0 0,-1 1-1 0 0,0 0 1 0 0,0 0 0 0 0,0-1 0 0 0,1 1-1 0 0,-1-1 1 0 0,0 1 0 0 0,0-1 0 0 0,0 1-1 0 0,0-1 1 0 0,1-1 0 0 0,14-9-1775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4.189"/>
    </inkml:context>
    <inkml:brush xml:id="br0">
      <inkml:brushProperty name="width" value="0.1" units="cm"/>
      <inkml:brushProperty name="height" value="0.1" units="cm"/>
      <inkml:brushProperty name="color" value="#FFFF00"/>
    </inkml:brush>
  </inkml:definitions>
  <inkml:trace contextRef="#ctx0" brushRef="#br0">457 42 12927 0 0,'-5'-11'390'0'0,"3"8"-288"0"0,1 1 0 0 0,-1-1 0 0 0,1 0 0 0 0,0 1 0 0 0,0-1 0 0 0,0 0 1 0 0,0 0-1 0 0,1 1 0 0 0,-1-5 0 0 0,-22 28 415 0 0,-26 22 1291 0 0,-1-2 0 0 0,-3-2 0 0 0,-96 54 0 0 0,137-85-1609 0 0,0 0 0 0 0,1 0 0 0 0,0 1 0 0 0,0 1 0 0 0,-16 18 0 0 0,24-25-195 0 0,-1 1-1 0 0,1 0 1 0 0,0 1-1 0 0,1-1 1 0 0,-1 0-1 0 0,1 1 1 0 0,0 0-1 0 0,0-1 1 0 0,0 1-1 0 0,0 0 1 0 0,1 0-1 0 0,0 0 1 0 0,0 0-1 0 0,0 0 1 0 0,1 0-1 0 0,0 1 1 0 0,0-1-1 0 0,0 0 1 0 0,1 6-1 0 0,1-7-9 0 0,0 1 1 0 0,0-1-1 0 0,0 1 0 0 0,0-1 1 0 0,1 0-1 0 0,0 0 0 0 0,0 0 0 0 0,0 0 1 0 0,0-1-1 0 0,1 1 0 0 0,0-1 0 0 0,-1 0 1 0 0,1 0-1 0 0,0 0 0 0 0,0 0 0 0 0,1-1 1 0 0,-1 1-1 0 0,1-1 0 0 0,-1-1 1 0 0,7 3-1 0 0,12 4-2 0 0,-1-2-1 0 0,42 6 1 0 0,-62-11 9 0 0,111 14-247 0 0,56 10 19 0 0,-162-23 148 0 0,0 0 1 0 0,0 1-1 0 0,0 0 0 0 0,0 0 1 0 0,0 0-1 0 0,8 6 1 0 0,-12-7 50 0 0,0 0 1 0 0,-1-1 0 0 0,1 1 0 0 0,-1 0 0 0 0,1 1 0 0 0,-1-1 0 0 0,0 0-1 0 0,0 1 1 0 0,0-1 0 0 0,0 1 0 0 0,-1 0 0 0 0,1 0 0 0 0,-1-1 0 0 0,0 1 0 0 0,1 0-1 0 0,-1 0 1 0 0,1 6 0 0 0,-2-6 43 0 0,-1-1 1 0 0,1 1-1 0 0,-1 0 0 0 0,1-1 1 0 0,-1 1-1 0 0,0 0 0 0 0,0-1 0 0 0,0 1 1 0 0,-1-1-1 0 0,1 0 0 0 0,0 1 1 0 0,-1-1-1 0 0,0 0 0 0 0,1 0 0 0 0,-1 0 1 0 0,0 0-1 0 0,0 0 0 0 0,0 0 1 0 0,0-1-1 0 0,-4 3 0 0 0,-5 4 139 0 0,0-1 1 0 0,-22 10-1 0 0,6-5-75 0 0,0-2 0 0 0,0 0-1 0 0,-1-2 1 0 0,0-1 0 0 0,0-2-1 0 0,0 0 1 0 0,-1-2 0 0 0,-53-1-1 0 0,72-4-1443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5.229"/>
    </inkml:context>
    <inkml:brush xml:id="br0">
      <inkml:brushProperty name="width" value="0.1" units="cm"/>
      <inkml:brushProperty name="height" value="0.1" units="cm"/>
      <inkml:brushProperty name="color" value="#FFFF00"/>
    </inkml:brush>
  </inkml:definitions>
  <inkml:trace contextRef="#ctx0" brushRef="#br0">247 808 1839 0 0,'-22'-31'13168'0'0,"15"26"-12793"0"0,4 5-172 0 0,0 1 0 0 0,0 0 0 0 0,-1 0 0 0 0,1 0 0 0 0,0 0 0 0 0,1 0 0 0 0,-1 1 0 0 0,0-1 0 0 0,0 1 0 0 0,1 0 0 0 0,-5 4 0 0 0,0-2 162 0 0,-6 4-62 0 0,1 0 0 0 0,0 1 0 0 0,0 0 0 0 0,1 0-1 0 0,0 1 1 0 0,1 1 0 0 0,0 0 0 0 0,1 0 0 0 0,0 1 0 0 0,1 0-1 0 0,0 1 1 0 0,1 0 0 0 0,0 0 0 0 0,-6 18 0 0 0,9-18-178 0 0,0 0 0 0 0,1 0-1 0 0,0 0 1 0 0,1 1 0 0 0,-1 15 0 0 0,3-23-116 0 0,0-1 0 0 0,0 1 1 0 0,0-1-1 0 0,1 1 0 0 0,-1-1 1 0 0,1 1-1 0 0,1-1 0 0 0,-1 1 0 0 0,1-1 1 0 0,0 0-1 0 0,0 0 0 0 0,1 0 0 0 0,-1 0 1 0 0,1 0-1 0 0,5 6 0 0 0,-7-10-9 0 0,1 1 1 0 0,0 0-1 0 0,0-1 0 0 0,-1 0 0 0 0,1 1 0 0 0,0-1 0 0 0,0 0 1 0 0,0 0-1 0 0,1 0 0 0 0,-1 0 0 0 0,0 0 0 0 0,0-1 0 0 0,0 1 1 0 0,1-1-1 0 0,-1 1 0 0 0,0-1 0 0 0,4 0 0 0 0,-1 0 8 0 0,0 0 0 0 0,0-1-1 0 0,0 0 1 0 0,0 0-1 0 0,0 0 1 0 0,0-1 0 0 0,8-3-1 0 0,0-2 23 0 0,0-1-1 0 0,0 0 0 0 0,-1 0 0 0 0,19-17 1 0 0,-11 7-48 0 0,-1-1 0 0 0,31-41 1 0 0,-44 52-19 0 0,-1 1 1 0 0,0-1 0 0 0,0 0-1 0 0,-1-1 1 0 0,0 1-1 0 0,0-1 1 0 0,-1 0-1 0 0,0 0 1 0 0,-1 0 0 0 0,0 0-1 0 0,0 0 1 0 0,-1-10-1 0 0,-1 12 9 0 0,-1 0-1 0 0,0 0 0 0 0,-1 0 0 0 0,0 0 0 0 0,0 1 0 0 0,-1-1 0 0 0,1 1 0 0 0,-1-1 0 0 0,-1 1 0 0 0,1 0 0 0 0,-1 0 0 0 0,0 0 0 0 0,0 1 0 0 0,-1 0 0 0 0,0-1 0 0 0,0 2 0 0 0,0-1 0 0 0,0 0 0 0 0,-1 1 0 0 0,0 0 1 0 0,0 1-1 0 0,0-1 0 0 0,-9-3 0 0 0,10 4 39 0 0,-1 0 0 0 0,0 1 1 0 0,0 0-1 0 0,0 0 0 0 0,0 0 0 0 0,-1 0 1 0 0,1 1-1 0 0,0 0 0 0 0,-1 1 1 0 0,1-1-1 0 0,0 1 0 0 0,-1 0 0 0 0,1 1 1 0 0,-1 0-1 0 0,1 0 0 0 0,0 0 1 0 0,-1 1-1 0 0,1-1 0 0 0,0 2 0 0 0,0-1 1 0 0,0 1-1 0 0,1-1 0 0 0,-1 2 1 0 0,0-1-1 0 0,-6 6 0 0 0,9-6-6 0 0,1-1-1 0 0,-1 1 1 0 0,1 0 0 0 0,0-1-1 0 0,0 1 1 0 0,0 0-1 0 0,0 0 1 0 0,1 0 0 0 0,-1 1-1 0 0,1-1 1 0 0,0 0-1 0 0,0 0 1 0 0,0 1 0 0 0,0-1-1 0 0,0 1 1 0 0,1-1-1 0 0,0 1 1 0 0,0-1 0 0 0,0 1-1 0 0,0-1 1 0 0,0 1-1 0 0,1-1 1 0 0,-1 0 0 0 0,1 1-1 0 0,0-1 1 0 0,0 1-1 0 0,0-1 1 0 0,1 0 0 0 0,-1 0-1 0 0,1 0 1 0 0,0 0-1 0 0,-1 0 1 0 0,1 0 0 0 0,1 0-1 0 0,-1 0 1 0 0,0-1-1 0 0,1 1 1 0 0,-1-1 0 0 0,1 0-1 0 0,0 0 1 0 0,0 0 0 0 0,0 0-1 0 0,0 0 1 0 0,0-1-1 0 0,0 1 1 0 0,0-1 0 0 0,1 0-1 0 0,-1 0 1 0 0,0 0-1 0 0,1 0 1 0 0,-1 0 0 0 0,4-1-1 0 0,6 1-19 0 0,0 0-1 0 0,0-2 0 0 0,0 1 1 0 0,0-2-1 0 0,0 1 0 0 0,0-2 1 0 0,0 0-1 0 0,-1 0 0 0 0,14-7 1 0 0,6-3-83 0 0,-2-2 0 0 0,39-23-1 0 0,-19 3 78 0 0,-1-2-1 0 0,-1-2 1 0 0,-3-1-1 0 0,55-64 0 0 0,-84 86 59 0 0,-1-1 0 0 0,0 0-1 0 0,-1-1 1 0 0,-2-1-1 0 0,0 0 1 0 0,12-30-1 0 0,-18 35-4 0 0,-1 0 0 0 0,0-1 0 0 0,-1 0-1 0 0,-1 0 1 0 0,0 0 0 0 0,-1 0 0 0 0,-1 0-1 0 0,-1-1 1 0 0,-3-26 0 0 0,-1 11 91 0 0,-10-33 1 0 0,11 55-8 0 0,0 0 1 0 0,-1 0-1 0 0,0 0 0 0 0,-1 1 0 0 0,0 0 1 0 0,-12-17-1 0 0,17 26-95 0 0,-1 0 0 0 0,1 0 1 0 0,-1 0-1 0 0,0 1 0 0 0,0-1 0 0 0,1 0 0 0 0,-1 0 0 0 0,0 0 1 0 0,0 1-1 0 0,0-1 0 0 0,0 1 0 0 0,0-1 0 0 0,0 0 0 0 0,0 1 1 0 0,0 0-1 0 0,0-1 0 0 0,-1 0 0 0 0,1 2-13 0 0,1-1 0 0 0,-1 0 0 0 0,1 0 0 0 0,-1 0 0 0 0,1 0-1 0 0,-1 0 1 0 0,1 1 0 0 0,0-1 0 0 0,-1 0 0 0 0,1 0 0 0 0,-1 1 0 0 0,1-1 0 0 0,-1 0-1 0 0,1 1 1 0 0,0-1 0 0 0,-1 0 0 0 0,1 1 0 0 0,0-1 0 0 0,-1 1 0 0 0,1-1 0 0 0,0 0-1 0 0,0 1 1 0 0,-1-1 0 0 0,1 2 0 0 0,-2 2 2 0 0,1 0 0 0 0,0 0 0 0 0,0 0 0 0 0,0 1 0 0 0,1-1 0 0 0,-1 8 0 0 0,4 32 93 0 0,2 1 1 0 0,2-1-1 0 0,13 47 0 0 0,-3-17 20 0 0,16 69 175 0 0,54 145 0 0 0,-73-249-283 0 0,-1 1 1 0 0,-3 0-1 0 0,-1 0 0 0 0,6 66 0 0 0,-14-79-6 0 0,0 0 0 0 0,-5 32 0 0 0,3-50-57 0 0,0-1 1 0 0,-1 1-1 0 0,0-1 1 0 0,0 0-1 0 0,-1 0 1 0 0,0 0-1 0 0,-1 0 0 0 0,0 0 1 0 0,0-1-1 0 0,0 1 1 0 0,-6 6-1 0 0,8-12-57 0 0,1 0 1 0 0,-1 0-1 0 0,1-1 0 0 0,-1 1 0 0 0,0 0 1 0 0,1-1-1 0 0,-1 1 0 0 0,0-1 0 0 0,0 0 1 0 0,0 1-1 0 0,0-1 0 0 0,-1 0 0 0 0,1 0 1 0 0,0 0-1 0 0,0-1 0 0 0,-1 1 0 0 0,1 0 1 0 0,0-1-1 0 0,-1 0 0 0 0,1 1 0 0 0,0-1 1 0 0,-1 0-1 0 0,1 0 0 0 0,0-1 0 0 0,-1 1 1 0 0,1 0-1 0 0,-1-1 0 0 0,1 1 0 0 0,0-1 1 0 0,0 0-1 0 0,-1 0 0 0 0,1 0 0 0 0,0 0 1 0 0,0 0-1 0 0,0 0 0 0 0,0 0 0 0 0,-3-4 1 0 0,-6-4-779 0 0,1-1 1 0 0,0 0-1 0 0,0-1 1 0 0,1 0-1 0 0,-8-13 1 0 0,13 17 525 0 0,-111-135-2485 0 0,51 65 1996 0 0,46 58 2044 0 0,14 16-785 0 0,0 0 1 0 0,1-1-1 0 0,0 1 0 0 0,0-1 0 0 0,0 0 0 0 0,0 1 0 0 0,1-1 0 0 0,-1 0 0 0 0,-2-6 1 0 0,5 10-338 0 0,1-1 0 0 0,-1 1 0 0 0,0-1 0 0 0,0 1 0 0 0,0 0 0 0 0,0-1 0 0 0,1 1 0 0 0,-1 0 0 0 0,0 0 0 0 0,0-1 0 0 0,1 1 1 0 0,-1 0-1 0 0,0-1 0 0 0,1 1 0 0 0,-1 0 0 0 0,0 0 0 0 0,0 0 0 0 0,1-1 0 0 0,-1 1 0 0 0,1 0 0 0 0,-1 0 0 0 0,0 0 0 0 0,1 0 1 0 0,-1 0-1 0 0,0 0 0 0 0,1-1 0 0 0,-1 1 0 0 0,1 0 0 0 0,-1 0 0 0 0,0 0 0 0 0,1 0 0 0 0,-1 0 0 0 0,0 1 0 0 0,1-1 0 0 0,0 0 1 0 0,17 0 682 0 0,-17 0-555 0 0,150 18 1469 0 0,-90-9-1434 0 0,363 51-1567 0 0,-338-51-2740 0 0,-46-6-2600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5.818"/>
    </inkml:context>
    <inkml:brush xml:id="br0">
      <inkml:brushProperty name="width" value="0.1" units="cm"/>
      <inkml:brushProperty name="height" value="0.1" units="cm"/>
      <inkml:brushProperty name="color" value="#FFFF00"/>
    </inkml:brush>
  </inkml:definitions>
  <inkml:trace contextRef="#ctx0" brushRef="#br0">855 267 3223 0 0,'0'-6'29'0'0,"0"0"-1"0"0,0 0 1 0 0,-1 0 0 0 0,0 0-1 0 0,0 0 1 0 0,0 0-1 0 0,-1 0 1 0 0,1 1-1 0 0,-1-1 1 0 0,-1 0-1 0 0,1 1 1 0 0,-1-1-1 0 0,0 1 1 0 0,0 0-1 0 0,-1 0 1 0 0,1 0-1 0 0,-9-8 1 0 0,-14-12 4053 0 0,0 0 1 0 0,-35-23-1 0 0,50 40-3616 0 0,-1 0 0 0 0,-1 2 0 0 0,1-1 0 0 0,-1 2 0 0 0,0-1 0 0 0,0 2 0 0 0,-1 0 0 0 0,-21-4 0 0 0,22 6-231 0 0,0 1 1 0 0,0 1-1 0 0,0 0 0 0 0,0 1 1 0 0,1 0-1 0 0,-1 0 1 0 0,0 2-1 0 0,1 0 1 0 0,-24 8-1 0 0,19-4-50 0 0,1 1 0 0 0,-1 1 0 0 0,1 0 0 0 0,1 1 0 0 0,0 0 0 0 0,-18 18 0 0 0,7-3-39 0 0,2 1-1 0 0,0 2 1 0 0,2 0 0 0 0,1 2 0 0 0,1 0-1 0 0,-24 51 1 0 0,24-38-33 0 0,1 1-1 0 0,-20 75 1 0 0,32-87-66 0 0,0-1 0 0 0,3 1-1 0 0,0 0 1 0 0,2 60 0 0 0,3-79-4 0 0,0 0 1 0 0,2 0-1 0 0,-1 0 0 0 0,1-1 1 0 0,1 1-1 0 0,0-1 0 0 0,1 0 1 0 0,1 0-1 0 0,-1-1 0 0 0,2 1 1 0 0,0-1-1 0 0,8 10 0 0 0,-9-13-7 0 0,0-1-1 0 0,0-1 0 0 0,1 1 1 0 0,0-1-1 0 0,0 0 0 0 0,0-1 0 0 0,1 1 1 0 0,0-1-1 0 0,0-1 0 0 0,0 0 1 0 0,1 0-1 0 0,-1 0 0 0 0,1-1 1 0 0,0-1-1 0 0,0 1 0 0 0,0-1 0 0 0,15 1 1 0 0,-4-3-7 0 0,0-1 0 0 0,0-1 0 0 0,0-1 0 0 0,0 0 0 0 0,0-2-1 0 0,-1 0 1 0 0,1-1 0 0 0,-1-1 0 0 0,0-1 0 0 0,-1 0 0 0 0,0-2 0 0 0,-1 0 0 0 0,0-1 0 0 0,19-15 0 0 0,-21 15-27 0 0,-1-1-1 0 0,-1-1 1 0 0,0 0 0 0 0,0 0 0 0 0,-2-1-1 0 0,0-1 1 0 0,0 0 0 0 0,-1-1-1 0 0,-1 0 1 0 0,-1 0 0 0 0,0-1-1 0 0,-1 0 1 0 0,-1 0 0 0 0,0-1-1 0 0,5-32 1 0 0,-11 46-2 0 0,1 0-1 0 0,-1 0 1 0 0,0 1 0 0 0,0-1-1 0 0,0 0 1 0 0,0 0 0 0 0,-1 1-1 0 0,0-1 1 0 0,0 0 0 0 0,0 0-1 0 0,0 1 1 0 0,0-1 0 0 0,-1 1-1 0 0,-3-7 1 0 0,3 8 3 0 0,0 0 0 0 0,0 0 0 0 0,0 0 0 0 0,0 0 0 0 0,0 0 0 0 0,0 1 1 0 0,-1-1-1 0 0,1 1 0 0 0,-1-1 0 0 0,1 1 0 0 0,-1 0 0 0 0,1 0 0 0 0,-1 0 0 0 0,0 0 0 0 0,0 1 1 0 0,1-1-1 0 0,-1 1 0 0 0,0 0 0 0 0,0-1 0 0 0,-4 2 0 0 0,-14 0 8 0 0,0 1-1 0 0,-1 0 0 0 0,2 2 1 0 0,-1 1-1 0 0,0 0 1 0 0,1 2-1 0 0,0 0 0 0 0,1 1 1 0 0,0 1-1 0 0,0 1 1 0 0,1 1-1 0 0,0 1 1 0 0,0 0-1 0 0,2 1 0 0 0,-20 19 1 0 0,34-31-61 0 0,1 1 0 0 0,-1-1-1 0 0,1 0 1 0 0,0 1 0 0 0,0-1 0 0 0,0 1 0 0 0,0-1 0 0 0,0 1 0 0 0,0 0 0 0 0,0-1 0 0 0,0 1 0 0 0,0 0 0 0 0,1 0-1 0 0,-1 0 1 0 0,1-1 0 0 0,0 1 0 0 0,-1 0 0 0 0,1 0 0 0 0,0 0 0 0 0,0 0 0 0 0,0 0 0 0 0,1 3 0 0 0,0-3-112 0 0,0 0 1 0 0,0 0 0 0 0,0-1 0 0 0,1 1-1 0 0,-1 0 1 0 0,0-1 0 0 0,1 0-1 0 0,-1 1 1 0 0,1-1 0 0 0,0 0 0 0 0,-1 0-1 0 0,1 1 1 0 0,0-1 0 0 0,0-1 0 0 0,0 1-1 0 0,-1 0 1 0 0,1 0 0 0 0,0-1 0 0 0,0 1-1 0 0,0-1 1 0 0,2 1 0 0 0,19 2-1615 0 0,3-4-231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6.190"/>
    </inkml:context>
    <inkml:brush xml:id="br0">
      <inkml:brushProperty name="width" value="0.1" units="cm"/>
      <inkml:brushProperty name="height" value="0.1" units="cm"/>
      <inkml:brushProperty name="color" value="#FFFF00"/>
    </inkml:brush>
  </inkml:definitions>
  <inkml:trace contextRef="#ctx0" brushRef="#br0">276 19 15607 0 0,'0'0'41'0'0,"0"0"1"0"0,0 0-1 0 0,0-1 0 0 0,0 1 0 0 0,0 0 0 0 0,0 0 0 0 0,0-1 0 0 0,0 1 1 0 0,0 0-1 0 0,0 0 0 0 0,0-1 0 0 0,0 1 0 0 0,0 0 0 0 0,0 0 0 0 0,0-1 1 0 0,0 1-1 0 0,0 0 0 0 0,0 0 0 0 0,0-1 0 0 0,1 1 0 0 0,-1 0 1 0 0,0 0-1 0 0,0-1 0 0 0,0 1 0 0 0,0 0 0 0 0,1 0 0 0 0,-1 0 0 0 0,0-1 1 0 0,0 1-1 0 0,0 0 0 0 0,1 0 0 0 0,-1 0 0 0 0,0 0 0 0 0,0-1 0 0 0,0 1 1 0 0,1 0-1 0 0,-1 0 0 0 0,0 0 0 0 0,0 0 0 0 0,1 0 0 0 0,-1 0 1 0 0,0 0-1 0 0,0 0 0 0 0,1 0 0 0 0,-1 0 0 0 0,0 0 0 0 0,1 0 0 0 0,-1 0 1 0 0,0 0-1 0 0,1 0 0 0 0,-1 0-34 0 0,0 1 0 0 0,0-1-1 0 0,1 0 1 0 0,-1 1 0 0 0,0-1 0 0 0,0 0 0 0 0,0 1 0 0 0,1-1-1 0 0,-1 0 1 0 0,0 1 0 0 0,0-1 0 0 0,0 1 0 0 0,0-1 0 0 0,0 0-1 0 0,0 1 1 0 0,0-1 0 0 0,0 1 0 0 0,0-1 0 0 0,0 0 0 0 0,0 1-1 0 0,0-1 1 0 0,0 1 0 0 0,0-1 0 0 0,0 0 0 0 0,0 1 0 0 0,-1-1 0 0 0,1 1-1 0 0,0-1 1 0 0,0 0 0 0 0,0 1 0 0 0,-1-1 0 0 0,1 0 0 0 0,0 1-1 0 0,0-1 1 0 0,-1 0 0 0 0,1 0 0 0 0,0 1 0 0 0,-1-1 0 0 0,-11 12 268 0 0,-1-1 1 0 0,0 0 0 0 0,0-1 0 0 0,-1 0 0 0 0,-28 14 0 0 0,22-13 341 0 0,1 0 0 0 0,-27 22 0 0 0,35-23-307 0 0,0 1-1 0 0,1 0 1 0 0,1 0 0 0 0,-16 23-1 0 0,22-30-273 0 0,0 1-1 0 0,1 0 0 0 0,-1 0 0 0 0,1 0 1 0 0,0 0-1 0 0,0 1 0 0 0,0-1 0 0 0,1 0 1 0 0,0 1-1 0 0,0-1 0 0 0,0 1 0 0 0,1-1 0 0 0,0 1 1 0 0,0-1-1 0 0,2 12 0 0 0,-2-15-35 0 0,0-1 0 0 0,1 1 0 0 0,0 0 0 0 0,-1 0 0 0 0,1-1 0 0 0,0 1 0 0 0,0 0 0 0 0,0-1 0 0 0,0 1 0 0 0,0-1 0 0 0,0 1 1 0 0,0-1-1 0 0,0 0 0 0 0,1 0 0 0 0,-1 1 0 0 0,1-1 0 0 0,-1 0 0 0 0,1 0 0 0 0,-1 0 0 0 0,3 1 0 0 0,-1-1 0 0 0,0 0 0 0 0,0-1-1 0 0,0 1 1 0 0,0-1 0 0 0,0 1 0 0 0,0-1 0 0 0,0 0 0 0 0,0 0 0 0 0,0 0-1 0 0,0-1 1 0 0,3 0 0 0 0,8-3 2 0 0,-1 0 1 0 0,0 0-1 0 0,0-1 0 0 0,14-8 0 0 0,-26 12-1 0 0,18-9 21 0 0,1-2-1 0 0,-2 0 1 0 0,0-1 0 0 0,32-29 0 0 0,-39 32-13 0 0,-1-1 0 0 0,0-1 0 0 0,-1 0 1 0 0,0 0-1 0 0,0-1 0 0 0,-2 0 0 0 0,1 0 1 0 0,5-16-1 0 0,-12 25-5 0 0,0 0-1 0 0,0-1 1 0 0,0 1 0 0 0,0-1 0 0 0,-1 0 0 0 0,1 1 0 0 0,-1-1 0 0 0,0 1-1 0 0,-1-1 1 0 0,1 0 0 0 0,-1 1 0 0 0,0-1 0 0 0,0 1 0 0 0,0-1 0 0 0,-1 1-1 0 0,-3-8 1 0 0,3 9-25 0 0,1 1-1 0 0,0 0 0 0 0,-1 0 0 0 0,1 0 1 0 0,-1 0-1 0 0,0 0 0 0 0,0 0 0 0 0,0 0 1 0 0,0 0-1 0 0,0 1 0 0 0,0-1 1 0 0,0 1-1 0 0,-1 0 0 0 0,1-1 0 0 0,0 1 1 0 0,-1 0-1 0 0,1 0 0 0 0,-1 1 1 0 0,1-1-1 0 0,-1 0 0 0 0,0 1 0 0 0,1 0 1 0 0,-1 0-1 0 0,0-1 0 0 0,1 1 0 0 0,-1 1 1 0 0,1-1-1 0 0,-1 0 0 0 0,0 1 1 0 0,-3 1-1 0 0,4-2-64 0 0,1 0 0 0 0,-1 1 0 0 0,1-1 0 0 0,-1 1 0 0 0,1-1 0 0 0,-1 1 0 0 0,1 0 0 0 0,0 0 0 0 0,-1 0 0 0 0,1 0 0 0 0,0 0 0 0 0,0 0 0 0 0,0 0 0 0 0,0 0 0 0 0,0 0 0 0 0,0 0 0 0 0,0 1 0 0 0,0-1 0 0 0,0 0 0 0 0,0 1 0 0 0,1-1 0 0 0,-1 0 0 0 0,1 1 0 0 0,-1-1 0 0 0,1 1 0 0 0,-1-1 0 0 0,1 1 0 0 0,0-1 0 0 0,0 3 0 0 0,1 8-1697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6.610"/>
    </inkml:context>
    <inkml:brush xml:id="br0">
      <inkml:brushProperty name="width" value="0.1" units="cm"/>
      <inkml:brushProperty name="height" value="0.1" units="cm"/>
      <inkml:brushProperty name="color" value="#FFFF00"/>
    </inkml:brush>
  </inkml:definitions>
  <inkml:trace contextRef="#ctx0" brushRef="#br0">243 784 15199 0 0,'-13'-6'327'0'0,"9"3"-225"0"0,0 1-1 0 0,-1 0 1 0 0,1 0 0 0 0,-1 0-1 0 0,1 0 1 0 0,-1 1-1 0 0,0 0 1 0 0,1 0 0 0 0,-1 0-1 0 0,0 0 1 0 0,0 1 0 0 0,-6 0-1 0 0,-3 5 193 0 0,-1 1 0 0 0,1 1 0 0 0,0 0 0 0 0,1 0 0 0 0,0 2 0 0 0,0-1 0 0 0,0 2 0 0 0,1 0 0 0 0,-13 14 0 0 0,23-22-182 0 0,0 0-1 0 0,0 1 0 0 0,1-1 0 0 0,-1 1 1 0 0,1-1-1 0 0,0 1 0 0 0,-1-1 1 0 0,1 1-1 0 0,0 0 0 0 0,1 0 1 0 0,-1-1-1 0 0,0 1 0 0 0,1 0 1 0 0,0 0-1 0 0,-1 0 0 0 0,1 0 1 0 0,0-1-1 0 0,1 1 0 0 0,-1 0 1 0 0,0 0-1 0 0,1 0 0 0 0,0 0 1 0 0,-1-1-1 0 0,1 1 0 0 0,0 0 1 0 0,0 0-1 0 0,1-1 0 0 0,-1 1 1 0 0,1-1-1 0 0,-1 0 0 0 0,1 1 1 0 0,0-1-1 0 0,0 0 0 0 0,0 0 1 0 0,2 3-1 0 0,2 0-94 0 0,0 1-1 0 0,0-1 1 0 0,0 0 0 0 0,1-1 0 0 0,0 1 0 0 0,0-1-1 0 0,0-1 1 0 0,0 1 0 0 0,0-1 0 0 0,1-1 0 0 0,13 4-1 0 0,-10-5 15 0 0,-1 0-1 0 0,1-1 0 0 0,0 0 1 0 0,0-1-1 0 0,0-1 0 0 0,-1 1 0 0 0,1-2 1 0 0,-1 1-1 0 0,1-2 0 0 0,-1 1 1 0 0,0-1-1 0 0,0-1 0 0 0,0 0 0 0 0,-1 0 1 0 0,17-13-1 0 0,-1-1 46 0 0,-2-1-1 0 0,0 0 1 0 0,-2-2-1 0 0,28-35 1 0 0,-30 33-53 0 0,-2 0 0 0 0,0-2 0 0 0,-2 0 0 0 0,-1 0 0 0 0,-1-2 0 0 0,15-43 0 0 0,-22 50-23 0 0,-1-1 0 0 0,0 1-1 0 0,-2-1 1 0 0,0 0 0 0 0,-2 0 0 0 0,0 0 0 0 0,-2 0 0 0 0,0 1 0 0 0,-7-39 0 0 0,0 27-55 0 0,0 0 0 0 0,-2 1 0 0 0,-22-46 0 0 0,27 66 117 0 0,-2-1 0 0 0,0 1 1 0 0,0 0-1 0 0,-1 1 0 0 0,-1 0 1 0 0,0 0-1 0 0,0 1 1 0 0,-1 0-1 0 0,0 0 0 0 0,-1 1 1 0 0,-13-8-1 0 0,21 15-51 0 0,-1-1 1 0 0,1 1-1 0 0,-1 1 0 0 0,0-1 1 0 0,0 0-1 0 0,0 1 0 0 0,0 0 0 0 0,0 0 1 0 0,0 0-1 0 0,0 0 0 0 0,0 1 1 0 0,0 0-1 0 0,0 0 0 0 0,0 0 1 0 0,0 0-1 0 0,-1 0 0 0 0,1 1 0 0 0,0 0 1 0 0,0 0-1 0 0,0 0 0 0 0,-4 2 1 0 0,2 0-69 0 0,1 0 0 0 0,0 1 0 0 0,0-1 0 0 0,0 1 0 0 0,0 1 0 0 0,1-1 0 0 0,-1 0 0 0 0,1 1 1 0 0,0 0-1 0 0,1 0 0 0 0,-1 0 0 0 0,1 1 0 0 0,-5 9 0 0 0,-3 13 120 0 0,0 0 0 0 0,2 1 0 0 0,1 0 0 0 0,1 1 1 0 0,1 0-1 0 0,-2 59 0 0 0,6-42 102 0 0,3 1 1 0 0,2 0 0 0 0,13 68-1 0 0,-7-85 8 0 0,19 51-45 0 0,-11-43-21 0 0,22 37-3 0 0,-37-71-92 0 0,1 0 1 0 0,0 0-1 0 0,1 0 1 0 0,-1 0-1 0 0,1 0 0 0 0,8 7 1 0 0,81 88 4 0 0,-80-86-125 0 0,1-1-1 0 0,0 0 1 0 0,1-1-1 0 0,0 0 1 0 0,1-1-1 0 0,1-1 1 0 0,28 13-1 0 0,-35-18-296 0 0,1-1 0 0 0,-1 0 0 0 0,2 0 1 0 0,11 2-1 0 0,-16-5-930 0 0,0 0 1 0 0,0 0-1 0 0,-1-1 0 0 0,14-1 1 0 0,11-5-6069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7.181"/>
    </inkml:context>
    <inkml:brush xml:id="br0">
      <inkml:brushProperty name="width" value="0.1" units="cm"/>
      <inkml:brushProperty name="height" value="0.1" units="cm"/>
      <inkml:brushProperty name="color" value="#FFFF00"/>
    </inkml:brush>
  </inkml:definitions>
  <inkml:trace contextRef="#ctx0" brushRef="#br0">0 1 2759 0 0,'7'11'7968'0'0,"-6"-10"-7649"0"0,18 15 4098 0 0,-2-6-3877 0 0,0-1-1 0 0,1 0 0 0 0,0-1 1 0 0,0-1-1 0 0,1-1 0 0 0,22 5 1 0 0,121 15 370 0 0,-127-22-1060 0 0,-16-2-543 0 0,-6 0-46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8.361"/>
    </inkml:context>
    <inkml:brush xml:id="br0">
      <inkml:brushProperty name="width" value="0.1" units="cm"/>
      <inkml:brushProperty name="height" value="0.1" units="cm"/>
      <inkml:brushProperty name="color" value="#FFFF00"/>
    </inkml:brush>
  </inkml:definitions>
  <inkml:trace contextRef="#ctx0" brushRef="#br0">394 93 7023 0 0,'-5'-51'858'0'0,"5"48"-470"0"0,0-1 1 0 0,1 0-1 0 0,-1 1 1 0 0,1-1-1 0 0,0 1 1 0 0,0 0-1 0 0,0-1 1 0 0,1 1-1 0 0,-1 0 1 0 0,3-5-1 0 0,-8 48 2705 0 0,-32 175 1530 0 0,11-54-3334 0 0,-54 170 638 0 0,40-210-1033 0 0,-6-3-1 0 0,-100 191 1 0 0,143-306-887 0 0,-1 2-2 0 0,0 1 1 0 0,0-1-1 0 0,0 0 0 0 0,0 1 0 0 0,1 0 0 0 0,0 0 0 0 0,0 0 1 0 0,1 0-1 0 0,0 0 0 0 0,-1 9 0 0 0,2-14-26 0 0,0 0 1 0 0,1 0-1 0 0,-1 0 0 0 0,1 0 1 0 0,-1 0-1 0 0,1 0 0 0 0,-1 0 0 0 0,1 0 1 0 0,0-1-1 0 0,-1 1 0 0 0,1 0 1 0 0,0 0-1 0 0,0 0 0 0 0,-1-1 0 0 0,1 1 1 0 0,0 0-1 0 0,0-1 0 0 0,0 1 1 0 0,0-1-1 0 0,0 1 0 0 0,0-1 0 0 0,0 1 1 0 0,0-1-1 0 0,0 0 0 0 0,0 0 1 0 0,0 1-1 0 0,1-1 0 0 0,1 0 0 0 0,33 0-1519 0 0,-6-4-447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0.051"/>
    </inkml:context>
    <inkml:brush xml:id="br0">
      <inkml:brushProperty name="width" value="0.1" units="cm"/>
      <inkml:brushProperty name="height" value="0.1" units="cm"/>
      <inkml:brushProperty name="color" value="#E71224"/>
    </inkml:brush>
  </inkml:definitions>
  <inkml:trace contextRef="#ctx0" brushRef="#br0">1407 51 12383 0 0,'-2'-2'72'0'0,"0"0"-1"0"0,0 1 1 0 0,0-1-1 0 0,-1 0 1 0 0,1 1-1 0 0,0-1 0 0 0,-1 1 1 0 0,1 0-1 0 0,-1 0 1 0 0,0 0-1 0 0,1 0 1 0 0,-1 0-1 0 0,0 1 1 0 0,-5-1-1 0 0,0-1 99 0 0,-11-3-152 0 0,-1 2-1 0 0,0 0 1 0 0,0 1 0 0 0,0 1 0 0 0,-39 3 0 0 0,0 0 65 0 0,24-4 1542 0 0,-37-6 1 0 0,-21-2 618 0 0,-247 24 1845 0 0,132 0-1768 0 0,78-13-1293 0 0,-38 2-1237 0 0,102-4-9677 0 0,38-1 3880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5:38.796"/>
    </inkml:context>
    <inkml:brush xml:id="br0">
      <inkml:brushProperty name="width" value="0.1" units="cm"/>
      <inkml:brushProperty name="height" value="0.1" units="cm"/>
      <inkml:brushProperty name="color" value="#FFFF00"/>
    </inkml:brush>
  </inkml:definitions>
  <inkml:trace contextRef="#ctx0" brushRef="#br0">144 0 1375 0 0,'-18'14'13519'0'0,"24"0"-13581"0"0,-5-12-247 0 0,9 29 1587 0 0,-8-24-680 0 0,0-1-1 0 0,0 1 1 0 0,1-1-1 0 0,0 1 0 0 0,6 9 1 0 0,-9-16-586 0 0,1 1 1 0 0,0-1-1 0 0,0 1 0 0 0,0-1 1 0 0,-1 0-1 0 0,1 1 0 0 0,0-1 1 0 0,0 0-1 0 0,0 0 0 0 0,0 0 1 0 0,0 0-1 0 0,-1 0 0 0 0,1 0 1 0 0,0 0-1 0 0,0 0 0 0 0,0 0 1 0 0,0 0-1 0 0,0 0 0 0 0,0 0 1 0 0,-1-1-1 0 0,1 1 0 0 0,0 0 1 0 0,0-1-1 0 0,0 1 0 0 0,-1-1 1 0 0,1 1-1 0 0,0-1 0 0 0,-1 1 1 0 0,1-1-1 0 0,0 1 0 0 0,-1-1 1 0 0,1 0-1 0 0,0 1 0 0 0,0-2 1 0 0,22-23 206 0 0,-22 24-213 0 0,0 0 0 0 0,0-1 0 0 0,0 1 0 0 0,-1 0 0 0 0,1 0 0 0 0,-1-1 0 0 0,1 1 0 0 0,-1 0 0 0 0,1-1 1 0 0,-1 1-1 0 0,0 0 0 0 0,1-1 0 0 0,-1 1 0 0 0,0-1 0 0 0,0 1 0 0 0,0 0 0 0 0,0-1 0 0 0,0 1 1 0 0,-1-3-1 0 0,1 4 7 0 0,-1-1 0 0 0,0 0 1 0 0,1 1-1 0 0,-1-1 0 0 0,1 0 1 0 0,-1 1-1 0 0,0-1 0 0 0,1 1 1 0 0,-1-1-1 0 0,0 1 0 0 0,0-1 1 0 0,1 1-1 0 0,-1-1 0 0 0,0 1 1 0 0,0 0-1 0 0,0 0 0 0 0,0-1 1 0 0,0 1-1 0 0,1 0 0 0 0,-1 0 1 0 0,0 0-1 0 0,-1 0 0 0 0,-4 0 94 0 0,1 0-1 0 0,0 1 1 0 0,-1-1-1 0 0,1 1 0 0 0,0 1 1 0 0,0-1-1 0 0,0 1 1 0 0,-10 4-1 0 0,0 3 342 0 0,-1 0-1 0 0,1 2 1 0 0,-26 22-1 0 0,35-27-348 0 0,0-1-1 0 0,0 2 0 0 0,1-1 1 0 0,-1 1-1 0 0,1 0 0 0 0,1 0 1 0 0,-1 0-1 0 0,1 0 0 0 0,1 1 1 0 0,-5 12-1 0 0,7-18-161 0 0,1 0-1 0 0,0 0 0 0 0,0 0 1 0 0,0-1-1 0 0,0 1 1 0 0,0 0-1 0 0,0 0 1 0 0,0 0-1 0 0,0 0 1 0 0,1-1-1 0 0,-1 1 1 0 0,1 0-1 0 0,0 2 0 0 0,11 12-5755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4.070"/>
    </inkml:context>
    <inkml:brush xml:id="br0">
      <inkml:brushProperty name="width" value="0.1" units="cm"/>
      <inkml:brushProperty name="height" value="0.1" units="cm"/>
      <inkml:brushProperty name="color" value="#FFFF00"/>
    </inkml:brush>
  </inkml:definitions>
  <inkml:trace contextRef="#ctx0" brushRef="#br0">64 239 5295 0 0,'-24'-11'549'0'0,"20"10"-335"0"0,0-1 0 0 0,1 1 1 0 0,-1-1-1 0 0,1 0 1 0 0,-1 0-1 0 0,-4-5 0 0 0,7 6-151 0 0,0 0 0 0 0,0 0 0 0 0,0 0 0 0 0,0 0 0 0 0,1 0-1 0 0,-1 0 1 0 0,1-1 0 0 0,-1 1 0 0 0,1 0 0 0 0,-1-1 0 0 0,1 1-1 0 0,-1 0 1 0 0,1-1 0 0 0,0 1 0 0 0,0 0 0 0 0,0-1 0 0 0,0 1 0 0 0,0-1-1 0 0,0 1 1 0 0,0 0 0 0 0,1-1 0 0 0,-1 1 0 0 0,0 0 0 0 0,1-2-1 0 0,7-29 1130 0 0,-6 23-650 0 0,0-1-1 0 0,1 1 1 0 0,0 0 0 0 0,5-11-1 0 0,-7 17-412 0 0,1 0-1 0 0,1 0 1 0 0,-1 0-1 0 0,0 1 0 0 0,1-1 1 0 0,-1 0-1 0 0,1 1 1 0 0,0 0-1 0 0,0-1 1 0 0,0 1-1 0 0,0 1 1 0 0,0-1-1 0 0,5-2 0 0 0,7-2 12 0 0,29-8 0 0 0,-7 3 146 0 0,-36 11-276 0 0,12-6 143 0 0,0 2 0 0 0,23-6 0 0 0,-32 10-137 0 0,0-1 1 0 0,1 1-1 0 0,-1 0 0 0 0,0 0 1 0 0,0 0-1 0 0,1 0 1 0 0,-1 1-1 0 0,0 0 0 0 0,0-1 1 0 0,0 2-1 0 0,0-1 0 0 0,8 3 1 0 0,17 12 141 0 0,0 0 1 0 0,-1 2-1 0 0,-1 1 0 0 0,-1 1 1 0 0,0 1-1 0 0,22 25 1 0 0,-36-31-124 0 0,0-1-1 0 0,-2 2 1 0 0,0-1 0 0 0,-1 2 0 0 0,0-1 0 0 0,-1 1-1 0 0,-1 0 1 0 0,8 30 0 0 0,-4-4 159 0 0,-3 0 0 0 0,6 66 0 0 0,-13-86-46 0 0,-1 0 0 0 0,-1-1 0 0 0,-1 1 1 0 0,0 0-1 0 0,-2-1 0 0 0,-1 0 0 0 0,-1 0 0 0 0,-1 0 1 0 0,0-1-1 0 0,-16 31 0 0 0,20-47-113 0 0,-16 33 196 0 0,-29 45 0 0 0,39-72-215 0 0,1 1-1 0 0,-2-1 1 0 0,1-1 0 0 0,-1 0 0 0 0,-1 0 0 0 0,0-1 0 0 0,-20 13 0 0 0,17-13 8 0 0,0-1 1 0 0,-1 0-1 0 0,0-1 0 0 0,0-1 0 0 0,-1 0 0 0 0,-20 4 0 0 0,31-9-23 0 0,0 0 0 0 0,1-1 0 0 0,-1 1 0 0 0,0-1 0 0 0,0 0 0 0 0,1 0 0 0 0,-1-1 0 0 0,0 1 0 0 0,1-1 0 0 0,-1 0 0 0 0,0 0 0 0 0,1-1 0 0 0,-1 0 0 0 0,1 1 0 0 0,0-1-1 0 0,-1-1 1 0 0,1 1 0 0 0,0-1 0 0 0,1 1 0 0 0,-1-1 0 0 0,0 0 0 0 0,1-1 0 0 0,-1 1 0 0 0,1-1 0 0 0,0 1 0 0 0,-3-5 0 0 0,-16-27-98 0 0,11 17 44 0 0,-24-29 0 0 0,28 39 28 0 0,1 2 15 0 0,1 0 0 0 0,0 0 0 0 0,0 0 0 0 0,0-1 0 0 0,-6-12 0 0 0,11 18 7 0 0,-1-1 0 0 0,0 1-1 0 0,1-1 1 0 0,0 1 0 0 0,-1-1 0 0 0,1 1-1 0 0,0-1 1 0 0,0 1 0 0 0,0-1 0 0 0,0 0-1 0 0,0 1 1 0 0,0-1 0 0 0,0 1-1 0 0,0-1 1 0 0,1 1 0 0 0,-1-1 0 0 0,1 1-1 0 0,-1-1 1 0 0,1 1 0 0 0,-1-1 0 0 0,1 1-1 0 0,0-1 1 0 0,0 1 0 0 0,0 0 0 0 0,0-1-1 0 0,0 1 1 0 0,0 0 0 0 0,0 0-1 0 0,0 0 1 0 0,0 0 0 0 0,1 0 0 0 0,-1 0-1 0 0,0 0 1 0 0,1 0 0 0 0,1 0 0 0 0,1-1-5 0 0,0 0 1 0 0,0 1 0 0 0,0-1 0 0 0,0 1 0 0 0,0 0 0 0 0,0 0 0 0 0,0 0 0 0 0,1 1-1 0 0,-1 0 1 0 0,0-1 0 0 0,1 2 0 0 0,-1-1 0 0 0,0 0 0 0 0,0 1 0 0 0,1 0 0 0 0,-1 0-1 0 0,6 2 1 0 0,9 4 14 0 0,-1 0 0 0 0,28 17 0 0 0,-11-6-17 0 0,-19-10 60 0 0,0 1 1 0 0,-1 1-1 0 0,-1 0 0 0 0,0 0 0 0 0,0 2 1 0 0,-1 0-1 0 0,0 0 0 0 0,-1 1 0 0 0,0 1 0 0 0,-2 0 1 0 0,17 26-1 0 0,53 71 1096 0 0,-43-64-335 0 0,-36-45-804 0 0,-1-1 1 0 0,1 0-1 0 0,0 0 0 0 0,0 0 0 0 0,0 0 1 0 0,0 0-1 0 0,0 0 0 0 0,0 0 0 0 0,0-1 0 0 0,0 1 1 0 0,0 0-1 0 0,0 0 0 0 0,2 0 0 0 0,-2-1-72 0 0,0 0-1 0 0,0 0 1 0 0,0-1-1 0 0,0 1 1 0 0,0 0-1 0 0,0 0 1 0 0,0-1-1 0 0,0 1 1 0 0,0 0-1 0 0,-1-1 1 0 0,1 1-1 0 0,0-1 0 0 0,0 0 1 0 0,0 1-1 0 0,0-1 1 0 0,-1 1-1 0 0,1-1 1 0 0,0 0-1 0 0,0-1 1 0 0,7-6-1724 0 0,2-2-501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4.833"/>
    </inkml:context>
    <inkml:brush xml:id="br0">
      <inkml:brushProperty name="width" value="0.1" units="cm"/>
      <inkml:brushProperty name="height" value="0.1" units="cm"/>
      <inkml:brushProperty name="color" value="#FFFF00"/>
    </inkml:brush>
  </inkml:definitions>
  <inkml:trace contextRef="#ctx0" brushRef="#br0">4 160 8375 0 0,'0'-1'26'0'0,"-1"1"-1"0"0,1 0 1 0 0,0 0-1 0 0,0 0 1 0 0,0-1-1 0 0,-1 1 1 0 0,1 0-1 0 0,0 0 1 0 0,0-1-1 0 0,0 1 0 0 0,0 0 1 0 0,-1 0-1 0 0,1-1 1 0 0,0 1-1 0 0,0 0 1 0 0,0-1-1 0 0,0 1 1 0 0,0 0-1 0 0,0 0 1 0 0,0-1-1 0 0,0 1 0 0 0,0 0 1 0 0,0-1-1 0 0,0 1 1 0 0,0 0-1 0 0,0-1 1 0 0,0 1-1 0 0,0 0 1 0 0,0-1-1 0 0,0 1 1 0 0,0 0-1 0 0,1 0 1 0 0,-1-1-1 0 0,0 1 0 0 0,0 0 1 0 0,0 0-1 0 0,0-1 1 0 0,1 1-1 0 0,-1 0 1 0 0,0 0-1 0 0,0-1 1 0 0,0 1-1 0 0,1 0 1 0 0,-1 0-1 0 0,0 0 0 0 0,1-1 1 0 0,20 1 274 0 0,-16 1-209 0 0,1 0-1 0 0,-1 1 0 0 0,0-1 0 0 0,0 1 0 0 0,0 0 0 0 0,10 6 0 0 0,4 12 1026 0 0,-15-16-963 0 0,-1 0 1 0 0,0-1 0 0 0,1 1 0 0 0,0-1 0 0 0,0 0-1 0 0,8 5 1 0 0,-11-8-150 0 0,0 0-1 0 0,0 0 0 0 0,-1 0 0 0 0,1-1 1 0 0,0 1-1 0 0,0 0 0 0 0,0-1 1 0 0,0 1-1 0 0,0 0 0 0 0,0-1 1 0 0,0 1-1 0 0,-1-1 0 0 0,1 1 0 0 0,0-1 1 0 0,0 0-1 0 0,-1 1 0 0 0,1-1 1 0 0,0 0-1 0 0,-1 1 0 0 0,2-3 0 0 0,13-16-8 0 0,-4-3-13 0 0,0-1 0 0 0,-2-1 0 0 0,12-42 0 0 0,-21 65 42 0 0,1 1 0 0 0,-1-1 0 0 0,1 0 0 0 0,-1 0 0 0 0,0 0 1 0 0,0 0-1 0 0,0 0 0 0 0,1 0 0 0 0,-1 0 0 0 0,0 0 0 0 0,0 0 0 0 0,0 0 0 0 0,-1 0 0 0 0,1 0 0 0 0,0 0 0 0 0,0 0 0 0 0,0 0 0 0 0,-1 0 0 0 0,1 0 0 0 0,0 1 0 0 0,-1-2 0 0 0,0 1 35 0 0,0 1 1 0 0,0 0-1 0 0,1 0 0 0 0,-1 0 1 0 0,0 0-1 0 0,0 0 1 0 0,0 0-1 0 0,1 0 0 0 0,-1 0 1 0 0,0 0-1 0 0,0 1 0 0 0,1-1 1 0 0,-1 0-1 0 0,0 0 0 0 0,1 1 1 0 0,-1-1-1 0 0,0 0 0 0 0,1 1 1 0 0,-1-1-1 0 0,0 1 0 0 0,1-1 1 0 0,-1 1-1 0 0,1-1 1 0 0,-1 1-1 0 0,0 1 0 0 0,-6 4 271 0 0,0 0 1 0 0,0 1-1 0 0,1 0 0 0 0,1 0 0 0 0,-1 1 0 0 0,-5 9 1 0 0,10-15-289 0 0,-1 1 1 0 0,1-1 0 0 0,-1 1 0 0 0,1-1-1 0 0,0 1 1 0 0,0 0 0 0 0,1-1 0 0 0,-1 1-1 0 0,0 0 1 0 0,1 0 0 0 0,0 0 0 0 0,-1 0-1 0 0,1-1 1 0 0,0 1 0 0 0,1 0 0 0 0,-1 0-1 0 0,0 0 1 0 0,1 0 0 0 0,0-1 0 0 0,-1 1-1 0 0,1 0 1 0 0,0 0 0 0 0,1-1-1 0 0,1 4 1 0 0,-2-4-42 0 0,0-1-1 0 0,0 0 1 0 0,0 1 0 0 0,0-1-1 0 0,1 0 1 0 0,-1 1-1 0 0,1-1 1 0 0,-1 0 0 0 0,1 0-1 0 0,-1 0 1 0 0,1 0-1 0 0,0 0 1 0 0,-1-1 0 0 0,1 1-1 0 0,0 0 1 0 0,0-1-1 0 0,-1 0 1 0 0,1 1 0 0 0,3-1-1 0 0,-2 0 1 0 0,1 0-1 0 0,-1 0 0 0 0,1-1 0 0 0,-1 0 1 0 0,0 1-1 0 0,1-1 0 0 0,-1 0 1 0 0,0-1-1 0 0,6-2 0 0 0,3-3-1 0 0,0-1 1 0 0,-1 0-1 0 0,21-20 0 0 0,-22 18 12 0 0,0-1 0 0 0,10-12-1 0 0,-17 18-7 0 0,0 1 1 0 0,0 0-1 0 0,0 0 0 0 0,-1-1 0 0 0,0 0 0 0 0,0 1 1 0 0,0-1-1 0 0,0 0 0 0 0,1-9 0 0 0,-3 14-1 0 0,0-1-1 0 0,0 0 1 0 0,1 0-1 0 0,-1 0 0 0 0,0 1 1 0 0,0-1-1 0 0,0 0 1 0 0,0 0-1 0 0,0 0 1 0 0,-1 1-1 0 0,1-1 1 0 0,0 0-1 0 0,0 0 0 0 0,0 0 1 0 0,-1 1-1 0 0,1-1 1 0 0,0 0-1 0 0,-1 1 1 0 0,1-1-1 0 0,-1 0 1 0 0,1 1-1 0 0,-1-1 0 0 0,1 0 1 0 0,-1 1-1 0 0,0-2 1 0 0,-1 2 3 0 0,1 0 1 0 0,0-1-1 0 0,0 1 0 0 0,0 0 1 0 0,0 0-1 0 0,0 0 1 0 0,-1 0-1 0 0,1 0 0 0 0,0 0 1 0 0,0 0-1 0 0,0 0 1 0 0,0 0-1 0 0,0 1 0 0 0,0-1 1 0 0,-1 1-1 0 0,0-1 1 0 0,-7 5 49 0 0,0-1 1 0 0,0 2 0 0 0,-11 6 0 0 0,14-7-17 0 0,-16 8 264 0 0,16-11-147 0 0,1 1 1 0 0,-1 0-1 0 0,1 1 1 0 0,-1-1-1 0 0,1 1 1 0 0,0 0-1 0 0,0 0 1 0 0,1 1-1 0 0,-1-1 1 0 0,1 1-1 0 0,0 0 1 0 0,-4 7 0 0 0,8-11-188 0 0,0 0 1 0 0,1 0 0 0 0,-1 0 0 0 0,0 0 0 0 0,1 0 0 0 0,-1 0 0 0 0,1 0 0 0 0,-1 0 0 0 0,1 0 0 0 0,-1 0 0 0 0,1 0-1 0 0,0 0 1 0 0,0 0 0 0 0,-1-1 0 0 0,1 1 0 0 0,0 0 0 0 0,0-1 0 0 0,0 1 0 0 0,-1 0 0 0 0,1-1 0 0 0,0 1 0 0 0,0-1 0 0 0,0 0-1 0 0,2 1 1 0 0,7 5-2099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7.399"/>
    </inkml:context>
    <inkml:brush xml:id="br0">
      <inkml:brushProperty name="width" value="0.1" units="cm"/>
      <inkml:brushProperty name="height" value="0.1" units="cm"/>
      <inkml:brushProperty name="color" value="#FFFF00"/>
    </inkml:brush>
  </inkml:definitions>
  <inkml:trace contextRef="#ctx0" brushRef="#br0">696 372 13503 0 0,'-7'-17'212'0'0,"0"1"-1"0"0,-2-1 1 0 0,0 1-1 0 0,0 1 0 0 0,-2-1 1 0 0,-19-21-1 0 0,3 11 324 0 0,-1 2-1 0 0,-1 1 0 0 0,-44-26 1 0 0,47 32-279 0 0,1 1 86 0 0,-1 2 0 0 0,0 0 0 0 0,0 2 0 0 0,-1 1 0 0 0,-43-11 0 0 0,56 19-179 0 0,1 1 1 0 0,-1 0 0 0 0,0 0-1 0 0,0 1 1 0 0,-23 2 0 0 0,30 0-139 0 0,0 0 1 0 0,0 0-1 0 0,0 0 1 0 0,0 1 0 0 0,0 0-1 0 0,1 1 1 0 0,-1-1-1 0 0,1 1 1 0 0,-1 0-1 0 0,1 1 1 0 0,0 0 0 0 0,-10 8-1 0 0,13-9-28 0 0,0 0 0 0 0,0 1 0 0 0,1-1 0 0 0,-1 1-1 0 0,1 0 1 0 0,0 0 0 0 0,0 0 0 0 0,0 0 0 0 0,1 0 0 0 0,-1 0 0 0 0,1 0-1 0 0,0 0 1 0 0,0 1 0 0 0,1-1 0 0 0,-1 0 0 0 0,1 1 0 0 0,0-1 0 0 0,0 1-1 0 0,1 5 1 0 0,2 10-18 0 0,1-1 1 0 0,0 1-1 0 0,8 18 0 0 0,-6-16 15 0 0,105 357 314 0 0,-93-317-206 0 0,12 90-1 0 0,-26-122-70 0 0,-2-1 0 0 0,-1 1 0 0 0,-1-1 0 0 0,-1 0-1 0 0,-8 42 1 0 0,6-59-740 0 0,1 0 1 0 0,0 1-1 0 0,0-1 0 0 0,2 0 0 0 0,0 0 1 0 0,0 1-1 0 0,1-1 0 0 0,0 0 0 0 0,1 0 1 0 0,0 0-1 0 0,7 17 0 0 0,-1-12-3906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7.725"/>
    </inkml:context>
    <inkml:brush xml:id="br0">
      <inkml:brushProperty name="width" value="0.1" units="cm"/>
      <inkml:brushProperty name="height" value="0.1" units="cm"/>
      <inkml:brushProperty name="color" value="#FFFF00"/>
    </inkml:brush>
  </inkml:definitions>
  <inkml:trace contextRef="#ctx0" brushRef="#br0">25 98 10591 0 0,'-6'-15'456'0'0,"2"6"-307"0"0,1 0 1 0 0,0 0 0 0 0,0 0-1 0 0,1 0 1 0 0,-2-18 285 0 0,5 26-150 0 0,0 0 0 0 0,-1 1 0 0 0,1-1 0 0 0,0 1 0 0 0,0-1 0 0 0,-1 1 0 0 0,1 0 0 0 0,0-1 1 0 0,0 1-1 0 0,0 0 0 0 0,0 0 0 0 0,0-1 0 0 0,-1 1 0 0 0,1 0 0 0 0,0 0 0 0 0,2 0 0 0 0,19-2 566 0 0,-20 2-867 0 0,18-2-89 0 0,0 1 0 0 0,0 2 0 0 0,0 0-1 0 0,0 1 1 0 0,-1 0 0 0 0,1 2 0 0 0,-1 1-1 0 0,1 0 1 0 0,-1 1 0 0 0,-1 1 0 0 0,1 1-1 0 0,-1 1 1 0 0,-1 0 0 0 0,19 13 0 0 0,53 47-1541 0 0,-14-10-3700 0 0,-47-40 1308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8.097"/>
    </inkml:context>
    <inkml:brush xml:id="br0">
      <inkml:brushProperty name="width" value="0.1" units="cm"/>
      <inkml:brushProperty name="height" value="0.1" units="cm"/>
      <inkml:brushProperty name="color" value="#FFFF00"/>
    </inkml:brush>
  </inkml:definitions>
  <inkml:trace contextRef="#ctx0" brushRef="#br0">432 31 9215 0 0,'-1'-2'106'0'0,"1"0"0"0"0,-1 1 0 0 0,0-1 0 0 0,0 0 0 0 0,-1 1 0 0 0,1-1 0 0 0,0 1 0 0 0,0-1-1 0 0,-1 1 1 0 0,1 0 0 0 0,-1-1 0 0 0,1 1 0 0 0,-1 0 0 0 0,0 0 0 0 0,1 0 0 0 0,-1 0 0 0 0,0 0 0 0 0,0 1 0 0 0,0-1-1 0 0,0 0 1 0 0,0 1 0 0 0,1 0 0 0 0,-1-1 0 0 0,0 1 0 0 0,0 0 0 0 0,0 0 0 0 0,-3 0 0 0 0,-29-1 1725 0 0,24 0-1719 0 0,1 1 0 0 0,-1 0 1 0 0,0 0-1 0 0,1 1 0 0 0,-1 0 0 0 0,0 1 0 0 0,1 0 1 0 0,-1 0-1 0 0,-9 5 0 0 0,1 1-56 0 0,1 2 1 0 0,0 0-1 0 0,0 1 1 0 0,1 1-1 0 0,1 0 0 0 0,0 1 1 0 0,-19 21-1 0 0,23-22 26 0 0,0 1 1 0 0,1 1-1 0 0,0-1 0 0 0,1 2 0 0 0,1-1 0 0 0,0 1 0 0 0,1 1 0 0 0,-10 31 1 0 0,16-41 4 0 0,-1 1 1 0 0,1 0-1 0 0,0 0 1 0 0,1 0-1 0 0,-1-1 1 0 0,1 1-1 0 0,1 0 1 0 0,-1 0-1 0 0,1 0 1 0 0,1-1-1 0 0,-1 1 1 0 0,3 7-1 0 0,-2-10-44 0 0,0 0 0 0 0,0 0 0 0 0,0-1 0 0 0,0 1 0 0 0,1-1 0 0 0,-1 0 0 0 0,1 0 0 0 0,0 0 0 0 0,0 0 0 0 0,0 0 0 0 0,0 0 0 0 0,0-1 0 0 0,1 1 0 0 0,-1-1 0 0 0,1 0 0 0 0,-1 0-1 0 0,1-1 1 0 0,0 1 0 0 0,0-1 0 0 0,0 1 0 0 0,5 0 0 0 0,3-1-30 0 0,0 1-1 0 0,0-2 1 0 0,0 0 0 0 0,-1 0-1 0 0,1-1 1 0 0,0 0 0 0 0,0-1-1 0 0,-1 0 1 0 0,1-1 0 0 0,-1-1-1 0 0,1 0 1 0 0,18-9-1 0 0,-16 6-131 0 0,0-1-1 0 0,0 0 0 0 0,0-1 1 0 0,-1-1-1 0 0,-1 0 0 0 0,1-1 0 0 0,-2 0 1 0 0,20-24-1 0 0,-20 19-105 0 0,-1-1 0 0 0,-1-1 1 0 0,-1 1-1 0 0,0-1 0 0 0,-1-1 0 0 0,-1 0 0 0 0,-1 0 1 0 0,0 0-1 0 0,1-23 0 0 0,-6 42 236 0 0,0-1 1 0 0,0 1-1 0 0,0-1 1 0 0,0 1-1 0 0,0-1 1 0 0,0 1-1 0 0,1 0 0 0 0,-1-1 1 0 0,0 1-1 0 0,0-1 1 0 0,0 1-1 0 0,0-1 1 0 0,1 1-1 0 0,-1-1 0 0 0,0 1 1 0 0,0 0-1 0 0,1-1 1 0 0,-1 1-1 0 0,0 0 1 0 0,1-1-1 0 0,-1 1 0 0 0,0 0 1 0 0,1-1-1 0 0,-1 1 1 0 0,1 0-1 0 0,-1 0 1 0 0,1-1-1 0 0,-1 1 0 0 0,0 0 1 0 0,1 0-1 0 0,0-1 1 0 0,0 2 33 0 0,0-1 0 0 0,0 0 0 0 0,0 0 1 0 0,0 1-1 0 0,0-1 0 0 0,0 1 0 0 0,0-1 1 0 0,0 1-1 0 0,0-1 0 0 0,0 1 0 0 0,-1 0 1 0 0,1-1-1 0 0,2 2 0 0 0,28 37 1281 0 0,-23-30-1058 0 0,22 29-70 0 0,70 80 1650 0 0,-82-99-5804 0 0,38 30 0 0 0,-30-32-370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8.484"/>
    </inkml:context>
    <inkml:brush xml:id="br0">
      <inkml:brushProperty name="width" value="0.1" units="cm"/>
      <inkml:brushProperty name="height" value="0.1" units="cm"/>
      <inkml:brushProperty name="color" value="#FFFF00"/>
    </inkml:brush>
  </inkml:definitions>
  <inkml:trace contextRef="#ctx0" brushRef="#br0">72 54 14311 0 0,'-11'-19'311'0'0,"9"15"-209"0"0,0 1 1 0 0,0-1-1 0 0,0 1 1 0 0,0 0-1 0 0,-1 0 0 0 0,1 0 1 0 0,-1 0-1 0 0,0 0 1 0 0,-3-2-1 0 0,6 5-112 0 0,-1 0 1 0 0,1 0-1 0 0,-1 0 1 0 0,1 0-1 0 0,0 0 1 0 0,-1 0-1 0 0,1 0 0 0 0,-1 0 1 0 0,1 0-1 0 0,0 0 1 0 0,-1 0-1 0 0,1 0 1 0 0,0 0-1 0 0,-1 0 0 0 0,1 0 1 0 0,-1 0-1 0 0,1 0 1 0 0,0 1-1 0 0,-1-1 1 0 0,1 0-1 0 0,0 0 0 0 0,-1 0 1 0 0,1 1-1 0 0,0-1 1 0 0,-1 0-1 0 0,1 1 1 0 0,0-1-1 0 0,0 0 1 0 0,-1 0-1 0 0,1 1 0 0 0,0-1 1 0 0,0 1-1 0 0,0-1 1 0 0,-1 0-1 0 0,1 1 1 0 0,0-1-1 0 0,0 0 0 0 0,0 1 1 0 0,0-1-1 0 0,0 1 1 0 0,0-1-1 0 0,0 0 1 0 0,0 1-1 0 0,0 0 0 0 0,-6 24-167 0 0,6-21 130 0 0,-9 68 738 0 0,3 1 0 0 0,6 144-1 0 0,18 66 1195 0 0,25-3-1096 0 0,-38-258-770 0 0,0-1 0 0 0,14 33 1 0 0,-17-49-50 0 0,1 0 1 0 0,-1 1 0 0 0,1-1 0 0 0,0 0 0 0 0,0-1-1 0 0,1 1 1 0 0,-1 0 0 0 0,1-1 0 0 0,0 0 0 0 0,1 0-1 0 0,-1 0 1 0 0,1-1 0 0 0,-1 1 0 0 0,11 5 0 0 0,-12-8-101 0 0,1-1 0 0 0,-1 1 0 0 0,0 0 1 0 0,1-1-1 0 0,-1 0 0 0 0,1 0 0 0 0,-1 0 0 0 0,0 0 1 0 0,1-1-1 0 0,-1 1 0 0 0,1-1 0 0 0,-1 0 1 0 0,0 0-1 0 0,0 0 0 0 0,1 0 0 0 0,-1-1 1 0 0,0 1-1 0 0,0-1 0 0 0,0 0 0 0 0,-1 0 1 0 0,1 0-1 0 0,0 0 0 0 0,-1 0 0 0 0,4-5 1 0 0,18-17-1353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8.809"/>
    </inkml:context>
    <inkml:brush xml:id="br0">
      <inkml:brushProperty name="width" value="0.1" units="cm"/>
      <inkml:brushProperty name="height" value="0.1" units="cm"/>
      <inkml:brushProperty name="color" value="#FFFF00"/>
    </inkml:brush>
  </inkml:definitions>
  <inkml:trace contextRef="#ctx0" brushRef="#br0">128 40 14599 0 0,'-3'-6'112'0'0,"1"3"-23"0"0,1 1 1 0 0,-1-1 0 0 0,0 1 0 0 0,0-1-1 0 0,0 1 1 0 0,0-1 0 0 0,0 1 0 0 0,0 0-1 0 0,-1 0 1 0 0,1 0 0 0 0,-1 0-1 0 0,1 1 1 0 0,-1-1 0 0 0,-3-1 0 0 0,-8 37 63 0 0,2 8-21 0 0,1 0 0 0 0,-6 59 0 0 0,-1 90 500 0 0,16-162-531 0 0,-12 313 1366 0 0,15-270-1064 0 0,4 1 0 0 0,23 121 0 0 0,-22-169-327 0 0,0-1 0 0 0,2 0-1 0 0,19 40 1 0 0,-21-52-408 0 0,0-1 0 0 0,1 1 0 0 0,1-1-1 0 0,0 0 1 0 0,1-1 0 0 0,0 0 0 0 0,0 0 0 0 0,17 13 0 0 0,-5-9-1166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9.179"/>
    </inkml:context>
    <inkml:brush xml:id="br0">
      <inkml:brushProperty name="width" value="0.1" units="cm"/>
      <inkml:brushProperty name="height" value="0.1" units="cm"/>
      <inkml:brushProperty name="color" value="#FFFF00"/>
    </inkml:brush>
  </inkml:definitions>
  <inkml:trace contextRef="#ctx0" brushRef="#br0">14 150 17855 0 0,'-10'-17'937'0'0,"6"7"42"0"0,23 14-647 0 0,29 13-292 0 0,1-2-1 0 0,0-1 1 0 0,73 8-1 0 0,-105-19-105 0 0,0-2 0 0 0,0 0 0 0 0,0-1 0 0 0,0-1 0 0 0,0-1 0 0 0,0 0 0 0 0,0-1-1 0 0,0-1 1 0 0,0 0 0 0 0,-1-2 0 0 0,0 0 0 0 0,0 0 0 0 0,-1-2 0 0 0,17-9 0 0 0,-31 17 49 0 0,0-1 0 0 0,0 0 0 0 0,0 1-1 0 0,0-1 1 0 0,0 0 0 0 0,-1 1 0 0 0,1-1 0 0 0,0 0 0 0 0,0 0 0 0 0,0 0 0 0 0,-1 0 0 0 0,1 0 0 0 0,0 0 0 0 0,-1 0-1 0 0,1 0 1 0 0,-1 0 0 0 0,1 0 0 0 0,-1 0 0 0 0,1-3 0 0 0,-1 4-21 0 0,0-1 0 0 0,-1 0 0 0 0,1 0 0 0 0,0 0 1 0 0,0 0-1 0 0,-1 0 0 0 0,1 0 0 0 0,-1 1 0 0 0,1-1 0 0 0,0 0 0 0 0,-1 0 0 0 0,0 1 0 0 0,1-1 1 0 0,-1 0-1 0 0,1 1 0 0 0,-1-1 0 0 0,0 0 0 0 0,1 1 0 0 0,-3-2 0 0 0,-4-2-207 0 0,0 0-1 0 0,0 1 1 0 0,-1 0-1 0 0,-11-4 0 0 0,14 6 235 0 0,-11-4 55 0 0,0 1-1 0 0,0 1 0 0 0,0 1 1 0 0,0 1-1 0 0,-1 0 1 0 0,1 1-1 0 0,-1 0 0 0 0,1 1 1 0 0,-1 1-1 0 0,1 1 1 0 0,0 0-1 0 0,0 2 0 0 0,0-1 1 0 0,1 2-1 0 0,-1 0 1 0 0,1 1-1 0 0,1 0 0 0 0,-1 1 1 0 0,-23 19-1 0 0,32-22 68 0 0,0 1 0 0 0,0-1 0 0 0,1 1-1 0 0,0 1 1 0 0,0-1 0 0 0,0 1 0 0 0,1 0-1 0 0,0 0 1 0 0,0 0 0 0 0,1 0 0 0 0,0 1-1 0 0,0-1 1 0 0,1 1 0 0 0,0 0 0 0 0,0 0-1 0 0,1 0 1 0 0,0 0 0 0 0,0 0 0 0 0,1 0-1 0 0,0 0 1 0 0,1 0 0 0 0,-1 0 0 0 0,4 11-1 0 0,-2-8-60 0 0,1 0 0 0 0,1-1 0 0 0,0 1-1 0 0,1-1 1 0 0,0 1 0 0 0,0-2 0 0 0,1 1-1 0 0,0 0 1 0 0,1-1 0 0 0,0 0 0 0 0,1-1-1 0 0,-1 0 1 0 0,2 0 0 0 0,-1 0 0 0 0,1-1-1 0 0,10 7 1 0 0,6 0-38 0 0,0 0 0 0 0,1-1 0 0 0,1-2 0 0 0,0 0 0 0 0,42 9 0 0 0,-47-15-594 0 0,1-1 0 0 0,0-1 0 0 0,0-1 0 0 0,28-1 0 0 0,-3-4-980 0 0</inkml:trace>
  <inkml:trace contextRef="#ctx0" brushRef="#br0" timeOffset="1">731 117 10135 0 0,'-2'-1'96'0'0,"-1"-1"-1"0"0,1 0 0 0 0,0 1 1 0 0,-1 0-1 0 0,1-1 0 0 0,-1 1 1 0 0,-4-1-1 0 0,7 2-77 0 0,0 0 1 0 0,-1 0-1 0 0,1 0 0 0 0,0 0 1 0 0,-1 0-1 0 0,1 0 0 0 0,0 0 1 0 0,-1 0-1 0 0,1 0 0 0 0,0 0 0 0 0,-1 0 1 0 0,1 0-1 0 0,0 0 0 0 0,-1 0 1 0 0,1 1-1 0 0,0-1 0 0 0,0 0 0 0 0,-1 0 1 0 0,1 0-1 0 0,0 1 0 0 0,0-1 1 0 0,-1 0-1 0 0,1 0 0 0 0,0 0 1 0 0,0 1-1 0 0,-1-1 0 0 0,0 16 1455 0 0,3 14 1494 0 0,6 55 519 0 0,-2-31-3677 0 0,21 88-1 0 0,-26-141 195 0 0,-1-1 0 0 0,0 1-1 0 0,0 0 1 0 0,0-1 0 0 0,0 1 0 0 0,1 0-1 0 0,-1 0 1 0 0,0-1 0 0 0,0 1 0 0 0,1 0-1 0 0,-1-1 1 0 0,1 1 0 0 0,-1-1 0 0 0,1 1 0 0 0,-1 0-1 0 0,1-1 1 0 0,-1 1 0 0 0,1-1 0 0 0,-1 1-1 0 0,1-1 1 0 0,-1 1 0 0 0,2-1 0 0 0,-1 0 3 0 0,-1 0 0 0 0,1 0 1 0 0,0 0-1 0 0,-1 0 1 0 0,1 0-1 0 0,-1-1 0 0 0,1 1 1 0 0,0 0-1 0 0,-1 0 1 0 0,1-1-1 0 0,-1 1 0 0 0,1 0 1 0 0,-1-1-1 0 0,1 1 1 0 0,-1-1-1 0 0,1 1 1 0 0,-1 0-1 0 0,0-1 0 0 0,1 1 1 0 0,0-2-1 0 0,19-36 196 0 0,-17 31-218 0 0,51-125-811 0 0,-38 88 294 0 0,2 1 0 0 0,2 1-1 0 0,27-45 1 0 0,-44 83 534 0 0,0 0-1 0 0,0-1 1 0 0,0 1 0 0 0,1 0-1 0 0,-1 0 1 0 0,1 1-1 0 0,0-1 1 0 0,0 1-1 0 0,0 0 1 0 0,7-3-1 0 0,-9 5 47 0 0,0 0-1 0 0,0 1 0 0 0,0-1 0 0 0,0 1 0 0 0,0-1 0 0 0,0 1 0 0 0,1 0 0 0 0,-1 0 0 0 0,0 0 0 0 0,0 0 0 0 0,0 0 1 0 0,1 0-1 0 0,-1 1 0 0 0,0-1 0 0 0,0 1 0 0 0,0 0 0 0 0,0-1 0 0 0,0 1 0 0 0,0 0 0 0 0,0 0 0 0 0,0 0 0 0 0,0 1 1 0 0,0-1-1 0 0,-1 0 0 0 0,1 1 0 0 0,2 1 0 0 0,7 9 269 0 0,0 0 0 0 0,-1 1 0 0 0,0 0-1 0 0,8 15 1 0 0,7 9 164 0 0,-6-11-227 0 0,6 8 6 0 0,32 34 0 0 0,-48-59-320 0 0,0 0 1 0 0,0-1 0 0 0,1 0 0 0 0,0 0-1 0 0,1-1 1 0 0,0-1 0 0 0,0 0-1 0 0,13 6 1 0 0,8-1-1283 0 0,-1-2-432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09.830"/>
    </inkml:context>
    <inkml:brush xml:id="br0">
      <inkml:brushProperty name="width" value="0.1" units="cm"/>
      <inkml:brushProperty name="height" value="0.1" units="cm"/>
      <inkml:brushProperty name="color" value="#FFFF00"/>
    </inkml:brush>
  </inkml:definitions>
  <inkml:trace contextRef="#ctx0" brushRef="#br0">681 179 5527 0 0,'-4'-3'229'0'0,"1"1"0"0"0,0-1 0 0 0,-1 1 0 0 0,1 0 0 0 0,-1 0 0 0 0,1 0 0 0 0,-1 1 0 0 0,0-1 0 0 0,-6-1 0 0 0,-42-6 1993 0 0,19 3-2392 0 0,-247-45 4954 0 0,262 48-4378 0 0,0 1 0 0 0,0 0 1 0 0,-27 1-1 0 0,38 2-297 0 0,1 0 0 0 0,-1 0-1 0 0,0 0 1 0 0,1 1-1 0 0,-1 0 1 0 0,1 0-1 0 0,0 0 1 0 0,-1 1 0 0 0,1 0-1 0 0,0 0 1 0 0,1 1-1 0 0,-10 7 1 0 0,7-5-52 0 0,0 2 0 0 0,0-1 0 0 0,1 1 0 0 0,0 0 0 0 0,1 1 0 0 0,-1-1 0 0 0,2 1 0 0 0,-1 1 0 0 0,1-1 0 0 0,-4 13 0 0 0,7-17 2 0 0,1 0 0 0 0,0-1 0 0 0,0 1 0 0 0,0 0-1 0 0,0 0 1 0 0,1 0 0 0 0,0 0 0 0 0,0 0-1 0 0,0 0 1 0 0,1 0 0 0 0,0 0 0 0 0,0 0 0 0 0,0 0-1 0 0,0-1 1 0 0,1 1 0 0 0,0 0 0 0 0,0-1 0 0 0,0 1-1 0 0,0-1 1 0 0,1 0 0 0 0,0 0 0 0 0,0 0 0 0 0,0 0-1 0 0,4 4 1 0 0,2 2-1 0 0,0-1-1 0 0,1 0 1 0 0,0-1 0 0 0,0 0-1 0 0,0-1 1 0 0,1 0-1 0 0,0-1 1 0 0,1 0 0 0 0,-1-1-1 0 0,1 0 1 0 0,0 0 0 0 0,0-1-1 0 0,1-1 1 0 0,-1 0-1 0 0,1-1 1 0 0,0-1 0 0 0,-1 1-1 0 0,22-2 1 0 0,-19-1-133 0 0,0-1 1 0 0,0 0-1 0 0,1-1 0 0 0,-2-1 1 0 0,1 0-1 0 0,0-1 1 0 0,-1 0-1 0 0,0-1 1 0 0,0-1-1 0 0,17-11 0 0 0,-21 11-103 0 0,0 0-1 0 0,-1 0 1 0 0,0-1-1 0 0,-1 0 1 0 0,1 0-1 0 0,-1-1 1 0 0,-1 0-1 0 0,0 0 0 0 0,0-1 1 0 0,-1 0-1 0 0,0 0 1 0 0,-1-1-1 0 0,0 0 1 0 0,3-11-1 0 0,-6 10 149 0 0,-6 12 365 0 0,-8 17 562 0 0,10-7-702 0 0,0 1 0 0 0,1 0 1 0 0,0 0-1 0 0,1 0 1 0 0,0 0-1 0 0,1-1 1 0 0,0 1-1 0 0,5 17 0 0 0,-1 12 141 0 0,-2-20-260 0 0,0 0 0 0 0,1 0-1 0 0,1-1 1 0 0,13 34 0 0 0,-18-53-75 0 0,0 1 0 0 0,0-1 0 0 0,0 0 0 0 0,1 1 0 0 0,-1-1 1 0 0,0 0-1 0 0,0 1 0 0 0,0-1 0 0 0,0 0 0 0 0,0 0 0 0 0,0 1 0 0 0,0-1 0 0 0,1 0 0 0 0,-1 0 1 0 0,0 1-1 0 0,0-1 0 0 0,0 0 0 0 0,1 0 0 0 0,-1 1 0 0 0,0-1 0 0 0,0 0 0 0 0,1 0 0 0 0,-1 0 1 0 0,0 0-1 0 0,0 1 0 0 0,1-1 0 0 0,-1 0 0 0 0,0 0 0 0 0,0 0 0 0 0,1 0 0 0 0,-1 0 0 0 0,0 0 1 0 0,1 0-1 0 0,-1 0 0 0 0,0 0 0 0 0,1 0 0 0 0,-1 0 0 0 0,0 0 0 0 0,0 0 0 0 0,1 0 0 0 0,-1 0 1 0 0,0 0-1 0 0,1 0 0 0 0,-1 0 0 0 0,1 0 0 0 0,9-16-128 0 0,3-26-287 0 0,-13 42 404 0 0,40-171-981 0 0,14-51-353 0 0,-51 214 1451 0 0,-1 0 1 0 0,1 0-1 0 0,1 0 0 0 0,-1 0 0 0 0,1 1 1 0 0,0 0-1 0 0,6-8 0 0 0,-9 14-81 0 0,0-1 0 0 0,1 1-1 0 0,-1 0 1 0 0,0 0 0 0 0,0-1 0 0 0,1 1-1 0 0,-1 0 1 0 0,1 0 0 0 0,-1 0 0 0 0,1 1-1 0 0,-1-1 1 0 0,1 0 0 0 0,0 0 0 0 0,-1 1-1 0 0,1-1 1 0 0,0 1 0 0 0,0 0 0 0 0,-1-1-1 0 0,1 1 1 0 0,0 0 0 0 0,0 0 0 0 0,-1 0-1 0 0,1 0 1 0 0,0 0 0 0 0,0 1 0 0 0,-1-1-1 0 0,1 0 1 0 0,0 1 0 0 0,-1-1 0 0 0,1 1-1 0 0,0 0 1 0 0,-1 0 0 0 0,1 0 0 0 0,-1-1-1 0 0,1 1 1 0 0,-1 0 0 0 0,1 1 0 0 0,-1-1-1 0 0,2 2 1 0 0,9 9 225 0 0,-1 0-1 0 0,-1 0 1 0 0,0 2-1 0 0,0-1 1 0 0,-1 1-1 0 0,11 24 1 0 0,23 34 122 0 0,-33-57-394 0 0,1-2 1 0 0,1 1-1 0 0,0-2 0 0 0,0 0 1 0 0,1 0-1 0 0,17 11 1 0 0,-20-17-395 0 0,0 0 1 0 0,0-1-1 0 0,1 0 1 0 0,0 0-1 0 0,0-1 1 0 0,12 3 0 0 0,12-1-6572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0.842"/>
    </inkml:context>
    <inkml:brush xml:id="br0">
      <inkml:brushProperty name="width" value="0.1" units="cm"/>
      <inkml:brushProperty name="height" value="0.1" units="cm"/>
      <inkml:brushProperty name="color" value="#E71224"/>
    </inkml:brush>
  </inkml:definitions>
  <inkml:trace contextRef="#ctx0" brushRef="#br0">2055 91 3223 0 0,'-1'-3'323'0'0,"-11"-23"-291"0"0,2 17 3781 0 0,-9-7-1663 0 0,16 13-2051 0 0,0 0 1 0 0,-1 0-1 0 0,1 1 1 0 0,0-1-1 0 0,-1 1 1 0 0,1 0-1 0 0,-1 0 0 0 0,0 0 1 0 0,-4-1-1 0 0,-14-2 934 0 0,-1 2 0 0 0,1 1 1 0 0,-1 0-1 0 0,1 2 0 0 0,-35 3 0 0 0,28-1-480 0 0,-28 4 972 0 0,-108 24-1 0 0,60-8-495 0 0,19-6-306 0 0,-267 36 1589 0 0,-271-23 420 0 0,434-25-3020 0 0,60-4-3140 0 0,64 0-5101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0.511"/>
    </inkml:context>
    <inkml:brush xml:id="br0">
      <inkml:brushProperty name="width" value="0.1" units="cm"/>
      <inkml:brushProperty name="height" value="0.1" units="cm"/>
      <inkml:brushProperty name="color" value="#FFFF00"/>
    </inkml:brush>
  </inkml:definitions>
  <inkml:trace contextRef="#ctx0" brushRef="#br0">555 38 13823 0 0,'-4'-3'459'0'0,"-4"-3"-210"0"0,0 0 1 0 0,-18-10-1 0 0,25 15-134 0 0,-1 0 0 0 0,0 1 0 0 0,0-1-1 0 0,0 0 1 0 0,0 0 0 0 0,0 1 0 0 0,0-1 0 0 0,0 1 0 0 0,0 0-1 0 0,0 0 1 0 0,0 0 0 0 0,0 0 0 0 0,0 0 0 0 0,0 0 0 0 0,0 0 0 0 0,0 0-1 0 0,-1 1 1 0 0,1-1 0 0 0,1 1 0 0 0,-1 0 0 0 0,-3 1 0 0 0,-36 22 2615 0 0,21-13-2699 0 0,-38 28 0 0 0,39-22-11 0 0,0 1 0 0 0,2 0 0 0 0,0 2 0 0 0,0 0 0 0 0,2 1 0 0 0,-19 33 0 0 0,19-25 123 0 0,1 0 1 0 0,1 0-1 0 0,2 2 0 0 0,-14 56 1 0 0,21-72 26 0 0,2 1 1 0 0,0 0-1 0 0,0 28 1 0 0,2-39-134 0 0,0 0 0 0 0,1 0 0 0 0,-1-1 0 0 0,1 1 0 0 0,0 0 0 0 0,1-1 0 0 0,-1 1 0 0 0,1 0 0 0 0,-1-1 0 0 0,1 0 0 0 0,1 1 0 0 0,-1-1 0 0 0,1 0 0 0 0,-1 0 0 0 0,1 0 0 0 0,5 5-1 0 0,-7-9-47 0 0,0 1-1 0 0,0 0 1 0 0,0-1-1 0 0,1 1 0 0 0,-1-1 1 0 0,0 0-1 0 0,0 1 0 0 0,0-1 1 0 0,0 0-1 0 0,0 0 0 0 0,1 1 1 0 0,-1-1-1 0 0,0 0 0 0 0,0 0 1 0 0,0 0-1 0 0,1 0 0 0 0,-1-1 1 0 0,0 1-1 0 0,0 0 1 0 0,0 0-1 0 0,0-1 0 0 0,1 1 1 0 0,-1-1-1 0 0,0 1 0 0 0,0-1 1 0 0,0 1-1 0 0,0-1 0 0 0,0 0 1 0 0,1-1-1 0 0,27-24-572 0 0,-6-5 104 0 0,-1-1-1 0 0,-1 0 1 0 0,-2-2-1 0 0,22-49 1 0 0,-22 42 34 0 0,4-14-63 0 0,-17 38 360 0 0,1 0 1 0 0,16-27 0 0 0,-23 43 153 0 0,0 0-1 0 0,1 0 1 0 0,-1 1 0 0 0,1-1 0 0 0,-1 0 0 0 0,1 1 0 0 0,-1-1 0 0 0,1 0 0 0 0,-1 1 0 0 0,1-1 0 0 0,-1 1 0 0 0,1-1 0 0 0,0 1 0 0 0,-1-1 0 0 0,1 1 0 0 0,0 0-1 0 0,-1-1 1 0 0,1 1 0 0 0,0 0 0 0 0,0-1 0 0 0,0 1 0 0 0,-1 0 0 0 0,1 0 0 0 0,0 0 0 0 0,0 0 0 0 0,1-1 0 0 0,-1 2 8 0 0,0-1 0 0 0,0 1 1 0 0,0 0-1 0 0,-1-1 1 0 0,1 1-1 0 0,0-1 0 0 0,0 1 1 0 0,0 0-1 0 0,0 0 0 0 0,-1 0 1 0 0,1-1-1 0 0,0 1 0 0 0,-1 0 1 0 0,1 0-1 0 0,0 0 0 0 0,0 2 1 0 0,3 7 117 0 0,0 0 0 0 0,0 0 0 0 0,1 12 0 0 0,-3-14-37 0 0,15 57 246 0 0,-3 1 0 0 0,-4 0 0 0 0,-2 1 0 0 0,-3 0 0 0 0,-4 87 0 0 0,-2-136-291 0 0,-1 1 1 0 0,-1-1-1 0 0,0 0 0 0 0,-1 0 0 0 0,-9 22 0 0 0,9-29-18 0 0,-1-1 0 0 0,0 0-1 0 0,-1 0 1 0 0,-1 0-1 0 0,1 0 1 0 0,-1-1 0 0 0,-1 0-1 0 0,0-1 1 0 0,-13 12 0 0 0,6-8 27 0 0,-1-1 1 0 0,0 0 0 0 0,-1-1-1 0 0,0-1 1 0 0,0-1 0 0 0,-1 0-1 0 0,-21 6 1 0 0,25-10-39 0 0,0 0 0 0 0,-1-1-1 0 0,1-1 1 0 0,0 0 0 0 0,-1-1-1 0 0,1 0 1 0 0,-1-1 0 0 0,1-1 0 0 0,-1 0-1 0 0,-16-4 1 0 0,26 3-23 0 0,0 1 0 0 0,0-1 0 0 0,0 0 0 0 0,0 0 0 0 0,1-1-1 0 0,-1 0 1 0 0,1 1 0 0 0,-1-1 0 0 0,1-1 0 0 0,0 1 0 0 0,0-1 0 0 0,1 0-1 0 0,-1 1 1 0 0,1-2 0 0 0,0 1 0 0 0,-1 0 0 0 0,2-1 0 0 0,-1 1 0 0 0,-2-7 0 0 0,3 7-1 0 0,1 0 1 0 0,0 0 0 0 0,-1-1 0 0 0,2 1 0 0 0,-1 0 0 0 0,0 0-1 0 0,1 0 1 0 0,0-1 0 0 0,0 1 0 0 0,0 0 0 0 0,1-1 0 0 0,-1 1 0 0 0,1 0-1 0 0,0 0 1 0 0,0 0 0 0 0,1 0 0 0 0,-1 0 0 0 0,1 0 0 0 0,0 0 0 0 0,0 0-1 0 0,0 0 1 0 0,0 1 0 0 0,1-1 0 0 0,3-3 0 0 0,2-1-9 0 0,0 0-1 0 0,1 1 1 0 0,0 1 0 0 0,0-1 0 0 0,0 1 0 0 0,1 1 0 0 0,12-6-1 0 0,6 0-27 0 0,41-13-1 0 0,10 3 105 0 0,-10 3 125 0 0,-1-3 1 0 0,91-41-1 0 0,60-55 150 0 0,-174 90-268 0 0,-2-3 0 0 0,69-60 0 0 0,-106 85-70 0 0,0 0-1 0 0,0-1 1 0 0,-1 0-1 0 0,0-1 1 0 0,0 1 0 0 0,-1-1-1 0 0,0 0 1 0 0,0 0-1 0 0,0 0 1 0 0,4-15 0 0 0,-7 16-6 0 0,0 0 0 0 0,0 1 0 0 0,0-1 0 0 0,-1 0 0 0 0,0 0 0 0 0,0 0 0 0 0,-1 0 0 0 0,0 0 0 0 0,0 1 0 0 0,0-1 0 0 0,0 0 0 0 0,-1 1 0 0 0,0-1 0 0 0,0 1 0 0 0,-5-9 0 0 0,3 6-9 0 0,-1 1 0 0 0,0-1 1 0 0,0 1-1 0 0,0-1 0 0 0,-1 2 0 0 0,0-1 1 0 0,-1 1-1 0 0,1-1 0 0 0,-13-7 0 0 0,15 11 11 0 0,0 1-1 0 0,0 0 0 0 0,0 0 0 0 0,-1 0 0 0 0,1 0 1 0 0,-1 1-1 0 0,1-1 0 0 0,-1 1 0 0 0,1 0 0 0 0,-1 1 1 0 0,0-1-1 0 0,1 1 0 0 0,-1 0 0 0 0,0 0 0 0 0,1 0 1 0 0,-1 1-1 0 0,0 0 0 0 0,1 0 0 0 0,-1 0 0 0 0,-5 2 0 0 0,0 2 54 0 0,0 0-1 0 0,0 0 0 0 0,0 1 0 0 0,1 0 0 0 0,0 1 0 0 0,0 0 1 0 0,1 0-1 0 0,0 1 0 0 0,0 0 0 0 0,0 0 0 0 0,1 1 0 0 0,1 0 1 0 0,0 0-1 0 0,0 1 0 0 0,-6 12 0 0 0,7-10 28 0 0,0-1 0 0 0,1 1 0 0 0,0 0 0 0 0,1 0-1 0 0,0 0 1 0 0,1 1 0 0 0,0-1 0 0 0,1 1 0 0 0,0-1 0 0 0,1 1 0 0 0,0-1-1 0 0,2 1 1 0 0,2 16 0 0 0,-1-16-39 0 0,1-1 0 0 0,1 0 0 0 0,0 0 0 0 0,0 0-1 0 0,1-1 1 0 0,0 1 0 0 0,1-2 0 0 0,1 1 0 0 0,0-1 0 0 0,0 0 0 0 0,1 0-1 0 0,0-1 1 0 0,0 0 0 0 0,1-1 0 0 0,0 0 0 0 0,1-1 0 0 0,0 0 0 0 0,0 0 0 0 0,0-1-1 0 0,1-1 1 0 0,15 5 0 0 0,-15-6-226 0 0,1 0-1 0 0,-1-1 0 0 0,1-1 1 0 0,0 0-1 0 0,0-1 1 0 0,0-1-1 0 0,0 0 1 0 0,0 0-1 0 0,0-1 1 0 0,0-1-1 0 0,0 0 1 0 0,-1-1-1 0 0,20-6 1 0 0,8-9-1802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0.913"/>
    </inkml:context>
    <inkml:brush xml:id="br0">
      <inkml:brushProperty name="width" value="0.1" units="cm"/>
      <inkml:brushProperty name="height" value="0.1" units="cm"/>
      <inkml:brushProperty name="color" value="#FFFF00"/>
    </inkml:brush>
  </inkml:definitions>
  <inkml:trace contextRef="#ctx0" brushRef="#br0">135 2 19927 0 0,'0'0'34'0'0,"-1"-1"-1"0"0,1 1 0 0 0,-1 0 1 0 0,1 0-1 0 0,-1 0 0 0 0,1-1 1 0 0,0 1-1 0 0,-1 0 0 0 0,1 0 1 0 0,-1 0-1 0 0,1 0 0 0 0,-1 0 0 0 0,1 0 1 0 0,-1 0-1 0 0,1 0 0 0 0,-1 0 1 0 0,1 0-1 0 0,-1 1 0 0 0,1-1 1 0 0,-1 0-1 0 0,1 0 0 0 0,0 0 1 0 0,-1 1-1 0 0,1-1 0 0 0,-1 0 1 0 0,1 0-1 0 0,0 1 0 0 0,-1-1 1 0 0,1 0-1 0 0,0 1 0 0 0,-1-1 1 0 0,1 0-1 0 0,0 1 0 0 0,-1-1 1 0 0,1 0-1 0 0,0 1 0 0 0,0-1 1 0 0,-1 1-1 0 0,1-1 0 0 0,0 1 1 0 0,0-1-1 0 0,0 1 0 0 0,0-1 1 0 0,0 0-1 0 0,0 1 0 0 0,0-1 1 0 0,0 1-1 0 0,0 0 0 0 0,-2 31 576 0 0,1-23-667 0 0,-22 271-23 0 0,3 17-17 0 0,-22-1 145 0 0,32-251 170 0 0,4-22-92 0 0,1 1 0 0 0,1 0 0 0 0,1 0 0 0 0,1 0 0 0 0,1 42 0 0 0,8-42-1098 0 0,1-15-850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1.239"/>
    </inkml:context>
    <inkml:brush xml:id="br0">
      <inkml:brushProperty name="width" value="0.1" units="cm"/>
      <inkml:brushProperty name="height" value="0.1" units="cm"/>
      <inkml:brushProperty name="color" value="#FFFF00"/>
    </inkml:brush>
  </inkml:definitions>
  <inkml:trace contextRef="#ctx0" brushRef="#br0">494 20 18887 0 0,'-2'-2'69'0'0,"0"0"0"0"0,0 0 0 0 0,0 1 0 0 0,0-1 0 0 0,0 1 0 0 0,-1-1 0 0 0,1 1 0 0 0,0 0 0 0 0,-1 0 0 0 0,1 0 0 0 0,-1 0 0 0 0,0 1 0 0 0,1-1 0 0 0,-1 1 0 0 0,1-1 0 0 0,-1 1 0 0 0,0 0 0 0 0,1 0 0 0 0,-1 0 0 0 0,0 0 0 0 0,1 1 0 0 0,-1-1 0 0 0,1 1 0 0 0,-1-1 0 0 0,0 1 0 0 0,1 0 0 0 0,-1 0 0 0 0,1 0 0 0 0,0 0 0 0 0,-1 1 0 0 0,1-1 0 0 0,0 1 0 0 0,0-1 0 0 0,0 1 0 0 0,0 0 0 0 0,-3 3 1 0 0,-11 11 396 0 0,-293 300 454 0 0,283-290-970 0 0,18-19 48 0 0,0 0 0 0 0,1 1 0 0 0,0 0 0 0 0,-12 18 0 0 0,19-26 2 0 0,-1 1-1 0 0,1-1 0 0 0,0 1 1 0 0,-1-1-1 0 0,1 1 0 0 0,0-1 1 0 0,0 1-1 0 0,0 0 1 0 0,0-1-1 0 0,0 1 0 0 0,-1 0 1 0 0,1-1-1 0 0,0 1 1 0 0,0-1-1 0 0,0 1 0 0 0,1 0 1 0 0,-1-1-1 0 0,0 1 1 0 0,0-1-1 0 0,0 1 0 0 0,0 0 1 0 0,1-1-1 0 0,-1 1 1 0 0,0-1-1 0 0,0 1 0 0 0,1-1 1 0 0,-1 1-1 0 0,0-1 0 0 0,1 1 1 0 0,-1-1-1 0 0,1 1 1 0 0,-1-1-1 0 0,1 1 0 0 0,-1-1 1 0 0,1 0-1 0 0,-1 1 1 0 0,1-1-1 0 0,-1 0 0 0 0,1 1 1 0 0,-1-1-1 0 0,1 0 1 0 0,0 0-1 0 0,-1 0 0 0 0,1 1 1 0 0,-1-1-1 0 0,1 0 1 0 0,1 0-1 0 0,30 3-243 0 0,20-6-258 0 0,-1-2 0 0 0,1-3 0 0 0,84-24 0 0 0,62-10 315 0 0,-179 39 171 0 0,1 2 0 0 0,-1 1-1 0 0,1 0 1 0 0,34 6 0 0 0,-43-5 38 0 0,0 2 0 0 0,-1-1 0 0 0,1 1 0 0 0,-1 1 0 0 0,0 0 0 0 0,0 1 0 0 0,0 0 0 0 0,-1 0 0 0 0,18 13 0 0 0,-25-17 6 0 0,0 1 1 0 0,0 0 0 0 0,0-1-1 0 0,0 1 1 0 0,-1 0-1 0 0,1 0 1 0 0,0 0 0 0 0,-1 0-1 0 0,1 0 1 0 0,-1 0-1 0 0,0 0 1 0 0,0 0 0 0 0,0 1-1 0 0,0-1 1 0 0,0 0 0 0 0,-1 1-1 0 0,1-1 1 0 0,0 1-1 0 0,-1-1 1 0 0,0 1 0 0 0,0-1-1 0 0,0 1 1 0 0,0-1-1 0 0,0 1 1 0 0,0-1 0 0 0,-1 1-1 0 0,1-1 1 0 0,-1 1-1 0 0,1-1 1 0 0,-1 0 0 0 0,0 1-1 0 0,0-1 1 0 0,0 0-1 0 0,-1 0 1 0 0,1 1 0 0 0,0-1-1 0 0,-3 2 1 0 0,-2 4 142 0 0,-1-1-1 0 0,0 0 1 0 0,-1 0 0 0 0,1-1 0 0 0,-1 0-1 0 0,-1 0 1 0 0,1-1 0 0 0,-11 5 0 0 0,-42 18 586 0 0,0-3 1 0 0,-74 20-1 0 0,-134 16-2121 0 0,189-48-383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1.952"/>
    </inkml:context>
    <inkml:brush xml:id="br0">
      <inkml:brushProperty name="width" value="0.1" units="cm"/>
      <inkml:brushProperty name="height" value="0.1" units="cm"/>
      <inkml:brushProperty name="color" value="#FFFF00"/>
    </inkml:brush>
  </inkml:definitions>
  <inkml:trace contextRef="#ctx0" brushRef="#br0">107 159 1375 0 0,'-9'-10'60'0'0,"6"6"-49"0"0,0 0 1 0 0,0 0-1 0 0,-1 1 1 0 0,1 0-1 0 0,-7-5 0 0 0,-25-22 12102 0 0,23 14-9529 0 0,1-1 10 0 0,9 15-2552 0 0,1-1 0 0 0,-1 0 0 0 0,1 0 1 0 0,-1 0-1 0 0,1 0 0 0 0,0 1 0 0 0,0-2 0 0 0,1 1 0 0 0,-1 0 1 0 0,0 0-1 0 0,1-3 0 0 0,0 5-35 0 0,0-1 0 0 0,1 1 1 0 0,-1 0-1 0 0,1 0 0 0 0,-1 0 0 0 0,1 0 0 0 0,0 0 1 0 0,-1 0-1 0 0,1 0 0 0 0,0 0 0 0 0,0 0 0 0 0,0 0 1 0 0,0 1-1 0 0,0-1 0 0 0,-1 0 0 0 0,2 1 0 0 0,-1-1 1 0 0,0 0-1 0 0,0 1 0 0 0,0-1 0 0 0,0 1 0 0 0,0-1 1 0 0,0 1-1 0 0,0 0 0 0 0,1 0 0 0 0,-1-1 0 0 0,0 1 1 0 0,0 0-1 0 0,0 0 0 0 0,2 0 0 0 0,4 0 24 0 0,0 0 1 0 0,-1 0-1 0 0,1 0 0 0 0,0 1 0 0 0,-1 0 0 0 0,1 0 0 0 0,-1 0 0 0 0,1 1 1 0 0,6 3-1 0 0,57 27 178 0 0,-49-21-154 0 0,1 0-24 0 0,42 21 64 0 0,63 42 0 0 0,-110-63-101 0 0,0 1 0 0 0,-1 1 0 0 0,-1 0 0 0 0,0 1 1 0 0,-1 1-1 0 0,-1 0 0 0 0,0 0 0 0 0,18 30 0 0 0,-29-41 3 0 0,0 0 0 0 0,1 1-1 0 0,-1-1 1 0 0,-1 1 0 0 0,1-1-1 0 0,-1 1 1 0 0,1 0 0 0 0,-2-1-1 0 0,1 1 1 0 0,0 0 0 0 0,-1 0-1 0 0,0 0 1 0 0,0 0 0 0 0,0-1 0 0 0,-1 1-1 0 0,1 0 1 0 0,-1 0 0 0 0,-1 0-1 0 0,1-1 1 0 0,0 1 0 0 0,-1-1-1 0 0,0 1 1 0 0,0-1 0 0 0,-1 1-1 0 0,1-1 1 0 0,-1 0 0 0 0,0 0-1 0 0,0 0 1 0 0,0-1 0 0 0,-7 7 0 0 0,-8 5 97 0 0,0-1 1 0 0,-1-1 0 0 0,-1 0-1 0 0,0-2 1 0 0,-1 0 0 0 0,0-1-1 0 0,-28 8 1 0 0,12-5-79 0 0,25-10 4 0 0,0 1 1 0 0,-22 10-1 0 0,34-14-20 0 0,-1 0 0 0 0,1 0 0 0 0,-1 1 0 0 0,1-1 0 0 0,-1 0 0 0 0,1 0 0 0 0,-1 0 0 0 0,1 1 0 0 0,-1-1 0 0 0,1 0 0 0 0,0 1 0 0 0,-1-1 0 0 0,1 0 0 0 0,-1 1 0 0 0,1-1 0 0 0,0 0 0 0 0,-1 1 0 0 0,1-1 0 0 0,0 1 0 0 0,0-1 0 0 0,-1 1 0 0 0,1-1 0 0 0,0 1 0 0 0,0-1 0 0 0,0 1 0 0 0,0-1 0 0 0,-1 1 0 0 0,1-1 0 0 0,0 1 0 0 0,0-1 0 0 0,0 1 0 0 0,0-1 0 0 0,0 1 0 0 0,0-1 0 0 0,0 1 0 0 0,1-1 0 0 0,-1 1 0 0 0,0-1 0 0 0,0 1 0 0 0,0-1 0 0 0,0 1 0 0 0,1-1 0 0 0,-1 1 0 0 0,0-1 0 0 0,0 0 0 0 0,1 1 0 0 0,-1-1 0 0 0,0 1 0 0 0,1-1 0 0 0,-1 0 0 0 0,1 1 0 0 0,-1-1 0 0 0,0 0 0 0 0,1 1 0 0 0,-1-1 0 0 0,1 0 0 0 0,-1 0 0 0 0,1 1 0 0 0,37 17 0 0 0,-26-14 0 0 0,35 19 38 0 0,123 62-8 0 0,-143-69-31 0 0,-1 1 0 0 0,0 1 1 0 0,-2 1-1 0 0,24 23 0 0 0,-42-36 34 0 0,0 0 1 0 0,-1 0-1 0 0,0 0 0 0 0,0 1 1 0 0,-1 0-1 0 0,0 0 0 0 0,0 0 1 0 0,0 1-1 0 0,-1-1 0 0 0,0 1 1 0 0,-1 0-1 0 0,4 14 0 0 0,-6-15 61 0 0,1-1-1 0 0,-1 0 0 0 0,0 0 1 0 0,-1 0-1 0 0,1 0 0 0 0,-1 0 1 0 0,-1 0-1 0 0,1 0 0 0 0,-1 0 1 0 0,0 0-1 0 0,0 0 0 0 0,-1-1 1 0 0,1 1-1 0 0,-1-1 0 0 0,-1 1 1 0 0,1-1-1 0 0,-7 7 0 0 0,-10 8 280 0 0,-1-1-1 0 0,0 0 1 0 0,-1-2-1 0 0,-1-1 0 0 0,-1-1 1 0 0,-50 24-1 0 0,-58 19 232 0 0,112-51-557 0 0,0-1-1 0 0,0 0 0 0 0,-1-2 1 0 0,-38 4-1 0 0,56-8-81 0 0,1 0 1 0 0,-1 0-1 0 0,1 0 0 0 0,-1 0 0 0 0,1 0 1 0 0,-1 0-1 0 0,1-1 0 0 0,0 1 0 0 0,-1-1 1 0 0,1 0-1 0 0,0 0 0 0 0,-1 0 0 0 0,-2-2 1 0 0,5 3-8 0 0,-1 0 0 0 0,1 0 1 0 0,0-1-1 0 0,-1 1 0 0 0,1 0 1 0 0,0-1-1 0 0,0 1 1 0 0,-1-1-1 0 0,1 1 0 0 0,0 0 1 0 0,0-1-1 0 0,0 1 0 0 0,0-1 1 0 0,0 1-1 0 0,0-1 0 0 0,-1 1 1 0 0,1 0-1 0 0,0-1 0 0 0,0 1 1 0 0,0-1-1 0 0,0 1 0 0 0,0-1 1 0 0,1 1-1 0 0,-1 0 1 0 0,0-1-1 0 0,0 0 0 0 0,1-1-89 0 0,0 1-1 0 0,0-1 1 0 0,0 0-1 0 0,0 1 1 0 0,0-1 0 0 0,0 1-1 0 0,1 0 1 0 0,-1-1-1 0 0,3-1 1 0 0,7-5-840 0 0,1 0 1 0 0,0 1 0 0 0,0 1-1 0 0,20-9 1 0 0,7-1-1073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2.279"/>
    </inkml:context>
    <inkml:brush xml:id="br0">
      <inkml:brushProperty name="width" value="0.1" units="cm"/>
      <inkml:brushProperty name="height" value="0.1" units="cm"/>
      <inkml:brushProperty name="color" value="#FFFF00"/>
    </inkml:brush>
  </inkml:definitions>
  <inkml:trace contextRef="#ctx0" brushRef="#br0">55 3 17503 0 0,'0'-1'54'0'0,"0"1"-1"0"0,0 0 0 0 0,-1 0 1 0 0,1-1-1 0 0,0 1 1 0 0,-1 0-1 0 0,1 0 0 0 0,0 0 1 0 0,-1 0-1 0 0,1 0 1 0 0,0 0-1 0 0,-1 0 0 0 0,1-1 1 0 0,0 1-1 0 0,-1 0 1 0 0,1 0-1 0 0,-1 0 0 0 0,1 0 1 0 0,0 1-1 0 0,-1-1 1 0 0,1 0-1 0 0,0 0 0 0 0,-1 0 1 0 0,1 0-1 0 0,0 0 1 0 0,-1 0-1 0 0,1 0 0 0 0,0 1 1 0 0,-1-1-1 0 0,1 0 0 0 0,0 0 1 0 0,0 0-1 0 0,-1 1 1 0 0,1-1-1 0 0,0 0 0 0 0,-1 1 1 0 0,1 13 617 0 0,-1 4-51 0 0,-12 81-558 0 0,10-63-24 0 0,-12 49-1 0 0,13-77-2 0 0,0 0 22 0 0,0-1 0 0 0,1 0 0 0 0,-2 15 0 0 0,3-22-54 0 0,0 1 0 0 0,0 0-1 0 0,0 0 1 0 0,0 0 0 0 0,0 0-1 0 0,0 0 1 0 0,0 0 0 0 0,0 0-1 0 0,0 0 1 0 0,0-1 0 0 0,1 1-1 0 0,-1 0 1 0 0,0 0 0 0 0,0 0-1 0 0,1 0 1 0 0,-1-1-1 0 0,1 1 1 0 0,-1 0 0 0 0,1 0-1 0 0,-1-1 1 0 0,1 1 0 0 0,0 0-1 0 0,-1-1 1 0 0,1 1 0 0 0,0 0-1 0 0,-1-1 1 0 0,1 1 0 0 0,0-1-1 0 0,0 1 1 0 0,0-1 0 0 0,-1 0-1 0 0,1 1 1 0 0,0-1 0 0 0,0 0-1 0 0,0 1 1 0 0,0-1 0 0 0,0 0-1 0 0,-1 0 1 0 0,3 0 0 0 0,3 0-407 0 0,-1-1 1 0 0,1 0-1 0 0,0 0 1 0 0,0 0 0 0 0,-1-1-1 0 0,1 0 1 0 0,-1 0-1 0 0,11-5 1 0 0,9-10-6092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3.128"/>
    </inkml:context>
    <inkml:brush xml:id="br0">
      <inkml:brushProperty name="width" value="0.1" units="cm"/>
      <inkml:brushProperty name="height" value="0.1" units="cm"/>
      <inkml:brushProperty name="color" value="#FFFF00"/>
    </inkml:brush>
  </inkml:definitions>
  <inkml:trace contextRef="#ctx0" brushRef="#br0">117 265 5983 0 0,'-4'-3'367'0'0,"-11"-5"-329"0"0,14 8 13 0 0,1-1 0 0 0,0 1 0 0 0,0 0 0 0 0,0 0 0 0 0,0 0-1 0 0,-1 0 1 0 0,1-1 0 0 0,0 1 0 0 0,0 0 0 0 0,0 0 0 0 0,-1 0-1 0 0,1 0 1 0 0,0 0 0 0 0,0 0 0 0 0,-1 0 0 0 0,1-1 0 0 0,0 1-1 0 0,0 0 1 0 0,-1 0 0 0 0,1 0 0 0 0,0 0 0 0 0,0 0 0 0 0,-1 0 0 0 0,1 0-1 0 0,0 0 1 0 0,0 0 0 0 0,-1 1 0 0 0,1-1 0 0 0,0 0 0 0 0,0 0-1 0 0,0 0 1 0 0,-1 0 0 0 0,1 0 0 0 0,0 0 0 0 0,0 0 0 0 0,-1 1 0 0 0,1-1-1 0 0,0 0 1 0 0,0 0 0 0 0,-16 1 6077 0 0,7-1-5337 0 0,8 0-758 0 0,0 0 1 0 0,0 1 0 0 0,0-1 0 0 0,0 1-1 0 0,0-1 1 0 0,0 1 0 0 0,0-1 0 0 0,0 1 0 0 0,0-1-1 0 0,0 1 1 0 0,0 0 0 0 0,1-1 0 0 0,-1 1-1 0 0,0 0 1 0 0,0 0 0 0 0,1 0 0 0 0,-1 0 0 0 0,0-1-1 0 0,1 1 1 0 0,-1 0 0 0 0,1 0 0 0 0,0 0-1 0 0,-1 0 1 0 0,1 0 0 0 0,0 0 0 0 0,-1 0 0 0 0,1 1-1 0 0,0-1 1 0 0,0 0 0 0 0,0 0 0 0 0,0 0-1 0 0,0 0 1 0 0,0 0 0 0 0,1 2 0 0 0,-1 6 15 0 0,1 0 1 0 0,0 0-1 0 0,4 10 0 0 0,-4-14 6 0 0,18 71 284 0 0,2 0 0 0 0,5-2 0 0 0,2-1 0 0 0,61 111 0 0 0,-83-172-297 0 0,27 42 67 0 0,-30-51-95 0 0,-1 1 0 0 0,1-1 0 0 0,0 0 0 0 0,0 1 0 0 0,0-1 0 0 0,1-1 0 0 0,-1 1 0 0 0,1 0 0 0 0,-1-1 0 0 0,1 0 0 0 0,5 3 0 0 0,-8-5-10 0 0,-1 0 1 0 0,1 0-1 0 0,-1 0 1 0 0,1 1 0 0 0,-1-1-1 0 0,1 0 1 0 0,-1 0 0 0 0,1-1-1 0 0,-1 1 1 0 0,1 0-1 0 0,-1 0 1 0 0,0 0 0 0 0,1 0-1 0 0,-1 0 1 0 0,1 0 0 0 0,-1-1-1 0 0,1 1 1 0 0,-1 0 0 0 0,0 0-1 0 0,1-1 1 0 0,-1 1-1 0 0,1 0 1 0 0,-1 0 0 0 0,0-1-1 0 0,1 1 1 0 0,-1-1 0 0 0,0 1-1 0 0,0 0 1 0 0,1-1-1 0 0,-1 1 1 0 0,0-1 0 0 0,0 1-1 0 0,1 0 1 0 0,-1-1 0 0 0,0 1-1 0 0,0-1 1 0 0,0 1-1 0 0,0-1 1 0 0,0 1 0 0 0,0-1-1 0 0,0 1 1 0 0,0-1 0 0 0,0 1-1 0 0,0-1 1 0 0,0 1-1 0 0,0 0 1 0 0,0-2 0 0 0,-2-27 127 0 0,1 25-106 0 0,-14-72 238 0 0,-39-118 1 0 0,32 121-206 0 0,-8-21-50 0 0,-22-80-7 0 0,45 142-3 0 0,1 0 1 0 0,1-1 0 0 0,0-47 0 0 0,4 76 9 0 0,1-1 0 0 0,1 1-1 0 0,-1 0 1 0 0,1 0 0 0 0,-1 0-1 0 0,1 0 1 0 0,0-1 0 0 0,1 1 0 0 0,-1 0-1 0 0,1 0 1 0 0,-1 1 0 0 0,1-1-1 0 0,3-5 1 0 0,-2 7-7 0 0,-1 0-1 0 0,0 0 1 0 0,0 0 0 0 0,1 0-1 0 0,-1 1 1 0 0,1-1 0 0 0,-1 0-1 0 0,1 1 1 0 0,0 0 0 0 0,0 0-1 0 0,0 0 1 0 0,-1 0-1 0 0,1 0 1 0 0,0 0 0 0 0,0 1-1 0 0,0-1 1 0 0,0 1 0 0 0,0 0-1 0 0,5 0 1 0 0,0 1-14 0 0,1 0 0 0 0,0 0 0 0 0,-1 1 1 0 0,1 0-1 0 0,-1 1 0 0 0,1 0 0 0 0,-1 0 0 0 0,0 1 1 0 0,0-1-1 0 0,-1 2 0 0 0,1-1 0 0 0,-1 1 0 0 0,10 9 1 0 0,9 9-27 0 0,-1 1 0 0 0,23 30 0 0 0,-33-37 24 0 0,248 312-122 0 0,-237-292 112 0 0,-1 1 1 0 0,32 67 0 0 0,-49-89 65 0 0,-1 0 0 0 0,-1 1 0 0 0,-1 0 0 0 0,0 0 0 0 0,-1 0 0 0 0,-1 1 0 0 0,-1 0 0 0 0,0-1 0 0 0,-2 31 0 0 0,-1-40 75 0 0,0 0 1 0 0,-1 0-1 0 0,0-1 0 0 0,0 1 0 0 0,0-1 0 0 0,-1 1 0 0 0,-1-1 0 0 0,1 0 1 0 0,-1 0-1 0 0,0 0 0 0 0,-8 9 0 0 0,4-7 131 0 0,0 0 1 0 0,-1 0-1 0 0,0-1 0 0 0,-1 0 0 0 0,0 0 0 0 0,-19 10 1 0 0,4-6 173 0 0,0 0 0 0 0,-1-2 0 0 0,0-1 0 0 0,-1-1 0 0 0,-50 9 0 0 0,49-14-313 0 0,1-2 1 0 0,-1 0-1 0 0,1-2 0 0 0,-1-1 0 0 0,1-1 0 0 0,0-1 1 0 0,0-1-1 0 0,0-2 0 0 0,1-1 0 0 0,0 0 1 0 0,-48-25-1 0 0,60 25-91 0 0,-1 0 0 0 0,2-1 0 0 0,-1 0 0 0 0,2-2 0 0 0,-1 1 0 0 0,-17-20 0 0 0,26 25-67 0 0,-1 0 0 0 0,1-1 1 0 0,-1 1-1 0 0,2-1 0 0 0,-1 0 1 0 0,1 0-1 0 0,0 0 1 0 0,0-1-1 0 0,0 1 0 0 0,1-1 1 0 0,0 1-1 0 0,0-1 1 0 0,1 0-1 0 0,0 0 0 0 0,0 0 1 0 0,1 0-1 0 0,0-12 0 0 0,0 15-163 0 0,1 0 1 0 0,0 0-1 0 0,1 0 0 0 0,-1 0 0 0 0,1 1 0 0 0,-1-1 0 0 0,1 0 0 0 0,0 1 0 0 0,1-1 0 0 0,-1 1 0 0 0,0 0 0 0 0,6-5 0 0 0,-2 2-475 0 0,0 0 0 0 0,1 1 0 0 0,0 0 0 0 0,1 0 0 0 0,7-4 0 0 0,10-4-1565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3.497"/>
    </inkml:context>
    <inkml:brush xml:id="br0">
      <inkml:brushProperty name="width" value="0.1" units="cm"/>
      <inkml:brushProperty name="height" value="0.1" units="cm"/>
      <inkml:brushProperty name="color" value="#FFFF00"/>
    </inkml:brush>
  </inkml:definitions>
  <inkml:trace contextRef="#ctx0" brushRef="#br0">1 129 5063 0 0,'11'-5'148'0'0,"5"12"4642"0"0,-2 0-637 0 0,181 76 1034 0 0,28 9-5145 0 0,-202-86 53 0 0,1-1 0 0 0,-1 0 0 0 0,1-2 0 0 0,0-1 0 0 0,0-1 0 0 0,0 0 0 0 0,34-5 1 0 0,-39 2 51 0 0,-1 0 1 0 0,1-1 0 0 0,0-2-1 0 0,-1 1 1 0 0,0-2 0 0 0,0 0 0 0 0,0-1-1 0 0,-1 0 1 0 0,0-2 0 0 0,18-12 0 0 0,-25 15-112 0 0,0-1 0 0 0,0 0 1 0 0,-1 0-1 0 0,0-1 1 0 0,0 0-1 0 0,-1 0 0 0 0,0-1 1 0 0,7-13-1 0 0,-11 19-28 0 0,-1-1-1 0 0,1 1 1 0 0,-1-1-1 0 0,0 0 1 0 0,0 1-1 0 0,0-1 0 0 0,0 0 1 0 0,-1 0-1 0 0,1 0 1 0 0,-1 0-1 0 0,0 1 1 0 0,-1-1-1 0 0,1 0 1 0 0,0 0-1 0 0,-1 0 0 0 0,0 0 1 0 0,0 1-1 0 0,0-1 1 0 0,-1 0-1 0 0,1 1 1 0 0,-1-1-1 0 0,1 1 0 0 0,-1-1 1 0 0,-1 1-1 0 0,-2-4 1 0 0,-1 0 11 0 0,-1 0 1 0 0,1 1-1 0 0,-2-1 0 0 0,1 1 1 0 0,-1 1-1 0 0,1-1 0 0 0,-2 1 1 0 0,1 1-1 0 0,0-1 0 0 0,-1 1 1 0 0,0 1-1 0 0,0 0 0 0 0,0 0 1 0 0,-1 1-1 0 0,1 0 0 0 0,0 0 1 0 0,-1 1-1 0 0,1 0 0 0 0,-1 1 1 0 0,1 0-1 0 0,-15 3 0 0 0,12-2 49 0 0,0 1 0 0 0,0 1 0 0 0,1 0 0 0 0,0 0 0 0 0,-1 1 0 0 0,1 1 0 0 0,1 0 0 0 0,-1 0-1 0 0,1 1 1 0 0,0 1 0 0 0,0 0 0 0 0,0 0 0 0 0,1 0 0 0 0,0 1 0 0 0,1 1 0 0 0,-14 17 0 0 0,18-20-33 0 0,-1 0-1 0 0,1 1 1 0 0,1-1 0 0 0,-1 1 0 0 0,1 0-1 0 0,1 0 1 0 0,-1 0 0 0 0,1 1 0 0 0,0-1-1 0 0,1 1 1 0 0,-2 10 0 0 0,3-13-28 0 0,1-1 1 0 0,-1 0 0 0 0,1 1-1 0 0,-1-1 1 0 0,1 0 0 0 0,0 1-1 0 0,1-1 1 0 0,-1 0 0 0 0,1 0-1 0 0,0 0 1 0 0,0 0 0 0 0,0 0-1 0 0,1 0 1 0 0,-1-1 0 0 0,1 1-1 0 0,0-1 1 0 0,0 0 0 0 0,0 0-1 0 0,0 0 1 0 0,0 0-1 0 0,5 3 1 0 0,12 7 40 0 0,0-1 1 0 0,1-1-1 0 0,0 0 0 0 0,1-2 0 0 0,0 0 0 0 0,1-1 1 0 0,30 5-1 0 0,-14-5-482 0 0,1-2 0 0 0,0-2 1 0 0,61-1-1 0 0,-79-4-511 0 0,-1 0 1 0 0,0-2-1 0 0,29-7 0 0 0,-17 0-1135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4.010"/>
    </inkml:context>
    <inkml:brush xml:id="br0">
      <inkml:brushProperty name="width" value="0.1" units="cm"/>
      <inkml:brushProperty name="height" value="0.1" units="cm"/>
      <inkml:brushProperty name="color" value="#FFFF00"/>
    </inkml:brush>
  </inkml:definitions>
  <inkml:trace contextRef="#ctx0" brushRef="#br0">121 97 9671 0 0,'-3'-3'574'0'0,"0"-1"-606"0"0,0 0 1 0 0,-1 1 0 0 0,1-1-1 0 0,-1 1 1 0 0,-8-5 0 0 0,11 7 142 0 0,0 1-1 0 0,0-1 1 0 0,0 1 0 0 0,0-1 0 0 0,0 1-1 0 0,-1 0 1 0 0,1-1 0 0 0,0 1 0 0 0,0 0 0 0 0,0 0-1 0 0,0 0 1 0 0,-2 0 0 0 0,1 1 356 0 0,1-1-1 0 0,0 0 1 0 0,-1 1 0 0 0,1-1-1 0 0,0 1 1 0 0,0-1-1 0 0,-1 1 1 0 0,1 0 0 0 0,-3 2 1399 0 0,2-1-1399 0 0,-4 5-303 0 0,0 1 0 0 0,0 0 0 0 0,1 0 0 0 0,1 0 0 0 0,-1 1-1 0 0,1-1 1 0 0,0 1 0 0 0,1 0 0 0 0,0 0 0 0 0,1 0 0 0 0,0 1 0 0 0,0-1 0 0 0,1 0 0 0 0,0 1 0 0 0,0 16 0 0 0,3 13-6 0 0,1 0 0 0 0,12 55 0 0 0,-14-89-98 0 0,3 19 322 0 0,15 42 0 0 0,-17-59-295 0 0,1 0 0 0 0,0 0 0 0 0,0 0 0 0 0,1-1 0 0 0,0 0 0 0 0,0 1 0 0 0,0-1 0 0 0,1-1 0 0 0,0 1 0 0 0,6 5 0 0 0,-10-10-86 0 0,1 0-1 0 0,-1 0 1 0 0,0 0-1 0 0,0 0 0 0 0,1-1 1 0 0,-1 1-1 0 0,0 0 0 0 0,1-1 1 0 0,-1 1-1 0 0,1-1 0 0 0,-1 0 1 0 0,1 1-1 0 0,-1-1 1 0 0,1 0-1 0 0,-1 0 0 0 0,1 0 1 0 0,-1 0-1 0 0,1 0 0 0 0,-1 0 1 0 0,1 0-1 0 0,-1-1 0 0 0,1 1 1 0 0,-1-1-1 0 0,1 1 1 0 0,-1-1-1 0 0,1 1 0 0 0,-1-1 1 0 0,0 0-1 0 0,0 1 0 0 0,1-1 1 0 0,-1 0-1 0 0,0 0 0 0 0,0 0 1 0 0,0 0-1 0 0,0 0 1 0 0,0-1-1 0 0,0 1 0 0 0,1-2 1 0 0,5-5-83 0 0,-1-1 0 0 0,0-1 1 0 0,-1 1-1 0 0,5-14 0 0 0,-5 13-17 0 0,65-158-980 0 0,-48 108 464 0 0,3 0 0 0 0,39-65 0 0 0,-58 115 496 0 0,1-1 0 0 0,0 1-1 0 0,12-12 1 0 0,-16 20 116 0 0,-1-1 0 0 0,1 1 1 0 0,0-1-1 0 0,0 1 0 0 0,0 0 0 0 0,0 0 1 0 0,0 0-1 0 0,0 0 0 0 0,1 1 0 0 0,-1-1 1 0 0,0 1-1 0 0,1 0 0 0 0,-1 0 0 0 0,1 0 1 0 0,-1 1-1 0 0,5-1 0 0 0,-6 1 37 0 0,0 1 0 0 0,0-1 0 0 0,0 1-1 0 0,0 0 1 0 0,0-1 0 0 0,0 1 0 0 0,0 0-1 0 0,0 0 1 0 0,0 1 0 0 0,0-1 0 0 0,0 0 0 0 0,-1 0-1 0 0,1 1 1 0 0,-1-1 0 0 0,1 1 0 0 0,-1 0-1 0 0,1-1 1 0 0,-1 1 0 0 0,0 0 0 0 0,2 3-1 0 0,20 43 606 0 0,-22-44-579 0 0,46 155 1471 0 0,-38-118-1156 0 0,3 0 1 0 0,1-1-1 0 0,19 40 0 0 0,-28-73-272 0 0,-1 0 0 0 0,1 0 0 0 0,0 0 0 0 0,1-1-1 0 0,0 0 1 0 0,9 9 0 0 0,-13-13-92 0 0,1 0 0 0 0,0-1 0 0 0,0 0 0 0 0,0 1 0 0 0,0-1 1 0 0,0 0-1 0 0,0 0 0 0 0,0 0 0 0 0,1-1 0 0 0,-1 1 0 0 0,0 0 0 0 0,0-1 0 0 0,1 1 0 0 0,-1-1 0 0 0,0 0 0 0 0,1 0 0 0 0,-1 0 0 0 0,0 0 1 0 0,1 0-1 0 0,-1 0 0 0 0,0-1 0 0 0,0 1 0 0 0,1-1 0 0 0,-1 0 0 0 0,4-1 0 0 0,3-3-108 0 0,0 0 1 0 0,0-1-1 0 0,-1 0 0 0 0,1 0 0 0 0,-2-1 1 0 0,1 0-1 0 0,-1 0 0 0 0,0-1 0 0 0,0 0 0 0 0,-1 0 1 0 0,10-17-1 0 0,3-10-692 0 0,26-65 1 0 0,-32 68 470 0 0,-4 8-7 0 0,19-38-161 0 0,-27 58 526 0 0,2 0 1 0 0,-1 1-1 0 0,0-1 1 0 0,1 1-1 0 0,0-1 1 0 0,0 1-1 0 0,0 0 1 0 0,0 0-1 0 0,0 0 0 0 0,0 1 1 0 0,1-1-1 0 0,5-2 1 0 0,-8 5 10 0 0,0 0 0 0 0,0-1 0 0 0,0 1 0 0 0,-1 0 0 0 0,1 0 1 0 0,0 0-1 0 0,0 1 0 0 0,0-1 0 0 0,0 0 0 0 0,0 0 0 0 0,0 0 0 0 0,0 1 0 0 0,0-1 1 0 0,0 0-1 0 0,0 1 0 0 0,-1-1 0 0 0,1 1 0 0 0,0-1 0 0 0,0 1 0 0 0,0-1 0 0 0,-1 1 1 0 0,1 0-1 0 0,0-1 0 0 0,-1 1 0 0 0,1 0 0 0 0,-1-1 0 0 0,1 1 0 0 0,0 0 0 0 0,-1 0 0 0 0,0 0 1 0 0,1 0-1 0 0,-1-1 0 0 0,1 1 0 0 0,-1 2 0 0 0,15 38 880 0 0,-14-34-717 0 0,23 93 1106 0 0,3 16-634 0 0,-22-100-662 0 0,1-1 0 0 0,0 1 1 0 0,1-1-1 0 0,17 27 0 0 0,-20-36-83 0 0,0-1 1 0 0,0 0-1 0 0,0 0 0 0 0,1 0 1 0 0,0-1-1 0 0,0 0 0 0 0,0 0 0 0 0,0 0 1 0 0,1 0-1 0 0,0-1 0 0 0,9 5 1 0 0,-11-7-310 0 0,1 1 0 0 0,-1-1 1 0 0,1 0-1 0 0,-1 0 1 0 0,1 0-1 0 0,0-1 1 0 0,0 0-1 0 0,-1 0 0 0 0,1 0 1 0 0,0 0-1 0 0,-1-1 1 0 0,1 1-1 0 0,0-1 1 0 0,-1-1-1 0 0,1 1 0 0 0,6-3 1 0 0,13-10-6832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4.380"/>
    </inkml:context>
    <inkml:brush xml:id="br0">
      <inkml:brushProperty name="width" value="0.1" units="cm"/>
      <inkml:brushProperty name="height" value="0.1" units="cm"/>
      <inkml:brushProperty name="color" value="#FFFF00"/>
    </inkml:brush>
  </inkml:definitions>
  <inkml:trace contextRef="#ctx0" brushRef="#br0">253 111 17215 0 0,'-1'0'82'0'0,"-1"-1"1"0"0,1 1-1 0 0,-1 0 0 0 0,1-1 0 0 0,-1 1 1 0 0,1 0-1 0 0,-1 0 0 0 0,1 0 0 0 0,-1 0 0 0 0,1 0 1 0 0,-1 1-1 0 0,1-1 0 0 0,-1 0 0 0 0,1 1 1 0 0,-1-1-1 0 0,1 1 0 0 0,-1-1 0 0 0,1 1 0 0 0,0 0 1 0 0,-1 0-1 0 0,1 0 0 0 0,0 0 0 0 0,0-1 0 0 0,-1 2 1 0 0,1-1-1 0 0,0 0 0 0 0,-2 2 0 0 0,0 3 45 0 0,-1 0 0 0 0,1 1 1 0 0,0-1-1 0 0,0 0 0 0 0,-2 8 0 0 0,0 2 211 0 0,-1-1-297 0 0,2 0 0 0 0,0 0 0 0 0,0 0 0 0 0,2 0 1 0 0,0 1-1 0 0,0 0 0 0 0,2-1 0 0 0,0 1 0 0 0,0 0 0 0 0,5 22 0 0 0,-3-31-21 0 0,-1 0 0 0 0,1 0 0 0 0,1 0 0 0 0,-1 0-1 0 0,1-1 1 0 0,0 1 0 0 0,1-1 0 0 0,-1 0 0 0 0,1 0-1 0 0,1 0 1 0 0,4 5 0 0 0,-5-7 17 0 0,0-1-1 0 0,1 1 1 0 0,-1-1 0 0 0,1 0-1 0 0,0 0 1 0 0,0 0 0 0 0,0-1 0 0 0,0 0-1 0 0,0 0 1 0 0,0 0 0 0 0,1 0-1 0 0,-1-1 1 0 0,0 0 0 0 0,1 0-1 0 0,10 0 1 0 0,-5-2 3 0 0,0 1 0 0 0,0-2 0 0 0,0 1 0 0 0,0-2 0 0 0,0 0 0 0 0,-1 0 0 0 0,1 0 0 0 0,-1-2 0 0 0,1 1 0 0 0,-1-1 0 0 0,10-7 0 0 0,-8 4-28 0 0,0 0 0 0 0,0-1 1 0 0,-1 0-1 0 0,0-1 0 0 0,-1 0 0 0 0,0-1 0 0 0,-1 0 0 0 0,10-14 0 0 0,-14 16-11 0 0,1 0 0 0 0,-1 0 0 0 0,-1-1 0 0 0,0 1 0 0 0,0-1 0 0 0,-1 0 0 0 0,0 0 0 0 0,-1 0 0 0 0,0-1 0 0 0,0-12 0 0 0,-2 15 9 0 0,0 0 0 0 0,-1 1 0 0 0,0-1 0 0 0,0 1 0 0 0,-1-1 0 0 0,0 1 0 0 0,0 0 0 0 0,-1-1 0 0 0,0 1 0 0 0,0 0 0 0 0,0 1 0 0 0,-1-1 0 0 0,0 1 0 0 0,-10-12-1 0 0,5 8 0 0 0,-1-1 0 0 0,-1 2 0 0 0,0-1 0 0 0,0 1 0 0 0,0 1 0 0 0,-1 0 0 0 0,-1 1 0 0 0,1 0 0 0 0,-1 1 0 0 0,0 0 0 0 0,-1 1 0 0 0,1 1 0 0 0,-1 0 0 0 0,0 0 0 0 0,0 2 0 0 0,-1 0 0 0 0,1 0 0 0 0,0 1 0 0 0,0 1 0 0 0,-1 1 0 0 0,1 0 0 0 0,0 0 0 0 0,0 2 0 0 0,0 0 0 0 0,0 0 0 0 0,0 1 0 0 0,0 1 0 0 0,1 0 0 0 0,0 1 0 0 0,0 1 0 0 0,1 0 0 0 0,-1 0 0 0 0,-18 17 0 0 0,17-13-90 0 0,2 2-1 0 0,-15 17 1 0 0,24-27-3 0 0,0 0 1 0 0,1 0-1 0 0,0 1 0 0 0,-1-1 1 0 0,1 1-1 0 0,1 0 0 0 0,-1-1 1 0 0,0 1-1 0 0,1 0 0 0 0,0 0 1 0 0,0 0-1 0 0,0 0 0 0 0,0 0 1 0 0,1 0-1 0 0,0 8 0 0 0,0-10 11 0 0,0-1-1 0 0,1 1 1 0 0,-1-1-1 0 0,1 0 0 0 0,-1 1 1 0 0,1-1-1 0 0,0 1 1 0 0,-1-1-1 0 0,1 0 1 0 0,0 1-1 0 0,0-1 0 0 0,0 0 1 0 0,0 0-1 0 0,0 0 1 0 0,1 0-1 0 0,-1 0 1 0 0,0 0-1 0 0,0 0 1 0 0,2 1-1 0 0,1 0-233 0 0,0-1-1 0 0,-1 1 1 0 0,1-1 0 0 0,0 1-1 0 0,0-1 1 0 0,6 1 0 0 0,21 0-1375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4.780"/>
    </inkml:context>
    <inkml:brush xml:id="br0">
      <inkml:brushProperty name="width" value="0.1" units="cm"/>
      <inkml:brushProperty name="height" value="0.1" units="cm"/>
      <inkml:brushProperty name="color" value="#FFFF00"/>
    </inkml:brush>
  </inkml:definitions>
  <inkml:trace contextRef="#ctx0" brushRef="#br0">147 49 5063 0 0,'-19'-4'-1173'0'0,"18"4"1470"0"0,0 0-1 0 0,-1 0 1 0 0,1 0-1 0 0,0 0 1 0 0,0 1-1 0 0,-1-1 1 0 0,1 0 0 0 0,0 1-1 0 0,0-1 1 0 0,0 1-1 0 0,0-1 1 0 0,0 1 0 0 0,-1 0-1 0 0,1-1 1 0 0,-1 2-1 0 0,-1 1 956 0 0,0 1 1 0 0,0 0-1 0 0,1-1 0 0 0,-1 1 0 0 0,1 0 0 0 0,0 0 0 0 0,-2 5 1 0 0,-1 0-1021 0 0,-9 23-205 0 0,1-1 0 0 0,2 2 0 0 0,1-1 0 0 0,1 1 0 0 0,-5 46 0 0 0,8-28 384 0 0,2 0-1 0 0,7 100 1 0 0,-3-146-294 0 0,1 1-1 0 0,0-1 0 0 0,1 0 1 0 0,-1 1-1 0 0,1-1 1 0 0,0 0-1 0 0,0 0 1 0 0,5 7-1 0 0,-6-11-99 0 0,-1 0 0 0 0,1 0 0 0 0,0 0-1 0 0,-1 0 1 0 0,1 0 0 0 0,0-1 0 0 0,-1 1 0 0 0,1 0 0 0 0,0 0 0 0 0,0-1-1 0 0,0 1 1 0 0,0 0 0 0 0,0-1 0 0 0,0 1 0 0 0,0-1 0 0 0,0 1 0 0 0,0-1-1 0 0,0 0 1 0 0,0 1 0 0 0,0-1 0 0 0,0 0 0 0 0,0 0 0 0 0,0 0 0 0 0,0 0-1 0 0,0 0 1 0 0,0 0 0 0 0,0 0 0 0 0,0 0 0 0 0,0 0 0 0 0,0 0 0 0 0,1-1-1 0 0,-1 1 1 0 0,0 0 0 0 0,0-1 0 0 0,0 1 0 0 0,0-1 0 0 0,0 1 0 0 0,-1-1-1 0 0,1 1 1 0 0,0-1 0 0 0,0 0 0 0 0,0 1 0 0 0,0-1 0 0 0,-1 0 0 0 0,1 0-1 0 0,0 0 1 0 0,-1 1 0 0 0,1-1 0 0 0,0-2 0 0 0,5-4-15 0 0,-1-1 0 0 0,0 0 0 0 0,0 0 0 0 0,-1 0 0 0 0,0-1 0 0 0,5-17 0 0 0,12-59-4 0 0,-13 45 3 0 0,49-312-2083 0 0,-52 307 1998 0 0,-4 41 93 0 0,3-21 27 0 0,-4 24-16 0 0,0 0-1 0 0,0 0 1 0 0,1 0-1 0 0,-1 0 1 0 0,0 0-1 0 0,1 1 1 0 0,-1-1-1 0 0,0 0 1 0 0,1 0 0 0 0,-1 0-1 0 0,1 0 1 0 0,0 1-1 0 0,-1-1 1 0 0,1 0-1 0 0,-1 0 1 0 0,1 1-1 0 0,0-1 1 0 0,0 1-1 0 0,-1-1 1 0 0,2 0 0 0 0,-1 1 23 0 0,0 0 0 0 0,-1 0 0 0 0,1 0 1 0 0,0 0-1 0 0,-1 0 0 0 0,1 1 0 0 0,0-1 1 0 0,-1 0-1 0 0,1 0 0 0 0,-1 1 0 0 0,1-1 1 0 0,0 0-1 0 0,-1 1 0 0 0,1-1 0 0 0,-1 0 1 0 0,1 1-1 0 0,-1-1 0 0 0,1 1 1 0 0,-1-1-1 0 0,1 1 0 0 0,-1-1 0 0 0,0 1 1 0 0,1-1-1 0 0,-1 1 0 0 0,0 0 0 0 0,1-1 1 0 0,-1 2-1 0 0,10 21 336 0 0,-8-17-247 0 0,109 252 2741 0 0,-91-219-2731 0 0,2-1 1 0 0,2 0 0 0 0,1-2 0 0 0,41 45 0 0 0,-56-70-449 0 0,0-1 1 0 0,1 0-1 0 0,20 13 1 0 0,5-5-1761 0 0,-30-16 821 0 0,-1 0 1 0 0,1-1-1 0 0,0 1 1 0 0,10 0-1 0 0,13-3-5779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2.403"/>
    </inkml:context>
    <inkml:brush xml:id="br0">
      <inkml:brushProperty name="width" value="0.1" units="cm"/>
      <inkml:brushProperty name="height" value="0.1" units="cm"/>
      <inkml:brushProperty name="color" value="#E71224"/>
    </inkml:brush>
  </inkml:definitions>
  <inkml:trace contextRef="#ctx0" brushRef="#br0">850 83 5527 0 0,'0'-5'356'0'0,"-1"-1"-1"0"0,1 0 0 0 0,0 0 0 0 0,1 1 0 0 0,-1-1 0 0 0,1 0 1 0 0,0 1-1 0 0,1-1 0 0 0,-1 0 0 0 0,1 1 0 0 0,0 0 1 0 0,6-10-1 0 0,-69 17 5222 0 0,-15 2-3873 0 0,-145 26 0 0 0,163-20-20 0 0,-43 10 586 0 0,-55 8 810 0 0,130-25-2933 0 0,0-1 0 0 0,1-2-1 0 0,-1 0 1 0 0,-27-4 0 0 0,29-2-1848 0 0,22 5 1395 0 0,1 1 1 0 0,0-1-1 0 0,0 0 1 0 0,0 1-1 0 0,0-1 1 0 0,1 0 0 0 0,-1 1-1 0 0,0-1 1 0 0,0 0-1 0 0,0 0 1 0 0,0 0-1 0 0,0-1 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5.147"/>
    </inkml:context>
    <inkml:brush xml:id="br0">
      <inkml:brushProperty name="width" value="0.1" units="cm"/>
      <inkml:brushProperty name="height" value="0.1" units="cm"/>
      <inkml:brushProperty name="color" value="#FFFF00"/>
    </inkml:brush>
  </inkml:definitions>
  <inkml:trace contextRef="#ctx0" brushRef="#br0">661 32 3679 0 0,'-19'-31'15798'0'0,"-8"41"-16337"0"0,-132 44-2255 0 0,2 10 3464 0 0,108-42 1059 0 0,-60 34 1 0 0,93-46-1474 0 0,0 0 1 0 0,1 1 0 0 0,1 1-1 0 0,0 0 1 0 0,0 1 0 0 0,1 1-1 0 0,-14 19 1 0 0,25-31-249 0 0,1 0 0 0 0,0-1 1 0 0,0 1-1 0 0,0 0 0 0 0,0 0 0 0 0,0 0 1 0 0,0 0-1 0 0,1 0 0 0 0,-1 0 0 0 0,0 0 1 0 0,1 0-1 0 0,0 0 0 0 0,-1 0 1 0 0,1 0-1 0 0,0 0 0 0 0,0 0 0 0 0,0 0 1 0 0,0 0-1 0 0,1 1 0 0 0,-1-1 0 0 0,1 0 1 0 0,0 2-1 0 0,0-2 14 0 0,1 1 0 0 0,-1-1-1 0 0,1 0 1 0 0,-1 0 0 0 0,1 0 0 0 0,0 0 0 0 0,0 0 0 0 0,0 0-1 0 0,0 0 1 0 0,0-1 0 0 0,1 1 0 0 0,-1-1 0 0 0,0 1 0 0 0,1-1-1 0 0,-1 0 1 0 0,5 1 0 0 0,41 12 40 0 0,1-2 0 0 0,0-2 0 0 0,89 5 0 0 0,-95-11-54 0 0,34 3-43 0 0,89 11-169 0 0,-137-13 167 0 0,-1 1 0 0 0,0 1 0 0 0,46 19 0 0 0,-62-21 27 0 0,0 1 0 0 0,-1 0-1 0 0,1 1 1 0 0,17 15 0 0 0,-26-20 30 0 0,0 1 0 0 0,-1-1 1 0 0,1 1-1 0 0,-1 0 1 0 0,0-1-1 0 0,0 1 0 0 0,0 0 1 0 0,0 0-1 0 0,-1 1 1 0 0,2 3-1 0 0,-2-6 9 0 0,-1 1 1 0 0,1 0-1 0 0,-1 0 1 0 0,0 0-1 0 0,0 0 1 0 0,0-1-1 0 0,0 1 0 0 0,0 0 1 0 0,0 0-1 0 0,0 0 1 0 0,-1 0-1 0 0,1-1 1 0 0,-1 1-1 0 0,1 0 0 0 0,-1 0 1 0 0,0-1-1 0 0,0 1 1 0 0,0-1-1 0 0,0 1 1 0 0,-2 2-1 0 0,-2 1 96 0 0,0 0 1 0 0,-1-1-1 0 0,0 1 0 0 0,0-1 1 0 0,0-1-1 0 0,0 1 0 0 0,-1-1 1 0 0,1 0-1 0 0,-1-1 0 0 0,-10 4 0 0 0,-8 3 138 0 0,-16 8 213 0 0,-81 22 0 0 0,106-35-995 0 0,-1-1-1 0 0,0 0 0 0 0,0-1 0 0 0,0-1 0 0 0,0-1 0 0 0,0 0 1 0 0,-33-5-1 0 0,28-2-1431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15.477"/>
    </inkml:context>
    <inkml:brush xml:id="br0">
      <inkml:brushProperty name="width" value="0.1" units="cm"/>
      <inkml:brushProperty name="height" value="0.1" units="cm"/>
      <inkml:brushProperty name="color" value="#FFFF00"/>
    </inkml:brush>
  </inkml:definitions>
  <inkml:trace contextRef="#ctx0" brushRef="#br0">218 4 19807 0 0,'-13'-4'1760'0'0,"2"4"-1408"0"0,6 2-280 0 0,1 2-72 0 0,1-3 768 0 0,-3 1 144 0 0,-3 2 24 0 0,-8 1 8 0 0,-3 3-856 0 0,-3-1-176 0 0,-3 2-32 0 0,4-1-8 0 0,0-1-1120 0 0,4-2-224 0 0,-1 1-40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39.149"/>
    </inkml:context>
    <inkml:brush xml:id="br0">
      <inkml:brushProperty name="width" value="0.1" units="cm"/>
      <inkml:brushProperty name="height" value="0.1" units="cm"/>
      <inkml:brushProperty name="color" value="#FFFF00"/>
    </inkml:brush>
  </inkml:definitions>
  <inkml:trace contextRef="#ctx0" brushRef="#br0">70 29 14799 0 0,'-9'-3'320'0'0,"-4"-3"72"0"0,0 1 16 0 0,6 1 8 0 0,3 2-328 0 0,2 4-88 0 0,-3-4 0 0 0,-1 0 0 0 0,3-1 0 0 0,-1 1 0 0 0,0 0 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39.509"/>
    </inkml:context>
    <inkml:brush xml:id="br0">
      <inkml:brushProperty name="width" value="0.1" units="cm"/>
      <inkml:brushProperty name="height" value="0.1" units="cm"/>
      <inkml:brushProperty name="color" value="#FFFF00"/>
    </inkml:brush>
  </inkml:definitions>
  <inkml:trace contextRef="#ctx0" brushRef="#br0">46 24 14855 0 0,'-9'-5'320'0'0,"2"-1"72"0"0,0 3 16 0 0,5 1 104 0 0,0 4-512 0 0,-2-4 0 0 0,-3-2 0 0 0,0 1-1368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6:39.898"/>
    </inkml:context>
    <inkml:brush xml:id="br0">
      <inkml:brushProperty name="width" value="0.1" units="cm"/>
      <inkml:brushProperty name="height" value="0.1" units="cm"/>
      <inkml:brushProperty name="color" value="#FFFF00"/>
    </inkml:brush>
  </inkml:definitions>
  <inkml:trace contextRef="#ctx0" brushRef="#br0">145 32 18487 0 0,'-22'-2'408'0'0,"2"-2"80"0"0,-2-1 24 0 0,8 1 0 0 0,6 2-408 0 0,3 2-104 0 0,1-1 0 0 0,-5-1 0 0 0,-7-2-376 0 0,1 1-96 0 0,6-1-16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14.709"/>
    </inkml:context>
    <inkml:brush xml:id="br0">
      <inkml:brushProperty name="width" value="0.1" units="cm"/>
      <inkml:brushProperty name="height" value="0.1" units="cm"/>
      <inkml:brushProperty name="color" value="#FFFF00"/>
    </inkml:brush>
  </inkml:definitions>
  <inkml:trace contextRef="#ctx0" brushRef="#br0">39 3090 1839 0 0,'-5'5'-145'0'0,"-11"1"5569"0"0,11-5-4608 0 0,11-7-542 0 0,-1 0 0 0 0,0 0 1 0 0,-1-1-1 0 0,1 1 0 0 0,4-13 0 0 0,4-10 21 0 0,-1-1-1 0 0,-1 0 0 0 0,-2-1 1 0 0,-2-1-1 0 0,5-36 1 0 0,8-164 1057 0 0,-19 220-1327 0 0,3-53 155 0 0,3-109 313 0 0,-7 133-306 0 0,-3 0 1 0 0,-8-51 0 0 0,-42-229 772 0 0,42 238-892 0 0,5 0 0 0 0,3-1 0 0 0,8-94 0 0 0,0 124-68 0 0,2 1 0 0 0,2 0 0 0 0,3 0 0 0 0,31-88 0 0 0,-18 78 0 0 0,3 2 0 0 0,2 0 0 0 0,52-77 0 0 0,-42 84 0 0 0,2 3 0 0 0,72-68 0 0 0,-46 60 0 0 0,-49 44 0 0 0,0 0 0 0 0,-1-2 0 0 0,25-30 0 0 0,-41 45 3 0 0,-1 1 0 0 0,0 0 0 0 0,0-1 0 0 0,0 0 0 0 0,0 1 0 0 0,0-1 0 0 0,-1 1 0 0 0,1-1 0 0 0,0 0 0 0 0,-1 0 0 0 0,1 1 0 0 0,-1-1 0 0 0,0 0 0 0 0,0 0 0 0 0,1 0 0 0 0,-1 1 0 0 0,0-1 0 0 0,-1-2 0 0 0,0 0 8 0 0,-1-1 0 0 0,1 1-1 0 0,-1 0 1 0 0,0 1 0 0 0,0-1 0 0 0,-5-6-1 0 0,4 7-5 0 0,0 0 0 0 0,1 0 0 0 0,-1 0 0 0 0,0 1 0 0 0,-1-1 0 0 0,1 1 0 0 0,0 0 0 0 0,-1 0 0 0 0,1 0 0 0 0,-1 1 0 0 0,0-1 0 0 0,1 1 0 0 0,-1 0 0 0 0,0 0 0 0 0,-5-1 0 0 0,-10-1 7 0 0,-35-1-1 0 0,44 4 16 0 0,-13-1-15 0 0,0 2 0 0 0,0 1 0 0 0,0 1 0 0 0,1 1 0 0 0,-1 0 0 0 0,-40 16 0 0 0,-122 64 96 0 0,97-41-90 0 0,84-41-18 0 0,-1 0 0 0 0,0 0 0 0 0,0 0 0 0 0,0-1 0 0 0,0 1 0 0 0,-10 0 0 0 0,36-19 0 0 0,26-13-100 0 0,69-60 0 0 0,-24 17 12 0 0,-17 20 88 0 0,82-66 0 0 0,-142 107 0 0 0,-8 6 0 0 0,0-1 0 0 0,0 2 0 0 0,1-1 0 0 0,0 1 0 0 0,17-9 0 0 0,-39 40 0 0 0,1 1-17 0 0,1 1 0 0 0,2 1 0 0 0,-10 38 0 0 0,-13 38 37 0 0,-17 11 156 0 0,21-52-89 0 0,3 1-1 0 0,-30 116 0 0 0,52-157-414 0 0,1 0 0 0 0,1 1 0 0 0,0-1 0 0 0,2 1 0 0 0,5 38 0 0 0,-4-47-4683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7:15.311"/>
    </inkml:context>
    <inkml:brush xml:id="br0">
      <inkml:brushProperty name="width" value="0.1" units="cm"/>
      <inkml:brushProperty name="height" value="0.1" units="cm"/>
      <inkml:brushProperty name="color" value="#FFFF00"/>
    </inkml:brush>
  </inkml:definitions>
  <inkml:trace contextRef="#ctx0" brushRef="#br0">50 4 4143 0 0,'-2'-1'92'0'0,"-1"1"-1"0"0,0-1 1 0 0,0 0-1 0 0,0 1 1 0 0,0 0-1 0 0,1 0 0 0 0,-1-1 1 0 0,-5 2-1 0 0,7-1 28 0 0,0 1 0 0 0,-1 0 0 0 0,1-1 1 0 0,0 1-1 0 0,0 0 0 0 0,0-1 0 0 0,1 1 0 0 0,-1 0 0 0 0,0 0 0 0 0,0 0 0 0 0,0 0 0 0 0,1 0 0 0 0,-1 0 0 0 0,0 0 1 0 0,1 0-1 0 0,-1 0 0 0 0,1 0 0 0 0,-1 0 0 0 0,1 0 0 0 0,-1 0 0 0 0,1 0 0 0 0,0 1 0 0 0,0-1 0 0 0,-1 1 0 0 0,1 5 13 0 0,-1-1 1 0 0,0 1-1 0 0,1-1 0 0 0,0 1 0 0 0,1-1 0 0 0,0 1 0 0 0,0-1 0 0 0,0 1 0 0 0,0-1 0 0 0,1 0 1 0 0,0 0-1 0 0,1 1 0 0 0,-1-2 0 0 0,7 11 0 0 0,5 8 92 0 0,2-1 1 0 0,21 25-1 0 0,-7-11 57 0 0,8 16 79 0 0,-3 2 0 0 0,46 91 0 0 0,-56-101-259 0 0,-19-36-28 0 0,0 1-1 0 0,0 0 1 0 0,-1 0 0 0 0,7 21-1 0 0,-14-29 592 0 0,-5-5 15 0 0,6 2-590 0 0,0 1 0 0 0,0-1 0 0 0,0 0 0 0 0,0 0 0 0 0,1 1 0 0 0,-1-1 0 0 0,0 0 0 0 0,0 0 0 0 0,1 0 0 0 0,-1 0 1 0 0,0 0-1 0 0,1 0 0 0 0,-1-2 0 0 0,0-7 96 0 0,0-1 0 0 0,1 0 1 0 0,0 0-1 0 0,1 1 0 0 0,0-1 0 0 0,5-17 1 0 0,-1-2-26 0 0,5-20 67 0 0,2 1 0 0 0,22-54 0 0 0,-23 68-99 0 0,12-23 165 0 0,-20 52-282 0 0,0 0 1 0 0,0 0-1 0 0,0 1 1 0 0,1-1-1 0 0,0 1 0 0 0,0 0 1 0 0,8-7-1 0 0,-11 11-112 0 0,1 0-1 0 0,-1 1 1 0 0,0-1 0 0 0,1 0-1 0 0,-1 1 1 0 0,0-1 0 0 0,1 1-1 0 0,-1-1 1 0 0,0 1 0 0 0,1 0-1 0 0,-1 0 1 0 0,1-1-1 0 0,-1 1 1 0 0,1 0 0 0 0,-1 0-1 0 0,1 0 1 0 0,-1 1 0 0 0,0-1-1 0 0,1 0 1 0 0,-1 0-1 0 0,1 1 1 0 0,-1-1 0 0 0,0 1-1 0 0,1 0 1 0 0,-1-1 0 0 0,0 1-1 0 0,0 0 1 0 0,1-1-1 0 0,-1 1 1 0 0,0 0 0 0 0,1 1-1 0 0,11 9-5214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28:40.088"/>
    </inkml:context>
    <inkml:brush xml:id="br0">
      <inkml:brushProperty name="width" value="0.1" units="cm"/>
      <inkml:brushProperty name="height" value="0.1" units="cm"/>
      <inkml:brushProperty name="color" value="#FFFF00"/>
    </inkml:brush>
  </inkml:definitions>
  <inkml:trace contextRef="#ctx0" brushRef="#br0">4107 1161 4631 0 0,'-3'-10'3183'0'0,"15"15"1929"0"0,-16-9-4677 0 0,0 0 0 0 0,0-1 0 0 0,0 1-1 0 0,1-1 1 0 0,0 0 0 0 0,-5-7 0 0 0,7 9-360 0 0,0 0 0 0 0,0-1 1 0 0,0 1-1 0 0,1-1 0 0 0,-1 1 1 0 0,1 0-1 0 0,0-1 0 0 0,0 1 0 0 0,0-1 1 0 0,0 1-1 0 0,1 0 0 0 0,1-6 1 0 0,6-34 97 0 0,0-1 534 0 0,26-83-1 0 0,-32 121-658 0 0,-1 0 0 0 0,1 0-1 0 0,-2 0 1 0 0,1 0 0 0 0,-1 0-1 0 0,0 0 1 0 0,0 0 0 0 0,0 0-1 0 0,-1 0 1 0 0,-1-7 0 0 0,0 7 8 0 0,1-1-1 0 0,0 0 1 0 0,1 1 0 0 0,0-1 0 0 0,0 0-1 0 0,0 0 1 0 0,1 1 0 0 0,2-11 0 0 0,6-9 25 0 0,8-36-73 0 0,-16 57 0 0 0,0 0 0 0 0,-1 0-1 0 0,0 0 1 0 0,0 0 0 0 0,0 1-1 0 0,0-1 1 0 0,-1 0-1 0 0,0 0 1 0 0,0 0 0 0 0,-2-7-1 0 0,-2-3 100 0 0,0 0-1 0 0,2 0 1 0 0,-3-16-1 0 0,3 13 53 0 0,-8-30 0 0 0,2 17 3 0 0,-5-36 1 0 0,0 1 28 0 0,13 61-173 0 0,-1 1 0 0 0,0 0 0 0 0,0-1 0 0 0,0 1 0 0 0,-1 0 0 0 0,1 0 1 0 0,-1 1-1 0 0,0-1 0 0 0,0 0 0 0 0,0 1 0 0 0,-4-3 0 0 0,-46-35 251 0 0,31 26-132 0 0,12 7-123 0 0,-1 2 0 0 0,0-1-1 0 0,0 2 1 0 0,-1-1 0 0 0,0 2 0 0 0,-16-6 0 0 0,-77-11 149 0 0,74 16-125 0 0,2-1 0 0 0,-48-15-1 0 0,47 11-19 0 0,0 2 0 0 0,-53-8 0 0 0,35 8-8 0 0,14 4 27 0 0,0 1 0 0 0,0 1 0 0 0,-35 4 0 0 0,-163 18 231 0 0,130-9-192 0 0,-115 19 64 0 0,-95 6-28 0 0,189-32-100 0 0,-197 4 104 0 0,-5-17-52 0 0,137 6-64 0 0,-47-5 0 0 0,-330-25 64 0 0,463 32-64 0 0,2 0 0 0 0,-135 14 0 0 0,133 6-64 0 0,91-16 55 0 0,-1 0 0 0 0,1 1 0 0 0,0 1 0 0 0,1 0-1 0 0,-1 0 1 0 0,-15 11 0 0 0,23-13 7 0 0,1-1-1 0 0,-1 1 0 0 0,1-1 1 0 0,0 1-1 0 0,0 0 0 0 0,0-1 1 0 0,1 1-1 0 0,-1 0 0 0 0,0 0 1 0 0,1 1-1 0 0,0-1 1 0 0,0 0-1 0 0,0 0 0 0 0,-1 6 1 0 0,0 6-15 0 0,1 0 0 0 0,0 16 0 0 0,0-12 24 0 0,1 34-62 0 0,9 63-1 0 0,-1-13 42 0 0,-4 109 14 0 0,5 66 0 0 0,-7-245 0 0 0,8 78 0 0 0,-8-95 0 0 0,1 0 0 0 0,1 1 0 0 0,1-1 0 0 0,10 24 0 0 0,-12-35 0 0 0,-1-1 0 0 0,1 0 0 0 0,0 1 0 0 0,0-1 0 0 0,0 0 0 0 0,1 0 0 0 0,0-1 0 0 0,-1 1 0 0 0,1-1 0 0 0,0 0 0 0 0,0 0 0 0 0,1 0 0 0 0,-1 0 0 0 0,1-1 0 0 0,0 1 0 0 0,-1-1 0 0 0,1-1 0 0 0,9 3 0 0 0,6 0 0 0 0,0 0 0 0 0,1-2 0 0 0,31 0 0 0 0,21 2 0 0 0,-6 6 0 0 0,71 7-64 0 0,9-9 64 0 0,-102-7 0 0 0,47 0-11 0 0,-7-3-31 0 0,-4-1 31 0 0,17-1 0 0 0,-3 1-31 0 0,-32 1 31 0 0,28 3 11 0 0,-22 2 0 0 0,45-1 0 0 0,-11-1 0 0 0,-8-3 0 0 0,28 0-60 0 0,-68 1 36 0 0,-21 1-24 0 0,70 6 36 0 0,29 6 12 0 0,3 2 0 0 0,-27-7 0 0 0,-14-4 0 0 0,-7 0 0 0 0,6 1 0 0 0,9-2 0 0 0,2-1 0 0 0,5-2 0 0 0,4-1 0 0 0,-6-2 0 0 0,-11 1 0 0 0,-4 4 0 0 0,1-2 0 0 0,16-3 0 0 0,-5-1 0 0 0,-9 4 0 0 0,1 3-139 0 0,-53 3-115 0 0,18-1-1141 0 0,-59-4 423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04.148"/>
    </inkml:context>
    <inkml:brush xml:id="br0">
      <inkml:brushProperty name="width" value="0.1" units="cm"/>
      <inkml:brushProperty name="height" value="0.1" units="cm"/>
      <inkml:brushProperty name="color" value="#FFFF00"/>
    </inkml:brush>
  </inkml:definitions>
  <inkml:trace contextRef="#ctx0" brushRef="#br0">1691 7 4895 0 0,'-3'-1'78'0'0,"1"0"0"0"0,-1 0 0 0 0,1 0 0 0 0,-1 0 0 0 0,1 1 0 0 0,-1-1 0 0 0,0 1 0 0 0,1-1 0 0 0,-1 1 0 0 0,0 0 0 0 0,1 0 0 0 0,-1 0 0 0 0,0 1 0 0 0,1-1 0 0 0,-1 0 0 0 0,1 1 0 0 0,-1 0 0 0 0,0 0 0 0 0,-2 1 0 0 0,-61 43 6769 0 0,45-36-6580 0 0,0-2-1 0 0,-1 0 1 0 0,-39 6 0 0 0,30-7 218 0 0,-136 17 4329 0 0,40-7-3843 0 0,-175 43 672 0 0,-1 1 426 0 0,181-43-1183 0 0,-129 0 0 0 0,241-16-1045 0 0,0-1 0 0 0,-1-1 0 0 0,1 0 0 0 0,0 0-1 0 0,0-1 1 0 0,0 0 0 0 0,0 0 0 0 0,0-2 0 0 0,0 1 0 0 0,-10-6-1 0 0,-1-5-1453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10.229"/>
    </inkml:context>
    <inkml:brush xml:id="br0">
      <inkml:brushProperty name="width" value="0.1" units="cm"/>
      <inkml:brushProperty name="height" value="0.1" units="cm"/>
      <inkml:brushProperty name="color" value="#AB008B"/>
    </inkml:brush>
  </inkml:definitions>
  <inkml:trace contextRef="#ctx0" brushRef="#br0">1682 68 2127 0 0,'3'-2'288'0'0,"0"0"0"0"0,1-1 0 0 0,-1 1 0 0 0,0 0 0 0 0,1 0 0 0 0,0 1-1 0 0,-1-1 1 0 0,7-1 0 0 0,-6 2-5 0 0,-1 0 0 0 0,1 0 0 0 0,-1 0-1 0 0,0-1 1 0 0,1 0 0 0 0,-1 0 0 0 0,0 0 0 0 0,4-3 331 0 0,-11 23 6964 0 0,-3-15-6922 0 0,-1-1 0 0 0,0 1 1 0 0,-12 1-1 0 0,-8 2 113 0 0,-3 6-33 0 0,26-10-602 0 0,-1 1-1 0 0,1-1 0 0 0,-1 0 0 0 0,0 0 0 0 0,0-1 0 0 0,0 1 0 0 0,1-1 1 0 0,-1-1-1 0 0,0 1 0 0 0,-1-1 0 0 0,1 0 0 0 0,0 0 0 0 0,0-1 0 0 0,-11-2 1 0 0,-92-35 1595 0 0,50 26-1296 0 0,0 3 1 0 0,0 2-1 0 0,-79 0 1 0 0,68 5-311 0 0,15-1 142 0 0,0 2 0 0 0,1 3 0 0 0,-1 2 0 0 0,-64 13 0 0 0,86-12-61 0 0,-1-1-1 0 0,0-2 1 0 0,0-1-1 0 0,0-2 1 0 0,-42-6-1 0 0,46 4-53 0 0,-125-2 397 0 0,94 5-1302 0 0,-111-15-1 0 0,147 9-1705 0 0,-2-4-6346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3.026"/>
    </inkml:context>
    <inkml:brush xml:id="br0">
      <inkml:brushProperty name="width" value="0.1" units="cm"/>
      <inkml:brushProperty name="height" value="0.1" units="cm"/>
      <inkml:brushProperty name="color" value="#E71224"/>
    </inkml:brush>
  </inkml:definitions>
  <inkml:trace contextRef="#ctx0" brushRef="#br0">1162 88 6911 0 0,'-18'-3'992'0'0,"0"0"-1"0"0,0 2 1 0 0,0 0-1 0 0,0 1 1 0 0,-1 1-1 0 0,-21 4 1 0 0,-7-1-638 0 0,-19 0 475 0 0,8 1 821 0 0,-109-5 0 0 0,100-6 569 0 0,-196-22 3734 0 0,89-2-7236 0 0,102 16 1542 0 0,33 7-1800 0 0,-1-2-5416 0 0,20 4-365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12.432"/>
    </inkml:context>
    <inkml:brush xml:id="br0">
      <inkml:brushProperty name="width" value="0.1" units="cm"/>
      <inkml:brushProperty name="height" value="0.1" units="cm"/>
      <inkml:brushProperty name="color" value="#AB008B"/>
    </inkml:brush>
  </inkml:definitions>
  <inkml:trace contextRef="#ctx0" brushRef="#br0">4927 160 1375 0 0,'-23'-15'1119'0'0,"19"11"55"0"0,1 1-1 0 0,-1 0 0 0 0,1-1 0 0 0,0 0 0 0 0,-4-7 0 0 0,-9-25 3941 0 0,7 10-7418 0 0,8 23 2421 0 0,0 0 0 0 0,0-1-1 0 0,0 2 1 0 0,-1-1 0 0 0,0 0-1 0 0,0 0 1 0 0,1 0-1 0 0,-2 1 1 0 0,1-1 0 0 0,0 1-1 0 0,0 0 1 0 0,-1-1 0 0 0,1 1-1 0 0,-1 0 1 0 0,0 1 0 0 0,1-1-1 0 0,-1 0 1 0 0,0 1 0 0 0,0-1-1 0 0,0 1 1 0 0,0 0-1 0 0,-1 0 1 0 0,1 0 0 0 0,0 1-1 0 0,0-1 1 0 0,0 1 0 0 0,-1-1-1 0 0,1 1 1 0 0,-5 1 0 0 0,-10 0 416 0 0,1 0 1 0 0,0 2 0 0 0,0 0 0 0 0,-21 7 0 0 0,33-8-551 0 0,-110 35 1134 0 0,65-20-349 0 0,-69 15 1 0 0,59-21-343 0 0,-1-2 1 0 0,0-3-1 0 0,-101-3 1 0 0,47-7-49 0 0,-81-7 364 0 0,-140 5 164 0 0,187 9-464 0 0,42-4 271 0 0,-140 4-1071 0 0,150-2 374 0 0,1-4 0 0 0,-118-18 1 0 0,117 9 113 0 0,-1 4 1 0 0,-108 5 0 0 0,-12 9-135 0 0,54-2 84 0 0,78 1-6 0 0,36-1 26 0 0,-1-2 1 0 0,-84-8-1 0 0,-3-11 52 0 0,-154 1 1 0 0,235 14-51 0 0,-81-13 0 0 0,102 11 71 0 0,0 2-1 0 0,-64 3 1 0 0,-70 17 236 0 0,32 8-109 0 0,93-16-879 0 0,-1-1 1 0 0,-85 4-1 0 0,107-15-5889 0 0,2-1-2171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17.714"/>
    </inkml:context>
    <inkml:brush xml:id="br0">
      <inkml:brushProperty name="width" value="0.1" units="cm"/>
      <inkml:brushProperty name="height" value="0.1" units="cm"/>
      <inkml:brushProperty name="color" value="#AB008B"/>
    </inkml:brush>
  </inkml:definitions>
  <inkml:trace contextRef="#ctx0" brushRef="#br0">2644 28 2759 0 0,'-52'7'6069'0'0,"7"0"-1848"0"0,14-9-4455 0 0,4-9 2607 0 0,3 2 1484 0 0,5 6-4387 0 0,-34 3 1884 0 0,-146 4 1141 0 0,60-7-1728 0 0,107 0-563 0 0,0 1 0 0 0,-1 2 0 0 0,1 2 0 0 0,-36 5 0 0 0,5 3 169 0 0,0-4 1 0 0,-96-1-1 0 0,-197 6 462 0 0,296-5-685 0 0,23-2-25 0 0,-69-1 0 0 0,30-6 130 0 0,-62-5 36 0 0,-121-14 45 0 0,95 16 87 0 0,9 1 77 0 0,76-1-273 0 0,41 4-1383 0 0,-53-9 0 0 0,78 7-1466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18.627"/>
    </inkml:context>
    <inkml:brush xml:id="br0">
      <inkml:brushProperty name="width" value="0.1" units="cm"/>
      <inkml:brushProperty name="height" value="0.1" units="cm"/>
      <inkml:brushProperty name="color" value="#AB008B"/>
    </inkml:brush>
  </inkml:definitions>
  <inkml:trace contextRef="#ctx0" brushRef="#br0">1854 31 4143 0 0,'-21'-13'402'0'0,"-2"-1"767"0"0,2 10 6906 0 0,11 5-7913 0 0,0 0 1 0 0,1 1-1 0 0,-1 0 1 0 0,0 0 0 0 0,1 1-1 0 0,0 1 1 0 0,-1-1-1 0 0,1 1 1 0 0,1 1-1 0 0,-10 6 1 0 0,10-7-87 0 0,-6 2 439 0 0,0 0 0 0 0,0 0 1 0 0,-1-2-1 0 0,-18 5 0 0 0,-62 6 1615 0 0,-172 39 318 0 0,122-20-1673 0 0,81-23-108 0 0,-130 6 1 0 0,-67-21 342 0 0,185-2-882 0 0,0-2 0 0 0,1-4 0 0 0,1-4 0 0 0,-105-34 0 0 0,123 25-3313 0 0,39 15 1530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22.314"/>
    </inkml:context>
    <inkml:brush xml:id="br0">
      <inkml:brushProperty name="width" value="0.1" units="cm"/>
      <inkml:brushProperty name="height" value="0.1" units="cm"/>
      <inkml:brushProperty name="color" value="#AB008B"/>
    </inkml:brush>
  </inkml:definitions>
  <inkml:trace contextRef="#ctx0" brushRef="#br0">2432 189 11519 0 0,'-16'-6'1452'0'0,"-31"-7"1"0"0,36 10-1234 0 0,-1 0 1 0 0,1 0 0 0 0,0-1 0 0 0,0 0 0 0 0,0-1 0 0 0,-11-7 0 0 0,7 3-284 0 0,-1 0 0 0 0,1 1 0 0 0,-2 0 1 0 0,-28-8-1 0 0,-72-11 2394 0 0,101 24-1714 0 0,-22-5 437 0 0,-58-3-1 0 0,0-2-568 0 0,84 12-480 0 0,-89-8 240 0 0,-109 3 0 0 0,-329 30 2185 0 0,486-22-2259 0 0,-299-1 1259 0 0,25-33-17 0 0,277 30-1132 0 0,-52 4 1 0 0,39 5-8223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23.063"/>
    </inkml:context>
    <inkml:brush xml:id="br0">
      <inkml:brushProperty name="width" value="0.1" units="cm"/>
      <inkml:brushProperty name="height" value="0.1" units="cm"/>
      <inkml:brushProperty name="color" value="#AB008B"/>
    </inkml:brush>
  </inkml:definitions>
  <inkml:trace contextRef="#ctx0" brushRef="#br0">939 76 6911 0 0,'-55'-22'-14'0'0,"31"15"2157"0"0,-1 1 1 0 0,1 0 0 0 0,-1 2 0 0 0,-36-2-1 0 0,-10 7-1239 0 0,-2 5 12 0 0,-6 2-85 0 0,-1-4 0 0 0,-125-9 1 0 0,149-1-1229 0 0,-77-19 0 0 0,106 18-1403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24.830"/>
    </inkml:context>
    <inkml:brush xml:id="br0">
      <inkml:brushProperty name="width" value="0.1" units="cm"/>
      <inkml:brushProperty name="height" value="0.1" units="cm"/>
      <inkml:brushProperty name="color" value="#AB008B"/>
    </inkml:brush>
  </inkml:definitions>
  <inkml:trace contextRef="#ctx0" brushRef="#br0">1951 96 455 0 0,'-21'1'645'0'0,"16"-1"409"0"0,-1 0 0 0 0,1 1 0 0 0,0-2 0 0 0,0 1-1 0 0,-1 0 1 0 0,1-1 0 0 0,0 0 0 0 0,-7-3 0 0 0,-8-9-1073 0 0,18 11 320 0 0,-1 0 0 0 0,1 0 0 0 0,0 0 0 0 0,-1 1 0 0 0,0-1 0 0 0,1 1 0 0 0,-1 0-1 0 0,0 0 1 0 0,1 0 0 0 0,-1 0 0 0 0,0 0 0 0 0,0 0 0 0 0,0 1 0 0 0,0-1 0 0 0,0 1 0 0 0,0 0 0 0 0,-3 0 0 0 0,-7 1 316 0 0,1 1 0 0 0,-24 6 0 0 0,4-1 404 0 0,-26 0 434 0 0,49-6-1241 0 0,1 0 0 0 0,-1-1 1 0 0,0 0-1 0 0,1 0 0 0 0,-1-1 1 0 0,-11-3-1 0 0,11 2-21 0 0,-1 1-1 0 0,1 0 1 0 0,0 1-1 0 0,-1-1 1 0 0,-12 3 0 0 0,-21 5 249 0 0,11-2-70 0 0,1 0 0 0 0,-1-2-1 0 0,-33-1 1 0 0,19-2 138 0 0,-54 7-1 0 0,0 0-105 0 0,16-4-140 0 0,-1 0 209 0 0,-139-11-1 0 0,-114-39 210 0 0,223 30-717 0 0,91 14-463 0 0,-68-12-389 0 0,32 0-6641 0 0,20 1-766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30.480"/>
    </inkml:context>
    <inkml:brush xml:id="br0">
      <inkml:brushProperty name="width" value="0.1" units="cm"/>
      <inkml:brushProperty name="height" value="0.1" units="cm"/>
      <inkml:brushProperty name="color" value="#AB008B"/>
    </inkml:brush>
  </inkml:definitions>
  <inkml:trace contextRef="#ctx0" brushRef="#br0">840 76 5527 0 0,'-11'-12'-311'0'0,"8"8"806"0"0,0 0 0 0 0,-1 1-1 0 0,1-1 1 0 0,-1 1 0 0 0,0 0-1 0 0,0 0 1 0 0,0 0 0 0 0,0 1-1 0 0,0 0 1 0 0,-1-1 0 0 0,1 1 0 0 0,-1 1-1 0 0,-8-3 1 0 0,-17-3-243 0 0,8 2 535 0 0,0 1 1 0 0,0 1 0 0 0,-24 0 0 0 0,5 5 1230 0 0,-79 14 1 0 0,54-5-1146 0 0,13-7 207 0 0,35-3-89 0 0,-37 7-1 0 0,-51 22 248 0 0,66-17-2318 0 0,-72 13 0 0 0,101-24-211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33.536"/>
    </inkml:context>
    <inkml:brush xml:id="br0">
      <inkml:brushProperty name="width" value="0.1" units="cm"/>
      <inkml:brushProperty name="height" value="0.1" units="cm"/>
      <inkml:brushProperty name="color" value="#AB008B"/>
    </inkml:brush>
  </inkml:definitions>
  <inkml:trace contextRef="#ctx0" brushRef="#br0">5950 101 11055 0 0,'-4'-3'246'0'0,"0"0"-1"0"0,-1 0 1 0 0,0 1-1 0 0,1 0 1 0 0,-1 0-1 0 0,0 0 1 0 0,0 0-1 0 0,0 1 1 0 0,0 0-1 0 0,-6-1 1 0 0,-6 1 1203 0 0,-31 2 0 0 0,34 0-1391 0 0,1-1 0 0 0,-1 0 0 0 0,-19-4 0 0 0,-40-6 1236 0 0,-1 2 0 0 0,-145 5 0 0 0,124 4-756 0 0,-107-10 938 0 0,85 3-1126 0 0,-3 0-258 0 0,11-1 252 0 0,-128 9 0 0 0,154 1 383 0 0,-162-17-1 0 0,187 9-1052 0 0,-125 4 436 0 0,24 1 111 0 0,36 4-121 0 0,78-1-83 0 0,-72 11 123 0 0,-3 0 19 0 0,-82-11 86 0 0,7-9 0 0 0,-42 11-109 0 0,169-1-16 0 0,-259-7 91 0 0,271-1-179 0 0,-70 0 84 0 0,79 6-66 0 0,-26 2 99 0 0,-147-10 0 0 0,11-6 30 0 0,114 8-134 0 0,-28 3-22 0 0,64 2-3 0 0,-66-8 1 0 0,11-5 167 0 0,0 5 0 0 0,-229 18 0 0 0,159-1 134 0 0,-185-15 0 0 0,353 5-766 0 0,-31-6 0 0 0,22-2-7500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0:40.028"/>
    </inkml:context>
    <inkml:brush xml:id="br0">
      <inkml:brushProperty name="width" value="0.1" units="cm"/>
      <inkml:brushProperty name="height" value="0.1" units="cm"/>
      <inkml:brushProperty name="color" value="#AB008B"/>
    </inkml:brush>
  </inkml:definitions>
  <inkml:trace contextRef="#ctx0" brushRef="#br0">5248 231 3679 0 0,'-12'-15'953'0'0,"11"14"-816"0"0,0-1 1 0 0,0 1-1 0 0,1-1 1 0 0,-1 1-1 0 0,0 0 1 0 0,0-1-1 0 0,0 1 1 0 0,0 0-1 0 0,-1 0 1 0 0,1 0-1 0 0,0 0 0 0 0,0 0 1 0 0,-1 0-1 0 0,1 0 1 0 0,0 0-1 0 0,-1 1 1 0 0,1-1-1 0 0,-1 0 1 0 0,1 1-1 0 0,-1-1 1 0 0,0 1-1 0 0,1 0 1 0 0,-1-1-1 0 0,1 1 1 0 0,-1 0-1 0 0,0 0 1 0 0,1 0-1 0 0,-1 0 1 0 0,1 0-1 0 0,-1 1 1 0 0,0-1-1 0 0,-1 1 1 0 0,-1 1 97 0 0,0-1 0 0 0,0 0 0 0 0,0 0 0 0 0,-1 0 0 0 0,1 0 0 0 0,0 0-1 0 0,-1-1 1 0 0,1 0 0 0 0,0 0 0 0 0,-1 0 0 0 0,1-1 0 0 0,-7-1 0 0 0,-39-3 2060 0 0,28 3-1686 0 0,6 2-18 0 0,-1 0-1 0 0,-31 5 1 0 0,-15 1 597 0 0,34-7-535 0 0,-35-7-1 0 0,-13 0-21 0 0,-26 3 307 0 0,-1 4 0 0 0,-141 19-1 0 0,34-2-182 0 0,136-13-737 0 0,-182 14 265 0 0,182-8 726 0 0,0-3 0 0 0,-148-9 0 0 0,98-11-2223 0 0,70 6 1620 0 0,-1 3 0 0 0,-65 2 0 0 0,86 3-1135 0 0,-44-6 1 0 0,17 1 749 0 0,-107-16 1024 0 0,113 11-1333 0 0,-96-3 0 0 0,51 8 416 0 0,-106-18 0 0 0,5 0-18 0 0,-293-39 447 0 0,417 50-373 0 0,30 5-111 0 0,-215-22 147 0 0,-67 47 110 0 0,160-3-94 0 0,105-14-162 0 0,-73-7 0 0 0,-16-1-483 0 0,125 7-161 0 0,-1 2 1 0 0,1 1 0 0 0,-37 8-1 0 0,7 5-1366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6:46.293"/>
    </inkml:context>
    <inkml:brush xml:id="br0">
      <inkml:brushProperty name="width" value="0.1" units="cm"/>
      <inkml:brushProperty name="height" value="0.1" units="cm"/>
      <inkml:brushProperty name="color" value="#FFFF00"/>
    </inkml:brush>
  </inkml:definitions>
  <inkml:trace contextRef="#ctx0" brushRef="#br0">1 184 1375 0 0,'65'-35'1059'0'0,"-45"25"-778"0"0,0 1-1 0 0,1 1 0 0 0,-1 1 1 0 0,2 1-1 0 0,-1 1 1 0 0,1 0-1 0 0,-1 2 1 0 0,1 0-1 0 0,0 2 1 0 0,1 0-1 0 0,40 5 0 0 0,-17-2-113 0 0,0-2 1 0 0,1-2-1 0 0,82-15 0 0 0,22-1 148 0 0,-22 12-67 0 0,172-17 208 0 0,37-5 17 0 0,-307 26-458 0 0,10 2-15 0 0,41 4 0 0 0,-33-1 0 0 0,118 8 0 0 0,105 5 0 0 0,-218-14 50 0 0,44 2-33 0 0,107-9-1 0 0,-161 4 49 0 0,0 1-1 0 0,64 10 1 0 0,-21-2-14 0 0,272-8-6 0 0,-157-4-26 0 0,-77 6-19 0 0,192-9 0 0 0,-220 2 0 0 0,123 8 0 0 0,-46 2 0 0 0,232-14 0 0 0,-257 12 14 0 0,-69 1 3 0 0,0-4 0 0 0,113-14-1 0 0,-149 8-16 0 0,0 2 0 0 0,0 2 0 0 0,-1 2 0 0 0,55 6 0 0 0,-4 12 0 0 0,-67-11 0 0 0,1-1 0 0 0,39 2 0 0 0,116 9 0 0 0,-93-7 0 0 0,-67-6 0 0 0,35 9 0 0 0,-40-8 0 0 0,0-1 0 0 0,1-1 0 0 0,33 3 0 0 0,110 4 0 0 0,-32 0 0 0 0,301 12 136 0 0,-312-18-136 0 0,199 5 0 0 0,61-23 0 0 0,-132 2 0 0 0,-98 4 2 0 0,-60 2 24 0 0,155 9 0 0 0,-141 2-20 0 0,134-10-1 0 0,-147 1-6 0 0,-58 3 1 0 0,14-2 0 0 0,-1 3 0 0 0,87 10 0 0 0,-70 2 0 0 0,-34-6 0 0 0,0-1 0 0 0,53 3 0 0 0,4-5 0 0 0,1 3 0 0 0,96 20 0 0 0,8-2 0 0 0,-126-24 17 0 0,73-8 0 0 0,-17-1 16 0 0,-97 9-175 0 0,143-4 626 0 0,-55 10-3063 0 0,-86-2-195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3.898"/>
    </inkml:context>
    <inkml:brush xml:id="br0">
      <inkml:brushProperty name="width" value="0.1" units="cm"/>
      <inkml:brushProperty name="height" value="0.1" units="cm"/>
      <inkml:brushProperty name="color" value="#E71224"/>
    </inkml:brush>
  </inkml:definitions>
  <inkml:trace contextRef="#ctx0" brushRef="#br0">2197 80 10823 0 0,'-6'-1'267'0'0,"-1"0"-1"0"0,0 0 1 0 0,0 0 0 0 0,-8 1-1 0 0,11 0-235 0 0,0 1-1 0 0,0-1 1 0 0,0-1 0 0 0,0 1-1 0 0,0 0 1 0 0,0-1-1 0 0,1 0 1 0 0,-1 0 0 0 0,0 0-1 0 0,0-1 1 0 0,0 1-1 0 0,1-1 1 0 0,-1 0 0 0 0,-5-3-1 0 0,1-2 279 0 0,-1 1-1 0 0,-1 1 1 0 0,1-1-1 0 0,-1 2 1 0 0,0-1-1 0 0,0 1 1 0 0,-12-3-1 0 0,5 3 497 0 0,-1 0 0 0 0,0 1 0 0 0,-27-2 0 0 0,-27 6 391 0 0,0 4-1 0 0,-141 27 1 0 0,-50 5 496 0 0,185-35-1405 0 0,-96-9 0 0 0,-78-22 830 0 0,-166-7 105 0 0,251 41-3726 0 0,2 16-3641 0 0,133-14-1542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6:48.488"/>
    </inkml:context>
    <inkml:brush xml:id="br0">
      <inkml:brushProperty name="width" value="0.1" units="cm"/>
      <inkml:brushProperty name="height" value="0.1" units="cm"/>
      <inkml:brushProperty name="color" value="#FFFF00"/>
    </inkml:brush>
  </inkml:definitions>
  <inkml:trace contextRef="#ctx0" brushRef="#br0">1 128 1375 0 0,'439'-12'3079'0'0,"-180"15"-2320"0"0,-194-3-533 0 0,112-4 193 0 0,158 6 2 0 0,-163 11-274 0 0,37-12 514 0 0,-40-2-189 0 0,61 26-385 0 0,-146-13-30 0 0,107 2-1 0 0,-65-8-56 0 0,145 23 0 0 0,-198-22-1 0 0,110-5 0 0 0,-30-1 14 0 0,7 11 45 0 0,47 1-52 0 0,110-10 47 0 0,-196-3 51 0 0,0-5 0 0 0,235-42 0 0 0,-130 12 354 0 0,-52 9-308 0 0,31 1-87 0 0,-115 15-62 0 0,340-57 5 0 0,-293 43 64 0 0,-78 17-55 0 0,-1 2 0 0 0,1 3 0 0 0,96 8 0 0 0,242-5-15 0 0,-318 0 0 0 0,95 13 0 0 0,47 2 0 0 0,-95-11 0 0 0,191 34 0 0 0,-41-13 0 0 0,-230-25 71 0 0,1-3-1 0 0,-1-2 1 0 0,0-2-1 0 0,78-20 0 0 0,-114 23-14 0 0,1 1-1 0 0,0 0 0 0 0,0 1 0 0 0,0 0 0 0 0,0 0 0 0 0,1 2 1 0 0,15 1-1 0 0,-7 3-121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6:54.610"/>
    </inkml:context>
    <inkml:brush xml:id="br0">
      <inkml:brushProperty name="width" value="0.1" units="cm"/>
      <inkml:brushProperty name="height" value="0.1" units="cm"/>
      <inkml:brushProperty name="color" value="#FFFF00"/>
    </inkml:brush>
  </inkml:definitions>
  <inkml:trace contextRef="#ctx0" brushRef="#br0">384 4 2303 0 0,'-17'-4'-122'0'0,"15"4"403"0"0,1 1-1 0 0,0-1 1 0 0,-1 0 0 0 0,1 0-1 0 0,-1 1 1 0 0,1-1 0 0 0,0 1-1 0 0,-1-1 1 0 0,1 1 0 0 0,0 0 0 0 0,0-1-1 0 0,0 1 1 0 0,-2 1 0 0 0,-1 2 900 0 0,0 0 0 0 0,1 0 0 0 0,0 0 1 0 0,0 0-1 0 0,-5 9 0 0 0,-1 2-1934 0 0,-12 18 1390 0 0,3 2 1 0 0,-21 50-1 0 0,22-44-240 0 0,-35 59 0 0 0,-73 114-5 0 0,94-160-362 0 0,23-36-8 0 0,7-12-510 0 0,6-10-1508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6:54.982"/>
    </inkml:context>
    <inkml:brush xml:id="br0">
      <inkml:brushProperty name="width" value="0.1" units="cm"/>
      <inkml:brushProperty name="height" value="0.1" units="cm"/>
      <inkml:brushProperty name="color" value="#FFFF00"/>
    </inkml:brush>
  </inkml:definitions>
  <inkml:trace contextRef="#ctx0" brushRef="#br0">20 7 12439 0 0,'-14'-7'1069'0'0,"14"7"-1018"0"0,0 0 0 0 0,-1 0 0 0 0,1 0 1 0 0,0 0-1 0 0,0 1 0 0 0,-1-1 0 0 0,1 0 0 0 0,0 0 1 0 0,0 0-1 0 0,-1 0 0 0 0,1 0 0 0 0,0 0 1 0 0,0 0-1 0 0,0 1 0 0 0,-1-1 0 0 0,1 0 0 0 0,0 0 1 0 0,0 0-1 0 0,0 0 0 0 0,-1 1 0 0 0,1-1 0 0 0,0 0 1 0 0,0 0-1 0 0,0 0 0 0 0,0 1 0 0 0,0-1 0 0 0,0 0 1 0 0,-1 0-1 0 0,1 1 0 0 0,0-1 0 0 0,1 29 2212 0 0,-1-20-2363 0 0,3 12 151 0 0,1 0 1 0 0,0-1-1 0 0,1 0 1 0 0,2 0-1 0 0,13 32 0 0 0,57 93 497 0 0,-41-81-407 0 0,2 5-50 0 0,2-2 0 0 0,93 117-1 0 0,-41-78-3371 0 0,-88-100 1394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6:55.309"/>
    </inkml:context>
    <inkml:brush xml:id="br0">
      <inkml:brushProperty name="width" value="0.1" units="cm"/>
      <inkml:brushProperty name="height" value="0.1" units="cm"/>
      <inkml:brushProperty name="color" value="#FFFF00"/>
    </inkml:brush>
  </inkml:definitions>
  <inkml:trace contextRef="#ctx0" brushRef="#br0">3 100 11055 0 0,'-1'-14'223'0'0,"0"5"-28"0"0,1-1 1 0 0,-1 1-1 0 0,2-1 1 0 0,1-16-1 0 0,-1 25-124 0 0,-1 0-1 0 0,1 0 0 0 0,0 0 0 0 0,-1 0 0 0 0,1 0 1 0 0,0 0-1 0 0,0 0 0 0 0,0 0 0 0 0,0 0 1 0 0,0 0-1 0 0,0 0 0 0 0,0 1 0 0 0,0-1 0 0 0,0 0 1 0 0,0 1-1 0 0,0-1 0 0 0,1 1 0 0 0,-1-1 1 0 0,0 1-1 0 0,2-1 0 0 0,26-4 1749 0 0,-20 6-1681 0 0,0-1-1 0 0,-1 1 1 0 0,1 1 0 0 0,0 0 0 0 0,-1 0 0 0 0,1 1 0 0 0,-1 0 0 0 0,0 0 0 0 0,13 8 0 0 0,5 4 216 0 0,35 26 1 0 0,-31-17-122 0 0,-2 0 0 0 0,-1 2 0 0 0,0 1 0 0 0,38 52 0 0 0,75 134 31 0 0,-102-151-252 0 0,-18-30-275 0 0,-2-5-905 0 0,-1 1 0 0 0,23 52 0 0 0,-34-64-440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6:55.681"/>
    </inkml:context>
    <inkml:brush xml:id="br0">
      <inkml:brushProperty name="width" value="0.1" units="cm"/>
      <inkml:brushProperty name="height" value="0.1" units="cm"/>
      <inkml:brushProperty name="color" value="#FFFF00"/>
    </inkml:brush>
  </inkml:definitions>
  <inkml:trace contextRef="#ctx0" brushRef="#br0">17 151 12895 0 0,'-5'-10'392'0'0,"4"7"-292"0"0,-1 1 1 0 0,1-1 0 0 0,0 0 0 0 0,-1 0 0 0 0,1 0 0 0 0,0 0 0 0 0,1 0 0 0 0,-1 0-1 0 0,0-6 1 0 0,28 5 2162 0 0,5-2-709 0 0,57-17 0 0 0,-15 3-1286 0 0,-58 17-423 0 0,170-35 656 0 0,-60 26-6174 0 0,-54 13-591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28.886"/>
    </inkml:context>
    <inkml:brush xml:id="br0">
      <inkml:brushProperty name="width" value="0.1" units="cm"/>
      <inkml:brushProperty name="height" value="0.1" units="cm"/>
      <inkml:brushProperty name="color" value="#FFFF00"/>
    </inkml:brush>
  </inkml:definitions>
  <inkml:trace contextRef="#ctx0" brushRef="#br0">421 1 5151 0 0,'-6'0'46'0'0,"1"0"0"0"0,-1 0 0 0 0,1 1 0 0 0,-1 0 0 0 0,1 0-1 0 0,0 0 1 0 0,-1 1 0 0 0,1 0 0 0 0,0 0 0 0 0,-9 4-1 0 0,13-5 129 0 0,-1 0 0 0 0,1-1 0 0 0,-1 1 0 0 0,1 0 0 0 0,-1-1 0 0 0,1 0 0 0 0,-1 1 0 0 0,0-1 0 0 0,1 0 0 0 0,-1 0-1 0 0,1 1 1 0 0,-1-1 0 0 0,0 0 0 0 0,1-1 0 0 0,-1 1 0 0 0,1 0 0 0 0,-1 0 0 0 0,0-1 0 0 0,1 1 0 0 0,-1-1-1 0 0,1 1 1 0 0,-1-1 0 0 0,-1-1 0 0 0,2 1 52 0 0,-1 0 1 0 0,0 1-1 0 0,0-1 0 0 0,0 0 1 0 0,0 1-1 0 0,0-1 0 0 0,0 1 0 0 0,0 0 1 0 0,0-1-1 0 0,-1 1 0 0 0,1 0 0 0 0,0 0 1 0 0,0 1-1 0 0,-2-1 0 0 0,2 1-36 0 0,1 0-1 0 0,-1 0 1 0 0,1 0-1 0 0,-1 0 1 0 0,1 0-1 0 0,-1 0 0 0 0,1 0 1 0 0,-1 0-1 0 0,1 1 1 0 0,0-1-1 0 0,0 0 1 0 0,0 1-1 0 0,0-1 1 0 0,0 1-1 0 0,-2 3 1 0 0,-12 29 626 0 0,11-21-440 0 0,-175 386 960 0 0,154-351-1960 0 0,18-36 281 0 0,1 0 1 0 0,0 1 0 0 0,1-1 0 0 0,-6 23-1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29.318"/>
    </inkml:context>
    <inkml:brush xml:id="br0">
      <inkml:brushProperty name="width" value="0.1" units="cm"/>
      <inkml:brushProperty name="height" value="0.1" units="cm"/>
      <inkml:brushProperty name="color" value="#FFFF00"/>
    </inkml:brush>
  </inkml:definitions>
  <inkml:trace contextRef="#ctx0" brushRef="#br0">33 11 12639 0 0,'-33'-10'1368'0'0,"34"10"-1366"0"0,-1 1 0 0 0,0 0-1 0 0,0 0 1 0 0,0-1-1 0 0,1 1 1 0 0,-1 0 0 0 0,0 0-1 0 0,1-1 1 0 0,-1 1 0 0 0,0 0-1 0 0,1-1 1 0 0,-1 1-1 0 0,1 0 1 0 0,-1-1 0 0 0,1 1-1 0 0,0-1 1 0 0,0 1 0 0 0,35 40 583 0 0,51 72 0 0 0,-51-65-342 0 0,-27-34-167 0 0,22 26 333 0 0,35 39 93 0 0,-19-28-300 0 0,-36-38-11 0 0,5 3-6 0 0,64 67-47 0 0,2-6-182 0 0,-66-61-99 0 0,-2-6-876 0 0,43 31-178 0 0,-55-40 786 0 0,0 1 1 0 0,1-1-1 0 0,-1 1 1 0 0,0-1-1 0 0,1 0 1 0 0,-1 0-1 0 0,1 0 1 0 0,3 1-1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29.673"/>
    </inkml:context>
    <inkml:brush xml:id="br0">
      <inkml:brushProperty name="width" value="0.1" units="cm"/>
      <inkml:brushProperty name="height" value="0.1" units="cm"/>
      <inkml:brushProperty name="color" value="#FFFF00"/>
    </inkml:brush>
  </inkml:definitions>
  <inkml:trace contextRef="#ctx0" brushRef="#br0">22 8 16095 0 0,'-22'-7'1716'0'0,"26"10"-1711"0"0,-1 1-1 0 0,1-1 1 0 0,-1 1 0 0 0,0 0-1 0 0,3 6 1 0 0,4 4 11 0 0,25 33 104 0 0,51 89 1 0 0,-39-56-12 0 0,-4-8-37 0 0,5 11 2 0 0,-3-3-99 0 0,40 50-718 0 0,-80-124 323 0 0,12 20 310 0 0,-16-25-179 0 0,0 0 0 0 0,-1 0 0 0 0,1 0-1 0 0,-1 0 1 0 0,1 0 0 0 0,-1 0 0 0 0,0 0-1 0 0,1 1 1 0 0,-1-1 0 0 0,0 0 0 0 0,0 0 0 0 0,0 0-1 0 0,1 0 1 0 0,-1 1 0 0 0,-1-1 0 0 0,1 0-1 0 0,0 0 1 0 0,0 0 0 0 0,0 1 0 0 0,-1 0-1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30.046"/>
    </inkml:context>
    <inkml:brush xml:id="br0">
      <inkml:brushProperty name="width" value="0.1" units="cm"/>
      <inkml:brushProperty name="height" value="0.1" units="cm"/>
      <inkml:brushProperty name="color" value="#FFFF00"/>
    </inkml:brush>
  </inkml:definitions>
  <inkml:trace contextRef="#ctx0" brushRef="#br0">40 15 6447 0 0,'-40'-10'12164'0'0,"58"17"-11223"0"0,5 2-931 0 0,3-4 54 0 0,1 0 0 0 0,0-2-1 0 0,52 0 1 0 0,-75-3-66 0 0,-3 0-1 0 0,127-5-471 0 0,-107 4 251 0 0,129-15-1710 0 0,-89 2-4306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36.988"/>
    </inkml:context>
    <inkml:brush xml:id="br0">
      <inkml:brushProperty name="width" value="0.1" units="cm"/>
      <inkml:brushProperty name="height" value="0.1" units="cm"/>
      <inkml:brushProperty name="color" value="#FFFF00"/>
    </inkml:brush>
  </inkml:definitions>
  <inkml:trace contextRef="#ctx0" brushRef="#br0">0 26 1839 0 0,'27'-5'250'0'0,"-14"1"243"0"0,1 2 0 0 0,0-1 0 0 0,21 1 0 0 0,113 11-103 0 0,-113-9-132 0 0,-8 1 127 0 0,35-4 0 0 0,39-7 421 0 0,186 7-1 0 0,262 1-688 0 0,-504 1-53 0 0,0 1-1 0 0,0 2 0 0 0,67 12 1 0 0,-77-3 0 0 0,-22-7-54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5.209"/>
    </inkml:context>
    <inkml:brush xml:id="br0">
      <inkml:brushProperty name="width" value="0.1" units="cm"/>
      <inkml:brushProperty name="height" value="0.1" units="cm"/>
      <inkml:brushProperty name="color" value="#E71224"/>
    </inkml:brush>
  </inkml:definitions>
  <inkml:trace contextRef="#ctx0" brushRef="#br0">1023 0 5039 0 0,'-7'3'53'0'0,"1"-1"0"0"0,-1 1 0 0 0,1 0 0 0 0,0 0 0 0 0,0 1-1 0 0,1 0 1 0 0,-1 0 0 0 0,1 0 0 0 0,-6 7 0 0 0,7-7 142 0 0,0 0 1 0 0,0-1 0 0 0,0 1 0 0 0,-1-1 0 0 0,1 0 0 0 0,-1 0-1 0 0,0 0 1 0 0,0-1 0 0 0,0 1 0 0 0,0-1 0 0 0,0 0-1 0 0,0-1 1 0 0,0 1 0 0 0,-1-1 0 0 0,-9 1 0 0 0,-19 0 1757 0 0,-1 2 1 0 0,1 1 0 0 0,-46 13 0 0 0,35-7-377 0 0,-50 6 1 0 0,28-11 270 0 0,-111-5 0 0 0,139-4-1591 0 0,1-1 0 0 0,0-2 0 0 0,1-2 0 0 0,-51-17 0 0 0,67 17-1748 0 0,17 6 101 0 0,0-1 0 0 0,0 1-1 0 0,0-1 1 0 0,1 0 0 0 0,-6-5-1 0 0,-6-9-3957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40.425"/>
    </inkml:context>
    <inkml:brush xml:id="br0">
      <inkml:brushProperty name="width" value="0.1" units="cm"/>
      <inkml:brushProperty name="height" value="0.1" units="cm"/>
      <inkml:brushProperty name="color" value="#FFFF00"/>
    </inkml:brush>
  </inkml:definitions>
  <inkml:trace contextRef="#ctx0" brushRef="#br0">1 1 455 0 0,'165'11'3599'0'0,"-8"-3"-2432"0"0,-64-2-773 0 0,95-9 770 0 0,-57-1-408 0 0,10 2-336 0 0,142 4-240 0 0,-87 13-120 0 0,321 7 200 0 0,-403-20-188 0 0,-92 1-72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51.135"/>
    </inkml:context>
    <inkml:brush xml:id="br0">
      <inkml:brushProperty name="width" value="0.1" units="cm"/>
      <inkml:brushProperty name="height" value="0.1" units="cm"/>
      <inkml:brushProperty name="color" value="#FFFF00"/>
    </inkml:brush>
  </inkml:definitions>
  <inkml:trace contextRef="#ctx0" brushRef="#br0">15 2 1839 0 0,'-14'-2'1260'0'0,"14"2"-1236"0"0,0 0 1 0 0,0 0-1 0 0,0 0 1 0 0,0 1-1 0 0,0 0 761 0 0,1-1-761 0 0,-1 0 1 0 0,0 0-1 0 0,1 1 72 0 0,0 0-1 0 0,1 0 1 0 0,-1-1-1 0 0,0 1 0 0 0,1-1 1 0 0,-1 1-1 0 0,0-1 1 0 0,1 0-1 0 0,-1 0 1 0 0,1 1-1 0 0,-1-1 0 0 0,1 0 1 0 0,-1 0-1 0 0,1 0 1 0 0,1-1-1 0 0,18-2 545 0 0,0 2 1 0 0,-1 0-1 0 0,1 1 0 0 0,0 0 0 0 0,34 7 0 0 0,-30-2-571 0 0,250 38 422 0 0,135-14-139 0 0,-1-27 176 0 0,-313-2-464 0 0,-1 5 1 0 0,135 22-1 0 0,-78-6-65 0 0,370 5 129 0 0,-142-20-128 0 0,-196-6 43 0 0,-71-3-22 0 0,28 4-21 0 0,284-11 0 0 0,-326 2 22 0 0,-1 5-1 0 0,161 14 0 0 0,-14 5-21 0 0,-184-16 0 0 0,0-2 0 0 0,63-12 0 0 0,26-5 1 0 0,2 7 0 0 0,-1 6 0 0 0,201 18 0 0 0,-159-10-15 0 0,-135-4 15 0 0,0 3-1 0 0,0 2 1 0 0,90 16-1 0 0,-139-17-102 0 0,1 1 0 0 0,-1 0 0 0 0,1 0 0 0 0,-1 1 0 0 0,0 0 0 0 0,11 7 0 0 0,-6 0-720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52.563"/>
    </inkml:context>
    <inkml:brush xml:id="br0">
      <inkml:brushProperty name="width" value="0.1" units="cm"/>
      <inkml:brushProperty name="height" value="0.1" units="cm"/>
      <inkml:brushProperty name="color" value="#FFFF00"/>
    </inkml:brush>
  </inkml:definitions>
  <inkml:trace contextRef="#ctx0" brushRef="#br0">0 185 1375 0 0,'37'-3'4527'0'0,"-29"1"-4346"0"0,0 1 0 0 0,1 0 0 0 0,-1 1 0 0 0,15 0 0 0 0,49 9 473 0 0,1-4-1 0 0,136-6 0 0 0,80-21 86 0 0,-227 18-532 0 0,109 8 1 0 0,18 0-116 0 0,-175-5-90 0 0,344-22 124 0 0,-167 12-39 0 0,112-14 60 0 0,69-8-51 0 0,-272 28-74 0 0,13 0 3 0 0,113-10 24 0 0,434-37 410 0 0,-274 49-406 0 0,-195 6-53 0 0,-160-3-1 0 0,221 3 54 0 0,-169 2-47 0 0,84 16 0 0 0,274 68-6 0 0,-120-38 0 0 0,-234-40 0 0 0,-5-2 2 0 0,48 7-33 0 0,-99-9-84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54.283"/>
    </inkml:context>
    <inkml:brush xml:id="br0">
      <inkml:brushProperty name="width" value="0.1" units="cm"/>
      <inkml:brushProperty name="height" value="0.1" units="cm"/>
      <inkml:brushProperty name="color" value="#FFFF00"/>
    </inkml:brush>
  </inkml:definitions>
  <inkml:trace contextRef="#ctx0" brushRef="#br0">1 54 4287 0 0,'9'-24'192'0'0,"-4"9"32"0"0,-1 6-224 0 0,0 5 0 0 0,-1 3 0 0 0,-1 2 0 0 0,2 1 128 0 0,-1 0-32 0 0,5 2 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54.762"/>
    </inkml:context>
    <inkml:brush xml:id="br0">
      <inkml:brushProperty name="width" value="0.1" units="cm"/>
      <inkml:brushProperty name="height" value="0.1" units="cm"/>
      <inkml:brushProperty name="color" value="#FFFF00"/>
    </inkml:brush>
  </inkml:definitions>
  <inkml:trace contextRef="#ctx0" brushRef="#br0">1 42 919 0 0,'35'-12'80'0'0,"-8"-1"-80"0"0,-1 4 0 0 0,-8 3 0 0 0,-5 4 328 0 0,-4 2 56 0 0,6 2 0 0 0,10 0 8 0 0,15-2-312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55.151"/>
    </inkml:context>
    <inkml:brush xml:id="br0">
      <inkml:brushProperty name="width" value="0.1" units="cm"/>
      <inkml:brushProperty name="height" value="0.1" units="cm"/>
      <inkml:brushProperty name="color" value="#FFFF00"/>
    </inkml:brush>
  </inkml:definitions>
  <inkml:trace contextRef="#ctx0" brushRef="#br0">1 68 3679 0 0,'31'-26'160'0'0,"-11"12"40"0"0,-2-1-200 0 0,-5 6 0 0 0,-4 5 0 0 0,-3 4 0 0 0,1 2 176 0 0,4 0-8 0 0,7-4 0 0 0,10 4 0 0 0,3 1-168 0 0,3 7 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55.511"/>
    </inkml:context>
    <inkml:brush xml:id="br0">
      <inkml:brushProperty name="width" value="0.1" units="cm"/>
      <inkml:brushProperty name="height" value="0.1" units="cm"/>
      <inkml:brushProperty name="color" value="#FFFF00"/>
    </inkml:brush>
  </inkml:definitions>
  <inkml:trace contextRef="#ctx0" brushRef="#br0">3822 114 3967 0 0,'29'-26'88'0'0,"-9"6"16"0"0,0 2 8 0 0,-5 9 0 0 0,-6 3-112 0 0,-2 3 0 0 0,1 1 0 0 0,6-4 0 0 0,10-1 224 0 0,5-2 32 0 0,4 3 0 0 0,-2 4 0 0 0,-7 6-352 0 0</inkml:trace>
  <inkml:trace contextRef="#ctx0" brushRef="#br0" timeOffset="1">44 932 2759 0 0,'-13'-13'248'0'0,"2"2"-248"0"0,2 3 0 0 0,4 1 0 0 0,3 2 384 0 0,2 3 32 0 0,0-2 8 0 0,-2-1 0 0 0,2-3-160 0 0,-2-3-32 0 0,4 0-8 0 0,2 2 0 0 0,1 2-224 0 0,4 3 0 0 0,2 2 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7:55.973"/>
    </inkml:context>
    <inkml:brush xml:id="br0">
      <inkml:brushProperty name="width" value="0.1" units="cm"/>
      <inkml:brushProperty name="height" value="0.1" units="cm"/>
      <inkml:brushProperty name="color" value="#FFFF00"/>
    </inkml:brush>
  </inkml:definitions>
  <inkml:trace contextRef="#ctx0" brushRef="#br0">0 72 3679 0 0,'24'-27'160'0'0,"-9"8"40"0"0,-2 5-200 0 0,-4 6 0 0 0,-6 5 0 0 0,-1 3 0 0 0,2 0 192 0 0,3 0 0 0 0,2 3 0 0 0,4-3 0 0 0,2 4-192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38:14.996"/>
    </inkml:context>
    <inkml:brush xml:id="br0">
      <inkml:brushProperty name="width" value="0.1" units="cm"/>
      <inkml:brushProperty name="height" value="0.1" units="cm"/>
      <inkml:brushProperty name="color" value="#FFFF00"/>
    </inkml:brush>
  </inkml:definitions>
  <inkml:trace contextRef="#ctx0" brushRef="#br0">0 26 943 0 0,'13'-13'0'0'0,"0"0"88"0"0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0:03.909"/>
    </inkml:context>
    <inkml:brush xml:id="br0">
      <inkml:brushProperty name="width" value="0.1" units="cm"/>
      <inkml:brushProperty name="height" value="0.1" units="cm"/>
      <inkml:brushProperty name="color" value="#FFFF00"/>
    </inkml:brush>
  </inkml:definitions>
  <inkml:trace contextRef="#ctx0" brushRef="#br0">1020 200 511 0 0,'5'-4'381'0'0,"1"0"0"0"0,-1 0 0 0 0,1 0 0 0 0,-1-1 0 0 0,0 1 0 0 0,-1-1 0 0 0,1-1 0 0 0,5-8-1 0 0,-7 10-110 0 0,0 0-1 0 0,-1 0 1 0 0,1 0-1 0 0,-1 0 1 0 0,0 0-1 0 0,-1-1 0 0 0,1 1 1 0 0,-1-1-1 0 0,1 1 1 0 0,-2-1-1 0 0,1 0 1 0 0,0 1-1 0 0,-1-7 0 0 0,0 10-172 0 0,0 0 0 0 0,0 0-1 0 0,0 0 1 0 0,-1 0 0 0 0,1 0-1 0 0,0 0 1 0 0,-1 1 0 0 0,1-1 0 0 0,0 0-1 0 0,-1 0 1 0 0,1 0 0 0 0,-1 1-1 0 0,0-1 1 0 0,1 0 0 0 0,-1 0-1 0 0,1 1 1 0 0,-1-1 0 0 0,0 1-1 0 0,0-1 1 0 0,1 1 0 0 0,-1-1-1 0 0,-1 0 1 0 0,0 0-6 0 0,-1 0 0 0 0,1 1 0 0 0,0-1 0 0 0,-1 1 0 0 0,1-1 0 0 0,0 1 0 0 0,-1 0 0 0 0,-4 0 0 0 0,-5 2-63 0 0,0 0 1 0 0,-22 6-1 0 0,25-6 148 0 0,-173 37 496 0 0,114-21-539 0 0,9-1-99 0 0,0-3 0 0 0,-63 6 0 0 0,-303 22 222 0 0,424-42-252 0 0,-38 1 72 0 0,37-1-70 0 0,0 1 0 0 0,0-2 0 0 0,1 1 1 0 0,-1 0-1 0 0,0 0 0 0 0,0-1 0 0 0,0 1 1 0 0,0-1-1 0 0,0 1 0 0 0,1-1 0 0 0,-1 0 1 0 0,0 0-1 0 0,1 1 0 0 0,-1-1 0 0 0,0 0 0 0 0,1-1 1 0 0,-2 0-1 0 0,36-15 223 0 0,0 5-123 0 0,1 2-1 0 0,45-9 1 0 0,-73 18-97 0 0,299-39 124 0 0,-46 8-128 0 0,-93 12-9 0 0,5-1 62 0 0,-115 13 24 0 0,-35 6 34 0 0,1-1-1 0 0,21-7 1 0 0,-42 10-102 0 0,-1 0 1 0 0,1 0-1 0 0,-1 0 0 0 0,0 0 1 0 0,1 0-1 0 0,-1 0 0 0 0,1 0 1 0 0,-1 0-1 0 0,0 0 0 0 0,1 0 1 0 0,-1-1-1 0 0,1 1 0 0 0,-1 0 1 0 0,0 0-1 0 0,1 0 0 0 0,-1-1 1 0 0,0 1-1 0 0,1 0 0 0 0,-1 0 1 0 0,0-1-1 0 0,1 1 0 0 0,-1 0 1 0 0,0-1-1 0 0,0 1 0 0 0,1 0 1 0 0,-1-1-1 0 0,0 1 1 0 0,0 0-1 0 0,0-1 0 0 0,1 0 1 0 0,-13-4 323 0 0,-22 1 2 0 0,-26 1-85 0 0,0 3 0 0 0,-99 12 1 0 0,-116 34-402 0 0,86-11-1196 0 0,121-24-3678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5.935"/>
    </inkml:context>
    <inkml:brush xml:id="br0">
      <inkml:brushProperty name="width" value="0.1" units="cm"/>
      <inkml:brushProperty name="height" value="0.1" units="cm"/>
      <inkml:brushProperty name="color" value="#E71224"/>
    </inkml:brush>
  </inkml:definitions>
  <inkml:trace contextRef="#ctx0" brushRef="#br0">1937 67 6447 0 0,'-81'-16'3400'0'0,"-13"-2"-25"0"0,54 8-2786 0 0,1 2 1 0 0,-1 2-1 0 0,-1 1 0 0 0,-55 2 1 0 0,-165 18 3070 0 0,52-1-2282 0 0,66-8-336 0 0,-240-5 372 0 0,287-8-1271 0 0,16-1-305 0 0,0 4 0 0 0,-111 8 0 0 0,158 1-1172 0 0,3 2-413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5:49.052"/>
    </inkml:context>
    <inkml:brush xml:id="br0">
      <inkml:brushProperty name="width" value="0.1" units="cm"/>
      <inkml:brushProperty name="height" value="0.1" units="cm"/>
      <inkml:brushProperty name="color" value="#FFFF00"/>
    </inkml:brush>
  </inkml:definitions>
  <inkml:trace contextRef="#ctx0" brushRef="#br0">580 95 455 0 0,'-2'-2'133'0'0,"-1"1"-1"0"0,1 0 1 0 0,0 0-1 0 0,0 0 0 0 0,-1 0 1 0 0,1 0-1 0 0,0 0 0 0 0,-1 1 1 0 0,1-1-1 0 0,-4 1 0 0 0,1-1-69 0 0,-105-18 47 0 0,33 9-115 0 0,72 8 5 0 0,0 1 0 0 0,0 0 0 0 0,1-1 0 0 0,-1 0 0 0 0,1 0 0 0 0,-1-1 0 0 0,1 1 0 0 0,0-1 0 0 0,0 0 0 0 0,0 0 0 0 0,-6-6 0 0 0,-5-4 0 0 0,13 12 0 0 0,0 0 0 0 0,0 0 0 0 0,0 0 0 0 0,0 0 0 0 0,-1 0 0 0 0,1 1 0 0 0,0-1 0 0 0,0 1 0 0 0,0-1 0 0 0,-1 1 0 0 0,1 0 0 0 0,0 0 0 0 0,-3 0 0 0 0,-34 4 0 0 0,28-2 0 0 0,-12 2 0 0 0,-40 13 0 0 0,42-10 0 0 0,0-1 0 0 0,-29 4 0 0 0,36-11 0 0 0,14 1 0 0 0,-1 0 0 0 0,1 0 0 0 0,0 0 0 0 0,-1 0 0 0 0,1 0 0 0 0,-1 0 0 0 0,1 0 0 0 0,0 0 0 0 0,-1 0 0 0 0,1 0 0 0 0,0 0 0 0 0,-1 0 0 0 0,1 0 0 0 0,0-1 0 0 0,-1 1 0 0 0,1 0 0 0 0,0 0 0 0 0,0 0 0 0 0,-1 0 0 0 0,1-1 0 0 0,0 1 0 0 0,-1 0 0 0 0,1 0 0 0 0,0-1 0 0 0,0 1 0 0 0,-1 0 0 0 0,1 0 0 0 0,0-1 0 0 0,0 1 0 0 0,0 0 0 0 0,0-1 0 0 0,-1 1 0 0 0,1-1 0 0 0,3 0 7 0 0,-1-1-1 0 0,1 1 0 0 0,0 0 0 0 0,0-1 0 0 0,-1 1 0 0 0,1 1 0 0 0,0-1 0 0 0,0 0 0 0 0,0 1 0 0 0,0-1 0 0 0,0 1 0 0 0,5 0 0 0 0,-4 0-10 0 0,24-1 35 0 0,1 2 0 0 0,-1 1-1 0 0,37 7 1 0 0,4 0-29 0 0,-12-5 158 0 0,0-3 0 0 0,70-6 0 0 0,-60 0 26 0 0,82-10 58 0 0,-107 10-202 0 0,0 1 0 0 0,0 3 0 0 0,0 1 0 0 0,67 9 0 0 0,-97-7-38 0 0,21 3 10 0 0,0-2 0 0 0,0-1 0 0 0,59-4 0 0 0,-36-7-8 0 0,-37 5-38 0 0,1 1-1 0 0,-1 0 0 0 0,0 2 1 0 0,34 1-1 0 0,-45 1-1134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6:04.289"/>
    </inkml:context>
    <inkml:brush xml:id="br0">
      <inkml:brushProperty name="width" value="0.1" units="cm"/>
      <inkml:brushProperty name="height" value="0.1" units="cm"/>
      <inkml:brushProperty name="color" value="#FFFF00"/>
    </inkml:brush>
  </inkml:definitions>
  <inkml:trace contextRef="#ctx0" brushRef="#br0">1 129 919 0 0,'47'-22'0'0'0,"3"-2"80"0"0,5 0-80 0 0,-1 0 0 0 0,-10 8 0 0 0,-14 7 0 0 0,-12 5-104 0 0,-7 2-40 0 0,0-1-8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6:12.386"/>
    </inkml:context>
    <inkml:brush xml:id="br0">
      <inkml:brushProperty name="width" value="0.1" units="cm"/>
      <inkml:brushProperty name="height" value="0.1" units="cm"/>
      <inkml:brushProperty name="color" value="#FFFF00"/>
    </inkml:brush>
  </inkml:definitions>
  <inkml:trace contextRef="#ctx0" brushRef="#br0">0 42 2071 0 0,'11'-5'58'0'0,"-1"0"-1"0"0,1 1 0 0 0,0 0 1 0 0,0 0-1 0 0,0 1 0 0 0,1 1 1 0 0,-1 0-1 0 0,16 0 0 0 0,8-3 17 0 0,-11 2 89 0 0,0 1-1 0 0,0 2 1 0 0,45 4 0 0 0,-47-2-129 0 0,17 1-34 0 0,20 1 338 0 0,84 17-1 0 0,-97-14-132 0 0,-1-1 1 0 0,60-1 0 0 0,-50-3 21 0 0,57 8 1 0 0,-80-6-137 0 0,63-1 1 0 0,-62-3 96 0 0,61 7 1 0 0,-75-6-180 0 0,1 0-1 0 0,-1-1 1 0 0,1-1 0 0 0,-1-1 0 0 0,34-7 0 0 0,-27 4 82 0 0,54-2-1 0 0,368-1-26 0 0,-299 17-64 0 0,-93-4 0 0 0,93-4 0 0 0,-1-6 68 0 0,163 15 0 0 0,45 22-68 0 0,-115-3 0 0 0,-94-8 0 0 0,-121-19 0 0 0,-1-2 0 0 0,45-4 0 0 0,-40 1 0 0 0,44 1 0 0 0,151-3 0 0 0,-128 0 0 0 0,-53 3 0 0 0,-1 1 0 0 0,1 3 0 0 0,45 7 0 0 0,26 4 0 0 0,2 1 0 0 0,-57-5 15 0 0,114 3-1 0 0,62-17 21 0 0,-201 3-35 0 0,283 12 0 0 0,-144 0 0 0 0,-99-9 0 0 0,-33-1 0 0 0,-1 1 0 0 0,1 2 0 0 0,-1 2 0 0 0,58 14 0 0 0,-64-10 0 0 0,1-2 0 0 0,-1-2 0 0 0,1-1 0 0 0,0-2 0 0 0,0-1 0 0 0,1-2 0 0 0,61-9 0 0 0,-74 6 0 0 0,0 1 0 0 0,1 2 0 0 0,-1 0 0 0 0,37 4 0 0 0,-26 7-93 0 0,-21-3 10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6:14.815"/>
    </inkml:context>
    <inkml:brush xml:id="br0">
      <inkml:brushProperty name="width" value="0.1" units="cm"/>
      <inkml:brushProperty name="height" value="0.1" units="cm"/>
      <inkml:brushProperty name="color" value="#FFFF00"/>
    </inkml:brush>
  </inkml:definitions>
  <inkml:trace contextRef="#ctx0" brushRef="#br0">1 247 2471 0 0,'31'-7'155'0'0,"1"0"-1"0"0,0 2 0 0 0,1 1 1 0 0,-1 2-1 0 0,0 1 0 0 0,59 7 0 0 0,-50-2-10 0 0,0-2-1 0 0,67-4 0 0 0,81-20 563 0 0,-35 3-426 0 0,25 5-195 0 0,125-14 102 0 0,-240 21-125 0 0,148-13 354 0 0,-184 19-375 0 0,476-33 128 0 0,-334 3-145 0 0,-96 15-4 0 0,99-8 0 0 0,-125 21-20 0 0,221-9 0 0 0,-87 18 0 0 0,75 19 0 0 0,-193-18 0 0 0,139 19 0 0 0,-111-9 0 0 0,68 10 0 0 0,-125-23 0 0 0,0-1 0 0 0,55-4 0 0 0,-29-4 6 0 0,6-1 16 0 0,0 2 0 0 0,113 9 0 0 0,-100 3-22 0 0,-44-5 0 0 0,0 1 0 0 0,0 1 0 0 0,52 16 0 0 0,111 52 0 0 0,-157-57 0 0 0,-19-10 0 0 0,0 0 0 0 0,0-2 0 0 0,0 0 0 0 0,0-2 0 0 0,1 0 0 0 0,25-3 0 0 0,18 3 0 0 0,-40-2-57 0 0,0 2-1 0 0,1 1 1 0 0,-1 2-1 0 0,-1 0 1 0 0,35 12-1 0 0,-43-11-1989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6:32.991"/>
    </inkml:context>
    <inkml:brush xml:id="br0">
      <inkml:brushProperty name="width" value="0.1" units="cm"/>
      <inkml:brushProperty name="height" value="0.1" units="cm"/>
      <inkml:brushProperty name="color" value="#FFFF00"/>
    </inkml:brush>
  </inkml:definitions>
  <inkml:trace contextRef="#ctx0" brushRef="#br0">63 14 3567 0 0,'-31'-7'859'0'0,"4"1"1002"0"0,26 8-1683 0 0,0 1 0 0 0,1-1-1 0 0,-1 1 1 0 0,1-1-1 0 0,-1 1 1 0 0,1-1 0 0 0,0 1-1 0 0,0-1 1 0 0,0 5-1 0 0,4 1-15 0 0,-1-1 0 0 0,2 0-1 0 0,-1 0 1 0 0,1 0 0 0 0,0-1-1 0 0,0 1 1 0 0,1-1 0 0 0,0-1-1 0 0,0 1 1 0 0,7 4 0 0 0,22 24 407 0 0,66 70-333 0 0,-86-90-153 0 0,1 0-1 0 0,1-1 1 0 0,33 20-1 0 0,-9-7 340 0 0,112 70 538 0 0,-136-87-864 0 0,54 42 343 0 0,-20-14-259 0 0,-44-33-136 0 0,-1 1 0 0 0,0-1 0 0 0,-1 1 0 0 0,1 1 0 0 0,-1-1 0 0 0,0 1 0 0 0,0 0 1 0 0,-1 0-1 0 0,0 0 0 0 0,0 1 0 0 0,0-1 0 0 0,-1 1 0 0 0,0 0 0 0 0,0 0 0 0 0,-1 0 0 0 0,0 1 0 0 0,0-1 0 0 0,1 10 0 0 0,2 23 70 0 0,-2-1-1 0 0,-1 59 1 0 0,-3-59-87 0 0,3-3 109 0 0,1-1 0 0 0,8 40 0 0 0,-3-31 49 0 0,2-1 0 0 0,17 45 0 0 0,-8-36-90 0 0,-2 1 0 0 0,-2 1 0 0 0,-3 0 0 0 0,9 91 0 0 0,-16-72-76 0 0,3 106 172 0 0,-9-92-144 0 0,11 234 306 0 0,26-56-353 0 0,-33-221 21 0 0,-2 60-1 0 0,-1-3 3 0 0,0-91-22 0 0,3 66 203 0 0,23 137-1 0 0,-17-156-100 0 0,-4 0-1 0 0,-1 1 0 0 0,-8 96 0 0 0,3 50 97 0 0,12-54-11 0 0,7-17-130 0 0,-10-87-49 0 0,3 50 0 0 0,-10 17-9 0 0,-2-67 18 0 0,1 0 0 0 0,12 75 0 0 0,-1-55 18 0 0,-4 1 0 0 0,-1 110 0 0 0,-25 134 87 0 0,13-227-16 0 0,5-41-56 0 0,2-1-1 0 0,12 81 0 0 0,1 8 119 0 0,-20 429-41 0 0,3-491-102 0 0,-3 32 132 0 0,10 118 0 0 0,29 170-84 0 0,-7-217-74 0 0,3 21 0 0 0,-13 94 64 0 0,-17-255-38 0 0,-1 0 1 0 0,-1 0-1 0 0,-15 63 0 0 0,-1 3-3 0 0,-11 61 115 0 0,6-33-20 0 0,-31 154-46 0 0,50-247-72 0 0,1 0 0 0 0,1 0 0 0 0,2 0 0 0 0,2 0 0 0 0,0 0 0 0 0,3 0 0 0 0,10 49 0 0 0,-7-38 0 0 0,-1 1 0 0 0,-2 85 0 0 0,-4-78 0 0 0,11 87 0 0 0,-2-66 0 0 0,-1 88 0 0 0,-5-57 11 0 0,0 7 21 0 0,-3-61-11 0 0,2 0 1 0 0,2 0-1 0 0,17 80 0 0 0,-13-93-3 0 0,-2 0 0 0 0,3 58 0 0 0,-1 69-8 0 0,-4-128 3 0 0,-2 0 0 0 0,-1 0 0 0 0,-2 0-1 0 0,-7 54 1 0 0,1-33 0 0 0,4 0 0 0 0,1 0 0 0 0,3 0-1 0 0,13 85 1 0 0,-6 43-19 0 0,-3-16 76 0 0,1-63-70 0 0,-11 126 0 0 0,-1-40 0 0 0,7-131 6 0 0,-3 74 29 0 0,1-117-31 0 0,-2 1 0 0 0,0-2 0 0 0,-1 1-1 0 0,-1 0 1 0 0,-9 23 0 0 0,-94 247-4 0 0,99-251 0 0 0,2 1 0 0 0,-4 56 0 0 0,-1 9 0 0 0,-26 207 0 0 0,37-247 0 0 0,1-40 0 0 0,-4 37 0 0 0,-41 194 0 0 0,41-229 0 0 0,0-3 0 0 0,1 0 0 0 0,1-1 0 0 0,1 32 0 0 0,1-31 0 0 0,-1 1 0 0 0,-6 36 0 0 0,4-34 0 0 0,-7 28 0 0 0,-2 0 0 0 0,-18 50 0 0 0,27-94 0 0 0,-13 38 0 0 0,6-18 0 0 0,-10 45 0 0 0,7-12 0 0 0,-8 57 0 0 0,19-106 0 0 0,-1-1 0 0 0,0 1 0 0 0,-1-1 0 0 0,0 0 0 0 0,0 0 0 0 0,-12 21 0 0 0,-3-2 0 0 0,-24 30 0 0 0,2-5 0 0 0,21-27 22 0 0,-1-1-1 0 0,-41 41 0 0 0,-60 54-21 0 0,117-118 0 0 0,1 1 0 0 0,0-1 0 0 0,0 1 0 0 0,0 1 0 0 0,1-1 0 0 0,0 0 0 0 0,-3 9 0 0 0,4-9 0 0 0,0 0 0 0 0,-1 0 0 0 0,0-1 0 0 0,0 1 0 0 0,0-1 0 0 0,-1 1 0 0 0,0-1 0 0 0,-7 7 0 0 0,5-5 0 0 0,-1-1 0 0 0,1 1 0 0 0,0 0 0 0 0,1 0 0 0 0,0 0 0 0 0,0 1 0 0 0,1 0 0 0 0,0 0 0 0 0,0 0 0 0 0,0 1 0 0 0,1-1 0 0 0,1 1 0 0 0,0-1 0 0 0,0 1 0 0 0,-1 11 0 0 0,-6 38 65 0 0,6-43-36 0 0,0 1-1 0 0,1 0 1 0 0,1 1 0 0 0,1 18-1 0 0,3 32-28 0 0,-2-61-31 0 0,-5-18-2088 0 0,5-16-1121 0 0,-2 7 1390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7:48.417"/>
    </inkml:context>
    <inkml:brush xml:id="br0">
      <inkml:brushProperty name="width" value="0.1" units="cm"/>
      <inkml:brushProperty name="height" value="0.1" units="cm"/>
      <inkml:brushProperty name="color" value="#FFFF00"/>
    </inkml:brush>
  </inkml:definitions>
  <inkml:trace contextRef="#ctx0" brushRef="#br0">29 61 1375 0 0,'-2'0'53'0'0,"1"0"-1"0"0,0 0 1 0 0,0 0-1 0 0,0 0 1 0 0,0 0-1 0 0,0 0 1 0 0,0 1-1 0 0,0-1 1 0 0,0 0-1 0 0,-1 1 1 0 0,1-1-1 0 0,0 1 1 0 0,0-1-1 0 0,0 1 1 0 0,1-1-1 0 0,-1 1 1 0 0,0 0-1 0 0,0-1 1 0 0,0 1-1 0 0,0 0 1 0 0,1 0-1 0 0,-1 0 1 0 0,0-1-1 0 0,0 1 1 0 0,1 0-1 0 0,-1 2 1 0 0,0-1 18 0 0,1-1 0 0 0,-1 1 1 0 0,1 0-1 0 0,0 0 0 0 0,-1-1 0 0 0,1 1 1 0 0,0 0-1 0 0,0 0 0 0 0,0 0 1 0 0,1-1-1 0 0,-1 1 0 0 0,0 0 0 0 0,1 0 1 0 0,-1-1-1 0 0,2 4 0 0 0,-2-4 17 0 0,1 1-1 0 0,0-1 1 0 0,-1 1-1 0 0,1-1 1 0 0,0 1-1 0 0,0-1 1 0 0,0 0-1 0 0,0 1 1 0 0,0-1-1 0 0,0 0 0 0 0,0 0 1 0 0,0 1-1 0 0,1-1 1 0 0,-1 0-1 0 0,0 0 1 0 0,1 0-1 0 0,-1-1 1 0 0,1 1-1 0 0,-1 0 1 0 0,1 0-1 0 0,-1-1 1 0 0,1 1-1 0 0,0-1 0 0 0,-1 0 1 0 0,1 1-1 0 0,0-1 1 0 0,-1 0-1 0 0,1 0 1 0 0,0 0-1 0 0,-1 0 1 0 0,1 0-1 0 0,0 0 1 0 0,-1-1-1 0 0,1 1 1 0 0,-1 0-1 0 0,1-1 1 0 0,0 1-1 0 0,-1-1 0 0 0,1 0 1 0 0,1-1-1 0 0,14-14 2167 0 0,-17 15-2207 0 0,0 1 0 0 0,1-1-1 0 0,-1 0 1 0 0,0 0 0 0 0,1 1-1 0 0,-1-1 1 0 0,1 0 0 0 0,0 1-1 0 0,-1-1 1 0 0,1 1 0 0 0,-1-1-1 0 0,1 1 1 0 0,0-1-1 0 0,-1 1 1 0 0,1-1 0 0 0,0 1-1 0 0,0 0 1 0 0,-1-1 0 0 0,1 1-1 0 0,0 0 1 0 0,0 0 0 0 0,0-1-1 0 0,-1 1 1 0 0,1 0 0 0 0,0 0-1 0 0,0 0 1 0 0,0 0 0 0 0,-1 0-1 0 0,1 0 1 0 0,0 0 0 0 0,0 0-1 0 0,0 1 1 0 0,0-1 0 0 0,-1 0-1 0 0,1 0 1 0 0,0 1-1 0 0,0-1 1 0 0,-1 0 0 0 0,1 1-1 0 0,0-1 1 0 0,-1 1 0 0 0,1-1-1 0 0,0 1 1 0 0,-1-1 0 0 0,1 1-1 0 0,0-1 1 0 0,0 2 0 0 0,2 0-36 0 0,1 0 0 0 0,-1 0 0 0 0,0-1 1 0 0,1 0-1 0 0,0 1 0 0 0,-1-1 0 0 0,1-1 0 0 0,0 1 1 0 0,0 0-1 0 0,-1-1 0 0 0,6 0 0 0 0,44-2 654 0 0,-42 1-494 0 0,-10 1-155 0 0,49-4 499 0 0,0-2-1 0 0,56-14 1 0 0,-6-9-263 0 0,-48 13 14 0 0,0 2-1 0 0,79-10 0 0 0,-121 23-263 0 0,4-1 16 0 0,-1 1 0 0 0,1 0 1 0 0,25 3-1 0 0,151 18 163 0 0,-77-18-84 0 0,-2 0-2 0 0,48 7-20 0 0,-115-6-21 0 0,-11 0-54 0 0,36 6-1 0 0,-31-1 68 0 0,-15-2-37 0 0,43 3 1 0 0,-31-5-15 0 0,50 13 0 0 0,-51-10 0 0 0,56 6 0 0 0,47 5 16 0 0,5 0 0 0 0,-69-17 228 0 0,1-2 0 0 0,-1-5 0 0 0,111-21 0 0 0,-26-10 147 0 0,23-3-115 0 0,-169 37-168 0 0,0 2 0 0 0,1-1 0 0 0,24 2 0 0 0,-34 0-217 0 0,1 1 0 0 0,0 0 0 0 0,0-1 0 0 0,-1 2 0 0 0,1-1 0 0 0,0 0 0 0 0,4 3 0 0 0,-6-3-298 0 0,1 1 0 0 0,-1-1-1 0 0,0 1 1 0 0,0 0-1 0 0,0 0 1 0 0,0 0-1 0 0,-1 0 1 0 0,1 0-1 0 0,0 0 1 0 0,-1 0-1 0 0,3 5 1 0 0,3 9-5275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34.465"/>
    </inkml:context>
    <inkml:brush xml:id="br0">
      <inkml:brushProperty name="width" value="0.1" units="cm"/>
      <inkml:brushProperty name="height" value="0.1" units="cm"/>
      <inkml:brushProperty name="color" value="#FFFF00"/>
    </inkml:brush>
  </inkml:definitions>
  <inkml:trace contextRef="#ctx0" brushRef="#br0">619 18 455 0 0,'-7'-18'3582'0'0,"6"19"-3519"0"0,0 1 584 0 0,-1 1 0 0 0,0 0 1 0 0,1 0-1 0 0,0 0 0 0 0,-1 0 0 0 0,1 0 1 0 0,-1 5-1 0 0,1-6-272 0 0,-1 1 0 0 0,0-1 0 0 0,0 0 0 0 0,0 0-1 0 0,-1 0 1 0 0,1 0 0 0 0,0 0 0 0 0,-1 0 0 0 0,1-1 0 0 0,-4 2 0 0 0,-18 16 361 0 0,-10 10-468 0 0,11-10 461 0 0,2-1-104 0 0,-44 29 0 0 0,61-44-558 0 0,0-1 0 0 0,0-1 0 0 0,0 1 0 0 0,-1-1 0 0 0,1 1 0 0 0,0-1 0 0 0,-1-1 0 0 0,1 1 0 0 0,-1 0 0 0 0,-8-1 1 0 0,-48-7 194 0 0,22 2-24 0 0,33 5-199 0 0,-19-2 231 0 0,-34 1-1 0 0,50 2-199 0 0,0 0 0 0 0,0 1-1 0 0,0 0 1 0 0,0 0 0 0 0,0 0 0 0 0,1 2-1 0 0,-11 4 1 0 0,14-5-58 0 0,1-1 0 0 0,0 1-1 0 0,0 0 1 0 0,0 1 0 0 0,0-1-1 0 0,0 1 1 0 0,1 0 0 0 0,0 0 0 0 0,0 0-1 0 0,0 0 1 0 0,0 1 0 0 0,1-1-1 0 0,-1 1 1 0 0,1-1 0 0 0,0 1 0 0 0,0 0-1 0 0,-1 6 1 0 0,-2 11-24 0 0,1 0 0 0 0,-2 39 0 0 0,4-31 29 0 0,0 11 61 0 0,2-1 0 0 0,7 57-1 0 0,0 27 72 0 0,12 148 149 0 0,23-2 170 0 0,-26-172-333 0 0,34 146 110 0 0,13 103-13 0 0,-59-261-154 0 0,-4 0-1 0 0,-15 118 1 0 0,10-146-39 0 0,2-27-15 0 0,-17 399 144 0 0,37-275-168 0 0,-2-22 0 0 0,-6-53 0 0 0,-5-50 0 0 0,-1 0 0 0 0,-2 52 0 0 0,-10-17 32 0 0,-2-1-1 0 0,-30 94 0 0 0,3-14 3 0 0,16-60-23 0 0,13-54-2 0 0,1-1 0 0 0,2 2 0 0 0,0-1 0 0 0,3 1-1 0 0,-1 51 1 0 0,6-37-9 0 0,-2-25 0 0 0,0-1 0 0 0,2 0 0 0 0,1 1 0 0 0,6 24 0 0 0,3-3 0 0 0,21 60 0 0 0,-32-99 12 0 0,0 1 0 0 0,0-1 0 0 0,-1 0 0 0 0,1 1 0 0 0,-1-1 0 0 0,1 0 0 0 0,-1 1 0 0 0,0-1 0 0 0,0 0 0 0 0,0 1 0 0 0,0-1 0 0 0,-1 0 0 0 0,1 1 0 0 0,-1-1 0 0 0,1 0 0 0 0,-2 4 0 0 0,2-5-2 0 0,-1 0 0 0 0,1-1 0 0 0,0 1 0 0 0,0 0 0 0 0,-1 0 0 0 0,1 0 0 0 0,0 0 0 0 0,0 0 0 0 0,0 0-1 0 0,0 0 1 0 0,0-1 0 0 0,0 1 0 0 0,1 0 0 0 0,-1 0 0 0 0,0 0 0 0 0,0 0 0 0 0,1 0 0 0 0,-1-1 0 0 0,0 1 0 0 0,1 0 0 0 0,-1 0 0 0 0,1 0-1 0 0,-1-1 1 0 0,1 1 0 0 0,-1 0 0 0 0,2 0 0 0 0,1 1 17 0 0,0-1 0 0 0,0 0 0 0 0,0 1 0 0 0,0-1 0 0 0,0-1-1 0 0,0 1 1 0 0,6 0 0 0 0,16 5 305 0 0,99 58-139 0 0,-97-51 127 0 0,39 25-1 0 0,-36-19-58 0 0,-26-17-252 0 0,0 0-1 0 0,0 0 1 0 0,1-1 0 0 0,-1 1-1 0 0,0-1 1 0 0,1 0-1 0 0,-1 0 1 0 0,1 0 0 0 0,-1-1-1 0 0,1 1 1 0 0,-1-1-1 0 0,1 0 1 0 0,0-1 0 0 0,-1 1-1 0 0,1-1 1 0 0,-1 0-1 0 0,1 0 1 0 0,-1 0 0 0 0,0 0-1 0 0,1-1 1 0 0,6-3-1 0 0,5-4-388 0 0,-1 0-1 0 0,-1-1 0 0 0,0-1 0 0 0,18-16 1 0 0,2-4-658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43.961"/>
    </inkml:context>
    <inkml:brush xml:id="br0">
      <inkml:brushProperty name="width" value="0.1" units="cm"/>
      <inkml:brushProperty name="height" value="0.1" units="cm"/>
      <inkml:brushProperty name="color" value="#FFFF00"/>
    </inkml:brush>
  </inkml:definitions>
  <inkml:trace contextRef="#ctx0" brushRef="#br0">30 2 1375 0 0,'-13'-1'2368'0'0,"12"1"-2120"0"0,1 0 0 0 0,-1 0 0 0 0,0 0 0 0 0,1 0-1 0 0,-1 0 1 0 0,0 0 0 0 0,1 0 0 0 0,-1 0-1 0 0,0 0 1 0 0,1 0 0 0 0,-1 0 0 0 0,0 0-1 0 0,1 0 1 0 0,-1 1 0 0 0,0-1 0 0 0,1 0 0 0 0,-1 0-1 0 0,1 1 1 0 0,-2 0 0 0 0,-1 21 808 0 0,4-9-913 0 0,-1 0 0 0 0,5 20 0 0 0,-4-30-83 0 0,-1 1-1 0 0,1-1 1 0 0,0 0-1 0 0,0 1 0 0 0,0-1 1 0 0,1 0-1 0 0,-1 0 1 0 0,1 0-1 0 0,-1 0 1 0 0,1 0-1 0 0,0-1 1 0 0,0 1-1 0 0,0 0 0 0 0,1-1 1 0 0,2 3-1 0 0,8 2 277 0 0,1-2 0 0 0,0 1 0 0 0,0-1 0 0 0,0-1 0 0 0,22 3 0 0 0,17 5 71 0 0,-20-3-297 0 0,0-2-1 0 0,1-1 1 0 0,0-2-1 0 0,0-1 1 0 0,59-3-1 0 0,70-8 458 0 0,192-4-56 0 0,-181 12-313 0 0,-135 0-131 0 0,207-9 270 0 0,-162 1-291 0 0,50-6 183 0 0,-62 7-161 0 0,2 3 0 0 0,80 5 0 0 0,23 0 13 0 0,-111-2-59 0 0,0 3-1 0 0,122 19 0 0 0,-112-8-21 0 0,0-4 0 0 0,77 1 0 0 0,-31-11 17 0 0,293 12 94 0 0,-359-5-95 0 0,1-2 0 0 0,-1-3 0 0 0,69-8 0 0 0,-48 0 10 0 0,0 2-1 0 0,1 4 1 0 0,-1 3 0 0 0,109 18-1 0 0,-138-16-25 0 0,1-1 0 0 0,0-3 0 0 0,0-2 0 0 0,52-8 0 0 0,-42 6 0 0 0,0 4 0 0 0,1 2 0 0 0,95 16 0 0 0,-71-10 22 0 0,0-2-1 0 0,152-11 0 0 0,-132 0-21 0 0,204 17 0 0 0,-228-3 4 0 0,84 5 17 0 0,-131-13-14 0 0,0-1 1 0 0,0-2-1 0 0,33-7 0 0 0,7-1 11 0 0,1 4 1 0 0,0 2 0 0 0,82 8-1 0 0,107 12-18 0 0,-147-19 38 0 0,-27-1-12 0 0,102 12 0 0 0,52-1 12 0 0,269-55 26 0 0,-53-29-64 0 0,-388 61 16 0 0,-1 3 0 0 0,2 2 0 0 0,98 0 0 0 0,183 28-16 0 0,-304-10-21 0 0,0 3 0 0 0,-1 2 0 0 0,66 25-1 0 0,-65-20 35 0 0,-19-9-13 0 0,0-2 0 0 0,0-1 0 0 0,1-1 0 0 0,46-1 0 0 0,-41-2 0 0 0,0 2 0 0 0,61 11 0 0 0,-90-12 6 0 0,-1 0-1 0 0,1 0 0 0 0,-1 0 1 0 0,0 1-1 0 0,1 0 0 0 0,-1 0 1 0 0,0 1-1 0 0,-1 0 1 0 0,1 0-1 0 0,6 5 0 0 0,-9-5-84 0 0,0-1-1 0 0,-1 0 1 0 0,1 0-1 0 0,-1 1 1 0 0,0 0-1 0 0,0-1 1 0 0,0 1-1 0 0,0 0 1 0 0,-1 0-1 0 0,1 0 1 0 0,-1 0-1 0 0,0 0 1 0 0,0 0-1 0 0,-1 0 1 0 0,1 1-1 0 0,-1-1 1 0 0,0 7-1 0 0,-3 14-1260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45.399"/>
    </inkml:context>
    <inkml:brush xml:id="br0">
      <inkml:brushProperty name="width" value="0.1" units="cm"/>
      <inkml:brushProperty name="height" value="0.1" units="cm"/>
      <inkml:brushProperty name="color" value="#FFFF00"/>
    </inkml:brush>
  </inkml:definitions>
  <inkml:trace contextRef="#ctx0" brushRef="#br0">255 1 455 0 0,'-24'5'1688'0'0,"0"0"-1"0"0,-29 12 1 0 0,43-13-1541 0 0,2 0 1 0 0,-1 1 0 0 0,0 0 0 0 0,1 0-1 0 0,0 0 1 0 0,0 1 0 0 0,0 1 0 0 0,-10 11-1 0 0,17-17-136 0 0,-39 47 385 0 0,36-43-265 0 0,1 0 0 0 0,0 0 0 0 0,0 1 0 0 0,0-1 0 0 0,0 1 0 0 0,1-1 0 0 0,0 1 0 0 0,-1 6 0 0 0,3-11-75 0 0,-1 0 0 0 0,1 0 0 0 0,0 0 0 0 0,0 0 0 0 0,0 1 0 0 0,0-1 0 0 0,1 0 1 0 0,-1 0-1 0 0,0 0 0 0 0,0 0 0 0 0,1 0 0 0 0,-1 0 0 0 0,0 0 0 0 0,1 0 0 0 0,-1 0 0 0 0,1 0 1 0 0,-1 0-1 0 0,1 0 0 0 0,0-1 0 0 0,-1 1 0 0 0,1 0 0 0 0,0 0 0 0 0,1 1 0 0 0,1-1 58 0 0,-1 1 0 0 0,1-1-1 0 0,-1 1 1 0 0,1-1 0 0 0,-1 0 0 0 0,1 0-1 0 0,0 0 1 0 0,5 0 0 0 0,1 1 100 0 0,0-1-1 0 0,0-1 1 0 0,-1 0 0 0 0,1 0 0 0 0,11-2 0 0 0,5-1-37 0 0,0 2 0 0 0,0 0 0 0 0,0 2 0 0 0,29 5 0 0 0,8-1-74 0 0,20-1 105 0 0,145-11 0 0 0,-184 4-152 0 0,0 2 1 0 0,55 7-1 0 0,-24-2-44 0 0,61-8 81 0 0,-89 1-38 0 0,62 3 0 0 0,-81 3-26 0 0,0 1 1 0 0,0 1-1 0 0,37 12 0 0 0,-54-14 19 0 0,1-1 0 0 0,0-1-1 0 0,0 0 1 0 0,0 0 0 0 0,20-2-1 0 0,-21 0-5 0 0,0 1 0 0 0,1 0 0 0 0,-1 1 0 0 0,0 0 0 0 0,1 0 0 0 0,17 6 0 0 0,-15-2-54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50.881"/>
    </inkml:context>
    <inkml:brush xml:id="br0">
      <inkml:brushProperty name="width" value="0.1" units="cm"/>
      <inkml:brushProperty name="height" value="0.1" units="cm"/>
      <inkml:brushProperty name="color" value="#FFFF00"/>
    </inkml:brush>
  </inkml:definitions>
  <inkml:trace contextRef="#ctx0" brushRef="#br0">1 2 919 0 0,'5'-2'0'0'0,"2"2"80"0"0,1 0-80 0 0,-1 2 0 0 0,-1 0 0 0 0,-1 4 0 0 0,-1-5 224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6:58.574"/>
    </inkml:context>
    <inkml:brush xml:id="br0">
      <inkml:brushProperty name="width" value="0.1" units="cm"/>
      <inkml:brushProperty name="height" value="0.1" units="cm"/>
      <inkml:brushProperty name="color" value="#FFFF00"/>
    </inkml:brush>
  </inkml:definitions>
  <inkml:trace contextRef="#ctx0" brushRef="#br0">1898 32 15951 0 0,'-66'-11'1748'0'0,"36"7"-1693"0"0,-21 5 1653 0 0,34 0-1519 0 0,-140 5 1779 0 0,-203-3 939 0 0,-269-22 647 0 0,92 12-5296 0 0,487 6-221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40.041"/>
    </inkml:context>
    <inkml:brush xml:id="br0">
      <inkml:brushProperty name="width" value="0.1" units="cm"/>
      <inkml:brushProperty name="height" value="0.1" units="cm"/>
      <inkml:brushProperty name="color" value="#E71224"/>
    </inkml:brush>
  </inkml:definitions>
  <inkml:trace contextRef="#ctx0" brushRef="#br0">4212 293 7399 0 0,'-15'-16'720'0'0,"13"15"-711"0"0,1-1 1 0 0,-1 1 0 0 0,1 0-1 0 0,0 0 1 0 0,0 0 0 0 0,0-1-1 0 0,0 1 1 0 0,0-1-1 0 0,0 1 1 0 0,-2-3 0 0 0,-20-24 836 0 0,17 21-671 0 0,0 0-1 0 0,0 1 0 0 0,0 0 1 0 0,-1 1-1 0 0,0-1 0 0 0,0 1 1 0 0,0 1-1 0 0,0-1 0 0 0,-1 1 0 0 0,0 1 1 0 0,0-1-1 0 0,0 1 0 0 0,0 1 1 0 0,-1-1-1 0 0,1 2 0 0 0,-1-1 1 0 0,0 1-1 0 0,-13 0 0 0 0,-67 1 2082 0 0,-165 23 0 0 0,107-10-856 0 0,-217-7 0 0 0,279-8-1291 0 0,-250-17 412 0 0,270 13-109 0 0,-1 3 1 0 0,-81 5 0 0 0,-131 26-378 0 0,235-23 74 0 0,-4 0 904 0 0,-355 38-1433 0 0,277-29 495 0 0,-79 2 53 0 0,12-20-59 0 0,-67 1 305 0 0,166 6-324 0 0,0-4 1 0 0,-100-14 0 0 0,-9-22 53 0 0,-69-10 429 0 0,260 47-517 0 0,8 0-16 0 0,-1 0 0 0 0,1-1 0 0 0,-1 1 0 0 0,0 0 0 0 0,1-1 0 0 0,-1 0 0 0 0,1 0 0 0 0,-6-2 0 0 0,51-4-587 0 0,162-19 407 0 0,-79 9 155 0 0,309-41-156 0 0,-36 27 91 0 0,-354 29 94 0 0,65-6-60 0 0,99-2 48 0 0,-93 10-56 0 0,-44 2 11 0 0,95 1-11 0 0,736-17-8 0 0,-466 11 72 0 0,-412 4 0 0 0,27 0 0 0 0,96 14 0 0 0,-192-8 416 0 0,-99 0-222 0 0,41-4-100 0 0,-240 5-69 0 0,99-5 3 0 0,191-2-4 0 0,-565 38 227 0 0,-126 19-187 0 0,532-51-64 0 0,-222 36 0 0 0,121 6-64 0 0,289-42 48 0 0,24-7 15 0 0,0 0 0 0 0,-1 0 1 0 0,1 0-1 0 0,0 0 0 0 0,0 0 0 0 0,0 0 0 0 0,0 0 0 0 0,0 0 0 0 0,0 0 0 0 0,0 1 0 0 0,0-1 0 0 0,0 0 0 0 0,0 0 0 0 0,0 0 0 0 0,0 0 0 0 0,0 0 0 0 0,0 0 0 0 0,0 0 0 0 0,0 0 0 0 0,0 0 0 0 0,0 0 0 0 0,0 1 0 0 0,0-1 0 0 0,0 0 0 0 0,0 0 1 0 0,0 0-1 0 0,0 0 0 0 0,0 0 0 0 0,0 0 0 0 0,0 0 0 0 0,0 0 0 0 0,0 0 0 0 0,0 1 0 0 0,0-1 0 0 0,0 0 0 0 0,0 0 0 0 0,0 0 0 0 0,0 0 0 0 0,0 0 0 0 0,0 0 0 0 0,0 0 0 0 0,1 0 0 0 0,-1 0 0 0 0,0 0 0 0 0,0 0 0 0 0,0 0 0 0 0,0 0 0 0 0,0 1 1 0 0,0-1-1 0 0,0 0 0 0 0,0 0 0 0 0,0 0 0 0 0,0 0 0 0 0,1 0 0 0 0,-1 0 0 0 0,15 4-71 0 0,82 13-41 0 0,0-3 0 0 0,1-5 1 0 0,181-7-1 0 0,-15-19 46 0 0,274-25 70 0 0,-109 17-3 0 0,-274 20 0 0 0,174 9-77 0 0,-320-3-218 0 0,17 5-971 0 0,107 26-416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51.957"/>
    </inkml:context>
    <inkml:brush xml:id="br0">
      <inkml:brushProperty name="width" value="0.1" units="cm"/>
      <inkml:brushProperty name="height" value="0.1" units="cm"/>
      <inkml:brushProperty name="color" value="#FFFF00"/>
    </inkml:brush>
  </inkml:definitions>
  <inkml:trace contextRef="#ctx0" brushRef="#br0">0 48 2671 0 0,'7'0'49'0'0,"-1"-1"0"0"0,0-1-1 0 0,0 1 1 0 0,0-1-1 0 0,0 0 1 0 0,7-4-1 0 0,14-5 50 0 0,-1 4 244 0 0,45-7 0 0 0,-62 13-165 0 0,-1 0 1 0 0,1 1-1 0 0,-1 0 0 0 0,1 1 1 0 0,-1 0-1 0 0,1 0 0 0 0,-1 1 0 0 0,1 0 1 0 0,12 4-1 0 0,3 3 12 0 0,1-1 0 0 0,0-1 1 0 0,1-1-1 0 0,-1-1 0 0 0,1-2 0 0 0,0 0 0 0 0,32-2 0 0 0,-26-2 127 0 0,39-8-1 0 0,19 0 100 0 0,110 14 24 0 0,-145-3-388 0 0,36 2-52 0 0,151 12 13 0 0,-115-1 321 0 0,-30 1 65 0 0,107 3-1 0 0,100-12-64 0 0,-139-15-223 0 0,65 3-20 0 0,-225 5-234 0 0,8 1 168 0 0,0 0 1 0 0,-1 1-1 0 0,21 5 1 0 0,-6 6-2796 0 0,-15-4-436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55.219"/>
    </inkml:context>
    <inkml:brush xml:id="br0">
      <inkml:brushProperty name="width" value="0.1" units="cm"/>
      <inkml:brushProperty name="height" value="0.1" units="cm"/>
      <inkml:brushProperty name="color" value="#FFFF00"/>
    </inkml:brush>
  </inkml:definitions>
  <inkml:trace contextRef="#ctx0" brushRef="#br0">1 0 2615 0 0,'10'1'78'0'0,"0"0"-1"0"0,-1 1 0 0 0,1 0 1 0 0,0 1-1 0 0,17 6 0 0 0,-15-4 21 0 0,-1-1 0 0 0,1-1-1 0 0,21 4 1 0 0,-14-5 255 0 0,-1 1 0 0 0,0 1 0 0 0,-1 1 0 0 0,1 1 0 0 0,-1 0 0 0 0,21 11 0 0 0,-24-12-252 0 0,-1-1 0 0 0,1 0 0 0 0,0-1 0 0 0,27 2 0 0 0,-13-1 188 0 0,80 7 855 0 0,-53-7-788 0 0,58-3-1 0 0,-68-1-279 0 0,160-8 147 0 0,1 0-3 0 0,136 29-146 0 0,-48-6-74 0 0,-146-9 37 0 0,-27-1-10 0 0,46-2-4 0 0,62 0 144 0 0,173-32 181 0 0,-212 12-270 0 0,104 9-14 0 0,-174 15-64 0 0,74 1 0 0 0,136 0 0 0 0,-280-6 16 0 0,78 14 0 0 0,-79-8 0 0 0,78 2 0 0 0,6 1-16 0 0,-47-2 0 0 0,71 0 0 0 0,211-15 0 0 0,-320 4 22 0 0,70 9 0 0 0,-26-2 9 0 0,187-3 69 0 0,-172-2-83 0 0,-40 3-17 0 0,70 12 0 0 0,-71-6 0 0 0,72 0 0 0 0,156 12 0 0 0,-127-12 0 0 0,16 6-5 0 0,-125-8 45 0 0,93 0 0 0 0,68-34 56 0 0,-127 12-75 0 0,-65 13-21 0 0,33 0 0 0 0,1 0 0 0 0,-51 2 1 0 0,215-25 62 0 0,222-47-63 0 0,-68 25 0 0 0,-28-4 0 0 0,-326 48 13 0 0,1 1 0 0 0,0 1 0 0 0,0 1 0 0 0,26 4-1 0 0,-38 2-686 0 0,-14-6 609 0 0,0 0 0 0 0,0 1 0 0 0,1-1 0 0 0,-1 1 0 0 0,0-1 0 0 0,0 0 0 0 0,0 1-1 0 0,0-1 1 0 0,0 1 0 0 0,0-1 0 0 0,0 0 0 0 0,0 1 0 0 0,0-1 0 0 0,0 1 0 0 0,0-1-1 0 0,0 0 1 0 0,0 1 0 0 0,0-1 0 0 0,0 1 0 0 0,-1-1 0 0 0,1 0 0 0 0,0 1 0 0 0,0-1 0 0 0,0 1-1 0 0,0-1 1 0 0,-1 0 0 0 0,1 1 0 0 0,0-1 0 0 0,-1 0 0 0 0,1 0 0 0 0,0 1 0 0 0,0-1 0 0 0,-1 0-1 0 0,-8 9-3206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56.292"/>
    </inkml:context>
    <inkml:brush xml:id="br0">
      <inkml:brushProperty name="width" value="0.1" units="cm"/>
      <inkml:brushProperty name="height" value="0.1" units="cm"/>
      <inkml:brushProperty name="color" value="#FFFF00"/>
    </inkml:brush>
  </inkml:definitions>
  <inkml:trace contextRef="#ctx0" brushRef="#br0">57 7 1839 0 0,'-12'-1'160'0'0,"8"1"13"0"0,0 0 1 0 0,0 0-1 0 0,0 0 1 0 0,-1 0 0 0 0,1 1-1 0 0,0-1 1 0 0,0 1-1 0 0,-8 3 714 0 0,34-2-411 0 0,89-15 693 0 0,-88 12-855 0 0,0 2-1 0 0,0 0 0 0 0,0 2 0 0 0,45 10 0 0 0,30 3 217 0 0,-63-13-222 0 0,179 12 1063 0 0,-150-14-1002 0 0,86-9-1 0 0,-140 7-354 0 0,136-12 554 0 0,-118 13-720 0 0,-1 0-1 0 0,1 2 1 0 0,35 6-1 0 0,-35-2-3547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8:57.313"/>
    </inkml:context>
    <inkml:brush xml:id="br0">
      <inkml:brushProperty name="width" value="0.1" units="cm"/>
      <inkml:brushProperty name="height" value="0.1" units="cm"/>
      <inkml:brushProperty name="color" value="#FFFF00"/>
    </inkml:brush>
  </inkml:definitions>
  <inkml:trace contextRef="#ctx0" brushRef="#br0">0 44 1007 0 0,'94'-4'0'0'0,"-32"-3"88"0"0,-3-2-88 0 0,-17 3 0 0 0,-13 3 0 0 0,-9 3 0 0 0,11-2 0 0 0,28-4 0 0 0,38-1 0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9:19.222"/>
    </inkml:context>
    <inkml:brush xml:id="br0">
      <inkml:brushProperty name="width" value="0.1" units="cm"/>
      <inkml:brushProperty name="height" value="0.1" units="cm"/>
      <inkml:brushProperty name="color" value="#FFFF00"/>
    </inkml:brush>
  </inkml:definitions>
  <inkml:trace contextRef="#ctx0" brushRef="#br0">567 1 14711 0 0,'-8'0'161'0'0,"0"1"-1"0"0,0 1 1 0 0,1-1-1 0 0,-1 1 0 0 0,0 1 1 0 0,1-1-1 0 0,-1 1 1 0 0,1 1-1 0 0,0-1 0 0 0,0 1 1 0 0,0 0-1 0 0,0 1 1 0 0,1 0-1 0 0,0 0 1 0 0,0 0-1 0 0,0 1 0 0 0,1 0 1 0 0,-8 9-1 0 0,-130 171 1514 0 0,-12 14-1084 0 0,140-180-564 0 0,-19 21 128 0 0,32-39-172 0 0,1 0 0 0 0,-1-1 0 0 0,0 1 0 0 0,0-1 0 0 0,1 0 0 0 0,-1 1 0 0 0,0-1 0 0 0,0 0 0 0 0,0 0 0 0 0,-1 0 0 0 0,1-1 0 0 0,0 1 1 0 0,0 0-1 0 0,0-1 0 0 0,-1 0 0 0 0,1 1 0 0 0,0-1 0 0 0,-4 0 0 0 0,4 0-71 0 0,1-1 0 0 0,0 1-1 0 0,-1-1 1 0 0,1 0 0 0 0,0 1 0 0 0,-1-1 0 0 0,1 0-1 0 0,0 0 1 0 0,0 1 0 0 0,0-1 0 0 0,0 0 0 0 0,0 0-1 0 0,0 0 1 0 0,0 0 0 0 0,0-1 0 0 0,0 1 0 0 0,0 0 0 0 0,0-2-1 0 0,-10-23-2927 0 0,5 8 1082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9:19.593"/>
    </inkml:context>
    <inkml:brush xml:id="br0">
      <inkml:brushProperty name="width" value="0.1" units="cm"/>
      <inkml:brushProperty name="height" value="0.1" units="cm"/>
      <inkml:brushProperty name="color" value="#FFFF00"/>
    </inkml:brush>
  </inkml:definitions>
  <inkml:trace contextRef="#ctx0" brushRef="#br0">7 42 3223 0 0,'-7'-41'15149'0'0,"40"40"-13812"0"0,-22 5-1255 0 0,1-1 1 0 0,-1 1 0 0 0,0 1 0 0 0,0 0 0 0 0,13 9 0 0 0,50 37 109 0 0,-57-38-183 0 0,57 41-9 0 0,-28-16 0 0 0,-32-26 2 0 0,18 16 47 0 0,54 59-1 0 0,-73-70-6 0 0,-1 1-1 0 0,-1 0 1 0 0,-1 1 0 0 0,8 20-1 0 0,14 26-44 0 0,-31-63-305 0 0,20 29 1039 0 0,-8-20-2099 0 0,-8-9-842 0 0,-4-2 1964 0 0,-1 0 1 0 0,1 0-1 0 0,0 0 0 0 0,-1 0 1 0 0,1 0-1 0 0,-1 0 1 0 0,1-1-1 0 0,-1 1 1 0 0,4-1-983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9:19.951"/>
    </inkml:context>
    <inkml:brush xml:id="br0">
      <inkml:brushProperty name="width" value="0.1" units="cm"/>
      <inkml:brushProperty name="height" value="0.1" units="cm"/>
      <inkml:brushProperty name="color" value="#FFFF00"/>
    </inkml:brush>
  </inkml:definitions>
  <inkml:trace contextRef="#ctx0" brushRef="#br0">22 24 13359 0 0,'-22'-24'5660'0'0,"35"33"-5430"0"0,11 18-209 0 0,-2 1 1 0 0,-1 1 0 0 0,29 54 0 0 0,-38-61-15 0 0,9 15 186 0 0,-2 2-1 0 0,-2 0 1 0 0,21 74-1 0 0,-21-47-28 0 0,13 111 1 0 0,-29-168-576 0 0,0 0 0 0 0,-1 0-1 0 0,0-1 1 0 0,0 1 0 0 0,-1 0 0 0 0,0 0 0 0 0,-3 11 0 0 0,1-13-1007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9:20.351"/>
    </inkml:context>
    <inkml:brush xml:id="br0">
      <inkml:brushProperty name="width" value="0.1" units="cm"/>
      <inkml:brushProperty name="height" value="0.1" units="cm"/>
      <inkml:brushProperty name="color" value="#FFFF00"/>
    </inkml:brush>
  </inkml:definitions>
  <inkml:trace contextRef="#ctx0" brushRef="#br0">31 92 9215 0 0,'-7'-2'254'0'0,"6"1"-202"0"0,0 0 1 0 0,-1 0 0 0 0,1 1 0 0 0,-1-1-1 0 0,1 1 1 0 0,-1-1 0 0 0,0 1 0 0 0,1 0 0 0 0,-1 0-1 0 0,1 0 1 0 0,-1-1 0 0 0,0 1 0 0 0,-2 1-1 0 0,15 15 5434 0 0,-4-11-5276 0 0,0 0 1 0 0,0-1-1 0 0,1 0 1 0 0,0 0-1 0 0,0-1 1 0 0,0 0-1 0 0,0 0 1 0 0,0-1-1 0 0,15 3 1 0 0,-2-2 1 0 0,1-1 1 0 0,0-1-1 0 0,0-1 1 0 0,29-3-1 0 0,86-20 375 0 0,-49 1-403 0 0,149-56 0 0 0,-192 59-184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9:33.957"/>
    </inkml:context>
    <inkml:brush xml:id="br0">
      <inkml:brushProperty name="width" value="0.1" units="cm"/>
      <inkml:brushProperty name="height" value="0.1" units="cm"/>
      <inkml:brushProperty name="color" value="#FFFF00"/>
    </inkml:brush>
  </inkml:definitions>
  <inkml:trace contextRef="#ctx0" brushRef="#br0">1 4 455 0 0,'13'0'0'0'0,"1"-1"0"0"0,3-1 0 0 0,1 2 0 0 0,-3 0 0 0 0,-4 0 0 0 0,-2 2 64 0 0,-4-1-64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9:35.588"/>
    </inkml:context>
    <inkml:brush xml:id="br0">
      <inkml:brushProperty name="width" value="0.1" units="cm"/>
      <inkml:brushProperty name="height" value="0.1" units="cm"/>
      <inkml:brushProperty name="color" value="#FFFF00"/>
    </inkml:brush>
  </inkml:definitions>
  <inkml:trace contextRef="#ctx0" brushRef="#br0">0 203 455 0 0,'261'-27'1284'0'0,"-178"22"-642"0"0,96 8 0 0 0,277 15-578 0 0,-139-45-35 0 0,-1-1 222 0 0,-252 25-213 0 0,114-20 0 0 0,10-2 14 0 0,136-9-52 0 0,-256 26 0 0 0,0 3 0 0 0,1 3 0 0 0,73 7 0 0 0,5 15 0 0 0,-23-2 0 0 0,90-10 0 0 0,-56 5 0 0 0,-112-7 0 0 0,90 1 0 0 0,-24-15 0 0 0,-53 3 0 0 0,-1 3 0 0 0,114 9 0 0 0,-118-3 0 0 0,1-2 0 0 0,100-10 0 0 0,-77 3 0 0 0,77-12 0 0 0,-112 12 0 0 0,78-16 0 0 0,30-2 0 0 0,-87 16 0 0 0,92-4 0 0 0,99 2 0 0 0,-117 3 0 0 0,-66 7 0 0 0,126 19 0 0 0,-24-1 0 0 0,0-21 0 0 0,-18-1 0 0 0,-105 8 0 0 0,91 19 0 0 0,-88-12 0 0 0,72 5 0 0 0,-9-15 0 0 0,187-21 0 0 0,-238 12 0 0 0,-13 6 22 0 0,1 1-1 0 0,0 4 1 0 0,69 12-1 0 0,49 3 57 0 0,-142-18-69 0 0,0-1 0 0 0,-1-1 0 0 0,55-9 0 0 0,-43 2-7 0 0,56-3-1 0 0,-76 10-4 0 0,0 1 1 0 0,0 1-1 0 0,0 1 0 0 0,33 7 1 0 0,-34-5-52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8.020"/>
    </inkml:context>
    <inkml:brush xml:id="br0">
      <inkml:brushProperty name="width" value="0.1" units="cm"/>
      <inkml:brushProperty name="height" value="0.1" units="cm"/>
      <inkml:brushProperty name="color" value="#E71224"/>
    </inkml:brush>
  </inkml:definitions>
  <inkml:trace contextRef="#ctx0" brushRef="#br0">1172 91 2759 0 0,'0'-1'223'0'0,"0"0"0"0"0,0 1 0 0 0,0-1-1 0 0,0 0 1 0 0,0 0 0 0 0,0 1 0 0 0,0-1-1 0 0,0 0 1 0 0,0 1 0 0 0,0-1-1 0 0,0 0 1 0 0,1 1 0 0 0,-1-1 0 0 0,0 1-1 0 0,1-1 1 0 0,-1 0 0 0 0,0 1 0 0 0,1-1-1 0 0,1-1 669 0 0,-2 2-668 0 0,1-1 0 0 0,-1 1-1 0 0,1-1 1 0 0,-1 1 0 0 0,1 0 0 0 0,0-1-1 0 0,-1 1 1 0 0,1 0 0 0 0,-1 0-1 0 0,1 0 1 0 0,1-1 0 0 0,12 3-1011 0 0,3 0 1158 0 0,-16-2 298 0 0,-5 1 109 0 0,-1-1-437 0 0,-2 1-92 0 0,-1-1-1 0 0,0 0 1 0 0,0-1-1 0 0,-10-1 1 0 0,-4-1 1929 0 0,-32 0 646 0 0,-29-3-972 0 0,-4-1-96 0 0,-143 5-1 0 0,8 2-480 0 0,-7-26 359 0 0,127 11-2845 0 0,-1 5-5781 0 0,77 8-846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49:37.227"/>
    </inkml:context>
    <inkml:brush xml:id="br0">
      <inkml:brushProperty name="width" value="0.1" units="cm"/>
      <inkml:brushProperty name="height" value="0.1" units="cm"/>
      <inkml:brushProperty name="color" value="#FFFF00"/>
    </inkml:brush>
  </inkml:definitions>
  <inkml:trace contextRef="#ctx0" brushRef="#br0">0 114 799 0 0,'8'-1'4'0'0,"1"-1"13"0"0,0 0 0 0 0,0 2 0 0 0,17-1 0 0 0,3 1 9 0 0,56-6 0 0 0,-40 1-14 0 0,179-7 726 0 0,32-3 235 0 0,-200 7-467 0 0,74-21 0 0 0,-9 2 137 0 0,-101 24-591 0 0,0 1-1 0 0,1 1 1 0 0,-1 1 0 0 0,23 3 0 0 0,80 15 1 0 0,-81-10-55 0 0,0-2 0 0 0,47 1 0 0 0,-53-9 2 0 0,40-6 0 0 0,11-1 0 0 0,-65 9 0 0 0,-1 2 0 0 0,0 0 0 0 0,0 2 0 0 0,0 0 0 0 0,-1 1 0 0 0,32 12 0 0 0,33 9 0 0 0,57-5 0 0 0,-60-11 0 0 0,30 9 0 0 0,85 11 0 0 0,-156-29 0 0 0,1-1 0 0 0,-1-2 0 0 0,43-8 0 0 0,8-1 0 0 0,-72 11 0 0 0,0 0 0 0 0,0 1 0 0 0,37 8 0 0 0,-42-6 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0:23.596"/>
    </inkml:context>
    <inkml:brush xml:id="br0">
      <inkml:brushProperty name="width" value="0.1" units="cm"/>
      <inkml:brushProperty name="height" value="0.1" units="cm"/>
      <inkml:brushProperty name="color" value="#FFFF00"/>
    </inkml:brush>
  </inkml:definitions>
  <inkml:trace contextRef="#ctx0" brushRef="#br0">0 33 2471 0 0,'1'2'116'0'0,"0"0"0"0"0,0 0 0 0 0,0 0 0 0 0,0 0 0 0 0,0 0 0 0 0,1 0 0 0 0,-1-1 0 0 0,0 1 0 0 0,1 0 0 0 0,-1-1 0 0 0,1 1-1 0 0,0-1 1 0 0,2 2 0 0 0,28 19 251 0 0,-20-16-203 0 0,-10-4-126 0 0,0-1 0 0 0,0 1-1 0 0,0-1 1 0 0,0 0 0 0 0,0 0-1 0 0,1 0 1 0 0,-1 0 0 0 0,0 0 0 0 0,0 0-1 0 0,1-1 1 0 0,-1 1 0 0 0,1-1-1 0 0,-1 1 1 0 0,0-1 0 0 0,1 0-1 0 0,-1 0 1 0 0,1 0 0 0 0,-1 0-1 0 0,0-1 1 0 0,5 0 0 0 0,1-2 126 0 0,0 0 0 0 0,1 0 1 0 0,14-2-1 0 0,-1 1 16 0 0,27-8-23 0 0,69-7-1 0 0,-64 26-156 0 0,-34-7 0 0 0,-10 1 0 0 0,0-1 0 0 0,-1-1 0 0 0,1 0 0 0 0,0 0 0 0 0,9-2 0 0 0,-8 2 8 0 0,-1 0 0 0 0,1 1 0 0 0,0 1 0 0 0,-1 0-1 0 0,1 0 1 0 0,-1 1 0 0 0,20 6 0 0 0,-24-7 5 0 0,40 18 50 0 0,-41-16-59 0 0,0 0 0 0 0,0-1 0 0 0,0 1 0 0 0,0-1 0 0 0,1 0 0 0 0,-1-1 0 0 0,1 1 1 0 0,0-1-1 0 0,-1 0 0 0 0,1-1 0 0 0,0 1 0 0 0,-1-1 0 0 0,1 0 0 0 0,7-1 0 0 0,-9 1-4 0 0,0-1 0 0 0,0 2 0 0 0,-1-1 0 0 0,1 0 0 0 0,0 1 0 0 0,0 0 0 0 0,-1 0 0 0 0,1 0 0 0 0,0 0 0 0 0,4 2 0 0 0,16 5 0 0 0,98 14 0 0 0,-109-21 6 0 0,0 0 0 0 0,0 0 0 0 0,0-1 0 0 0,0-1-1 0 0,0 0 1 0 0,0-1 0 0 0,0-1 0 0 0,-1 0 0 0 0,1 0 0 0 0,14-7-1 0 0,40-7 203 0 0,-46 13-158 0 0,-1-1 0 0 0,29-11 0 0 0,46-19 128 0 0,-85 32-166 0 0,0 1-1 0 0,-1 1 0 0 0,1 0 0 0 0,0 0 0 0 0,0 1 0 0 0,13 1 0 0 0,-10-1 6 0 0,1 0 0 0 0,20-2-1 0 0,-11-2-4 0 0,-12 3 1 0 0,1-1 0 0 0,-1 0 0 0 0,14-5 0 0 0,-15 3-13 0 0,0 0 0 0 0,0 1 0 0 0,1 1 0 0 0,19-3 0 0 0,-24 5 0 0 0,0 0 0 0 0,0 0 0 0 0,0 1 0 0 0,-1 0 0 0 0,1 0 0 0 0,0 0 0 0 0,0 1 0 0 0,-1-1 0 0 0,1 1 0 0 0,6 4 0 0 0,107 41 0 0 0,-111-44 0 0 0,1 0 0 0 0,0-1 0 0 0,0 0 0 0 0,0-1 0 0 0,13 1 0 0 0,23 5 0 0 0,124 35 0 0 0,-150-38 0 0 0,0 0 0 0 0,32 0 0 0 0,-28-5 0 0 0,0-1 0 0 0,-1-1 0 0 0,1 0 0 0 0,-1-2 0 0 0,32-11 0 0 0,-53 15 0 0 0,13-2 0 0 0,1 0 0 0 0,-1 0 0 0 0,0 1 0 0 0,1 1 0 0 0,-1 0 0 0 0,23 3 0 0 0,42-4 32 0 0,-54 0-16 0 0,30 2 0 0 0,-30 2-30 0 0,-11-2 31 0 0,1 1 1 0 0,-1 1-1 0 0,0 0 0 0 0,18 6 0 0 0,-12-3-17 0 0,1 0 0 0 0,-1-1 0 0 0,1 0 0 0 0,0-2 0 0 0,24-1 0 0 0,-21-3 0 0 0,-20 1 0 0 0,-1 0 0 0 0,1 1 0 0 0,0 0 0 0 0,0 0 0 0 0,0 0 0 0 0,0 0 0 0 0,-1 0 0 0 0,5 1 0 0 0,-3 0 0 0 0,0-1 0 0 0,0 0 0 0 0,-1 0 0 0 0,1-1 0 0 0,0 1 0 0 0,0-1 0 0 0,-1 0 0 0 0,1 0 0 0 0,0-1 0 0 0,7-3 0 0 0,12-3 0 0 0,-16 5 0 0 0,0 0 0 0 0,-1 0 0 0 0,1-1 0 0 0,-1 0 0 0 0,0-1 0 0 0,-1 1 0 0 0,13-12 0 0 0,-8 7 0 0 0,-11 9 3 0 0,1-1-1 0 0,0 1 1 0 0,-1-1-1 0 0,1 1 0 0 0,0-1 1 0 0,0 1-1 0 0,-1-1 0 0 0,1 1 1 0 0,0-1-1 0 0,0 1 1 0 0,0 0-1 0 0,0 0 0 0 0,-1-1 1 0 0,1 1-1 0 0,0 0 0 0 0,0 0 1 0 0,0 0-1 0 0,0 0 1 0 0,0 0-1 0 0,0 0 0 0 0,0 0 1 0 0,0 0-1 0 0,-1 1 0 0 0,1-1 1 0 0,0 0-1 0 0,0 0 1 0 0,1 1-1 0 0,0 0-3 0 0,-1 0 0 0 0,0 0 0 0 0,0 1 0 0 0,0-1 0 0 0,0 0 0 0 0,0 0 0 0 0,0 1-1 0 0,0-1 1 0 0,0 0 0 0 0,0 1 0 0 0,-1-1 0 0 0,1 1 0 0 0,-1-1 0 0 0,2 3 0 0 0,1 7-66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0:35.466"/>
    </inkml:context>
    <inkml:brush xml:id="br0">
      <inkml:brushProperty name="width" value="0.1" units="cm"/>
      <inkml:brushProperty name="height" value="0.1" units="cm"/>
      <inkml:brushProperty name="color" value="#FFFF00"/>
    </inkml:brush>
  </inkml:definitions>
  <inkml:trace contextRef="#ctx0" brushRef="#br0">0 23 799 0 0,'17'-4'0'0'0,"7"-3"0"0"0,1 1 0 0 0,-8 2 72 0 0,-8 3-72 0 0,-2 1 0 0 0,6 0 0 0 0,3 1 0 0 0,12-1 0 0 0,8 2 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0:36.170"/>
    </inkml:context>
    <inkml:brush xml:id="br0">
      <inkml:brushProperty name="width" value="0.1" units="cm"/>
      <inkml:brushProperty name="height" value="0.1" units="cm"/>
      <inkml:brushProperty name="color" value="#FFFF00"/>
    </inkml:brush>
  </inkml:definitions>
  <inkml:trace contextRef="#ctx0" brushRef="#br0">311 323 455 0 0,'-19'-14'9'0'0,"-102"-79"76"0"0,92 66 9 0 0,2 0 0 0 0,0-2 0 0 0,-44-63 0 0 0,68 86-78 0 0,-10-16 110 0 0,13 22-124 0 0,0 0 0 0 0,0-1-1 0 0,0 1 1 0 0,0-1-1 0 0,0 1 1 0 0,0 0 0 0 0,0-1-1 0 0,0 1 1 0 0,0-1-1 0 0,0 1 1 0 0,0 0 0 0 0,0-1-1 0 0,0 1 1 0 0,0-1 0 0 0,0 1-1 0 0,0 0 1 0 0,0-1-1 0 0,1 1 1 0 0,-1-1 0 0 0,0 1-1 0 0,0 0 1 0 0,0-1 0 0 0,1 1-1 0 0,-1 0 1 0 0,0 0-1 0 0,0-1 1 0 0,1 1 0 0 0,-1 0-1 0 0,0 0 1 0 0,1-1-1 0 0,-1 1 1 0 0,0 0 0 0 0,1 0-1 0 0,-1 0 1 0 0,1-1 0 0 0,-1 1-1 0 0,0 0 1 0 0,1 0-1 0 0,-1 0 1 0 0,1 0 0 0 0,-1 0-1 0 0,0 0 1 0 0,1 0 0 0 0,-1 0-1 0 0,1 0 1 0 0,-1 0-1 0 0,0 0 1 0 0,1 0 0 0 0,-1 0-1 0 0,1 0 1 0 0,-1 0-1 0 0,9 0-1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0:44.596"/>
    </inkml:context>
    <inkml:brush xml:id="br0">
      <inkml:brushProperty name="width" value="0.1" units="cm"/>
      <inkml:brushProperty name="height" value="0.1" units="cm"/>
      <inkml:brushProperty name="color" value="#FFFF00"/>
    </inkml:brush>
  </inkml:definitions>
  <inkml:trace contextRef="#ctx0" brushRef="#br0">1 99 455 0 0,'20'-22'0'0'0,"-2"6"0"0"0,-3 8 0 0 0,-8 7 0 0 0,1 1 128 0 0,3-2-8 0 0,11-4-8 0 0,11-5 0 0 0,9-2-112 0 0,2 1 0 0 0,1 4 0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1:21.796"/>
    </inkml:context>
    <inkml:brush xml:id="br0">
      <inkml:brushProperty name="width" value="0.1" units="cm"/>
      <inkml:brushProperty name="height" value="0.1" units="cm"/>
      <inkml:brushProperty name="color" value="#FFFF00"/>
    </inkml:brush>
  </inkml:definitions>
  <inkml:trace contextRef="#ctx0" brushRef="#br0">8 0 223 0 0,'-2'0'0'0'0,"0"0"0"0"0,0 0 0 0 0,0 0 0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1:26.536"/>
    </inkml:context>
    <inkml:brush xml:id="br0">
      <inkml:brushProperty name="width" value="0.1" units="cm"/>
      <inkml:brushProperty name="height" value="0.1" units="cm"/>
      <inkml:brushProperty name="color" value="#FFFF00"/>
    </inkml:brush>
  </inkml:definitions>
  <inkml:trace contextRef="#ctx0" brushRef="#br0">26 111 1839 0 0,'-1'-1'185'0'0,"0"0"-1"0"0,0 0 0 0 0,1 0 1 0 0,-1 0-1 0 0,0 0 0 0 0,1 0 0 0 0,-1-1 1 0 0,1 1-1 0 0,-1 0 0 0 0,1 0 0 0 0,-2-5 1792 0 0,-1 14-1728 0 0,2-3-643 0 0,-3 6 647 0 0,-4 11-326 0 0,8-21 241 0 0,0-1-1 0 0,0 1 1 0 0,0 0-1 0 0,0-1 1 0 0,0 1-1 0 0,0-1 0 0 0,0 1 1 0 0,0 0-1 0 0,0-1 1 0 0,0 1-1 0 0,0 0 1 0 0,0-1-1 0 0,0 1 0 0 0,0-1 1 0 0,1 1-1 0 0,-1 0 1 0 0,0-1-1 0 0,1 1 1 0 0,-1-1-1 0 0,0 1 0 0 0,1-1 1 0 0,-1 1-1 0 0,0-1 1 0 0,1 1-1 0 0,0 0 1 0 0,25 21 1738 0 0,0 4-3098 0 0,-23-22 1262 0 0,1 0 0 0 0,0 0 1 0 0,-1 0-1 0 0,2-1 0 0 0,-1 0 0 0 0,0 1 0 0 0,1-1 0 0 0,-1-1 1 0 0,1 1-1 0 0,8 3 0 0 0,73 10 1584 0 0,-67-11-1552 0 0,-1 0 0 0 0,1-1 0 0 0,0-1 0 0 0,29 1 0 0 0,77-7 404 0 0,-104 2-445 0 0,14-1 38 0 0,1 1 0 0 0,0 3 0 0 0,-1 0 0 0 0,42 9 0 0 0,-66-9-64 0 0,0-1-1 0 0,-1 0 1 0 0,1 0-1 0 0,0-1 1 0 0,0-1-1 0 0,0 0 0 0 0,11-2 1 0 0,73-23 353 0 0,-59 14-338 0 0,-26 10-30 0 0,0 1 1 0 0,0-1-1 0 0,1 2 0 0 0,-1-1 0 0 0,0 1 0 0 0,18 3 0 0 0,-17-2 0 0 0,0 0 0 0 0,0 0-1 0 0,0-1 1 0 0,0-1-1 0 0,0 0 1 0 0,12-3-1 0 0,14-6 46 0 0,2 1 0 0 0,58-6 0 0 0,-60 10-50 0 0,57-14 0 0 0,-65 12-5 0 0,1 1 0 0 0,0 1 0 0 0,39-1 0 0 0,-35 8-9 0 0,38 6 0 0 0,4 0 0 0 0,-49-8 56 0 0,0-1 0 0 0,1-1 0 0 0,40-9 1 0 0,-40 6-4 0 0,0 1 1 0 0,1 1 0 0 0,34 1 0 0 0,-15 1-30 0 0,0-1-1 0 0,0-3 0 0 0,72-16 1 0 0,16-2 10 0 0,-109 21-34 0 0,1 2 0 0 0,-1 1 0 0 0,43 6 0 0 0,-37-3 0 0 0,60 0 0 0 0,53-22 60 0 0,-100 10-22 0 0,80-3 0 0 0,-49 11-21 0 0,137 3 84 0 0,70-1 37 0 0,-49 5 1655 0 0,-137 0-1394 0 0,12-10-2248 0 0,-5-1 1810 0 0,7 3 112 0 0,-66-1 23 0 0,58 5-1 0 0,-39 1-33 0 0,114-8 0 0 0,-161 3-47 0 0,22 0-2 0 0,1 3 1 0 0,49 8-1 0 0,26 2 0 0 0,127 12-13 0 0,-188-14 0 0 0,-25-3 0 0 0,46 3 0 0 0,-45-10 22 0 0,0-2 0 0 0,-1-1 0 0 0,41-9 0 0 0,-44 6-1 0 0,0 2 0 0 0,1 0 0 0 0,-1 2-1 0 0,46 2 1 0 0,117 7-21 0 0,-63-5 0 0 0,-121-2 0 0 0,74 5 0 0 0,1-4 0 0 0,85-10 0 0 0,49-9 64 0 0,11 22-64 0 0,-65 1 0 0 0,-30 2 0 0 0,-90-3 0 0 0,-1-1 0 0 0,1-3 0 0 0,50-5 0 0 0,32-9 32 0 0,159 2 0 0 0,-239 10-13 0 0,58-10 0 0 0,14-2 7 0 0,174-15-26 0 0,-174 14 0 0 0,-100 14 0 0 0,0 1 0 0 0,0 1 0 0 0,0 0 0 0 0,0 1 0 0 0,24 6 0 0 0,-18-3 0 0 0,0-2 0 0 0,1-1 0 0 0,-1 0 0 0 0,28-2 0 0 0,16 1 0 0 0,224 29 0 0 0,-227-27 0 0 0,-19-2 0 0 0,50 9 0 0 0,-57-4 0 0 0,0-2 0 0 0,0-1 0 0 0,0-2 0 0 0,65-7 0 0 0,-72 3 0 0 0,0 2 0 0 0,1 1 0 0 0,-1 1 0 0 0,0 2 0 0 0,48 10 0 0 0,-4 4 0 0 0,-28-5 0 0 0,0-2 0 0 0,56 4 0 0 0,-56-14 26 0 0,1-1-1 0 0,0-3 1 0 0,-1-2 0 0 0,51-12-1 0 0,-74 15-25 0 0,0 1 0 0 0,29 1 0 0 0,-44 1 0 0 0,60 0 0 0 0,110-15 0 0 0,-129 9 0 0 0,-25 4 0 0 0,28-6 0 0 0,18-5 0 0 0,1 3 0 0 0,69 0 0 0 0,4-1 0 0 0,-43-7 0 0 0,-75 12 0 0 0,0 1 0 0 0,1 2 0 0 0,-1 0 0 0 0,36 1 0 0 0,-19 3 0 0 0,61-7 0 0 0,-61 2 0 0 0,61 2 0 0 0,-15 3 0 0 0,20 2 0 0 0,-89-2 0 0 0,0-1 0 0 0,0-1 0 0 0,1-1 0 0 0,31-8 0 0 0,-31 6 0 0 0,0 1 0 0 0,1 0 0 0 0,39 1 0 0 0,77 18 0 0 0,-58-12 0 0 0,-10-2 0 0 0,24 13 0 0 0,14 1 0 0 0,-30-6 0 0 0,-47-6 0 0 0,45 2 0 0 0,-51-4 0 0 0,0 1 0 0 0,0 1 0 0 0,0 0 0 0 0,25 10 0 0 0,41 7 0 0 0,104 12 0 0 0,-191-32 3 0 0,135 25 77 0 0,-111-22-56 0 0,1-2 1 0 0,0-1 0 0 0,29-2 0 0 0,-34 0 2 0 0,-1 1 1 0 0,0 1 0 0 0,1 1-1 0 0,33 8 1 0 0,-45-8-15 0 0,-1-2-1 0 0,0 1 1 0 0,0-1-1 0 0,1-1 1 0 0,14-2-1 0 0,-12 1 6 0 0,0 1 0 0 0,22 0-1 0 0,32 4-17 0 0,-44-4 0 0 0,1 2 0 0 0,0 1 0 0 0,25 6 0 0 0,-38-6 1 0 0,13 4 15 0 0,0-1 0 0 0,0-1-1 0 0,35 1 1 0 0,-48-5-15 0 0,189 5 126 0 0,-176-4-110 0 0,0-2 0 0 0,-1-1 0 0 0,37-7 0 0 0,-36 5-2 0 0,1 1 0 0 0,-1 0 0 0 0,35 2 0 0 0,-40 3-15 0 0,38 2 0 0 0,70-4 0 0 0,-87-2 0 0 0,1 1 0 0 0,79 9 0 0 0,-88-2 19 0 0,0-3 0 0 0,-1 0-1 0 0,1-2 1 0 0,39-4 0 0 0,176-16-9 0 0,-102 7 30 0 0,-54 2-16 0 0,-15 7-24 0 0,-41 3 0 0 0,50-8 0 0 0,-54 3 0 0 0,0 1 0 0 0,0 2 0 0 0,0 1 0 0 0,1 1 0 0 0,35 5 0 0 0,57 2 0 0 0,-55-5 0 0 0,-45-1 0 0 0,174 2 0 0 0,-172-7 33 0 0,0-1 0 0 0,44-13-1 0 0,-49 11-26 0 0,0 1 0 0 0,1 1 0 0 0,-1 1 0 0 0,35-2 0 0 0,1-5-6 0 0,-57 11 0 0 0,0 0 0 0 0,1 0 0 0 0,-1 0 0 0 0,0 0 0 0 0,0 0 0 0 0,0 0 0 0 0,0 0 0 0 0,0 0 0 0 0,0 0 0 0 0,1 0 0 0 0,-1 0 0 0 0,0 0 0 0 0,0 0 1 0 0,0 0-1 0 0,0 0 0 0 0,0 0 0 0 0,0 1 0 0 0,0-1 0 0 0,0 0 0 0 0,1 0 0 0 0,-1 0 0 0 0,0 0 0 0 0,0 0 0 0 0,0 0 0 0 0,0 0 0 0 0,0 0 0 0 0,0 0 0 0 0,0 1 0 0 0,0-1 0 0 0,0 0 0 0 0,0 0 0 0 0,0 0 0 0 0,0 0 0 0 0,0 0 0 0 0,0 0 0 0 0,0 0 0 0 0,0 1 0 0 0,0-1 0 0 0,0 0 0 0 0,0 0 0 0 0,0 0 0 0 0,0 0 0 0 0,0 0 0 0 0,0 0 0 0 0,0 1 0 0 0,0-1 0 0 0,0 0 0 0 0,-4 9-170 0 0,-8 7-965 0 0,0-5-209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2:23.248"/>
    </inkml:context>
    <inkml:brush xml:id="br0">
      <inkml:brushProperty name="width" value="0.1" units="cm"/>
      <inkml:brushProperty name="height" value="0.1" units="cm"/>
      <inkml:brushProperty name="color" value="#FFFF00"/>
    </inkml:brush>
  </inkml:definitions>
  <inkml:trace contextRef="#ctx0" brushRef="#br0">89 125 4631 0 0,'-5'-2'162'0'0,"1"0"0"0"0,-1 0 0 0 0,0 0 0 0 0,0 1 0 0 0,-4-1 0 0 0,3 1 186 0 0,1-1-1 0 0,0 1 0 0 0,-1-1 1 0 0,1 0-1 0 0,0 0 0 0 0,-8-4 1 0 0,12 5-256 0 0,1 0 1 0 0,-1 0-1 0 0,0 0 1 0 0,0 0-1 0 0,0 0 0 0 0,0 0 1 0 0,1 0-1 0 0,-1 0 1 0 0,1 0-1 0 0,-1 0 1 0 0,1 0-1 0 0,-1 0 1 0 0,1-1-1 0 0,-1 1 1 0 0,1 0-1 0 0,0 0 1 0 0,0-1-1 0 0,0 1 1 0 0,-1 0-1 0 0,1 0 1 0 0,0-1-1 0 0,1 1 1 0 0,-1 0-1 0 0,0 0 1 0 0,0 0-1 0 0,0-1 1 0 0,1 1-1 0 0,-1 0 0 0 0,1 0 1 0 0,-1 0-1 0 0,1 0 1 0 0,-1-1-1 0 0,1 1 1 0 0,1-1-1 0 0,-1 1 6 0 0,0 0 0 0 0,0 0 0 0 0,0-1 1 0 0,0 1-1 0 0,1 0 0 0 0,-1 0 0 0 0,1 1 0 0 0,-1-1 0 0 0,0 0 0 0 0,1 0 0 0 0,-1 1 0 0 0,1-1 0 0 0,0 1 0 0 0,-1-1 0 0 0,1 1 0 0 0,-1 0 0 0 0,1-1 0 0 0,2 1 0 0 0,39-2 125 0 0,-25 1 85 0 0,37-3 289 0 0,5-2 580 0 0,67 4-1 0 0,35 15 404 0 0,-120-11-1147 0 0,49-3 0 0 0,14-1-11 0 0,-61 2-344 0 0,0-3 1 0 0,79-14-1 0 0,-82 10-49 0 0,0 1 1 0 0,0 2 0 0 0,60 1 0 0 0,253 50 44 0 0,-240-31-10 0 0,-113-16-61 0 0,1 1 0 0 0,-1-1-1 0 0,1 1 1 0 0,-1-1 0 0 0,0 1 0 0 0,0 0 0 0 0,1-1-1 0 0,-1 1 1 0 0,0 0 0 0 0,0 0 0 0 0,0 0-1 0 0,0 0 1 0 0,0 0 0 0 0,0 0 0 0 0,0 0-1 0 0,0 0 1 0 0,0 1 0 0 0,-1-1 0 0 0,1 0 0 0 0,0 0-1 0 0,-1 1 1 0 0,1-1 0 0 0,-1 0 0 0 0,1 1-1 0 0,-1-1 1 0 0,1 3 0 0 0,-2-4 40 0 0,0 0-33 0 0,-1 1-10 0 0,-4 18-2812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2:24.434"/>
    </inkml:context>
    <inkml:brush xml:id="br0">
      <inkml:brushProperty name="width" value="0.1" units="cm"/>
      <inkml:brushProperty name="height" value="0.1" units="cm"/>
      <inkml:brushProperty name="color" value="#FFFF00"/>
    </inkml:brush>
  </inkml:definitions>
  <inkml:trace contextRef="#ctx0" brushRef="#br0">56 50 3679 0 0,'-9'-13'160'0'0,"-1"0"40"0"0,3 4-200 0 0,0 1 0 0 0,1 3 0 0 0,1 3 0 0 0,1 4 120 0 0,2 0-24 0 0,0 0 0 0 0,-1 3-1824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2:30.512"/>
    </inkml:context>
    <inkml:brush xml:id="br0">
      <inkml:brushProperty name="width" value="0.1" units="cm"/>
      <inkml:brushProperty name="height" value="0.1" units="cm"/>
      <inkml:brushProperty name="color" value="#FFFF00"/>
    </inkml:brush>
  </inkml:definitions>
  <inkml:trace contextRef="#ctx0" brushRef="#br0">20 23 4431 0 0,'-1'1'143'0'0,"-1"0"-1"0"0,1 0 0 0 0,-1 0 1 0 0,1 0-1 0 0,-1 0 0 0 0,1 0 1 0 0,0 1-1 0 0,0-1 0 0 0,-1 0 1 0 0,1 1-1 0 0,0-1 0 0 0,0 1 0 0 0,1-1 1 0 0,-2 3-1 0 0,2-3-38 0 0,0 0 1 0 0,0 0-1 0 0,0 0 1 0 0,0 0-1 0 0,0 0 0 0 0,0-1 1 0 0,1 1-1 0 0,-1 0 0 0 0,0 0 1 0 0,1 0-1 0 0,-1 0 0 0 0,0-1 1 0 0,1 1-1 0 0,-1 0 0 0 0,1 0 1 0 0,-1-1-1 0 0,1 1 0 0 0,0 0 1 0 0,-1-1-1 0 0,1 1 1 0 0,0-1-1 0 0,-1 1 0 0 0,1-1 1 0 0,0 1-1 0 0,0-1 0 0 0,-1 1 1 0 0,1-1-1 0 0,0 0 0 0 0,2 1 1 0 0,20 13 415 0 0,-20-11-482 0 0,1-1 0 0 0,0 1 0 0 0,0-1 0 0 0,0 0 0 0 0,1 0 0 0 0,-1 0 0 0 0,0-1 0 0 0,9 3 0 0 0,19-1 435 0 0,1-2 1 0 0,-1 0-1 0 0,60-8 0 0 0,24-1 458 0 0,-78 8-748 0 0,45 1 51 0 0,112-14 0 0 0,-125 3-54 0 0,1 3-1 0 0,0 4 1 0 0,0 2-1 0 0,-1 4 1 0 0,89 15-1 0 0,-5 1-115 0 0,-48-13 11 0 0,-2 4 174 0 0,63 8-7 0 0,-103-12-208 0 0,0-3 0 0 0,0-3 0 0 0,74-9-1 0 0,53-1 34 0 0,-167 12-67 0 0,0 0 0 0 0,46 12-1 0 0,-46-9 5 0 0,-1 0 0 0 0,48 2 0 0 0,134-14 241 0 0,-125 2-152 0 0,-14 0-50 0 0,0 3 1 0 0,1 3-1 0 0,88 12 1 0 0,-3 9 9 0 0,47 3 11 0 0,-179-23-64 0 0,0-1 0 0 0,-1-1 0 0 0,22-1 0 0 0,24-1 0 0 0,-34 2 15 0 0,53-8-1 0 0,-56 4-2 0 0,0 1 0 0 0,46 2-1 0 0,20 3 32 0 0,1-3 0 0 0,164-25-1 0 0,31 7 56 0 0,-158 14-68 0 0,94-16-30 0 0,-210 21 0 0 0,0 0 0 0 0,0 0 0 0 0,0 2 0 0 0,0 0 0 0 0,20 6 0 0 0,-17-4 0 0 0,1-1 0 0 0,33 2 0 0 0,15-9 21 0 0,-49 2-10 0 0,-1 0 0 0 0,1 2-1 0 0,34 3 1 0 0,12 12-11 0 0,-51-11 0 0 0,1 0 0 0 0,0-1 0 0 0,0 0 0 0 0,23 1 0 0 0,-21-5 22 0 0,0 0-1 0 0,33-6 0 0 0,69-7-21 0 0,-12 2 0 0 0,-54 3 0 0 0,56-2 0 0 0,-86 11 0 0 0,0 0 0 0 0,1 1 0 0 0,-1 2 0 0 0,45 9 0 0 0,-20 2 0 0 0,-32-8 0 0 0,1-1 0 0 0,0 0 0 0 0,0-2 0 0 0,0 0 0 0 0,0-1 0 0 0,29 0 0 0 0,72-19 211 0 0,-62 7 50 0 0,-31 8-51 0 0,0 1 0 0 0,1 1 0 0 0,46 6 0 0 0,21 0-1330 0 0,16-11 1102 0 0,-70 2 40 0 0,1 1 0 0 0,65 7 0 0 0,-68-3-12 0 0,0-1-1 0 0,0-2 1 0 0,0-1-1 0 0,0-2 1 0 0,39-10-1 0 0,-6 3-2 0 0,-23 6-7 0 0,1 3 0 0 0,70 5 0 0 0,-12 0 0 0 0,-61-3-8 0 0,226-7 80 0 0,-70 5-72 0 0,145 20 0 0 0,-139-25 132 0 0,-147 2-128 0 0,0 3 0 0 0,87 7 0 0 0,-81 2 117 0 0,105-1 0 0 0,93-30 3 0 0,-145 27 4 0 0,-80 0-113 0 0,68-5-1 0 0,-61-3 15 0 0,0 3 1 0 0,0 1-1 0 0,76 9 0 0 0,-91-5-29 0 0,1-1 0 0 0,50-4 0 0 0,-68 0 7 0 0,0 0 0 0 0,-1-1-1 0 0,21-7 1 0 0,-23 6-2 0 0,0 1 1 0 0,0 0-1 0 0,0 1 0 0 0,1 0 1 0 0,-1 0-1 0 0,17 1 0 0 0,34 1-7 0 0,-45-1 16 0 0,1 1-1 0 0,0 1 0 0 0,0 0 0 0 0,21 5 0 0 0,-20-2-13 0 0,39 2 0 0 0,-16-3 0 0 0,1 1 0 0 0,0-2 0 0 0,0-1 0 0 0,62-8 0 0 0,-33-3 0 0 0,72-7 0 0 0,13 19 0 0 0,-148-1 0 0 0,63-4-4 0 0,-1-1 62 0 0,118 4-48 0 0,-76-2-10 0 0,-59 0 0 0 0,65-12 0 0 0,22-1 0 0 0,-39 16 0 0 0,-62 1 0 0 0,51-5 0 0 0,-2-7 0 0 0,170-9 0 0 0,-65 25 0 0 0,-142-3 0 0 0,160-3 0 0 0,19 8 0 0 0,-122 2 0 0 0,140 31 0 0 0,-196-31 0 0 0,36 3 0 0 0,108 2 0 0 0,-18-17 0 0 0,-60 13 0 0 0,-74-6 0 0 0,1-1 0 0 0,79-4 0 0 0,17-8 0 0 0,20-2 0 0 0,-128 8 0 0 0,1 2 0 0 0,-1 2 0 0 0,1 1 0 0 0,34 7 0 0 0,-24-3 0 0 0,67 2 0 0 0,131-3 0 0 0,-185-2-511 0 0,0-3 0 0 0,85-8 0 0 0,-25-6 2148 0 0,-99 12-1637 0 0,-1 0 0 0 0,1 2 0 0 0,23 3 0 0 0,25 0 0 0 0,-58-3 0 0 0,0 0 0 0 0,-1 0 0 0 0,16 4 0 0 0,-17-2 0 0 0,1-1 0 0 0,0-1 0 0 0,0 0 0 0 0,-1 0 0 0 0,16-1 0 0 0,15-5 0 0 0,-28 3 0 0 0,-1 0 0 0 0,1 1 0 0 0,-1 0 0 0 0,1 1 0 0 0,0 0 0 0 0,-1 0 0 0 0,12 2 0 0 0,35 4 0 0 0,-30-4 0 0 0,37 1 0 0 0,-40-3 0 0 0,0 2 0 0 0,-1 0 0 0 0,45 11 0 0 0,-32-4 0 0 0,59 8 0 0 0,-25-7 0 0 0,-45-7 0 0 0,0-1 0 0 0,0-2 0 0 0,0 0 0 0 0,0-2 0 0 0,45-8 0 0 0,23-2 0 0 0,-55 11 0 0 0,-1 2 0 0 0,59 9 0 0 0,-16-1 0 0 0,90 11 0 0 0,-119-15 0 0 0,0-3 0 0 0,94-8 0 0 0,-121 4 0 0 0,3 2 0 0 0,0 1 0 0 0,50 8 0 0 0,-49-5 0 0 0,1 0 0 0 0,39-2 0 0 0,133-15 0 0 0,-142 11 14 0 0,60 5-1 0 0,-71 0-1 0 0,-1-2 1 0 0,83-9-1 0 0,-101 3-12 0 0,23-4 0 0 0,1 2 0 0 0,0 2 0 0 0,97 3 0 0 0,-73 7 0 0 0,0-3 0 0 0,1-4 0 0 0,87-14 0 0 0,-114 12 0 0 0,72 4 0 0 0,-56 1 0 0 0,256-9 0 0 0,-210 1 0 0 0,-54-2 0 0 0,-40 5 0 0 0,0 2 0 0 0,21-1 0 0 0,-28 3 0 0 0,29-1 0 0 0,44 7 0 0 0,105 10 0 0 0,-155-14 0 0 0,20 1 0 0 0,0-3 0 0 0,0-2 0 0 0,101-17 0 0 0,-116 11 0 0 0,3 0 0 0 0,1 1 0 0 0,66-3 0 0 0,55 17 0 0 0,-93-2 0 0 0,1-4 0 0 0,86-10 0 0 0,-48 2 0 0 0,162 15 0 0 0,-134 0 0 0 0,-68-9 0 0 0,87-11 0 0 0,-11-1 0 0 0,-88 10 0 0 0,-11-1 0 0 0,48 4 0 0 0,-50 3 0 0 0,-1-1 0 0 0,79-9 0 0 0,104-33 0 0 0,-176 29 0 0 0,-34 6 0 0 0,1 1 0 0 0,-1 1 0 0 0,32-2 0 0 0,16 2 0 0 0,-48 1 0 0 0,1 1 0 0 0,0 1 0 0 0,0 0 0 0 0,-1 1 0 0 0,1 1 0 0 0,31 7 0 0 0,-37-6 0 0 0,1-1 0 0 0,0 0 0 0 0,0-1 0 0 0,0 0 0 0 0,21-2 0 0 0,19 2 0 0 0,-10 0 0 0 0,61-6 0 0 0,-1 0 0 0 0,23 0 0 0 0,62 3 0 0 0,-136 7 0 0 0,-28-2 0 0 0,1-1 0 0 0,-1-1 0 0 0,1-1 0 0 0,38-6 0 0 0,-37 3 0 0 0,-1 2 0 0 0,1 1 0 0 0,-1 0 0 0 0,34 6 0 0 0,-18-2 0 0 0,36 5 0 0 0,-40-3 0 0 0,46 0 0 0 0,-73-6 0 0 0,32 1 0 0 0,-40-1 0 0 0,-1 1 0 0 0,0-1 0 0 0,0 0 0 0 0,0 0 0 0 0,0 0 0 0 0,0 1 0 0 0,0-1 0 0 0,0 0 0 0 0,0 1 0 0 0,0-1 0 0 0,0 1 0 0 0,0-1 0 0 0,0 1 0 0 0,0 0 0 0 0,0-1 0 0 0,-1 1 0 0 0,1 0 0 0 0,0 0 0 0 0,0 0 0 0 0,-1-1 0 0 0,1 1 0 0 0,-1 0 0 0 0,1 0 0 0 0,0 0 0 0 0,-1 0 0 0 0,0 0 0 0 0,1 0 0 0 0,-1 0 0 0 0,1 0 0 0 0,-1 0 0 0 0,0 2 0 0 0,0 0-244 0 0,-1 0 0 0 0,0-1 0 0 0,0 1 0 0 0,0-1 0 0 0,-1 1 0 0 0,1-1 0 0 0,0 1 0 0 0,-1-1 0 0 0,0 0 0 0 0,1 0 0 0 0,-1 0 0 0 0,0 0 0 0 0,-4 4 0 0 0,-1 0-1518 0 0,-10 12-3980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19.480"/>
    </inkml:context>
    <inkml:brush xml:id="br0">
      <inkml:brushProperty name="width" value="0.1" units="cm"/>
      <inkml:brushProperty name="height" value="0.1" units="cm"/>
      <inkml:brushProperty name="color" value="#E71224"/>
    </inkml:brush>
  </inkml:definitions>
  <inkml:trace contextRef="#ctx0" brushRef="#br0">1156 130 12815 0 0,'-2'-2'44'0'0,"0"-1"0"0"0,0 1 0 0 0,0 0-1 0 0,-1 0 1 0 0,1-1 0 0 0,-1 2 0 0 0,1-1-1 0 0,-1 0 1 0 0,0 0 0 0 0,0 1 0 0 0,0 0-1 0 0,0-1 1 0 0,0 1 0 0 0,0 0 0 0 0,0 0-1 0 0,0 1 1 0 0,0-1 0 0 0,-1 1 0 0 0,1 0-1 0 0,0-1 1 0 0,0 1 0 0 0,-1 1 0 0 0,1-1-1 0 0,0 0 1 0 0,0 1 0 0 0,0 0 0 0 0,-1-1-1 0 0,1 1 1 0 0,0 1 0 0 0,0-1 0 0 0,-4 2-1 0 0,-6 1 522 0 0,0 0 0 0 0,-1-1 0 0 0,1-1 0 0 0,-25 1 0 0 0,4 0 305 0 0,-39 3 1007 0 0,0-3 1 0 0,-117-11-1 0 0,95-2-954 0 0,2-5 0 0 0,-172-49 0 0 0,177 39-4443 0 0,57 17-2425 0 0,5 1-1326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2:37.690"/>
    </inkml:context>
    <inkml:brush xml:id="br0">
      <inkml:brushProperty name="width" value="0.1" units="cm"/>
      <inkml:brushProperty name="height" value="0.1" units="cm"/>
      <inkml:brushProperty name="color" value="#FFFF00"/>
    </inkml:brush>
  </inkml:definitions>
  <inkml:trace contextRef="#ctx0" brushRef="#br0">0 63 919 0 0,'4'-2'836'0'0,"0"0"0"0"0,0 0 0 0 0,0 0 0 0 0,-1 0 0 0 0,7-5 0 0 0,-2 2 299 0 0,2-1-782 0 0,0 0 1 0 0,1 1-1 0 0,-1 1 0 0 0,1-1 1 0 0,0 2-1 0 0,0 0 0 0 0,0 0 1 0 0,1 1-1 0 0,-1 0 0 0 0,1 1 1 0 0,-1 0-1 0 0,15 2 0 0 0,-18 1-254 0 0,1 0-1 0 0,-1 1 1 0 0,0 0-1 0 0,0 0 1 0 0,-1 1-1 0 0,10 6 1 0 0,2 0 3 0 0,5 1 72 0 0,1-2-1 0 0,0-1 0 0 0,44 8 1 0 0,10 3 92 0 0,-54-13-161 0 0,0-1 0 0 0,0-1 0 0 0,1-1 1 0 0,26-1-1 0 0,-25-4 39 0 0,0-1 0 0 0,0-1 0 0 0,0-2 0 0 0,28-9 0 0 0,-26 7 150 0 0,1 0 0 0 0,56-5 0 0 0,-56 13-196 0 0,49 5 0 0 0,-55-2-92 0 0,0-1 1 0 0,1-1-1 0 0,38-4 1 0 0,-38 1 49 0 0,1 1 0 0 0,-1 2 0 0 0,1 0-1 0 0,-1 2 1 0 0,41 10 0 0 0,-54-11-53 0 0,11 0 21 0 0,1-1 0 0 0,-1-1 0 0 0,0-1 0 0 0,1-1 0 0 0,-1-1 0 0 0,26-7 0 0 0,-24 6-10 0 0,5-1 23 0 0,0 3 1 0 0,0 0 0 0 0,0 2 0 0 0,1 1-1 0 0,50 9 1 0 0,-54-7-32 0 0,-1 0 1 0 0,1-2-1 0 0,42-4 0 0 0,80-16 45 0 0,-97 10-34 0 0,-1 2 1 0 0,81 1-1 0 0,9 5 10 0 0,34 2 10 0 0,-146-1 8 0 0,57-5-1 0 0,-20-1-5 0 0,-15 4-34 0 0,200 2 54 0 0,3 9-5 0 0,-30-10-5 0 0,-35-1-24 0 0,-53-1 25 0 0,-88 1-11 0 0,85 6 0 0 0,-58 10-40 0 0,-58-9 12 0 0,0-1 0 0 0,0-1 0 0 0,0-1-1 0 0,0 0 1 0 0,23-2 0 0 0,111-3 64 0 0,-100 4-86 0 0,218 7 133 0 0,-232-6-116 0 0,54 3-6 0 0,111 2 0 0 0,-118-8-114 0 0,117 5 1487 0 0,-136 2-1742 0 0,0-3 0 0 0,109-7 0 0 0,-139 0 410 0 0,-14 1-19 0 0,0 0 0 0 0,1 2-1 0 0,29 2 1 0 0,-30 1-22 0 0,1-2 0 0 0,42-4 0 0 0,-43 1 0 0 0,1 2 0 0 0,-1 0 0 0 0,23 3 0 0 0,-27-1-22 0 0,32-1 0 0 0,3-1 516 0 0,3 7-672 0 0,83 20 0 0 0,-110-20 148 0 0,-6-3 40 0 0,0-1 1 0 0,0-2-1 0 0,0 0 0 0 0,0-1 0 0 0,30-5 0 0 0,22-1 9 0 0,-60 6-19 0 0,45-2 0 0 0,95 7 0 0 0,-119 0 4 0 0,18 2 26 0 0,86-1 0 0 0,125-6 91 0 0,-137 2-114 0 0,-63 2 26 0 0,84 15-1 0 0,-20-2-33 0 0,-111-14 1 0 0,32 10 0 0 0,-32-8 0 0 0,30 5 0 0 0,124 1 0 0 0,-140-9 0 0 0,146 17 0 0 0,68 8 0 0 0,-51-23 0 0 0,-115-4 0 0 0,166 17 0 0 0,-173-7 0 0 0,74 6 0 0 0,-13-7 21 0 0,195 1 62 0 0,-113-1-10 0 0,-2 1-2 0 0,59-23-135 0 0,-96 21 64 0 0,-82-1 0 0 0,5 5 5 0 0,-70-7 12 0 0,0-1 0 0 0,1-1-1 0 0,42-2 1 0 0,153-26-17 0 0,-81 23 0 0 0,-100 5 0 0 0,72-8 0 0 0,19-3 0 0 0,-43 5 0 0 0,-25-5 0 0 0,-39 5 0 0 0,41-1 0 0 0,22 1 0 0 0,42 2 0 0 0,59 13 0 0 0,7-15 0 0 0,-179 3 0 0 0,83-8 0 0 0,54-2 0 0 0,-40 3 0 0 0,193-12 0 0 0,-199 18 0 0 0,93-30 0 0 0,-79 26 67 0 0,-61 4-70 0 0,-18 1 20 0 0,-1 0 39 0 0,62-10-1 0 0,-2-2-99 0 0,212-1 0 0 0,-74 27 44 0 0,-168-15 22 0 0,0-3-1 0 0,77-15 0 0 0,-102 14 3 0 0,-1 3 0 0 0,1 1 0 0 0,63 7-1 0 0,17 0 10 0 0,5-12-33 0 0,-58 2 0 0 0,130 10 0 0 0,-178-3 0 0 0,-25-2 0 0 0,180 20 0 0 0,5 11 64 0 0,-41-9-64 0 0,-119-20 0 0 0,-1-2 0 0 0,44-4 0 0 0,-37 1 0 0 0,37 2 0 0 0,303 29 0 0 0,-318-28 0 0 0,63-8 0 0 0,-100 7 0 0 0,11-2 0 0 0,23-2 0 0 0,0 2 0 0 0,87 6 0 0 0,96 6 0 0 0,-190-10 0 0 0,302-8 0 0 0,-307 9 0 0 0,1 3 0 0 0,61 10 0 0 0,-9 0 0 0 0,-12-8 0 0 0,1-3 0 0 0,126-15 0 0 0,-67-2 0 0 0,-39 13 0 0 0,15-5 0 0 0,2 0 0 0 0,-69 7 0 0 0,1-3 0 0 0,66-12 0 0 0,-65 8 0 0 0,0 3 0 0 0,64 2 0 0 0,-93 2 0 0 0,261-11 0 0 0,85-3 0 0 0,-322 13 0 0 0,79 3 0 0 0,291 5 0 0 0,-305-15 23 0 0,54 0 18 0 0,-98 10-41 0 0,139 11 0 0 0,-159-9 0 0 0,-1-1 0 0 0,78-7 0 0 0,26 1 0 0 0,-77 5 0 0 0,100 7 0 0 0,-101-5 0 0 0,0-4 0 0 0,76-9 0 0 0,-15 2 0 0 0,159 13 0 0 0,-255-6 0 0 0,-1-1 0 0 0,1-3 0 0 0,56-11 0 0 0,-72 10 0 0 0,19 0 0 0 0,82 1 0 0 0,-109 4 0 0 0,4 1 0 0 0,0 1 0 0 0,22 5 0 0 0,26 3 0 0 0,37-4 0 0 0,143-10 0 0 0,-180 1 0 0 0,0 3 0 0 0,72 10 0 0 0,-8-7 0 0 0,-15-1 0 0 0,-51-1 0 0 0,0-2 0 0 0,79-14 0 0 0,-100 10 0 0 0,-36 4 0 0 0,170-15 0 0 0,-142 15 0 0 0,-1 2 0 0 0,70 9 0 0 0,-103-10-15 0 0,-1 1 0 0 0,0-1-1 0 0,0 0 1 0 0,0 1 0 0 0,0-1-1 0 0,-1 1 1 0 0,1 0 0 0 0,0 0 0 0 0,0-1-1 0 0,0 1 1 0 0,0 0 0 0 0,-1 1-1 0 0,1-1 1 0 0,0 0 0 0 0,-1 0-1 0 0,1 1 1 0 0,-1-1 0 0 0,3 4 0 0 0,-4-3-25 0 0,1-1 1 0 0,-1 1-1 0 0,0-1 1 0 0,0 1-1 0 0,0 0 1 0 0,0-1-1 0 0,0 1 1 0 0,0 0 0 0 0,0-1-1 0 0,-1 1 1 0 0,1 0-1 0 0,0-1 1 0 0,-1 1-1 0 0,1-1 1 0 0,-1 1-1 0 0,0-1 1 0 0,0 1 0 0 0,1-1-1 0 0,-1 1 1 0 0,0-1-1 0 0,0 0 1 0 0,0 1-1 0 0,-3 1 1 0 0,-13 17-1348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2:39.280"/>
    </inkml:context>
    <inkml:brush xml:id="br0">
      <inkml:brushProperty name="width" value="0.1" units="cm"/>
      <inkml:brushProperty name="height" value="0.1" units="cm"/>
      <inkml:brushProperty name="color" value="#FFFF00"/>
    </inkml:brush>
  </inkml:definitions>
  <inkml:trace contextRef="#ctx0" brushRef="#br0">14 61 455 0 0,'-12'-2'3606'0'0,"11"21"-521"0"0,1-14-3560 0 0,0 0 821 0 0,0 1-1 0 0,0 0 1 0 0,1-1 0 0 0,0 1-1 0 0,2 8 1 0 0,-3-13-278 0 0,1 1 0 0 0,-1-1 1 0 0,1 0-1 0 0,0 0 0 0 0,-1 0 1 0 0,1 1-1 0 0,0-1 1 0 0,0 0-1 0 0,-1 0 0 0 0,1 0 1 0 0,0 0-1 0 0,0 0 0 0 0,0-1 1 0 0,0 1-1 0 0,1 0 1 0 0,-1 0-1 0 0,0-1 0 0 0,0 1 1 0 0,0 0-1 0 0,1-1 0 0 0,-1 1 1 0 0,0-1-1 0 0,0 0 0 0 0,1 1 1 0 0,-1-1-1 0 0,0 0 1 0 0,1 0-1 0 0,2 0 0 0 0,5 1 242 0 0,0 0-1 0 0,0 0 0 0 0,-1 1 0 0 0,11 3 0 0 0,-10-2-154 0 0,0-1-1 0 0,0 0 1 0 0,0-1-1 0 0,10 1 1 0 0,43-1 379 0 0,-25 1-29 0 0,68-7 0 0 0,-80 0-409 0 0,0-1 1 0 0,0-1-1 0 0,25-12 0 0 0,18-12 143 0 0,-50 22-147 0 0,-1 1 0 0 0,1 0 1 0 0,1 1-1 0 0,-1 1 0 0 0,27-4 0 0 0,-1 5-39 0 0,67 2-1 0 0,-94 3-45 0 0,87 1-7 0 0,-2 4 2 0 0,-70-2 27 0 0,0-1 0 0 0,0-1 0 0 0,55-7 0 0 0,31-10 56 0 0,-74 9-34 0 0,-29 5-38 0 0,0-1 0 0 0,0 2 1 0 0,-1 0-1 0 0,21 1 0 0 0,-4 1 55 0 0,-1-1-1 0 0,1-1 1 0 0,31-7-1 0 0,-29 4 14 0 0,-1 1 0 0 0,47 1-1 0 0,8 14-1 0 0,-24-3-30 0 0,56-5-49 0 0,-92-5 0 0 0,-3 3 0 0 0,0 0 0 0 0,0 2 0 0 0,0 1 0 0 0,-1 0 0 0 0,1 2 0 0 0,42 18 0 0 0,-45-18 24 0 0,0 0 0 0 0,0-1-1 0 0,1-2 1 0 0,0 0 0 0 0,0-1-1 0 0,0-1 1 0 0,43-2 0 0 0,-32-4 75 0 0,-23 2-62 0 0,0 1-1 0 0,0 0 0 0 0,0 0 1 0 0,0 1-1 0 0,0 1 1 0 0,16 2-1 0 0,-24-2-32 0 0,0 0 0 0 0,0 0 0 0 0,0 0 0 0 0,0 0 0 0 0,0 1 0 0 0,0-1-1 0 0,0 1 1 0 0,0-1 0 0 0,0 1 0 0 0,0 0 0 0 0,-1 0 0 0 0,1-1 0 0 0,-1 1 0 0 0,0 0-1 0 0,1 1 1 0 0,-1-1 0 0 0,1 3 0 0 0,16 45-815 0 0,-14-37-109 0 0,2 8-4747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22.534"/>
    </inkml:context>
    <inkml:brush xml:id="br0">
      <inkml:brushProperty name="width" value="0.1" units="cm"/>
      <inkml:brushProperty name="height" value="0.1" units="cm"/>
      <inkml:brushProperty name="color" value="#FFFF00"/>
    </inkml:brush>
  </inkml:definitions>
  <inkml:trace contextRef="#ctx0" brushRef="#br0">2 25 2127 0 0,'0'-1'56'0'0,"0"1"0"0"0,-1-1-1 0 0,1 1 1 0 0,0-1-1 0 0,0 0 1 0 0,0 1-1 0 0,0-1 1 0 0,0 1-1 0 0,0-1 1 0 0,0 0-1 0 0,0 1 1 0 0,0-1-1 0 0,0 0 1 0 0,0 1 0 0 0,1-1-1 0 0,-1 1 1 0 0,0-1-1 0 0,0 1 1 0 0,1-1-1 0 0,-1 0 1 0 0,0 1-1 0 0,1-1 1 0 0,-1 1-1 0 0,0-1 1 0 0,1 1-1 0 0,-1 0 1 0 0,1-1 0 0 0,-1 1-1 0 0,1-1 1 0 0,-1 1-1 0 0,1 0 1 0 0,-1-1-1 0 0,1 1 1 0 0,-1 0-1 0 0,1-1 1 0 0,-1 1-1 0 0,1 0 1 0 0,0 0 0 0 0,-1 0-1 0 0,1 0 1 0 0,-1 0-1 0 0,2-1 1 0 0,7-1 227 0 0,-5 1-202 0 0,0 1 0 0 0,0-1 0 0 0,0 1 0 0 0,0 0 0 0 0,0 0 0 0 0,0 0-1 0 0,0 1 1 0 0,0-1 0 0 0,0 1 0 0 0,0 0 0 0 0,0 0 0 0 0,6 3 0 0 0,-5-2-44 0 0,0-1-1 0 0,0 1 1 0 0,0-1 0 0 0,0 0 0 0 0,0 0 0 0 0,1-1 0 0 0,6 0 0 0 0,6-2 74 0 0,1 0 0 0 0,-1 1 0 0 0,0 1-1 0 0,1 1 1 0 0,-1 0 0 0 0,0 1 0 0 0,1 1 0 0 0,19 7-1 0 0,-17-4-96 0 0,44 5 0 0 0,-19-3 22 0 0,3 0 361 0 0,81 1 1 0 0,-83-7-87 0 0,27 4-146 0 0,-1 4-1 0 0,80 21 1 0 0,-78-8-136 0 0,-52-15 54 0 0,0-1 0 0 0,41 6 0 0 0,90 10 91 0 0,76 7 118 0 0,-150-26-235 0 0,100-9-1 0 0,-110 1-41 0 0,111-1 49 0 0,249 24 0 0 0,-364-10-45 0 0,-33-4-4 0 0,1-1 0 0 0,41-1 0 0 0,42-10 117 0 0,87-1 254 0 0,-54 19-312 0 0,-92-12-10 0 0,110-15 0 0 0,201-19-60 0 0,-247 27 46 0 0,183-20 24 0 0,-152 19-74 0 0,-95 7 0 0 0,112-9 56 0 0,-69 3 12 0 0,109 5 0 0 0,-165 3-68 0 0,72-9 0 0 0,-81 5 0 0 0,0 1 0 0 0,-1 2 0 0 0,65 5 0 0 0,-65-1 0 0 0,0-1 0 0 0,64-6 0 0 0,-82 3 0 0 0,18-1 0 0 0,0 1 0 0 0,0 2 0 0 0,0 1 0 0 0,43 9 0 0 0,108 18 0 0 0,-150-25 0 0 0,192 20 0 0 0,-159-12 28 0 0,-19-3 26 0 0,-1-2 0 0 0,52 0 0 0 0,2-5-4 0 0,78-3 38 0 0,-25 5-61 0 0,-104-1-8 0 0,89-6-1 0 0,-101 1 119 0 0,70 5 0 0 0,-22 0-43 0 0,-42-2-55 0 0,-19 0 51 0 0,53-5 0 0 0,-75 3-33 0 0,1 1-1 0 0,-1 0 1 0 0,1 0-1 0 0,-1 0 1 0 0,7 1-1 0 0,-10-1-232 0 0,0 1 1 0 0,-1-1-1 0 0,1 1 0 0 0,0-1 0 0 0,0 1 0 0 0,0 0 0 0 0,-1 0 1 0 0,1-1-1 0 0,0 1 0 0 0,-1 0 0 0 0,1 1 0 0 0,-1-1 1 0 0,1 0-1 0 0,-1 0 0 0 0,1 1 0 0 0,-1-1 0 0 0,0 1 0 0 0,0-1 1 0 0,2 3-1 0 0,4 14-3562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27.333"/>
    </inkml:context>
    <inkml:brush xml:id="br0">
      <inkml:brushProperty name="width" value="0.1" units="cm"/>
      <inkml:brushProperty name="height" value="0.1" units="cm"/>
      <inkml:brushProperty name="color" value="#FFFF00"/>
    </inkml:brush>
  </inkml:definitions>
  <inkml:trace contextRef="#ctx0" brushRef="#br0">1 156 919 0 0,'0'2'108'0'0,"1"-1"0"0"0,-1 1 0 0 0,1-1 0 0 0,0 1 0 0 0,0-1 0 0 0,0 1 0 0 0,0-1 0 0 0,0 0-1 0 0,0 0 1 0 0,0 1 0 0 0,0-1 0 0 0,0 0 0 0 0,1 0 0 0 0,-1 0 0 0 0,0 0 0 0 0,1 0-1 0 0,-1 0 1 0 0,1-1 0 0 0,-1 1 0 0 0,1 0 0 0 0,-1-1 0 0 0,1 1 0 0 0,-1-1 0 0 0,1 0 0 0 0,2 1-1 0 0,5 1 18 0 0,-1 0 0 0 0,1-1 0 0 0,14 1-1 0 0,-6-3 100 0 0,1-2-1 0 0,-1 0 0 0 0,0-1 1 0 0,0 0-1 0 0,17-8 0 0 0,18-4 545 0 0,-3 4-57 0 0,1 3 0 0 0,91-7-1 0 0,14-4-153 0 0,-113 12-455 0 0,0 2-1 0 0,1 2 1 0 0,44 2-1 0 0,-21 6-46 0 0,141 1 37 0 0,59-27 468 0 0,-163 12-418 0 0,-65 8-92 0 0,47 5 0 0 0,16-1 44 0 0,129-27 44 0 0,24 1-68 0 0,-204 24-71 0 0,0 2-1 0 0,-1 2 1 0 0,56 12-1 0 0,-44-5 2 0 0,0-3 0 0 0,1-2 0 0 0,100-4 0 0 0,-64 0 38 0 0,189 26-1 0 0,-240-21-48 0 0,31-1 43 0 0,90-2-1 0 0,65 4 45 0 0,-100 14 30 0 0,36 3-31 0 0,43-14-5 0 0,125 13-76 0 0,-288-17 76 0 0,0-2 0 0 0,1-3-1 0 0,-1-2 1 0 0,55-6-1 0 0,-39-3 206 0 0,48-4 292 0 0,-96 12-469 0 0,0 1 0 0 0,0 1 0 0 0,-1 0 0 0 0,27 5 0 0 0,-25 0-125 0 0,-1 0 0 0 0,0 2-1 0 0,0-1 1 0 0,-1 2-1 0 0,0 0 1 0 0,-1 1 0 0 0,17 14-1 0 0,-19-15-242 0 0,9 7-121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34.539"/>
    </inkml:context>
    <inkml:brush xml:id="br0">
      <inkml:brushProperty name="width" value="0.1" units="cm"/>
      <inkml:brushProperty name="height" value="0.1" units="cm"/>
      <inkml:brushProperty name="color" value="#FFFF00"/>
    </inkml:brush>
  </inkml:definitions>
  <inkml:trace contextRef="#ctx0" brushRef="#br0">0 255 1375 0 0,'4'1'558'0'0,"1"-1"0"0"0,-1 1-1 0 0,0 0 1 0 0,0 0-1 0 0,0 1 1 0 0,0-1-1 0 0,5 3 1 0 0,-6-2-423 0 0,0-1 1 0 0,1 1-1 0 0,-1-1 0 0 0,0 0 1 0 0,1 0-1 0 0,-1 0 0 0 0,1 0 1 0 0,-1-1-1 0 0,1 1 0 0 0,6-1 1 0 0,47-17 1882 0 0,-55 17-1987 0 0,4-1 87 0 0,1 0-1 0 0,0 1 1 0 0,-1-1-1 0 0,1 2 1 0 0,0-1-1 0 0,12 3 1 0 0,40 6 297 0 0,0-1 1 0 0,61-2-1 0 0,-84-4-331 0 0,24-1 112 0 0,1-3-1 0 0,76-13 1 0 0,64-5 216 0 0,-173 18-339 0 0,126-1 215 0 0,-38 2-229 0 0,157-21 250 0 0,113 1-63 0 0,-260 27-114 0 0,-73-2-33 0 0,73-4 0 0 0,150-29 138 0 0,-78 7-79 0 0,-12 16 40 0 0,-27 3-151 0 0,-58-9-37 0 0,22 0 44 0 0,-68 9-54 0 0,-16 0 0 0 0,0 2 0 0 0,0 2 0 0 0,50 7 0 0 0,46 21 0 0 0,-105-25-1 0 0,0-1 0 0 0,55 0 0 0 0,-11-2 68 0 0,272 5-13 0 0,-279-8-5 0 0,1-2 1 0 0,118-23 0 0 0,-139 18-5 0 0,0 2 1 0 0,0 2-1 0 0,84 2 0 0 0,105 8-45 0 0,-206-2 0 0 0,215 8 0 0 0,-76-21 23 0 0,-112 5-9 0 0,0 2 0 0 0,76 5-1 0 0,-54 5-13 0 0,0-5 0 0 0,122-10 0 0 0,-90-2 32 0 0,187 7 0 0 0,-230 8-32 0 0,0-3 0 0 0,125-13 0 0 0,-92 0 48 0 0,-1 4 0 0 0,1 4 0 0 0,157 16 0 0 0,-200-10-48 0 0,0-3 0 0 0,74-10 0 0 0,-75 4 0 0 0,0 3 0 0 0,84 5 0 0 0,-43 10 0 0 0,-34-3 0 0 0,2-3 0 0 0,92-4 0 0 0,66-8 32 0 0,-176 8-21 0 0,-1 3 0 0 0,81 17-1 0 0,-77-10-10 0 0,-13-1 0 0 0,2-2 0 0 0,-1-2 0 0 0,71 5 0 0 0,-59-12 2 0 0,82-2 60 0 0,-53-1-39 0 0,100 9 0 0 0,29 0 70 0 0,-167-10-59 0 0,70-14-1 0 0,-68 9-8 0 0,65-4 0 0 0,-84 12-22 0 0,16-2 17 0 0,0 3 1 0 0,51 6-1 0 0,-61-5-20 0 0,-1 0 0 0 0,0-2 0 0 0,1-1 0 0 0,29-6 0 0 0,-42 5 0 0 0,199-29 128 0 0,-151 24-106 0 0,0 3-1 0 0,92 5 0 0 0,26 7 43 0 0,100-4 0 0 0,-231-6-56 0 0,-11 1 11 0 0,0 1-1 0 0,70 8 1 0 0,-94-6-20 0 0,34 1 0 0 0,6-1 14 0 0,28 3 30 0 0,0-3-1 0 0,170-22 1 0 0,-223 16-32 0 0,1 2-1 0 0,-1 2 1 0 0,1 1 0 0 0,37 4-1 0 0,-10 5 4 0 0,1-2-1 0 0,0-4 0 0 0,90-5 1 0 0,171-21-4 0 0,-269 22-10 0 0,62 7 0 0 0,-68-2 0 0 0,-1-2 0 0 0,52-5 0 0 0,287-22 64 0 0,-305 25-64 0 0,114 14 0 0 0,-155-11 0 0 0,-1-1 0 0 0,1-2 0 0 0,-1-2 0 0 0,55-10 0 0 0,-29 4 0 0 0,174-25 0 0 0,-206 31 0 0 0,-1 1 0 0 0,1 2 0 0 0,45 7 0 0 0,-47-5 0 0 0,55-3 0 0 0,-40-1 0 0 0,213-6 0 0 0,-2 20 0 0 0,-132-6 0 0 0,135-9 0 0 0,-2 5 35 0 0,52-2 10 0 0,-165-16-18 0 0,37-1 10 0 0,89 10-37 0 0,-80-1 32 0 0,0 0 0 0 0,52 21-32 0 0,-218-12 0 0 0,157 18 0 0 0,66-15 0 0 0,20 1 0 0 0,-211-1 0 0 0,82-4 0 0 0,105-23 0 0 0,-168 15 0 0 0,-30 2 9 0 0,-11 0 9 0 0,0 2 1 0 0,45 3-1 0 0,55 12-18 0 0,-61-4 0 0 0,143-3 0 0 0,122-3 0 0 0,-260 0 0 0 0,308 0 0 0 0,32 10 0 0 0,-379-8 19 0 0,0-3-1 0 0,0-1 0 0 0,0-2 0 0 0,0-1 1 0 0,0-3-1 0 0,71-18 0 0 0,-105 23-65 0 0,-1-1 0 0 0,1 1-1 0 0,0 0 1 0 0,0 1 0 0 0,0-1-1 0 0,0 1 1 0 0,-1 0 0 0 0,1 1-1 0 0,0-1 1 0 0,0 1 0 0 0,0 0 0 0 0,0 1-1 0 0,-1 0 1 0 0,1-1 0 0 0,-1 2-1 0 0,1-1 1 0 0,-1 1 0 0 0,0 0-1 0 0,0 0 1 0 0,0 0 0 0 0,0 0-1 0 0,-1 1 1 0 0,1 0 0 0 0,-1 0 0 0 0,0 0-1 0 0,6 9 1 0 0,1 1-700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36.270"/>
    </inkml:context>
    <inkml:brush xml:id="br0">
      <inkml:brushProperty name="width" value="0.1" units="cm"/>
      <inkml:brushProperty name="height" value="0.1" units="cm"/>
      <inkml:brushProperty name="color" value="#FFFF00"/>
    </inkml:brush>
  </inkml:definitions>
  <inkml:trace contextRef="#ctx0" brushRef="#br0">76 56 455 0 0,'-31'-12'2870'0'0,"23"10"-1648"0"0,1-1 1 0 0,0 0-1 0 0,-16-9 1783 0 0,28 11-2303 0 0,-1 0-686 0 0,18-2 303 0 0,1 1-1 0 0,0 1 1 0 0,37 4 0 0 0,2 0 58 0 0,149-14 655 0 0,-208 11-1024 0 0,304-5 473 0 0,-73 4-42 0 0,-98-4-124 0 0,-86 5-287 0 0,0 2 1 0 0,-1 2-1 0 0,70 15 1 0 0,-85-13-26 0 0,37 8-3 0 0,24 4 0 0 0,208 7 200 0 0,-206-19-181 0 0,72 1 26 0 0,-119-7-32 0 0,0 2 0 0 0,1 2 0 0 0,-2 3-1 0 0,63 16 1 0 0,-91-18-118 0 0,-1 1 0 0 0,0 1 1 0 0,0 0-1 0 0,-1 2 0 0 0,0 0 0 0 0,0 1 0 0 0,-1 1 0 0 0,19 15 0 0 0,-24-14-4935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40.221"/>
    </inkml:context>
    <inkml:brush xml:id="br0">
      <inkml:brushProperty name="width" value="0.1" units="cm"/>
      <inkml:brushProperty name="height" value="0.1" units="cm"/>
      <inkml:brushProperty name="color" value="#FFFF00"/>
    </inkml:brush>
  </inkml:definitions>
  <inkml:trace contextRef="#ctx0" brushRef="#br0">1 151 455 0 0,'13'-8'198'0'0,"-11"7"289"0"0,0-1 0 0 0,1 1 0 0 0,-1 0 0 0 0,1 0 0 0 0,-1 0 0 0 0,1 0 0 0 0,0 0-1 0 0,4 0 1 0 0,35-3-209 0 0,-30 4 155 0 0,0-1 0 0 0,0 0 1 0 0,16-5-1 0 0,-17 4-119 0 0,0 1 1 0 0,0-1-1 0 0,0 2 1 0 0,0 0-1 0 0,0 0 0 0 0,0 1 1 0 0,0 0-1 0 0,19 5 0 0 0,-15-3-244 0 0,-1 0 0 0 0,1-2-1 0 0,-1 0 1 0 0,24-1-1 0 0,-1-5 247 0 0,46-14-1 0 0,13-2 470 0 0,-74 19-695 0 0,1 1-1 0 0,-1 1 0 0 0,1 1 1 0 0,34 7-1 0 0,21 0 56 0 0,-66-8-143 0 0,211 7 479 0 0,-165-8-242 0 0,107-16-1 0 0,-112 11-93 0 0,0 2 0 0 0,0 2 0 0 0,1 3 1 0 0,74 10-1 0 0,-100-9-125 0 0,1-1 1 0 0,-1-2 0 0 0,36-4-1 0 0,84-21 216 0 0,-2 0 240 0 0,-114 22-432 0 0,0 1 0 0 0,0 2 0 0 0,52 3 0 0 0,-36 1-30 0 0,0-2-1 0 0,89-12 1 0 0,25 1 9 0 0,2 11-23 0 0,-94-2 9 0 0,-23 0 5 0 0,0 1-1 0 0,0 3 1 0 0,48 9 0 0 0,-36 0-14 0 0,0-3 0 0 0,95 3 0 0 0,-55-7 0 0 0,106 18 0 0 0,-192-21 0 0 0,42 5 4 0 0,11 4 11 0 0,1-4 0 0 0,0-2 0 0 0,73-5 0 0 0,225-4 49 0 0,-61 1 64 0 0,-164-18-74 0 0,33-2 20 0 0,123 13 54 0 0,-270 8-123 0 0,-3 2 10 0 0,0-2 0 0 0,-1 0-1 0 0,37-9 1 0 0,-22 0-15 0 0,0 3 0 0 0,1 0 0 0 0,0 3 0 0 0,56-2 0 0 0,111 15 0 0 0,-169-6 0 0 0,1 1 0 0 0,50 12 0 0 0,-60-10 0 0 0,1-2 0 0 0,1 0 0 0 0,0-2 0 0 0,-1-2 0 0 0,31-3 0 0 0,37-1 0 0 0,-7 2 31 0 0,-42 1 1 0 0,0 2 1 0 0,48 6-1 0 0,-34 0 11 0 0,0-4 0 0 0,104-8-1 0 0,-5-9 58 0 0,55-4 56 0 0,44 27-118 0 0,-55 2-12 0 0,98-17 142 0 0,-270 8-168 0 0,-1 0 0 0 0,45 9 0 0 0,24 1 0 0 0,153-5 0 0 0,-118 6 0 0 0,13 0 0 0 0,25 2 0 0 0,-97-6 0 0 0,85-1 0 0 0,-143-8 1 0 0,92-2 36 0 0,139 12 0 0 0,-135-1 23 0 0,-1-4 1 0 0,163-17-1 0 0,-4 14 92 0 0,-28 1-24 0 0,-107-14-83 0 0,-82 5-8 0 0,0 2-1 0 0,1 3 1 0 0,82 8 0 0 0,-20 6-15 0 0,1-5-1 0 0,207-13 0 0 0,-192 3 31 0 0,-32 2-40 0 0,41 5-12 0 0,-35-1 0 0 0,119-8 0 0 0,-181 4 0 0 0,0 3 0 0 0,0 1 0 0 0,76 16 0 0 0,-81-11 0 0 0,-1-3 0 0 0,1-1 0 0 0,0-2 0 0 0,0-2 0 0 0,0-2 0 0 0,43-7 0 0 0,-34 1 11 0 0,2 2 0 0 0,-1 2-1 0 0,1 2 1 0 0,-1 3 0 0 0,90 13-1 0 0,-43-5-10 0 0,-36-4 0 0 0,61-3 0 0 0,-60 0 0 0 0,94-11 0 0 0,116-2 0 0 0,-31 20 0 0 0,-190-7 0 0 0,0-2 0 0 0,0-3 0 0 0,0-2 0 0 0,55-13 0 0 0,-82 15 0 0 0,0 0 0 0 0,42 2 0 0 0,16-1 0 0 0,-35-2 2 0 0,62-8 50 0 0,-59 5-49 0 0,0 3 1 0 0,59 2-1 0 0,43-2 1593 0 0,-149 4-1869 0 0,10 0-60 0 0,0 0 0 0 0,0 1 1 0 0,19 4-1 0 0,-28-4 251 0 0,-1 0 1 0 0,1 1 0 0 0,0 0 0 0 0,-1 0 0 0 0,1 0-1 0 0,-1 0 1 0 0,0 1 0 0 0,0 0 0 0 0,0 0 0 0 0,0 0-1 0 0,0 0 1 0 0,-1 1 0 0 0,4 3 0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42.467"/>
    </inkml:context>
    <inkml:brush xml:id="br0">
      <inkml:brushProperty name="width" value="0.1" units="cm"/>
      <inkml:brushProperty name="height" value="0.1" units="cm"/>
      <inkml:brushProperty name="color" value="#FFFF00"/>
    </inkml:brush>
  </inkml:definitions>
  <inkml:trace contextRef="#ctx0" brushRef="#br0">11 63 4031 0 0,'-11'-43'392'0'0,"11"43"-328"0"0,1-1-1 0 0,-1 1 1 0 0,0 0-1 0 0,0-1 0 0 0,1 1 1 0 0,-1 0-1 0 0,0-1 1 0 0,0 1-1 0 0,1 0 1 0 0,-1 0-1 0 0,0-1 0 0 0,1 1 1 0 0,-1 0-1 0 0,0 0 1 0 0,1 0-1 0 0,-1-1 0 0 0,0 1 1 0 0,1 0-1 0 0,-1 0 1 0 0,1 0-1 0 0,-1 0 0 0 0,0 0 1 0 0,1 0-1 0 0,-1 0 1 0 0,1 0-1 0 0,-1 0 1 0 0,0 0-1 0 0,1 0 0 0 0,-1 0 1 0 0,1 0-1 0 0,23 0-175 0 0,-12 0 170 0 0,23-6 331 0 0,-29 4-171 0 0,1 0-1 0 0,0 0 0 0 0,0 1 1 0 0,0 0-1 0 0,-1 1 1 0 0,1-1-1 0 0,0 1 0 0 0,0 1 1 0 0,0-1-1 0 0,0 1 0 0 0,0 0 1 0 0,12 4-1 0 0,18 10-95 0 0,1-2 0 0 0,1-2 0 0 0,0-2 0 0 0,47 6 0 0 0,163 4 783 0 0,-203-16-812 0 0,239-6 648 0 0,36 4 15 0 0,-309 0-746 0 0,250 15 137 0 0,1-22 30 0 0,-176 2-132 0 0,1 4 0 0 0,108 15 1 0 0,64 1 31 0 0,104 11 42 0 0,-137-5-57 0 0,-166-18-62 0 0,321 17 0 0 0,-96-6 59 0 0,-58-1 0 0 0,13 11-49 0 0,25 0 1 0 0,-121-23 45 0 0,167 6 5 0 0,-33 7-61 0 0,53 3 0 0 0,-129-1 87 0 0,205 12-46 0 0,-185-14-41 0 0,-123-13 12 0 0,172 10 40 0 0,-256-10-810 0 0,-1 0-1 0 0,1 1 0 0 0,-1 0 1 0 0,19 7-1 0 0,-15-1-3552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46.360"/>
    </inkml:context>
    <inkml:brush xml:id="br0">
      <inkml:brushProperty name="width" value="0.1" units="cm"/>
      <inkml:brushProperty name="height" value="0.1" units="cm"/>
      <inkml:brushProperty name="color" value="#FFFF00"/>
    </inkml:brush>
  </inkml:definitions>
  <inkml:trace contextRef="#ctx0" brushRef="#br0">0 212 3823 0 0,'33'2'1152'0'0,"7"-2"-291"0"0,0-1 0 0 0,0-3-1 0 0,74-14 1 0 0,10-2 127 0 0,78-8-100 0 0,-112 20-591 0 0,153-32-1 0 0,-140 18-10 0 0,152-13-1 0 0,-181 31-155 0 0,0 2 0 0 0,148 17-1 0 0,-118-6-109 0 0,-60-7 34 0 0,77 14 0 0 0,272 60 448 0 0,244-35-80 0 0,-566-39-386 0 0,229-16 376 0 0,-124 1-290 0 0,-98 10-111 0 0,345-30 180 0 0,-293 19-63 0 0,177 4 0 0 0,12-4-40 0 0,-202 7-58 0 0,44-3 35 0 0,412-14-56 0 0,-223 15 41 0 0,-200 4-36 0 0,186 19-14 0 0,-293-11 0 0 0,28 2 0 0 0,33 2 0 0 0,154 31 0 0 0,-94-11 0 0 0,-148-25 0 0 0,76 7 0 0 0,30 5 0 0 0,-85-9-1 0 0,1-2 1 0 0,62-1-1 0 0,76-15 14 0 0,-174 13-13 0 0,226-27 53 0 0,74-2-53 0 0,-110 20 0 0 0,393-30 118 0 0,-255 30 16 0 0,-152 2-130 0 0,78 8 60 0 0,-92 1-64 0 0,253 18 0 0 0,-313-8 0 0 0,133-3 0 0 0,-154-11 19 0 0,0 3 0 0 0,-1 4-1 0 0,123 24 1 0 0,-181-24-13 0 0,38 8 18 0 0,123 10-1 0 0,212 14 41 0 0,-334-29-49 0 0,-1-3 1 0 0,81-3-1 0 0,125-20 55 0 0,-138 7-58 0 0,-109 10-10 0 0,181-22 60 0 0,12-19 66 0 0,-97 25-106 0 0,1 4-1 0 0,139 4 0 0 0,19 2-21 0 0,116-9 64 0 0,-70-5 0 0 0,-170 13-18 0 0,72-2 36 0 0,-120 7-65 0 0,-61 0-5 0 0,-1 2 0 0 0,1 2-1 0 0,77 12 1 0 0,-26 3-12 0 0,121 5 0 0 0,-57 3 0 0 0,-38-4 0 0 0,-89-16 0 0 0,75 5 0 0 0,-56-9 0 0 0,10 1 0 0 0,76-10 0 0 0,-77 4 13 0 0,60 3-1 0 0,-98 2 17 0 0,18 1-19 0 0,-16 0-10 0 0,-1-1 0 0 0,36-5 0 0 0,-39 3 0 0 0,0 0 0 0 0,19 2 0 0 0,12-2 0 0 0,24 1 0 0 0,-49 1 0 0 0,45-5 0 0 0,-57 4 0 0 0,0 1 0 0 0,0 0 0 0 0,13 1 0 0 0,12 1 0 0 0,84 9 0 0 0,-73-5 0 0 0,12-3 0 0 0,1-3 0 0 0,106-12 0 0 0,-125 8 0 0 0,6 2 0 0 0,81 6 0 0 0,-77 0 0 0 0,63 12 0 0 0,-21-1 0 0 0,-12-2 0 0 0,-54-7 0 0 0,47 4 0 0 0,-10-7 0 0 0,105 4 0 0 0,-110-6 0 0 0,91 16 0 0 0,58 23 0 0 0,-187-36 5 0 0,0-1-1 0 0,1-1 1 0 0,36-2-1 0 0,72-12 28 0 0,-21 1-18 0 0,-43 3 21 0 0,-52 5-20 0 0,1 1 1 0 0,0 0-1 0 0,0 1 1 0 0,0 1 0 0 0,31 4-1 0 0,-46-3-230 0 0,1-1 0 0 0,-1 1-1 0 0,1 0 1 0 0,-1 1 0 0 0,1-1-1 0 0,-1 0 1 0 0,0 1 0 0 0,0-1-1 0 0,0 1 1 0 0,0 0 0 0 0,0 0-1 0 0,0 0 1 0 0,0 0 0 0 0,0 0-1 0 0,-1 0 1 0 0,1 0 0 0 0,-1 0-1 0 0,1 1 1 0 0,1 3 0 0 0,2 10-4679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3:50.852"/>
    </inkml:context>
    <inkml:brush xml:id="br0">
      <inkml:brushProperty name="width" value="0.1" units="cm"/>
      <inkml:brushProperty name="height" value="0.1" units="cm"/>
      <inkml:brushProperty name="color" value="#FFFF00"/>
    </inkml:brush>
  </inkml:definitions>
  <inkml:trace contextRef="#ctx0" brushRef="#br0">642 499 4111 0 0,'-48'-1'302'0'0,"0"2"0"0"0,0 1 0 0 0,-87 18 0 0 0,128-18-239 0 0,-48 9 223 0 0,-87 7 0 0 0,114-20 112 0 0,28 1-382 0 0,-1 1 1 0 0,1 0 0 0 0,0 0 0 0 0,-1 0-1 0 0,1 0 1 0 0,0 0 0 0 0,0 0-1 0 0,-1-1 1 0 0,1 1 0 0 0,0 0 0 0 0,-1 0-1 0 0,1 0 1 0 0,0-1 0 0 0,0 1-1 0 0,0 0 1 0 0,-1 0 0 0 0,1-1 0 0 0,0 1-1 0 0,0 0 1 0 0,0 0 0 0 0,0-1-1 0 0,-1 1 1 0 0,1 0 0 0 0,0-1 0 0 0,0 1-1 0 0,0-1 1 0 0,7-11 537 0 0,9-2-180 0 0,-1 1 0 0 0,2 0 0 0 0,28-16 0 0 0,60-26-7 0 0,-96 50-318 0 0,63-26 85 0 0,1 2-1 0 0,85-20 1 0 0,-76 26 11 0 0,115-51-1 0 0,-110 33-122 0 0,1 5-1 0 0,169-47 0 0 0,-230 76-51 0 0,0 2 0 0 0,1 0-1 0 0,-1 2 1 0 0,50 0-1 0 0,-76 3 25 0 0,0-1-1 0 0,0 1 1 0 0,-1 0-1 0 0,1 1 1 0 0,0-1-1 0 0,0 0 1 0 0,-1 0-1 0 0,1 0 1 0 0,0 0-1 0 0,0 1 1 0 0,-1-1-1 0 0,1 0 1 0 0,0 0-1 0 0,-1 1 1 0 0,1-1-1 0 0,0 1 1 0 0,-1-1-1 0 0,2 1 1 0 0,-2 0-2 0 0,0-1 1 0 0,0 0 0 0 0,0 1-1 0 0,0-1 1 0 0,0 1-1 0 0,0-1 1 0 0,0 0 0 0 0,0 1-1 0 0,0-1 1 0 0,-1 0 0 0 0,1 1-1 0 0,0-1 1 0 0,0 0-1 0 0,0 1 1 0 0,0-1 0 0 0,-1 0-1 0 0,1 1 1 0 0,0-1-1 0 0,0 0 1 0 0,-1 0 0 0 0,1 1-1 0 0,0-1 1 0 0,0 0-1 0 0,-1 0 1 0 0,0 1 0 0 0,-25 15-196 0 0,-17 0 137 0 0,-68 16-1 0 0,-15 6-10 0 0,-106 53 308 0 0,161-63-111 0 0,8-4 69 0 0,-74 19-1 0 0,-167 18 327 0 0,86-19-11 0 0,197-41-135 0 0,20-5 44 0 0,12-5-70 0 0,16-7-61 0 0,0 0 0 0 0,1 2-1 0 0,58-20 1 0 0,95-16-174 0 0,-5 1-76 0 0,49-41 33 0 0,56-18-13 0 0,-219 89-52 0 0,-92 31-35 0 0,-39 21-1 0 0,9-3 25 0 0,-105 52-17 0 0,-87 37 2 0 0,101-67 8 0 0,-118 50-28 0 0,180-61 67 0 0,-125 65 76 0 0,239-107 129 0 0,188-73 441 0 0,-8 3-416 0 0,-51 30-190 0 0,111-35 48 0 0,334-147 83 0 0,-549 207-224 0 0,-12 4-51 0 0,0-2 1 0 0,68-35-1 0 0,-105 49 83 0 0,-1 0 0 0 0,0 0 0 0 0,0 0 0 0 0,0 0 0 0 0,1 0 0 0 0,-1 0 0 0 0,0 0 0 0 0,0 0 0 0 0,0 0 0 0 0,1-1 0 0 0,-1 1 0 0 0,0 0 0 0 0,0 0 0 0 0,0 0 0 0 0,1 0 0 0 0,-1 0 0 0 0,0 0 0 0 0,0 0 0 0 0,0 0 0 0 0,0-1 0 0 0,1 1 0 0 0,-1 0 0 0 0,0 0 0 0 0,0 0 0 0 0,0 0 0 0 0,0-1 0 0 0,0 1 0 0 0,0 0 0 0 0,0 0 0 0 0,1 0 0 0 0,-1 0 0 0 0,0-1 0 0 0,0 1 0 0 0,0 0 0 0 0,0 0 0 0 0,0 0 0 0 0,0-1 0 0 0,0 1 0 0 0,0 0 0 0 0,0 0 0 0 0,0-1 0 0 0,0 1 0 0 0,0 0 0 0 0,0 0 0 0 0,0 0 0 0 0,0-1 0 0 0,0 1 0 0 0,-1 0 0 0 0,-12-1 0 0 0,-21 6 0 0 0,-104 28 4 0 0,1 6-1 0 0,-218 93 1 0 0,134-36 139 0 0,-56 24-791 0 0,209-85-2724 0 0,7 1-1202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20.292"/>
    </inkml:context>
    <inkml:brush xml:id="br0">
      <inkml:brushProperty name="width" value="0.1" units="cm"/>
      <inkml:brushProperty name="height" value="0.1" units="cm"/>
      <inkml:brushProperty name="color" value="#E71224"/>
    </inkml:brush>
  </inkml:definitions>
  <inkml:trace contextRef="#ctx0" brushRef="#br0">3295 24 11055 0 0,'0'-1'85'0'0,"-1"-1"-1"0"0,1 0 1 0 0,-1 1-1 0 0,0-1 1 0 0,0 1-1 0 0,1-1 1 0 0,-1 1-1 0 0,0 0 0 0 0,-1-1 1 0 0,-13-6 6516 0 0,14 9-6579 0 0,0-1 1 0 0,1 1-1 0 0,-1-1 0 0 0,0 1 1 0 0,0 0-1 0 0,1 0 1 0 0,-1-1-1 0 0,0 1 1 0 0,1 0-1 0 0,-1 0 1 0 0,1 0-1 0 0,-1 0 1 0 0,1 0-1 0 0,0 0 1 0 0,-1 1-1 0 0,0 0-75 0 0,-4 3 29 0 0,1-1 0 0 0,0 0 0 0 0,-1-1-1 0 0,0 1 1 0 0,0-1 0 0 0,0 0 0 0 0,0 0 0 0 0,-1 0-1 0 0,1-1 1 0 0,-1 0 0 0 0,-7 2 0 0 0,-13 3 325 0 0,-32 4 0 0 0,36-7-70 0 0,-226 23 2463 0 0,121-17-1972 0 0,-26 7-190 0 0,-225 13 453 0 0,21-38-723 0 0,2-33 593 0 0,-177-25 384 0 0,368 51-1005 0 0,-331-18-436 0 0,315 36-1566 0 0,83 2-48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9:39.317"/>
    </inkml:context>
    <inkml:brush xml:id="br0">
      <inkml:brushProperty name="width" value="0.1" units="cm"/>
      <inkml:brushProperty name="height" value="0.1" units="cm"/>
      <inkml:brushProperty name="color" value="#FFFF00"/>
    </inkml:brush>
  </inkml:definitions>
  <inkml:trace contextRef="#ctx0" brushRef="#br0">114 49 2303 0 0,'-28'-8'312'0'0,"-34"-21"7000"0"0,38 17-6265 0 0,82 94 1930 0 0,64 75-1700 0 0,47 66-297 0 0,-137-175-791 0 0,-2 2 0 0 0,44 96 0 0 0,-35-48 21 0 0,-4 1-1 0 0,-5 2 0 0 0,-4 1 1 0 0,-4 1-1 0 0,10 138 0 0 0,-29-199-86 0 0,-3-1 1 0 0,-1 1-1 0 0,-2-1 0 0 0,-9 46 0 0 0,6-58 5 0 0,-2 0 0 0 0,-1 0 0 0 0,-1-1 0 0 0,-1-1 0 0 0,-1 0 0 0 0,-24 37 0 0 0,17-35 66 0 0,-1-1 0 0 0,-1-1 0 0 0,-1 0-1 0 0,-2-2 1 0 0,-1-1 0 0 0,0-1 0 0 0,-2-1-1 0 0,-54 34 1 0 0,39-31-814 0 0,1 2 0 0 0,2 1-1 0 0,0 2 1 0 0,-50 53 0 0 0,74-68-6087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9:40.449"/>
    </inkml:context>
    <inkml:brush xml:id="br0">
      <inkml:brushProperty name="width" value="0.1" units="cm"/>
      <inkml:brushProperty name="height" value="0.1" units="cm"/>
      <inkml:brushProperty name="color" value="#FFFF00"/>
    </inkml:brush>
  </inkml:definitions>
  <inkml:trace contextRef="#ctx0" brushRef="#br0">1317 15 3367 0 0,'-3'-2'36'0'0,"-1"0"0"0"0,0 0 0 0 0,1 1-1 0 0,-1-1 1 0 0,0 1 0 0 0,0 0-1 0 0,0 0 1 0 0,0 0 0 0 0,0 0 0 0 0,0 1-1 0 0,0 0 1 0 0,-7 0 0 0 0,4 1 107 0 0,0 0 0 0 0,1 1 0 0 0,-1 0 0 0 0,1 1 0 0 0,-1-1 0 0 0,-10 7 0 0 0,-24 13 209 0 0,6-3 132 0 0,-1-1-1 0 0,0-1 1 0 0,-61 18-1 0 0,51-23-140 0 0,0 2-1 0 0,1 2 0 0 0,1 2 0 0 0,1 2 0 0 0,0 1 0 0 0,2 3 0 0 0,1 1 1 0 0,1 2-1 0 0,1 2 0 0 0,1 1 0 0 0,2 2 0 0 0,-36 42 0 0 0,28-23-23 0 0,2 3 0 0 0,2 1 0 0 0,3 3-1 0 0,3 0 1 0 0,2 2 0 0 0,3 1 0 0 0,2 2-1 0 0,3 0 1 0 0,3 2 0 0 0,3 0 0 0 0,3 1 0 0 0,-12 126-1 0 0,14 64-34 0 0,21 3 158 0 0,-3-210-340 0 0,2 0 0 0 0,3-1 0 0 0,18 55-1 0 0,-17-70-71 0 0,2 0 0 0 0,1-1 0 0 0,1-1 0 0 0,2-1-1 0 0,27 38 1 0 0,-2-18-1242 0 0,1-1 0 0 0,3-3-1 0 0,86 68 1 0 0,-81-74-4019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9:53.927"/>
    </inkml:context>
    <inkml:brush xml:id="br0">
      <inkml:brushProperty name="width" value="0.1" units="cm"/>
      <inkml:brushProperty name="height" value="0.1" units="cm"/>
      <inkml:brushProperty name="color" value="#FFFF00"/>
    </inkml:brush>
  </inkml:definitions>
  <inkml:trace contextRef="#ctx0" brushRef="#br0">2 37 11431 0 0,'-1'-6'354'0'0,"1"3"-286"0"0,0 1 0 0 0,0 0 1 0 0,0 0-1 0 0,0 0 0 0 0,0-1 0 0 0,0 1 0 0 0,0 0 0 0 0,1 0 1 0 0,-1 0-1 0 0,1 0 0 0 0,0 0 0 0 0,0-3 0 0 0,2 8 106 0 0,0-1 0 0 0,-1 0-1 0 0,1 1 1 0 0,-1 0 0 0 0,0-1 0 0 0,3 6-1 0 0,7 12 69 0 0,-1 0 0 0 0,-1 1 0 0 0,-1 1 0 0 0,10 35 0 0 0,3 6 887 0 0,13 26 1550 0 0,43 176-1 0 0,-73-237-2368 0 0,-2-1-1 0 0,0 1 1 0 0,-2 0 0 0 0,-1 0-1 0 0,-1 0 1 0 0,-2 0-1 0 0,0-1 1 0 0,-2 1 0 0 0,-9 29-1 0 0,13-54-267 0 0,0-1-1 0 0,0 0 1 0 0,0 0-1 0 0,0 1 1 0 0,0-1-1 0 0,0 0 1 0 0,0 0 0 0 0,-1 0-1 0 0,1 0 1 0 0,-1 0-1 0 0,1-1 1 0 0,-5 4-1 0 0,6-5-40 0 0,0 1 0 0 0,-1-1 0 0 0,1 0 0 0 0,0 0 0 0 0,0 0 0 0 0,-1 0 0 0 0,1 0 0 0 0,0 0 0 0 0,-1 1-1 0 0,1-1 1 0 0,0 0 0 0 0,-1 0 0 0 0,1 0 0 0 0,-1 0 0 0 0,1 0 0 0 0,0 0 0 0 0,-1 0 0 0 0,1-1 0 0 0,0 1 0 0 0,-1 0 0 0 0,1 0-1 0 0,0 0 1 0 0,-1 0 0 0 0,1 0 0 0 0,0 0 0 0 0,0-1 0 0 0,-1 1 0 0 0,1 0 0 0 0,0 0 0 0 0,-1 0 0 0 0,1-1 0 0 0,-1 0-54 0 0,0-1 1 0 0,0 1-1 0 0,1-1 1 0 0,-1 1-1 0 0,0-1 1 0 0,1 1-1 0 0,-1-1 1 0 0,1 1-1 0 0,0-1 1 0 0,-1 0 0 0 0,1-1-1 0 0,-2-36-2988 0 0,2 13-4834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9:54.979"/>
    </inkml:context>
    <inkml:brush xml:id="br0">
      <inkml:brushProperty name="width" value="0.1" units="cm"/>
      <inkml:brushProperty name="height" value="0.1" units="cm"/>
      <inkml:brushProperty name="color" value="#FFFF00"/>
    </inkml:brush>
  </inkml:definitions>
  <inkml:trace contextRef="#ctx0" brushRef="#br0">799 95 9151 0 0,'0'-3'94'0'0,"-1"-1"-1"0"0,0 1 0 0 0,1 0 1 0 0,-1 0-1 0 0,0 0 0 0 0,-1 0 1 0 0,1 0-1 0 0,0 0 0 0 0,-1 1 1 0 0,0-1-1 0 0,1 0 0 0 0,-1 1 1 0 0,0-1-1 0 0,0 1 0 0 0,-1 0 1 0 0,1-1-1 0 0,-4-2 0 0 0,1 2-24 0 0,0 0 0 0 0,0 1 0 0 0,0 0 0 0 0,0-1 0 0 0,0 2 0 0 0,-1-1 0 0 0,1 1 0 0 0,0-1 0 0 0,-9 0 0 0 0,-1 1 0 0 0,1 1 1 0 0,-1 0-1 0 0,1 1 1 0 0,-1 1-1 0 0,0 0 1 0 0,-27 8-1 0 0,24-3 191 0 0,-1 0 0 0 0,1 2 0 0 0,1 0 0 0 0,-32 22-1 0 0,-58 56 1058 0 0,70-53-892 0 0,3 1-1 0 0,1 2 1 0 0,1 1 0 0 0,-51 83-1 0 0,63-86-275 0 0,2 1 1 0 0,2 0-1 0 0,1 1 0 0 0,1 0 1 0 0,3 1-1 0 0,-12 67 0 0 0,16-51 54 0 0,2 0 1 0 0,3 1-1 0 0,2-1 0 0 0,12 96 0 0 0,-4-104-99 0 0,1 0 0 0 0,2-1 0 0 0,3 0 0 0 0,1-1 0 0 0,39 79 0 0 0,-39-97-36 0 0,1 0 0 0 0,1 0 0 0 0,1-2 0 0 0,2 0 0 0 0,33 32 0 0 0,-35-40-5 0 0,0 0 0 0 0,1-2 0 0 0,1 0 0 0 0,0-1 0 0 0,1-1 0 0 0,0-1 0 0 0,36 13 0 0 0,-49-22-36 0 0,1 0 0 0 0,0 0 0 0 0,0-1 0 0 0,0 0 0 0 0,1-1 0 0 0,-1 0 0 0 0,0 0 0 0 0,0-1 0 0 0,0 0 0 0 0,0 0 0 0 0,0-1 0 0 0,0-1 0 0 0,0 1 0 0 0,-1-1 0 0 0,1-1-1 0 0,-1 0 1 0 0,0 0 0 0 0,10-7 0 0 0,9-7 55 0 0,-2 0 0 0 0,0-2-1 0 0,43-45 1 0 0,17-28 363 0 0,-4-4 0 0 0,116-180-1 0 0,-167 224-415 0 0,-1-1 0 0 0,-3 0-1 0 0,-2-2 1 0 0,-3-1 0 0 0,-2-1-1 0 0,-3-1 1 0 0,-2 0 0 0 0,-3-1-1 0 0,6-117 1 0 0,-16 149-8 0 0,-2 0 1 0 0,-1 0-1 0 0,-1 0 1 0 0,-1 1-1 0 0,-1-1 0 0 0,-15-42 1 0 0,15 57 8 0 0,0 1 0 0 0,-1 0 1 0 0,0 0-1 0 0,-1 0 1 0 0,0 1-1 0 0,-1 0 0 0 0,0 0 1 0 0,-1 1-1 0 0,0 0 1 0 0,-1 0-1 0 0,0 1 1 0 0,0 0-1 0 0,-1 1 0 0 0,0 1 1 0 0,-21-12-1 0 0,0 5 2 0 0,0 1 0 0 0,-1 2 0 0 0,-1 2 0 0 0,1 1 0 0 0,-1 1 0 0 0,-1 2 0 0 0,-35-1 0 0 0,5 4 24 0 0,0 3 0 0 0,-117 17 0 0 0,119-8-774 0 0,-78 24 0 0 0,115-26 375 0 0,1 1 0 0 0,0 1 0 0 0,0 1 0 0 0,1 2 0 0 0,-36 24 0 0 0,25-6-1180 0 0,9 3-228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9:56.050"/>
    </inkml:context>
    <inkml:brush xml:id="br0">
      <inkml:brushProperty name="width" value="0.1" units="cm"/>
      <inkml:brushProperty name="height" value="0.1" units="cm"/>
      <inkml:brushProperty name="color" value="#FFFF00"/>
    </inkml:brush>
  </inkml:definitions>
  <inkml:trace contextRef="#ctx0" brushRef="#br0">399 149 9871 0 0,'-48'-26'988'0'0,"40"23"-626"0"0,0-1 0 0 0,0 0 0 0 0,0 0 0 0 0,1-1 0 0 0,0 0 0 0 0,-1 0 0 0 0,2-1 0 0 0,-11-10 0 0 0,16 15-306 0 0,0-1 0 0 0,0 1 0 0 0,0-1 1 0 0,0 0-1 0 0,1 1 0 0 0,-1-1 1 0 0,1 1-1 0 0,-1-1 0 0 0,1 0 1 0 0,0 0-1 0 0,-1 1 0 0 0,1-1 0 0 0,0 0 1 0 0,0 0-1 0 0,0 1 0 0 0,0-1 1 0 0,1 0-1 0 0,-1 1 0 0 0,0-1 0 0 0,1 0 1 0 0,-1 1-1 0 0,1-1 0 0 0,0 0 1 0 0,-1 1-1 0 0,1-1 0 0 0,0 1 0 0 0,0-1 1 0 0,0 1-1 0 0,0-1 0 0 0,2 0 1 0 0,-2 0 3 0 0,1 0 0 0 0,-1 1 0 0 0,1-1 0 0 0,0 1 0 0 0,0-1 0 0 0,-1 1 0 0 0,1 0 1 0 0,0 0-1 0 0,0 0 0 0 0,1 0 0 0 0,-1 0 0 0 0,0 0 0 0 0,0 0 0 0 0,0 1 1 0 0,0-1-1 0 0,1 1 0 0 0,-1 0 0 0 0,0 0 0 0 0,1-1 0 0 0,-1 1 0 0 0,0 1 0 0 0,4-1 1 0 0,1 3-5 0 0,-1-1 0 0 0,0 1 0 0 0,1 0 0 0 0,-1 0 0 0 0,-1 1 0 0 0,1 0 0 0 0,0 0 0 0 0,-1 0 0 0 0,0 1 0 0 0,0-1 0 0 0,0 1 0 0 0,7 10 0 0 0,4 7 268 0 0,24 44 0 0 0,-38-63-322 0 0,15 33 37 0 0,-2 0 0 0 0,-1 0 0 0 0,-1 1 0 0 0,-3 1 0 0 0,-1 0-1 0 0,8 72 1 0 0,-16-93 70 0 0,-1 1 1 0 0,0 0-1 0 0,-2 0 0 0 0,0 0 0 0 0,0-1 0 0 0,-2 1 1 0 0,0-1-1 0 0,-1 0 0 0 0,-1 0 0 0 0,-1 0 0 0 0,0-1 1 0 0,-1 0-1 0 0,0 0 0 0 0,-2-1 0 0 0,-20 27 0 0 0,15-24 27 0 0,-1-1-1 0 0,0-1 1 0 0,-1-1-1 0 0,0 0 0 0 0,-1-1 1 0 0,-1-1-1 0 0,0 0 1 0 0,-1-2-1 0 0,0 0 0 0 0,-1-1 1 0 0,-43 13-1 0 0,57-20-114 0 0,0-2 0 0 0,0 1 0 0 0,-1-1 0 0 0,1 0 0 0 0,0-1 0 0 0,0 0 0 0 0,-1 0 1 0 0,1 0-1 0 0,0-1 0 0 0,-1 0 0 0 0,-12-4 0 0 0,14 3-4 0 0,1-1 0 0 0,-1 1 1 0 0,1-1-1 0 0,-1 0 1 0 0,1-1-1 0 0,0 1 0 0 0,1-1 1 0 0,-1 0-1 0 0,1 0 1 0 0,-1 0-1 0 0,1-1 0 0 0,0 0 1 0 0,1 1-1 0 0,-6-10 0 0 0,5 5-11 0 0,-1 1-1 0 0,1-1 1 0 0,1 0-1 0 0,0-1 1 0 0,0 1-1 0 0,1 0 1 0 0,0-1-1 0 0,0 0 1 0 0,1 1-1 0 0,1-1 1 0 0,0 0-1 0 0,0 1 1 0 0,3-18-1 0 0,-3 22-13 0 0,1 1-1 0 0,0-1 0 0 0,1 0 0 0 0,-1 1 0 0 0,1 0 1 0 0,0-1-1 0 0,0 1 0 0 0,0 0 0 0 0,1 0 0 0 0,-1 0 1 0 0,1 0-1 0 0,0 0 0 0 0,0 1 0 0 0,0-1 1 0 0,1 1-1 0 0,-1 0 0 0 0,1 0 0 0 0,0 0 0 0 0,0 0 1 0 0,0 1-1 0 0,0 0 0 0 0,0 0 0 0 0,0 0 1 0 0,1 0-1 0 0,-1 0 0 0 0,1 1 0 0 0,-1 0 0 0 0,1 0 1 0 0,8-1-1 0 0,-6 2 0 0 0,1 0 1 0 0,0 0 0 0 0,-1 1-1 0 0,1 0 1 0 0,-1 0-1 0 0,0 1 1 0 0,1 0 0 0 0,-1 0-1 0 0,12 6 1 0 0,5 4-46 0 0,32 22-1 0 0,-12-6 29 0 0,-12-10 54 0 0,63 32 237 0 0,-84-45-232 0 0,1 0-1 0 0,1-1 1 0 0,-1 0-1 0 0,0-1 0 0 0,1-1 1 0 0,17 2-1 0 0,-27-4-47 0 0,7 1 73 0 0,0-1 0 0 0,0 0 0 0 0,0 0 0 0 0,14-3 0 0 0,-21 2-108 0 0,0 0-1 0 0,1 0 1 0 0,-1-1 0 0 0,0 1-1 0 0,0-1 1 0 0,0 1 0 0 0,0-1-1 0 0,0 0 1 0 0,0 0-1 0 0,-1 0 1 0 0,1-1 0 0 0,0 1-1 0 0,-1 0 1 0 0,0-1 0 0 0,0 0-1 0 0,4-5 1 0 0,0-1-539 0 0,13-26-6434 0 0,-9 13 672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59:56.620"/>
    </inkml:context>
    <inkml:brush xml:id="br0">
      <inkml:brushProperty name="width" value="0.1" units="cm"/>
      <inkml:brushProperty name="height" value="0.1" units="cm"/>
      <inkml:brushProperty name="color" value="#FFFF00"/>
    </inkml:brush>
  </inkml:definitions>
  <inkml:trace contextRef="#ctx0" brushRef="#br0">1325 205 9759 0 0,'-5'-10'171'0'0,"0"0"-40"0"0,0 0 0 0 0,-1 1 0 0 0,0 0 0 0 0,0 0 0 0 0,-1 1 1 0 0,0 0-1 0 0,0 0 0 0 0,-11-8 0 0 0,0 2 292 0 0,-8-5-59 0 0,-42-24 0 0 0,58 38-357 0 0,-1 0 0 0 0,0 1 0 0 0,0 0 0 0 0,0 0 0 0 0,0 1 0 0 0,-1 1 0 0 0,-21-2 0 0 0,0 3 119 0 0,0 2 0 0 0,0 1 0 0 0,0 2 0 0 0,-63 15 0 0 0,27 1 696 0 0,-81 35 0 0 0,100-33-432 0 0,1 2 0 0 0,0 3 0 0 0,2 1 0 0 0,2 3 0 0 0,-65 55 0 0 0,87-64-244 0 0,2 2 1 0 0,0 0-1 0 0,2 1 0 0 0,0 1 0 0 0,2 0 0 0 0,1 2 0 0 0,1 0 0 0 0,2 0 1 0 0,1 2-1 0 0,1-1 0 0 0,1 2 0 0 0,-9 48 0 0 0,11-29-3 0 0,3-1 0 0 0,1 1 0 0 0,3 0-1 0 0,2-1 1 0 0,2 1 0 0 0,3 0 0 0 0,1-1 0 0 0,3 0-1 0 0,1-1 1 0 0,31 79 0 0 0,-32-104-121 0 0,0-1 1 0 0,1 0-1 0 0,1-1 1 0 0,1 0 0 0 0,1-1-1 0 0,1 0 1 0 0,28 28-1 0 0,-32-38-2 0 0,0 0 0 0 0,0-1 0 0 0,1 0 0 0 0,0-1 0 0 0,1 0-1 0 0,0-1 1 0 0,0-1 0 0 0,1 0 0 0 0,-1-1 0 0 0,1 0 0 0 0,0-1 0 0 0,1 0 0 0 0,28 2 0 0 0,0-4 27 0 0,0-3 0 0 0,-1-2 0 0 0,1-1 0 0 0,-1-2 0 0 0,48-14 0 0 0,-68 13-19 0 0,0 0-1 0 0,0-2 0 0 0,-1 0 1 0 0,0-2-1 0 0,0 0 1 0 0,-1-1-1 0 0,-1-1 0 0 0,28-25 1 0 0,3-8 130 0 0,73-87 0 0 0,-60 60 29 0 0,-4-4 1 0 0,77-128-1 0 0,-117 171-151 0 0,-1-1 0 0 0,-2-1 0 0 0,-1-1-1 0 0,-2 0 1 0 0,-2 0 0 0 0,-1-1 0 0 0,-2-1-1 0 0,-1 1 1 0 0,1-46 0 0 0,-8 62-15 0 0,0 0 1 0 0,-2-1 0 0 0,0 1-1 0 0,-1 0 1 0 0,-2 0 0 0 0,-9-31-1 0 0,9 39-2 0 0,-1 1-1 0 0,0 1 1 0 0,-1-1-1 0 0,0 1 1 0 0,0 0-1 0 0,-2 0 1 0 0,1 1-1 0 0,-1 1 1 0 0,-1-1-1 0 0,0 1 1 0 0,-16-12-1 0 0,6 9 10 0 0,0 1 0 0 0,0 0-1 0 0,-2 2 1 0 0,1 0 0 0 0,-1 1 0 0 0,-1 1-1 0 0,1 2 1 0 0,-1 0 0 0 0,-1 1 0 0 0,1 1-1 0 0,0 2 1 0 0,-28-1 0 0 0,-2 3-8 0 0,-1 3 1 0 0,0 2 0 0 0,0 2-1 0 0,-65 18 1 0 0,-98 40-105 0 0,181-51-349 0 0,1 1-1 0 0,0 2 1 0 0,-59 39 0 0 0,52-22-1092 0 0,9 0-69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0:07.804"/>
    </inkml:context>
    <inkml:brush xml:id="br0">
      <inkml:brushProperty name="width" value="0.1" units="cm"/>
      <inkml:brushProperty name="height" value="0.1" units="cm"/>
      <inkml:brushProperty name="color" value="#FFFF00"/>
    </inkml:brush>
  </inkml:definitions>
  <inkml:trace contextRef="#ctx0" brushRef="#br0">2293 1 455 0 0,'-10'8'789'0'0,"0"-1"0"0"0,0 0 0 0 0,0 0-1 0 0,-21 10 1 0 0,-22 13 782 0 0,42-22-1746 0 0,0-2-1 0 0,-1 1 1 0 0,0-2 0 0 0,0 0-1 0 0,-20 6 1 0 0,-65 11 1488 0 0,71-19-1035 0 0,0-1 0 0 0,-1-1 0 0 0,-33-3 0 0 0,54 1-234 0 0,0-1-1 0 0,-1 1 0 0 0,1-1 0 0 0,0 0 1 0 0,0-1-1 0 0,0 1 0 0 0,-9-7 0 0 0,-27-9 251 0 0,26 14-201 0 0,0 2 0 0 0,0 0-1 0 0,0 0 1 0 0,-24 2-1 0 0,-67 9 529 0 0,63-5-529 0 0,-294 29 660 0 0,75-25-458 0 0,36-3-24 0 0,180-1-126 0 0,19-2 6 0 0,-45 0 0 0 0,25-5 27 0 0,13 2 13 0 0,1-2 0 0 0,-49-10 0 0 0,53 9-127 0 0,-6-1 2 0 0,82 39 244 0 0,-30-24-301 0 0,1-1 0 0 0,1 0-1 0 0,-1-1 1 0 0,1-1 0 0 0,1-1-1 0 0,-1-1 1 0 0,26 4 0 0 0,-4-4 17 0 0,-1-2 1 0 0,62-2 0 0 0,238-18 27 0 0,-212 16-8 0 0,-71 2-35 0 0,77-8-1 0 0,-58 0-9 0 0,152 7 0 0 0,-188 2 0 0 0,-24 0 0 0 0,0-1 0 0 0,0-1 0 0 0,0 0 0 0 0,21-4 0 0 0,-24 2 0 0 0,-1-1 0 0 0,0 0 0 0 0,12-5 0 0 0,-11 0 64 0 0,-12 7-61 0 0,0 0-1 0 0,-1 1 1 0 0,1-1 0 0 0,-1 1-1 0 0,1-1 1 0 0,0 1-1 0 0,-1-1 1 0 0,1 1-1 0 0,-1-1 1 0 0,0 1-1 0 0,1-1 1 0 0,-1 1 0 0 0,1 0-1 0 0,-1-1 1 0 0,0 1-1 0 0,1 0 1 0 0,-1 0-1 0 0,1-1 1 0 0,-1 1 0 0 0,0 0-1 0 0,0 0 1 0 0,1 0-1 0 0,-1 0 1 0 0,0 0-1 0 0,-31-8-2 0 0,-1 1 0 0 0,1 1 0 0 0,-57-1 0 0 0,-102 8 0 0 0,98 2 0 0 0,-93-4 68 0 0,63-1 58 0 0,-195 22 0 0 0,-181 39 2 0 0,475-56-117 0 0,1 1 0 0 0,-1 1-1 0 0,1 1 1 0 0,0 1 0 0 0,-34 15-1 0 0,56-21-10 0 0,0-1 0 0 0,0 0 0 0 0,0 1 0 0 0,0 0 0 0 0,0-1 0 0 0,0 1 0 0 0,0-1 0 0 0,0 1 0 0 0,1 0 0 0 0,-1 0 0 0 0,0-1 0 0 0,0 1 0 0 0,0 0 0 0 0,1 0 0 0 0,-1 0 0 0 0,0 1 0 0 0,1-1 0 0 0,0-1 0 0 0,0 0 0 0 0,1 1 0 0 0,-1-1 0 0 0,0 1 0 0 0,0-1 0 0 0,0 1 0 0 0,1-1 0 0 0,-1 0 0 0 0,0 1 0 0 0,1-1 0 0 0,-1 0 0 0 0,0 1 0 0 0,1-1 0 0 0,-1 0 0 0 0,1 0 0 0 0,-1 1 0 0 0,0-1 0 0 0,1 0 0 0 0,-1 0 0 0 0,1 0 0 0 0,-1 1 0 0 0,1-1 0 0 0,-1 0 0 0 0,1 0 0 0 0,-1 0 0 0 0,0 0 0 0 0,1 0 0 0 0,-1 0 0 0 0,1 0 0 0 0,-1 0 0 0 0,1 0 0 0 0,-1 0 0 0 0,1 0 0 0 0,-1 0 0 0 0,1 0 0 0 0,-1-1 0 0 0,1 1 0 0 0,20 0 2 0 0,329 9 188 0 0,-246-2-195 0 0,12 0-59 0 0,164 32 0 0 0,16 22-1033 0 0,-216-47 447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1:26.583"/>
    </inkml:context>
    <inkml:brush xml:id="br0">
      <inkml:brushProperty name="width" value="0.1" units="cm"/>
      <inkml:brushProperty name="height" value="0.1" units="cm"/>
      <inkml:brushProperty name="color" value="#FFFF00"/>
    </inkml:brush>
  </inkml:definitions>
  <inkml:trace contextRef="#ctx0" brushRef="#br0">58 138 799 0 0,'-2'-4'-19'0'0,"1"-1"-1"0"0,0 0 1 0 0,0 1 0 0 0,0-1-1 0 0,1 0 1 0 0,0 1-1 0 0,0-1 1 0 0,0 0-1 0 0,0 0 1 0 0,1 1-1 0 0,-1-1 1 0 0,3-6-1 0 0,-2 6 297 0 0,0-1-1 0 0,0 1 1 0 0,0 0-1 0 0,-1-1 1 0 0,0 1 0 0 0,0 0-1 0 0,0-1 1 0 0,-3-10-1 0 0,3 16-158 0 0,-1-1 0 0 0,1 1 0 0 0,-1 0 1 0 0,0-1-1 0 0,1 1 0 0 0,-1 0 0 0 0,1-1 0 0 0,-1 1 0 0 0,0 0 0 0 0,1-1 0 0 0,-1 1 0 0 0,0 0 0 0 0,1 0 0 0 0,-1 0 0 0 0,0 0 0 0 0,1 0 0 0 0,-1 0 0 0 0,0 0 0 0 0,1 0 0 0 0,-1 0 0 0 0,0 0 0 0 0,1 0 0 0 0,-1 0 0 0 0,0 1 0 0 0,1-1 0 0 0,-1 0 0 0 0,0 0 0 0 0,1 1 0 0 0,-1-1 0 0 0,0 0 0 0 0,1 1 0 0 0,-2 0 0 0 0,-21 12 894 0 0,11-3 890 0 0,26-27-211 0 0,-14 15-1629 0 0,1 1-1 0 0,-1 0 1 0 0,1 0-1 0 0,0 0 1 0 0,-1 0-1 0 0,1 0 1 0 0,0 0-1 0 0,0 0 0 0 0,0 0 1 0 0,0 1-1 0 0,0-1 1 0 0,0 0-1 0 0,0 0 1 0 0,0 1-1 0 0,0-1 1 0 0,0 1-1 0 0,1-1 1 0 0,-1 1-1 0 0,0-1 0 0 0,0 1 1 0 0,0 0-1 0 0,3-1 1 0 0,-1 2 30 0 0,0-1 1 0 0,0 1-1 0 0,0-1 0 0 0,0 1 1 0 0,0 0-1 0 0,0 0 1 0 0,4 2-1 0 0,10 4-130 0 0,18 0 469 0 0,-30-7-356 0 0,0 0-1 0 0,0 1 0 0 0,0 0 0 0 0,-1 0 0 0 0,1 0 0 0 0,0 1 0 0 0,0-1 0 0 0,4 4 1 0 0,-3-2-68 0 0,0 0 1 0 0,0 0-1 0 0,0 0 1 0 0,0-1-1 0 0,0 1 1 0 0,1-2-1 0 0,-1 1 1 0 0,1-1 0 0 0,-1 0-1 0 0,1 0 1 0 0,8 0-1 0 0,-4-1 83 0 0,0 2-1 0 0,0 0 0 0 0,0 0 0 0 0,-1 1 1 0 0,1 0-1 0 0,-1 1 0 0 0,13 5 1 0 0,-6-2-106 0 0,-4-4 33 0 0,-1 0-1 0 0,1-1 1 0 0,0-1 0 0 0,-1 0-1 0 0,1-1 1 0 0,21-2 0 0 0,-30 1-17 0 0,146 6 0 0 0,-36 0 0 0 0,111 6 64 0 0,-181-9-1 0 0,81-8-1 0 0,-40 0-5 0 0,154-10-36 0 0,-153 7 32 0 0,-65 5-30 0 0,0 2 0 0 0,0 0 0 0 0,1 1 1 0 0,-1 1-1 0 0,38 5 0 0 0,-5 4-7 0 0,0-2 0 0 0,1-2 0 0 0,92-5 0 0 0,-82 0 50 0 0,85 10 1 0 0,-27 0-19 0 0,-87-8-34 0 0,1 1 49 0 0,59-5-1 0 0,5-3-4 0 0,34-4 13 0 0,-81 5-30 0 0,-1 2 1 0 0,78 8-1 0 0,-124-6-41 0 0,229 24 200 0 0,-184-14-177 0 0,-38-7-13 0 0,0 0 1 0 0,1 0-1 0 0,19-1 0 0 0,205 6 54 0 0,-155 0 1598 0 0,40 1-3238 0 0,-37 0 1890 0 0,-43-7-85 0 0,0-2 0 0 0,1-1-1 0 0,74-13 1 0 0,-100 10-256 0 0,54-8 266 0 0,-66 11-347 0 0,0 1 0 0 0,0 0 0 0 0,0 0 0 0 0,0 0 1 0 0,0 1-1 0 0,0 0 0 0 0,13 4 0 0 0,-5 1-812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1:44.011"/>
    </inkml:context>
    <inkml:brush xml:id="br0">
      <inkml:brushProperty name="width" value="0.1" units="cm"/>
      <inkml:brushProperty name="height" value="0.1" units="cm"/>
      <inkml:brushProperty name="color" value="#FFFF00"/>
    </inkml:brush>
  </inkml:definitions>
  <inkml:trace contextRef="#ctx0" brushRef="#br0">0 50 919 0 0,'5'-4'140'0'0,"0"1"-1"0"0,0 0 1 0 0,0 0-1 0 0,1 1 0 0 0,-1 0 1 0 0,1-1-1 0 0,-1 2 0 0 0,1-1 1 0 0,0 1-1 0 0,-1 0 0 0 0,1 0 1 0 0,0 0-1 0 0,12 1 0 0 0,22-5 390 0 0,7-13-393 0 0,-43 18-123 0 0,0 1-1 0 0,-1-1 0 0 0,1 1 0 0 0,0 0 0 0 0,0 0 0 0 0,-1 0 0 0 0,1 0 0 0 0,0 0 0 0 0,-1 1 0 0 0,1 0 0 0 0,-1 0 0 0 0,4 3 0 0 0,0-2 17 0 0,-1 1 1 0 0,0-1-1 0 0,14 4 0 0 0,17-2 296 0 0,-30-5-237 0 0,0 1 0 0 0,-1 0 0 0 0,0-1 0 0 0,1 2 0 0 0,-1-1 1 0 0,1 1-1 0 0,-1 0 0 0 0,0 0 0 0 0,0 1 0 0 0,0 0 0 0 0,7 5 0 0 0,-6-4-78 0 0,-1-1 0 0 0,1 0 0 0 0,0 0-1 0 0,0 0 1 0 0,12 3 0 0 0,1 0 3 0 0,67 17 51 0 0,-84-22-64 0 0,83 34 0 0 0,-75-31 0 0 0,-1-1 0 0 0,1 0 0 0 0,0 0 0 0 0,0-1 0 0 0,0-1 0 0 0,19 1 0 0 0,-2 0 0 0 0,67 7 0 0 0,-68-7 16 0 0,28-3 1 0 0,-28 0-2 0 0,28 3 1 0 0,22 8-16 0 0,-7 8 0 0 0,-51-11 0 0 0,0 0 0 0 0,0-2 0 0 0,1 0 0 0 0,24 2 0 0 0,14 10 0 0 0,-24-11 0 0 0,-27-4 0 0 0,0-1 0 0 0,1 0 0 0 0,-1 0 0 0 0,16 0 0 0 0,0-4 93 0 0,-1-1-1 0 0,1-1 0 0 0,40-15 1 0 0,-51 16-77 0 0,-3 2 62 0 0,0 0 0 0 0,0 1 0 0 0,1 0 0 0 0,11 0 0 0 0,12-1-19 0 0,-13 1-2 0 0,-15 1-56 0 0,-1 0 1 0 0,0 0-1 0 0,0-1 0 0 0,0 1 0 0 0,0-1 0 0 0,6-2 0 0 0,-7 3 5 0 0,0-1 0 0 0,0 0 0 0 0,1 1-1 0 0,-1 0 1 0 0,0 0 0 0 0,0 0-1 0 0,0 0 1 0 0,0 0 0 0 0,1 1 0 0 0,5 1-1 0 0,19 1-8 0 0,-25-3 3 0 0,13-2 0 0 0,0 0 0 0 0,25 2 0 0 0,-24 3 0 0 0,30 10 0 0 0,-29-8 0 0 0,29 5 0 0 0,-19-6 13 0 0,0-2 0 0 0,0-1 0 0 0,-1-1 0 0 0,40-5-1 0 0,79-23-12 0 0,-102 17-4 0 0,2 0 62 0 0,-43 11-35 0 0,1-1 1 0 0,-1 0-1 0 0,0 0 1 0 0,1 0-1 0 0,-1 0 1 0 0,0-1-1 0 0,0 0 1 0 0,0 1-1 0 0,0-1 1 0 0,0 0 0 0 0,0 0-1 0 0,0 0 1 0 0,-1-1-1 0 0,1 1 1 0 0,-1-1-1 0 0,0 1 1 0 0,3-4-1 0 0,6-7 386 0 0,-13 29-348 0 0,0-8-152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1:54.691"/>
    </inkml:context>
    <inkml:brush xml:id="br0">
      <inkml:brushProperty name="width" value="0.1" units="cm"/>
      <inkml:brushProperty name="height" value="0.1" units="cm"/>
      <inkml:brushProperty name="color" value="#FFFF00"/>
    </inkml:brush>
  </inkml:definitions>
  <inkml:trace contextRef="#ctx0" brushRef="#br0">1918 105 919 0 0,'20'-1'157'0'0,"1"-1"0"0"0,-1-2-1 0 0,28-7 1 0 0,11-2-90 0 0,70-17-32 0 0,-84 18-22 0 0,0 2 0 0 0,62-6 0 0 0,-73 14 9 0 0,-16 0 10 0 0,-1 1-1 0 0,1 0 1 0 0,23 3-1 0 0,158 21 29 0 0,-103-12-60 0 0,29 4 0 0 0,-119-15 0 0 0,-3 0 0 0 0,0 1 0 0 0,-1-1 0 0 0,1 0 0 0 0,0 1 0 0 0,-1 0 0 0 0,1-1 0 0 0,-1 1 0 0 0,1 0 0 0 0,-1 0 0 0 0,0 1 0 0 0,1-1 0 0 0,2 2 0 0 0,-34 3 0 0 0,-21 2 10 0 0,-1-2-1 0 0,-1-2 0 0 0,1-3 0 0 0,0-1 0 0 0,0-3 0 0 0,-60-12 0 0 0,71 10-9 0 0,-1 2 0 0 0,-52 2 0 0 0,-82 14 0 0 0,97-6 0 0 0,-122-3 0 0 0,52-20 10 0 0,102 8-2 0 0,0 3 1 0 0,0 2 0 0 0,0 2 0 0 0,-63 6 0 0 0,65 1-15 0 0,-158 16 55 0 0,175-21-43 0 0,0-1 1 0 0,-1-2 0 0 0,1 0-1 0 0,0-2 1 0 0,-38-10-1 0 0,32 5-6 0 0,-1 2 0 0 0,0 2 0 0 0,0 1 0 0 0,-66 0 0 0 0,-137 24 0 0 0,105-6 0 0 0,-8-9 0 0 0,98-6 0 0 0,1 2 0 0 0,-1 2 0 0 0,1 2 0 0 0,-67 17 0 0 0,86-15 0 0 0,32-4 144 0 0,8-2 16 0 0,49-2 0 0 0,0 3 0 0 0,71 11 0 0 0,-71-5-165 0 0,1-3 0 0 0,73-4-1 0 0,-16-12 6 0 0,-60 4 0 0 0,-1 2 0 0 0,1 3 0 0 0,77 8 0 0 0,-57 6-12 0 0,134 10-40 0 0,-90-20 52 0 0,212 6 0 0 0,-214-5 0 0 0,234-23 0 0 0,-299 16 0 0 0,-1 3 0 0 0,82 8 0 0 0,-71-2 0 0 0,86-5 0 0 0,-22-16 0 0 0,22-1 0 0 0,-120 17 6 0 0,-1 2 0 0 0,46 8-1 0 0,-50-5 4 0 0,0-1 0 0 0,0-2 1 0 0,49-2-1 0 0,44-8 209 0 0,-125 8-218 0 0,1 0 0 0 0,-1 0 0 0 0,0 0 0 0 0,0 0 0 0 0,1 0 0 0 0,-1 0 0 0 0,0 1 0 0 0,0-1 0 0 0,1 0 0 0 0,-1 1 0 0 0,0-1 0 0 0,0 1 0 0 0,0-1 0 0 0,0 1 0 0 0,2 1 0 0 0,-2 1 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04.107"/>
    </inkml:context>
    <inkml:brush xml:id="br0">
      <inkml:brushProperty name="width" value="0.1" units="cm"/>
      <inkml:brushProperty name="height" value="0.1" units="cm"/>
      <inkml:brushProperty name="color" value="#E71224"/>
    </inkml:brush>
  </inkml:definitions>
  <inkml:trace contextRef="#ctx0" brushRef="#br0">1002 29 2759 0 0,'-141'-5'3320'0'0,"138"5"-2984"0"0,-1 0-1 0 0,1-1 0 0 0,0 1 0 0 0,0-1 0 0 0,0 0 1 0 0,0 0-1 0 0,0 0 0 0 0,0 0 0 0 0,0 0 0 0 0,-3-3 1 0 0,-16-5 2303 0 0,16 8-2444 0 0,0 0 0 0 0,1 0 1 0 0,-1 0-1 0 0,0 1 0 0 0,0 0 1 0 0,1 0-1 0 0,-1 1 0 0 0,0 0 0 0 0,0 0 1 0 0,1 0-1 0 0,-7 2 0 0 0,-10 5 648 0 0,-32 16 0 0 0,-8 3 39 0 0,39-19-529 0 0,-1-1 1 0 0,0 0-1 0 0,0-2 1 0 0,-1-1-1 0 0,-49 2 1 0 0,5-10 610 0 0,0-3 1 0 0,-123-28-1 0 0,170 30-2090 0 0,0 1-3985 0 0,2 0-1808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1:56.271"/>
    </inkml:context>
    <inkml:brush xml:id="br0">
      <inkml:brushProperty name="width" value="0.1" units="cm"/>
      <inkml:brushProperty name="height" value="0.1" units="cm"/>
      <inkml:brushProperty name="color" value="#FFFF00"/>
    </inkml:brush>
  </inkml:definitions>
  <inkml:trace contextRef="#ctx0" brushRef="#br0">1 73 2127 0 0,'18'-7'94'0'0,"0"0"-1"0"0,1 1 0 0 0,0 1 1 0 0,1 0-1 0 0,-1 2 0 0 0,1 0 1 0 0,-1 2-1 0 0,1 0 0 0 0,29 2 1 0 0,-36 0-91 0 0,212 16 4 0 0,-204-15-1 0 0,0-1-1 0 0,1-1 0 0 0,26-4 0 0 0,-23 2 65 0 0,8-2 114 0 0,0-1-1 0 0,33-11 1 0 0,41-6 544 0 0,-94 20-704 0 0,1 1 0 0 0,0 1 0 0 0,-1 0-1 0 0,1 0 1 0 0,0 2 0 0 0,14 3-1 0 0,-7 0-44 0 0,-1-2-86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2:00.031"/>
    </inkml:context>
    <inkml:brush xml:id="br0">
      <inkml:brushProperty name="width" value="0.1" units="cm"/>
      <inkml:brushProperty name="height" value="0.1" units="cm"/>
      <inkml:brushProperty name="color" value="#FFFF00"/>
    </inkml:brush>
  </inkml:definitions>
  <inkml:trace contextRef="#ctx0" brushRef="#br0">1 273 455 0 0,'172'7'752'0'0,"-36"-3"-538"0"0,-101-4-209 0 0,-1-1 1 0 0,0-2 0 0 0,66-14-1 0 0,-37 5 138 0 0,-29 9-77 0 0,0 1-1 0 0,-1 2 1 0 0,64 7-1 0 0,21 0 46 0 0,111-3 895 0 0,-125 1-860 0 0,-65-4-114 0 0,58-8-1 0 0,-37 2-30 0 0,-7 0-1 0 0,31 0 126 0 0,73 9-45 0 0,76-1-88 0 0,-4-6 133 0 0,202-16-52 0 0,-277 2 70 0 0,-124 15-144 0 0,30-8 0 0 0,-31 5 0 0 0,34-2 0 0 0,110 5 70 0 0,90-6 60 0 0,-3-20-130 0 0,-111 20 0 0 0,79-7 0 0 0,271-20 147 0 0,-408 31 54 0 0,127-23 0 0 0,-115 12-35 0 0,-59 11-103 0 0,0 1 0 0 0,68 6 0 0 0,87 19-36 0 0,-149-18-14 0 0,0-3 1 0 0,1-1-1 0 0,82-13 1 0 0,22 0-15 0 0,-108 13 23 0 0,85 13-1 0 0,-18-1 0 0 0,-69-9-21 0 0,-7 0 0 0 0,52-2 0 0 0,165-27 0 0 0,-207 25 0 0 0,0 2 0 0 0,0 2 0 0 0,54 11 0 0 0,-43-6 0 0 0,78 2 0 0 0,-77-10 0 0 0,-1-3 0 0 0,62-12 0 0 0,-68 8 0 0 0,0 2 0 0 0,0 2 0 0 0,0 3 0 0 0,83 10 0 0 0,52 6 0 0 0,-145-14 0 0 0,53-2 0 0 0,-56-2 0 0 0,72 8 0 0 0,3 8 0 0 0,1-5 0 0 0,0-5 0 0 0,135-13 0 0 0,-59 2 0 0 0,-2 23 0 0 0,-130-8 0 0 0,87 0 0 0 0,19-19 0 0 0,-101 4 0 0 0,1 4 0 0 0,71 4 0 0 0,-44 6 46 0 0,0-5-1 0 0,132-12 0 0 0,-135 0-23 0 0,0 4-1 0 0,175 11 0 0 0,-216-2-10 0 0,-1-3-1 0 0,1-1 0 0 0,-1-3 1 0 0,1-1-1 0 0,-1-3 0 0 0,54-15 0 0 0,-51 12-10 0 0,55-4 0 0 0,59 9 0 0 0,20-3 0 0 0,-93-1 0 0 0,0 3 0 0 0,1 5 0 0 0,162 17 0 0 0,-187-11-21 0 0,-1-3 0 0 0,112-12 0 0 0,-94 5 12 0 0,-52 4 3 0 0,-1 2 0 0 0,1 2-1 0 0,-1 1 1 0 0,43 9-1 0 0,123 43-25 0 0,-171-47 20 0 0,1-1 0 0 0,1-2 0 0 0,54 3 0 0 0,90-8-65 0 0,-77-2 58 0 0,227 21 19 0 0,-138-5 0 0 0,-136-14 0 0 0,-1-2 0 0 0,51-9 0 0 0,-47 5 0 0 0,44-1 0 0 0,169 9 0 0 0,-210-2 0 0 0,-1-3 0 0 0,1-2 0 0 0,74-17 0 0 0,-68 11 0 0 0,51 0 0 0 0,-28 4 0 0 0,-49 4 0 0 0,0 3 0 0 0,65 6 0 0 0,-51 3-1382 0 0,-26-2-156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2:07.028"/>
    </inkml:context>
    <inkml:brush xml:id="br0">
      <inkml:brushProperty name="width" value="0.1" units="cm"/>
      <inkml:brushProperty name="height" value="0.1" units="cm"/>
      <inkml:brushProperty name="color" value="#FFFF00"/>
    </inkml:brush>
  </inkml:definitions>
  <inkml:trace contextRef="#ctx0" brushRef="#br0">745 3 455 0 0,'-7'3'247'0'0,"-1"-1"-1"0"0,0 0 0 0 0,0-1 1 0 0,0 0-1 0 0,0 0 0 0 0,-12-1 1 0 0,1 1-4 0 0,6-1 1 0 0,0 0 0 0 0,0-1 0 0 0,-21-5 0 0 0,23 4-183 0 0,0 0 0 0 0,-1 1 0 0 0,1 0 0 0 0,-1 1 0 0 0,-15 1 0 0 0,-46 11-5 0 0,-54 6 74 0 0,112-17 14 0 0,-1-1 0 0 0,0-1 0 0 0,1 0 0 0 0,-1-1 0 0 0,1 0 0 0 0,-20-7 0 0 0,20 5-133 0 0,-1 0 0 0 0,1 1-1 0 0,-1 1 1 0 0,0 1 0 0 0,0 0-1 0 0,0 1 1 0 0,0 0 0 0 0,-19 4-1 0 0,23-2-1810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2:22.188"/>
    </inkml:context>
    <inkml:brush xml:id="br0">
      <inkml:brushProperty name="width" value="0.1" units="cm"/>
      <inkml:brushProperty name="height" value="0.1" units="cm"/>
      <inkml:brushProperty name="color" value="#FFFF00"/>
    </inkml:brush>
  </inkml:definitions>
  <inkml:trace contextRef="#ctx0" brushRef="#br0">5789 0 1639 0 0,'-328'27'859'0'0,"89"-27"-362"0"0,-34 1-287 0 0,-270-5 664 0 0,228 1-754 0 0,70 4-16 0 0,192-3 2 0 0,-42-2 59 0 0,0 4-1 0 0,-103 13 1 0 0,-252 18-17 0 0,428-30-149 0 0,-85 7 60 0 0,-43 0-65 0 0,-25-4 6 0 0,93 0 0 0 0,-544 54 200 0 0,363-41-165 0 0,27-3-6 0 0,-104 26-29 0 0,-11-21-2 0 0,0-27 15 0 0,295 6 130 0 0,-93 8-1 0 0,146-6-142 0 0,0 1 0 0 0,0-1 0 0 0,0 1 0 0 0,1 0 0 0 0,-1 0 0 0 0,0 0 0 0 0,0 0 0 0 0,1 0 0 0 0,-1 1 0 0 0,1-1 0 0 0,-5 4 0 0 0,-2 4 0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2:55.619"/>
    </inkml:context>
    <inkml:brush xml:id="br0">
      <inkml:brushProperty name="width" value="0.1" units="cm"/>
      <inkml:brushProperty name="height" value="0.1" units="cm"/>
      <inkml:brushProperty name="color" value="#FFFF00"/>
    </inkml:brush>
  </inkml:definitions>
  <inkml:trace contextRef="#ctx0" brushRef="#br0">0 15 455 0 0,'0'-6'0'0'0,"2"3"0"0"0,-2-1 0 0 0,4 4 0 0 0,1-2 256 0 0,-3 2 16 0 0,2 0 0 0 0,-1 2 0 0 0,-1 0-272 0 0,2 3 0 0 0,1 1 0 0 0,4 1 0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3:15.935"/>
    </inkml:context>
    <inkml:brush xml:id="br0">
      <inkml:brushProperty name="width" value="0.1" units="cm"/>
      <inkml:brushProperty name="height" value="0.1" units="cm"/>
      <inkml:brushProperty name="color" value="#FFFF00"/>
    </inkml:brush>
  </inkml:definitions>
  <inkml:trace contextRef="#ctx0" brushRef="#br0">4696 0 919 0 0,'-26'15'1147'0'0,"-13"7"-646"0"0,36-21-408 0 0,1 0 0 0 0,0 0 0 0 0,-1-1 0 0 0,1 1 0 0 0,-1-1 0 0 0,1 1 0 0 0,0-1 0 0 0,-1 0-1 0 0,1 0 1 0 0,-1 0 0 0 0,1 0 0 0 0,-1 0 0 0 0,-3-2 0 0 0,1 1 68 0 0,0-1 0 0 0,0-1 0 0 0,0 1 0 0 0,1-1 0 0 0,-6-4 0 0 0,6 6-86 0 0,1 0 0 0 0,0-1 0 0 0,-1 1 1 0 0,1 0-1 0 0,-1 1 0 0 0,0-1 0 0 0,1 1 0 0 0,-1-1 0 0 0,1 1 0 0 0,-1 0 0 0 0,0 1 0 0 0,-6 0 0 0 0,-11 0 122 0 0,-8 0-41 0 0,0 1 0 0 0,1 1 0 0 0,-36 9 0 0 0,47-8-135 0 0,-1-1 0 0 0,0-1-1 0 0,-20 0 1 0 0,-61 0 387 0 0,66-1-331 0 0,23 0-54 0 0,-1 0 0 0 0,1-1 0 0 0,-1-1 0 0 0,-18-3 0 0 0,21 2 8 0 0,0 1 0 0 0,0 0 0 0 0,0 0 0 0 0,-1 1 0 0 0,1-1 0 0 0,0 2 0 0 0,0-1 0 0 0,0 1-1 0 0,-16 4 1 0 0,-25-2-31 0 0,44-3 1 0 0,0 0-1 0 0,1 0 0 0 0,-1-1 0 0 0,1 1 1 0 0,-1-1-1 0 0,-6-2 0 0 0,6 2 12 0 0,0 0-1 0 0,0 0 1 0 0,1 0-1 0 0,-1 1 1 0 0,0-1 0 0 0,-6 1-1 0 0,-47 2 106 0 0,23 1-91 0 0,0 2 0 0 0,1 1-1 0 0,0 1 1 0 0,-49 18-1 0 0,70-21-25 0 0,1 0 0 0 0,0-1 0 0 0,-1 0 0 0 0,0-1 0 0 0,-19 0 0 0 0,3-2 0 0 0,-38-3 0 0 0,50 1 6 0 0,-2 0 27 0 0,1 0-1 0 0,-1 1 1 0 0,-38 4-1 0 0,49-2-32 0 0,-1-1 0 0 0,0 0 0 0 0,0-1 0 0 0,-17-2 0 0 0,19 1 0 0 0,-1 1 0 0 0,1 0 0 0 0,0 1 0 0 0,0-1 0 0 0,0 2 0 0 0,-1-1 0 0 0,1 1 0 0 0,-10 2 0 0 0,-1 1 0 0 0,0-1 0 0 0,-1-1 0 0 0,-20 1 0 0 0,-14 1 0 0 0,-36 1 0 0 0,-20 8 54 0 0,56-10-43 0 0,36-3-11 0 0,1 1 0 0 0,-28 5-1 0 0,31-4 10 0 0,0 0-1 0 0,-1 0 0 0 0,0-1 1 0 0,1-1-1 0 0,-1 0 0 0 0,1-1 0 0 0,-1-1 1 0 0,-20-4-1 0 0,25 4 9 0 0,-1 1 0 0 0,1 1 1 0 0,0 0-1 0 0,0 0 0 0 0,-1 1 0 0 0,1 0 0 0 0,0 0 1 0 0,-14 5-1 0 0,10-3-10 0 0,0 0-1 0 0,0-1 1 0 0,-16 0-1 0 0,18-1-6 0 0,0 0 0 0 0,0 0 0 0 0,0 1 0 0 0,-19 6 0 0 0,-10 3 0 0 0,-46 3 0 0 0,81-13 25 0 0,-1 0-1 0 0,0-1 1 0 0,0 0-1 0 0,0 0 1 0 0,-6-2-1 0 0,-11 1-27 0 0,-92 3 3 0 0,86 2 0 0 0,24-3 0 0 0,1 0 0 0 0,0 0 0 0 0,-1 0 0 0 0,1-1 0 0 0,-1 1 0 0 0,-7-2 0 0 0,0 0 0 0 0,9 1 0 0 0,0 0 0 0 0,1 0 0 0 0,-1 0 0 0 0,0-1 0 0 0,0 1 0 0 0,1-1 0 0 0,-1 0 0 0 0,-3-1 0 0 0,2 1 0 0 0,0 0 0 0 0,0 0 0 0 0,0 0 0 0 0,0 1 0 0 0,0-1 0 0 0,0 1 0 0 0,0 0 0 0 0,0 0 0 0 0,-8 2 0 0 0,-22-1 0 0 0,29-3 0 0 0,-1 1 0 0 0,1 0 0 0 0,-1 0 0 0 0,0 0 0 0 0,1 1 0 0 0,-1 0 0 0 0,0 0 0 0 0,1 1 0 0 0,-1-1 0 0 0,0 1 0 0 0,1 0 0 0 0,-1 1 0 0 0,1-1 0 0 0,-1 1 0 0 0,1 0 0 0 0,0 0 0 0 0,-9 6 0 0 0,12-6 0 0 0,0-1 0 0 0,0 1 0 0 0,0-1 0 0 0,-1 1 0 0 0,1-1 0 0 0,-1 0 0 0 0,1 0 0 0 0,-1 0 0 0 0,1 0 0 0 0,-1-1 0 0 0,1 1 0 0 0,-1-1 0 0 0,0 1 0 0 0,1-1 0 0 0,-1 0 0 0 0,0 0 0 0 0,0 0 0 0 0,1 0 0 0 0,-1-1 0 0 0,0 1 0 0 0,1-1 0 0 0,-1 0 0 0 0,1 1 0 0 0,-1-1 0 0 0,1 0 0 0 0,-1-1 0 0 0,1 1 0 0 0,-3-2 0 0 0,3 2 0 0 0,0 0 0 0 0,1 0 0 0 0,-1 1 0 0 0,0-1 0 0 0,0 0 0 0 0,0 1 0 0 0,0 0 0 0 0,0-1 0 0 0,0 1 0 0 0,0 0 0 0 0,0 0 0 0 0,0 0 0 0 0,0 0 0 0 0,0 0 0 0 0,0 0 0 0 0,0 1 0 0 0,0-1 0 0 0,0 1 0 0 0,0-1 0 0 0,0 1 0 0 0,1 0 0 0 0,-1 0 0 0 0,-2 1 0 0 0,-19 4 0 0 0,22-6 2 0 0,0 0 0 0 0,0 0 0 0 0,-1-1 0 0 0,1 1 0 0 0,0 0 0 0 0,0-1-1 0 0,0 1 1 0 0,0-1 0 0 0,0 1 0 0 0,0-1 0 0 0,0 0 0 0 0,1 1 0 0 0,-1-1 0 0 0,0 0-1 0 0,-1 0 1 0 0,1 0 0 0 0,0 0 1 0 0,0 0-1 0 0,0 0 0 0 0,0 0 0 0 0,0 1 0 0 0,0-1 0 0 0,0 0 0 0 0,0 1 0 0 0,0-1 1 0 0,-1 1-1 0 0,1-1 0 0 0,0 1 0 0 0,0 0 0 0 0,-1-1 0 0 0,-1 1 0 0 0,-6 0-2 0 0,0 0 0 0 0,0-1 0 0 0,0 1 0 0 0,0-2 0 0 0,-18-4 0 0 0,23 5 0 0 0,0 0 0 0 0,-1 0 0 0 0,1 1 0 0 0,0 0 0 0 0,-1 0 0 0 0,-4 0 0 0 0,5 0 0 0 0,-1 1 0 0 0,1-2 0 0 0,0 1 0 0 0,-1 0 0 0 0,1-1 0 0 0,0 0 0 0 0,-7-2 0 0 0,7 2 0 0 0,0 0 0 0 0,0 1 0 0 0,0-1 0 0 0,-1 1 0 0 0,1 0 0 0 0,0 0 0 0 0,0 0 0 0 0,0 0 0 0 0,0 1 0 0 0,0 0 0 0 0,0-1 0 0 0,-4 3 0 0 0,4-2 0 0 0,0 0 0 0 0,-1 0 0 0 0,1 0 0 0 0,0-1 0 0 0,-1 1 0 0 0,1-1 0 0 0,-1 0 0 0 0,1 0 0 0 0,0-1 0 0 0,-8-1 0 0 0,-1-3 0 0 0,0-1 0 0 0,-24-13 0 0 0,27 12 0 0 0,4 5 0 0 0,0 0 0 0 0,1 0 0 0 0,-1 1 0 0 0,0-1 0 0 0,0 1 0 0 0,0 0 0 0 0,0 1 0 0 0,-1-1 0 0 0,1 1 0 0 0,-9 1 0 0 0,8 0 0 0 0,-1-1 0 0 0,1 0 0 0 0,-1-1 0 0 0,0 1 0 0 0,-12-4 0 0 0,3-2 0 0 0,11 5 1 0 0,0-1-1 0 0,-1 0 1 0 0,1 0 0 0 0,0 0 0 0 0,0-1-1 0 0,0 0 1 0 0,1-1 0 0 0,-1 1 0 0 0,1-1-1 0 0,0 0 1 0 0,0 0 0 0 0,0 0 0 0 0,0-1-1 0 0,-4-6 1 0 0,7 10 10 0 0,1-1 1 0 0,-1 1-1 0 0,0-1 1 0 0,1 1-1 0 0,-1-1 1 0 0,0 1-1 0 0,0 0 1 0 0,0 0-1 0 0,0 0 0 0 0,0 0 1 0 0,-1 0-1 0 0,1 1 1 0 0,0-1-1 0 0,0 0 1 0 0,-1 1-1 0 0,1 0 1 0 0,0 0-1 0 0,0-1 0 0 0,-5 2 1 0 0,-6 0-7 0 0,1 0 0 0 0,-20 5 0 0 0,6 0-4 0 0,19-5-1 0 0,-8 1 0 0 0,1 0 0 0 0,-1-1 0 0 0,1-1 0 0 0,-23-1 0 0 0,0-3-5 0 0,-105-17 157 0 0,128 19-126 0 0,1 1 0 0 0,-19 0 0 0 0,-13 0 13 0 0,32-1-39 0 0,0 1 0 0 0,0 0 0 0 0,0 1 0 0 0,0 1 0 0 0,-14 2 0 0 0,3 8 0 0 0,21-9 0 0 0,1 0 0 0 0,-1-1 0 0 0,1 1 0 0 0,-1-1 0 0 0,0 0 0 0 0,0 0 0 0 0,0 0 0 0 0,1 0 0 0 0,-1 0 0 0 0,0-1 0 0 0,-4 1 0 0 0,-20 2 0 0 0,23-2 0 0 0,0 0 0 0 0,0 0 0 0 0,0-1 0 0 0,1 0 0 0 0,-1 1 0 0 0,0-2 0 0 0,0 1 0 0 0,-5-1 0 0 0,-17-8 98 0 0,19 6-55 0 0,0 0 0 0 0,1 1 0 0 0,-1 0 0 0 0,0 1 0 0 0,-12-2 0 0 0,17 2-34 0 0,0 1-1 0 0,1 0 0 0 0,-1 0 0 0 0,0 0 0 0 0,0 0 0 0 0,0 0 1 0 0,1 0-1 0 0,-1 0 0 0 0,0 1 0 0 0,0-1 0 0 0,1 1 0 0 0,-1 0 1 0 0,0-1-1 0 0,1 1 0 0 0,-1 0 0 0 0,0 0 0 0 0,1 0 1 0 0,-1 0-1 0 0,1 0 0 0 0,-1 0 0 0 0,1 0 0 0 0,-2 2 0 0 0,-8 16-2678 0 0,7-9-340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3:21.997"/>
    </inkml:context>
    <inkml:brush xml:id="br0">
      <inkml:brushProperty name="width" value="0.1" units="cm"/>
      <inkml:brushProperty name="height" value="0.1" units="cm"/>
      <inkml:brushProperty name="color" value="#FFFF00"/>
    </inkml:brush>
  </inkml:definitions>
  <inkml:trace contextRef="#ctx0" brushRef="#br0">0 143 919 0 0,'48'-2'820'0'0,"49"-9"0"0"0,-55 5-224 0 0,83 0 0 0 0,-90 7-525 0 0,359-3 474 0 0,-309-3-46 0 0,0 3 0 0 0,134 14-1 0 0,-133-7-498 0 0,125-8 0 0 0,-136 0 0 0 0,-32 1 22 0 0,0 2-1 0 0,71 9 0 0 0,-48-2-21 0 0,0-3 0 0 0,101-7 0 0 0,-106 1 0 0 0,331 1 64 0 0,-251 0-3 0 0,204-29 1 0 0,-324 27-59 0 0,66-2 10 0 0,-55 5-14 0 0,48-8-1 0 0,2-4 34 0 0,103-2 0 0 0,79-7-32 0 0,-225 17 0 0 0,-3 1 0 0 0,0 1 0 0 0,0 2 0 0 0,-1 1 0 0 0,1 2 0 0 0,36 7 0 0 0,-35-4 0 0 0,1-2 0 0 0,57-2 0 0 0,-55-2 0 0 0,-1 1 0 0 0,43 8 0 0 0,255 26 0 0 0,-255-31 0 0 0,31 4 0 0 0,-1-6 0 0 0,122-12 0 0 0,62-23 54 0 0,4 12 33 0 0,-256 19-92 0 0,182-5 5 0 0,-64 13 0 0 0,55 0 0 0 0,-108-10 2 0 0,143-11 60 0 0,-99 8 104 0 0,-1 0 58 0 0,-129 4-178 0 0,34-5 176 0 0,65-1 0 0 0,-117 9-218 0 0,0 0 0 0 0,-1 0 0 0 0,1 0-1 0 0,0 1 1 0 0,-1 0 0 0 0,1 0 0 0 0,-1 0-1 0 0,1 1 1 0 0,-1 0 0 0 0,0-1-1 0 0,1 1 1 0 0,-1 1 0 0 0,0-1 0 0 0,6 6-1 0 0,-1 2-83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3:27.193"/>
    </inkml:context>
    <inkml:brush xml:id="br0">
      <inkml:brushProperty name="width" value="0.1" units="cm"/>
      <inkml:brushProperty name="height" value="0.1" units="cm"/>
      <inkml:brushProperty name="color" value="#FFFF00"/>
    </inkml:brush>
  </inkml:definitions>
  <inkml:trace contextRef="#ctx0" brushRef="#br0">1392 66 455 0 0,'-31'3'378'0'0,"-2"-1"-1"0"0,1-1 0 0 0,-43-5 0 0 0,-95-20 1131 0 0,147 20-1310 0 0,-81-12 345 0 0,-1 4-1 0 0,-153 1 1 0 0,109 12-426 0 0,71-3 11 0 0,-1 4 0 0 0,-117 18 0 0 0,154-8-140 0 0,25-6-48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3:37.651"/>
    </inkml:context>
    <inkml:brush xml:id="br0">
      <inkml:brushProperty name="width" value="0.1" units="cm"/>
      <inkml:brushProperty name="height" value="0.1" units="cm"/>
      <inkml:brushProperty name="color" value="#FFFF00"/>
    </inkml:brush>
  </inkml:definitions>
  <inkml:trace contextRef="#ctx0" brushRef="#br0">2866 26 3023 0 0,'0'0'23'0'0,"0"0"-1"0"0,0 0 1 0 0,-1 0-1 0 0,1 0 0 0 0,0 0 1 0 0,0 0-1 0 0,0 0 0 0 0,0 0 1 0 0,0 0-1 0 0,0 0 0 0 0,0 0 1 0 0,0-1-1 0 0,0 1 1 0 0,0 0-1 0 0,0 0 0 0 0,0 0 1 0 0,0 0-1 0 0,0 0 0 0 0,0 0 1 0 0,0 0-1 0 0,0 0 0 0 0,0 0 1 0 0,0 0-1 0 0,0 0 1 0 0,0-1-1 0 0,0 1 0 0 0,0 0 1 0 0,0 0-1 0 0,0 0 0 0 0,0 0 1 0 0,0 0-1 0 0,0 0 0 0 0,0 0 1 0 0,0 0-1 0 0,0 0 1 0 0,0 0-1 0 0,0 0 0 0 0,0 0 1 0 0,1-1-1 0 0,-18-5 472 0 0,-25-5-91 0 0,17 8-322 0 0,-1 1-1 0 0,0 2 1 0 0,-36 3-1 0 0,-75 17 198 0 0,84-10-202 0 0,0-3 0 0 0,-101 1 0 0 0,103-9 149 0 0,-24 0 65 0 0,13-3 12 0 0,-115 10 0 0 0,-16-1 10 0 0,16-5 143 0 0,71 2-349 0 0,-13 1 29 0 0,-88-4 36 0 0,66 0-101 0 0,73 3-37 0 0,-80 13 0 0 0,-36 3-23 0 0,113-12-10 0 0,-34 6 0 0 0,-107 13 0 0 0,97-15 0 0 0,112-10 0 0 0,-1 1 0 0 0,1-1 0 0 0,0 1 0 0 0,-1 0 0 0 0,1 0 0 0 0,0 0 0 0 0,0 0 0 0 0,0 1 0 0 0,0-1 0 0 0,0 1 0 0 0,0-1 0 0 0,-3 4 0 0 0,5-4 0 0 0,-1 1 0 0 0,1 0 0 0 0,-1-1 0 0 0,1 1 0 0 0,0 0 0 0 0,0 0 0 0 0,0 0 0 0 0,0 0 0 0 0,0 0 0 0 0,0 0 0 0 0,1 0 0 0 0,-1 0 0 0 0,1 0 0 0 0,-1 1 0 0 0,1-1 0 0 0,0 0 0 0 0,0 0 0 0 0,0 0 0 0 0,0 3 0 0 0,2 13 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3:47.741"/>
    </inkml:context>
    <inkml:brush xml:id="br0">
      <inkml:brushProperty name="width" value="0.1" units="cm"/>
      <inkml:brushProperty name="height" value="0.1" units="cm"/>
      <inkml:brushProperty name="color" value="#FFFF00"/>
    </inkml:brush>
  </inkml:definitions>
  <inkml:trace contextRef="#ctx0" brushRef="#br0">19 39 5671 0 0,'-10'17'880'0'0,"8"-15"-846"0"0,1 1-1 0 0,0 0 1 0 0,0-1-1 0 0,0 1 0 0 0,1 0 1 0 0,-1 0-1 0 0,1-1 1 0 0,-1 1-1 0 0,1 0 0 0 0,0 0 1 0 0,0 0-1 0 0,0 0 1 0 0,0 0-1 0 0,2 3 0 0 0,-2-4 16 0 0,1 0 0 0 0,-1-1-1 0 0,1 1 1 0 0,0 0-1 0 0,0-1 1 0 0,0 1-1 0 0,0 0 1 0 0,0-1-1 0 0,0 1 1 0 0,0-1-1 0 0,0 0 1 0 0,1 1-1 0 0,-1-1 1 0 0,1 0-1 0 0,-1 0 1 0 0,1 0 0 0 0,-1 0-1 0 0,1 0 1 0 0,-1 0-1 0 0,1 0 1 0 0,0-1-1 0 0,3 2 1 0 0,16 3 385 0 0,1 0 1 0 0,0-2-1 0 0,1 0 0 0 0,27-1 1 0 0,89-9 186 0 0,-74 2-105 0 0,-19 0-244 0 0,57-14 1 0 0,-56 10-145 0 0,-18 5-49 0 0,-1 2 0 0 0,1 1 0 0 0,0 1 0 0 0,35 5 0 0 0,-49-4-63 0 0,65 2 373 0 0,115-12-1 0 0,-110 3 8 0 0,87 0-68 0 0,18-8-82 0 0,-162 15-223 0 0,0 0 1 0 0,47 9 0 0 0,2-1 39 0 0,-24-4-11 0 0,0-2 0 0 0,0-3-1 0 0,57-8 1 0 0,-8-5 15 0 0,0 5 1 0 0,0 4-1 0 0,140 11 0 0 0,-176 2-67 0 0,34 3 0 0 0,265-7 64 0 0,-210-1 91 0 0,115-5 106 0 0,-88-3-161 0 0,-53 1-72 0 0,-36-2 24 0 0,-30 1 48 0 0,76 4 0 0 0,272 35 96 0 0,-284-21-165 0 0,-64-6 7 0 0,0-2-1 0 0,1-3 1 0 0,72-5 0 0 0,13-20 62 0 0,-97 12-39 0 0,0 2 1 0 0,1 3 0 0 0,90 2-1 0 0,-88 7-34 0 0,1-2 1 0 0,-1-3-1 0 0,0-2 0 0 0,74-15 0 0 0,-32-3 36 0 0,-48 10 5 0 0,0 1 1 0 0,1 2-1 0 0,60-1 0 0 0,-7 11 14 0 0,-28 0-4 0 0,107-11 1 0 0,-119 0-183 0 0,-22 3 713 0 0,0 1 1 0 0,63 1-1 0 0,195 29-2767 0 0,-216-17 2489 0 0,-17-5-331 0 0,90-7 0 0 0,-22 0 0 0 0,181 20 1658 0 0,-38 2-2760 0 0,-65-24 2610 0 0,-165 6-1772 0 0,0 3 0 0 0,46 8 0 0 0,13 2-860 0 0,-75-11 1130 0 0,1 0-1 0 0,0-2 1 0 0,-1-1 0 0 0,35-6-1 0 0,190-26 1599 0 0,-134 34-3191 0 0,-39 2 1618 0 0,10-4-31 0 0,130 3 0 0 0,13-2 2024 0 0,4 17-4016 0 0,-223-17 1991 0 0,0 0-1 0 0,-1-1 0 0 0,1-1 1 0 0,31-7-1 0 0,25-3 101 0 0,-70 12-92 0 0,1 0 0 0 0,-1 0-1 0 0,1 1 1 0 0,-1-1 0 0 0,1 1 0 0 0,-1-1 0 0 0,0 1 0 0 0,1 0-1 0 0,-1 0 1 0 0,0 1 0 0 0,0-1 0 0 0,0 1 0 0 0,0-1 0 0 0,0 1-1 0 0,0 0 1 0 0,0 0 0 0 0,0 0 0 0 0,-1 1 0 0 0,1-1 0 0 0,-1 1-1 0 0,0-1 1 0 0,1 1 0 0 0,1 3 0 0 0,3 5-289 0 0,-1 1-1 0 0,0 0 1 0 0,0 1-1 0 0,5 18 1 0 0,-2-2-1201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04.619"/>
    </inkml:context>
    <inkml:brush xml:id="br0">
      <inkml:brushProperty name="width" value="0.1" units="cm"/>
      <inkml:brushProperty name="height" value="0.1" units="cm"/>
      <inkml:brushProperty name="color" value="#E71224"/>
    </inkml:brush>
  </inkml:definitions>
  <inkml:trace contextRef="#ctx0" brushRef="#br0">698 94 16703 0 0,'-8'-9'170'0'0,"1"1"-1"0"0,-1 1 1 0 0,0 0 0 0 0,-1 0-1 0 0,0 0 1 0 0,0 1-1 0 0,-1 1 1 0 0,1 0-1 0 0,-1 0 1 0 0,0 0 0 0 0,-1 2-1 0 0,1-1 1 0 0,-1 1-1 0 0,1 1 1 0 0,-1-1 0 0 0,-12 1-1 0 0,-20-2-130 0 0,0 3 0 0 0,-74 6 0 0 0,94-3 173 0 0,-41 4 119 0 0,-65 14 0 0 0,49-1-6362 0 0,55-11-228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3:54.304"/>
    </inkml:context>
    <inkml:brush xml:id="br0">
      <inkml:brushProperty name="width" value="0.1" units="cm"/>
      <inkml:brushProperty name="height" value="0.1" units="cm"/>
      <inkml:brushProperty name="color" value="#FFFF00"/>
    </inkml:brush>
  </inkml:definitions>
  <inkml:trace contextRef="#ctx0" brushRef="#br0">1 1 2127 0 0,'19'1'120'0'0,"0"1"0"0"0,33 7 0 0 0,8 2 126 0 0,187-1 567 0 0,-175-11-683 0 0,1 4 0 0 0,94 15-1 0 0,-126-9-129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00.305"/>
    </inkml:context>
    <inkml:brush xml:id="br0">
      <inkml:brushProperty name="width" value="0.1" units="cm"/>
      <inkml:brushProperty name="height" value="0.1" units="cm"/>
      <inkml:brushProperty name="color" value="#FFFF00"/>
    </inkml:brush>
  </inkml:definitions>
  <inkml:trace contextRef="#ctx0" brushRef="#br0">1 124 1727 0 0,'29'3'308'0'0,"0"0"-1"0"0,0-2 1 0 0,1-1-1 0 0,-1-2 1 0 0,0 0-1 0 0,1-2 1 0 0,53-15-1 0 0,-62 14 21 0 0,0 1-1 0 0,43-3 1 0 0,16-3-208 0 0,9-4 206 0 0,1 3 0 0 0,141 1-1 0 0,-150 9-251 0 0,102-14 0 0 0,-127 9 27 0 0,0 2 1 0 0,1 3-1 0 0,-1 3 0 0 0,75 11 0 0 0,-61-5 118 0 0,117 0 0 0 0,59-19 128 0 0,-184 10-302 0 0,1 3 1 0 0,-1 3-1 0 0,65 12 0 0 0,-70-9-45 0 0,0-4 0 0 0,1-1 0 0 0,-1-4 0 0 0,75-9 0 0 0,-71 4 22 0 0,2 2-1 0 0,107 7 0 0 0,-93 4-3 0 0,-1-3 0 0 0,1-3 0 0 0,85-11 0 0 0,-142 7-18 0 0,53-8 0 0 0,1 3 0 0 0,113 3 0 0 0,-158 6 0 0 0,186 7 0 0 0,-161-8 0 0 0,108-17 0 0 0,-65 5 0 0 0,1 5 0 0 0,121 5 0 0 0,-6 1 0 0 0,30 6 0 0 0,-204-3 0 0 0,28 1 0 0 0,-3-1 0 0 0,66 11 0 0 0,-95-9 0 0 0,-1-2 0 0 0,0-2 0 0 0,47-5 0 0 0,-16 1 0 0 0,21 0 0 0 0,84-3 0 0 0,-158 8 0 0 0,0 0 0 0 0,0 1 0 0 0,0 1 0 0 0,14 4 0 0 0,23 5 0 0 0,2 2 0 0 0,-16-3 0 0 0,-18-9 7 0 0,1 0-1 0 0,0 0 0 0 0,0-2 0 0 0,0 0 1 0 0,0-1-1 0 0,30-6 0 0 0,-18 3 4 0 0,33-1 0 0 0,-54 6-5 0 0,0-1-1 0 0,0 1 1 0 0,0 0-1 0 0,-1 1 1 0 0,1-1-1 0 0,0 2 1 0 0,-1 0-1 0 0,1 0 1 0 0,-1 0-1 0 0,8 5 1 0 0,1 1-79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06.263"/>
    </inkml:context>
    <inkml:brush xml:id="br0">
      <inkml:brushProperty name="width" value="0.1" units="cm"/>
      <inkml:brushProperty name="height" value="0.1" units="cm"/>
      <inkml:brushProperty name="color" value="#FFFF00"/>
    </inkml:brush>
  </inkml:definitions>
  <inkml:trace contextRef="#ctx0" brushRef="#br0">314 26 3167 0 0,'0'-1'65'0'0,"-1"1"0"0"0,1 0 0 0 0,-1-1 0 0 0,1 1 0 0 0,-1 0 0 0 0,1-1 0 0 0,-1 1-1 0 0,1-1 1 0 0,0 1 0 0 0,-1-1 0 0 0,1 1 0 0 0,0-1 0 0 0,-1 1 0 0 0,1-1-1 0 0,0 0 1 0 0,0 1 0 0 0,-1-1 0 0 0,1 1 0 0 0,0-1 0 0 0,0 1 0 0 0,0-1 0 0 0,0 0-1 0 0,0 1 1 0 0,0-1 0 0 0,0 0 0 0 0,0 1 0 0 0,0-2 0 0 0,1 2-25 0 0,-1-1-1 0 0,1 1 1 0 0,0 0 0 0 0,0-1 0 0 0,-1 1-1 0 0,1 0 1 0 0,0-1 0 0 0,0 1 0 0 0,0 0-1 0 0,-1 0 1 0 0,1 0 0 0 0,0-1 0 0 0,0 1 0 0 0,0 0-1 0 0,0 0 1 0 0,-1 0 0 0 0,2 1 0 0 0,50 7 131 0 0,-44-6-27 0 0,33 5 19 0 0,0-2 0 0 0,-1-2-1 0 0,47-1 1 0 0,-17-6 102 0 0,70-13 1 0 0,-88 11-161 0 0,82 2-1 0 0,-15 1-68 0 0,-113 3-27 0 0,0 0 0 0 0,0 1 0 0 0,0-1 0 0 0,0 1-1 0 0,12 3 1 0 0,-50-2 221 0 0,12 1-92 0 0,-272 25 624 0 0,-6 1-172 0 0,204-27-336 0 0,-65 5-5 0 0,132-4-220 0 0,0 1-1 0 0,0 1 0 0 0,-45 16 0 0 0,57-16-60 0 0,3-1 78 0 0,0 0 0 0 0,-23 12 0 0 0,33-15-55 0 0,0 1-1 0 0,0-1 1 0 0,0 0-1 0 0,0 0 1 0 0,0 1-1 0 0,0 0 1 0 0,0-1-1 0 0,1 1 1 0 0,-1 0-1 0 0,1 0 0 0 0,-1 0 1 0 0,1 0-1 0 0,0 0 1 0 0,-1 0-1 0 0,1 0 1 0 0,0 0-1 0 0,1 0 1 0 0,-1 1-1 0 0,0-1 1 0 0,0 0-1 0 0,1 1 1 0 0,-1 2-1 0 0,3 4-173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18.296"/>
    </inkml:context>
    <inkml:brush xml:id="br0">
      <inkml:brushProperty name="width" value="0.1" units="cm"/>
      <inkml:brushProperty name="height" value="0.1" units="cm"/>
      <inkml:brushProperty name="color" value="#FFFF00"/>
    </inkml:brush>
  </inkml:definitions>
  <inkml:trace contextRef="#ctx0" brushRef="#br0">0 63 1295 0 0,'273'-15'403'0'0,"-69"7"-142"0"0,113 0-101 0 0,-174 16 245 0 0,51 0-148 0 0,127-24-97 0 0,-293 14-34 0 0,37 1 1 0 0,-36 1-60 0 0,32-3-1 0 0,-59 3-62 0 0,-1-1 0 0 0,1 1-1 0 0,-1-1 1 0 0,1 1-1 0 0,-1-1 1 0 0,0 0-1 0 0,1 1 1 0 0,-1-1-1 0 0,0 0 1 0 0,0 0-1 0 0,2-1 1 0 0,-3 2 18 0 0,0-1 0 0 0,1 1 0 0 0,-1 0 0 0 0,0 0 0 0 0,0-1 0 0 0,1 1 0 0 0,-1 0 0 0 0,0-1 0 0 0,0 1 1 0 0,0 0-1 0 0,1-1 0 0 0,-1 1 0 0 0,0-1 0 0 0,0 1 0 0 0,0 0 0 0 0,0-1 0 0 0,0 1 0 0 0,0 0 0 0 0,0-1 0 0 0,0 1 0 0 0,0-1 0 0 0,0 1 0 0 0,0 0 0 0 0,0-1 0 0 0,0 1 0 0 0,0-1 0 0 0,0 1 0 0 0,-1 0 1 0 0,1-1-1 0 0,0 1 0 0 0,0 0 0 0 0,0-1 0 0 0,0 1 0 0 0,-1 0 0 0 0,1-1 0 0 0,0 1 0 0 0,0 0 0 0 0,-1-1 0 0 0,1 1 0 0 0,0 0 0 0 0,-1 0 0 0 0,1 0 0 0 0,0-1 0 0 0,-1 1 0 0 0,1 0 0 0 0,0 0 0 0 0,-1 0 1 0 0,1-1-1 0 0,0 1 0 0 0,-1 0 0 0 0,0 0 0 0 0,1 0-20 0 0,-1 0 0 0 0,0 0 0 0 0,1 0 1 0 0,-1-1-1 0 0,0 1 0 0 0,1 0 0 0 0,-1 0 0 0 0,0 0 1 0 0,0 0-1 0 0,1 1 0 0 0,-1-1 0 0 0,0 0 0 0 0,1 0 1 0 0,-1 0-1 0 0,1 1 0 0 0,-1-1 0 0 0,0 0 0 0 0,0 1 1 0 0,-3 0-107 0 0,-1 1-80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20.234"/>
    </inkml:context>
    <inkml:brush xml:id="br0">
      <inkml:brushProperty name="width" value="0.1" units="cm"/>
      <inkml:brushProperty name="height" value="0.1" units="cm"/>
      <inkml:brushProperty name="color" value="#FFFF00"/>
    </inkml:brush>
  </inkml:definitions>
  <inkml:trace contextRef="#ctx0" brushRef="#br0">11 6 919 0 0,'-9'-5'233'0'0,"7"11"278"0"0,8 15 233 0 0,10 3-904 0 0,-8-13-640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22.432"/>
    </inkml:context>
    <inkml:brush xml:id="br0">
      <inkml:brushProperty name="width" value="0.1" units="cm"/>
      <inkml:brushProperty name="height" value="0.1" units="cm"/>
      <inkml:brushProperty name="color" value="#FFFF00"/>
    </inkml:brush>
  </inkml:definitions>
  <inkml:trace contextRef="#ctx0" brushRef="#br0">1 15 919 0 0,'146'-9'976'0'0,"201"12"0"0"0,-202 6-952 0 0,116 5 240 0 0,1-24 512 0 0,338-12 480 0 0,-426 25-1186 0 0,245 11 215 0 0,-13-8-163 0 0,-3-1 216 0 0,-318-1-159 0 0,92-9 1 0 0,-154 4-159 0 0,390-17 944 0 0,-397 17-948 0 0,48 1 99 0 0,-58 0-108 0 0,0 1 1 0 0,-1 0-1 0 0,1 0 1 0 0,0 0-1 0 0,-1 1 0 0 0,1-1 1 0 0,-1 2-1 0 0,9 3 0 0 0,-3 3-8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23.931"/>
    </inkml:context>
    <inkml:brush xml:id="br0">
      <inkml:brushProperty name="width" value="0.1" units="cm"/>
      <inkml:brushProperty name="height" value="0.1" units="cm"/>
      <inkml:brushProperty name="color" value="#FFFF00"/>
    </inkml:brush>
  </inkml:definitions>
  <inkml:trace contextRef="#ctx0" brushRef="#br0">1 147 1927 0 0,'67'2'479'0'0,"-39"0"-449"0"0,-1-1-1 0 0,41-5 1 0 0,25-1 446 0 0,-34 3-269 0 0,67-14 399 0 0,-8 1 265 0 0,2-7-780 0 0,-69 18-5 0 0,-28 3-70 0 0,35-6-1 0 0,-32 2 0 0 0,33-1 0 0 0,-34 5 2 0 0,43-10 0 0 0,113-25 237 0 0,-177 35-222 0 0,0 1 15 0 0,0-1 0 0 0,1 0 0 0 0,-1 0 0 0 0,1 0 0 0 0,-1-1 0 0 0,0 1 0 0 0,5-4 0 0 0,-8 5-45 0 0,0-1-1 0 0,1 1 1 0 0,-1-1 0 0 0,0 1 0 0 0,1-1 0 0 0,-1 1-1 0 0,0 0 1 0 0,1 0 0 0 0,-1 0 0 0 0,0-1 0 0 0,1 1 0 0 0,-1 1-1 0 0,1-1 1 0 0,-1 0 0 0 0,0 0 0 0 0,1 0 0 0 0,-1 1 0 0 0,0-1-1 0 0,1 1 1 0 0,-1-1 0 0 0,0 1 0 0 0,0-1 0 0 0,0 1-1 0 0,1 0 1 0 0,-1 0 0 0 0,0 0 0 0 0,0-1 0 0 0,0 1 0 0 0,0 0-1 0 0,0 0 1 0 0,0 0 0 0 0,0 1 0 0 0,-1-1 0 0 0,1 0-1 0 0,0 0 1 0 0,-1 0 0 0 0,1 0 0 0 0,-1 1 0 0 0,1-1 0 0 0,0 3-1 0 0,1 3-1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25.562"/>
    </inkml:context>
    <inkml:brush xml:id="br0">
      <inkml:brushProperty name="width" value="0.1" units="cm"/>
      <inkml:brushProperty name="height" value="0.1" units="cm"/>
      <inkml:brushProperty name="color" value="#FFFF00"/>
    </inkml:brush>
  </inkml:definitions>
  <inkml:trace contextRef="#ctx0" brushRef="#br0">1 2 455 0 0,'68'-1'491'0'0,"76"8"0"0"0,35 0-246 0 0,-49-6-27 0 0,-1 5 0 0 0,170 30-1 0 0,19-3 285 0 0,-143-18-315 0 0,-74-5 369 0 0,112-3 1 0 0,131-36 180 0 0,-315 26-730 0 0,0 1 0 0 0,0 2-1 0 0,55 6 1 0 0,87 25 15 0 0,-71-11-18 0 0,95 4-4 0 0,-65-11 0 0 0,217 27 0 0 0,-137-33-2 0 0,-136-7 8 0 0,81 10 1 0 0,309 52 118 0 0,-287-49-125 0 0,3 0 0 0 0,-59 6 0 0 0,-50-6 0 0 0,0-4 0 0 0,104 1 0 0 0,231 8 0 0 0,-279-9 0 0 0,168-15 37 0 0,-55-2-10 0 0,-145 11-27 0 0,9 1 0 0 0,158-15 0 0 0,-153 3 0 0 0,1 4 0 0 0,139 14 0 0 0,-187-9 0 0 0,0-3 0 0 0,82-13 0 0 0,18-2 0 0 0,71 20 30 0 0,26-2 4 0 0,-156-9-34 0 0,125 7 0 0 0,-128 4 0 0 0,102-10 0 0 0,98-24 0 0 0,251-2 136 0 0,-423 26-139 0 0,27 0 60 0 0,32 7-201 0 0,189 25 0 0 0,-350-21-1670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4:26.959"/>
    </inkml:context>
    <inkml:brush xml:id="br0">
      <inkml:brushProperty name="width" value="0.1" units="cm"/>
      <inkml:brushProperty name="height" value="0.1" units="cm"/>
      <inkml:brushProperty name="color" value="#FFFF00"/>
    </inkml:brush>
  </inkml:definitions>
  <inkml:trace contextRef="#ctx0" brushRef="#br0">0 87 3223 0 0,'11'2'105'0'0,"-1"0"0"0"0,0 0-1 0 0,1-2 1 0 0,-1 1-1 0 0,12-2 1 0 0,-2 1 347 0 0,454-22 896 0 0,-389 16-1280 0 0,195-25 218 0 0,21-1-65 0 0,-235 30-179 0 0,0 3 0 0 0,70 11-1 0 0,-92-7-41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05:33.505"/>
    </inkml:context>
    <inkml:brush xml:id="br0">
      <inkml:brushProperty name="width" value="0.1" units="cm"/>
      <inkml:brushProperty name="height" value="0.1" units="cm"/>
      <inkml:brushProperty name="color" value="#FFFF00"/>
    </inkml:brush>
  </inkml:definitions>
  <inkml:trace contextRef="#ctx0" brushRef="#br0">6379 168 5063 0 0,'-45'-7'1039'0'0,"25"6"1817"0"0,13 1-2599 0 0,1-2-1 0 0,0 1 1 0 0,0-1-1 0 0,0 1 1 0 0,-6-4 0 0 0,-8-2 750 0 0,12 5-229 0 0,0 1 1 0 0,0 0-1 0 0,-1 0 1 0 0,1 1-1 0 0,-10 1 1 0 0,10-1-377 0 0,0 0 1 0 0,-1 0 0 0 0,1-1 0 0 0,-1 0 0 0 0,-8-2 0 0 0,-20-5 476 0 0,-1 1 1 0 0,0 3 0 0 0,-50-1 0 0 0,24 2-129 0 0,10 3-307 0 0,35 0-230 0 0,-31-2 0 0 0,30 0-113 0 0,-1 0 0 0 0,1 2-1 0 0,0 1 1 0 0,-27 3 0 0 0,-78 22 211 0 0,105-21-251 0 0,0-1 32 0 0,-1-1-1 0 0,1-1 1 0 0,-41-1 0 0 0,-64-11 505 0 0,12 0-364 0 0,25 2 82 0 0,-145-32 0 0 0,137 21-89 0 0,27 5-100 0 0,36 6-39 0 0,0 1 0 0 0,-1 2 1 0 0,-37-1-1 0 0,-53-3-4 0 0,87 4-52 0 0,0 2 1 0 0,-45 2-1 0 0,-121 5-32 0 0,-63 32 123 0 0,230-30-118 0 0,-18 4 6 0 0,-96 11 42 0 0,-14-4 75 0 0,77-7-102 0 0,54-5-7 0 0,-47 1 0 0 0,-10 0 61 0 0,59-2-56 0 0,-46-2 0 0 0,35-5-3 0 0,-1 2 1 0 0,1 2-1 0 0,-1 2 0 0 0,1 2 1 0 0,-72 17-1 0 0,96-18 12 0 0,0-1 0 0 0,-1 0 0 0 0,-27 0 0 0 0,-21 2 80 0 0,-11 4 5 0 0,-85-1 0 0 0,56-4 4 0 0,72-1-82 0 0,0 3 0 0 0,-62 17 0 0 0,70-15-21 0 0,0-1 0 0 0,-1-1 0 0 0,1-2 0 0 0,-1 0 0 0 0,-45-1 0 0 0,-186-4 264 0 0,8 12-219 0 0,191-8-32 0 0,-89-7 0 0 0,9-2 96 0 0,-124-15 0 0 0,156 13 19 0 0,-30 2 108 0 0,92 6-170 0 0,-55-7-1 0 0,67 2-434 0 0,-35-11 1 0 0,47 10-3454 0 0,0-2-3476 0 0,0 1 689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05.346"/>
    </inkml:context>
    <inkml:brush xml:id="br0">
      <inkml:brushProperty name="width" value="0.1" units="cm"/>
      <inkml:brushProperty name="height" value="0.1" units="cm"/>
      <inkml:brushProperty name="color" value="#E71224"/>
    </inkml:brush>
  </inkml:definitions>
  <inkml:trace contextRef="#ctx0" brushRef="#br0">2157 7 9991 0 0,'-2'-1'42'0'0,"0"0"0"0"0,1 0 0 0 0,-1 1 1 0 0,0-1-1 0 0,0 0 0 0 0,0 1 0 0 0,0-1 0 0 0,0 1 0 0 0,0 0 0 0 0,0 0 0 0 0,0 0 0 0 0,0 0 0 0 0,0 0 0 0 0,0 0 0 0 0,0 0 0 0 0,0 1 0 0 0,0-1 0 0 0,0 1 0 0 0,0-1 0 0 0,0 1 0 0 0,0 0 0 0 0,-1 1 0 0 0,-26 4 229 0 0,-50-12 2153 0 0,59 3-1580 0 0,0 1-1 0 0,0 1 1 0 0,0 1 0 0 0,-30 4-1 0 0,-34 12 121 0 0,20-3-286 0 0,-1-3 1 0 0,-90 2-1 0 0,-111 10 687 0 0,24 0-561 0 0,-130-34 818 0 0,2-24-1815 0 0,152 13-6941 0 0,181 19-329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3.578"/>
    </inkml:context>
    <inkml:brush xml:id="br0">
      <inkml:brushProperty name="width" value="0.1" units="cm"/>
      <inkml:brushProperty name="height" value="0.1" units="cm"/>
      <inkml:brushProperty name="color" value="#FFFF00"/>
    </inkml:brush>
  </inkml:definitions>
  <inkml:trace contextRef="#ctx0" brushRef="#br0">584 145 9215 0 0,'-4'-16'454'0'0,"-1"1"0"0"0,-1-1 0 0 0,0 1 0 0 0,-1 0 0 0 0,-1 1 0 0 0,-15-23 0 0 0,22 35-393 0 0,-1 1 1 0 0,1 0-1 0 0,0-1 1 0 0,-1 1 0 0 0,1 0-1 0 0,-1 0 1 0 0,1 0-1 0 0,-1 0 1 0 0,0 0-1 0 0,1 0 1 0 0,-1 0 0 0 0,0 1-1 0 0,0-1 1 0 0,0 1-1 0 0,1-1 1 0 0,-1 1 0 0 0,0 0-1 0 0,0-1 1 0 0,0 1-1 0 0,0 0 1 0 0,0 0-1 0 0,0 1 1 0 0,0-1 0 0 0,1 0-1 0 0,-1 1 1 0 0,0-1-1 0 0,0 1 1 0 0,0-1-1 0 0,1 1 1 0 0,-1 0 0 0 0,0 0-1 0 0,-1 1 1 0 0,-8 4-73 0 0,0 1 0 0 0,1 0-1 0 0,0 0 1 0 0,-8 10 0 0 0,-3 1 105 0 0,-198 138 109 0 0,188-132-148 0 0,20-14-58 0 0,-1 0 1 0 0,-1-1-1 0 0,0-1 0 0 0,0 0 0 0 0,0 0 1 0 0,-23 8-1 0 0,35-16-87 0 0,0 1-1 0 0,1-1 1 0 0,-1 0-1 0 0,0 0 1 0 0,0 1-1 0 0,1-1 1 0 0,-1 0-1 0 0,0 0 1 0 0,1 0 0 0 0,-1 0-1 0 0,0 0 1 0 0,0 0-1 0 0,1 0 1 0 0,-1 0-1 0 0,0 0 1 0 0,1-1-1 0 0,-1 1 1 0 0,0 0 0 0 0,0 0-1 0 0,1-1 1 0 0,-1 1-1 0 0,0 0 1 0 0,1-1-1 0 0,-1 1 1 0 0,1 0 0 0 0,-1-1-1 0 0,1 1 1 0 0,-1-1-1 0 0,0 1 1 0 0,1-1-1 0 0,0 1 1 0 0,-1-1-1 0 0,1 0 1 0 0,-1 1 0 0 0,1-1-1 0 0,0 0 1 0 0,-1 1-1 0 0,1-2 1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3.978"/>
    </inkml:context>
    <inkml:brush xml:id="br0">
      <inkml:brushProperty name="width" value="0.1" units="cm"/>
      <inkml:brushProperty name="height" value="0.1" units="cm"/>
      <inkml:brushProperty name="color" value="#FFFF00"/>
    </inkml:brush>
  </inkml:definitions>
  <inkml:trace contextRef="#ctx0" brushRef="#br0">18 77 6447 0 0,'-11'-54'1003'0'0,"4"32"4590"0"0,31 71-3614 0 0,11 54-1719 0 0,25 64 127 0 0,-48-138-265 0 0,2-1 0 0 0,1 0 0 0 0,33 45 0 0 0,-28-49 23 0 0,28 27 0 0 0,-47-51-225 0 0,-1 1-1 0 0,0-1 1 0 0,1 1-1 0 0,-1-1 0 0 0,1 0 1 0 0,-1 1-1 0 0,0-1 1 0 0,1 1-1 0 0,-1-1 0 0 0,0 1 1 0 0,1 0-1 0 0,-1-1 1 0 0,0 1-1 0 0,0-1 1 0 0,0 1-1 0 0,1-1 0 0 0,-1 1 1 0 0,0 0-1 0 0,0-1 1 0 0,0 1-1 0 0,0-1 0 0 0,0 1 1 0 0,0 1-1 0 0,-1-2-23 0 0,1 0-1 0 0,0 0 1 0 0,-1 0-1 0 0,1 1 1 0 0,0-1 0 0 0,-1 0-1 0 0,1 0 1 0 0,0 0-1 0 0,-1 0 1 0 0,1 0-1 0 0,0 0 1 0 0,-1 0-1 0 0,1 0 1 0 0,0 0-1 0 0,-1 0 1 0 0,1 0-1 0 0,-1 0 1 0 0,1 0 0 0 0,0 0-1 0 0,-1 0 1 0 0,1 0-1 0 0,0 0 1 0 0,-1 0-1 0 0,1 0 1 0 0,0 0-1 0 0,-1-1 1 0 0,1 1-1 0 0,0 0 1 0 0,-1 0-1 0 0,1 0 1 0 0,0-1 0 0 0,0 1-1 0 0,-1 0 1 0 0,1 0-1 0 0,0-1 1 0 0,0 1-1 0 0,-1 0 1 0 0,1-1-1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4.352"/>
    </inkml:context>
    <inkml:brush xml:id="br0">
      <inkml:brushProperty name="width" value="0.1" units="cm"/>
      <inkml:brushProperty name="height" value="0.1" units="cm"/>
      <inkml:brushProperty name="color" value="#FFFF00"/>
    </inkml:brush>
  </inkml:definitions>
  <inkml:trace contextRef="#ctx0" brushRef="#br0">46 194 4143 0 0,'-14'-23'145'0'0,"9"17"-107"0"0,1 0-1 0 0,0 0 1 0 0,0-1-1 0 0,1 0 1 0 0,-1 0 0 0 0,-3-13-1 0 0,7 13 468 0 0,0 0 0 0 0,0 0 0 0 0,0 0 0 0 0,1 0 0 0 0,0 0 0 0 0,1 0 0 0 0,0 0-1 0 0,0 0 1 0 0,0 0 0 0 0,1 1 0 0 0,4-10 0 0 0,-6 15-477 0 0,-1 0 0 0 0,1-1 1 0 0,-1 1-1 0 0,1 0 0 0 0,0 0 0 0 0,0 0 0 0 0,0 0 1 0 0,-1 0-1 0 0,1 0 0 0 0,0 0 0 0 0,0 0 0 0 0,0 0 0 0 0,0 1 1 0 0,1-1-1 0 0,-1 0 0 0 0,0 1 0 0 0,0-1 0 0 0,0 1 1 0 0,1-1-1 0 0,-1 1 0 0 0,0-1 0 0 0,0 1 0 0 0,3-1 1 0 0,-2 2-4 0 0,-1-1 0 0 0,1 1 0 0 0,0-1 0 0 0,0 1 0 0 0,-1-1 1 0 0,1 1-1 0 0,-1 0 0 0 0,1 0 0 0 0,0-1 0 0 0,-1 1 0 0 0,0 1 1 0 0,1-1-1 0 0,-1 0 0 0 0,0 0 0 0 0,2 2 0 0 0,3 4 72 0 0,0 1 0 0 0,0 0 0 0 0,-1 0 0 0 0,0 0 0 0 0,4 11 0 0 0,3 10 405 0 0,-1 0-1 0 0,12 57 0 0 0,3 63 754 0 0,-19-88-1262 0 0,-2 0 0 0 0,-3 1-1 0 0,-3-1 1 0 0,-10 82 0 0 0,9-132-1073 0 0,0 0-51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4.733"/>
    </inkml:context>
    <inkml:brush xml:id="br0">
      <inkml:brushProperty name="width" value="0.1" units="cm"/>
      <inkml:brushProperty name="height" value="0.1" units="cm"/>
      <inkml:brushProperty name="color" value="#FFFF00"/>
    </inkml:brush>
  </inkml:definitions>
  <inkml:trace contextRef="#ctx0" brushRef="#br0">74 72 7831 0 0,'-6'-6'841'0'0,"0"-1"0"0"0,0 1 0 0 0,-1 0-1 0 0,0 1 1 0 0,0 0 0 0 0,0 0-1 0 0,-1 0 1 0 0,-9-4 0 0 0,17 9-832 0 0,0 0 0 0 0,0 0 0 0 0,0 0 0 0 0,0 0-1 0 0,0 0 1 0 0,0 0 0 0 0,0 0 0 0 0,0 0 0 0 0,0 0 0 0 0,0 0 0 0 0,0 0 0 0 0,0 0 0 0 0,-1 0 0 0 0,1 0 0 0 0,0 0 0 0 0,0 0-1 0 0,0 0 1 0 0,0 0 0 0 0,0 0 0 0 0,0 0 0 0 0,0 0 0 0 0,0 0 0 0 0,0 0 0 0 0,0 0 0 0 0,0 0 0 0 0,0 0 0 0 0,0 0-1 0 0,-1 0 1 0 0,1 0 0 0 0,0 0 0 0 0,0 0 0 0 0,0 0 0 0 0,0 0 0 0 0,0 0 0 0 0,0 0 0 0 0,0 0 0 0 0,0 0 0 0 0,0 0-1 0 0,0 0 1 0 0,0 0 0 0 0,0 0 0 0 0,0 0 0 0 0,0 1 0 0 0,0-1 0 0 0,0 0 0 0 0,0 0 0 0 0,0 0 0 0 0,0 0 0 0 0,0 0 0 0 0,-1 0-1 0 0,1 0 1 0 0,0 0 0 0 0,0 0 0 0 0,0 0 0 0 0,0 0 0 0 0,0 0 0 0 0,0 0 0 0 0,0 0 0 0 0,0 1 0 0 0,0-1 0 0 0,0 0-1 0 0,1 0 1 0 0,-1 0 0 0 0,0 0 0 0 0,0 0 0 0 0,0 0 0 0 0,3 8 219 0 0,7 9-52 0 0,-2-12-144 0 0,0 0 1 0 0,0 0-1 0 0,0-1 0 0 0,0 0 0 0 0,1 0 1 0 0,-1-1-1 0 0,1 0 0 0 0,0-1 0 0 0,0 0 0 0 0,0 0 1 0 0,0-1-1 0 0,1 0 0 0 0,16-1 0 0 0,9-2 21 0 0,-1-1 1 0 0,45-10-1 0 0,156-38-1064 0 0,-175 35-277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7.715"/>
    </inkml:context>
    <inkml:brush xml:id="br0">
      <inkml:brushProperty name="width" value="0.1" units="cm"/>
      <inkml:brushProperty name="height" value="0.1" units="cm"/>
      <inkml:brushProperty name="color" value="#FFFF00"/>
    </inkml:brush>
  </inkml:definitions>
  <inkml:trace contextRef="#ctx0" brushRef="#br0">1 19 1375 0 0,'9'-8'128'0'0,"4"3"-128"0"0,-1 1 0 0 0,-2 2 0 0 0,-3 2 0 0 0,0 2 0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8.325"/>
    </inkml:context>
    <inkml:brush xml:id="br0">
      <inkml:brushProperty name="width" value="0.1" units="cm"/>
      <inkml:brushProperty name="height" value="0.1" units="cm"/>
      <inkml:brushProperty name="color" value="#FFFF00"/>
    </inkml:brush>
  </inkml:definitions>
  <inkml:trace contextRef="#ctx0" brushRef="#br0">1 13 943 0 0,'9'-4'0'0'0,"6"1"0"0"0,-2-1 0 0 0,-2 2 88 0 0,-2 2-88 0 0,0 0 0 0 0,2 0 0 0 0,7 0 0 0 0,11 2 0 0 0,10 0 0 0 0,8 0 0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9.316"/>
    </inkml:context>
    <inkml:brush xml:id="br0">
      <inkml:brushProperty name="width" value="0.1" units="cm"/>
      <inkml:brushProperty name="height" value="0.1" units="cm"/>
      <inkml:brushProperty name="color" value="#FFFF00"/>
    </inkml:brush>
  </inkml:definitions>
  <inkml:trace contextRef="#ctx0" brushRef="#br0">1 48 455 0 0,'11'-19'0'0'0,"-2"7"0"0"0,0 2 0 0 0,-1 5 0 0 0,-3 3 0 0 0,-1 4 0 0 0,3-2 304 0 0,2 0 16 0 0,8 0 8 0 0,3 0 0 0 0,5 2-328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09.685"/>
    </inkml:context>
    <inkml:brush xml:id="br0">
      <inkml:brushProperty name="width" value="0.1" units="cm"/>
      <inkml:brushProperty name="height" value="0.1" units="cm"/>
      <inkml:brushProperty name="color" value="#FFFF00"/>
    </inkml:brush>
  </inkml:definitions>
  <inkml:trace contextRef="#ctx0" brushRef="#br0">1 19 455 0 0,'20'-6'0'0'0,"-5"1"0"0"0,-3 1 0 0 0,-2 2 0 0 0,-3 0 656 0 0,-3 2 88 0 0,1 0 24 0 0,6 0 0 0 0,7 2-528 0 0,8 0-104 0 0,3 2-16 0 0,0-1-8 0 0,1 6-112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16.413"/>
    </inkml:context>
    <inkml:brush xml:id="br0">
      <inkml:brushProperty name="width" value="0.1" units="cm"/>
      <inkml:brushProperty name="height" value="0.1" units="cm"/>
      <inkml:brushProperty name="color" value="#FFFF00"/>
    </inkml:brush>
  </inkml:definitions>
  <inkml:trace contextRef="#ctx0" brushRef="#br0">1 88 223 0 0,'13'-12'0'0'0,"1"-5"0"0"0,-1 2 0 0 0,-2 6 0 0 0,-4 6 0 0 0,-3 3 0 0 0,2-2 0 0 0,3-2 0 0 0,7-1 0 0 0,6-3 0 0 0,6 1 0 0 0,-1 2 0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22.134"/>
    </inkml:context>
    <inkml:brush xml:id="br0">
      <inkml:brushProperty name="width" value="0.1" units="cm"/>
      <inkml:brushProperty name="height" value="0.1" units="cm"/>
      <inkml:brushProperty name="color" value="#FFFF00"/>
    </inkml:brush>
  </inkml:definitions>
  <inkml:trace contextRef="#ctx0" brushRef="#br0">0 105 3167 0 0,'4'2'101'0'0,"-1"-1"-1"0"0,1 1 0 0 0,-1 0 0 0 0,0 0 0 0 0,0 0 0 0 0,5 5 0 0 0,9 6 395 0 0,-12-10-341 0 0,0-1-1 0 0,0 1 0 0 0,0-1 0 0 0,1 0 0 0 0,-1-1 0 0 0,1 1 0 0 0,-1-1 0 0 0,1-1 0 0 0,-1 1 1 0 0,1-1-1 0 0,6 0 0 0 0,2-1 219 0 0,1 0 0 0 0,-1-1 1 0 0,16-5-1 0 0,4 1 177 0 0,1 1-1 0 0,-1 2 1 0 0,1 2 0 0 0,53 4-1 0 0,-1 0-316 0 0,18 5 269 0 0,0 0-76 0 0,-79-7-246 0 0,44 8-1 0 0,4 1 89 0 0,-49-10-160 0 0,1 0-1 0 0,-1-2 1 0 0,39-7 0 0 0,72-24 133 0 0,-106 25-190 0 0,76-17 226 0 0,-92 23-240 0 0,0 0 1 0 0,0 2-1 0 0,0-1 0 0 0,0 2 1 0 0,26 3-1 0 0,8 2 7 0 0,0-3 0 0 0,1-1 0 0 0,83-9 0 0 0,-40 1 41 0 0,-3-1 101 0 0,-50 3-87 0 0,1 2 1 0 0,47 3-1 0 0,-4 5-39 0 0,142-7-1 0 0,-65-24 6 0 0,-2-1 0 0 0,265-3 200 0 0,-318 27-264 0 0,164 18 0 0 0,-226-14 14 0 0,0-2-1 0 0,53-7 1 0 0,29 0 9 0 0,175 25-23 0 0,-170-7 0 0 0,43-2 0 0 0,98 9 0 0 0,-207-10 0 0 0,-18 0 0 0 0,1-3 0 0 0,0-2 0 0 0,62-3 0 0 0,74-9 0 0 0,-59 4 0 0 0,-97 5 0 0 0,1 1 0 0 0,49 9 0 0 0,11 1 0 0 0,-40-7 19 0 0,-24-1 3 0 0,42-1 1 0 0,-10-2-23 0 0,0 2 0 0 0,77 14 0 0 0,-83-9 0 0 0,63 1 0 0 0,-76-7 0 0 0,0 1 0 0 0,51 11 0 0 0,-82-12-15 0 0,0 1-1 0 0,0 0 1 0 0,0 0-1 0 0,10 6 1 0 0,-14-7 7 0 0,0 0-1 0 0,0 0 1 0 0,0 1 0 0 0,-1-1-1 0 0,1 1 1 0 0,-1-1 0 0 0,1 1 0 0 0,-1-1-1 0 0,1 1 1 0 0,-1 0 0 0 0,0 0-1 0 0,0-1 1 0 0,0 1 0 0 0,0 0 0 0 0,0 0-1 0 0,0 0 1 0 0,1 4 0 0 0,0 8-142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06.928"/>
    </inkml:context>
    <inkml:brush xml:id="br0">
      <inkml:brushProperty name="width" value="0.1" units="cm"/>
      <inkml:brushProperty name="height" value="0.1" units="cm"/>
      <inkml:brushProperty name="color" value="#E71224"/>
    </inkml:brush>
  </inkml:definitions>
  <inkml:trace contextRef="#ctx0" brushRef="#br0">2088 0 3367 0 0,'-1'1'83'0'0,"1"0"-1"0"0,0-1 0 0 0,-1 1 0 0 0,1 0 0 0 0,-1 0 0 0 0,1-1 0 0 0,-1 1 0 0 0,0 0 0 0 0,1-1 0 0 0,-1 1 0 0 0,0-1 0 0 0,1 1 0 0 0,-1-1 0 0 0,0 1 0 0 0,0-1 0 0 0,1 1 0 0 0,-1-1 1 0 0,0 0-1 0 0,0 1 0 0 0,0-1 0 0 0,0 0 0 0 0,1 0 0 0 0,-3 0 0 0 0,-24 6 3828 0 0,22-6-3810 0 0,-160 26 6135 0 0,70-13-3540 0 0,-51 5-869 0 0,96-16-1476 0 0,1 0-302 0 0,-66 11 1 0 0,73-6 461 0 0,0-2 1 0 0,0-2-1 0 0,-1-2 0 0 0,-73-6 1 0 0,59-1-80 0 0,-1 2 0 0 0,0 2 1 0 0,-66 8-1 0 0,12 3-595 0 0,-2-5 0 0 0,1-5-1 0 0,0-4 1 0 0,-195-37 0 0 0,269 34-5699 0 0,2-2-1937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24.541"/>
    </inkml:context>
    <inkml:brush xml:id="br0">
      <inkml:brushProperty name="width" value="0.1" units="cm"/>
      <inkml:brushProperty name="height" value="0.1" units="cm"/>
      <inkml:brushProperty name="color" value="#FFFF00"/>
    </inkml:brush>
  </inkml:definitions>
  <inkml:trace contextRef="#ctx0" brushRef="#br0">1 292 455 0 0,'5'-1'412'0'0,"1"0"-1"0"0,0 0 0 0 0,-1 0 0 0 0,1-1 0 0 0,-1 0 1 0 0,0 0-1 0 0,1 0 0 0 0,-1-1 0 0 0,0 1 0 0 0,0-1 1 0 0,0 0-1 0 0,-1-1 0 0 0,1 1 0 0 0,-1-1 0 0 0,0 0 1 0 0,0 0-1 0 0,0-1 0 0 0,0 1 0 0 0,5-10 0 0 0,-6 44-331 0 0,-3-29-60 0 0,0 0 0 0 0,-1-1 0 0 0,1 1 0 0 0,0 0 0 0 0,0 0 0 0 0,-1 0 0 0 0,1 0 0 0 0,0 0 0 0 0,0-1 0 0 0,0 1 0 0 0,0 0 0 0 0,0 0 0 0 0,0 0 0 0 0,0 0 0 0 0,1 0 0 0 0,-1 0 0 0 0,0-1 0 0 0,0 1 0 0 0,1 0 0 0 0,-1 0 0 0 0,0 0 0 0 0,1-1-1 0 0,-1 1 1 0 0,1 0 0 0 0,-1 0 0 0 0,1-1 0 0 0,-1 1 0 0 0,2 1 0 0 0,25 17 941 0 0,-24-18-887 0 0,0 1-1 0 0,0-1 1 0 0,-1 1-1 0 0,1 0 1 0 0,0 0-1 0 0,-1 1 1 0 0,4 3-1 0 0,-4-4-14 0 0,-1 1 0 0 0,1 0-1 0 0,0 0 1 0 0,0-1-1 0 0,0 1 1 0 0,0-1 0 0 0,0 0-1 0 0,1 0 1 0 0,-1 0-1 0 0,1 0 1 0 0,3 3 0 0 0,-2-4 20 0 0,1 1 0 0 0,-1-1 0 0 0,0 0 0 0 0,0 0 1 0 0,0-1-1 0 0,1 1 0 0 0,-1-1 0 0 0,7 0 0 0 0,4 0 76 0 0,35 0 174 0 0,93-11 1 0 0,-27-6-84 0 0,-44 8-67 0 0,96-26 1 0 0,59-43 260 0 0,-215 74-387 0 0,73-32 248 0 0,36-12 17 0 0,-61 32-234 0 0,1 3 1 0 0,71-6-1 0 0,-82 11-69 0 0,-34 5-5 0 0,1 0 0 0 0,0 1 0 0 0,0 1-1 0 0,27 2 1 0 0,-15 1 7 0 0,-18-2-5 0 0,0 1 0 0 0,0 0 0 0 0,11 4-1 0 0,26 1-11 0 0,-2-1 0 0 0,-27 0 1 0 0,132 25 31 0 0,-124-26-22 0 0,0-1 1 0 0,0-2-1 0 0,47-4 1 0 0,129-27 234 0 0,-33 3-127 0 0,-98 15-83 0 0,-38 6-16 0 0,43-3 1 0 0,77-5 99 0 0,-1 0 16 0 0,52 13-114 0 0,-122 0-6 0 0,-9-1 4 0 0,140 16 0 0 0,-167-6-2 0 0,46 6 30 0 0,15 2-47 0 0,59 4 0 0 0,-115-13 0 0 0,28 5 21 0 0,50 6 22 0 0,-84-14-25 0 0,-9 1 68 0 0,-1-2 0 0 0,0-2-1 0 0,0-1 1 0 0,65-9 0 0 0,-26-10 216 0 0,-57 13-260 0 0,-1 1-1 0 0,0 1 0 0 0,1 0 1 0 0,0 2-1 0 0,0 0 0 0 0,0 1 1 0 0,34 2-1 0 0,-48-1-89 0 0,0 1-1 0 0,0 0 0 0 0,0 0 0 0 0,-1 1 1 0 0,1-1-1 0 0,0 1 0 0 0,-1 0 1 0 0,1 0-1 0 0,5 4 0 0 0,5 9-4193 0 0,-3-1-1133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32.671"/>
    </inkml:context>
    <inkml:brush xml:id="br0">
      <inkml:brushProperty name="width" value="0.1" units="cm"/>
      <inkml:brushProperty name="height" value="0.1" units="cm"/>
      <inkml:brushProperty name="color" value="#FFFF00"/>
    </inkml:brush>
  </inkml:definitions>
  <inkml:trace contextRef="#ctx0" brushRef="#br0">1 17 3167 0 0,'0'-4'64'0'0,"2"-2"24"0"0,1 1 0 0 0,-1 3 0 0 0,2 4-88 0 0,-2-2 0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36.488"/>
    </inkml:context>
    <inkml:brush xml:id="br0">
      <inkml:brushProperty name="width" value="0.1" units="cm"/>
      <inkml:brushProperty name="height" value="0.1" units="cm"/>
      <inkml:brushProperty name="color" value="#FFFF00"/>
    </inkml:brush>
  </inkml:definitions>
  <inkml:trace contextRef="#ctx0" brushRef="#br0">727 1 14799 0 0,'-6'0'87'0'0,"0"-1"-1"0"0,0 1 0 0 0,0 1 0 0 0,1-1 0 0 0,-1 1 1 0 0,0 0-1 0 0,0 0 0 0 0,0 0 0 0 0,1 1 1 0 0,-1 0-1 0 0,1 0 0 0 0,-1 0 0 0 0,1 1 0 0 0,0 0 1 0 0,0 0-1 0 0,0 0 0 0 0,0 1 0 0 0,1-1 1 0 0,-5 5-1 0 0,-7 9-125 0 0,0 1 1 0 0,2 0-1 0 0,-20 31 1 0 0,11-15 219 0 0,-12 16 250 0 0,-2-2-1 0 0,-2-1 0 0 0,-2-2 1 0 0,-62 53-1 0 0,89-89-298 0 0,-1 0-1 0 0,0-1 0 0 0,0 0 1 0 0,0-1-1 0 0,-20 5 0 0 0,11-3-151 0 0,21-7-51 0 0,-1-1 0 0 0,0 1-1 0 0,0-1 1 0 0,0 0 0 0 0,0-1-1 0 0,0 1 1 0 0,0 0 0 0 0,0-1-1 0 0,0 0 1 0 0,0 0 0 0 0,0 0-1 0 0,0-1 1 0 0,-7-1 0 0 0,8 1-129 0 0,0-1 0 0 0,0 1 1 0 0,0-1-1 0 0,0 0 0 0 0,0 1 0 0 0,1-1 1 0 0,-1-1-1 0 0,1 1 0 0 0,-1 0 1 0 0,1-1-1 0 0,0 1 0 0 0,0-1 1 0 0,0 1-1 0 0,0-1 0 0 0,1 0 0 0 0,-1 0 1 0 0,-1-5-1 0 0,-6-11-1468 0 0,2 1-55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36.890"/>
    </inkml:context>
    <inkml:brush xml:id="br0">
      <inkml:brushProperty name="width" value="0.1" units="cm"/>
      <inkml:brushProperty name="height" value="0.1" units="cm"/>
      <inkml:brushProperty name="color" value="#FFFF00"/>
    </inkml:brush>
  </inkml:definitions>
  <inkml:trace contextRef="#ctx0" brushRef="#br0">44 172 2303 0 0,'-6'-45'-1026'0'0,"-14"-19"8278"0"0,4 13-1090 0 0,16 51-6120 0 0,-1 0 1 0 0,1-1-1 0 0,0 1 0 0 0,0 0 0 0 0,0-1 1 0 0,0 1-1 0 0,0 0 0 0 0,-1-1 0 0 0,1 1 0 0 0,0 0 1 0 0,0-1-1 0 0,0 1 0 0 0,0 0 0 0 0,0-1 0 0 0,0 1 1 0 0,0-1-1 0 0,0 1 0 0 0,0 0 0 0 0,1-1 0 0 0,-1 1 1 0 0,0 0-1 0 0,0-1 0 0 0,0 1 0 0 0,0 0 0 0 0,0-1 1 0 0,1 1-1 0 0,-1 0 0 0 0,0-1 0 0 0,0 1 1 0 0,0 0-1 0 0,1 0 0 0 0,-1-1 0 0 0,0 1 0 0 0,0 0 1 0 0,1-1-1 0 0,14 5 632 0 0,18 17-263 0 0,-30-19-309 0 0,43 36 509 0 0,-2 1-1 0 0,69 81 1 0 0,-108-115-394 0 0,9 12-1 0 0,5 6-136 0 0,4 6 80 0 0,21 33-1 0 0,-21-24-9 0 0,0 0 0 0 0,-3 2 0 0 0,-1 0-1 0 0,-2 1 1 0 0,-2 1 0 0 0,17 74 0 0 0,-32-111-170 0 0,9 51 104 0 0,-9-51-138 0 0,1 0-1 0 0,-1 0 0 0 0,-1-1 0 0 0,1 1 0 0 0,0 0 0 0 0,-1-1 1 0 0,0 1-1 0 0,0-1 0 0 0,-4 8 0 0 0,5-11-7 0 0,0-1 0 0 0,0 0 0 0 0,0 0 0 0 0,0 1 0 0 0,0-1 0 0 0,0 0 1 0 0,0 0-1 0 0,0 1 0 0 0,0-1 0 0 0,0 0 0 0 0,-1 0 0 0 0,1 0 0 0 0,0 1 0 0 0,0-1 0 0 0,0 0 0 0 0,0 0 0 0 0,-1 0 0 0 0,1 0 0 0 0,0 1 0 0 0,0-1 0 0 0,0 0 0 0 0,-1 0 0 0 0,1 0 0 0 0,0 0 0 0 0,0 0 0 0 0,-1 0 0 0 0,1 0 0 0 0,0 0 1 0 0,0 1-1 0 0,-1-1 0 0 0,1 0 0 0 0,0 0 0 0 0,0 0 0 0 0,-1 0 0 0 0,1 0 0 0 0,0 0 0 0 0,0-1 0 0 0,-1 1 0 0 0,1 0 0 0 0,0 0 0 0 0,0 0 0 0 0,-1 0 0 0 0,1 0 0 0 0,0 0 0 0 0,0 0 0 0 0,0 0 0 0 0,-1-1 0 0 0,1 1 0 0 0,0 0 1 0 0,0 0-1 0 0,0 0 0 0 0,-1 0 0 0 0,1-1 0 0 0,0 1 0 0 0,0 0 0 0 0,0 0 0 0 0,-1-1 0 0 0,-2-4-1861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37.277"/>
    </inkml:context>
    <inkml:brush xml:id="br0">
      <inkml:brushProperty name="width" value="0.1" units="cm"/>
      <inkml:brushProperty name="height" value="0.1" units="cm"/>
      <inkml:brushProperty name="color" value="#FFFF00"/>
    </inkml:brush>
  </inkml:definitions>
  <inkml:trace contextRef="#ctx0" brushRef="#br0">4 4 10591 0 0,'-3'-3'4482'0'0,"20"30"-4043"0"0,-1 1-1 0 0,21 50 1 0 0,-21-45-327 0 0,9 19 43 0 0,6 20 44 0 0,-11-23 57 0 0,9 23 16 0 0,-15-35 30 0 0,10 37 122 0 0,-14-37 50 0 0,24 107 468 0 0,23 106 644 0 0,-52-233-1531 0 0,0-1 0 0 0,12 25-1 0 0,-17-41-83 0 0,1 0 0 0 0,-1 0 0 0 0,0 1 0 0 0,0-1 1 0 0,0 0-1 0 0,0 1 0 0 0,0-1 0 0 0,0 0 0 0 0,0 0 0 0 0,0 1 0 0 0,1-1 0 0 0,-1 0 0 0 0,0 0 0 0 0,0 1 0 0 0,0-1 0 0 0,1 0 1 0 0,-1 0-1 0 0,0 0 0 0 0,0 1 0 0 0,1-1 0 0 0,-1 0 0 0 0,0 0 0 0 0,0 0 0 0 0,1 0 0 0 0,-1 1 0 0 0,0-1 0 0 0,0 0 0 0 0,1 0 1 0 0,-1 0-1 0 0,0 0 0 0 0,1 0 0 0 0,-1 0 0 0 0,1-10-2711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37.634"/>
    </inkml:context>
    <inkml:brush xml:id="br0">
      <inkml:brushProperty name="width" value="0.1" units="cm"/>
      <inkml:brushProperty name="height" value="0.1" units="cm"/>
      <inkml:brushProperty name="color" value="#FFFF00"/>
    </inkml:brush>
  </inkml:definitions>
  <inkml:trace contextRef="#ctx0" brushRef="#br0">12 205 13359 0 0,'-12'-40'5858'0'0,"31"31"-5266"0"0,130-44-560 0 0,-90 34-79 0 0,123-36-10 0 0,-143 46 49 0 0,1 2-1 0 0,71-5 0 0 0,-101 11 7 0 0,-1 1-1 0 0,1 1 1 0 0,-1 0-1 0 0,1 0 0 0 0,-1 0 1 0 0,0 1-1 0 0,12 4 1 0 0,-19-4-115 0 0,1-1 0 0 0,0 0 1 0 0,0 0-1 0 0,-1 1 1 0 0,1 0-1 0 0,-1-1 0 0 0,1 1 1 0 0,-1 0-1 0 0,0 0 0 0 0,1 1 1 0 0,-1-1-1 0 0,0 0 0 0 0,-1 1 1 0 0,1-1-1 0 0,0 1 0 0 0,-1 0 1 0 0,1-1-1 0 0,-1 1 0 0 0,0 0 1 0 0,0 0-1 0 0,0 0 1 0 0,0 0-1 0 0,-1 0 0 0 0,1 0 1 0 0,0 5-1 0 0,-1 9-1574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1:50.706"/>
    </inkml:context>
    <inkml:brush xml:id="br0">
      <inkml:brushProperty name="width" value="0.1" units="cm"/>
      <inkml:brushProperty name="height" value="0.1" units="cm"/>
      <inkml:brushProperty name="color" value="#FFFF00"/>
    </inkml:brush>
  </inkml:definitions>
  <inkml:trace contextRef="#ctx0" brushRef="#br0">0 16 3079 0 0,'1'-1'24'0'0,"-1"0"-1"0"0,0 1 0 0 0,0-1 1 0 0,1 0-1 0 0,-1 0 0 0 0,0 0 1 0 0,1 0-1 0 0,-1 1 0 0 0,1-1 1 0 0,-1 0-1 0 0,1 1 0 0 0,0-1 1 0 0,-1 0-1 0 0,1 1 0 0 0,0-1 1 0 0,-1 0-1 0 0,1 1 0 0 0,0-1 0 0 0,0 1 1 0 0,-1-1-1 0 0,1 1 0 0 0,1-1 1 0 0,18 3 728 0 0,-2 1-522 0 0,44-3 879 0 0,-46-1-587 0 0,0 1-1 0 0,1 1 0 0 0,20 3 1 0 0,-27-1-390 0 0,0 0-1 0 0,0 1 1 0 0,0 0 0 0 0,-1 1 0 0 0,15 9 0 0 0,-14-8-61 0 0,0 0 0 0 0,1-1 1 0 0,0 0-1 0 0,17 5 1 0 0,64 5 477 0 0,-18-4 40 0 0,1-2-78 0 0,-57-7-382 0 0,0-1 0 0 0,30-1 0 0 0,-17-1-27 0 0,209-15 208 0 0,-210 11-279 0 0,-15 3 8 0 0,1 0 0 0 0,-1 0-1 0 0,21 2 1 0 0,220 5 417 0 0,-203-5-336 0 0,-17 1-104 0 0,-16 0 28 0 0,-1-1 0 0 0,1-1 0 0 0,20-3 0 0 0,-24 1 34 0 0,0 2 1 0 0,0 0-1 0 0,0 0 0 0 0,29 4 0 0 0,65 16 117 0 0,-3 0-114 0 0,-67-14-34 0 0,-14-2-11 0 0,0 0 1 0 0,1-1-1 0 0,52-5 0 0 0,27-6 93 0 0,117 4 0 0 0,-207 5-123 0 0,124 8 69 0 0,-26 1-33 0 0,-50-7-34 0 0,174-2 48 0 0,-204-1-31 0 0,-1 2-1 0 0,57 8 1 0 0,-68-6-35 0 0,96 19 63 0 0,-76-12-15 0 0,65 5-1 0 0,-51-14 9 0 0,-1-2-1 0 0,81-13 1 0 0,0-1 9 0 0,-86 12-51 0 0,253-8 56 0 0,-228 10-26 0 0,108-16 0 0 0,13 0-38 0 0,25 18 23 0 0,-132 3-4 0 0,1-5 0 0 0,126-16 0 0 0,-147 9 77 0 0,122 1 0 0 0,-58 14-52 0 0,-85-3-10 0 0,0-2-1 0 0,81-7 0 0 0,93-15 99 0 0,-157 19-88 0 0,0 3-1 0 0,84 13 1 0 0,-87-8-20 0 0,-10-4 32 0 0,90-6 1 0 0,1 0 34 0 0,126 27 109 0 0,-153-11-147 0 0,-21-8-17 0 0,114-7 0 0 0,-141 3-11 0 0,-1 3-1 0 0,100 19 0 0 0,-119-15-17 0 0,-5-4 53 0 0,-1-2 0 0 0,49-4 0 0 0,-80 2-42 0 0,137-10 24 0 0,-82 3 20 0 0,1 4 1 0 0,67 5-1 0 0,-55 4 24 0 0,0-3-1 0 0,142-14 1 0 0,-2-5-36 0 0,-100 8-28 0 0,-39 6-18 0 0,106 9 0 0 0,-138-5 11 0 0,1-2 0 0 0,0-2-1 0 0,-1-3 1 0 0,0-1 0 0 0,59-17-1 0 0,-60 14 12 0 0,76-5-1 0 0,-18 2 0 0 0,47 1 45 0 0,-6 0-4 0 0,-75 3-62 0 0,0 4 0 0 0,1 2 0 0 0,118 13 0 0 0,-120-2 0 0 0,69 6 0 0 0,217 3 64 0 0,-184-4 31 0 0,-86-6-62 0 0,3-2 122 0 0,155-9 0 0 0,-37-18-17 0 0,76 11 178 0 0,-181 3-202 0 0,-68 4-6 0 0,66 1 0 0 0,-99 2-109 0 0,0 0 1 0 0,-1-1 0 0 0,1 1 0 0 0,0 0 0 0 0,0 0 0 0 0,0 1-1 0 0,-1-1 1 0 0,1 0 0 0 0,0 0 0 0 0,0 0 0 0 0,-1 0 0 0 0,1 1-1 0 0,0-1 1 0 0,0 0 0 0 0,-1 1 0 0 0,1-1 0 0 0,0 1 0 0 0,-1-1-1 0 0,1 0 1 0 0,0 1 0 0 0,-1 0 0 0 0,1-1 0 0 0,-1 1-1 0 0,1-1 1 0 0,-1 1 0 0 0,1 0 0 0 0,-1-1 0 0 0,0 1 0 0 0,1 0-1 0 0,-1-1 1 0 0,0 1 0 0 0,1 0 0 0 0,-1 0 0 0 0,0-1 0 0 0,0 1-1 0 0,0 0 1 0 0,0 0 0 0 0,1-1 0 0 0,-1 1 0 0 0,-1 1 0 0 0,1 1-121 0 0,-1-1 1 0 0,0 1 0 0 0,1-1 0 0 0,-1 0 0 0 0,-1 1 0 0 0,1-1 0 0 0,0 0 0 0 0,0 0 0 0 0,-1 0 0 0 0,1 0 0 0 0,-1 0 0 0 0,-2 2 0 0 0,-16 15-5646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00.731"/>
    </inkml:context>
    <inkml:brush xml:id="br0">
      <inkml:brushProperty name="width" value="0.1" units="cm"/>
      <inkml:brushProperty name="height" value="0.1" units="cm"/>
      <inkml:brushProperty name="color" value="#FFFF00"/>
    </inkml:brush>
  </inkml:definitions>
  <inkml:trace contextRef="#ctx0" brushRef="#br0">0 163 1495 0 0,'85'7'887'0'0,"-65"-4"-378"0"0,-1-1 0 0 0,1-1 0 0 0,-1-1 0 0 0,31-3 0 0 0,-1-2 485 0 0,81 2 0 0 0,-38 2-646 0 0,21-4-163 0 0,84-2 140 0 0,-87 5 88 0 0,65 2 27 0 0,56 0-71 0 0,-4 0-66 0 0,349 9 230 0 0,-424-9-442 0 0,-69-1 23 0 0,105 11 1 0 0,-121-1-29 0 0,1-4-1 0 0,0-3 0 0 0,124-11 1 0 0,-72-6-25 0 0,234-23 144 0 0,-186 30-173 0 0,171 15 0 0 0,-148 0-32 0 0,97 11 0 0 0,-34-2 53 0 0,-161-14-42 0 0,401-8 309 0 0,-360-5-320 0 0,51-1 0 0 0,278 31 64 0 0,-302-10-64 0 0,-62-4 0 0 0,-21-3 48 0 0,0-3 0 0 0,-1-4 0 0 0,85-16 0 0 0,-57 9 16 0 0,151 2 0 0 0,-7 1-64 0 0,-57 3 58 0 0,-76 4-52 0 0,13 1 13 0 0,105-7 26 0 0,145-29 19 0 0,-194 39-27 0 0,-29 2-10 0 0,-19-16-27 0 0,37 0 0 0 0,-132 12 0 0 0,141 5 0 0 0,274 19 0 0 0,-422-25 4 0 0,309 1 56 0 0,-268 2-43 0 0,95-7 0 0 0,76-22 29 0 0,-178 18-51 0 0,222-16 240 0 0,-202 22-100 0 0,1 4 0 0 0,106 15 0 0 0,-76-4-76 0 0,33 5-65 0 0,-137-13-122 0 0,0 0 1 0 0,-1 0-1 0 0,1 2 0 0 0,-1 0 0 0 0,0 0 0 0 0,-1 2 0 0 0,1 0 0 0 0,-1 0 0 0 0,-1 1 1 0 0,19 16-1 0 0,-18-12-3954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02.392"/>
    </inkml:context>
    <inkml:brush xml:id="br0">
      <inkml:brushProperty name="width" value="0.1" units="cm"/>
      <inkml:brushProperty name="height" value="0.1" units="cm"/>
      <inkml:brushProperty name="color" value="#FFFF00"/>
    </inkml:brush>
  </inkml:definitions>
  <inkml:trace contextRef="#ctx0" brushRef="#br0">1 79 3679 0 0,'3'-24'160'0'0,"-1"6"40"0"0,2 3-200 0 0,-2 6 0 0 0,-1 6 0 0 0,1 3 0 0 0,0 0 240 0 0,4-4 8 0 0,5 2 0 0 0,1-1 0 0 0,3 6-344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2.391"/>
    </inkml:context>
    <inkml:brush xml:id="br0">
      <inkml:brushProperty name="width" value="0.1" units="cm"/>
      <inkml:brushProperty name="height" value="0.1" units="cm"/>
      <inkml:brushProperty name="color" value="#FFFF00"/>
    </inkml:brush>
  </inkml:definitions>
  <inkml:trace contextRef="#ctx0" brushRef="#br0">1 34 1727 0 0,'23'-13'72'0'0,"-6"4"24"0"0,-1 2-96 0 0,-3 3 0 0 0,-4 6 0 0 0,-1-4 0 0 0,-1 4 0 0 0,8 0 0 0 0,8 3 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1:53.853"/>
    </inkml:context>
    <inkml:brush xml:id="br0">
      <inkml:brushProperty name="width" value="0.1" units="cm"/>
      <inkml:brushProperty name="height" value="0.1" units="cm"/>
      <inkml:brushProperty name="color" value="#E71224"/>
    </inkml:brush>
  </inkml:definitions>
  <inkml:trace contextRef="#ctx0" brushRef="#br0">7210 1548 919 0 0,'-13'-8'5808'0'0,"16"8"-5799"0"0,-1-1 0 0 0,0 0 1 0 0,1 0-1 0 0,-1 0 0 0 0,0 0 0 0 0,0 0 0 0 0,0 0 0 0 0,0 0 0 0 0,0-1 0 0 0,0 1 0 0 0,0-1 0 0 0,0 1 0 0 0,0-1 0 0 0,-1 0 0 0 0,1 0 0 0 0,0 0 0 0 0,-1 0 0 0 0,0 0 0 0 0,1 0 0 0 0,1-4 0 0 0,-3 5 50 0 0,1 0 0 0 0,-1 0 0 0 0,1 0-1 0 0,-1 0 1 0 0,1 1 0 0 0,-1-1 0 0 0,0 0-1 0 0,1 0 1 0 0,-1 0 0 0 0,0 0 0 0 0,0 0-1 0 0,0 0 1 0 0,1 0 0 0 0,-1 0 0 0 0,0-1 0 0 0,-1 1-1 0 0,1 0 1 0 0,0 0 0 0 0,0 0 0 0 0,0 0-1 0 0,0 0 1 0 0,-1 0 0 0 0,1 0 0 0 0,-1 1-1 0 0,1-1 1 0 0,-1 0 0 0 0,1 0 0 0 0,-1 0-1 0 0,1 0 1 0 0,-1 0 0 0 0,0 1 0 0 0,1-1-1 0 0,-1 0 1 0 0,0 0 0 0 0,0 1 0 0 0,1-1-1 0 0,-1 1 1 0 0,0-1 0 0 0,0 1 0 0 0,0-1 0 0 0,0 1-1 0 0,0-1 1 0 0,0 1 0 0 0,0 0 0 0 0,0-1-1 0 0,0 1 1 0 0,0 0 0 0 0,0 0 0 0 0,-2 0-1 0 0,-10 0 490 0 0,0 1-1 0 0,0 0 1 0 0,0 1 0 0 0,0 0-1 0 0,1 1 1 0 0,-1 1-1 0 0,1 0 1 0 0,-21 10-1 0 0,13-6-299 0 0,-1-1 0 0 0,-21 5 0 0 0,-9-4 266 0 0,-68 2-1 0 0,70-8 450 0 0,-82 15-1 0 0,90-8-430 0 0,-187 32 558 0 0,85-38-772 0 0,-62 19 149 0 0,-128 9 650 0 0,205-22-1121 0 0,115-7 13 0 0,-128 5 467 0 0,39-4-415 0 0,-61-3 89 0 0,40-3 143 0 0,0 4 1 0 0,-147 21-1 0 0,238-17-203 0 0,-163 22 241 0 0,-94-1-14 0 0,191-22-146 0 0,-102 19 0 0 0,-43 6-54 0 0,108-28 100 0 0,-45 3 46 0 0,-5 9-132 0 0,-36 4-115 0 0,73-8-16 0 0,-97 9 261 0 0,138-12-175 0 0,42-1-36 0 0,-34 5 17 0 0,49-5-23 0 0,-56-1 0 0 0,13-1-4 0 0,36-1-7 0 0,-62-8 0 0 0,-7 1 29 0 0,-89 6-62 0 0,29-1 0 0 0,88-4-1 0 0,39 0 13 0 0,-11 1 14 0 0,-120 13 1 0 0,178-9-27 0 0,-1-2 0 0 0,0 1 0 0 0,0-2 0 0 0,1 0 0 0 0,-1 0 0 0 0,1-1 0 0 0,0 0 0 0 0,-1-2 0 0 0,-13-5 0 0 0,5 2 0 0 0,-37-9 0 0 0,43 13 18 0 0,0-1 1 0 0,0 0-1 0 0,1-1 0 0 0,-1 0 1 0 0,1-1-1 0 0,-22-15 0 0 0,-40-22-18 0 0,36 25 70 0 0,34 17-70 0 0,1 0-1 0 0,-1 0 0 0 0,1-1 1 0 0,0 1-1 0 0,0-1 0 0 0,0 0 0 0 0,0-1 1 0 0,-5-5-1 0 0,-12-16 40 0 0,1-1 0 0 0,1-2 0 0 0,2 0 0 0 0,0-1-1 0 0,-13-32 1 0 0,7 15 52 0 0,17 31-66 0 0,1-1 1 0 0,1 0-1 0 0,0 0 0 0 0,-3-28 0 0 0,-1 3 4 0 0,-36-129 223 0 0,21 90-243 0 0,4-1 1 0 0,-12-100 0 0 0,31 136-10 0 0,1 0 0 0 0,8-64 0 0 0,2-34 0 0 0,-10 134-7 0 0,0 0 1 0 0,1 0-1 0 0,0 1 0 0 0,1-1 0 0 0,0 0 1 0 0,0 1-1 0 0,1-1 0 0 0,0 1 0 0 0,1 0 1 0 0,-1 0-1 0 0,2 0 0 0 0,-1 0 1 0 0,1 1-1 0 0,0 0 0 0 0,0 0 0 0 0,1 0 1 0 0,0 0-1 0 0,12-9 0 0 0,7-7-27 0 0,0 0 4 0 0,0 2 1 0 0,32-22-1 0 0,-48 37 30 0 0,0 1-1 0 0,0 0 1 0 0,1 1-1 0 0,-1 0 1 0 0,1 0 0 0 0,0 1-1 0 0,0 0 1 0 0,0 1-1 0 0,1 0 1 0 0,-1 1-1 0 0,12-1 1 0 0,26 3-31 0 0,214-10-66 0 0,-105-3 65 0 0,187 9 0 0 0,-298 1 32 0 0,-1-1 0 0 0,0-2 0 0 0,85-22 0 0 0,41-6 0 0 0,-78 27 0 0 0,142 8 0 0 0,-69 3 0 0 0,39-4-17 0 0,194-2-30 0 0,-13-1 47 0 0,-232 10 0 0 0,-61-2 0 0 0,179-11 0 0 0,-174-5 0 0 0,190 5 0 0 0,-223 9 0 0 0,-1-4 0 0 0,0-3 0 0 0,111-17 0 0 0,-128 12 0 0 0,0 2 0 0 0,79 2 0 0 0,94 18 0 0 0,-156-11 0 0 0,-1-3 0 0 0,113-15 0 0 0,0-1 0 0 0,54 15 0 0 0,3 0 0 0 0,477 7 0 0 0,-572-6 0 0 0,-73 0 0 0 0,-28 0 0 0 0,-1 2 0 0 0,0 1 0 0 0,51 12 0 0 0,-28 2 0 0 0,71 33 0 0 0,-36-13 0 0 0,-63-26 0 0 0,-20-8 0 0 0,0 0 0 0 0,-1 1 0 0 0,1 1 0 0 0,-1-1 0 0 0,0 2 0 0 0,0-1 0 0 0,-1 2 0 0 0,1-1 0 0 0,11 12 0 0 0,-7-3 0 0 0,0 2 0 0 0,-1-1 0 0 0,-1 2 0 0 0,12 22 0 0 0,33 79 0 0 0,-48-99 4 0 0,-2 0 0 0 0,-1 1 0 0 0,-1 0 0 0 0,0 0 0 0 0,-2 1 0 0 0,0-1 0 0 0,-2 1 0 0 0,0-1 0 0 0,-1 1 0 0 0,-2 0 0 0 0,0-1 0 0 0,-1 0 0 0 0,-1 1 0 0 0,-1-1 0 0 0,-14 38 0 0 0,7-23 7 0 0,1 0 0 0 0,3 1 0 0 0,0 0 0 0 0,-2 41 0 0 0,0-5-2 0 0,7-58 39 0 0,-1 0-1 0 0,-1 0 0 0 0,0-1 1 0 0,-1 0-1 0 0,-1 0 1 0 0,0-1-1 0 0,-1 1 1 0 0,0-2-1 0 0,-12 14 1 0 0,12-16 13 0 0,-1-1 0 0 0,-1 0 0 0 0,1-1 0 0 0,-2 0 0 0 0,1 0 0 0 0,-1-1 0 0 0,0 0 0 0 0,-16 6 0 0 0,25-12-53 0 0,1-1 0 0 0,-1 1 0 0 0,0 0-1 0 0,0 0 1 0 0,1 0 0 0 0,-1 0 0 0 0,1 0 0 0 0,-1 1-1 0 0,1-1 1 0 0,-1 0 0 0 0,1 1 0 0 0,0-1 0 0 0,-1 1 0 0 0,1-1-1 0 0,0 1 1 0 0,0 0 0 0 0,0-1 0 0 0,0 1 0 0 0,1 0 0 0 0,-1 0-1 0 0,0-1 1 0 0,1 1 0 0 0,-1 0 0 0 0,1 3 0 0 0,0-2-131 0 0,0 0 0 0 0,1 0 0 0 0,-1 0 0 0 0,1-1 0 0 0,0 1 0 0 0,0 0 0 0 0,0 0 0 0 0,0 0 0 0 0,0-1 0 0 0,1 1 0 0 0,-1-1 0 0 0,1 1 0 0 0,0-1 0 0 0,-1 1 0 0 0,4 1 0 0 0,9 12-1745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3.959"/>
    </inkml:context>
    <inkml:brush xml:id="br0">
      <inkml:brushProperty name="width" value="0.1" units="cm"/>
      <inkml:brushProperty name="height" value="0.1" units="cm"/>
      <inkml:brushProperty name="color" value="#FFFF00"/>
    </inkml:brush>
  </inkml:definitions>
  <inkml:trace contextRef="#ctx0" brushRef="#br0">0 63 3167 0 0,'22'-24'136'0'0,"-9"9"32"0"0,0 2-168 0 0,-4 6 0 0 0,-5 7 0 0 0,-2 2 0 0 0,1-4 64 0 0,3 0-64 0 0,-1 0 64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4.662"/>
    </inkml:context>
    <inkml:brush xml:id="br0">
      <inkml:brushProperty name="width" value="0.1" units="cm"/>
      <inkml:brushProperty name="height" value="0.1" units="cm"/>
      <inkml:brushProperty name="color" value="#FFFF00"/>
    </inkml:brush>
  </inkml:definitions>
  <inkml:trace contextRef="#ctx0" brushRef="#br0">4 156 455 0 0,'0'-6'-10'0'0,"-1"3"91"0"0,0 1 1 0 0,0-1-1 0 0,1 0 0 0 0,0 0 0 0 0,0 0 0 0 0,-1 0 1 0 0,2 0-1 0 0,-1 0 0 0 0,0 0 0 0 0,1 0 0 0 0,-1 0 1 0 0,1 0-1 0 0,0 0 0 0 0,0 0 0 0 0,0 1 0 0 0,0-1 1 0 0,0 0-1 0 0,1 1 0 0 0,-1-1 0 0 0,1 1 0 0 0,0-1 1 0 0,2-2-1 0 0,2-1 2 0 0,1 0 0 0 0,0 0 0 0 0,0 1 1 0 0,0 0-1 0 0,0 0 0 0 0,1 1 0 0 0,-1 0 0 0 0,1 0 1 0 0,0 1-1 0 0,17-5 0 0 0,3 1-100 0 0,0 1-1 0 0,30-2 0 0 0,18 2-870 0 0,-48 7-96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5.062"/>
    </inkml:context>
    <inkml:brush xml:id="br0">
      <inkml:brushProperty name="width" value="0.1" units="cm"/>
      <inkml:brushProperty name="height" value="0.1" units="cm"/>
      <inkml:brushProperty name="color" value="#FFFF00"/>
    </inkml:brush>
  </inkml:definitions>
  <inkml:trace contextRef="#ctx0" brushRef="#br0">0 44 1639 0 0,'41'-18'64'0'0,"-14"5"32"0"0,0 4-96 0 0,-3 5 0 0 0,-7 4 0 0 0,-1 0 0 0 0,6 2 0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5.450"/>
    </inkml:context>
    <inkml:brush xml:id="br0">
      <inkml:brushProperty name="width" value="0.1" units="cm"/>
      <inkml:brushProperty name="height" value="0.1" units="cm"/>
      <inkml:brushProperty name="color" value="#FFFF00"/>
    </inkml:brush>
  </inkml:definitions>
  <inkml:trace contextRef="#ctx0" brushRef="#br0">0 204 919 0 0,'52'-26'80'0'0,"-14"8"-80"0"0,-1-2 0 0 0,-10 5 0 0 0,-9 6 512 0 0,-3 3 96 0 0,5-3 8 0 0,17-5 8 0 0,18-8-264 0 0,12-2-48 0 0,1 4-16 0 0,-6 7 0 0 0,-5 6-232 0 0,-8 7-64 0 0,-1 7 0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5.850"/>
    </inkml:context>
    <inkml:brush xml:id="br0">
      <inkml:brushProperty name="width" value="0.1" units="cm"/>
      <inkml:brushProperty name="height" value="0.1" units="cm"/>
      <inkml:brushProperty name="color" value="#FFFF00"/>
    </inkml:brush>
  </inkml:definitions>
  <inkml:trace contextRef="#ctx0" brushRef="#br0">0 19 1839 0 0,'22'-10'160'0'0,"-2"3"-160"0"0,-3 5 0 0 0,-8 2 0 0 0,2 2 0 0 0,5 0 72 0 0,17-2-72 0 0,17 0 0 0 0,14 0 0 0 0,2 2 0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6.283"/>
    </inkml:context>
    <inkml:brush xml:id="br0">
      <inkml:brushProperty name="width" value="0.1" units="cm"/>
      <inkml:brushProperty name="height" value="0.1" units="cm"/>
      <inkml:brushProperty name="color" value="#FFFF00"/>
    </inkml:brush>
  </inkml:definitions>
  <inkml:trace contextRef="#ctx0" brushRef="#br0">0 10 455 0 0,'15'-6'0'0'0,"-4"3"0"0"0,-4 3 0 0 0,-1 3 0 0 0,-1-1 184 0 0,3 0-8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17.084"/>
    </inkml:context>
    <inkml:brush xml:id="br0">
      <inkml:brushProperty name="width" value="0.1" units="cm"/>
      <inkml:brushProperty name="height" value="0.1" units="cm"/>
      <inkml:brushProperty name="color" value="#FFFF00"/>
    </inkml:brush>
  </inkml:definitions>
  <inkml:trace contextRef="#ctx0" brushRef="#br0">1 54 919 0 0,'72'-7'1059'0'0,"116"4"-1"0"0,73 22-767 0 0,22-9 12 0 0,1-23 320 0 0,-18 0 245 0 0,2-5 78 0 0,-152 8-440 0 0,215 7 0 0 0,-270 8-474 0 0,1-3 0 0 0,0-3 0 0 0,89-12 0 0 0,-132 6 36 0 0,-20 6-21 0 0,-10 3-26 0 0,-87 38-1019 0 0,78-32-1308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23.659"/>
    </inkml:context>
    <inkml:brush xml:id="br0">
      <inkml:brushProperty name="width" value="0.1" units="cm"/>
      <inkml:brushProperty name="height" value="0.1" units="cm"/>
      <inkml:brushProperty name="color" value="#FFFF00"/>
    </inkml:brush>
  </inkml:definitions>
  <inkml:trace contextRef="#ctx0" brushRef="#br0">526 19 10591 0 0,'-3'-2'114'0'0,"0"0"-1"0"0,0 0 1 0 0,0 0 0 0 0,0 1-1 0 0,-1-1 1 0 0,1 1-1 0 0,0-1 1 0 0,-1 1-1 0 0,1 0 1 0 0,-1 0 0 0 0,1 1-1 0 0,-1-1 1 0 0,1 1-1 0 0,-1 0 1 0 0,0 0 0 0 0,1 0-1 0 0,-1 0 1 0 0,1 1-1 0 0,-1-1 1 0 0,1 1-1 0 0,-1 0 1 0 0,1 0 0 0 0,-1 0-1 0 0,1 1 1 0 0,0-1-1 0 0,-6 4 1 0 0,-5 4 316 0 0,0 0 0 0 0,0 2 0 0 0,1 0 0 0 0,-16 17 1 0 0,15-15-721 0 0,-51 52 444 0 0,-105 139-1 0 0,134-146-96 0 0,25-40-59 0 0,-23 31 0 0 0,34-49-70 0 0,0 1 0 0 0,0-1 0 0 0,-1 0 0 0 0,1 1-1 0 0,0-1 1 0 0,-1 1 0 0 0,1-1 0 0 0,0 0 0 0 0,-1 1 0 0 0,1-1 0 0 0,-1 0-1 0 0,1 0 1 0 0,0 1 0 0 0,-1-1 0 0 0,1 0 0 0 0,-1 0 0 0 0,1 0-1 0 0,-1 0 1 0 0,1 0 0 0 0,-1 1 0 0 0,1-1 0 0 0,-1 0 0 0 0,1 0 0 0 0,-1 0-1 0 0,0 0 1 0 0,-2-2-956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24.047"/>
    </inkml:context>
    <inkml:brush xml:id="br0">
      <inkml:brushProperty name="width" value="0.1" units="cm"/>
      <inkml:brushProperty name="height" value="0.1" units="cm"/>
      <inkml:brushProperty name="color" value="#FFFF00"/>
    </inkml:brush>
  </inkml:definitions>
  <inkml:trace contextRef="#ctx0" brushRef="#br0">37 33 9215 0 0,'-35'-33'8231'0'0,"35"34"-8052"0"0,-1 12 530 0 0,4 0-611 0 0,1-1 0 0 0,0 1 1 0 0,1-1-1 0 0,0 0 0 0 0,1 0 1 0 0,0 0-1 0 0,10 11 0 0 0,-4-1 13 0 0,9 10 16 0 0,58 84-102 0 0,8-2-25 0 0,0-9 0 0 0,-7-11 0 0 0,-13-3-30 0 0,-13 2-121 0 0,-49-83 58 0 0,-1-1-1 0 0,0 1 1 0 0,0 0 0 0 0,-1 0-1 0 0,0 1 1 0 0,0-1 0 0 0,-1 1-1 0 0,-1-1 1 0 0,0 1 0 0 0,-1 0-1 0 0,1-1 1 0 0,-2 1 0 0 0,0 0-1 0 0,0-1 1 0 0,-1 1 0 0 0,-3 11-1 0 0,4-18-216 0 0,0 0 0 0 0,0 0-1 0 0,-1 0 1 0 0,1-1 0 0 0,-1 1 0 0 0,0 0-1 0 0,0-1 1 0 0,0 1 0 0 0,-6 6 0 0 0,-1-6-1172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24.418"/>
    </inkml:context>
    <inkml:brush xml:id="br0">
      <inkml:brushProperty name="width" value="0.1" units="cm"/>
      <inkml:brushProperty name="height" value="0.1" units="cm"/>
      <inkml:brushProperty name="color" value="#FFFF00"/>
    </inkml:brush>
  </inkml:definitions>
  <inkml:trace contextRef="#ctx0" brushRef="#br0">117 6 11975 0 0,'-6'-5'4170'0'0,"13"23"-2952"0"0,29 169-214 0 0,-28-114-924 0 0,-1 46-64 0 0,-6-59-16 0 0,-7 73 0 0 0,3-94-256 0 0,-3 0-1 0 0,-1 0 1 0 0,-1-1-1 0 0,-3 0 1 0 0,-1-1-1 0 0,-2 0 1 0 0,-26 52-1 0 0,37-84 15 0 0,1-1-1 0 0,-1 1 1 0 0,0-1-1 0 0,0 1 1 0 0,-1-1 0 0 0,-6 7-1 0 0,-8-1-3750 0 0,1-6-633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04.249"/>
    </inkml:context>
    <inkml:brush xml:id="br0">
      <inkml:brushProperty name="width" value="0.35" units="cm"/>
      <inkml:brushProperty name="height" value="2.1" units="cm"/>
      <inkml:brushProperty name="color" value="#66CC00"/>
      <inkml:brushProperty name="inkEffects" value="pencil"/>
    </inkml:brush>
  </inkml:definitions>
  <inkml:trace contextRef="#ctx0" brushRef="#br0">2232 1075 3567 198020 72532,'-3'1'352'0'0,"-3"1"-352"0"0,0 1 192 0 0,1 0 8 0 0,0 1 0 0 0,0 0 0 0 0,0 0-200 0 0,-2 3-192 0 0,-2 3-232 0 0,0-1-360 0 0,1-1 384 0 0,2-1 920 0 0,3-4 928 0 0,2-2 40 0 0,4-2-16 0 0,1-3-736 0 0,2 0-384 0 0,0-1-72 0 0,0-1-24 0 0,1-1 160 0 0,0-1-272 0 0,0 1-8 0 0,-1-1 184 0 0,-2 0-128 0 0,-1 1 0 0 0,-2 0 0 0 0,-2 2 240 0 0,-1 0 48 0 0,-1 2 16 0 0,-2 0 648 0 0,0 1-464 0 0,0 1 8 0 0,-1 1 544 0 0,0 1-216 0 0,1 0-296 0 0,1 1-416 0 0,2-1-160 0 0,1 0-144 0 0,1-1 0 0 0,1 0 0 0 0,0-1 0 0 0,0 0 72 0 0,0 0-8 0 0,0-2-64 0 0,-2 1 96 0 0,1 0 80 0 0,-2 0 16 0 0,0-1 0 0 0,-2 0 224 0 0,-2-1 40 0 0,-1-1-112 0 0,1 0-256 0 0,0 0-8 0 0,3 0 0 0 0,0 1-80 0 0,2-1 0 0 0,1 0 0 0 0,0-1 0 0 0,2-1 0 0 0,0-2 0 0 0,1-3 0 0 0,-1 0 0 0 0,1-1 72 0 0,-2 0-72 0 0,1 1 112 0 0,-1 2-16 0 0,0 1 0 0 0,0 1 0 0 0,0 1 24 0 0,1 0 0 0 0,-1 0 0 0 0,1 0 0 0 0,0 0-56 0 0,1-1-64 0 0,-1 0 88 0 0,1-2-24 0 0,0-1-64 0 0,0 1 0 0 0,1-1 0 0 0,-2 1 0 0 0,1-1 0 0 0,-1-1 0 0 0,-1 1 0 0 0,0 1 0 0 0,-2 0 144 0 0,0-1 88 0 0,-2 0 64 0 0,0 0-104 0 0,1 1 8 0 0,0 1 112 0 0,0 0-216 0 0,1 1-8 0 0,1 0 0 0 0,1-1-88 0 0,0 0 0 0 0,1 0 0 0 0,0-1 0 0 0,1 2 0 0 0,-1-1 0 0 0,1-1 0 0 0,-1 2 0 0 0,1-1 0 0 0,1 0 0 0 0,-1 2 0 0 0,1-1 0 0 0,0 2 0 0 0,-1 0 0 0 0,1-1 0 0 0,-2 0 0 0 0,1 1 0 0 0,-2-2 0 0 0,1 0 0 0 0,-1-1 0 0 0,-1 0 64 0 0,0 0-64 0 0,-1-1 64 0 0,0 2 8 0 0,0 0 0 0 0,0 1 0 0 0,1 0 0 0 0,-1 0-8 0 0,2 0 0 0 0,0 0-64 0 0,1-1 0 0 0,2-1 0 0 0,1-3 0 0 0,0-2 0 0 0,1-3 0 0 0,0 0 80 0 0,-2-2 16 0 0,0 1-96 0 0,-1 3 88 0 0,-2 2-88 0 0,-1 2 80 0 0,-1 2-80 0 0,-1 0 96 0 0,0 0-32 0 0,-1-1 32 0 0,-1 0 0 0 0,0 0 80 0 0,0 0-88 0 0,1 0-24 0 0,-1 1 32 0 0,0-1-32 0 0,1 0-64 0 0,-1-1 0 0 0,0-1 0 0 0,0 1 0 0 0,0 1 64 0 0,-1 2-64 0 0,0 1 0 0 0,-1 0 64 0 0,-3 1 16 0 0,0 0 0 0 0,1 0-16 511 4,-1 2 32-511-4,0 0-32 0 0,1 0-64 0 0,-1 1 72 0 0,2 0-72 0 0,0 2 0 0 0,0-1 0 0 0,-1 1 64 0 0,1 0-64 512 2,-2 1 0-512-2,1-1 0 0 0,-1 1 0 470-5,-1 0 0-470 5,0 2 64 0 0,0-1-64 0 0,-2 1 72 554 6,-1 0 8-554-6,0 0-80 0 0,0 1 0 0 0,1-1 72 0 0,-4 0-72 0 0,0 1 64 513-2,0-1-64-513 2,-1 0 0 0 0,-2 1 64 0 0,0 0-64 0 0,0 0 0 0 0,2 0 0 0 0,-1-1 0 0 0,2 1 0 0 0,0-1 0 0 0,1 0 64 0 0,1 0-64 0 0,0 0 0 0 0,0 0 0 0 0,1 0 0 0 0,0 0 0 0 0,0 0 64 0 0,0 0-64 0 0,-2 1 0 512-3,-2 0 0-512 3,-3 0 0 0 0,-1 0 0 0 0,0 0 0 0 0,2 0 0 0 0,0-1 0 0 0,1-1 0 0 0,3 0 0 0 0,-1-1 0 0 0,0-1 0 0 0,0 0 64 0 0,1 0-64 0 0,1-1 0 0 0,1 0 0 0 0,-1-1 0 0 0,-1-1 72 0 0,1 1-72 0 0,0-1 0 0 0,1 1 64 0 0,2 0-64 0 0,-1 0 0 0 0,0 0 0 0 0,-2 0 0 0 0,0 0 0 0 0,-3 0 64 0 0,-3-1-64 0 0,-2 0 0 0 0,1 0 0 0 0,-2 0 0 0 0,0 0 0 0 0,0 1 72 0 0,1 0-72 0 0,1 0 0 0 0,1 1 72 0 0,1 0-72 0 0,-2 0 72 0 0,-4 1-72 0 0,0 0 72 0 0,1 0-72 0 0,-1 0 64 0 0,2-1-64 0 0,1 1 0 0 0,-3 0 64 0 0,1-2-64 0 0,1 1 0 0 0,2-1 0 0 0,2 0 64 0 0,-1 0-64 0 0,-4 0 0 0 0,0 0 0 0 0,0 0 0 0 0,2 1 0 0 0,0 0 64 0 0,3 0-64 0 0,0 1 0 0 0,2 0 0 0 0,1 1 80 483 0,0-1-80-483 0,0 1 64 0 0,0 0-64 0 0,0 0 0 0 0,-5 0 64 0 0,-1 0-64 0 0,0 1 0 0 0,0-1 0 0 0,2 0 64 0 0,-2 0-64 0 0,-2 0 0 0 0,-3 0 0 0 0,1-1 0 0 0,3 0 0 0 0,3 0 0 0 0,4-1 0 0 0,1 0 0 0 0,3 0 0 0 0,1 1 0 0 0,0 1 0 0 0,1 0 0 0 0,0 1 0 0 0,1-1 0 0 0,-1 0 0 0 0,0 0 0 0 0,0-1 0 0 0,-1 1 0 0 0,0 0 0 0 0,0 0 0 0 0,2 0 0 0 0,0 0 0 0 0,-1 1 0 0 0,1-1 0 0 0,1 0 0 0 0,-1 1 0 0 0,1-1 0 0 0,1 1 0 0 0,1-1 0 0 0,1 1 0 0 0,1 0 0 0 0,1-1 0 0 0,-1-1 0 0 0,1 0 0 0 0,0 0-64 0 0,1 1 64 0 0,0 0 0 0 0,1 2 0 0 0,-1 0 0 0 0,2 1 0 0 0,-1 0 0 0 0,1 0-64 0 0,0 1 64 0 0,1 0 0 0 0,0 0 0 0 0,1 1 0 0 0,0 0 0 0 0,0 0 0 0 0,1 1 0 0 0,0 1 0 0 0,1 2 0 0 0,0 0 0 0 0,0 0 0 0 0,-1 1 0 0 0,1-1 0 0 0,0 0 0 0 0,-1 2 0 0 0,1 3 0 0 0,0 2 0 0 0,-1 0 0 0 0,0 0 0 0 0,-1 1 0 0 0,0 0 0 0 0,0 2 0 0 0,1-1 0 0 0,-1-2 0 0 0,1-1 0 0 0,0-1 0 0 0,0-2 0 0 0,0 1 0 0 0,0-2 0 0 0,0 1 0 0 0,1 0 0 0 0,1 2 0 0 0,0-2 0 0 0,0 1 0 0 0,0-1 0 0 0,1 2 0 0 0,0-1 0 0 0,0 1 0 0 0,0 1 0 0 0,-1 0 0 0 0,1 0 0 0 0,-1 1 0 0 0,0-1 0 0 0,-1 0 0 0 0,0 0 0 0 0,0-1 0 0 0,0-1 0 0 0,0 0 0 0 0,0-1 0 0 0,1 1 0 0 0,0 0 0 0 0,1-2 0 0 0,-1 1 0 0 0,0-1 0 0 0,0-1 0 0 0,-1 0 0 0 0,-1-1 0 0 0,0 0 0 0 0,0 1 0 0 0,0-2 0 0 0,0 2 0 0 0,1-1 0 0 0,-1 1 0 0 0,1 1 0 0 0,0 1 0 0 0,-1-1 0 0 0,0 1 0 0 0,1-1 0 0 0,-1 1 0 0 0,-1-1 0 0 0,0 1 0 0 0,1-1 0 0 0,-1 0 0 0 0,0 0 0 0 0,1-1 0 0 0,-1 0 0 0 0,1 0 0 0 0,1 1 0 0 0,0 1 0 0 0,1 3 0 0 0,1 0 0 0 0,1-1 0 0 0,-1-2 0 0 0,2-1 0 0 0,0-1 0 0 0,1 0 0 0 0,1-1 0 0 0,1 0-64 0 0,1-1 64 0 0,1 0 0 0 0,1 0 0 0 0,0 0 0 0 0,2-1 0 0 0,0 0 0 0 0,1-2 0 0 0,1 0 0 0 0,-1 0 0 0 0,0-1 0 0 0,-1 0 0 0 0,0-1 0 0 0,-2 1 0 0 0,0 0 0 0 0,1 0 0 0 0,1 2 0 0 0,0-1 0 0 0,2 1 0 0 0,2 1 0 0 0,-1-1 0 0 0,0 0 0 0 0,0 0-64 0 0,1-1 64 0 0,-1 0 0 0 0,2-1 0 0 0,0 1 0 0 0,0-2 0 0 0,2 0 0 0 0,1-1 0 0 0,0-1 0 0 0,0 0 0 0 0,0 0 0 0 0,0 1 0 0 0,0 0 0 0 0,1 0 0 0 0,1 1 0 0 0,1 0 0 0 0,0 1 0 0 0,1-1 0 0 0,-4 1 0 0 0,9-1 0 0 0,5-1 0 0 0,1-1 0 0 0,-2-2 0 0 0,-1-2 0 0 0,-3-3 0 0 0,0-2 0 0 0,7-4 0 0 0,2-2 0 0 0,3-2 0 0 0,-2 1 0 0 0,-1 0 0 0 0,-1 0 0 0 0,-1 0 0 0 0,-2 1 0 0 0,0 1 0 0 0,3-2 0 0 0,0 2 0 0 0,-2 1 0 0 0,-1 1 0 0 0,-1 1 64 0 0,-4 2-64 0 0,-3 1-848 0 0,-4 1-1256 0 0,-6 1-22215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24.808"/>
    </inkml:context>
    <inkml:brush xml:id="br0">
      <inkml:brushProperty name="width" value="0.1" units="cm"/>
      <inkml:brushProperty name="height" value="0.1" units="cm"/>
      <inkml:brushProperty name="color" value="#FFFF00"/>
    </inkml:brush>
  </inkml:definitions>
  <inkml:trace contextRef="#ctx0" brushRef="#br0">12 19 16295 0 0,'-5'-7'479'0'0,"-1"-4"653"0"0,6 11-1118 0 0,1 0 1 0 0,-1 0-1 0 0,1 0 1 0 0,-1 0-1 0 0,1 0 0 0 0,-1-1 1 0 0,1 1-1 0 0,-1 0 1 0 0,1 0-1 0 0,-1 0 0 0 0,1 1 1 0 0,-1-1-1 0 0,1 0 1 0 0,-1 0-1 0 0,1 0 0 0 0,-1 0 1 0 0,1 0-1 0 0,-1 1 1 0 0,1-1-1 0 0,-1 0 1 0 0,1 0-1 0 0,-1 1 0 0 0,0-1 1 0 0,1 0-1 0 0,0 1 1 0 0,38 15 371 0 0,0-2 0 0 0,2-2 1 0 0,46 8-1 0 0,128 11-157 0 0,100-5-2755 0 0,-249-24 1124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30.256"/>
    </inkml:context>
    <inkml:brush xml:id="br0">
      <inkml:brushProperty name="width" value="0.1" units="cm"/>
      <inkml:brushProperty name="height" value="0.1" units="cm"/>
      <inkml:brushProperty name="color" value="#FFFF00"/>
    </inkml:brush>
  </inkml:definitions>
  <inkml:trace contextRef="#ctx0" brushRef="#br0">0 55 1495 0 0,'4'-22'64'0'0,"0"8"16"0"0,-1 4-80 0 0,-1 3 0 0 0,0 5 0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30.643"/>
    </inkml:context>
    <inkml:brush xml:id="br0">
      <inkml:brushProperty name="width" value="0.1" units="cm"/>
      <inkml:brushProperty name="height" value="0.1" units="cm"/>
      <inkml:brushProperty name="color" value="#FFFF00"/>
    </inkml:brush>
  </inkml:definitions>
  <inkml:trace contextRef="#ctx0" brushRef="#br0">1 205 4143 0 0,'27'-14'368'0'0,"-1"-1"-296"0"0,-8 4-72 0 0,-7 4 0 0 0,0 1-64 0 0,5-1-32 0 0,15-9-8 0 0,19-10 0 0 0,12-5 104 0 0,2 3 96 0 0,-7 5-24 0 0,-8 10 0 0 0,-10 6-72 0 0,-10 8 0 0 0,-7 7 0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34.263"/>
    </inkml:context>
    <inkml:brush xml:id="br0">
      <inkml:brushProperty name="width" value="0.1" units="cm"/>
      <inkml:brushProperty name="height" value="0.1" units="cm"/>
      <inkml:brushProperty name="color" value="#FFFF00"/>
    </inkml:brush>
  </inkml:definitions>
  <inkml:trace contextRef="#ctx0" brushRef="#br0">1 6 455 0 0,'12'-2'341'0'0,"1"0"-1"0"0,0 1 0 0 0,0 1 0 0 0,-1 0 0 0 0,1 1 1 0 0,0 0-1 0 0,20 5 0 0 0,6 5-226 0 0,40 16 0 0 0,-24-8 530 0 0,-36-14-337 0 0,2 0 0 0 0,-1-2 0 0 0,0-1 1 0 0,1 0-1 0 0,-1-2 0 0 0,38-3 0 0 0,-2 1 10 0 0,99 8-1 0 0,-127-4-293 0 0,167 23 235 0 0,-116-13-35 0 0,114 2 0 0 0,-76-16 131 0 0,54 0-132 0 0,7 1-104 0 0,430 0 439 0 0,-256-5-282 0 0,6-5-63 0 0,0 0-94 0 0,-341 11-117 0 0,343-12 126 0 0,-295 8-95 0 0,65 5 0 0 0,217 3-32 0 0,-303-4 0 0 0,43-2 13 0 0,-41 0 4 0 0,1 2 0 0 0,72 9 0 0 0,-52 1-17 0 0,71 15 0 0 0,-78-14-2 0 0,113 8-1 0 0,63-14 52 0 0,-207-5-29 0 0,85 1-18 0 0,-10 1 120 0 0,193-22 0 0 0,-188 7-55 0 0,0 4 1 0 0,151 8-1 0 0,-1 28 70 0 0,-158-13-146 0 0,104 16 9 0 0,-196-28 1 0 0,0-1 0 0 0,0 2 0 0 0,-1-1 0 0 0,1 1 0 0 0,-1 1 0 0 0,0 0 0 0 0,0 0 1 0 0,0 0-1 0 0,0 1 0 0 0,-1 0 0 0 0,12 10 0 0 0,18 26-2883 0 0,-19-15-329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41.790"/>
    </inkml:context>
    <inkml:brush xml:id="br0">
      <inkml:brushProperty name="width" value="0.1" units="cm"/>
      <inkml:brushProperty name="height" value="0.1" units="cm"/>
      <inkml:brushProperty name="color" value="#FFFF00"/>
    </inkml:brush>
  </inkml:definitions>
  <inkml:trace contextRef="#ctx0" brushRef="#br0">0 134 3679 0 0,'32'-28'328'0'0,"0"3"-264"0"0,3 5-64 0 0,-2 3 0 0 0,4-1 0 0 0,-10 5 0 0 0,-7 4-96 0 0,-9 5 96 0 0,-5 6-96 0 0,-1-2 96 0 0,6 0-80 0 0,7-2 80 0 0,4 2-136 0 0,4 0 16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50.480"/>
    </inkml:context>
    <inkml:brush xml:id="br0">
      <inkml:brushProperty name="width" value="0.1" units="cm"/>
      <inkml:brushProperty name="height" value="0.1" units="cm"/>
      <inkml:brushProperty name="color" value="#FFFF00"/>
    </inkml:brush>
  </inkml:definitions>
  <inkml:trace contextRef="#ctx0" brushRef="#br0">1 95 1583 0 0,'38'-23'64'0'0,"-10"6"24"0"0,-3 4-88 0 0,-8 6 0 0 0,-6 3 0 0 0,-6 1 0 0 0,3 1 0 0 0,6-4 0 0 0,12 1 0 0 0,5-4 0 0 0,6 3 0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2:55.844"/>
    </inkml:context>
    <inkml:brush xml:id="br0">
      <inkml:brushProperty name="width" value="0.1" units="cm"/>
      <inkml:brushProperty name="height" value="0.1" units="cm"/>
      <inkml:brushProperty name="color" value="#FFFF00"/>
    </inkml:brush>
  </inkml:definitions>
  <inkml:trace contextRef="#ctx0" brushRef="#br0">1 9 455 0 0,'119'-8'908'0'0,"188"12"-1"0"0,182 37-554 0 0,-405-32-318 0 0,103 26-1 0 0,59 8 25 0 0,-206-39-59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3:00.425"/>
    </inkml:context>
    <inkml:brush xml:id="br0">
      <inkml:brushProperty name="width" value="0.1" units="cm"/>
      <inkml:brushProperty name="height" value="0.1" units="cm"/>
      <inkml:brushProperty name="color" value="#FFFF00"/>
    </inkml:brush>
  </inkml:definitions>
  <inkml:trace contextRef="#ctx0" brushRef="#br0">0 0 455 0 0,'24'4'0'0'0,"-9"0"0"0"0,-1 1 0 0 0,-4-1 0 0 0,-5 0 152 0 0,-1-1-16 0 0,-1 1 0 0 0,5 3 0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3:05.280"/>
    </inkml:context>
    <inkml:brush xml:id="br0">
      <inkml:brushProperty name="width" value="0.1" units="cm"/>
      <inkml:brushProperty name="height" value="0.1" units="cm"/>
      <inkml:brushProperty name="color" value="#FFFF00"/>
    </inkml:brush>
  </inkml:definitions>
  <inkml:trace contextRef="#ctx0" brushRef="#br0">1 9 455 0 0,'15'-5'826'0'0,"-14"5"-657"0"0,0-1-1 0 0,0 1 0 0 0,-1-1 1 0 0,1 1-1 0 0,0 0 0 0 0,0-1 1 0 0,0 1-1 0 0,0 0 0 0 0,-1 0 1 0 0,1 0-1 0 0,0 0 1 0 0,0-1-1 0 0,0 1 0 0 0,0 0 1 0 0,0 1-1 0 0,0-1 0 0 0,-1 0 1 0 0,1 0-1 0 0,0 0 0 0 0,1 1 1 0 0,57 22 1442 0 0,-41-14-1401 0 0,0-2 0 0 0,1-1 0 0 0,19 5-1 0 0,13 0 321 0 0,1-2-1 0 0,85 3 0 0 0,-71-15-291 0 0,29 2-28 0 0,-67 1-86 0 0,0-2 0 0 0,50-8 0 0 0,-45 5-8 0 0,51-2-1 0 0,122 12 66 0 0,-1-4-50 0 0,16 1-62 0 0,-194 1-69 0 0,1 1 0 0 0,-1 2 0 0 0,27 9 0 0 0,4 1 0 0 0,11-2 50 0 0,137 11-1 0 0,72-19 162 0 0,-123-2-113 0 0,97-2 121 0 0,-32-19-91 0 0,75 2 50 0 0,36-4 17 0 0,-252 11-163 0 0,93 4 0 0 0,80 15 32 0 0,137-16 0 0 0,3-16 64 0 0,-207 8-93 0 0,-21 1-6 0 0,268 15 35 0 0,-157 3-64 0 0,-28 11 0 0 0,-149-7-1 0 0,65 4 66 0 0,-27-16-64 0 0,127 3 52 0 0,-170-1-45 0 0,26 1 48 0 0,202-3-46 0 0,-9 0 1 0 0,22 14 30 0 0,-119-6-29 0 0,-49 12-12 0 0,42-3 26 0 0,64 2 12 0 0,-162-24-38 0 0,-73 4 0 0 0,1 1 0 0 0,55 4 0 0 0,-71 1 0 0 0,236 20 0 0 0,-57-16 0 0 0,-10-8 34 0 0,-14 0-4 0 0,-56 1-30 0 0,151-20 0 0 0,-221 13 0 0 0,-35 4 0 0 0,0 0 0 0 0,1 1 0 0 0,-1 1 0 0 0,1 1 0 0 0,-1 0 0 0 0,1 1 0 0 0,25 5 0 0 0,-40-6-18 0 0,-1 1 1 0 0,1-1-1 0 0,-1 0 0 0 0,0 1 0 0 0,1-1 0 0 0,-1 1 0 0 0,0-1 0 0 0,1 1 0 0 0,-1 0 0 0 0,0 0 0 0 0,0-1 0 0 0,1 1 1 0 0,-1 0-1 0 0,0 0 0 0 0,0 0 0 0 0,0 0 0 0 0,0 0 0 0 0,0 0 0 0 0,-1 1 0 0 0,1-1 0 0 0,0 0 0 0 0,0 0 1 0 0,-1 1-1 0 0,1-1 0 0 0,-1 0 0 0 0,1 1 0 0 0,-1-1 0 0 0,0 0 0 0 0,1 1 0 0 0,-1-1 0 0 0,0 1 0 0 0,0-1 0 0 0,0 1 1 0 0,0-1-1 0 0,0 0 0 0 0,0 1 0 0 0,-1-1 0 0 0,1 1 0 0 0,0-1 0 0 0,-1 0 0 0 0,1 1 0 0 0,-1-1 0 0 0,1 0 1 0 0,-1 1-1 0 0,0-1 0 0 0,1 0 0 0 0,-1 0 0 0 0,-2 2 0 0 0,-7 8-977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3:08.145"/>
    </inkml:context>
    <inkml:brush xml:id="br0">
      <inkml:brushProperty name="width" value="0.1" units="cm"/>
      <inkml:brushProperty name="height" value="0.1" units="cm"/>
      <inkml:brushProperty name="color" value="#FFFF00"/>
    </inkml:brush>
  </inkml:definitions>
  <inkml:trace contextRef="#ctx0" brushRef="#br0">2 60 1839 0 0,'-2'-28'446'0'0,"4"23"-302"0"0,4-15 363 0 0,-6 19-477 0 0,0 1 0 0 0,0 0-1 0 0,1 0 1 0 0,-1-1 0 0 0,0 1 0 0 0,0 0 0 0 0,0 0 0 0 0,0-1 0 0 0,0 1 0 0 0,0 0 0 0 0,0 0 0 0 0,1-1 0 0 0,-1 1 0 0 0,0 0 0 0 0,0 0 0 0 0,0 0-1 0 0,0-1 1 0 0,1 1 0 0 0,-1 0 0 0 0,0 0 0 0 0,0 0 0 0 0,1 0 0 0 0,-1 0 0 0 0,0-1 0 0 0,0 1 0 0 0,0 0 0 0 0,1 0 0 0 0,-1 0 0 0 0,0 0 0 0 0,1 0 0 0 0,-1 0-1 0 0,0 0 1 0 0,0 0 0 0 0,1 0 0 0 0,-1 0 0 0 0,0 0 0 0 0,0 0 0 0 0,1 0 0 0 0,-1 0 0 0 0,0 0 0 0 0,0 0 0 0 0,1 0 0 0 0,-1 0 0 0 0,0 1 0 0 0,0-1 0 0 0,1 0-1 0 0,-1 0 1 0 0,0 0 0 0 0,0 0 0 0 0,0 0 0 0 0,1 1 0 0 0,-1-1 0 0 0,0 0 0 0 0,0 0 0 0 0,0 0 0 0 0,0 1 0 0 0,1-1 0 0 0,-1 0 0 0 0,0 0 0 0 0,0 1 0 0 0,0-1-1 0 0,32 17 1721 0 0,-28-14-1680 0 0,1 0 0 0 0,-1 0 0 0 0,1-1 0 0 0,0 0 1 0 0,0 1-1 0 0,0-1 0 0 0,0-1 0 0 0,0 1 0 0 0,1-1 0 0 0,-1 0 1 0 0,8 0-1 0 0,-2-1 191 0 0,0 0 0 0 0,1-1 0 0 0,-1-1-1 0 0,16-3 1 0 0,-8 3-91 0 0,1 1-1 0 0,0 0 0 0 0,-1 2 0 0 0,1 0 0 0 0,32 7 0 0 0,-49-7-168 0 0,41-2 62 0 0,-6 0 13 0 0,11 4 52 0 0,40 5-11 0 0,4 0-39 0 0,-67-7-7 0 0,1 2 1 0 0,-1 0-1 0 0,35 10 0 0 0,-23 0 4 0 0,-27-8-58 0 0,-1-1 1 0 0,1-1 0 0 0,0 0 0 0 0,0 0 0 0 0,12 0-1 0 0,1-2 73 0 0,39-5 0 0 0,1 0 104 0 0,20 3-112 0 0,77 2 102 0 0,-111-1-114 0 0,0-3 0 0 0,90-16 0 0 0,-6 1 30 0 0,39 8-38 0 0,63-7 14 0 0,-194 12-52 0 0,-1 2 0 0 0,49 4 0 0 0,82 12 87 0 0,-109-7-91 0 0,-9-3 7 0 0,54-5-1 0 0,-53 2-26 0 0,101 13 0 0 0,-61-3 0 0 0,30 3 1 0 0,125 5 52 0 0,-97-11-1 0 0,-68-3 88 0 0,25 4-91 0 0,51 1 115 0 0,69-23-27 0 0,1 1 35 0 0,-93 16-112 0 0,101-3 62 0 0,163-15-58 0 0,-100 5-1 0 0,-227 6-52 0 0,311 11 181 0 0,-320-5-112 0 0,68-8 1 0 0,4 0 25 0 0,105 3 11 0 0,-191 3-67 0 0,26-1-43 0 0,78 11 0 0 0,-111-6 36 0 0,-1-2 0 0 0,85-6-1 0 0,-97 2 7 0 0,-3 0 130 0 0,0-1-1 0 0,51-12 0 0 0,-78 15-165 0 0,-1-1 0 0 0,0 1-1 0 0,1-1 1 0 0,-1 1 0 0 0,1 0-1 0 0,-1 0 1 0 0,1 0 0 0 0,-1 0-1 0 0,1 0 1 0 0,-1 0 0 0 0,1 0-1 0 0,-1 1 1 0 0,1-1 0 0 0,1 1-1 0 0,-2-1-7 0 0,-1 1 0 0 0,1 0-1 0 0,0-1 1 0 0,-1 1 0 0 0,1-1-1 0 0,-1 1 1 0 0,0-1 0 0 0,1 1-1 0 0,-1 0 1 0 0,0-1 0 0 0,1 1-1 0 0,-1 0 1 0 0,0-1 0 0 0,0 1-1 0 0,1 0 1 0 0,-1 0 0 0 0,0-1-1 0 0,0 1 1 0 0,0 0 0 0 0,0 0-1 0 0,0-1 1 0 0,0 1 0 0 0,0 0-1 0 0,0 0 1 0 0,0-1 0 0 0,-1 1-1 0 0,1 0 1 0 0,0 0 0 0 0,0-1-1 0 0,-1 1 1 0 0,1 0 0 0 0,-1 0-1 0 0,-5 15-990 0 0,-3 4-3948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6:59.176"/>
    </inkml:context>
    <inkml:brush xml:id="br0">
      <inkml:brushProperty name="width" value="0.1" units="cm"/>
      <inkml:brushProperty name="height" value="0.1" units="cm"/>
      <inkml:brushProperty name="color" value="#FFFF00"/>
    </inkml:brush>
  </inkml:definitions>
  <inkml:trace contextRef="#ctx0" brushRef="#br0">1590 1 15175 0 0,'-38'3'598'0'0,"0"2"0"0"0,1 1 0 0 0,-71 22-1 0 0,95-24-437 0 0,-45 13 44 0 0,4-1 523 0 0,0-1 0 0 0,-1-4 0 0 0,-78 8 0 0 0,22-11 1007 0 0,1 6 1 0 0,1 3 0 0 0,-149 45-1 0 0,209-44-1404 0 0,-69 33-1 0 0,82-33-1255 0 0,0-2 1 0 0,-1-2 0 0 0,-69 18 0 0 0,74-28-762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07.115"/>
    </inkml:context>
    <inkml:brush xml:id="br0">
      <inkml:brushProperty name="width" value="0.35" units="cm"/>
      <inkml:brushProperty name="height" value="2.1" units="cm"/>
      <inkml:brushProperty name="color" value="#66CC00"/>
      <inkml:brushProperty name="inkEffects" value="pencil"/>
    </inkml:brush>
  </inkml:definitions>
  <inkml:trace contextRef="#ctx0" brushRef="#br0">1950 1250 7831 200046 74555,'-1'0'696'0'0,"0"0"-560"0"0,-1 2 400 0 0,1-1 704 0 0,2 1-520 0 0,3-1-720 0 0,4 0-320 0 0,4-3-168 0 0,0 0 240 0 0,1-3 248 0 0,-3 0 64 0 0,-2 0 8 0 0,-2-2 504 0 0,-3 0 616 0 0,-1-1 32 0 0,-2 0 24 0 0,-2 1-624 0 0,0 0-208 0 0,-1 0 336 0 0,0 0-384 0 0,1 1-96 0 0,-1-2 232 0 0,0 0-256 0 0,0 0-32 0 0,1 0-8 0 0,0 0 0 0 0,1 0 0 0 0,1-1 16 0 0,0-1 240 0 0,2-3 24 0 0,1-3 40 0 0,2-3-40 0 0,1-1-48 0 0,2-1-64 0 0,-1 1-216 0 0,0 3-8 0 0,-1 1 0 0 0,-1 3-16 0 0,1 0 136 0 0,0 1-136 0 0,0 1-24 0 0,0 0-8 0 0,0 1 0 0 0,0 0 0 0 0,0 0-32 0 0,1-2 56 0 0,1 0-64 0 0,1-1 72 0 0,3 0 168 0 0,0-1-152 0 0,1 0 8 0 0,2-1 160 0 0,0 0-160 0 0,-1 1-56 0 0,-1 0-8 0 0,0 2 0 0 0,-2 1 0 0 0,-1 1-96 0 0,-1 2 0 0 0,0-1 64 0 0,1 0-64 0 0,-1 0 72 0 0,0 0-72 0 0,-2-1 136 0 0,-2 1-64 0 0,-1 1 0 0 0,-2 0 104 0 0,0 0-64 0 0,-1 2 0 0 0,0-1 0 0 0,0 1-40 0 0,0 0-8 0 0,2-1 0 0 0,0-1 0 0 0,2-2-64 0 0,1 1 64 0 0,0-2-64 0 0,2 1 64 0 0,-1-1-64 0 0,1-1 0 0 0,1 0 0 0 0,1-4 64 0 0,1-2-64 0 0,-1 0 0 0 0,1-3 64 0 0,-1-1 0 0 0,-2 2-64 0 0,-1 2 64 0 0,-1 1 0 0 0,-1 1 64 0 0,-1 1-64 0 0,-1 1 8 0 0,-2 1 72 0 0,0-1-72 0 0,-1 2-8 0 0,0 1-64 0 0,-1 0 64 0 0,0 3-64 0 0,0-1 0 0 0,-1 0 64 0 0,-1 0-64 0 0,1 1 0 0 0,-1 1 72 0 0,-1 0-72 0 0,1 0 0 0 0,-1 1 72 0 0,0-1-72 0 0,-2-1 72 0 0,-1-2-72 0 0,-1 0 72 0 0,-1 1-72 0 0,0-2 0 0 0,-1 2 64 0 0,0 1-64 0 0,0-1 0 0 0,-2 1 64 0 0,0 1-64 0 0,0 0 0 0 0,1 2 64 0 0,0 1-64 0 0,-1 0 0 0 0,0 1 0 0 0,1-1 0 0 0,0 0 0 0 0,0 0 64 0 0,-2 0-64 0 0,0-1 0 0 0,-1 0 0 0 0,-1 0 0 0 0,0 0 64 0 0,-5 1-64 0 0,-2-1 64 0 0,0 1-64 0 0,-3 0 80 0 0,1 1 0 0 0,0 1-80 0 0,-2 2 0 0 0,0 0 0 0 0,1 2 0 0 0,1-1 0 0 0,1 0 64 0 0,1 0-64 0 0,1 0 0 0 0,1 1 0 0 0,1-1 0 0 0,0-1 0 0 0,-1 1 0 512 4,1 0 0-512-4,-1 0 0 0 0,-3 0 0 0 0,-4 0 0 0 0,-4 2 64 0 0,-1-1-64 0 0,3 0 0 0 0,2 0 64 465-2,2-1-64-465 2,-3 1 0 0 0,1 0 0 0 0,0-1 0 0 0,-2 0 64 0 0,-1 0-64 513 1,2 0 0-513-1,-2 0 0 0 0,2 0 0 0 0,1-1 0 0 0,2 0 0 0 0,3 1 0 0 0,-1-1 0 0 0,-4 0 64 0 0,-5 0-64 0 0,1 0 0 0 0,2 0 64 0 0,2 0-64 0 0,2 0 0 0 0,2 0 0 0 0,3 1 0 0 0,0-1 0 0 0,1 1 0 0 0,0 0 0 0 0,2-2 0 0 0,0 1 0 0 0,1 0 0 0 0,-3-1 0 0 0,-5 1 0 513 1,-6 0 0-513-1,-1 0 0 0 0,1 0 0 0 0,2 1 0 0 0,2-1 64 0 0,3 1-64 0 0,1 0 0 0 0,2 1 0 0 0,2-1 0 0 0,0 0 0 0 0,2-1 0 0 0,-1-1 0 0 0,-3 1 0 0 0,-2-1 0 0 0,-3 0 0 0 0,2 0 0 0 0,1 0 0 0 0,1 0 0 0 0,3 1 0 0 0,1-1 0 0 0,1 1 0 0 0,1 0 0 0 0,0 1 0 0 0,0-1 0 0 0,1 1 0 0 0,1 0 0 0 0,1 0 0 0 0,0-1 0 0 0,1 0 0 0 0,-1 0 0 0 0,1 0 0 0 0,0 0 0 0 0,1 0 0 0 0,1 0 0 0 0,1 0 0 0 0,1-1 0 0 0,0-1 0 0 0,0 0 0 0 0,1 0 0 0 0,0-1 0 0 0,0-1 0 0 0,0 0 0 0 0,-1 0 0 0 0,0-1 0 0 0,1 1 0 0 0,0 1 0 0 0,1 0 0 0 0,0 2 0 0 0,1 0 0 0 0,-1 0 0 0 0,1 1 0 0 0,0 0 0 514 0,-1 0 0-514 0,0 1 0 0 0,0 0 0 0 0,1 0 0 0 0,0 0 0 0 0,1 1 0 0 0,0-1 0 0 0,0 1 0 0 0,-1 2 0 0 0,1-1 0 0 0,0 1 0 0 0,-1 0 0 0 0,1 0 0 0 0,0 0 0 0 0,0 1 0 0 0,-1 0 0 0 0,0 2 0 0 0,-1 2 0 0 0,1 0 0 0 0,0 4 0 0 0,-1 2 0 0 0,1 0 0 0 0,0 5 0 0 0,0 1 0 0 0,2 1 0 0 0,0 0 0 513-2,0 0 0-513 2,1 0 0 0 0,1 1 0 0 0,-1-1 0 0 0,1 0 0 0 0,-2 0 0 0 0,0 0 0 0 0,0 0 0 0 0,-1 0 0 0 0,1-1 0 0 0,0 1 0 0 0,-1-2 0 0 0,1-1 0 0 0,0-1 0 0 0,0-2 0 0 0,0 0 0 0 0,0 0 0 0 0,0 0 0 0 0,0 1 0 0 0,1 0 0 0 0,0 0 0 0 0,0 0 0 0 0,-1 0 0 0 0,1-1 0 0 0,1-1 0 0 0,0 0 0 0 0,0 0 0 0 0,0 0 0 0 0,0 1 0 0 0,2 2 0 0 0,-1 2 0 0 0,0-1 0 0 0,1 1 0 0 0,-1-2 0 0 0,1 4 0 0 0,-1 3 0 0 0,1 1 0 0 0,-1-2 0 0 0,0-3 0 0 0,0-1 0 0 0,0-2 0 0 0,0-3 0 0 0,0 0 0 0 0,2-1 0 0 0,1 1 0 0 0,2 2 0 0 0,5-1 0 0 0,3 0-64 0 0,0-3 64 0 0,0-2 0 0 0,-1-3 0 0 0,-1-3 0 0 0,0 0 0 0 0,-2-2 0 0 0,0 0 0 0 0,0-1 0 0 0,1 1 0 0 0,1 0 0 0 0,1-1 0 0 0,0 1 0 0 0,5-2 0 0 0,2 1 0 0 0,1-2 0 0 0,1 1 0 0 0,1-1 0 0 0,-1 0 0 0 0,1 0 0 0 0,4-2 0 0 0,7-1 0 0 0,2 0 0 0 0,-1 0 0 0 0,-1-1 0 0 0,0 0 0 0 0,-1 0 0 0 0,-1-1 0 0 0,2 0 0 0 0,1-1 0 0 0,5-3 0 0 0,2 0 0 0 0,-1 0 0 0 0,-2 0 0 0 0,-4 1 0 0 0,-3 1 0 0 0,-1 0 0 0 0,-2 2 0 0 0,1 1 0 0 0,0 0 0 0 0,2 1 0 0 0,7-1 0 0 0,4-1 0 0 0,1 0 0 0 0,0 0 0 0 0,0-1 0 0 0,0 1 0 0 0,-1-2 0 0 0,-1 0 0 0 0,-1 0 0 0 0,-1-1 0 0 0,-2 1 0 0 0,1 0 0 0 0,-3 1 0 0 0,-3 0 0 0 0,-6 2 0 0 0,-4 0 0 0 0,-4 1 64 0 0,-2 0-64 0 0,0 1 0 0 0,-1-1 64 0 0,-3 1-64 0 0,-2 0 64 0 0,-4-1 8 0 0,-2 1-72 0 0,-3 0 80 0 0,-1 1-80 0 0,-1 0 0 0 0,-1-1 0 0 0,1-2-1104 0 0,1-4-1472 0 0,1-1-22447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6T00:13:19.953"/>
    </inkml:context>
    <inkml:brush xml:id="br0">
      <inkml:brushProperty name="width" value="0.1" units="cm"/>
      <inkml:brushProperty name="height" value="0.1" units="cm"/>
      <inkml:brushProperty name="color" value="#FFFF00"/>
    </inkml:brush>
  </inkml:definitions>
  <inkml:trace contextRef="#ctx0" brushRef="#br0">1 120 1007 0 0,'181'9'136'0'0,"34"-1"136"0"0,-117-12-132 0 0,-27-1-8 0 0,0 4 0 0 0,-1 3 0 0 0,73 11 0 0 0,-54-1 335 0 0,1-5 0 0 0,136-5-1 0 0,-135 0-313 0 0,1 4 0 0 0,112 23-1 0 0,-65-9-115 0 0,-92-16 12 0 0,60-2-1 0 0,-29-2-20 0 0,19 0-11 0 0,-50-2-1 0 0,0 3 0 0 0,55 8-1 0 0,-8 7-5 0 0,-12-1 17 0 0,123 7 0 0 0,-53-21-27 0 0,109 5 0 0 0,219 3 0 0 0,-205-11 126 0 0,108-9 98 0 0,-283 0-16 0 0,158 2 0 0 0,129-4-26 0 0,-133-1-98 0 0,-128 13-77 0 0,120-6 28 0 0,-175 2-24 0 0,104-22 0 0 0,-100 13 14 0 0,0 4 0 0 0,116-1 0 0 0,-92 5 111 0 0,110-22-1 0 0,31-2 66 0 0,-77 22-111 0 0,125-13 63 0 0,-197 7-124 0 0,-21 2 7 0 0,1 4 1 0 0,71 0-1 0 0,-100 9-34 0 0,323-8 68 0 0,-219-5-38 0 0,199 10 0 0 0,-69-4-32 0 0,-186 0 0 0 0,115 6 0 0 0,-115 8 0 0 0,192 7 0 0 0,138 0 64 0 0,-294-1-64 0 0,15 2 0 0 0,-17-10 0 0 0,7-1 0 0 0,166 28 0 0 0,-238-23 0 0 0,0-3 0 0 0,0-2 0 0 0,82-4 0 0 0,-67-1 0 0 0,125 17 0 0 0,-50-2 0 0 0,-41-10 91 0 0,166-15 0 0 0,-63 1 897 0 0,-180 9-873 0 0,0 2 0 0 0,-1 2 0 0 0,1 0-1 0 0,53 16 1 0 0,-52-9-115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24.375"/>
    </inkml:context>
    <inkml:brush xml:id="br0">
      <inkml:brushProperty name="width" value="0.1" units="cm"/>
      <inkml:brushProperty name="height" value="0.1" units="cm"/>
      <inkml:brushProperty name="color" value="#E71224"/>
    </inkml:brush>
  </inkml:definitions>
  <inkml:trace contextRef="#ctx0" brushRef="#br0">981 96 12263 0 0,'-3'-1'291'0'0,"2"0"-210"0"0,-1-1-1 0 0,0 1 1 0 0,0 0 0 0 0,0 0-1 0 0,0 0 1 0 0,0 0-1 0 0,0 0 1 0 0,0 1 0 0 0,0-1-1 0 0,0 1 1 0 0,0-1-1 0 0,-3 1 1 0 0,17-35-1498 0 0,-12 33 1499 0 0,0 0 0 0 0,-1 0 0 0 0,1 0 1 0 0,-1 0-1 0 0,0 0 0 0 0,0 0 0 0 0,0 0 0 0 0,0 0 1 0 0,0 0-1 0 0,0 0 0 0 0,0 0 0 0 0,0 1 1 0 0,-1-1-1 0 0,1 0 0 0 0,-1 1 0 0 0,0-1 0 0 0,1 1 1 0 0,-1 0-1 0 0,0-1 0 0 0,0 1 0 0 0,1 0 0 0 0,-1 0 1 0 0,0 0-1 0 0,0 0 0 0 0,0 1 0 0 0,-1-1 1 0 0,1 1-1 0 0,0-1 0 0 0,-3 0 0 0 0,-2 0 273 0 0,0 0-1 0 0,-1 0 1 0 0,1 0-1 0 0,0 1 1 0 0,-1 0-1 0 0,1 0 1 0 0,-12 2-1 0 0,-122 21 1206 0 0,63-13-296 0 0,-412 70 4053 0 0,475-77-5291 0 0,4-1-269 0 0,0 0-1 0 0,0-1 0 0 0,-1 0 0 0 0,1-1 0 0 0,0 0 0 0 0,0-1 0 0 0,-21-3 0 0 0,19-1-1844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25.652"/>
    </inkml:context>
    <inkml:brush xml:id="br0">
      <inkml:brushProperty name="width" value="0.1" units="cm"/>
      <inkml:brushProperty name="height" value="0.1" units="cm"/>
      <inkml:brushProperty name="color" value="#E71224"/>
    </inkml:brush>
  </inkml:definitions>
  <inkml:trace contextRef="#ctx0" brushRef="#br0">1585 24 7775 0 0,'-8'-2'474'0'0,"6"2"-339"0"0,0 0 1 0 0,1 0-1 0 0,-1 0 1 0 0,0 0-1 0 0,1 0 0 0 0,-1-1 1 0 0,1 1-1 0 0,-1-1 1 0 0,0 1-1 0 0,1-1 0 0 0,-1 0 1 0 0,1 0-1 0 0,0 1 1 0 0,-1-1-1 0 0,-1-2 0 0 0,3 3-5 0 0,1-9 2415 0 0,-3 8-2238 0 0,-1 0 0 0 0,1 0 0 0 0,-1 1 1 0 0,1 0-1 0 0,-1-1 0 0 0,1 1 0 0 0,-1 0 0 0 0,1 0 0 0 0,-1 0 0 0 0,0 1 0 0 0,1-1 1 0 0,-1 1-1 0 0,1-1 0 0 0,-1 1 0 0 0,-2 1 0 0 0,-42 19 302 0 0,31-13-177 0 0,-15 5 148 0 0,-1-1 1 0 0,-1-2 0 0 0,-42 9-1 0 0,44-15 163 0 0,-57 1 0 0 0,46-3-501 0 0,-47-1 415 0 0,0-3-1 0 0,-160-25 0 0 0,143 12-84 0 0,0 5 0 0 0,-185 6-1 0 0,156 4-4550 0 0,88-2-4350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27.018"/>
    </inkml:context>
    <inkml:brush xml:id="br0">
      <inkml:brushProperty name="width" value="0.1" units="cm"/>
      <inkml:brushProperty name="height" value="0.1" units="cm"/>
      <inkml:brushProperty name="color" value="#E71224"/>
    </inkml:brush>
  </inkml:definitions>
  <inkml:trace contextRef="#ctx0" brushRef="#br0">1402 114 3223 0 0,'-4'2'6898'0'0,"-12"7"-586"0"0,12-8-5754 0 0,-12 3 2 0 0,12-3 0 0 0,-1-2-18 0 0,-21 1 194 0 0,1 2 1 0 0,-1 0-1 0 0,0 1 1 0 0,-39 12-1 0 0,27-6-253 0 0,0-1 0 0 0,-71 4-1 0 0,106-12-479 0 0,-19 2 109 0 0,-102 6 365 0 0,-371-43 1950 0 0,364 21-1954 0 0,101 10-453 0 0,-11-6-95 0 0,28 6-27 0 0,9 3 7 0 0,1 0 0 0 0,-1 0 1 0 0,0-1-1 0 0,0 1 0 0 0,1-1 1 0 0,-1 0-1 0 0,1 0 0 0 0,-6-4 1 0 0,-3-2-412 0 0,0-1 1 0 0,1 0-1 0 0,0 0 1 0 0,0-1-1 0 0,-14-17 0 0 0,4-6-1463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27.921"/>
    </inkml:context>
    <inkml:brush xml:id="br0">
      <inkml:brushProperty name="width" value="0.1" units="cm"/>
      <inkml:brushProperty name="height" value="0.1" units="cm"/>
      <inkml:brushProperty name="color" value="#E71224"/>
    </inkml:brush>
  </inkml:definitions>
  <inkml:trace contextRef="#ctx0" brushRef="#br0">1739 9 5527 0 0,'-2'-1'423'0'0,"0"0"-144"0"0,1 0-1 0 0,-1 0 1 0 0,0 1 0 0 0,1-1-1 0 0,-1 0 1 0 0,0 1 0 0 0,1-1-1 0 0,-1 1 1 0 0,0-1-1 0 0,0 1 1 0 0,0 0 0 0 0,1 0-1 0 0,-1 0 1 0 0,0 0 0 0 0,0 0-1 0 0,0 0 1 0 0,1 0 0 0 0,-1 1-1 0 0,0-1 1 0 0,0 1 0 0 0,1-1-1 0 0,-4 2 1 0 0,-9 4 2156 0 0,-229 67-1518 0 0,199-65-399 0 0,0-1 1 0 0,0-3-1 0 0,-83-1 0 0 0,126-3-515 0 0,-190-7 3990 0 0,-376-61-1 0 0,493 58-4174 0 0,-118-1 0 0 0,78 10-8321 0 0,76 1 1205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28.445"/>
    </inkml:context>
    <inkml:brush xml:id="br0">
      <inkml:brushProperty name="width" value="0.1" units="cm"/>
      <inkml:brushProperty name="height" value="0.1" units="cm"/>
      <inkml:brushProperty name="color" value="#E71224"/>
    </inkml:brush>
  </inkml:definitions>
  <inkml:trace contextRef="#ctx0" brushRef="#br0">1656 11 12383 0 0,'-14'-4'630'0'0,"10"2"-513"0"0,-1 1 0 0 0,0 0 0 0 0,1 0 0 0 0,-1 0 0 0 0,0 1 0 0 0,0-1 0 0 0,0 1 0 0 0,0 0 0 0 0,0 1 1 0 0,-8 1-1 0 0,-68 7 1884 0 0,23-3-1756 0 0,-286 32 1726 0 0,205-24 480 0 0,-399 21 3037 0 0,178-29-7547 0 0,329-6 405 0 0,1 0-67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28.964"/>
    </inkml:context>
    <inkml:brush xml:id="br0">
      <inkml:brushProperty name="width" value="0.1" units="cm"/>
      <inkml:brushProperty name="height" value="0.1" units="cm"/>
      <inkml:brushProperty name="color" value="#E71224"/>
    </inkml:brush>
  </inkml:definitions>
  <inkml:trace contextRef="#ctx0" brushRef="#br0">804 5 19031 0 0,'-21'-2'832'0'0,"0"0"1"0"0,0 2-1 0 0,0 0 0 0 0,-1 1 1 0 0,-29 6-1 0 0,-10 0-162 0 0,-332 59-941 0 0,312-50-1766 0 0,6-4-5097 0 0,39-5 536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29.547"/>
    </inkml:context>
    <inkml:brush xml:id="br0">
      <inkml:brushProperty name="width" value="0.1" units="cm"/>
      <inkml:brushProperty name="height" value="0.1" units="cm"/>
      <inkml:brushProperty name="color" value="#E71224"/>
    </inkml:brush>
  </inkml:definitions>
  <inkml:trace contextRef="#ctx0" brushRef="#br0">974 22 10135 0 0,'-29'-3'1616'0'0,"4"-1"3580"0"0,-21-1-4346 0 0,22 2-838 0 0,0 0 0 0 0,-46 3 0 0 0,-4 4 1564 0 0,-96-8 1 0 0,3 0 1976 0 0,131 5-3035 0 0,-1 2 0 0 0,-57 12 1 0 0,8 7-1540 0 0,29-6-6561 0 0,23-5 42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2:30.756"/>
    </inkml:context>
    <inkml:brush xml:id="br0">
      <inkml:brushProperty name="width" value="0.1" units="cm"/>
      <inkml:brushProperty name="height" value="0.1" units="cm"/>
      <inkml:brushProperty name="color" value="#E71224"/>
    </inkml:brush>
  </inkml:definitions>
  <inkml:trace contextRef="#ctx0" brushRef="#br0">2020 0 1839 0 0,'-3'2'134'0'0,"-6"1"-602"0"0,-23 2 12708 0 0,15-6-11928 0 0,-1 1 79 0 0,0 0 1 0 0,1 2-1 0 0,-1 0 1 0 0,1 0-1 0 0,-33 11 1 0 0,-217 75 5109 0 0,227-75-5241 0 0,0-1-1 0 0,-1-3 1 0 0,0-1 0 0 0,0-1-1 0 0,-1-3 1 0 0,0-1 0 0 0,-80-6-1 0 0,-218-26 1569 0 0,-116-6-217 0 0,153 29-2840 0 0,258 4-206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4:50.311"/>
    </inkml:context>
    <inkml:brush xml:id="br0">
      <inkml:brushProperty name="width" value="0.1" units="cm"/>
      <inkml:brushProperty name="height" value="0.1" units="cm"/>
      <inkml:brushProperty name="color" value="#E71224"/>
    </inkml:brush>
  </inkml:definitions>
  <inkml:trace contextRef="#ctx0" brushRef="#br0">135 89 1839 0 0,'-23'-49'370'0'0,"11"14"3706"0"0,12 34-4075 0 0,-1 1 0 0 0,1-1 0 0 0,-1 1 1 0 0,0 0-1 0 0,1-1 0 0 0,-1 1 0 0 0,1 0 1 0 0,-1-1-1 0 0,0 1 0 0 0,1 0 0 0 0,-1 0 1 0 0,0 0-1 0 0,1-1 0 0 0,-1 1 0 0 0,0 0 1 0 0,1 0-1 0 0,-1 0 0 0 0,0 0 0 0 0,1 0 1 0 0,-1 0-1 0 0,0 0 0 0 0,1 1 0 0 0,-1-1 1 0 0,0 0-1 0 0,1 0 0 0 0,-1 0 0 0 0,0 1 1 0 0,1-1-1 0 0,-1 0 0 0 0,0 1 0 0 0,-29 12 173 0 0,21-9 112 0 0,6-4-118 0 0,1 1 0 0 0,-1 0 0 0 0,1 0 0 0 0,0 1 0 0 0,-1-1-1 0 0,1 0 1 0 0,0 1 0 0 0,0-1 0 0 0,0 1 0 0 0,0 0-1 0 0,0-1 1 0 0,1 1 0 0 0,-1 0 0 0 0,0 0 0 0 0,1 0 0 0 0,-1 1-1 0 0,-1 2 1 0 0,3-1-22 0 0,-1 0 1 0 0,0-1-1 0 0,1 1 0 0 0,-1 0 0 0 0,1 0 1 0 0,0 0-1 0 0,0 0 0 0 0,1-1 1 0 0,-1 1-1 0 0,1 0 0 0 0,1 5 0 0 0,0-2-104 0 0,0 0-1 0 0,0 1 0 0 0,1-1 0 0 0,0 0 0 0 0,0 0 0 0 0,0-1 1 0 0,1 1-1 0 0,9 10 0 0 0,-12-14 4 0 0,1-1-1 0 0,0 0 1 0 0,0 0-1 0 0,1 0 1 0 0,-1 0-1 0 0,0-1 1 0 0,1 1-1 0 0,-1 0 1 0 0,1-1-1 0 0,-1 0 1 0 0,1 0-1 0 0,0 1 1 0 0,-1-1-1 0 0,1-1 1 0 0,0 1-1 0 0,0 0 1 0 0,0-1-1 0 0,0 0 1 0 0,-1 1-1 0 0,1-1 1 0 0,0 0-1 0 0,0 0 1 0 0,0-1-1 0 0,0 1 1 0 0,4-2-1 0 0,7-1 330 0 0,0 0 0 0 0,-1 1-1 0 0,2 1 1 0 0,-1 0-1 0 0,23 2 1 0 0,71 14 242 0 0,9 1-468 0 0,-59-14 52 0 0,0-2 1 0 0,59-8 0 0 0,-42 2-7 0 0,0 4 0 0 0,81 7 0 0 0,76-2-26 0 0,-140-10 36 0 0,30-2 116 0 0,-102 8-250 0 0,1 2 0 0 0,-1 1 0 0 0,39 7 0 0 0,-24 0 12 0 0,0-1 0 0 0,1-2 1 0 0,0-1-1 0 0,66-1 1 0 0,210-14 207 0 0,-306 10-269 0 0,0-1 0 0 0,1 0 1 0 0,-1 0-1 0 0,0 0 0 0 0,12-5 0 0 0,3 0 392 0 0,-20 6-405 0 0,-1-1 0 0 0,1 1 0 0 0,0 0 0 0 0,-1 0 0 0 0,1 0 0 0 0,0 0 0 0 0,-1 0 0 0 0,1 0 0 0 0,0 0 0 0 0,-1 0 0 0 0,1 0 0 0 0,0 0 0 0 0,-1 1 0 0 0,1-1 0 0 0,0 0 0 0 0,-1 0 0 0 0,1 1 0 0 0,-1-1 0 0 0,1 0 0 0 0,-1 1 0 0 0,1-1 0 0 0,0 0 0 0 0,-1 1 0 0 0,1-1 0 0 0,-1 1 0 0 0,0-1 0 0 0,1 1 0 0 0,-1-1 0 0 0,1 1 0 0 0,0-1 57 0 0,-1-1 1 0 0,0 0-1 0 0,1 0 0 0 0,-1 0 0 0 0,0 0 0 0 0,0 0 1 0 0,0 1-1 0 0,1-1 0 0 0,-1 0 0 0 0,0 0 0 0 0,0 0 1 0 0,0 0-1 0 0,0 0 0 0 0,-1 0 0 0 0,1 0 0 0 0,0 0 1 0 0,0 0-1 0 0,0 1 0 0 0,-1-1 0 0 0,0-1 1 0 0,1 1-60 0 0,0 1 1 0 0,-1 0-1 0 0,1-1 0 0 0,0 1 1 0 0,-1 0-1 0 0,1-1 1 0 0,0 1-1 0 0,-1 0 1 0 0,1-1-1 0 0,0 1 1 0 0,0-1-1 0 0,0 1 1 0 0,-1 0-1 0 0,1-1 1 0 0,0 1-1 0 0,0-1 1 0 0,0 1-1 0 0,0-1 1 0 0,0 1-1 0 0,0-1 1 0 0,0 1-1 0 0,0-1 1 0 0,0 1-1 0 0,0-1 1 0 0,0 1-1 0 0,0 0 1 0 0,0-1-1 0 0,0 1 1 0 0,0-1-1 0 0,1 1 1 0 0,-1-1-1 0 0,0 1 1 0 0,0 0-1 0 0,0-1 1 0 0,1 1-1 0 0,-1-1 1 0 0,0 1-1 0 0,1 0 1 0 0,-1-1-1 0 0,0 1 1 0 0,1 0-1 0 0,-1-1 1 0 0,0 1-1 0 0,1 0 1 0 0,-1 0-1 0 0,1-1 1 0 0,-1 1-1 0 0,0 0 1 0 0,1 0-1 0 0,0-1 1 0 0,0 1 6 0 0,0-1 0 0 0,1 1 0 0 0,-1 0 0 0 0,0-1-1 0 0,0 1 1 0 0,1 0 0 0 0,-1 0 0 0 0,0 0 0 0 0,1 0 0 0 0,-1 0 0 0 0,0 0 0 0 0,1 0 0 0 0,-1 0 0 0 0,0 1 0 0 0,0-1 0 0 0,1 0-1 0 0,-1 1 1 0 0,0-1 0 0 0,0 1 0 0 0,2 0 0 0 0,3 4-151 0 0,0 0-1 0 0,0 1 0 0 0,-1-1 1 0 0,0 1-1 0 0,0 0 0 0 0,5 8 1 0 0,14 21-412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7:17.619"/>
    </inkml:context>
    <inkml:brush xml:id="br0">
      <inkml:brushProperty name="width" value="0.1" units="cm"/>
      <inkml:brushProperty name="height" value="0.1" units="cm"/>
      <inkml:brushProperty name="color" value="#FFFF00"/>
    </inkml:brush>
  </inkml:definitions>
  <inkml:trace contextRef="#ctx0" brushRef="#br0">1848 2190 455 0 0,'-2'0'332'0'0,"1"0"0"0"0,0 1-1 0 0,-1-1 1 0 0,1 1 0 0 0,0-1-1 0 0,-1 1 1 0 0,1 0 0 0 0,0 0-1 0 0,0-1 1 0 0,0 1-1 0 0,0 0 1 0 0,0 0 0 0 0,0 0-1 0 0,0 0 1 0 0,-2 2 0 0 0,-16 24 1696 0 0,8-12-955 0 0,9-14-809 0 0,0 1 0 0 0,0 0-1 0 0,0-1 1 0 0,0 1-1 0 0,-1-1 1 0 0,1 1-1 0 0,0-1 1 0 0,-1 0 0 0 0,-2 1-1 0 0,-20 7 6841 0 0,5-13-5194 0 0,16-1-1527 0 0,11-3 606 0 0,52-45 600 0 0,-51 47-1544 0 0,0-1 0 0 0,-1 0 1 0 0,0 0-1 0 0,-1-1 0 0 0,0 0 1 0 0,0 0-1 0 0,0 0 0 0 0,-1-1 1 0 0,0 1-1 0 0,3-10 0 0 0,19-31 486 0 0,-23 41-501 0 0,0 0-1 0 0,0 0 1 0 0,-1-1 0 0 0,-1 1-1 0 0,1-1 1 0 0,-1 1 0 0 0,-1-1-1 0 0,1 0 1 0 0,-2 0 0 0 0,1-12-1 0 0,3-23 533 0 0,-3 39-546 0 0,0 1-1 0 0,1-1 1 0 0,0 1-1 0 0,0-1 1 0 0,0 1-1 0 0,1 0 1 0 0,-1 0 0 0 0,1 0-1 0 0,0 0 1 0 0,4-4-1 0 0,-3 4 1 0 0,0-1-1 0 0,0 0 1 0 0,-1 0-1 0 0,0 0 1 0 0,0 0 0 0 0,4-10-1 0 0,-5 7-2 0 0,1-1 0 0 0,-1 1 0 0 0,-1 0-1 0 0,2-15 1 0 0,-3 18-7 0 0,-1 1 0 0 0,1-1 0 0 0,-1 0-1 0 0,0 1 1 0 0,0-1 0 0 0,-1 1 0 0 0,1-1 0 0 0,-1 1-1 0 0,0 0 1 0 0,-3-5 0 0 0,-17-19 235 0 0,19 25-190 0 0,-1-1-1 0 0,1 0 1 0 0,0 0-1 0 0,0 0 1 0 0,1 0 0 0 0,-1 0-1 0 0,1-1 1 0 0,-2-4-1 0 0,3 6-44 0 0,1 0 0 0 0,0 0-1 0 0,1 0 1 0 0,-1 0 0 0 0,0 0 0 0 0,1 0-1 0 0,0 1 1 0 0,0-1 0 0 0,0 0 0 0 0,0 0-1 0 0,0 1 1 0 0,0-1 0 0 0,1 1-1 0 0,-1-1 1 0 0,1 1 0 0 0,-1-1 0 0 0,1 1-1 0 0,4-3 1 0 0,11-22 21 0 0,-14 19-27 0 0,0 0 0 0 0,-1-1 0 0 0,1 1 0 0 0,-1-1 0 0 0,-1 0 0 0 0,0 1 0 0 0,0-1 0 0 0,-1-9 0 0 0,12-166 117 0 0,-8 139-95 0 0,-1 26 42 0 0,10-37 1 0 0,2-13-13 0 0,-15 63-44 0 0,-1 0 0 0 0,-1 0 0 0 0,1 0 0 0 0,-1 0 0 0 0,0 0 0 0 0,0 0 0 0 0,-1 1 0 0 0,0-1 0 0 0,-4-7 1 0 0,-4-8 38 0 0,3 4-29 0 0,6 13-8 0 0,-1 1 0 0 0,1-1 0 0 0,1 0 1 0 0,-1 0-1 0 0,1 0 0 0 0,-1 0 0 0 0,1 0 0 0 0,0 0 0 0 0,0-1 0 0 0,1 1 0 0 0,-1 0 0 0 0,1 0 1 0 0,0-1-1 0 0,0 1 0 0 0,1 0 0 0 0,-1-1 0 0 0,2-4 0 0 0,-1 5-8 0 0,1 0 0 0 0,-2-1-1 0 0,1 1 1 0 0,0 0 0 0 0,-1-1-1 0 0,0 1 1 0 0,0 0 0 0 0,0-1 0 0 0,-1 1-1 0 0,1 0 1 0 0,-1-1 0 0 0,-2-6 0 0 0,-3-6 15 0 0,-15-30 0 0 0,7 18-10 0 0,10 20-7 0 0,-22-53 27 0 0,-20-69-1 0 0,39 107 0 0 0,0 1 0 0 0,-17-37 0 0 0,19 51-21 0 0,1 1 1 0 0,-1 1-1 0 0,-1-1 1 0 0,1 1 0 0 0,-1 0-1 0 0,-1 0 1 0 0,1 1-1 0 0,-1 0 1 0 0,0 0-1 0 0,-11-7 1 0 0,-55-34 58 0 0,-84-39 0 0 0,103 61 0 0 0,-2 2 0 0 0,-63-15 0 0 0,99 32-68 0 0,-213-49 147 0 0,76 21-65 0 0,-3-1-38 0 0,129 30-27 0 0,1 2 0 0 0,-1 1 0 0 0,-42 3 0 0 0,-85 17 65 0 0,133-13-66 0 0,1 1 0 0 0,0 1 1 0 0,1 1-1 0 0,-32 15 0 0 0,49-20-12 0 0,0 0 0 0 0,0 0 0 0 0,1 1 0 0 0,-1-1 0 0 0,-5 7 0 0 0,8-7 0 0 0,1-1 0 0 0,-1 1 0 0 0,1 0 0 0 0,0 1 0 0 0,0-1 0 0 0,1 0 0 0 0,-1 0 0 0 0,1 1 0 0 0,0-1 0 0 0,-2 8 0 0 0,-8 38-18 0 0,5-19-5 0 0,-12 33 0 0 0,13-46 23 0 0,1 1 0 0 0,1 0 0 0 0,-2 27 0 0 0,0 0 0 0 0,-5 4 0 0 0,-24 70 0 0 0,19-71 0 0 0,-12 67 0 0 0,23-80 0 0 0,1 46 0 0 0,1-3 0 0 0,-4-10 0 0 0,-1 0 0 0 0,4 83 0 0 0,6-117 0 0 0,2 0 0 0 0,2-1 0 0 0,13 40 0 0 0,5 20 0 0 0,-20-60 0 0 0,-2 0 0 0 0,-1 59 0 0 0,0-7 0 0 0,1-18 0 0 0,-3-36 0 0 0,1-1 0 0 0,2 1 0 0 0,0-1 0 0 0,3 0 0 0 0,13 47 0 0 0,6 12 0 0 0,-20-67 0 0 0,1 0 0 0 0,0 0 0 0 0,2-1 0 0 0,10 21 0 0 0,-16-39-1 0 0,0 0-1 0 0,0 0 1 0 0,0-1-1 0 0,0 1 1 0 0,1 0-1 0 0,-1-1 1 0 0,1 1-1 0 0,0-1 1 0 0,0 0 0 0 0,-1 0-1 0 0,7 3 1 0 0,37 13-31 0 0,-3-2 17 0 0,-11-2 7 0 0,0-1 0 0 0,0-2 0 0 0,1-1 0 0 0,0-1 0 0 0,1-2 0 0 0,0-1 0 0 0,40 1 0 0 0,-48-8-2 0 0,-1-1 0 0 0,1-1 0 0 0,-1-2 0 0 0,0 0 0 0 0,28-10 0 0 0,-17 5 8 0 0,54-8 0 0 0,-62 14 2 0 0,1 1 0 0 0,-1 2 0 0 0,1 1 0 0 0,33 3 0 0 0,-57-2-60 0 0,-2 0-56 0 0,-1 0-1 0 0,0-1 1 0 0,1 1 0 0 0,-1-1-1 0 0,1 0 1 0 0,-1 1-1 0 0,1-1 1 0 0,-1 0 0 0 0,0-1-1 0 0,1 1 1 0 0,-1 0 0 0 0,1-1-1 0 0,-1 1 1 0 0,0-1 0 0 0,1 0-1 0 0,-1 0 1 0 0,0 0 0 0 0,0 0-1 0 0,0 0 1 0 0,1 0-1 0 0,2-3 1 0 0,4-5-1880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5:45.953"/>
    </inkml:context>
    <inkml:brush xml:id="br0">
      <inkml:brushProperty name="width" value="0.1" units="cm"/>
      <inkml:brushProperty name="height" value="0.1" units="cm"/>
      <inkml:brushProperty name="color" value="#E71224"/>
    </inkml:brush>
  </inkml:definitions>
  <inkml:trace contextRef="#ctx0" brushRef="#br0">1393 880 4831 0 0,'-1'-1'178'0'0,"-1"-1"0"0"0,1 0 0 0 0,0 0 0 0 0,-1 0 0 0 0,1 0 0 0 0,0 0-1 0 0,0-1 1 0 0,0 1 0 0 0,0-5 0 0 0,0 5 43 0 0,0 0 0 0 0,1-1-1 0 0,-1 1 1 0 0,0 0 0 0 0,0 0 0 0 0,0 0 0 0 0,-1-1 0 0 0,1 1 0 0 0,0 0-1 0 0,-3-1 1 0 0,4 2-67 0 0,0 0 0 0 0,-1 0 0 0 0,1 0-1 0 0,0 0 1 0 0,0 1 0 0 0,0-1 0 0 0,-1 0-1 0 0,1 0 1 0 0,0 0 0 0 0,0 0 0 0 0,0 0-1 0 0,0 0 1 0 0,1 0 0 0 0,-1 1 0 0 0,0-1-1 0 0,0 0 1 0 0,0 0 0 0 0,1 0 0 0 0,0-1-1 0 0,9-23 88 0 0,-5 15-237 0 0,3-11 1358 0 0,5-13 663 0 0,-9 11 2399 0 0,-4 19-4656 0 0,1 0 0 0 0,0 0 0 0 0,0 1 0 0 0,0-1 0 0 0,0 0 0 0 0,1 1 0 0 0,-1-1 0 0 0,4-5 0 0 0,-3 5 437 0 0,1 0 0 0 0,-2-1-1 0 0,1 1 1 0 0,0 0-1 0 0,1-8 1 0 0,-3 10-204 0 0,0-1 1 0 0,0 0-1 0 0,0 1 0 0 0,-1-1 1 0 0,1 0-1 0 0,-1 1 0 0 0,0-1 0 0 0,1 1 1 0 0,-1-1-1 0 0,0 1 0 0 0,0-1 1 0 0,-1 1-1 0 0,1-1 0 0 0,0 1 1 0 0,-1 0-1 0 0,-3-4 0 0 0,3 3-78 0 0,-1 0-1 0 0,1-1 1 0 0,0 1-1 0 0,0-1 1 0 0,1 0-1 0 0,-3-6 1 0 0,4 7 107 0 0,0-1 0 0 0,1 1-1 0 0,-1 0 1 0 0,1-1 0 0 0,0 1 0 0 0,0 0 0 0 0,0-1 0 0 0,0 1 0 0 0,1 0 0 0 0,-1 0-1 0 0,1 0 1 0 0,0 0 0 0 0,3-4 0 0 0,6-12-31 0 0,-7 12 32 0 0,-1 0 0 0 0,0-1-1 0 0,0 0 1 0 0,0 0 0 0 0,-1 0 0 0 0,0 0-1 0 0,-1 0 1 0 0,0 0 0 0 0,0 0 0 0 0,0 0-1 0 0,-1-1 1 0 0,-1 1 0 0 0,1 0 0 0 0,-1 0-1 0 0,-1 0 1 0 0,-4-14 0 0 0,3 11 1 0 0,-1 1-1 0 0,0 0 1 0 0,-1 0 0 0 0,0 1 0 0 0,-1-1-1 0 0,0 1 1 0 0,-1 0 0 0 0,1 1-1 0 0,-12-11 1 0 0,15 15 5 0 0,0 0 0 0 0,0 0 0 0 0,0 0 0 0 0,1 0 0 0 0,0-1 0 0 0,-1 1 0 0 0,-1-7 0 0 0,-9-18-37 0 0,10 23 8 0 0,1 1 1 0 0,-1 0-1 0 0,1-1 0 0 0,1 1 0 0 0,-2-6 1 0 0,2 6-3 0 0,1 1 1 0 0,-1 0-1 0 0,-1 0 1 0 0,1 0-1 0 0,-1 0 1 0 0,1 1-1 0 0,-1-1 1 0 0,0 0 0 0 0,-1 1-1 0 0,1-1 1 0 0,-3-3-1 0 0,0 4 22 0 0,0 0 1 0 0,0 0-1 0 0,0 1 0 0 0,0-1 1 0 0,0 1-1 0 0,0 0 0 0 0,-1 1 0 0 0,1-1 1 0 0,-1 1-1 0 0,1 0 0 0 0,-1 0 1 0 0,0 1-1 0 0,-7 0 0 0 0,3-1 22 0 0,-1 0 0 0 0,1-1 0 0 0,-12-3 0 0 0,3 0 67 0 0,-1 1 1 0 0,1 1-1 0 0,-1 1 0 0 0,-25-1 0 0 0,-38-4 69 0 0,56 2-127 0 0,0 1 0 0 0,0 2-1 0 0,-1 0 1 0 0,-50 4-1 0 0,54 2 178 0 0,-41 13-1 0 0,-8 1-159 0 0,28-13-76 0 0,-47 0 0 0 0,0 0 0 0 0,-98 4 0 0 0,185-9-8 0 0,0 1 0 0 0,0-1 0 0 0,-1 1-1 0 0,1 0 1 0 0,0 1 0 0 0,0-1 0 0 0,0 1 0 0 0,0 0-1 0 0,1 0 1 0 0,-1 0 0 0 0,0 1 0 0 0,1-1 0 0 0,0 1-1 0 0,0 1 1 0 0,-1-1 0 0 0,2 0 0 0 0,-1 1 0 0 0,0 0-1 0 0,-5 7 1 0 0,6-6-2 0 0,-1 0 0 0 0,1 1-1 0 0,0 0 1 0 0,0 0 0 0 0,1 0 0 0 0,-1 0-1 0 0,1 0 1 0 0,1 0 0 0 0,-1 0 0 0 0,1 1-1 0 0,0-1 1 0 0,1 1 0 0 0,-1-1 0 0 0,1 0-1 0 0,1 10 1 0 0,6 20-31 0 0,14 47 1 0 0,1-1-7 0 0,-21-75 47 0 0,2 4 7 0 0,0 1 0 0 0,-1-1-1 0 0,0 1 1 0 0,-1 0 0 0 0,-1 0-1 0 0,0 0 1 0 0,-3 20-1 0 0,-7 72 6 0 0,10-84-11 0 0,-2 0 0 0 0,0 1 1 0 0,-1-1-1 0 0,0 0 0 0 0,-2 0 0 0 0,-1-1 1 0 0,-10 27-1 0 0,-2-5 37 0 0,15-33-28 0 0,0 1 0 0 0,0-1 0 0 0,-1 0 0 0 0,-1 0 0 0 0,1 0-1 0 0,-1 0 1 0 0,-11 12 0 0 0,-1 0-10 0 0,16-20 0 0 0,1 1 0 0 0,-1 0 0 0 0,0-1 0 0 0,1 1 0 0 0,-1 0 0 0 0,1-1 0 0 0,-1 1 0 0 0,1 0 0 0 0,0 0 0 0 0,-1 0 0 0 0,1 0 0 0 0,0-1 0 0 0,-1 1 0 0 0,1 0 0 0 0,0 0 0 0 0,0 0 0 0 0,0 0 0 0 0,0 0 0 0 0,0 0 0 0 0,0 0 0 0 0,0 0 0 0 0,0 0 0 0 0,0-1 0 0 0,0 3 0 0 0,1-3-129 0 0,0 0 0 0 0,-1 0 1 0 0,1 0-1 0 0,-1 0 0 0 0,1 0 0 0 0,0 1 0 0 0,-1-1 0 0 0,1 0 0 0 0,0 0 0 0 0,-1-1 0 0 0,1 1 1 0 0,-1 0-1 0 0,1 0 0 0 0,0 0 0 0 0,-1 0 0 0 0,1 0 0 0 0,-1-1 0 0 0,1 1 0 0 0,0 0 0 0 0,-1-1 1 0 0,1 1-1 0 0,-1 0 0 0 0,1-1 0 0 0,-1 1 0 0 0,1 0 0 0 0,0-1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5:19.193"/>
    </inkml:context>
    <inkml:brush xml:id="br0">
      <inkml:brushProperty name="width" value="0.1" units="cm"/>
      <inkml:brushProperty name="height" value="0.1" units="cm"/>
      <inkml:brushProperty name="color" value="#E71224"/>
    </inkml:brush>
  </inkml:definitions>
  <inkml:trace contextRef="#ctx0" brushRef="#br0">2577 1 7455 0 0,'-12'2'179'0'0,"0"1"1"0"0,0 1-1 0 0,0 0 0 0 0,1 0 0 0 0,-1 1 0 0 0,1 0 0 0 0,0 1 0 0 0,1 1 0 0 0,-1 0 0 0 0,1 0 1 0 0,-17 17-1 0 0,24-21-95 0 0,-1-1 1 0 0,1 0 0 0 0,0 0-1 0 0,-1 0 1 0 0,1 0-1 0 0,-1 0 1 0 0,1-1 0 0 0,-1 1-1 0 0,0-1 1 0 0,0 0 0 0 0,-4 1-1 0 0,-48 4 1942 0 0,34-4-1305 0 0,14-1-430 0 0,-1 1 0 0 0,0 0 0 0 0,1 1 0 0 0,0 0 0 0 0,0 1 0 0 0,0 0-1 0 0,0 0 1 0 0,-10 7 0 0 0,18-11-285 0 0,-4 2 160 0 0,0-1 0 0 0,0 1 0 0 0,0-1 0 0 0,0 0 1 0 0,0-1-1 0 0,-1 1 0 0 0,1-1 0 0 0,0 1 0 0 0,-7-2 0 0 0,-16 2 797 0 0,24-1-896 0 0,-1-1 0 0 0,1 1 0 0 0,-1-1 0 0 0,1 0-1 0 0,0-1 1 0 0,-1 1 0 0 0,1 0 0 0 0,0-1 0 0 0,0 0 0 0 0,0 0-1 0 0,0 0 1 0 0,0 0 0 0 0,0 0 0 0 0,1-1 0 0 0,-5-3-1 0 0,-19-15 140 0 0,12 15-31 0 0,-1 1 0 0 0,1 0 1 0 0,-1 1-1 0 0,0 0 0 0 0,0 1 0 0 0,-24-2 1 0 0,15 2 13 0 0,-30-7 0 0 0,43 8-132 0 0,0 0 0 0 0,0 0 0 0 0,0 1 0 0 0,0 1 1 0 0,0 0-1 0 0,-15 2 0 0 0,-64 14 327 0 0,89-16-384 0 0,-50 13 21 0 0,38-8-6 0 0,-1-1 0 0 0,1-1-1 0 0,-1 0 1 0 0,0-1 0 0 0,-1-1-1 0 0,-27 0 1 0 0,33-2 34 0 0,-1-2-1 0 0,1 1 1 0 0,0-1 0 0 0,0 0-1 0 0,-14-8 1 0 0,20 11-41 0 0,1-1-1 0 0,-1 1 1 0 0,1 0-1 0 0,-1 0 1 0 0,1 0-1 0 0,-1 0 1 0 0,1 0-1 0 0,-1 0 1 0 0,1 1-1 0 0,-5 1 1 0 0,-28 8 35 0 0,34-9-41 0 0,-13 1 41 0 0,0 1 0 0 0,0-2 0 0 0,0 0 0 0 0,-1 0 0 0 0,1-2 0 0 0,0 1 0 0 0,-24-6 0 0 0,7 2 209 0 0,12 4-181 0 0,-29 1-1 0 0,6 1-71 0 0,-164 11 387 0 0,89-2-220 0 0,63-9 1883 0 0,-105-8 1 0 0,146 6-2437 0 0,0 0 1 0 0,-1 1-1 0 0,1 0 1 0 0,0 1-1 0 0,0 1 0 0 0,-15 5 1 0 0,10-3-194 0 0,-37 4-1 0 0,-100-3 1630 0 0,-51 5-954 0 0,199-10-758 0 0,17-1-2310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5:21.181"/>
    </inkml:context>
    <inkml:brush xml:id="br0">
      <inkml:brushProperty name="width" value="0.1" units="cm"/>
      <inkml:brushProperty name="height" value="0.1" units="cm"/>
      <inkml:brushProperty name="color" value="#E71224"/>
    </inkml:brush>
  </inkml:definitions>
  <inkml:trace contextRef="#ctx0" brushRef="#br0">1309 55 4607 0 0,'-8'-4'801'0'0,"0"1"0"0"0,0 1 0 0 0,-1-1 0 0 0,1 1 0 0 0,0 1 0 0 0,-1 0 0 0 0,-10-1 0 0 0,-3 0 195 0 0,-10-2 946 0 0,-44 2 0 0 0,38-1-20 0 0,30 1-1962 0 0,-1 1 0 0 0,0 1 1 0 0,-16 0-1 0 0,18 0 110 0 0,1 0 0 0 0,0 0 0 0 0,0-1 1 0 0,0 0-1 0 0,0 0 0 0 0,0-1 0 0 0,0 1 0 0 0,-8-4 0 0 0,9 3-47 0 0,0 0-1 0 0,0 0 0 0 0,1 1 0 0 0,-1-1 0 0 0,0 1 1 0 0,0 0-1 0 0,0 1 0 0 0,0 0 0 0 0,-1-1 0 0 0,1 1 0 0 0,0 1 1 0 0,-10 1-1 0 0,1 1 60 0 0,0 0 0 0 0,0-1 1 0 0,0-1-1 0 0,-29 0 0 0 0,38-1-21 0 0,-18 0 130 0 0,-24 0 492 0 0,-90 10 0 0 0,-20 9 2797 0 0,77-10-3579 0 0,-1-4 1 0 0,-93-5-1 0 0,114-7-1261 0 0,49 5-48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5:22.340"/>
    </inkml:context>
    <inkml:brush xml:id="br0">
      <inkml:brushProperty name="width" value="0.1" units="cm"/>
      <inkml:brushProperty name="height" value="0.1" units="cm"/>
      <inkml:brushProperty name="color" value="#E71224"/>
    </inkml:brush>
  </inkml:definitions>
  <inkml:trace contextRef="#ctx0" brushRef="#br0">1288 80 7455 0 0,'-4'-3'503'0'0,"1"1"-1"0"0,-1-1 1 0 0,0 1-1 0 0,0 0 1 0 0,0 0 0 0 0,-1 1-1 0 0,-4-2 1 0 0,-25-12 604 0 0,22 8-698 0 0,1 1-1 0 0,-1 0 0 0 0,-1 1 1 0 0,1 0-1 0 0,-1 1 0 0 0,0 0 1 0 0,1 1-1 0 0,-2 1 0 0 0,1 0 1 0 0,-18 0-1 0 0,-4 2 133 0 0,1 3-1 0 0,-61 11 1 0 0,-79 18 540 0 0,-218 36 1301 0 0,361-64-2246 0 0,-1 0 0 0 0,1-2 0 0 0,-1-2 0 0 0,0-1 0 0 0,1-1-1 0 0,-61-13 1 0 0,61 3-956 0 0,13 1-5036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5:51.598"/>
    </inkml:context>
    <inkml:brush xml:id="br0">
      <inkml:brushProperty name="width" value="0.1" units="cm"/>
      <inkml:brushProperty name="height" value="0.1" units="cm"/>
      <inkml:brushProperty name="color" value="#E71224"/>
    </inkml:brush>
  </inkml:definitions>
  <inkml:trace contextRef="#ctx0" brushRef="#br0">2666 787 2959 0 0,'-4'-3'119'0'0,"1"-1"-1"0"0,0 0 1 0 0,1 0-1 0 0,-1-1 0 0 0,-2-4 1 0 0,-10-15 2077 0 0,14 24-2086 0 0,0-1 0 0 0,0 1 0 0 0,0 0-1 0 0,0 0 1 0 0,0 0 0 0 0,0 0 0 0 0,-1 0 0 0 0,1 0 0 0 0,0 0 0 0 0,0 0-1 0 0,0 1 1 0 0,0-1 0 0 0,0 0 0 0 0,0 1 0 0 0,0-1 0 0 0,0 0-1 0 0,0 1 1 0 0,0-1 0 0 0,0 1 0 0 0,0 0 0 0 0,0-1 0 0 0,1 1 0 0 0,-1 0-1 0 0,0 0 1 0 0,0-1 0 0 0,1 1 0 0 0,-1 0 0 0 0,0 0 0 0 0,1 0 0 0 0,-1 1-1 0 0,1-4 109 0 0,0 1-1 0 0,1-1 1 0 0,-1 1-1 0 0,1-1 1 0 0,-1 0-1 0 0,1 1 1 0 0,0-1-1 0 0,-1 1 1 0 0,1 0-1 0 0,0-1 1 0 0,0 1-1 0 0,0 0 1 0 0,0-1-1 0 0,1 1 0 0 0,1-2 1 0 0,-2 2-158 0 0,0 0 1 0 0,1 0-1 0 0,-1 0 1 0 0,0-1 0 0 0,0 1-1 0 0,0-1 1 0 0,0 1-1 0 0,0-1 1 0 0,0 1-1 0 0,0-1 1 0 0,-1 1-1 0 0,1-1 1 0 0,-1 0-1 0 0,1 1 1 0 0,0-4-1 0 0,6-52 2460 0 0,-6 53-2406 0 0,-1 1 1 0 0,1-1-1 0 0,0 0 0 0 0,0 1 0 0 0,0-1 1 0 0,0 0-1 0 0,1 1 0 0 0,0 0 0 0 0,-1-1 1 0 0,1 1-1 0 0,0 0 0 0 0,1 0 0 0 0,3-5 1 0 0,-3 5-114 0 0,-1 1 1 0 0,0-1 0 0 0,1 0 0 0 0,-1 0-1 0 0,-1 0 1 0 0,1 0 0 0 0,0 0 0 0 0,-1-1-1 0 0,0 1 1 0 0,0-1 0 0 0,0 1 0 0 0,0-1-1 0 0,1-5 1 0 0,-3 6 2 0 0,1 1-1 0 0,0-1 0 0 0,-1 0 1 0 0,0 0-1 0 0,0 1 0 0 0,0-1 1 0 0,0 0-1 0 0,-2-4 1 0 0,1 5 49 0 0,1-1 0 0 0,0 0 1 0 0,0 0-1 0 0,0 1 0 0 0,0-1 1 0 0,0 0-1 0 0,0 0 1 0 0,0-6-1 0 0,12-57 204 0 0,-10 62-212 0 0,-1 0 0 0 0,0-1 1 0 0,-1 1-1 0 0,1 0 0 0 0,-1-1 0 0 0,0 1 0 0 0,0 0 0 0 0,0-1 0 0 0,-1 1 0 0 0,1 0 1 0 0,-1 0-1 0 0,-3-5 0 0 0,-6-4 28 0 0,10 12-39 0 0,0 0 0 0 0,-1-1 0 0 0,1 1 0 0 0,0 0 0 0 0,0-1 0 0 0,0 1 1 0 0,0-1-1 0 0,0 0 0 0 0,0 1 0 0 0,0-1 0 0 0,1 0 0 0 0,-1 1 1 0 0,1-1-1 0 0,-1 0 0 0 0,1 0 0 0 0,-1-2 0 0 0,1-4-34 0 0,-1 0 0 0 0,0 0 0 0 0,-1 0 0 0 0,-2-9 0 0 0,-2-7 11 0 0,4-1 42 0 0,3 21-46 0 0,-1 1 0 0 0,0-1 1 0 0,0 0-1 0 0,-1 1 0 0 0,1-1 0 0 0,-1 1 0 0 0,0-1 0 0 0,-1-3 0 0 0,1 4 18 0 0,-1 0-1 0 0,1 0 1 0 0,-1 0-1 0 0,0 0 1 0 0,1 0-1 0 0,-1 0 1 0 0,-1 0 0 0 0,1 1-1 0 0,0-1 1 0 0,-1 1-1 0 0,1 0 1 0 0,-1 0-1 0 0,0 0 1 0 0,1 0-1 0 0,-6-3 1 0 0,0 2 79 0 0,-1 0 0 0 0,0 0 0 0 0,0 1 0 0 0,-12-2 0 0 0,7 1-70 0 0,-10-9 35 0 0,21 11-63 0 0,0-1 0 0 0,0 0 0 0 0,0 0 0 0 0,0 1 0 0 0,0 0 0 0 0,-1 0 0 0 0,-6-2 0 0 0,-111-5 129 0 0,25 3-131 0 0,-11-6 113 0 0,43 3-101 0 0,36 5 34 0 0,0 0 1 0 0,-1 1-1 0 0,-35 4 1 0 0,51-1 789 0 0,-81 5-1282 0 0,70-6 456 0 0,-1 1-1 0 0,0 1 0 0 0,-45 9 1 0 0,47-7 6 0 0,-1 0 1 0 0,1-2 0 0 0,-1-1 0 0 0,0 0 0 0 0,1-2 0 0 0,-39-6 0 0 0,-5-5 141 0 0,-127-4 0 0 0,175 15 198 0 0,0-1 0 0 0,-35-8 0 0 0,-14-2-1220 0 0,-47 8 892 0 0,109 4-32 0 0,-219-15 0 0 0,135 13 0 0 0,-83 19 1841 0 0,125-12-186 0 0,-57 4-5322 0 0,62-12 4494 0 0,-2-6-827 0 0,36 6 0 0 0,0 1 0 0 0,-1 0 0 0 0,1 1 0 0 0,-1 0 0 0 0,1 0 0 0 0,-1 1 0 0 0,0 0 0 0 0,1 0 0 0 0,-1 1 0 0 0,1 1 0 0 0,-16 3 0 0 0,6 1 0 0 0,15-5 0 0 0,1 0 0 0 0,0 0 0 0 0,-1 0 0 0 0,1 0 0 0 0,0 1 0 0 0,0-1 0 0 0,-1 1 0 0 0,1 0 0 0 0,1-1 0 0 0,-6 6 0 0 0,7-7 0 0 0,1 1-1 0 0,0 0 0 0 0,-1 0 1 0 0,1 0-1 0 0,0-1 0 0 0,0 1 1 0 0,0 0-1 0 0,-1 0 0 0 0,1 0 1 0 0,0 0-1 0 0,0 0 1 0 0,0-1-1 0 0,0 1 0 0 0,1 0 1 0 0,-1 0-1 0 0,0 0 0 0 0,0 0 1 0 0,0-1-1 0 0,1 1 0 0 0,-1 0 1 0 0,0 0-1 0 0,1-1 1 0 0,-1 1-1 0 0,1 0 0 0 0,0 1 1 0 0,15 21-63 0 0,-13-19 59 0 0,3 4-1 0 0,-1 0-1 0 0,0 0 0 0 0,0 0 0 0 0,-1 0 0 0 0,0 1 0 0 0,0-1 0 0 0,-1 1 0 0 0,2 10 0 0 0,13 41 6 0 0,-13-46 0 0 0,-1 0 0 0 0,0-1 0 0 0,0 2 0 0 0,-2-1 0 0 0,2 25 0 0 0,-4-30 0 0 0,-1-1 0 0 0,-1 0 0 0 0,0 0 0 0 0,0 0 0 0 0,-6 16 0 0 0,5-16 0 0 0,0 0 0 0 0,0 0 0 0 0,1 1 0 0 0,0-1 0 0 0,1 1 0 0 0,-1 8 0 0 0,2-11-7 0 0,0-1 1 0 0,1 1-1 0 0,0-1 0 0 0,0 0 1 0 0,0 0-1 0 0,0 1 0 0 0,1-1 1 0 0,0 0-1 0 0,0 0 0 0 0,0 0 1 0 0,5 7-1 0 0,13 30 7 0 0,-16-31 0 0 0,1-1 0 0 0,0-1 0 0 0,9 15 0 0 0,-6-13-6 0 0,1 0-1 0 0,0 0 1 0 0,0-1 0 0 0,17 13-1 0 0,-20-19 4 0 0,0 1 0 0 0,1-1 0 0 0,-1-1-1 0 0,1 1 1 0 0,0-1 0 0 0,0 0 0 0 0,0-1 0 0 0,0 1-1 0 0,15 1 1 0 0,-4-1 29 0 0,1-2 0 0 0,-1-1 1 0 0,1 0-1 0 0,34-5 0 0 0,-15-3-37 0 0,50-15 0 0 0,-1-1-71 0 0,117-16-1 0 0,-175 37 83 0 0,48 3 0 0 0,13 12 0 0 0,-87-11 1 0 0,120 26 843 0 0,-121-26 106 0 0,16 2-801 0 0,123 23-1517 0 0,81-4 680 0 0,-205-22 647 0 0,-14 0-167 0 0,12-1-48 0 0,43-1-1445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7:44.303"/>
    </inkml:context>
    <inkml:brush xml:id="br0">
      <inkml:brushProperty name="width" value="0.1" units="cm"/>
      <inkml:brushProperty name="height" value="0.1" units="cm"/>
      <inkml:brushProperty name="color" value="#E71224"/>
    </inkml:brush>
  </inkml:definitions>
  <inkml:trace contextRef="#ctx0" brushRef="#br0">3533 70 3679 0 0,'-17'-5'2673'0'0,"29"-1"-1658"0"0,-12 6-1006 0 0,0 0 0 0 0,0-1 0 0 0,0 1 0 0 0,0 0 0 0 0,0 0 0 0 0,0 0 0 0 0,1 0 0 0 0,-1 0 0 0 0,0-1 0 0 0,0 1 0 0 0,0 0 0 0 0,0 0 0 0 0,0 0 0 0 0,0 0 0 0 0,0 0 0 0 0,0-1 0 0 0,0 1 0 0 0,0 0 0 0 0,0 0 0 0 0,0 0 0 0 0,0 0 0 0 0,0-1 0 0 0,0 1 0 0 0,0 0 0 0 0,0 0 0 0 0,0 0 0 0 0,0 0 0 0 0,0-1 0 0 0,0 1 0 0 0,0 0 0 0 0,0 0 0 0 0,-1 0 0 0 0,1 0 0 0 0,0 0 0 0 0,0-1 0 0 0,0 1 0 0 0,0 0 0 0 0,0 0 0 0 0,0 0 0 0 0,0 0 0 0 0,-1 0 0 0 0,1 0 0 0 0,0 0 0 0 0,0 0 0 0 0,0-1 0 0 0,0 1 0 0 0,0 0 0 0 0,-1 0 0 0 0,1 0 0 0 0,0 0 0 0 0,-16-8 1475 0 0,-17-2 932 0 0,30 9-2201 0 0,-1 0 0 0 0,0 1 0 0 0,1-1 0 0 0,-1 1 0 0 0,0 0 0 0 0,1 0 1 0 0,-1 1-1 0 0,1-1 0 0 0,-1 1 0 0 0,0-1 0 0 0,1 1 0 0 0,-1 0 0 0 0,-5 3 0 0 0,2 0-5 0 0,0 1 0 0 0,0-1 0 0 0,0 1 0 0 0,-7 8 0 0 0,7-7-190 0 0,1-1-1 0 0,-1 0 0 0 0,0 0 0 0 0,0 0 0 0 0,-10 4 0 0 0,14-8 154 0 0,0 0 0 0 0,0 0 0 0 0,0-1 1 0 0,-1 1-1 0 0,1-1 0 0 0,0 0 0 0 0,0 0 0 0 0,-1 0 0 0 0,1 0 1 0 0,0 0-1 0 0,-6-2 0 0 0,-37-13 579 0 0,28 9-793 0 0,2-3 167 0 0,15 7-116 0 0,-1 1 1 0 0,0 0 0 0 0,0 0-1 0 0,0 0 1 0 0,0 0 0 0 0,0 0-1 0 0,0 0 1 0 0,0 0 0 0 0,-3 0-1 0 0,-26-5 274 0 0,-1 2 0 0 0,0 1-1 0 0,-50 1 1 0 0,-28-1 161 0 0,-34 26-142 0 0,119-21-165 0 0,1-1 1 0 0,-1-1-1 0 0,-48-8 0 0 0,60 8-59 0 0,-1 0 0 0 0,0 0 0 0 0,1 1 0 0 0,-18 4 0 0 0,18-3-46 0 0,-127 4-21 0 0,132-4 6 0 0,0-1 1 0 0,1 0-1 0 0,-1-1 0 0 0,0 1 0 0 0,0-2 0 0 0,0 1 1 0 0,0-1-1 0 0,0 0 0 0 0,0-1 0 0 0,1 0 1 0 0,-11-4-1 0 0,-22-2 259 0 0,35 8-259 0 0,1-1 1 0 0,-1 0 0 0 0,0 0-1 0 0,0 0 1 0 0,0 0-1 0 0,0-1 1 0 0,1 1-1 0 0,-1-1 1 0 0,1 0 0 0 0,-7-4-1 0 0,6 3 5 0 0,0 0-1 0 0,0 0 0 0 0,0 1 1 0 0,-1-1-1 0 0,1 1 1 0 0,-1 1-1 0 0,0-1 0 0 0,-9 0 1 0 0,-50-3 243 0 0,-86-5 90 0 0,133 9-332 0 0,0 0 1 0 0,-27 4-1 0 0,26-1-23 0 0,0-1 0 0 0,-24-2 0 0 0,0-1 27 0 0,-1 2 0 0 0,-68 9-1 0 0,18-2 29 0 0,-191 5 265 0 0,126 4-357 0 0,60-11 847 0 0,0-4 0 0 0,-151-18 0 0 0,143-2-1358 0 0,69 10 1052 0 0,0 3-1 0 0,-67-4 1 0 0,66 12-761 0 0,0 1 0 0 0,0 1 0 0 0,1 3 0 0 0,-48 14 0 0 0,80-20-296 0 0,-1 1 139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7:49.708"/>
    </inkml:context>
    <inkml:brush xml:id="br0">
      <inkml:brushProperty name="width" value="0.1" units="cm"/>
      <inkml:brushProperty name="height" value="0.1" units="cm"/>
      <inkml:brushProperty name="color" value="#E71224"/>
    </inkml:brush>
  </inkml:definitions>
  <inkml:trace contextRef="#ctx0" brushRef="#br0">153 69 2271 0 0,'1'0'7'0'0,"-1"-1"0"0"0,0 1-1 0 0,1-1 1 0 0,-1 1-1 0 0,0-1 1 0 0,0 1 0 0 0,1-1-1 0 0,-1 1 1 0 0,0-1-1 0 0,0 1 1 0 0,0-1 0 0 0,0 0-1 0 0,0 1 1 0 0,0-1-1 0 0,0 1 1 0 0,0-1 0 0 0,0 1-1 0 0,0-1 1 0 0,0 1-1 0 0,0-1 1 0 0,0 0 0 0 0,0 1-1 0 0,0-1 1 0 0,0 1-1 0 0,-1-1 1 0 0,1 1 0 0 0,0-1-1 0 0,0 1 1 0 0,-1-1-1 0 0,1 1 1 0 0,0 0 0 0 0,-1-1-1 0 0,1 1 1 0 0,-1-1-1 0 0,1 1 1 0 0,0 0 0 0 0,-1-1-1 0 0,1 1 1 0 0,-1 0-1 0 0,1-1 1 0 0,-1 1 0 0 0,1 0-1 0 0,-1 0 1 0 0,0-1-1 0 0,-7-7 5 0 0,7 7 52 0 0,-1-1 0 0 0,1 1 0 0 0,0-1 0 0 0,0 1 0 0 0,-1 0 0 0 0,1 0 0 0 0,-1 0 0 0 0,1 0 0 0 0,-1 0 0 0 0,1 0 0 0 0,-1 0 0 0 0,0 1 0 0 0,1-1 0 0 0,-1 0 0 0 0,0 1 0 0 0,0-1 0 0 0,0 1 0 0 0,1 0 0 0 0,-1 0 0 0 0,0 0 0 0 0,0 0 0 0 0,0 0 0 0 0,1 0-1 0 0,-1 0 1 0 0,-3 1 0 0 0,-23-2 670 0 0,18-2-528 0 0,8 2-169 0 0,0 0-1 0 0,0 1 0 0 0,0-1 1 0 0,-1 1-1 0 0,1-1 0 0 0,0 1 1 0 0,0 0-1 0 0,-1 0 0 0 0,1 0 1 0 0,0 0-1 0 0,-1 0 0 0 0,1 0 0 0 0,0 1 1 0 0,0-1-1 0 0,-5 2 0 0 0,7-2-5 0 0,-1 0 0 0 0,1 1 0 0 0,0-1 0 0 0,-1 0 0 0 0,1 0 0 0 0,-1 0 0 0 0,1 1 0 0 0,-1-1-1 0 0,1 0 1 0 0,0 0 0 0 0,-1 0 0 0 0,1 0 0 0 0,-1 0 0 0 0,1 0 0 0 0,-1 0 0 0 0,1 0-1 0 0,-1 0 1 0 0,1 0 0 0 0,-1 0 0 0 0,1 0 0 0 0,0 0 0 0 0,-1-1 0 0 0,1 1 0 0 0,-1 0 0 0 0,1 0-1 0 0,-1 0 1 0 0,1-1 0 0 0,0 1 0 0 0,-1 0 0 0 0,1 0 0 0 0,0-1 0 0 0,-1 1 0 0 0,1 0 0 0 0,0-1-1 0 0,-1 1 1 0 0,1 0 0 0 0,0-1 0 0 0,0 0-9 0 0,0 1 0 0 0,0-1 0 0 0,0 1 0 0 0,0-1 0 0 0,0 1 0 0 0,0-1 0 0 0,0 1 0 0 0,0-1 0 0 0,0 1 0 0 0,0-1 0 0 0,0 1 0 0 0,1 0 0 0 0,-1-1 0 0 0,0 1 0 0 0,0-1 0 0 0,1 1 0 0 0,-1 0 0 0 0,0-1 0 0 0,1 1 0 0 0,-1-1 0 0 0,0 1 0 0 0,1 0 0 0 0,-1 0 0 0 0,0-1 0 0 0,1 1 0 0 0,-1 0 0 0 0,1 0 0 0 0,-1-1 0 0 0,0 1 0 0 0,1 0 0 0 0,-1 0 0 0 0,1 0 0 0 0,-1 0 0 0 0,1-1 0 0 0,-1 1 0 0 0,1 0 0 0 0,-1 0 0 0 0,1 0 0 0 0,0 0 0 0 0,2 0-7 0 0,-1-1-20 0 0,-1 1 1 0 0,1-1-1 0 0,0 1 1 0 0,-1 0-1 0 0,1 0 1 0 0,0 0-1 0 0,-1 0 1 0 0,1 0-1 0 0,0 0 0 0 0,-1 0 1 0 0,1 0-1 0 0,0 1 1 0 0,2 0-1 0 0,-3 0-23 0 0,1 0 0 0 0,-1 0 0 0 0,1 0 0 0 0,-1 0 0 0 0,0 1 0 0 0,0-1 0 0 0,0 0 0 0 0,1 1 0 0 0,-1-1 0 0 0,-1 1-1 0 0,1-1 1 0 0,0 1 0 0 0,0-1 0 0 0,0 1 0 0 0,-1 0 0 0 0,1-1 0 0 0,-1 1 0 0 0,1 0 0 0 0,-1 0 0 0 0,0-1 0 0 0,0 3 0 0 0,1-1-42 0 0,1 8-219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7:50.419"/>
    </inkml:context>
    <inkml:brush xml:id="br0">
      <inkml:brushProperty name="width" value="0.1" units="cm"/>
      <inkml:brushProperty name="height" value="0.1" units="cm"/>
      <inkml:brushProperty name="color" value="#E71224"/>
    </inkml:brush>
  </inkml:definitions>
  <inkml:trace contextRef="#ctx0" brushRef="#br0">1272 52 919 0 0,'-4'0'284'0'0,"1"1"-1"0"0,-1-1 1 0 0,1 0-1 0 0,-1 1 1 0 0,1 0-1 0 0,-1-1 1 0 0,1 1-1 0 0,0 1 1 0 0,-4 1-1 0 0,-7 1 117 0 0,-24 5 535 0 0,0-2 0 0 0,-78 5 0 0 0,85-9-244 0 0,-42 9 0 0 0,20-2-353 0 0,-17-2 330 0 0,-95-3-1 0 0,38-2 132 0 0,117-2-713 0 0,-1-2 1 0 0,1 0-1 0 0,-1 0 1 0 0,1-1 0 0 0,0 0-1 0 0,0 0 1 0 0,-15-7 0 0 0,-67-34 1178 0 0,20 7-398 0 0,53 28-601 0 0,-1 0-1 0 0,0 2 1 0 0,-31-7-1 0 0,43 12-627 0 0,-1 0 0 0 0,0 1 0 0 0,0 0 0 0 0,1 0 0 0 0,-1 0 0 0 0,0 1 0 0 0,1 1 0 0 0,-1-1 0 0 0,1 2 0 0 0,-1-1-1 0 0,-8 4 1 0 0,-9 7-4090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7:51.650"/>
    </inkml:context>
    <inkml:brush xml:id="br0">
      <inkml:brushProperty name="width" value="0.1" units="cm"/>
      <inkml:brushProperty name="height" value="0.1" units="cm"/>
      <inkml:brushProperty name="color" value="#E71224"/>
    </inkml:brush>
  </inkml:definitions>
  <inkml:trace contextRef="#ctx0" brushRef="#br0">2238 161 919 0 0,'-15'-39'914'0'0,"14"37"-700"0"0,-5-11 677 0 0,-1-1 1 0 0,-1 1 0 0 0,0 0 0 0 0,0 1 0 0 0,-12-13 0 0 0,18 23-823 0 0,-1-1 0 0 0,0 0 1 0 0,0 1-1 0 0,0-1 0 0 0,-1 1 0 0 0,1 0 1 0 0,0 0-1 0 0,-1 0 0 0 0,0 1 1 0 0,1-1-1 0 0,-1 1 0 0 0,0 0 1 0 0,0 0-1 0 0,1 0 0 0 0,-1 0 0 0 0,0 1 1 0 0,0 0-1 0 0,0-1 0 0 0,0 1 1 0 0,0 1-1 0 0,0-1 0 0 0,0 1 0 0 0,0-1 1 0 0,1 1-1 0 0,-5 2 0 0 0,-31 11-30 0 0,2 2-1 0 0,0 2 1 0 0,1 2 0 0 0,-37 26-1 0 0,36-22-31 0 0,10-9-15 0 0,0-1-1 0 0,-2-1 1 0 0,1-1-1 0 0,-1-2 1 0 0,-37 9-1 0 0,-155 21 29 0 0,180-34 33 0 0,-79 8 761 0 0,-162-1 1 0 0,-129-31 430 0 0,224-9-967 0 0,-16-1-44 0 0,189 27-389 0 0,0 0-1 0 0,0 1 1 0 0,0 1 0 0 0,0 1-1 0 0,0-1 1 0 0,-23 8-1 0 0,20-4-4052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5:23.627"/>
    </inkml:context>
    <inkml:brush xml:id="br0">
      <inkml:brushProperty name="width" value="0.1" units="cm"/>
      <inkml:brushProperty name="height" value="0.1" units="cm"/>
      <inkml:brushProperty name="color" value="#E71224"/>
    </inkml:brush>
  </inkml:definitions>
  <inkml:trace contextRef="#ctx0" brushRef="#br0">1563 28 6559 0 0,'-2'0'88'0'0,"1"0"-1"0"0,-1 0 1 0 0,1 1-1 0 0,-1-1 1 0 0,1 0-1 0 0,-1 1 1 0 0,1-1 0 0 0,-1 1-1 0 0,1-1 1 0 0,0 1-1 0 0,-1-1 1 0 0,1 1-1 0 0,-2 2 1 0 0,2-3 5 0 0,0 1 1 0 0,0 0-1 0 0,0-1 1 0 0,0 1 0 0 0,0-1-1 0 0,0 1 1 0 0,0-1-1 0 0,0 1 1 0 0,-1-1 0 0 0,1 0-1 0 0,0 1 1 0 0,0-1-1 0 0,0 0 1 0 0,0 0 0 0 0,-1 0-1 0 0,1 0 1 0 0,0 0-1 0 0,0 0 1 0 0,-3-1 0 0 0,-106-12 5527 0 0,77 6-4693 0 0,24 5-749 0 0,0 0 1 0 0,-1 0 0 0 0,-14 0 0 0 0,1 2 18 0 0,-141-6 1306 0 0,104 1-1044 0 0,0 4 0 0 0,-74 6-1 0 0,98-3-154 0 0,-190 23 479 0 0,136-13-144 0 0,-1-5 0 0 0,-135-5 0 0 0,132-2-2333 0 0,64 2-810 0 0,-33 6 1 0 0,39-4-4512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7:21.737"/>
    </inkml:context>
    <inkml:brush xml:id="br0">
      <inkml:brushProperty name="width" value="0.1" units="cm"/>
      <inkml:brushProperty name="height" value="0.1" units="cm"/>
      <inkml:brushProperty name="color" value="#FFFF00"/>
    </inkml:brush>
  </inkml:definitions>
  <inkml:trace contextRef="#ctx0" brushRef="#br0">3888 1929 4487 0 0,'-41'14'2536'0'0,"39"-13"-1913"0"0,-5 2-41 0 0,3-1 94 0 0,0-1 0 0 0,0 1-1 0 0,0-1 1 0 0,0 0 0 0 0,0 0 0 0 0,-6 1 0 0 0,10-2-616 0 0,-1 0 0 0 0,1-1 1 0 0,0 1-1 0 0,0 0 0 0 0,-1 0 0 0 0,1 0 0 0 0,0 0 0 0 0,0 0 0 0 0,0-1 0 0 0,-1 1 0 0 0,1 0 0 0 0,0 0 0 0 0,0 0 0 0 0,0-1 0 0 0,0 1 1 0 0,-1 0-1 0 0,1 0 0 0 0,0-1 0 0 0,0 1 0 0 0,0 0 0 0 0,0 0 0 0 0,0-1 0 0 0,0 1 0 0 0,0 0 0 0 0,0 0 0 0 0,0-1 0 0 0,0 1 0 0 0,0 0 0 0 0,0 0 1 0 0,0-1-1 0 0,0 1 0 0 0,0 0 0 0 0,0 0 0 0 0,0-1 0 0 0,0 1 0 0 0,0 0 0 0 0,0 0 0 0 0,0-1 0 0 0,0 1 0 0 0,1 0 0 0 0,-1 0 0 0 0,0-1 1 0 0,0 1-1 0 0,10-12 5354 0 0,15 6-5088 0 0,-23 5-293 0 0,-1 0 0 0 0,0-1-1 0 0,0 1 1 0 0,1 0 0 0 0,-1-1-1 0 0,0 1 1 0 0,0 0 0 0 0,0-1 0 0 0,-1 0-1 0 0,1 1 1 0 0,0-1 0 0 0,-1 1 0 0 0,1-1-1 0 0,-1 0 1 0 0,1 1 0 0 0,-1-4-1 0 0,0-32 1014 0 0,0 0-443 0 0,2 28-565 0 0,0 1 0 0 0,1 0-1 0 0,6-15 1 0 0,-5 16-38 0 0,-1-1 0 0 0,0 0-1 0 0,0 0 1 0 0,1-12 0 0 0,-4 20 3 0 0,4-27 227 0 0,1 0 0 0 0,11-38 0 0 0,-9 40-227 0 0,4-27-1 0 0,-6 28 581 0 0,11-36 0 0 0,0 18 398 0 0,-10 30-1163 0 0,-1 0 1 0 0,-1-1-1 0 0,0 1 1 0 0,0-1-1 0 0,-1 0 0 0 0,-1 0 1 0 0,0 0-1 0 0,-1 0 1 0 0,0-25-1 0 0,-4 20 361 0 0,-1 1-1 0 0,-9-28 0 0 0,-4-20 850 0 0,16 56-1293 0 0,0-1 1 0 0,1 0-1 0 0,1-13 0 0 0,1-3 273 0 0,-2-17-8 0 0,1 14 0 0 0,-3-31 0 0 0,2 48 0 0 0,0-1 0 0 0,1 0 0 0 0,1 0 0 0 0,0 1 0 0 0,0-1 0 0 0,9-22 0 0 0,-6 20 0 0 0,-1 1 0 0 0,-1-1 0 0 0,0 0 0 0 0,1-23 0 0 0,-6 9 24 0 0,-9-55 0 0 0,6 62-5 0 0,2 1 1 0 0,0-1-1 0 0,2 0 0 0 0,2-43 0 0 0,17-27-21 0 0,-11 65 18 0 0,-2-1-1 0 0,-1 1 1 0 0,1-32-1 0 0,-5 56 1 0 0,0-1 0 0 0,-1 0 0 0 0,0 0-1 0 0,0 0 1 0 0,0 1 0 0 0,0-1 0 0 0,0 0 0 0 0,-1 1-1 0 0,0-1 1 0 0,0 1 0 0 0,0 0 0 0 0,0-1 0 0 0,0 1 0 0 0,0 0-1 0 0,-1 0 1 0 0,0 1 0 0 0,-3-4 0 0 0,-7-5 42 0 0,0 1 0 0 0,-26-15 0 0 0,13 9-13 0 0,12 7 22 0 0,-1 0-1 0 0,0 1 1 0 0,0 0-1 0 0,-1 1 1 0 0,1 1-1 0 0,-1 1 1 0 0,-1 0-1 0 0,-25-4 1 0 0,-5 8-3 0 0,-1 3 1 0 0,-81 11-1 0 0,32-1 1 0 0,24-4-6 0 0,-69 4-1708 0 0,-339 19 3759 0 0,395-26-2021 0 0,-1-4 0 0 0,-137-14 0 0 0,169 10-65 0 0,-1 3-1 0 0,1 2 0 0 0,0 3 1 0 0,-77 16-1 0 0,-62 7 69 0 0,-49 10 91 0 0,69-12-112 0 0,116-19-31 0 0,1 2 1 0 0,-72 20-1 0 0,-12 6-41 0 0,1 0 13 0 0,109-26-5 0 0,-1-1 1 0 0,0-1 0 0 0,0-1-1 0 0,0-2 1 0 0,0-2-1 0 0,-42-1 1 0 0,26-1 16 0 0,-68 9 0 0 0,37-2-8 0 0,-50-4-16 0 0,113-1 0 0 0,4-2 0 0 0,1 1 0 0 0,0 1 0 0 0,-20 4 0 0 0,27-4 0 0 0,1-1 0 0 0,-1 1 0 0 0,0 0 0 0 0,1 0 0 0 0,-1 0 0 0 0,1 0 0 0 0,0 1 0 0 0,0-1 0 0 0,0 1 0 0 0,0 0 0 0 0,0 0 0 0 0,1 0 0 0 0,-1 0 0 0 0,-2 5 0 0 0,-3 5 0 0 0,1 0 0 0 0,1 0 0 0 0,0 1 0 0 0,1 0 0 0 0,0 0 0 0 0,1 1 0 0 0,1-1 0 0 0,0 1 0 0 0,1 0 0 0 0,1-1 0 0 0,0 1 0 0 0,1 0 0 0 0,3 26 0 0 0,44 230-64 0 0,-29-34 64 0 0,-18-220 0 0 0,3 27-11 0 0,2 0 1 0 0,2 0-1 0 0,2 0 0 0 0,1-1 1 0 0,27 67-1 0 0,-26-85 6 0 0,1 0 0 0 0,1 0 0 0 0,1-2-1 0 0,2 0 1 0 0,0 0 0 0 0,1-2 0 0 0,30 30 0 0 0,-19-25-13 0 0,0-1 1 0 0,2-2 0 0 0,1 0-1 0 0,64 33 1 0 0,-50-35 17 0 0,84 25 0 0 0,-70-26 0 0 0,27 9-32 0 0,91 19 0 0 0,102-5-115 0 0,-253-40 132 0 0,59 3-60 0 0,13 2 9 0 0,-35-1 65 0 0,4-1-31 0 0,122-7 0 0 0,66-24-32 0 0,-191 18 64 0 0,59-4 0 0 0,-76 7 2 0 0,70-1-15 0 0,214 26-40 0 0,-274-15 53 0 0,53 7 0 0 0,-60-6 0 0 0,69 6 0 0 0,-23-12 0 0 0,144-15 0 0 0,-186 8-9 0 0,148-26-199 0 0,-191 28-1285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5:24.822"/>
    </inkml:context>
    <inkml:brush xml:id="br0">
      <inkml:brushProperty name="width" value="0.1" units="cm"/>
      <inkml:brushProperty name="height" value="0.1" units="cm"/>
      <inkml:brushProperty name="color" value="#E71224"/>
    </inkml:brush>
  </inkml:definitions>
  <inkml:trace contextRef="#ctx0" brushRef="#br0">2448 31 5527 0 0,'-3'-3'482'0'0,"-1"0"0"0"0,0 0 0 0 0,1 0 0 0 0,-1 1 0 0 0,-1-1 0 0 0,1 1 0 0 0,0 0 0 0 0,0 0 0 0 0,-1 0 0 0 0,1 1 0 0 0,-1 0 0 0 0,0 0 0 0 0,1 0 0 0 0,-1 0 0 0 0,-5 0 0 0 0,8 2-495 0 0,0-1 0 0 0,-1 1 0 0 0,1-1-1 0 0,0 1 1 0 0,0 0 0 0 0,-1 0 0 0 0,1 0-1 0 0,-4 2 1 0 0,-10 5-2 0 0,12-7 239 0 0,0 0 1 0 0,0-1 0 0 0,0 1-1 0 0,0-1 1 0 0,0 0-1 0 0,1 0 1 0 0,-1 0 0 0 0,0 0-1 0 0,0-1 1 0 0,0 1-1 0 0,-4-2 1 0 0,-9-2 689 0 0,7 2-722 0 0,1 1 0 0 0,-1 0-1 0 0,1 0 1 0 0,0 1 0 0 0,-1 0 0 0 0,1 0 0 0 0,-16 3 0 0 0,7 1 41 0 0,0-2 1 0 0,0 0 0 0 0,0-2 0 0 0,-19 0 0 0 0,-39 1 99 0 0,17 4-61 0 0,1-3 0 0 0,-74-6 0 0 0,13 4-56 0 0,4 1 86 0 0,-66-24-36 0 0,165 23-266 0 0,-1 0 0 0 0,1 2 0 0 0,0 0 0 0 0,-21 6 0 0 0,-25 3 0 0 0,-348 26 2604 0 0,308-29-3804 0 0,-67 4 1073 0 0,97-10 485 0 0,0 3 0 0 0,1 3-1 0 0,-94 24 1 0 0,95-16-3375 0 0,39-11-4674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6:54.656"/>
    </inkml:context>
    <inkml:brush xml:id="br0">
      <inkml:brushProperty name="width" value="0.1" units="cm"/>
      <inkml:brushProperty name="height" value="0.1" units="cm"/>
      <inkml:brushProperty name="color" value="#E71224"/>
    </inkml:brush>
  </inkml:definitions>
  <inkml:trace contextRef="#ctx0" brushRef="#br0">578 172 919 0 0,'4'-9'571'0'0,"-2"0"-1"0"0,1 0 1 0 0,2-16-1 0 0,-2 5-438 0 0,6-13 471 0 0,-6 25-385 0 0,0-1-1 0 0,-1 1 1 0 0,0-1-1 0 0,1-17 0 0 0,-3 26-180 0 0,0 0-1 0 0,0-1 1 0 0,0 1-1 0 0,0 0 0 0 0,0 0 1 0 0,0 0-1 0 0,0-1 1 0 0,0 1-1 0 0,0 0 0 0 0,0 0 1 0 0,0 0-1 0 0,0-1 1 0 0,0 1-1 0 0,0 0 0 0 0,0 0 1 0 0,0 0-1 0 0,0 0 0 0 0,0-1 1 0 0,0 1-1 0 0,0 0 1 0 0,-1 0-1 0 0,1 0 0 0 0,0 0 1 0 0,0-1-1 0 0,0 1 1 0 0,0 0-1 0 0,0 0 0 0 0,0 0 1 0 0,-1 0-1 0 0,1 0 1 0 0,0 0-1 0 0,0 0 0 0 0,0-1 1 0 0,0 1-1 0 0,-1 0 1 0 0,1 0-1 0 0,0 0 0 0 0,0 0 1 0 0,0 0-1 0 0,0 0 1 0 0,-1 0-1 0 0,1 0 0 0 0,0 0 1 0 0,0 0-1 0 0,0 0 0 0 0,-1 0 1 0 0,1 0-1 0 0,0 0 1 0 0,0 0-1 0 0,-1 0 0 0 0,-11 9 1737 0 0,-9 15-426 0 0,20-20-1242 0 0,-1 1-1 0 0,0-1 1 0 0,0 0-1 0 0,-1 0 1 0 0,1 0 0 0 0,-1-1-1 0 0,0 1 1 0 0,0-1-1 0 0,0 1 1 0 0,0-1-1 0 0,-1 0 1 0 0,1 0-1 0 0,-1 0 1 0 0,-5 2-1 0 0,-15 6 296 0 0,0-1 0 0 0,0-1-1 0 0,-1-1 1 0 0,0-2-1 0 0,-1 0 1 0 0,-32 2 0 0 0,-7-4 842 0 0,-84-4 0 0 0,125-1-1105 0 0,14 2-234 0 0,-1-1 0 0 0,1-1 0 0 0,-1 0-1 0 0,1-1 1 0 0,-19-4 0 0 0,23 3-619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6:56.994"/>
    </inkml:context>
    <inkml:brush xml:id="br0">
      <inkml:brushProperty name="width" value="0.1" units="cm"/>
      <inkml:brushProperty name="height" value="0.1" units="cm"/>
      <inkml:brushProperty name="color" value="#E71224"/>
    </inkml:brush>
  </inkml:definitions>
  <inkml:trace contextRef="#ctx0" brushRef="#br0">969 134 1839 0 0,'-29'4'1281'0'0,"25"-3"-729"0"0,-1-1 0 0 0,1 1-1 0 0,-1-1 1 0 0,1 1 0 0 0,0-1-1 0 0,-8-1 1 0 0,10 0-588 0 0,1 1 1 0 0,-1-1-1 0 0,0 0 0 0 0,0 1 1 0 0,0-1-1 0 0,1 0 0 0 0,-1 0 1 0 0,1 0-1 0 0,-1 0 0 0 0,0 0 1 0 0,-1-3-1 0 0,0 2 232 0 0,0-1-1 0 0,-1 1 1 0 0,1 0 0 0 0,0 0-1 0 0,0 1 1 0 0,-1-1 0 0 0,-5-1-1 0 0,5 2 163 0 0,1-1 0 0 0,-1 1 0 0 0,1-1 0 0 0,0 0 0 0 0,-1 1 0 0 0,1-2 0 0 0,-5-2 0 0 0,4 2-149 0 0,-1 0-1 0 0,0 1 1 0 0,0 0-1 0 0,0 0 1 0 0,0 0-1 0 0,0 1 1 0 0,0 0-1 0 0,-1 0 1 0 0,1 0 0 0 0,0 1-1 0 0,-9-1 1 0 0,-6 0 152 0 0,-34-5 490 0 0,31 5-84 0 0,-32-7-1 0 0,29 5-595 0 0,21 3-147 0 0,0 0-1 0 0,1 0 0 0 0,-1-1 0 0 0,1 0 0 0 0,-1 0 0 0 0,-7-2 1 0 0,-9-6 185 0 0,-1 0 1 0 0,0 2 0 0 0,0 1 0 0 0,-1 1 0 0 0,1 0 0 0 0,-1 2-1 0 0,-43-1 1 0 0,26 6 311 0 0,-54 9 0 0 0,61-6-549 0 0,0-1-1 0 0,-63-1 0 0 0,84-5-4641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6:58.666"/>
    </inkml:context>
    <inkml:brush xml:id="br0">
      <inkml:brushProperty name="width" value="0.1" units="cm"/>
      <inkml:brushProperty name="height" value="0.1" units="cm"/>
      <inkml:brushProperty name="color" value="#E71224"/>
    </inkml:brush>
  </inkml:definitions>
  <inkml:trace contextRef="#ctx0" brushRef="#br0">1517 57 7831 0 0,'-19'-8'2878'0'0,"17"8"-2651"0"0,-1-1 1 0 0,1 0 0 0 0,0 0 0 0 0,-1 0-1 0 0,1 0 1 0 0,0 0 0 0 0,0 0-1 0 0,0-1 1 0 0,-2-1 0 0 0,2 3-176 0 0,0 0-1 0 0,0 0 1 0 0,-1 0-1 0 0,1 0 1 0 0,0 0 0 0 0,0 0-1 0 0,0 0 1 0 0,-1 1 0 0 0,1-1-1 0 0,0 1 1 0 0,0-1-1 0 0,-3 3 1 0 0,-6 0 604 0 0,-26 5 606 0 0,30-6-1092 0 0,-1 0 0 0 0,1 0 0 0 0,-1-1 0 0 0,0 0 0 0 0,1 0 0 0 0,-1-1 0 0 0,0 0 0 0 0,0 0 0 0 0,-14-3 0 0 0,-45-19 186 0 0,51 17-352 0 0,-1 0-1 0 0,0 1 0 0 0,-24-2 1 0 0,-11-3 230 0 0,35 6-46 0 0,0 2-1 0 0,-23-1 1 0 0,-52 1-95 0 0,64 2 33 0 0,0 2 1 0 0,-35 7-1 0 0,35-4 9 0 0,1-2 0 0 0,-37 1 0 0 0,18-3 163 0 0,0 3-1 0 0,-66 14 1 0 0,-43 6 523 0 0,97-19-419 0 0,13-1-10 0 0,-46-1-1 0 0,78-4-300 0 0,1-1-1 0 0,-1 0 0 0 0,0-1 1 0 0,0 0-1 0 0,0-1 0 0 0,1-1 1 0 0,-1 0-1 0 0,-13-6 0 0 0,18 5-1412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7:00.428"/>
    </inkml:context>
    <inkml:brush xml:id="br0">
      <inkml:brushProperty name="width" value="0.1" units="cm"/>
      <inkml:brushProperty name="height" value="0.1" units="cm"/>
      <inkml:brushProperty name="color" value="#E71224"/>
    </inkml:brush>
  </inkml:definitions>
  <inkml:trace contextRef="#ctx0" brushRef="#br0">1696 47 5239 0 0,'-11'1'204'0'0,"10"-1"-173"0"0,0 0 1 0 0,0 1 0 0 0,0-1-1 0 0,0 0 1 0 0,0 0 0 0 0,0 0-1 0 0,0 0 1 0 0,0 0 0 0 0,0 0-1 0 0,0 0 1 0 0,0 0 0 0 0,0 0-1 0 0,-1-1 1 0 0,1 1 0 0 0,0 0-1 0 0,0-1 1 0 0,0 1 0 0 0,0 0-1 0 0,1-1 1 0 0,-1 0 0 0 0,0 1-1 0 0,0-1 1 0 0,0 1 0 0 0,0-1-1 0 0,0 0 1 0 0,1 0 0 0 0,-1 0-1 0 0,0 1 1 0 0,1-1 0 0 0,-1 0-1 0 0,0 0 1 0 0,1 0 0 0 0,-1-2-1 0 0,0 3-19 0 0,1-1 0 0 0,-1 0 0 0 0,1 1 0 0 0,-1-1 0 0 0,1 1-1 0 0,-1-1 1 0 0,1 1 0 0 0,-1 0 0 0 0,0-1 0 0 0,1 1-1 0 0,-1 0 1 0 0,1-1 0 0 0,-1 1 0 0 0,0 0 0 0 0,1 0 0 0 0,-1-1-1 0 0,0 1 1 0 0,0 0 0 0 0,1 0 0 0 0,-1 0 0 0 0,0 0-1 0 0,1 0 1 0 0,-1 0 0 0 0,0 0 0 0 0,0 0 0 0 0,1 0 0 0 0,-1 0-1 0 0,0 1 1 0 0,1-1 0 0 0,-1 0 0 0 0,0 0 0 0 0,0 1 0 0 0,-26 9 1828 0 0,24-8-1221 0 0,-11 4 598 0 0,4-2-536 0 0,0 1 1 0 0,-16 9-1 0 0,9 1-111 0 0,13-12-523 0 0,1 0 0 0 0,0 0 0 0 0,-1-1 0 0 0,1 1 0 0 0,-1-1-1 0 0,0 0 1 0 0,-7 4 0 0 0,-1-4 469 0 0,-1-1 1 0 0,1 0-1 0 0,-1-1 0 0 0,1 0 0 0 0,-14-2 0 0 0,-17 0 2021 0 0,26 2-2545 0 0,0-1 0 0 0,1 0 1 0 0,-1-1-1 0 0,1-1 1 0 0,-1 0-1 0 0,1-1 1 0 0,0-1-1 0 0,-19-9 1 0 0,23 8 66 0 0,0 1 1 0 0,0 0 0 0 0,0 1 0 0 0,-1 0 0 0 0,1 1 0 0 0,-1 0 0 0 0,0 1-1 0 0,-15-1 1 0 0,-49 2 269 0 0,-74 2-12 0 0,100 2 76 0 0,-97-6 0 0 0,111 2-197 0 0,-43 3 1 0 0,51-1-208 0 0,0 0 0 0 0,-56-6 0 0 0,7-11 759 0 0,54 9-750 0 0,-1 2 0 0 0,0 1 0 0 0,0 1-1 0 0,-1 1 1 0 0,-28 1 0 0 0,-24 12-2619 0 0,36-4-4509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7:03.365"/>
    </inkml:context>
    <inkml:brush xml:id="br0">
      <inkml:brushProperty name="width" value="0.1" units="cm"/>
      <inkml:brushProperty name="height" value="0.1" units="cm"/>
      <inkml:brushProperty name="color" value="#E71224"/>
    </inkml:brush>
  </inkml:definitions>
  <inkml:trace contextRef="#ctx0" brushRef="#br0">1471 54 5983 0 0,'-11'-8'840'0'0,"0"2"0"0"0,0-1 0 0 0,-1 2 0 0 0,0-1 0 0 0,0 2-1 0 0,-23-7 1 0 0,-16 5-1285 0 0,-11 7 1525 0 0,1 3 1 0 0,0 2 0 0 0,-84 21-1 0 0,57-10-150 0 0,-1-3-1 0 0,-145 3 0 0 0,-270-25 543 0 0,449 11-3493 0 0,39 0 946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49:09.984"/>
    </inkml:context>
    <inkml:brush xml:id="br0">
      <inkml:brushProperty name="width" value="0.1" units="cm"/>
      <inkml:brushProperty name="height" value="0.1" units="cm"/>
      <inkml:brushProperty name="color" value="#E71224"/>
    </inkml:brush>
  </inkml:definitions>
  <inkml:trace contextRef="#ctx0" brushRef="#br0">5559 301 7343 0 0,'-1'-2'70'0'0,"-1"0"-15"0"0,1-1 0 0 0,-1-1-1 0 0,1 1 1 0 0,0 0 0 0 0,0 0 0 0 0,0 0 0 0 0,0-1 0 0 0,0 1 0 0 0,1 0 0 0 0,-1-1-1 0 0,1-5 1 0 0,0 7-290 0 0,0-25-899 0 0,-1 19 1696 0 0,1 1 1 0 0,-1 0-1 0 0,-1 0 1 0 0,-1-9-1 0 0,2 15-391 0 0,1-1 0 0 0,-1 1 0 0 0,1-1 0 0 0,-1 1 0 0 0,1-1 0 0 0,-1 1-1 0 0,0-1 1 0 0,0 1 0 0 0,0-1 0 0 0,0 1 0 0 0,0 0 0 0 0,0 0-1 0 0,0 0 1 0 0,0-1 0 0 0,0 1 0 0 0,-1 0 0 0 0,1 0 0 0 0,0 1 0 0 0,-1-1-1 0 0,1 0 1 0 0,-1 0 0 0 0,1 1 0 0 0,-1-1 0 0 0,1 1 0 0 0,-1-1 0 0 0,1 1-1 0 0,-1-1 1 0 0,1 1 0 0 0,-1 0 0 0 0,0 0 0 0 0,1 0 0 0 0,-1 0-1 0 0,0 0 1 0 0,1 0 0 0 0,-1 1 0 0 0,1-1 0 0 0,-1 0 0 0 0,1 1 0 0 0,-1-1-1 0 0,-1 2 1 0 0,-15 6 667 0 0,16-7-810 0 0,0 0 0 0 0,1 0 0 0 0,-1-1 0 0 0,0 1 0 0 0,0 0 0 0 0,1-1 0 0 0,-1 1 0 0 0,0-1 0 0 0,0 1 0 0 0,0-1 0 0 0,0 0 0 0 0,0 0 0 0 0,0 0 0 0 0,1 0 0 0 0,-1 0 0 0 0,0 0 0 0 0,0-1 0 0 0,0 1 0 0 0,-2-1 0 0 0,-31-11 819 0 0,26 8-828 0 0,-1 0 0 0 0,0 1 0 0 0,0 1 0 0 0,-15-3 0 0 0,-15-1 856 0 0,1-2 1 0 0,0-1-1 0 0,-38-15 0 0 0,31 9-236 0 0,-35-15-453 0 0,61 21-109 0 0,-1 1 0 0 0,0 1 0 0 0,0 1 0 0 0,0 0 0 0 0,-37-3 0 0 0,34 8-32 0 0,1 2 0 0 0,0 0 0 0 0,-42 9 0 0 0,-65 24 103 0 0,88-24 32 0 0,-72 8-1 0 0,35-7-37 0 0,19-2-40 0 0,-105 2-1 0 0,148-12-87 0 0,-1 0 1 0 0,1-2-1 0 0,-22-5 0 0 0,23 3 44 0 0,-2 2 0 0 0,1 0-1 0 0,-21 0 1 0 0,-4 5 20 0 0,2 2-1 0 0,-1 1 0 0 0,-40 12 1 0 0,57-12-68 0 0,-8 0 26 0 0,-1-2 1 0 0,1-1-1 0 0,-58-4 0 0 0,-24 1 214 0 0,47 1-204 0 0,0-3 0 0 0,-85-14 0 0 0,53 4 61 0 0,60 11 63 0 0,1 1-1 0 0,-40 5 1 0 0,-17 1-44 0 0,-42-2-6 0 0,-78-1 16 0 0,159-5-100 0 0,15 2 13 0 0,0-3-1 0 0,-52-9 0 0 0,71 8-18 0 0,-1 2 1 0 0,0 1-1 0 0,0 1 0 0 0,0 1 0 0 0,0 1 0 0 0,0 1 1 0 0,0 1-1 0 0,-24 6 0 0 0,12-2-30 0 0,-1-2 0 0 0,0-2 0 0 0,-61-2 0 0 0,73-2 40 0 0,-29 4-1 0 0,-2 0 10 0 0,-73 6 16 0 0,38-1-13 0 0,-4-1-34 0 0,-33 2 72 0 0,104-9-63 0 0,0 0-1 0 0,1-2 0 0 0,-37-8 1 0 0,23 4 27 0 0,0 1 1 0 0,-55 1-1 0 0,7-1 28 0 0,-22-12-82 0 0,24 2 0 0 0,60 11 4 0 0,-1-2 0 0 0,-29-10 0 0 0,33 9 9 0 0,-1 1 0 0 0,1 1 0 0 0,-35-5 0 0 0,33 8-13 0 0,12 1 0 0 0,0 0 0 0 0,0 0 0 0 0,-1 1 0 0 0,1 0 0 0 0,0 0 0 0 0,-1 1 0 0 0,1 1 0 0 0,-12 3 0 0 0,19-5-1 0 0,1 1 1 0 0,-1 0-1 0 0,1 0 1 0 0,-1 0-1 0 0,1 0 0 0 0,0 0 1 0 0,0 0-1 0 0,-1 0 1 0 0,1 0-1 0 0,0 1 0 0 0,0-1 1 0 0,0 0-1 0 0,0 1 1 0 0,0-1-1 0 0,1 1 0 0 0,-1-1 1 0 0,0 1-1 0 0,1-1 1 0 0,-1 1-1 0 0,1-1 0 0 0,-1 1 1 0 0,1 0-1 0 0,0 2 1 0 0,-1 5-16 0 0,1 0 0 0 0,0 0 0 0 0,3 13 1 0 0,-1 4-33 0 0,-2 8 44 0 0,-1 0 1 0 0,-7 44-1 0 0,-112 382 4 0 0,110-427 0 0 0,0 2 0 0 0,-2 0 0 0 0,-1-1 0 0 0,-1-1 0 0 0,-2 0 0 0 0,-36 54 0 0 0,48-81 0 0 0,1 0 0 0 0,0 1 0 0 0,0 0 0 0 0,0-1 0 0 0,0 1 0 0 0,1 0 0 0 0,1 1 0 0 0,-1-1 0 0 0,1 0 0 0 0,0 0 0 0 0,1 1 0 0 0,-1-1 0 0 0,1 0 0 0 0,1 1 0 0 0,0-1 0 0 0,2 13 0 0 0,4 3 0 0 0,6-7 0 0 0,-1-3 0 0 0,1 0 0 0 0,17 12 0 0 0,-23-19 0 0 0,0-1 0 0 0,1 0 0 0 0,-1-1 0 0 0,1 0 0 0 0,0 0 0 0 0,0 0 0 0 0,0-1 0 0 0,14 3 0 0 0,62 16 0 0 0,-42-13 11 0 0,0 1 27 0 0,5 2-33 0 0,1-2 0 0 0,75 6 0 0 0,34-4 135 0 0,-143-10-92 0 0,42 4-36 0 0,17 0-1 0 0,-2-2 31 0 0,-18-2-38 0 0,-1-2 0 0 0,95-13-1 0 0,-65 4-3 0 0,112 3 0 0 0,-163 7 0 0 0,30 3 0 0 0,13 0 0 0 0,3 1 0 0 0,49-2-467 0 0,-75-3-194 0 0,67 8 0 0 0,-54 0 213 0 0,-8 3 1454 0 0,-42-8-118 0 0,-1 0-573 0 0,41 9-268 0 0,-29-5-5 0 0,33 10-31 0 0,14 3-11 0 0,2 2 0 0 0,12 6 0 0 0,2 9 0 0 0,-2 2 0 0 0,-1-3 0 0 0,-11-4 0 0 0,0 0 0 0 0,2 6 0 0 0,-7 4 0 0 0,1 4 0 0 0,0-1 0 0 0,2 7 0 0 0,-72-52 0 0 0,79 54 0 0 0,-6-20 12 0 0,-43-24 36 0 0,27 6-25 0 0,-27-8 19 0 0,35 8-20 0 0,-37-10 20 0 0,35 4-31 0 0,9 0-11 0 0,-45-9 11 0 0,-10 0 31 0 0,50 2-31 0 0,-1 2 0 0 0,-43-4 31 0 0,28-1-20 0 0,107 1 84 0 0,-124 0-95 0 0,31 4-11 0 0,10-2 0 0 0,-1 1 0 0 0,-5-3 0 0 0,1-6 0 0 0,-21-4-1 0 0,0-2-1 0 0,0-3 1 0 0,58-23-1 0 0,61-17 72 0 0,-152 50-70 0 0,76-26 0 0 0,-48 14 0 0 0,-4-2 0 0 0,57-39 0 0 0,-72 45 11 0 0,-13 6 31 0 0,20-8-33 0 0,-21 9-6 0 0,43-25-4 0 0,-19 9 1 0 0,0-2 0 0 0,-2-1 0 0 0,60-57 0 0 0,-62 53 0 0 0,-13 14 0 0 0,1 0 0 0 0,24-13 0 0 0,-24 15 0 0 0,0 0 0 0 0,29-25 0 0 0,-40 30 0 0 0,-1-1 0 0 0,0 1 0 0 0,0-1 0 0 0,0-1 0 0 0,-1 1 0 0 0,0-1 0 0 0,-1 0 0 0 0,0-1 0 0 0,-1 1 0 0 0,1-1 0 0 0,-2 0 0 0 0,1 0 0 0 0,-2 0 0 0 0,1 0 0 0 0,-1-1 0 0 0,-1 1 0 0 0,0-1 0 0 0,0-19 0 0 0,-8-47 55 0 0,-23-103 0 0 0,28 171-48 0 0,-5-30-5 0 0,-1 0 0 0 0,-3 1 0 0 0,0 1 0 0 0,-3-1-1 0 0,-20-39 1 0 0,-17-26 62 0 0,40 81-50 0 0,1 0 0 0 0,-7-25-1 0 0,-6-16 10 0 0,6 23-14 0 0,10 20 4 0 0,-2 0-1 0 0,0 0 1 0 0,-1 1 0 0 0,-22-30-1 0 0,18 32 5 0 0,-29-30 0 0 0,38 43-32 0 0,0 0 0 0 0,0 0 1 0 0,0 0-1 0 0,-1 0 0 0 0,1 1 0 0 0,-1 0 0 0 0,1 0 0 0 0,-1 0 1 0 0,0 1-1 0 0,0 0 0 0 0,-9-2 0 0 0,-1 4-2869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1:55.072"/>
    </inkml:context>
    <inkml:brush xml:id="br0">
      <inkml:brushProperty name="width" value="0.1" units="cm"/>
      <inkml:brushProperty name="height" value="0.1" units="cm"/>
      <inkml:brushProperty name="color" value="#E71224"/>
    </inkml:brush>
  </inkml:definitions>
  <inkml:trace contextRef="#ctx0" brushRef="#br0">8926 6 12751 0 0,'0'0'587'0'0,"-4"-1"-16"0"0,-13-2-357 0 0,9 2-132 0 0,-5 2 3 0 0,5 1-26 0 0,-9 6-71 0 0,-33 17-350 0 0,10-7 676 0 0,33-17 79 0 0,3 0 426 0 0,-1 0 49 0 0,-102 15 1788 0 0,34-6-1558 0 0,48-5-745 0 0,-50 2 0 0 0,-12-6 1142 0 0,-119-4-92 0 0,119 4-822 0 0,63 0-411 0 0,-33-3-1 0 0,18-1-13 0 0,16 2-102 0 0,-28-6 0 0 0,-17-8 42 0 0,0 4 0 0 0,-1 2 0 0 0,0 3 0 0 0,-86 5 0 0 0,21 12 51 0 0,67-4 12 0 0,-91-3-1 0 0,110-6-128 0 0,-242-7 503 0 0,145 14-485 0 0,73-1-9 0 0,-100-8-1 0 0,128 0-31 0 0,-317-19 231 0 0,271 21-87 0 0,-94-5 172 0 0,164 6-269 0 0,-39 4 55 0 0,46-1-82 0 0,0-1 1 0 0,1 0-1 0 0,-18-2 1 0 0,-40-6 68 0 0,-125 4 0 0 0,92 9 34 0 0,-160 6 68 0 0,229-12-206 0 0,-20-1 53 0 0,1 2 1 0 0,-79 13-1 0 0,39 5-52 0 0,21-3 81 0 0,-122 10-1 0 0,-267 7 251 0 0,407-29-337 0 0,-180 10 90 0 0,201-13-65 0 0,-25-2 40 0 0,8-1-52 0 0,-52 3 0 0 0,-7 0 0 0 0,-21 5 7 0 0,94-3 39 0 0,-35 3 4 0 0,-83 4 39 0 0,-115-24-89 0 0,-221-15 64 0 0,111 21 0 0 0,96 16 64 0 0,-7-14 0 0 0,53 2 131 0 0,17 0-30 0 0,162-1-110 0 0,1-3 0 0 0,-86-23 1 0 0,92 18-100 0 0,-1 2 1 0 0,0 2-1 0 0,-76-3 1 0 0,114 12-1067 0 0,0 1-1 0 0,0 0 1 0 0,-14 4 0 0 0,5 1-8457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1:59.059"/>
    </inkml:context>
    <inkml:brush xml:id="br0">
      <inkml:brushProperty name="width" value="0.1" units="cm"/>
      <inkml:brushProperty name="height" value="0.1" units="cm"/>
      <inkml:brushProperty name="color" value="#E71224"/>
    </inkml:brush>
  </inkml:definitions>
  <inkml:trace contextRef="#ctx0" brushRef="#br0">556 97 1839 0 0,'-4'2'639'0'0,"0"-1"0"0"0,0 1 0 0 0,0-1 0 0 0,-1 0 0 0 0,1-1 0 0 0,0 1 0 0 0,-1-1 0 0 0,1 0 0 0 0,-6 0 0 0 0,3 0-714 0 0,42-30 5046 0 0,-35 30-4863 0 0,-1 1 0 0 0,1-1 1 0 0,-1 0-1 0 0,1 0 0 0 0,0 0 0 0 0,-1 0 1 0 0,1 0-1 0 0,-1 1 0 0 0,1-1 1 0 0,0 0-1 0 0,-1 0 0 0 0,1 0 1 0 0,-1 0-1 0 0,1 0 0 0 0,-1 0 0 0 0,1 0 1 0 0,0-1-1 0 0,-1 1 0 0 0,1 0 1 0 0,-1 0-1 0 0,1 0 0 0 0,0 0 0 0 0,-1 0 1 0 0,1-1-1 0 0,0 1 0 0 0,-1 0 1 0 0,1 0-1 0 0,-1-1 0 0 0,-14-11 1678 0 0,4 4-1126 0 0,-6 1-145 0 0,-1 1 0 0 0,1 1-1 0 0,-1 0 1 0 0,0 2 0 0 0,-25-3-1 0 0,-17-3 438 0 0,31 4-708 0 0,0 1 1 0 0,-1 1-1 0 0,0 2 0 0 0,-48 4 0 0 0,-8 9-7385 0 0,61-6-99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2:01.802"/>
    </inkml:context>
    <inkml:brush xml:id="br0">
      <inkml:brushProperty name="width" value="0.1" units="cm"/>
      <inkml:brushProperty name="height" value="0.1" units="cm"/>
      <inkml:brushProperty name="color" value="#E71224"/>
    </inkml:brush>
  </inkml:definitions>
  <inkml:trace contextRef="#ctx0" brushRef="#br0">445 156 2303 0 0,'-14'-1'-839'0'0,"3"-4"3862"0"0,11 4-2816 0 0,-1 0 1 0 0,1 1-1 0 0,0-1 1 0 0,0 0 0 0 0,-1 0-1 0 0,1 0 1 0 0,0-1-1 0 0,0 1 1 0 0,0 0 0 0 0,0 0-1 0 0,0 0 1 0 0,0 0-1 0 0,0 0 1 0 0,0 0-1 0 0,1 0 1 0 0,-1 0 0 0 0,0 0-1 0 0,1 0 1 0 0,-1 0-1 0 0,1-1 1 0 0,12-23-176 0 0,6-12-73 0 0,-18 35 60 0 0,-1 1 0 0 0,1-1-1 0 0,-1 1 1 0 0,0-1 0 0 0,0 0-1 0 0,1 1 1 0 0,-1-1-1 0 0,0 1 1 0 0,0-1 0 0 0,-1 1-1 0 0,1-1 1 0 0,0 0 0 0 0,0 1-1 0 0,-1-1 1 0 0,1 1 0 0 0,-1-1-1 0 0,1 1 1 0 0,-1 0-1 0 0,0-1 1 0 0,0 1 0 0 0,-1-3-1 0 0,1 3 82 0 0,-1 0 0 0 0,1-1 1 0 0,-1 1-1 0 0,1 0 0 0 0,-1 0 0 0 0,1 1 0 0 0,-1-1 0 0 0,1 0 0 0 0,-1 0 0 0 0,0 1 0 0 0,0-1 0 0 0,1 1 0 0 0,-1 0 0 0 0,0-1 0 0 0,0 1 0 0 0,1 0 0 0 0,-1 0 0 0 0,-2 0 1 0 0,-37 5 1747 0 0,23-2-1051 0 0,-1 0-468 0 0,-31 3 2827 0 0,-72 0 1 0 0,103-7-2946 0 0,0-1 1 0 0,-27-6-1 0 0,32 5-1216 0 0,1-1 1 0 0,0 0-1 0 0,-1-1 1 0 0,-13-8-1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47.110"/>
    </inkml:context>
    <inkml:brush xml:id="br0">
      <inkml:brushProperty name="width" value="0.1" units="cm"/>
      <inkml:brushProperty name="height" value="0.1" units="cm"/>
      <inkml:brushProperty name="color" value="#FFFF00"/>
    </inkml:brush>
  </inkml:definitions>
  <inkml:trace contextRef="#ctx0" brushRef="#br0">17 114 1375 0 0,'-4'-11'64'0'0,"2"-2"8"0"0,1 1-72 0 0,-1-3 0 0 0,2 8 0 0 0,0-1 0 0 0,0 3 856 0 0,0 1 152 0 0,0 0 32 0 0,-2 1 8 0 0,2-5-1048 0 0,-2-2-136 0 0,-2-3-64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24.948"/>
    </inkml:context>
    <inkml:brush xml:id="br0">
      <inkml:brushProperty name="width" value="0.1" units="cm"/>
      <inkml:brushProperty name="height" value="0.1" units="cm"/>
      <inkml:brushProperty name="color" value="#E71224"/>
    </inkml:brush>
  </inkml:definitions>
  <inkml:trace contextRef="#ctx0" brushRef="#br0">2496 78 8551 0 0,'-27'2'10878'0'0,"8"1"-9042"0"0,-21 12-2406 0 0,34-11 672 0 0,-1-1 1 0 0,1 0-1 0 0,-1 0 0 0 0,0-1 0 0 0,0 0 0 0 0,0 0 1 0 0,-14 2-1 0 0,-54-1 1940 0 0,15-2-1670 0 0,47-1-282 0 0,-1 0 1 0 0,0-1-1 0 0,0 0 0 0 0,1-1 0 0 0,-1-1 0 0 0,1 0 1 0 0,-24-9-1 0 0,17 5 36 0 0,-5 1 45 0 0,-1 2-1 0 0,0 0 0 0 0,0 1 1 0 0,-30 2-1 0 0,18-1 90 0 0,-293-5 807 0 0,31 1-270 0 0,179 3-482 0 0,-115-8 154 0 0,136 1-122 0 0,0 5-1 0 0,-124 9 1 0 0,-69 21 293 0 0,284-24-693 0 0,0-1 1 0 0,1 0-1 0 0,-1 0 1 0 0,0-1-1 0 0,0 0 1 0 0,1 0-1 0 0,-16-5 0 0 0,19 4-342 0 0,0 0-1 0 0,0 0 0 0 0,1 0 1 0 0,-1-1-1 0 0,1 0 0 0 0,-1 0 1 0 0,1 0-1 0 0,0 0 0 0 0,-4-4 1 0 0,-10-17-9028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29.067"/>
    </inkml:context>
    <inkml:brush xml:id="br0">
      <inkml:brushProperty name="width" value="0.1" units="cm"/>
      <inkml:brushProperty name="height" value="0.1" units="cm"/>
      <inkml:brushProperty name="color" value="#E71224"/>
    </inkml:brush>
  </inkml:definitions>
  <inkml:trace contextRef="#ctx0" brushRef="#br0">2308 72 5239 0 0,'7'-10'1530'0'0,"-6"10"-1358"0"0,-1-1 0 0 0,1 0 0 0 0,0 0 1 0 0,-1 0-1 0 0,1 0 0 0 0,0 1 0 0 0,0-1 1 0 0,-1 0-1 0 0,1 1 0 0 0,0-1 1 0 0,0 1-1 0 0,0-1 0 0 0,0 1 0 0 0,1-1 1 0 0,3-2 40 0 0,12-8 5627 0 0,-28 14-4663 0 0,0-2-369 0 0,0 1 0 0 0,0-1 0 0 0,0-1-1 0 0,-18-1 1 0 0,18 0-553 0 0,-1 1 1 0 0,1 0-1 0 0,0 0 1 0 0,-15 4-1 0 0,-16 4 525 0 0,-1-2 0 0 0,-1-2 0 0 0,1-2 0 0 0,-74-5 0 0 0,-19-2-79 0 0,72 0-218 0 0,-35-4-48 0 0,38 0-191 0 0,-78 0 0 0 0,3 1 102 0 0,-234-5 217 0 0,354 13-535 0 0,-285 18 377 0 0,196-8-199 0 0,0-5 1 0 0,-120-9-1 0 0,202 1-686 0 0,1 0-1 0 0,-1-2 1 0 0,-26-9 0 0 0,18 5-515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30.447"/>
    </inkml:context>
    <inkml:brush xml:id="br0">
      <inkml:brushProperty name="width" value="0.1" units="cm"/>
      <inkml:brushProperty name="height" value="0.1" units="cm"/>
      <inkml:brushProperty name="color" value="#E71224"/>
    </inkml:brush>
  </inkml:definitions>
  <inkml:trace contextRef="#ctx0" brushRef="#br0">2150 161 2303 0 0,'-6'-13'10359'0'0,"4"15"-9986"0"0,-1 0-1 0 0,1 0 1 0 0,-1-1-1 0 0,0 1 1 0 0,0-1-1 0 0,0 0 1 0 0,0 0-1 0 0,0 0 1 0 0,0 0 0 0 0,0 0-1 0 0,0-1 1 0 0,0 1-1 0 0,0-1 1 0 0,0 0-1 0 0,-1 0 1 0 0,1 0 0 0 0,0 0-1 0 0,0-1 1 0 0,0 1-1 0 0,0-1 1 0 0,0 0-1 0 0,-4-1 1 0 0,-10-4 447 0 0,0 0 1 0 0,-27-15-1 0 0,33 16-233 0 0,-8-3-330 0 0,0 1 0 0 0,-1 1 1 0 0,1 1-1 0 0,-2 0 0 0 0,1 2 0 0 0,-27-2 0 0 0,16 2 146 0 0,-49-12-1 0 0,20-4-323 0 0,32 10 111 0 0,0 1-1 0 0,0 1 0 0 0,-46-5 0 0 0,-49 7 378 0 0,44 1-214 0 0,-146 13 1 0 0,140-3-381 0 0,-237 36 40 0 0,94-8 226 0 0,164-28-56 0 0,-102-2 1 0 0,5-19-3986 0 0,125 11 2145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32.291"/>
    </inkml:context>
    <inkml:brush xml:id="br0">
      <inkml:brushProperty name="width" value="0.1" units="cm"/>
      <inkml:brushProperty name="height" value="0.1" units="cm"/>
      <inkml:brushProperty name="color" value="#E71224"/>
    </inkml:brush>
  </inkml:definitions>
  <inkml:trace contextRef="#ctx0" brushRef="#br0">1930 50 4607 0 0,'-10'-5'1992'0'0,"9"5"-1818"0"0,1 0-1 0 0,-1 0 1 0 0,1-1 0 0 0,-1 1-1 0 0,1 0 1 0 0,-1 0 0 0 0,1 0-1 0 0,-1 0 1 0 0,1-1-1 0 0,-1 1 1 0 0,-2-3 1389 0 0,2 3-1390 0 0,1-1 1 0 0,0 1-1 0 0,0 0 1 0 0,-1-1 0 0 0,1 1-1 0 0,0-1 1 0 0,0 1 0 0 0,0-1-1 0 0,-1 1 1 0 0,1-1-1 0 0,0 1 1 0 0,0-1 0 0 0,0 1-1 0 0,0-1 1 0 0,0 1-1 0 0,0-1 1 0 0,0 0 0 0 0,0 1-1 0 0,0-1 1 0 0,0 1 0 0 0,0-1-1 0 0,1 1 1 0 0,-1-1-1 0 0,0 1 1 0 0,0-1 0 0 0,1 0-1 0 0,-1 1-166 0 0,-1-1 0 0 0,1 1 0 0 0,0-1 0 0 0,0 1 0 0 0,-1 0 0 0 0,1-1 0 0 0,0 1 0 0 0,-1-1 0 0 0,1 1 0 0 0,0 0 0 0 0,-1-1 0 0 0,1 1 0 0 0,0 0 0 0 0,-1 0 0 0 0,1-1 0 0 0,-1 1 0 0 0,1 0 0 0 0,-1 0 0 0 0,1 0 0 0 0,-1-1 0 0 0,1 1 0 0 0,-1 0 0 0 0,1 0 0 0 0,-1 0 0 0 0,1 0 0 0 0,-1 0 0 0 0,-16-4 344 0 0,-13 2 800 0 0,1 1 0 0 0,-1 1 0 0 0,-51 7 0 0 0,76-7-1051 0 0,-130 13 1634 0 0,-154-6 0 0 0,-547-27 794 0 0,670 22-2023 0 0,-28-1-294 0 0,185-1-636 0 0,1-1 1 0 0,-1 0-1 0 0,1 0 0 0 0,-1-1 0 0 0,1 0 1 0 0,-15-5-1 0 0,10 0-1134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2:55.150"/>
    </inkml:context>
    <inkml:brush xml:id="br0">
      <inkml:brushProperty name="width" value="0.35" units="cm"/>
      <inkml:brushProperty name="height" value="2.1" units="cm"/>
      <inkml:brushProperty name="color" value="#66CC00"/>
      <inkml:brushProperty name="inkEffects" value="pencil"/>
    </inkml:brush>
  </inkml:definitions>
  <inkml:trace contextRef="#ctx0" brushRef="#br0">8893 1590 6559 197521 80319,'-2'0'688'0'0,"-1"1"-688"0"0,-1 0 152 0 0,0 0 136 0 0,0 0-32 0 0,0 0-48 0 0,1 0-104 0 0,0-1 280 0 0,0 0 64 0 0,1-1 0 0 0,0 0 520 0 0,-2-2 64 0 0,0-1 64 0 0,-2-1 64 0 0,-1-1-24 0 0,0-1-48 0 0,1 0-544 0 0,0 0-40 0 0,1 2-16 0 0,1 0 0 0 0,1 0 0 0 0,1 1-96 0 0,0 1-16 0 0,2 0-8 0 0,0-1 256 0 0,1-1-176 0 0,2-2-224 0 0,0 0-224 0 0,1 0 0 0 0,1 0 0 0 0,1 0 0 0 0,0 0 0 0 0,3-3 0 0 0,2-5 448 0 0,2-1 32 0 0,-1-2 16 0 0,1-2 272 0 0,0-3-320 0 0,0-3-80 0 0,1-1-96 0 0,-2-1-64 0 0,0-1-144 0 0,-2 0 32 0 0,-1 1-8 0 0,-1 3-8 0 0,-1 4 8 0 0,-2 2 0 0 0,0 4 0 0 0,-1 2 0 0 0,-1 1 56 0 0,-1 1 16 0 0,0 1 0 0 0,0 0 0 0 0,0 0-48 0 0,0 0-8 0 0,1 0 0 0 0,1-3 96 0 0,0 0-104 0 0,0 0 0 0 0,1 1 0 0 0,-2-1-32 0 0,1-1 24 0 0,0 0-88 0 0,0 0 80 0 0,0 0-80 0 0,-2 2 64 0 0,1 0-64 0 0,-1 0 64 0 0,0-1 0 0 0,-1-1-64 0 0,0 1 0 0 0,0-3 64 0 0,-1-3 16 0 0,-1-1-80 0 0,0 1 96 0 0,0 1-96 0 0,0 3 72 0 0,-1 1-72 0 0,1 1 0 0 0,1-2 72 0 0,-1-4-72 0 0,0-5 0 0 0,0 1 0 0 0,-1-1 0 0 0,0-1 64 0 0,-2 1-64 0 0,0 1 0 0 0,-2 1 136 0 0,-2-1 8 0 0,-3-1 0 0 0,1 3-72 0 0,1 3 0 0 0,0 0 0 0 0,2 2-72 0 0,1 2 0 0 0,1-1 64 0 0,1 2-64 0 0,0 1 0 0 0,1 1 0 0 0,-1 1 0 0 0,0 2 0 0 0,-1 0 0 0 0,0 1 0 0 0,-1 0 80 0 0,-1-1 16 0 0,-1 0-96 0 0,-1 1 80 0 0,1 1-80 0 0,0-1 64 0 0,-1 1-64 0 0,-2-1 64 0 0,0 0-64 0 0,0 1 0 0 0,-2-1 64 0 0,-1-1-64 0 0,-1 1 0 0 0,1 1 72 0 0,0 2-72 0 0,1 0 0 484-5,1 2 64-484 5,0-1-64 0 0,0 2 0 0 0,-1 0 0 0 0,0 0 64 0 0,0 0-64 0 0,0 1 0 0 0,0 0 0 0 0,1 0 0 0 0,-1 0 0 559 1,0 0 0-559-1,0 0 0 503 3,-3 0 64-503-3,-2 1-64 0 0,-1-1 0 0 0,-4 1 0 504 3,-3-1 64 0-2,-2-1-64-504-1,3 1 64 0 0,-1-1-64 0 0,-1 0 0 0 0,-1-1 64 559-2,-1 1 0-559 2,2-2 0 0 0,2 2-64 0 0,1-1 0 0 0,2 1 0 504 0,1 0 0-504 0,0 1 0 0 0,1-1 0 0 0,-1 2 0 0 0,0-1 0 0 0,-1 0 0 0 0,0 1 0 504-1,-1-1 0-504 1,-4 2 64 0 0,-7 0-64 0 0,-5 3 0 0 0,1-1 0 0 0,1 1 0 504-1,4 0 0-504 1,4 1 0 0 0,0-1 0 0 0,2 0 0 0 0,1 0 0 0 0,0 0 448 0 0,1 0 64 504-2,-1-1 0-504 2,-2 1-280 0 0,-5-2-1176 528 6,-1 1 448-528-6,2-2 416 0 0,-2-1 80 0 0,0-1 0 0 0,3 0 0 504-4,-1-1 64-504 4,2 0-64 0 0,2 0 0 0 0,-1 1 0 0 0,2-1 0 0 0,1 1 0 0 0,3 0 0 0 0,0 0 0 0 0,2 1 0 0 0,1-2 0 0 0,-4 1 0 0 0,0-1 0 0 0,2 0 0 0 0,0 1 0 0 0,1-1 0 0 0,2 1 0 0 0,0 0 0 0 0,1 0 0 0 0,0 0 0 0 0,0 0 0 0 0,-1-1 0 0 0,-1 1 0 0 0,1-1 0 0 0,-1 0 0 0 0,1 0 0 0 0,1-1 0 503-4,-1 1 0-503 4,-3-1 0 0 0,-4-1 0 0 0,-5-1 0 0 0,0 0 0 0 0,2 0 64 0 0,3 1-64 0 0,3 0 0 0 0,-2 0 0 0 0,-1 0 0 0 0,2 1 0 0 0,1 0 0 0 0,2 2 0 0 0,-3-1 0 0 0,-3 2 0 0 0,0-1 0 0 0,1 1 0 0 0,2 0 0 0 0,3 1 0 0 0,-2-1 0 0 0,1 0 0 0 0,2 0 0 0 0,-3 0 0 0 0,-2-1 0 0 0,-3-1 0 0 0,1 1 0 0 0,1-1 0 0 0,1 0 0 0 0,-2 0 64 0 0,2 0-64 0 0,3 0 0 0 0,1 1 0 0 0,1 0 0 0 0,1 1 0 0 0,0-1 0 0 0,1 0 0 0 0,0 1 0 0 0,-2-1 0 0 0,-1 0 0 0 0,0 0 0 0 0,1 0 0 0 0,-1 0 0 0 0,2 0 0 0 0,-1 0 0 0 0,1 0 0 0 0,-1 0 0 0 0,1 0 0 0 0,0 0 0 0 0,-1 0 0 0 0,1 0 0 0 0,-4 1 0 0 0,0 0 0 0 0,-1 1 0 0 0,1-1 0 0 0,2 1 0 0 0,-3 0 0 0 0,1 0 0 0 0,0 0 0 0 0,2-1 0 0 0,1 1 0 0 0,-1 0 0 0 0,-1 0 0 0 0,2 0 0 0 0,-1 0 0 0 0,1-1 0 0 0,2 0 0 0 0,-2 0 0 0 0,-3-2 0 0 0,-1 0 0 0 0,0 0 0 0 0,2-1 0 0 0,0 0 0 0 0,2 0 0 0 0,0 1 0 0 0,0-1 0 0 0,2 1 0 0 0,-1 0 0 0 0,-1 0 0 0 0,-3 0-72 0 0,-2 1 72 0 0,0-1 0 0 0,2 1 0 0 0,1 0 0 0 0,1-1-64 0 0,1 1 64 0 0,2 0 0 0 0,1 1 0 0 0,0 0 0 0 0,0-1 0 0 0,0 1 0 0 0,1-1 0 0 0,-4 0 0 0 0,0 0 0 0 0,1 0 0 0 0,-3-1 0 0 0,-3 0-64 0 0,-2 0 64 0 0,2-1-96 0 0,2 1 96 0 0,2 0 0 0 0,0 0-64 0 0,2-1 64 0 0,-1 1 0 0 0,0 1 0 0 0,-1 0 0 0 0,1 0 0 0 0,-1 0 0 0 0,1 1 0 0 0,-1 0 0 0 0,-1-1 0 0 0,0 1 0 0 0,-1 0 0 0 0,1 0 0 0 0,1-1 0 0 0,0 1 0 0 0,1-1-64 0 0,1 1 64 0 0,0-1 0 0 0,-2 0 0 0 0,-2-1-64 0 0,-1 0 64 0 0,2-1 0 0 0,-1 0 0 0 0,1-1 0 0 0,2 1 0 0 0,-2-1 0 0 0,0 1 0 0 0,1-1 0 0 0,1 1 0 0 0,0-1 0 0 0,2 1 0 0 0,1 0 0 0 0,-3 0 0 0 0,-2 0 0 0 0,-3-1-64 0 0,-1 0 64 0 0,2 1 0 0 0,2-1 0 528 4,1 0 0-528-4,-2 1 0 0 0,-2 0 0 0 0,2-1 0 0 0,0 2 0 0 0,2-1 0 0 0,0 1 0 0 0,2 1 0 0 0,-3-1 0 0 0,-1 0 0 0 0,0 0 0 0 0,3 1 0 0 0,0-1 0 0 0,-2 1 0 0 0,0 0 0 0 0,1 0 0 0 0,2 1 0 0 0,1 0 0 0 0,0-1 0 0 0,1 1 0 0 0,0 0 0 0 0,0-1 0 504-6,-4 1 0-504 6,-2 1 0 0 0,0-1 0 0 0,1 1 0 0 0,0 0 0 0 0,0 0 0 0 0,2-1 0 0 0,-3 0 0 0 0,-1 0 0 0 0,2-1 0 0 0,2 0 0 0 0,1 0 0 0 0,0-1 0 0 0,1-1 0 0 0,-5 0 0 0 0,-5 0 0 0 0,-4-1 0 528 2,0 0 64-528-2,-4 1-64 0 0,-1 0 0 476 6,2 1 0-476-6,3 0 64 0 0,1 1-64 0 0,3 0 0 0 0,0 1 0 0 0,2 0 0 0 0,0 0 0 0 0,2 1 0 0 0,0 0 0 0 0,0 0 0 0 0,1-1 0 0 0,1 1 0 0 0,0 0 0 0 0,0 0 64 0 0,0 0-64 0 0,-3 0 0 529 1,-1 0 0-529-1,1-1 0 0 0,-2 1 0 0 0,0-1 0 0 0,2 0 0 0 0,-3-1 0 0 0,-1 1 0 502-9,1 0 0-502 9,-3 0 0 0 0,0 0 0 0 0,2 1 0 0 0,2-2 0 0 0,2 1 0 0 0,-3-1 0 0 0,-2 0 0 0 0,2 0 0 0 0,1 0 0 0 0,1 0 0 0 0,3 1 64 0 0,2 0-64 0 0,2 0 0 0 0,2 0 0 0 0,1 0 0 0 0,1-1 0 0 0,1 0 0 0 0,0 0 0 529-1,0 0 0-529 1,1 0 0 0 0,1-1 0 0 0,0 1 0 0 0,0-1 0 0 0,0 0 0 0 0,0-1 0 0 0,-1 1 0 0 0,-2-1 0 0 0,-1 0 0 0 0,1 1 0 477 3,-2-2-64-477-3,1 1 64 0 0,1-2 0 0 0,0 1 0 0 0,2 0 0 0 0,0 0 0 0 0,1 0 0 0 0,0 1 0 0 0,1-1 0 0 0,-4 0 0 0 0,-2 0 0 558 6,-4-1 0-558-6,-1 1 0 0 0,2 0 0 0 0,2 0 0 0 0,2 1 0 477 2,-1-2 0-477-2,1 1 0 0 0,0 0 0 0 0,1-1 0 0 0,1 1 0 0 0,1 1 0 0 0,0-1 0 0 0,-1 1 0 0 0,1 0 0 0 0,-2-1 0 0 0,-2 0 0 0 0,-3 0 0 0 0,-2 0 0 0 0,-1-1 0 0 0,2 0 0 0 0,1 1 0 0 0,3 0 0 0 0,2 0 0 0 0,2 1 0 0 0,0 1 0 0 0,1-1 0 0 0,0 1 0 0 0,0-1 0 0 0,0 1 0 0 0,0 0 0 0 0,-1 0 0 0 0,1 0 0 0 0,0 0 0 0 0,-4 0 0 0 0,0 1 0 0 0,-1-1 0 0 0,-2 1 0 0 0,-2 0 0 0 0,0 0 0 0 0,3 0 0 0 0,-1 0 0 0 0,2 1 0 0 0,2-1 0 0 0,-2 1 0 529-4,-3 0 0-529 4,0-1 0 0 0,-1 0 0 0 0,2-1 0 0 0,1 0 0 0 0,-2-1 0 0 0,-1 0 0 0 0,0-1 0 0 0,1-1 0 0 0,2 0 0 0 0,0 0 0 0 0,2 1 0 0 0,-3-1 0 0 0,1 1 0 0 0,0 0 0 0 0,2 1 0 0 0,1 0 0 0 0,0 1 0 0 0,-1 1 0 0 0,-1-1 0 0 0,-1 1 0 0 0,1-1 0 0 0,2 1 0 0 0,1-1 0 0 0,2 1 0 0 0,1-1 0 0 0,1 0 0 478 0,0 1 0-478 0,-2-1 0 0 0,0 0 0 529-6,1 0 0-529 6,0 0 0 0 0,2 0-64 0 0,0-1 64 0 0,0 1 0 0 0,0-1 0 0 0,0 0 0 0 0,1-1 0 508 7,1 2 0-508-7,2 1 0 0 0,1 0 0 0 0,1 1 0 0 0,0-1 0 0 0,0 1 0 0 0,1-1 0 0 0,0 1-64 0 0,-2-1 64 0 0,-1 0 0 0 0,0 0 0 0 0,-1 0 0 0 0,0 0 0 0 0,-2-1 0 0 0,-1 0 0 0 0,0 1 0 0 0,1 0 0 0 0,0 3 0 0 0,1 1 0 0 0,0 1 0 0 0,0 2-64 0 0,0 1 64 0 0,1 2 0 0 0,-1 1 0 0 0,1 1 0 0 0,-1 1 0 0 0,-1 0-64 0 0,-1 2 64 478-2,0 0 0-478 2,0-1 0 0 0,-2 0 0 0 0,1-1 0 0 0,1-1 0 0 0,0 0 0 0 0,0 2 0 0 0,2 0 0 0 0,2 0-64 0 0,1 0 64 0 0,1-1 0 0 0,1 0 0 0 0,0-1-64 0 0,-2 1 64 0 0,0 0 0 0 0,-1 0 0 0 0,1-1 0 0 0,0-1 0 0 0,0 1 0 0 0,0 3 0 0 0,0 2 0 0 0,2-1 0 0 0,1 0 0 0 0,1 2 0 0 0,2-1 0 0 0,0 0 0 0 0,1 1 0 0 0,0 2 0 0 0,0 3 0 0 0,0-1 0 0 0,0-2 0 0 0,-2-3 0 0 0,0-1 0 0 0,0-2 0 0 0,-1-3 0 0 0,0-3 0 0 0,1 4 0 0 0,0 0 0 0 0,0-3 0 0 0,0-1 0 0 0,0 5 0 0 0,1 3 0 0 0,0-2 0 0 0,0-3 0 0 0,-1-3 0 0 0,0 3 0 0 0,1 1 0 0 0,0 4 0 0 0,0 1 0 0 0,-1-2 0 0 0,0 3 0 0 0,0 2 0 0 0,0 2 0 0 0,-1-2 0 0 0,1-1 0 0 0,-1 0 0 0 0,1 3 0 0 0,-2 3-64 0 0,1 0 64 0 0,0-1 0 0 0,-1-1 0 0 0,0-1 0 0 0,0-2 0 0 0,0-1 0 0 0,0-1 0 0 0,0 0 0 0 0,0 2 0 0 0,0-1-64 0 0,0 0 64 0 0,0-1 0 0 0,0-1 0 0 0,0-1 0 0 0,0-1 0 0 0,1-1 0 0 0,-1-1-64 0 0,1 2 64 0 0,1 0 0 0 0,-1-1 0 0 0,0-1 0 0 0,-1-1 0 0 0,0 2 0 0 0,0-1 0 0 0,0 0 0 0 0,0 0 0 0 0,1-3 0 0 0,-1-2-64 0 0,1 1 64 0 0,0 2 0 0 0,0-1 0 0 0,0-2 0 0 0,0-3 0 0 0,0-2 0 0 0,2 6 0 0 0,0 3 0 0 0,1-2 0 0 0,-2-1-64 0 0,1-4 64 0 0,-1-1 0 0 0,-1-3 0 0 0,0 0 0 0 0,10 7 0 0 0,3 2 0 0 0,-1-1 0 0 0,-2-2 0 0 0,-3-1 0 0 0,-3-3 0 0 0,-2-1 0 0 0,-1-2 0 0 0,-1 0 0 0 0,13 2 0 0 0,3 1 0 0 0,1 0 0 0 0,7-1 0 0 0,0-1 0 0 0,-3 0 0 0 0,-6-1 0 0 0,-6 0 0 0 0,8 0 0 0 0,0 0 0 0 0,-2-1 0 0 0,-4 1 0 0 0,-3 0 0 0 0,8 1 0 0 0,3 1 0 0 0,-3 0 0 0 0,-4-1-64 0 0,9 1 64 0 0,0 1 0 0 0,-3-1 0 0 0,7 1 0 0 0,1-1 0 0 0,-5 0 0 0 0,-6-1 0 0 0,8 2 0 0 0,0-1 0 0 0,-4 0 0 0 0,-5 0 0 0 0,9 0 0 0 0,0 0 0 0 0,10 0 0-478 2,0 0 0 478-2,-7 0 0 0 0,-6-1 0-508-7,4 1 0 508 7,-1-1 0 0 0,-5 0 0-529 6,8 0 0 529-6,-1-1 0 0 0,-5 0 0-478 0,-5 0 0 478 0,9 1 0 0 0,-1 0 0 0 0,-3-1 0-477-1,-5 1 0 477 1,7 0 0 0 0,1 0 0-529 3,-4 0 0 529-3,-5 0-64 0 0,-6-1 64 0 0,12 1 0 0 0,1-1 0-478-2,-2 1 0 478 2,9-2 0 0 0,0-1 0 0 0,-5 1 0 0 0,7-2 0-529 2,-2-1 0 529-2,-5 1 0 0 0,6-1 0 0 0,0 0 0 0 0,-6 1 0 0 0,7-1 0 0 0,-2 1 0 0 0,-5 0 0 0 0,5 0 0 0 0,-2 1 0 0 0,-5 0 0 0 0,-7 1 0 0 0,-5 0 0 0 0,9-1 0 0 0,2 1 0 0 0,-3-1 0-477-4,-4 1 0 477 4,10-1 0 0 0,0 1 0 0 0,-3-1 0 0 0,7-1 0 0 0,0 0 0 0 0,-6 0 0 0 0,9 0 0 0 0,-2-1 0 0 0,-5 2 0 0 0,6-2 0-529 0,-2 2 0 529 0,-6-1 0 0 0,-6 2 0 0 0,8-1 0 0 0,1 0 0 0 0,-5 0 0 0 0,-5 1 0 0 0,10 0 0 0 0,-1 0 0 0 0,-3 1 0 0 0,-5 0 0 0 0,12 0 0 0 0,1 0 0-529 0,-3-1 0 529 0,6 1 0 0 0,-1 0 0 0 0,6 0 0 0 0,-1 0 0 0 0,-8 0 0 0 0,6-1 0 0 0,-2 1 0 0 0,6-1 0 0 0,9-1 0 0 0,-2 0 0 0 0,-9 1 0 0 0,-10-1-64 0 0,6 1 64 0 0,-1 1 0 0 0,-6-1 0 0 0,10 1 0 0 0,0 0 0 0 0,7 1 0 0 0,13 0 0-450 3,-4 0 0 450-3,7-1 0 0 0,-7 1 0 0 0,1 0 0 0 0,-8-1 0 0 0,-12 1 0 0 0,6 0 0 0 0,-3 0 0 0 0,-8-1 0 0 0,4 1 0 0 0,-2 0 0 0 0,-6 0 0 0 0,9 1 0 0 0,-1 0 0 0 0,-5 0 0 0 0,-7 0 0 0 0,11 0 0 0 0,0 1 0-529-2,-4-1 0 529 2,-7 0 0 0 0,9 0 0 0 0,0-1 0 0 0,-4 1 0 0 0,-6-1 0 0 0,10 0 0 0 0,1 1 0 0 0,9 1 0 0 0,-2-1 0 0 0,7 2 0 0 0,-5 0 0 0 0,8 1 0 0 0,-3 0 0 0 0,-10-2 0 0 0,6 1 0 0 0,-2-1 0 0 0,-8 0 0 0 0,7-1 0 0 0,-1 1 0 0 0,-7-1 0 0 0,-9-1 0 0 0,9 2 0 0 0,-1-1 0 0 0,-5 0 0 0 0,11 0 0 0 0,0 0 0 0 0,-6 0 0 0 0,12-2 0 0 0,0 0 0 0 0,7 0 0 0 0,-3-2 0 0 0,6 1 0 0 0,-5 0 0-528-3,-9 0 0 528 3,2-1 0 0 0,-3 1 0 0 0,-9 0 0 0 0,-7 0 0 0 0,6 1 0 0 0,-1-1 0 0 0,-4 1 0 0 0,10 1 0 0 0,0 1 0 0 0,-5 0 0 0 0,-7-1 0 0 0,-5 0 0 0 0,12 2 0 0 0,2 1 0 0 0,-4-2 0 0 0,-4 1 0 0 0,11 0 0 0 0,2 1 0 0 0,-5-1 0 0 0,-6 0 0 0 0,9 1 0 0 0,0-1 0 0 0,9 3 0 0 0,-1 0 0 0 0,8 2 0 0 0,-3-1 0 0 0,-10-1 0 0 0,-8-1 0 0 0,3 0 0 0 0,-1 0 0 0 0,9 1 0 0 0,-1-1 0 0 0,10 0 0 0 0,-2-2 0 0 0,-9-1 0 0 0,-9-1 0 0 0,9 1 0 0 0,-2-2 0 0 0,-6 1 0 0 0,-6-1 0 0 0,9 0 0 0 0,1 0 0 0 0,-5 0 0-503 5,8-1 0 503-5,-2 0 0 0 0,-5 1 0 0 0,10-1 0 0 0,-2 0 0 0 0,13-1 0 0 0,-2 1 0 0 0,7 0 0 0 0,-4-1 0 0 0,5 0 0 0 0,-7-1 0 0 0,-9 1 0 0 0,3 0 0 0 0,-5-1 0 0 0,8 0 0-450 1,-2-1 0 450-1,7 2 0 0 0,-3-1 0 0 0,-10 2 0 0 0,8-1 0 0 0,-3 0 0 0 0,-9 0 0 0 0,11 1 0 0 0,-2 1 0 0 0,-8 0-64 0 0,10 1 64 0 0,-3 0 0 0 0,-6 0 0 0 0,5 2 0 0 0,-3-1 0 0 0,-7-1 0 0 0,8 1 0 0 0,-2 0 0 0 0,10 1 0 0 0,-2-1 0 0 0,8 0 0 0 0,-4 0 0 0 0,6 1 0 0 0,11 0 0 0 0,-4 1 0 0 0,-11-2 0 0 0,4 2 0 0 0,-7 0 0 0 0,6 2 0 0 0,-6 0 0 0 0,-10-2 0 0 0,4 2 0 0 0,12 0-456 0 0,-2 0-40 0 0,4 0-8 0 0,8-2-15288 0 0,-6-1 4753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2:57.033"/>
    </inkml:context>
    <inkml:brush xml:id="br0">
      <inkml:brushProperty name="width" value="0.35" units="cm"/>
      <inkml:brushProperty name="height" value="2.1" units="cm"/>
      <inkml:brushProperty name="color" value="#66CC00"/>
      <inkml:brushProperty name="inkEffects" value="pencil"/>
    </inkml:brush>
  </inkml:definitions>
  <inkml:trace contextRef="#ctx0" brushRef="#br0">1741 1863 6703 199516 77344,'-1'-3'504'0'0,"-1"-1"-312"0"0,0-1-192 0 0,0 0 0 0 0,1-3 64 0 0,2-3 24 0 0,2-2-24 0 0,0-2 32 0 0,2 2 96 0 0,1-1 216 0 0,3-1 152 0 0,2 1 200 0 0,0 1-24 0 0,-1 2-392 0 0,-1 2 0 0 0,-3 3 0 0 0,-1 1-88 0 0,-2 2 232 0 0,-2 0-248 0 0,-1-1-240 0 0,-2 0 0 0 0,1 0 960 0 0,-2-3 1288 0 0,1-3-432 0 0,1-3-664 0 0,1-1-592 0 0,1 1-176 0 0,1 0-32 0 0,0 2 0 0 0,3-1 136 0 0,1-2-288 0 0,2-3-104 0 0,0-2-96 0 0,0 1 0 0 0,0-1 0 0 0,-1 0 104 0 0,-1-1-24 0 0,-1 0-8 0 0,-1-1 0 0 0,0 0 80 0 0,-1-1 8 0 0,-1-1 8 0 0,0 0 0 0 0,0 1 0 0 0,0 0 0 0 0,1 2 0 0 0,2-2 80 0 0,3-4-184 0 0,2-1 32 0 0,-1 2-96 0 0,-2 0 72 0 0,0 2-72 0 0,-3 2 64 0 0,-2 0-64 0 0,-2 0 64 0 0,-2 0-64 0 0,-2 0 64 0 0,-1 0 120 0 0,-2 0 16 0 0,-1 1 8 0 0,-2-3 224 0 0,0-4 16 0 0,1-1-224 0 0,2 1-96 0 0,4-1 104 0 0,4-4-56 0 0,7-3-88 0 0,3 1-88 0 0,1 3 64 0 0,3 0-64 0 0,-2 3 0 0 0,-1 2 0 0 0,-2-1 0 0 0,-3 0 0 0 0,-2 1 72 0 0,-3 1-72 0 0,-3 2 0 0 0,-1 2 72 0 0,-1 1-8 0 0,-3 2-64 0 0,-2 0 96 0 0,-2 0-32 0 0,-3 0 32 0 0,0 1 0 0 0,-1 0 0 0 0,-1 0 0 0 0,1 1-96 0 0,0 1 80 0 0,-1 0-80 0 0,0 1 80 0 0,0 0-80 0 0,-2-1 0 0 0,0 0 64 0 0,0 1-64 0 0,1 0 0 527 2,2 1 0-527-2,2 1 64 0 0,1 1-64 0 0,-2-1 0 527 1,-1-1 0-527-1,-3-1 64 485 3,0 0 0-485-3,0 3-64 0 0,2 1 96 527-1,0 2-96-527 1,0 1 96 486 1,-3-1-16-486-1,-1 2 0 527-3,3 0-80-41 2,0 0 0 59 5,1 2 0-545-4,2 0 0 0 0,-1 0 0 0 0,-4 0 0 486-3,0 0 0-486 3,-2 1 0 0 0,0 0 0 0 0,-1 2 64 0 0,1 0-64 0 0,1 2 0 0 0,-1 0 0 546 2,1 1 0-546-2,-1 0 0 0 0,1 0 0 0 0,-5 1 0 0 0,-2-1 0 0 0,-1-1 0 0 0,-2 0 0 486-5,0-2 0-486 5,-1 0 0 0 0,0 0 0 0 0,0-1 0 0 0,-1 0 0 505 4,-1 0 0-505-4,1 0 0 0 0,0 0 0 547-2,0 1 64-547 2,1 1-64 506 2,1 0 0 40-6,-1 0 0-546 4,0 1 72 506-1,1 1-72-506 1,0-1 0 0 0,0 0 0 506-1,0 0 0-506 1,0 0 64 0 0,0-1-64 0 0,1 0 0 528 6,1 0 0-528-6,1 1 0 0 0,-1 0 0 0 0,-1-1 0 0 0,1 0 0 507-4,-1-1 0-507 4,1 1 0 0 0,0 1 0 0 0,1-1 0 0 0,-2 1 0 490 9,1 1 0-490-9,2 0 0 0 0,0 2 0 0 0,3 0 0 0 0,1 2 0 0 0,3 0-64 0 0,3 0 64 0 0,-1 2 0 0 0,-1 1-64 0 0,0 2 64 0 0,1 1 0 0 0,2-1 0 0 0,0 1 0 0 0,3 0-64 0 0,1 1 64 0 0,2 2-72 0 0,1 2 72 0 0,2 0-64 0 0,1 3 64 0 0,2 0-80 0 0,1 3 80 0 0,2 2-72 0 0,1 0 72 0 0,1 3-64 0 0,2 9 0 0 0,3 4 64 0 0,0 3-64 0 0,2 7-16 0 0,1 2 80 0 0,-1-1-96 0 0,0-2 96 0 0,-1-1-96 0 0,0-2 96 0 0,-2-2-96 0 0,0-1 96 0 0,-1-2-88 0 0,0-2 88 0 0,-2 1-80 0 0,1 6 8 0 0,-1 0 72 0 0,-1 0-64 0 0,-3 2 64 0 0,0-1 0 0 0,-3-4 0 0 0,-2 1-64 0 0,-1-2 64 0 0,-2-4 0 0 0,1-4 0 0 0,-1-2 0 0 0,0-2 0 0 0,0-2 0 0 0,0-2 0 0 0,-1 0 0 0 0,1 4 0 0 0,-1 0 0 0 0,2-3 0 0 0,1-3 0 0 0,2-4 0 0 0,2-1 0 0 0,1-1-64 0 0,1-2 64 0 0,2-2 0 0 0,0-3-64 0 0,1 0 64 0 0,0-3-64 0 0,1-1 64 0 0,0-1 0 0 0,2 0 0 0 0,1-1 0 0 0,2-1 0 0 0,6-2 0 0 0,8-1 0 0 0,6-3 72 0 0,14-4 8 0 0,18-5-80 0 0,-3-1 72 0 0,18-8-8 0 0,5-3-64 0 0,-1-2 80 0 0,-4 0-80 0 0,-5 0 64 0 0,-5 1-64 0 0,-3 1 0 0 0,-4 1 0 0 0,-2 1 0 0 0,-2 3 64 0 0,4-1-64 0 0,-8 4 0 0 0,-1 2 64 0 0,-9 2-64 0 0,2 4 0 0 0,-6 2 64 0 0,-10 2-64 0 0,4 8-96 0 0,-4 2-984 0 0,5 9-1432 0 0,-3 0-20135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50.695"/>
    </inkml:context>
    <inkml:brush xml:id="br0">
      <inkml:brushProperty name="width" value="0.35" units="cm"/>
      <inkml:brushProperty name="height" value="2.1" units="cm"/>
      <inkml:brushProperty name="color" value="#66CC00"/>
      <inkml:brushProperty name="inkEffects" value="pencil"/>
    </inkml:brush>
  </inkml:definitions>
  <inkml:trace contextRef="#ctx0" brushRef="#br0">6111 1492 455 170312 72920,'-2'1'0'0'0,"-2"-1"0"0"0,-2 1 0 0 0,1 0 1248 0 0,0-1 200 0 0,2 1 48 0 0,0-1 424 0 0,0 0-1568 0 0,0-1-208 0 0,-1 0-32 0 0,1-1-8 0 0,1 0 0 0 0,0-1 0 0 0,0 1 0 0 0,1-1 0 0 0,0 1 0 0 0,0-1 320 0 0,1 0-56 0 0,0 0 8 0 0,0 1 0 0 0,0-1 56 0 0,0 1 16 0 0,0 1 0 0 0,0-1 0 0 0,0 1-80 0 0,1-2 336 0 0,1-1-352 0 0,0 0-280 0 0,1 0-72 0 0,1 0 0 0 0,0 2 0 0 0,3-1 0 0 0,0 1 0 0 0,-1 0 816 0 0,1 0 144 0 0,-1 1 32 0 0,2 0 352 0 0,-1 1-1136 0 0,-1-1-24 0 0,1 2 152 0 0,-2-1-184 0 0,0 1 0 0 0,-1-1 160 0 0,1 1-152 0 0,-1-1 0 0 0,0 0 0 0 0,-1 0 32 0 0,1 0 0 0 0,-1 0 8 0 0,0-1 128 0 0,-1 0-208 0 0,0 1-8 0 0,-1-1 192 0 0,-1 1 104 0 0,0 1-200 0 0,-1 0-208 0 0,-1 0 0 0 0,1-1 0 0 0,0 1 0 0 0,0 0 0 0 0,0 0 472 0 0,2-1 584 0 0,0 0-384 0 0,1 1-608 0 0,0-1-64 0 0,0 1 72 0 0,0-1-72 0 0,1 0 0 0 0,0 1 0 0 0,-1-1 0 0 0,1 0 0 0 0,-1 0 96 0 0,1 0-32 0 0,-1-1 0 0 0,-1 0 0 0 0,0 0 80 0 0,-1-1 176 0 0,0 0-160 0 0,-2 0 40 0 0,-1-1 232 0 0,-1 0-56 0 0,-2-2-232 0 0,1 1 0 0 0,-1 0 96 0 0,2-1-144 0 0,0 0-8 0 0,2-1 0 0 0,2 0-24 0 0,1-1-64 0 0,2 0 64 0 0,0 0-64 0 0,2-1 0 0 0,2-4 64 0 0,1-1-64 0 0,0-1 0 0 0,0 1 64 0 0,0 1 0 0 0,-1 0-64 0 0,1 0 96 0 0,-1 0-32 0 0,0 1 16 0 0,0 1 0 0 0,0-1 0 0 0,0 1 0 0 0,1 1-16 0 0,1-1 0 0 0,0 0 0 0 0,2-1 0 0 0,0 0 16 0 0,-1 0-80 0 0,1-1 80 0 0,-2 1-80 0 0,0 1 72 0 0,-2 0-72 0 0,-1 0 0 0 0,-2 1 0 0 0,0 1 0 0 0,0-1 64 0 0,-1 1-64 0 0,-1-1 0 0 0,0 1 0 0 0,-1 1 64 0 0,0-1-64 0 0,-2 1 0 0 0,1 0 64 0 0,-1 0 0 0 0,-1 0-64 0 0,0 1 80 0 0,0 0-80 0 0,-1 0 88 0 0,1 1-88 0 0,-1-1 96 0 0,0 0-96 0 0,0 0 88 0 0,-1-1-8 0 0,-1 0-80 0 0,1-1 72 0 0,-1 0-72 0 0,1 0 64 0 0,0 0-64 0 0,0 1 0 0 0,0 0 0 0 0,0 1 64 0 0,1 0-64 0 0,0 0 0 0 0,0 1 0 0 0,1 0 0 0 0,0 0 64 0 0,1 1-64 0 0,1-1 0 0 0,0 0 0 0 0,1 0 0 0 0,1-1 0 0 0,0-1 0 0 0,-1 0 0 0 0,1 0 0 0 0,0-1 0 0 0,1-3 0 0 0,0 0 0 0 0,0-2 0 0 0,0 1 0 0 0,-1-1 0 0 0,1-1 0 0 0,1 0 0 0 0,0 1 0 0 0,0 2 0 0 0,-1 2 0 0 0,0 1 0 0 0,0 2 0 0 0,-1-1 0 0 0,0 1 0 0 0,-1 1 0 0 0,0-1 64 0 0,0 0-64 0 0,0 1 64 0 0,-1 0-64 0 0,1 0 0 0 0,0 1 0 0 0,0 0 0 0 0,-1 0 64 0 0,1 0-64 0 0,0 0 0 0 0,0-1 0 0 0,0 1 0 0 0,0-1 0 0 0,1 0 64 0 0,-1 1-64 0 0,-1 0 0 0 0,0-1 0 0 0,-1 1 0 0 0,2 0 0 0 0,-1 0 0 0 0,1 0 0 0 0,-1-1 0 0 0,1-1 0 0 0,-1-1 0 0 0,1-2 64 0 0,0 0-64 0 0,-1 0 0 0 0,1 0 0 0 0,0 0 64 0 0,-2 1-64 0 0,1 1 64 0 0,-1 0-64 0 0,0 2 64 0 0,0-1-64 0 0,-1 2 0 0 0,0-1 0 0 0,-1 0 64 0 0,1 1-64 0 0,-1-1 0 0 0,0 1 0 0 0,0 0 64 0 0,-1 0-64 0 0,1 0 0 0 0,-1 0 0 0 0,0-1 0 0 0,-1-1 0 0 0,2 1 0 0 0,-1 0 0 0 0,1 0 0 0 0,0 0 0 0 0,1 0 0 0 0,0-1 0 0 0,0-2 0 0 0,0 1 64 0 0,0-1-64 0 0,1-1 0 0 0,0 0 0 0 0,0 0 0 0 0,-1-1 64 0 0,-1-4-64 0 0,1 1 64 0 0,-1 0-64 0 0,1-2 0 0 0,-1 2 0 0 0,0 1 0 0 0,0 1 0 0 0,0 2 0 0 0,0 1 0 0 0,0 1 0 0 0,0 0 0 0 0,1 0 0 0 0,-1 1 0 0 0,1-1 0 0 0,-1-2 0 0 0,1 1 0 0 0,0-1 0 0 0,-1 1 0 0 0,0 0 0 0 0,0 2 0 0 0,0-1 0 0 0,0 1 0 0 0,0 1 64 0 0,-1-1-64 0 0,0 1 0 0 0,0 0 0 0 0,-1 0 0 0 0,-2-1 0 0 0,-1-1 0 0 0,-1 1 64 0 0,0-1-64 0 0,0 1 0 0 0,0 1 0 500-7,0 0 0 26 10,0 0 0-526-3,0 1 0 0 0,0 0 0 0 0,0 0 0 0 0,1 1 0 0 0,-1 0 0 0 0,0 1 64 527 2,0-1-64-527-2,1 1 0 0 0,0-1 0 0 0,1 1 0 0 0,-1 0 0 0 0,0-1 0 0 0,-1 1 0 494-1,1 0 0-494 1,-1 0 0 0 0,1 0 0 0 0,-1 0 0 526-1,1 0 0-526 1,-1 0 0 0 0,0 0 0 526-2,-2 1 0-526 2,-2 0 0 490 5,-1 1 0-490-5,0 1 64 0 0,-1 1-64 0 0,-1 0 0 525-5,1 1 0-525 5,0 1 0 0 0,2-2 0 0 0,1 1 0 0 0,1-1 0 0 0,1 1 0 0 0,-1-1 0 0 0,1 0 0 0 0,-1 0 0 0 0,1 0 0 0 0,0 1 64 0 0,-1-1-64 0 0,0-1 64 0 0,-1 1-64 522 3,1 0 0-522-3,-1-1 0 0 0,1 1 64 0 0,0-1-64 0 0,0 0 0 0 0,1 0 0 0 0,0 0 0 0 0,0 0 0 0 0,0 0 0 0 0,0 1 64 0 0,0-1-64 0 0,0 0 0 0 0,-3 0 0 490 2,-1 0 64-490-2,-1 1-64 0 0,-1-1 0 0 0,1 0 0 0 0,-1 0 0 0 0,1 1 0 0 0,0 0 0 0 0,-1 0 64 0 0,1 0-64 0 0,0 1 0 0 0,0-1 0 0 0,-1 0 0 522 1,-3 1 0-522-1,-1-1 0 0 0,0 1 64 0 0,1-1-64 0 0,2 0 0 0 0,2 0 0 0 0,0 0 0 0 0,2 0 64 0 0,0 0-64 0 0,1-1 0 0 0,0 1 0 0 0,0-1 0 0 0,0 1 0 0 0,-1-1 0 0 0,-2 1 0 0 0,1 0 0 0 0,1-1 0 0 0,0 1 0 0 0,1-1 0 0 0,0 1 0 0 0,1-1 0 0 0,0 0 0 0 0,0 0 0 0 0,0 0 0 0 0,-2-1 0 0 0,-2 1 0 0 0,-4 0 64 0 0,0 0 0 490-1,0 0-64-490 1,-1 0 0 0 0,1 0 64 0 0,1 0-64 0 0,-1 0 72 0 0,1 0-72 0 0,2 1 0 0 0,-1-1 0 0 0,-1 0 64 0 0,1 0-64 0 0,0 0 0 0 0,1 0 0 0 0,0 0 0 0 0,1 0 0 0 0,0-1 0 0 0,0 1 0 0 0,0 0 0 0 0,0-1 0 0 0,-4 1 0 0 0,-1-1 0 0 0,0 1 0 0 0,-4 0 64 0 0,-3 1-64 0 0,-4 0 64 0 0,0 0-64 0 0,3 0 0 0 0,3 0 64 0 0,1-1-64 0 0,2 0 0 0 0,2 1 0 0 0,-4-1 0 0 0,-1 0 0 0 0,2 0 0 0 0,2-1 0 0 0,1 1 0 0 0,-2-1 64 0 0,-2 0 16 0 0,-2 0-80 0 0,-2 0 0 0 0,1 1 0 0 0,3 0 0 0 0,3-1 0 0 0,2 1 0 0 0,1 0 0 0 0,1 1 0 0 0,0 1 0 0 0,-1 0 0 0 0,0 0 0 0 0,1 0 0 0 0,-3 0 64 0 0,-2 1-64 0 0,1-1 0 0 0,1-1 0 0 0,1 0 0 0 0,-2 1 0 0 0,-2-2 0 0 0,-2 1 0 0 0,2 0 0 0 0,1-2 0 0 0,2 1 0 0 0,1-1 64 0 0,2 0-64 0 0,2 0 0 0 0,2-1 0 0 0,1 1 0 0 0,0-1 0 0 0,1 0 0 0 0,-1 0 0 0 0,-1-1 0 0 0,-1 0 0 0 0,0 1 0 0 0,1-1 0 0 0,0 0 0 0 0,1 1 0 0 0,0-1 0 0 0,0 0 0 0 0,0 1 0 0 0,0-1 0 0 0,-1 1 0 0 0,-1 0 0 0 0,0-1 0 0 0,-1 1 0 0 0,1 0 0 0 0,0 1 64 0 0,0-1-64 0 0,1 0 0 0 0,1 0 0 0 0,-2 0 0 0 0,-3-1 0 0 0,-3 0 0 0 0,0-1 0 0 0,0 1 0 0 0,1 0 0 0 0,3 0 0 0 0,0 1 0 0 0,1 0 0 0 0,-2 0 0 0 0,-3 1 0 0 0,0 0 0 0 0,-1 0 0 0 0,1 0 0 0 0,1 1 0 0 0,-1 0 0 0 0,0 1 0 0 0,1-1 0 0 0,1 1 0 0 0,2 1 0 0 0,-2-1 0 0 0,-3 0 0 522-1,1 0 0-522 1,1 0 0 0 0,-1-1 0 0 0,0 0 0 0 0,2-1 0 0 0,-2-1 0 0 0,2 0 0 0 0,1 0 0 0 0,-2-1 0 0 0,2 1 0 0 0,0-1 0 0 0,2 0 64 0 0,1 1-64 0 0,-2-1 0 0 0,1 1 0 0 0,-1-1 0 0 0,2 0 0 0 0,0 1 0 0 0,1 0 0 0 0,0-1 0 0 0,2 2 0 0 0,0-1 0 0 0,0 0 0 0 0,1 0 0 0 0,-1 0 0 0 0,0 0 0 0 0,0 0 0 0 0,-1 1 0 0 0,0-1 0 0 0,-2 1 0 0 0,-2-1 0 0 0,0 1 0 0 0,0 0 0 0 0,1 0 0 522-3,1 0 0-522 3,0 0 0 0 0,1 0 0 0 0,0 1 64 0 0,0-1-64 0 0,-1 1 0 0 0,1-1 0 0 0,-2 2 0 0 0,-1-1 0 0 0,0 1 0 0 0,2-1 0 0 0,0 1 0 0 0,-1 0 0 0 0,-2 1 0 0 0,0 0 0 0 0,1-1 0 0 0,1 0 64 0 0,2 0-64 0 0,0 0 0 0 0,1-1 0 0 0,-1 0 0 0 0,-3 0 0 0 0,-1-1 64 0 0,0 1-64 0 0,2 0 0 0 0,2-1 0 0 0,2 1 0 0 0,1 0 0 0 0,-1-1 0 0 0,2 2 0 0 0,-2-1 0 0 0,-1 1 0 0 0,-4 0 0 0 0,-1 1 0 0 0,0-1 0 0 0,1 0 0 0 0,1 0 0 0 0,-1-2 0 0 0,0 1 0 0 0,-1-2 0 0 0,1 0 0 0 0,0-1 0 0 0,2-1 0 488 5,0 0 64-488-5,-2-2-64 0 0,-3 0 0 0 0,-1-1 0 0 0,0 1 0 0 0,0 0 0 0 0,3 1 0 0 0,0 0 0 0 0,-1 1 0 0 0,-2 0 0 0 0,-3-1 0 0 0,0 1 0 0 0,2 1 0 0 0,3-1 0 0 0,3 1 0 0 0,1 1 0 0 0,1-1 64 0 0,2 1-64 0 0,0 0 0 0 0,-2-1 0 0 0,-4 1 0 0 0,-2-1 0 0 0,-4 0 0 0 0,0 1 0 0 0,2-1 0 0 0,1 0 0 0 0,3 1 0 0 0,2 0 0 0 0,2 0 0 0 0,1-1 0 0 0,2 1 0 0 0,-1 0 0 0 0,1-1 0 0 0,-4 0 0 0 0,0 0 0 0 0,0 0 0 0 0,0 0 0 0 0,1 0 0 0 0,-2 0 0 0 0,0 1 0 0 0,0 0 0 0 0,1 0 64 0 0,1 0-64 0 0,1 0 0 0 0,0 1 0 0 0,-1 0 0 0 0,-2 0 0 0 0,1 0 0 0 0,-2 1 0 0 0,-2 0 0 0 0,-2 0 0 521-5,2-1 0-521 5,1 0 0 0 0,3 0 0 0 0,1 0 0 0 0,3 0 0 0 0,0 0 0 0 0,-1 0 0 0 0,-1-1 0 0 0,-2 1 0 0 0,0 0 0 0 0,2-1 0 0 0,0 1 0 0 0,-1 0 0 0 0,0 1 0 488 3,1-1 0-488-3,1 1 0 0 0,0-1 0 0 0,-1 1 0 0 0,-2 1 0 0 0,-1 0 0 0 0,0 0 0 0 0,2 0 0 0 0,0 1 0 0 0,0-1 0 0 0,0 0 0 0 0,1 0 0 0 0,-1 0 0 0 0,0-1 0 0 0,0 0 0 0 0,2 1 0 0 0,0-1 0 0 0,0 0 0 0 0,1 0 0 0 0,0-1 0 0 0,1 1 0 0 0,0-1 0 0 0,1 1 0 0 0,0-1 0 0 0,1 1 0 0 0,0 0 0 0 0,1 1 0 0 0,-1-1 0 0 0,0 0 0 0 0,0 0 0 0 0,0 0 0 0 0,1 0 0 0 0,-1 0 0 0 0,1 0 0 0 0,-2 0 0 0 0,0 0 0 0 0,1 0 0 0 0,-1 0 0 0 0,1 0 0 0 0,-1-1 0 0 0,0 2 0 0 0,-1-1 0 0 0,0-1 0 0 0,0 1 0 0 0,1 0 0 0 0,-1 0 0 0 0,2-1 0 0 0,0 1 0 0 0,1-1 0 0 0,1 1 0 0 0,-1 0 0 0 0,1 0 0 0 0,0 1 0 0 0,-2-1 0 0 0,1 1 0 0 0,-1 0 0 0 0,1 0 0 0 0,1 0 0 0 0,0 0 0 0 0,1 1 0 0 0,-1 0 0 0 0,-1 2 0 0 0,-3 0 0 0 0,-1 1 0 0 0,0 0 0 0 0,1-2 0 0 0,1 1 0 0 0,1-1 0 0 0,1-1 0 0 0,0 1 0 0 0,2-1 0 0 0,-1 1 0 0 0,1-1 0 0 0,0 0 0 0 0,0 0 0 0 0,-1 0 0 0 0,2 0 0 0 0,-1 0 0 0 0,2 0 0 0 0,-1 0 0 0 0,1 0 0 0 0,-1 0 0 0 0,1 0 0 0 0,0-1-64 0 0,1 0 64 0 0,-1 1 0 0 0,0-1 0 0 0,0 2 0 0 0,-1-1 0 0 0,0 1 0 0 0,0-1 0 0 0,0 1 0 0 0,1 0 0 0 0,0 0 0 0 0,-1 1 0 0 0,0 1 0 0 0,1 0 0 0 0,-1 1 0 0 0,0-1 0 0 0,0 0 0 0 0,0 0 0 0 0,1 0 0 0 0,0 1 0 0 0,-1 0 0 0 0,0 0 0 0 0,1 0 0 0 0,-1 1 0 0 0,1-1 0 0 0,0 0 0 0 0,-1 2 0 0 0,0 1 0 0 0,1 0 0 0 0,-1 2 0 0 0,1 3 0 0 0,-1 1 0 0 0,0-1 0 0 0,0 1 0 0 0,0 0 0 0 0,-1-3 0 0 0,0 0 0 0 0,0-1 0 0 0,-2 1 0 0 0,0 2 0 0 0,-1 0 0 0 0,1-1 0 0 0,0-1 0 0 0,1-1 0 0 0,1-1 0 0 0,0-1 0 0 0,1 2 0 0 0,0-1 0 0 0,1 0 0 0 0,1-2 0 0 0,-1-1 0 0 0,1 0 0 0 0,0 1 0 0 0,1 2 0 0 0,-1 0 0 0 0,1 1 0 0 0,-1 0 0 0 0,0 1 0 0 0,0-2 0 0 0,1 1 0 0 0,0-1 0 0 0,-1-1 0 0 0,1 0 0 0 0,-2-2 0 0 0,1 1 0 0 0,-1 0 0 0 0,-1-1 0 0 0,0 1 0 0 0,-1 1 0 0 0,-1-1 0 0 0,1 0 0 0 0,0-1 0 0 0,0 2 0 0 0,-1 0 0 0 0,1 0 0 0 0,1 0 0 0 0,0-1 0 0 0,0 0 0 0 0,0 0 0 0 0,1-1 0 0 0,0 1 0 0 0,1-1 0 0 0,-1 0 0 0 0,0 1 0 0 0,0 1 0 0 0,0-1 0 0 0,1 0 0 0 0,0 0 0 0 0,-1-1 0 0 0,1-1 0 0 0,0 0 0 0 0,1-1 0 0 0,-1 1 0 0 0,0 1 0 0 0,0 1 0 0 0,1 0 0 0 0,-1 0 0 0 0,1 1 0 0 0,-1 0 0 0 0,1-1 0 0 0,-1 0 0 0 0,0-1 0 0 0,0-1 0 0 0,0 1 0 0 0,1 0 0 0 0,-1 0 0 0 0,0 3 0 0 0,0 1 0 0 0,0 0 0 0 0,1 1 0 0 0,-1 0 0 0 0,0 2 0 0 0,1 2 0 0 0,0-1 0 0 0,0 0-64 0 0,1-1 64 0 0,0-1 0 0 0,1-1 0 0 0,1 1 0 0 0,0 0 0 0 0,1-2 0 0 0,-1-2 0 0 0,1 0 0 0 0,-1-2 0 0 0,1-1 0 0 0,0 1 0 0 0,0-1 0 0 0,1 0 0 0 0,-1 0 0 0 0,1 0 0 0 0,0-1 0 0 0,2 1 0 0 0,1 1-64 0 0,0 0 64 0 0,0-2 0 0 0,1 0 0 0 0,2-1 0 0 0,2 0 0 0 0,1-1 0 0 0,-1-1 0 0 0,2-1 0 0 0,0 0 0 0 0,0 1 0 0 0,-1-1-64 0 0,-2 0 64 0 0,2 0 0 0 0,1 1 0 0 0,-1-1 0 0 0,3 1 0 0 0,2-1 0 0 0,0 0 0 0 0,-1-1 0 0 0,0 0 0 0 0,-1-1 0 0 0,0 1 0 0 0,-1-1 0 0 0,0 1 0 0 0,2 0 0 0 0,2 1 0 0 0,4 1 0 0 0,1 1 0 0 0,0 0 0 0 0,-2-1 0 0 0,-2 0 0 0 0,3-1 0 0 0,0 0-64 0 0,1-1 64 0 0,2 0 0 0 0,1-2 0 0 0,-1 0 0 0 0,1 0 0 0 0,4-1 0 0 0,-2 1 0 0 0,-1 1 0 0 0,-3 0 0 0 0,-1 1 0 0 0,-2 0 0 0 0,-1 1 0 0 0,2 0 0 0 0,1 2 0 0 0,-2 0 0 0 0,0 0 0 0 0,-2 0 0 0 0,0 0 0 0 0,-1 1 0 0 0,1 0 0 0 0,1 0 0 0 0,0-1 0 0 0,0 1 0 0 0,2-1 0 0 0,1 0 0 0 0,-2-1 0 0 0,3-1 0 0 0,1 0 0 0 0,-2 0 0 0 0,-2-1 0 0 0,-2 0 0 0 0,-2 0 0 0 0,1 1 0 0 0,3 1 0 0 0,1 1 0 0 0,-1 0 0 0 0,-1 0 0 0 0,-2-1 0 0 0,-1 1 0 0 0,0-2 0 0 0,-1 0 0 0 0,1 0 0 0 0,5 0 0-488-3,2 1 0 488 3,1-1 0 0 0,0 1 0 0 0,-1-1 0 0 0,0 0 0 0 0,0 0 0 0 0,3 1 0 0 0,1-1 0 0 0,-2 0 0 0 0,3 0 0 0 0,-2-1 0 0 0,-1 0 0 0 0,-3-1 0 0 0,0 0 0 0 0,-3-1 0 0 0,0 0 0 0 0,-2 1 0 0 0,0-1 0-488-5,3-1 0 488 5,0 1 0 0 0,1 0 0 0 0,-2 1-64 0 0,-1-1 64 0 0,0 1 0 0 0,-2 0 0 0 0,0 1 0 0 0,-1-1 0 0 0,3 2 0 0 0,0 0 0 0 0,0 0 0 0 0,0 1 0 0 0,0 0 0 0 0,0 1 0 0 0,1-1 0 0 0,2 0 0 0 0,2 1 0 0 0,-1-1 0 0 0,-1 0 0 0 0,-2-1 0 0 0,2 1 0 0 0,2 0 0-521 5,3 0 0 521-5,-2-1 0 0 0,-3 1 0 0 0,1 0 0 0 0,2-1 0 0 0,0 0 0 0 0,-3 0 0 0 0,2-2 0 0 0,0 0 0 0 0,-2 0 0 0 0,3-1 0 0 0,1-1 0 0 0,-2 1 0 0 0,-1 0 0 0 0,-2-1 0 0 0,0 0 0 0 0,-2 0 0 0 0,0-1 0 0 0,1 1 0 0 0,0-1 0 0 0,0 0 0 0 0,6 1 0 0 0,6 0 0 0 0,6-1 0 0 0,4 0-64 0 0,0 1 64 0 0,-4-1 0 0 0,-5 1 0 0 0,-5-1 0 0 0,-3 1 0 0 0,-3-1 0 0 0,-1 0-64 0 0,-1 0 64 0 0,4-1 0 0 0,5-2 0 0 0,4 0 0 0 0,-1 0 0 0 0,-2 1 0 0 0,-4 0 0 0 0,-3 1 0 0 0,0 1 0 0 0,3-1 0 0 0,0 1 0 0 0,-1 0 0 0 0,-2 1 0 0 0,-1-1 0 0 0,0 1 0 0 0,-2-1 0 0 0,0 1 0 0 0,-1 0 0 0 0,4 0 0 0 0,2 0 0 0 0,-1 1 0 0 0,2 0-64 0 0,-1 1 64 0 0,-2 0 0 0 0,0 1 0 0 0,0-1 0 0 0,-2 1 0 0 0,-2-1 0 0 0,-1 0 0 0 0,-1-1 0 0 0,0 1 0 0 0,-1-1 0 0 0,1-1 0 0 0,1 0 0 0 0,0-1 0 0 0,0 0 0 0 0,0 0 0 0 0,0-1 0 0 0,0 1 0 0 0,0 0 0 0 0,-1 0 0 0 0,3 0 0 0 0,4 0 0 0 0,1 0 0 0 0,0 0 0 0 0,3-1 0 0 0,1 0 0 0 0,-1 1 0 0 0,2-1 0 0 0,3-1 0 0 0,0 0 0 0 0,-3 0 0 0 0,-3 0 0 0 0,-4 2 0 0 0,1-1 0 0 0,0-1 0 0 0,0 0 0 0 0,-2 0 0 0 0,-2 0 0 0 0,-2 0 0 0 0,1 0 0 0 0,1 1 0 0 0,-2 1 0 0 0,-1 0 0 0 0,-1 1 0 0 0,-1 1 0 0 0,0 0 0 0 0,-1 2 0 0 0,1-1 0 0 0,0 1 0 0 0,0 1 0 0 0,1-1 0 0 0,0 1 0 0 0,0 0 0 0 0,0 0 0 0 0,4 0 0 0 0,2 1 0 0 0,1-1 0 0 0,1 0 0 0 0,-1-1 0 0 0,1 0 0 0 0,-1-2 0 0 0,1 0 0 0 0,-1-1 0 0 0,-1 0 0 0 0,-4 0 0 0 0,-5 0 0 0 0,-6 1 0 0 0,-4 1 0 0 0,14-4 0 0 0,8-1-80 0 0,1 0 16 0 0,-1 0 0 0 0,-1-1-1216 0 0,-6 2-232 0 0,-6 1-56 0 0,-5 1-24103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52.173"/>
    </inkml:context>
    <inkml:brush xml:id="br0">
      <inkml:brushProperty name="width" value="0.35" units="cm"/>
      <inkml:brushProperty name="height" value="2.1" units="cm"/>
      <inkml:brushProperty name="color" value="#66CC00"/>
      <inkml:brushProperty name="inkEffects" value="pencil"/>
    </inkml:brush>
  </inkml:definitions>
  <inkml:trace contextRef="#ctx0" brushRef="#br0">703 46 455 185030 77212,'-1'0'0'0'0,"0"0"0"0"0,-2-1 0 0 0,-1 0 0 0 0,1 1 1440 0 0,0-1 1992 0 0,1 0-1680 0 0,0-1-1272 0 0,0 1-256 0 0,0-1-56 0 0,0-2 232 0 0,0 0-144 0 0,1-1 0 0 0,0 1 168 0 0,0-2-112 0 0,0 2 32 0 0,0-1 48 0 0,-1 3 16 0 0,0 0 8 0 0,-1 1-64 0 0,-1 2-96 0 0,-1 2 56 0 0,0 1-120 0 0,1 0 0 0 0,-1 0 0 0 0,0 0-8 0 0,1 1 0 0 0,-1-1 0 0 0,0 0 0 0 0,0 0 104 0 0,-1 0 32 0 0,0 0 0 0 0,-1 0 0 0 0,1 0 88 0 0,-3 1 448 0 0,-2-1-424 0 0,0 1-56 0 0,-2 1 344 0 0,-2 0-360 0 0,1 0-72 0 0,-3 1 264 0 0,0 1-280 0 0,0-2 8 0 0,2-2 0 0 0,-1 0 0 0 0,-2-2 0 0 0,-6 0-280 0 0,-6-1 0 0 0,-2-2 0 0 0,1 0 0 0 0,1 0 0 0 0,1-1 656 0 0,3 0 80 0 0,1-2 8 0 0,-2-2 200 0 0,-3-2-872 0 0,1-3 24 0 0,1 0-208 0 0,1-1-200 0 0,0-1-13112 0 0,4 2 4001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53.227"/>
    </inkml:context>
    <inkml:brush xml:id="br0">
      <inkml:brushProperty name="width" value="0.35" units="cm"/>
      <inkml:brushProperty name="height" value="2.1" units="cm"/>
      <inkml:brushProperty name="color" value="#66CC00"/>
      <inkml:brushProperty name="inkEffects" value="pencil"/>
    </inkml:brush>
  </inkml:definitions>
  <inkml:trace contextRef="#ctx0" brushRef="#br0">882 36 1375 191508 75847,'-1'0'136'0'0,"-1"0"-136"0"0,0 1 0 0 0,-1 0 0 0 0,0 0 1120 0 0,0 0 1568 0 0,-3 1-608 0 0,-2 0-1512 0 0,-1 0-24 0 0,-1 0-8 0 0,-1 1 40 0 0,-2 0 608 0 0,-3 0 16 0 0,-3 1 32 0 0,-1-1-616 0 0,0 0 24 0 0,0 0 640 0 0,-1 0-640 0 0,3-2-96 0 0,-2 1 520 0 0,2-1-536 0 0,0 0-112 0 0,0 0-32 0 0,1 0 0 0 0,0-1 0 0 0,1 0 64 0 0,-3-1 456 0 0,-1 0-448 0 0,1 0 0 0 0,-3-2 456 0 0,-1 0-456 0 0,-2-2-88 0 0,-4 0 328 0 0,-8-3-104 0 0,-8-1-144 0 0,-5 0-64 0 0,-2 0-88 0 0,2 0-152 0 0,6 3-232 0 0,8 1 16 0 0,4 2-1776 0 0,4 1-264 0 0,7 1-20447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53:54.062"/>
    </inkml:context>
    <inkml:brush xml:id="br0">
      <inkml:brushProperty name="width" value="0.35" units="cm"/>
      <inkml:brushProperty name="height" value="2.1" units="cm"/>
      <inkml:brushProperty name="color" value="#66CC00"/>
      <inkml:brushProperty name="inkEffects" value="pencil"/>
    </inkml:brush>
  </inkml:definitions>
  <inkml:trace contextRef="#ctx0" brushRef="#br0">1106 79 8207 195163 75248,'-5'-2'616'0'0,"-3"0"-384"0"0,0-1-232 0 0,0 0 0 0 0,1 0 0 0 0,0 0 64 0 0,-2-1-64 0 0,-3-2 88 0 0,-1-1 8 0 0,0 0 200 0 0,0-1 8 0 0,3 1 0 0 0,0 1 0 0 0,3 0 272 0 0,-1 2 688 0 0,-1 1 16 0 0,-1 1-640 0 0,-1 0 0 0 0,-2 2 416 0 0,-4 0-304 0 0,-4 1 0 0 0,-2-1-360 0 0,1 1 0 0 0,0-1 0 0 0,-1 1 144 0 0,-3-1 592 0 0,-8-1 16 0 0,-9 1 24 0 0,-10 0-96 0 0,-3-1-600 0 0,-1 1-8 0 0,-4 0 296 0 0,-6 0-240 0 0,-3 0-264 0 0,3 1-256 0 0,8 0 0 0 0,3 2-560 0 0,1 2-928 0 0,3 1-8240 0 0,11 0-4663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2:38:47.436"/>
    </inkml:context>
    <inkml:brush xml:id="br0">
      <inkml:brushProperty name="width" value="0.1" units="cm"/>
      <inkml:brushProperty name="height" value="0.1" units="cm"/>
      <inkml:brushProperty name="color" value="#FFFF00"/>
    </inkml:brush>
  </inkml:definitions>
  <inkml:trace contextRef="#ctx0" brushRef="#br0">275 273 1839 0 0,'-26'2'745'0'0,"-1"-1"-1"0"0,1-1 1 0 0,0-1-1 0 0,-1-1 0 0 0,1-2 1 0 0,-40-10-1 0 0,62 13-670 0 0,1 0 0 0 0,0-1 0 0 0,0 1 0 0 0,0-1 0 0 0,0 1 0 0 0,0-1 0 0 0,1 0 0 0 0,-1 0 1 0 0,1 0-1 0 0,-1-1 0 0 0,1 1 0 0 0,0 0 0 0 0,-1-1 0 0 0,1 0 0 0 0,0 1 0 0 0,1-1 0 0 0,-3-3 0 0 0,4 4 1 0 0,-1 0 0 0 0,1 0 0 0 0,-1 0 0 0 0,1 0 0 0 0,0 0-1 0 0,-1 0 1 0 0,1 0 0 0 0,0 0 0 0 0,0 0 0 0 0,0 0 0 0 0,1 0 0 0 0,-1 0 0 0 0,0 0 0 0 0,1 1 0 0 0,0-1-1 0 0,-1 0 1 0 0,1 0 0 0 0,0 0 0 0 0,0 0 0 0 0,0 1 0 0 0,0-1 0 0 0,0 0 0 0 0,0 1 0 0 0,0-1 0 0 0,1 1-1 0 0,-1-1 1 0 0,1 1 0 0 0,-1 0 0 0 0,3-2 0 0 0,4-3 239 0 0,1 1 0 0 0,-1 0 0 0 0,1 0 0 0 0,0 1 0 0 0,0 0-1 0 0,1 0 1 0 0,-1 1 0 0 0,19-3 0 0 0,84-8 756 0 0,-96 13-982 0 0,101-5 328 0 0,72-8 42 0 0,8-6 680 0 0,95-15 1300 0 0,-140 11-1862 0 0,-86 20-6021 0 0,-51 4-646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2:57.965"/>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0 221 4143 214146 80458,'0'-3'368'0'0,"1"-7"-296"0"0,-1-5-72 0 0,1 0 512 0 0,1-2 712 0 0,1 1-600 0 0,1-2-624 0 0,2-2-160 0 0,2-3-8 0 0,4-5-368 0 0,3-2 136 0 0,-2 5-5279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2:58.061"/>
    </inkml:context>
    <inkml:brush xml:id="br0">
      <inkml:brushProperty name="width" value="0.35" units="cm"/>
      <inkml:brushProperty name="height" value="2.1" units="cm"/>
      <inkml:brushProperty name="color" value="#66CC00"/>
      <inkml:brushProperty name="inkEffects" value="pencil"/>
    </inkml:brush>
  </inkml:definitions>
  <inkml:trace contextRef="#ctx0" brushRef="#br0">1 1 719 217317 79954,'0'1'64'0'0,"1"0"-64"0"0,0 1 0 0 0,0-1 0 0 0,0 1 0 0 0,-1 0 0 0 0,1-1-783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3:00.486"/>
    </inkml:context>
    <inkml:brush xml:id="br0">
      <inkml:brushProperty name="width" value="0.35" units="cm"/>
      <inkml:brushProperty name="height" value="2.1" units="cm"/>
      <inkml:brushProperty name="color" value="#66CC00"/>
      <inkml:brushProperty name="inkEffects" value="pencil"/>
    </inkml:brush>
  </inkml:definitions>
  <inkml:trace contextRef="#ctx0" brushRef="#br0">4122 84 6911 217850 81274,'-1'-1'608'0'0,"1"-1"-480"0"0,-1 0-128 0 0,1 0 0 0 0,0 0 696 0 0,-1 1 112 0 0,1-1 24 0 0,-1 0 8 0 0,0-1-672 0 0,0-1-168 0 0,1 0 0 0 0,-1 0 0 0 0,-1 0-216 0 0,-1 0 120 0 0,-1 1 200 0 0,-1 0-16 0 0,-2 1-8 0 0,-2 0 384 0 0,-3 1 632 0 0,-2 0-536 0 0,-1 1 64 0 0,-1 0 16 0 0,-1 0 0 0 0,1 0 0 0 0,-1 1-296 0 0,1 1-56 0 0,1 0-16 0 0,0 0 0 0 0,0 0-144 0 0,1-1-24 0 0,1 1-8 0 0,0-1 0 0 0,1 0 64 0 0,0-1 16 0 0,0 1 0 0 0,0-1 0 0 0,-1 0 48 0 0,0-1 16 515 3,0 1 0-515-3,-5-1 232 0 0,-1-1-240 0 0,-1 1 0 0 0,1-1 0 0 0,0 0-40 0 0,1 1 0 0 0,1 0-8 0 0,0 0 0 0 0,0 0-72 0 0,0-1-16 0 0,-1 1 0 0 0,0 1 0 0 0,0-1-16 0 0,0 0-8 0 0,0 0 0 0 0,0 0 0 0 0,-1 1 32 0 0,0-1 8 514 2,-2 2 0-514-2,-4 0 88 0 0,-2 0-120 0 0,-1 1 0 0 0,2 0 0 0 0,1-1 48 0 0,1 1 0 0 0,2-1 8 0 0,1 1 0 0 0,2-1 0 0 0,-1 0 136 0 0,-1 0-136 0 0,2 0-72 0 0,0 2 32 0 0,0-1-96 0 0,1 0 72 0 0,2-1-72 0 0,1 0 0 0 0,0 0 72 0 0,1 0-72 0 0,1-1 0 0 0,-1 0 72 473-7,0 0-72-473 7,-1 0 96 0 0,0 0-24 0 0,0 0 0 0 0,-5 0 72 0 0,-1 0-72 0 0,-1 0 0 0 0,-3 0 0 0 0,-2 0 24 557 8,0 1 0-557-8,2-1-96 0 0,1 1 72 0 0,3-1-72 0 0,2 1 0 0 0,2 0 72 515 0,0 0-72-515 0,-2-2 72 0 0,-4 0-72 0 0,-4 0 72 0 0,-2-1-72 0 0,2 0 72 0 0,1 0-72 0 0,3 1 96 0 0,1-1-24 0 0,2 1 0 0 0,1 0 0 0 0,3 1 368 0 0,0 0 72 0 0,1 1 8 0 0,-2-1-280 0 0,-2 0-1184 0 0,-1 1 448 0 0,1 0 400 0 0,1 0 96 0 0,1 0 0 0 0,1 0 0 0 0,1 0 0 0 0,-1 0 0 0 0,1 0 0 0 0,-3-1 0 0 0,-1-1 64 0 0,0 1-64 0 0,2 0 80 0 0,0-1-80 0 0,-2 1 72 0 0,-2 1-72 0 0,-1-1 0 0 0,2 0 0 0 0,1 1 0 0 0,3-1 0 0 0,-1 0 64 0 0,0-1-64 0 0,2 1 64 0 0,0-1-64 0 0,1 1 64 0 0,0-1-64 0 0,0 1 64 0 0,-1-1-64 0 0,1 0 64 0 0,-3 0-64 0 0,-1 0 0 0 0,-1 0 0 0 0,1 0 0 0 0,0 1 0 0 0,-2-1 0 0 0,-2 1 0 0 0,1-1 0 0 0,1 1 0 0 0,1 0 0 0 0,-2 0 64 0 0,-2 0-64 0 0,1 0 0 0 0,2 0 0 0 0,2 0 0 0 0,1 0 0 0 0,1 0 0 0 0,2 0 0 0 0,-3-1 0 0 0,0-1 0 0 0,0 1 0 0 0,-2-1 0 0 0,0 0 0 0 0,1 0 0 0 0,-2 0 72 0 0,1 1-72 0 0,1 1 64 0 0,-1-1-64 0 0,0 0 0 0 0,1 1 0 0 0,0-1 0 0 0,0-1 0 0 0,-1 0 0 0 0,2 0 0 0 0,2-1 0 0 0,2 1 0 0 0,1-1 0 0 0,-1 0 0 0 0,-1 1 0 0 0,0 0 0 0 0,0 0 0 0 0,1 0 0 0 0,0 0 0 0 0,0 1 0 0 0,-2 0 0 0 0,-3 1 0 0 0,0 0 0 0 0,1 0 0 0 0,1 1 0 0 0,1 0 0 0 0,2 0 0 0 0,3 0 0 0 0,0-1 0 0 0,2 1 0 0 0,0 0 0 0 0,-1-1 0 0 0,0 1 0 0 0,-1 0 0 0 0,0 1 0 0 0,-1-1 0 0 0,0 1 0 0 0,1-1 0 0 0,-1 1 0 0 0,1 0 0 0 0,1-1 0 0 0,-1 1 0 0 0,2 0 0 0 0,-3 1 0 0 0,0-1 0 0 0,-1 1 0 0 0,1-1 0 0 0,0 1 0 0 0,0-1 0 0 0,0-1 0 0 0,-2 1 0 0 0,-3-1 0 0 0,-2-1 64 0 0,-1 0-64 0 0,1 1 0 0 0,2-1 0 0 0,2-1 0 0 0,2 1 0 0 0,-1 0 0 0 0,-1 0 0 0 0,0 0 0 0 0,1 1 0 0 0,1-1 0 0 0,1 1 0 0 0,1-1 0 0 0,0 1 0 0 0,0-1 0 0 0,0 0 0 0 0,0-1 0 0 0,1 1 0 0 0,0-2 0 0 0,0 1 0 0 0,0-1 0 0 0,-2 0 0 0 0,-3-1 0 0 0,-2 1 0 0 0,0-1 0 0 0,1 1 0 0 0,1 1 0 0 0,-1-1 0 0 0,1 1 0 0 0,-1-1 0 0 0,2 1 0 0 0,1 0 0 0 0,2-1 0 0 0,2 2 0 0 0,-1 0 0 0 0,0 0 0 0 0,0 0 0 0 0,-1 1 0 0 0,-2-1 0 0 0,0 1 0 0 0,1-1 0 0 0,2 0 0 0 0,-1 0 0 0 0,2 1 0 0 0,0-1 0 0 0,-1 1 0 0 0,-1 0 0 0 0,0-1 0 0 0,1 1 0 0 0,1-1 0 0 0,1 0 0 0 0,1 0 0 0 0,0 1 0 0 0,1-1 0 0 0,0 2 0 0 0,0 0 0 0 0,1 0 0 0 0,-2 1 0 0 0,0 0 0 0 0,-1 1 0 0 0,0 0 0 0 0,0 0 0 0 0,0 0 0 0 0,-1 0 0 0 0,0 0 0 0 0,0 0 0 0 0,0-1 0 0 0,2 2 0 0 0,0 0 0 0 0,0 1 0 0 0,0 1 0 0 0,-1 2-64 0 0,2 1 64 0 0,1-1 0 0 0,0 2 0 0 0,0 0-72 0 0,-1 3 72 0 0,1 1 0 0 0,1-3 0 0 0,1 7 0 0 0,1 1 0 0 0,1-4 0 0 0,2 10 64 0 0,2-1-64 0 0,2 8 0 0 0,0-2 0 0 0,-1-6 0 0 0,2 5 0 0 0,-1-2 0 0 0,2 5 0 0 0,-1-1 0 0 0,0 3 0 0 0,-1-3 0 0 0,-2 2 0 0 0,-1-4 0 0 0,-1-8 0 0 0,-1 2 0 0 0,-1 8 0 0 0,-1-3 0 0 0,-1 5 64 0 0,0 5-64 0 0,1-3 0 0 0,1 2 0 0 0,0-6 0 0 0,1-9 0 0 0,2 5 0 0 0,1-2 0 0 0,-1-6 64 0 0,0-7-64 0 0,1 8 64 0 0,1 0 0 0 0,-2-4-64 0 0,3 7 0 0 0,-1 1 0 0 0,-1-6 0 0 0,-1-4 0 0 0,0 3 0 0 0,-1 3 0 0 0,-1-1 0 0 0,-2-1 0 0 0,1-2 64 0 0,-2-3-64 0 0,1-5 0 0 0,0 4 0 0 0,-1 1 0 0 0,1-1 64 0 0,-1-3-64 0 0,1-4 0 0 0,1-2 0 0 0,5 10 0 0 0,3 4 0 0 0,2-1 0 0 0,1-2-64 0 0,-2-3 64 0 0,-2-3 0 0 0,-2-5 0 0 0,-3-1 0 0 0,13 4 0 0 0,4 2 0 0 0,-2-2 0 0 0,-4-1 0 0 0,11 3-64 0 0,0 0 64 0 0,-4-1 0 0 0,8 2 0 0 0,-1-1-64-557-8,-6-2 64 557 8,9 4 0 0 0,-2-1 0-473 8,10 3 0 473-8,-2-1 0 0 0,-7-2 0-515-1,7 0-64 515 1,16 2 64-514-2,-2-1 0 514 2,-9-2 0-515-3,6 0 0 515 3,7 0 0-566 3,-4 0 0 566-3,2 0 0 0 0,-7-2 0 0 0,4-1 0 0 0,9-1 0 0 0,-5-2 0-474 4,3 0 0 474-4,-8-2 0 0 0,2 1 0 0 0,9-1 0-514-5,10 0 0 39 8,-5-1 0-38-9,2 0 0 513 6,-11 0 0 0 0,3 1 0 0 0,-9 0 0 0 0,4 0-64 0 0,-7-1 64-528 7,5 1 0 528-7,-6 0 0-513-7,4 0 0 513 7,-7 0 0 0 0,4 0 0-474 0,7 2 0 474 0,-6 0 0 0 0,5 0 0 0 0,6 2 0-529 5,-6 0 0 529-5,2 0 0 0 0,-7-1 0 0 0,4 0-88-1005 2,9-2 88 1005-2,-5-1-104 0 0,2-3 40 0 0,-7 0 64-565-5,1-3-96 565 5,5-1 0 0 0,6-2 96-530 2,-7 0 0 530-2,-2 0 0 0 0,-9 1 0 0 0,0 1 0-474-4,-9 2 0 474 4,2 1 0 0 0,7 0 0 0 0,10-2 0 0 0,9 0 0 0 0,7-2 0 0 0,-9 0 0 0 0,-4-1 0-496 9,-11 1 0 496-9,-3-1-64 0 0,-8 2 64-530 0,-2-2 0 530 0,4-1 0 0 0,-5 1 0 0 0,-8 2 0-474-6,2-1 0 474 6,-3 0-64 0 0,4 0 64-529-1,-4 0 0 529 1,-5 2 0 0 0,4-1 0 0 0,0 0 0 0 0,-6 1 0 0 0,-4 1 0 0 0,8 0 0 0 0,0-1 0 0 0,-2 2 0 0 0,6-2 0 0 0,-1 0 0 0 0,7-1 0-498 6,-1 1 0 498-6,6-3 0 0 0,-4 0 0 0 0,-6 1 0 0 0,2-2 0 0 0,-2-1 0 0 0,-1-2 64 0 0,4-4-64 0 0,-4 0 80 0 0,0-4-80 0 0,-3 1 88 0 0,-2-4-88 0 0,-3 3 96 0 0,0-5-96 0 0,-3-3 80 0 0,-1-7-16 0 0,-4-3-64 0 0,-3-1 88 0 0,-5-7-24 0 0,-5-3 32 0 0,-2 0 0 0 0,-6-6 96 0 0,-3-1-96 0 0,-1 2 24 0 0,-2 3 0 0 0,0 2 0 0 0,0 2 0 0 0,0 1-8 0 0,-5-5 112 0 0,-4-7-40 0 0,-4-4-56 0 0,-2-3-64 0 0,2 4-64 0 0,4 8 0 0 0,2 3-184 0 0,0-1-240 0 0,2-2-1032 0 0,2-4-1472 0 0,4 7-19671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3:05.329"/>
    </inkml:context>
    <inkml:brush xml:id="br0">
      <inkml:brushProperty name="width" value="0.35" units="cm"/>
      <inkml:brushProperty name="height" value="2.1" units="cm"/>
      <inkml:brushProperty name="color" value="#66CC00"/>
      <inkml:brushProperty name="inkEffects" value="pencil"/>
    </inkml:brush>
  </inkml:definitions>
  <inkml:trace contextRef="#ctx0" brushRef="#br0">8412 1370 5407 219758 80514,'-3'2'568'0'0,"-2"2"-568"0"0,1 0 0 0 0,0 0 0 0 0,2-1 0 0 0,0-1-72 0 0,1-1 72 0 0,1 0 64 0 0,0-1-64 0 0,0 0 160 0 0,11 0 0 0 0,4-1 0 0 0,2-1 648 0 0,-2-2 704 0 0,-2-1-744 0 0,-4 0 96 0 0,-2-1 16 0 0,-3 1 8 0 0,-3-2 672 0 0,-1 1-296 0 0,-2-1-640 0 0,-1 1-160 0 0,-1-1 392 0 0,-2 1-432 0 0,1 0-144 0 0,-1-2 208 0 0,1 1-248 0 0,1 0-48 0 0,-1-1 160-520 5,0 0-176 520-5,1 0 56 0 0,0-2 264 0 0,-1-2-248 0 0,0-1-24 0 0,0 0 0 0 0,1 0 0 0 0,0-1 0 0 0,0 1-40 0 0,0-1-16 0 0,0-1 0 0 0,1-1 136 0 0,-1-1-176 0 0,0 1 0 0 0,1 0 0 0 0,0 2-8 0 0,0 0-8 0 0,0 1 0 0 0,1 1 0 0 0,-1 0-40 0 0,1 0-8 0 0,0-1 0 0 0,0 0 0 0 0,0-1-64 0 0,0 1 96 0 0,1-1-96 0 0,-1-4 96 0 0,1-1 0 0 0,-1-1-96 0 0,0-2 176 0 0,0-4-16 0 0,-2-2 16 0 0,-1 1-72 0 0,1 3 0 0 0,0 3 0 0 0,-1 3-24 0 0,0-1 64 0 0,0 1-72 0 0,0 1-8 0 0,-1-3 32 0 0,-1-4-32 0 0,0-3-64 0 0,0 1 0 0 0,1 1 0 0 0,-1-1 0 0 0,1 0 0 0 0,0 1 80 0 0,1 1-80 0 0,1 2 96 0 0,0 0-96 0 0,0 0 120 0 0,2-2 48 0 0,-1-5-88 0 0,2-1 0 0 0,0 2-80 0 0,1 3 80 0 0,1 3-80 0 0,1 0 0 0 0,1 0 0 0 0,0 0 0 0 0,1 2 0 0 0,-1 3 0 0 0,0 3 0 0 0,-2 2 0 0 0,-1 3 0 0 0,0 1 0 0 0,-1 1 0 0 0,-1 1 0 0 0,-1 1 0 0 0,0 0 72 0 0,-1 0 8 0 0,0 0-80 0 0,-1 0 80 0 0,-1 1-80 0 0,1 1 80 0 0,-1-1-16 0 0,-2 1-64 0 0,0 1 0 0 0,1 0 0 0 0,-1 0 72 0 0,-1 0-72 0 0,1 1 64 0 0,0 0-64 0 0,-1 1 0 0 0,-1 0 64 0 0,-1 0-64 0 0,-1 0 0 0 0,-3 0 0 0 0,-3 0 0 0 0,-4-1 0 0 0,0 0 64 0 0,-1-1-64 0 0,-1 1 0 0 0,-1-1 64 0 0,1 0-64 0 0,-3 1 80 0 0,1-1 0 0 0,1 2-80 0 0,1 0 0 0 0,2 0 0 0 0,1 0 64 0 0,1 0-64 0 0,1 0 0 0 0,1 0 0 0 0,-4 0 64 0 0,-2 0-64 0 0,0 0 0 0 0,-3 1 64 0 0,-2 0-64 0 0,2 0 0 0 0,0 0 64 0 0,1 0-64 0 0,1 1 0 0 0,2-1 72 0 0,0 0-72 0 0,0 0 0 0 0,1 0 64 0 0,0-1-64 0 0,-1 1 0 0 0,0-2 64 0 0,-5 1 0 0 0,-2-1-64 0 0,-1 1 0 0 0,1-1 64 0 0,0 1-64 0 0,1 0 0 0 0,1 0 0 0 0,1 1 72 0 0,2-1-72 0 0,-5 0 64 0 0,-1 1-64 0 0,0 0 0 0 0,-2 0 96 0 0,-4 1 0 0 0,-4-1-32 0 0,0 0-64 0 0,4 0 0 520-5,0 0 0-520 5,2 1 0 0 0,3-1 0 0 0,-2 0 64 0 0,-1 1-64 0 0,2 0 0 0 0,1 0 0 0 0,1 0 0 0 0,3 0 0 0 0,0 1 0 513 7,-2 0 0-513-7,-4 1 0 0 0,1 0 0 0 0,3 0 0 0 0,3 0 0 0 0,3-2 0 0 0,0 0 0 0 0,-3 0 0 0 0,-3-1 64 0 0,0-1-64 0 0,3 0 0 0 0,2 0 0 0 0,3 0 0 0 0,1 0 0 0 0,3 0 0 0 0,-1 1 0 0 0,1-1 0 0 0,0 0 0 0 0,0 0 0 0 0,-1 0 0 0 0,1-1 0 0 0,-1 1 0 0 0,1 0 0 0 0,-4-1 0 0 0,-6 0 0 0 0,-15-1 0 0 0,-8 1 0 0 0,-3 0 0 0 0,5 0 0 0 0,7 1 0 0 0,7 0 0 0 0,7 0 0 0 0,2 1 0 0 0,-1 1 0 0 0,-3-1 0 0 0,1 0 0 0 0,1 0 0 0 0,2 0 0 0 0,3-1 0 0 0,1 1 0 0 0,1-1 0 0 0,-3 0 0 0 0,-6 1 0 0 0,0 0 0 0 0,1-1 0 0 0,2 1 0 0 0,3 0 0 0 0,-3-1 0 0 0,-3 0 0 0 0,-2 1 0 0 0,2 0 0 0 0,-2 0 0 0 0,-2 0 0 0 0,1 1 0 0 0,3-1 0 0 0,4 1 0 0 0,3-1 0 0 0,-1 1 0 0 0,-2 0 0 0 0,1 0 0 0 0,2 0 0 0 0,1 0 0 0 0,2 0 0 0 0,1 0 0 0 0,2-1 0 0 0,0 1 0 0 0,0-1 0 0 0,0 1 0 0 0,0-1 0 0 0,-2 1 0 0 0,-3 1 0 0 0,-2-1 0 0 0,0 0 0 0 0,3-1 0 0 0,2 0 0 0 0,3-1 0 0 0,1-1 0 0 0,2 1 0 0 0,0 0 0 0 0,-3-1 0 0 0,-3-1 0 0 0,-2 1 0 0 0,0-1 0 0 0,-2 0 0 0 0,0 0 0 0 0,1 0 0 0 0,1 1 0 0 0,2 1 0 0 0,1-1 0 0 0,1 1 0 0 0,1 0 0 0 0,0 0 0 0 0,-1 0 0 0 0,2 0 0 0 0,-3 0 0 0 0,0-1 0 0 0,2 1 0 0 0,1-1 0 0 0,2 1 0 0 0,1-1 0 0 0,1 1 0 0 0,1 0 0 0 0,0-1 0 0 0,-1 1 0 0 0,-2 0 0 0 0,1 0 0 0 0,0 1 0 0 0,-1-1 0 0 0,0 0 0 0 0,-2 1 0 0 0,-1 0 0 0 0,-2 0 0 0 0,0 0 0 0 0,3-1 64 0 0,2 1-64 0 0,2-2 0 0 0,-1 1 0 0 0,0-1 0 0 0,-1 0 0 0 0,0 0 0 0 0,2 0 0 0 0,0 1 0 0 0,2-1 0 0 0,-1-1 0 0 0,1 1 0 0 0,-1 0 0 0 0,2 0 0 0 0,0 0 0 0 0,0-1 0 0 0,0 1 0 0 0,1 0 0 0 0,0 0 0 0 0,0 0 0 0 0,0 0 0 0 0,0 0 0 0 0,0 0 0 0 0,0 0 0 0 0,-1-1 0 0 0,0 1 0 0 0,0-1 0 0 0,0 1 0 0 0,-1-1 0 0 0,0 1 0 0 0,-2-1 0 0 0,-2 1 0 0 0,0-1 0 0 0,-3-1 64 0 0,0 1-64 0 0,1 0 0 0 0,-2 1 0 0 0,-2-1 0 0 0,0 2 0 0 0,1-1 0 0 0,1 1 0 0 0,2 1 0 0 0,0 0 0 0 0,-1 1 0 0 0,-3 0 0 0 0,2 0 0 0 0,0 0 0 0 0,3 0 0 0 0,1-1 0 0 0,-1 1 0 0 0,-1 0 0 0 0,-1 0 0 0 0,-3 0 0 0 0,1 1 0 0 0,2-1 0 0 0,2 0 0 0 0,0-1 0 0 0,2 1 0 0 0,1-1 0 0 0,0 1 0 0 0,1 0 0 0 0,-1-1 0 0 0,2 1 0 0 0,-2 0 0 0 0,0-1 0 0 0,-1 1 0 0 0,0-1 0 0 0,-3 0 0 0 0,-1 1-384 0 0,-2-1-608 0 0,-2 0 792 0 0,2 0 672 0 0,2 0 32 0 0,2 0 8 0 0,2-1-416 0 0,-1 1-96 0 0,0-1 0 0 0,-2 0 0 0 0,0 0 0 0 0,0-1 0 0 0,-2 1 64 0 0,0-1-64 0 0,1-1 0 0 0,-1 1 0 0 0,0 1 0 0 0,1 0 0 0 0,-1 0 0 0 0,-3 0 0 0 0,-3 1 0 0 0,-1 0 0 0 0,-2 0 0 0 0,0 0 0 0 0,0 0 64 0 0,2 0-64 0 0,3 0 0 0 0,0 0 64 0 0,0 0-64 0 0,-2 0 0 0 0,-2 0 64 0 0,2 1-64 0 0,1-2 0 0 0,3 1 0 0 0,2-1 64 0 0,1 1-64 0 0,3-1 0 0 0,-2-1 72 0 0,0 1-72 0 0,1-1 0 0 0,-2-1 0 0 0,0-1 0 0 0,0 1 64 0 0,2-1-64 0 0,0 0 0 0 0,1 0 0 0 0,1 0 0 0 0,0 0 0 0 0,-1 0 0 0 0,-1-1 0 0 0,-2 1 0 0 0,1-1 0 0 0,-4 0 64 0 0,-2 0-64 0 0,-1 0 0 0 0,2 0 0 0 0,1 1 0 0 0,2 0 0 0 0,-1 0 64 0 0,-2-1-64 0 0,0 1 0 0 0,0 1 0 0 0,2-1 0 0 0,1 2 0 0 0,1-1 0 0 0,2 1 0 0 0,-3 0 0 0 0,0 0 0 0 0,1-1 0 0 0,1 2 0 0 0,0-1 64 0 0,2 0-64 0 0,0 0 0 0 0,-2 0 64 0 0,0 0-64 0 0,1 0 0 0 0,0 0 0 0 0,1 0 0 0 0,-1-1 0 0 0,1 1 0 0 0,-2 0 0 0 0,-1 1 0 0 0,1-1 0 0 0,0 0 0 0 0,1 0 0 0 0,0 1 0 0 0,1-1 0 0 0,-3 0 0 0 0,-1 1 0 0 0,0-1 0 0 0,0 1 0 0 0,1 0 0 0 0,2-1 0 0 0,1 1 0 0 0,1 0 0 0 0,0-1 0 0 0,1 1 0 0 0,0 0 0 0 0,-1 0 0 0 0,0 0 0 0 0,0 0 0 0 0,-2 1 0 0 0,0-1 0 0 0,0 0 0 0 0,-1 0 0 0 0,0-1 0 0 0,-2 1 0 0 0,0 1 0 0 0,1-1 0 0 0,-2 0 0 0 0,0 0 0 0 0,1-1 0 0 0,2 1 0 0 0,1-1 0 0 0,2 1 0 0 0,0 0 0 0 0,1 1 0 0 0,0-1 0 0 0,0 0 0 0 0,-1 0 0 0 0,1 1 0 0 0,0-1 0 0 0,-2 0 0 0 0,-2 0 0 0 0,0 1 0 0 0,0 0 0 0 0,2-1 0 0 0,0 1 0 0 0,1 0 0 0 0,0 0 0 0 0,-1 0 0 0 0,-2-1 0 0 0,-1 1 0 0 0,0-1 0 0 0,2 0 0 0 0,0 0 0 0 0,1 0 0 0 0,0 0 0 0 0,1 0 0 0 0,1 0 0 0 0,-1 1 0 0 0,2-1 0 0 0,-1 1 0 0 0,0 0 0 0 0,0 0 0 0 0,-1 0 0 0 0,2 0 0 0 0,-1-1 0 0 0,1 1 0 0 0,0 0-64 0 0,-1 0 64 0 0,0-1 0 0 0,0 1 0 0 0,0 0 0 0 0,0 1 0 0 0,1-2 0 0 0,0 0 0 0 0,0 0 0 0 0,1-1 0 0 0,0 0 0 0 0,-2 0 0 0 0,-2-2 0 0 0,-1 1 0 0 0,-2-1-64 0 0,0 0 64 0 0,1 1 0 0 0,2 0 0 0 0,1 0-72 0 0,3 1 72 0 0,0 0 0 0 0,2 1-64 0 0,0-1 64 0 0,1 1 0 0 0,-1-1-64 0 0,-2 0 64 0 0,-1 0 0 0 0,-2 0 0 0 0,1 0 0 0 0,0 0 0 0 0,1 0 0 0 0,1 0 0 0 0,2 1 0 0 0,1-1-64 0 0,2 1 64 0 0,0 1 0 0 0,2-1 0 0 0,0 0-64 0 0,1 0 64 0 0,-1 0-80 0 0,1 0 80 0 0,0-1-64 0 0,0 1 64 0 0,1 0 0 0 0,-1 0-72 0 0,0 0 72 0 0,0 0 0 0 0,-1 0 0 0 0,1 1 0 0 0,-1-1 0 0 0,0 1 0 0 0,0-1 0 0 0,0 0 0 0 0,0-1 0 0 0,0 1 0 0 0,0 0 0 0 0,0 0 0 0 0,0-1 0 0 0,-2 1 0 0 0,0 0 0 0 0,0 0 0 0 0,0 1 0 0 0,0-1 0 0 0,2 1 0 0 0,-1-1 0 0 0,0 1 0 0 0,0-1 0 0 0,-1 1 0 0 0,0 0 0 0 0,0 0 0 0 0,0 0 0 0 0,0 0 0 0 0,0 1 0 0 0,-1-1 0 0 0,0 1 0 0 0,0 1 0 0 0,1-1 0 0 0,1 0 0 0 0,0 1 0 0 0,0-1 0 0 0,0 0-64 0 0,-2 1 64 0 0,1 0 0 0 0,-1 1 0 0 0,0-1 0 0 0,0 1 0 0 0,0 0 0 0 0,1-1 0 0 0,0 0 0 0 0,0 1 0 0 0,-1 0 0 0 0,0 3-72 0 0,0 0 72 0 0,1 2 0 0 0,0 1 0 0 0,-1 2 0 0 0,1 1-64 0 0,0 0 64 0 0,0 1 0 0 0,1 0 0 0 0,0-1 0 0 0,0-1 0 0 0,0-1 0 0 0,0 0 0 0 0,0 0 0 0 0,0-1 0 0 0,0 0 0 0 0,0-1 0 0 0,0 1 0 0 0,-1 0 0 0 0,0 1 0 0 0,0 0 0 0 0,0 1 0 0 0,0-2 0 0 0,1-3 0 0 0,-1 6 0 0 0,-1 4 0 0 0,0 1 0 0 0,0-2 0 0 0,0 3 0 0 0,0-2 0 0 0,2-4 0 0 0,-1 3 0 0 0,0-2 0 0 0,-1 3 0 0 0,1-1 0 0 0,0 1 0 0 0,0-3 0 0 0,-1 2 0 0 0,1-4 0 0 0,-1 5 0 0 0,-1 1 0 0 0,1-2 0 0 0,0 0 0 0 0,0-3 0 0 0,2-3 0 0 0,0 4 0 0 0,0-2 0 0 0,1-2 0 0 0,-1 5 0 0 0,1-1 0 0 0,0-1 0 0 0,0 0 0 0 0,-1 3 0 0 0,0 0 0 0 0,-2 1 0 0 0,0-2 0 0 0,1-3 0 0 0,0-1 0 0 0,1-3 0 0 0,0 0 0 0 0,0-1 0 0 0,1-1 0 0 0,0 1 0 0 0,0 1 0 0 0,0-1 0 0 0,1 3 0 0 0,0 1 0 0 0,0 0 0 0 0,0-1 0 0 0,0 3 0 0 0,0 1 0 0 0,-1 0 0 0 0,1-3 0 0 0,0-1 0 0 0,0-1 0 0 0,0-2 0 0 0,1-1 0 0 0,0 0 0 0 0,-1 1 0 0 0,1 2 0 0 0,1 1 0 0 0,0 0 0 0 0,-1-1 0 0 0,1-2 0 0 0,2 8 0 0 0,1 1-64 0 0,-1-1 64 0 0,0-4 0 0 0,2 8 0 0 0,1 0 0 0 0,-1-3 0 0 0,3 8 0 0 0,2-1 0 0 0,-3-4 0 0 0,-1-5 0 0 0,-2-5 0 0 0,4 6 0 0 0,2 1 0 0 0,-1-2 0 0 0,-3-4 0 0 0,-2-3 0 0 0,9 8 0 0 0,1 1 0 0 0,-1-1 0 0 0,-2-4 0 0 0,-5-4 0 0 0,10 7 0 0 0,1 0 0 0 0,-1-2 0 0 0,-5-3 0 0 0,-3-3 0 0 0,10 5 0 0 0,3 1 0 0 0,-3-2 0 0 0,-5-2 0 0 0,13 3-64 0 0,1 1 64 0 0,8 0 0 0 0,-1-3 0 0 0,8 1 0 0 0,-3-3 0 0 0,7-2 0 0 0,-5-1 0 0 0,6-1 0 0 0,-7-1 0 0 0,5-2 0 0 0,-6 1 0-513-7,4-3 0 40 6,4-1 0 473 1,-5-1 0-521 5,-10 1 0 521-5,2 0 0 0 0,4-2 0-521 4,0 0 0 47-7,-4 0 0 474 3,-2 1 0 0 0,-4 1 0 0 0,-2 0 0 0 0,-6 1 0 0 0,7 1 0-521 3,-2 0 0 521-3,6 1 0 0 0,11 1 0-474-4,-2 1 0-47 5,-9 0 0 521-1,-8-1 0 0 0,4 1 0 0 0,-2 0 0 0 0,-5-1 0 0 0,-6 0 0 0 0,8 0 0-522 0,1 0 0 522 0,7-1 0 0 0,-1-2 0 0 0,5 0 0 0 0,-3-1 0 0 0,-7 1 0 0 0,3-1 0-521 0,-4 0 0-1-1,6-1 0 522 1,4-1 0 0 0,4-1 0 0 0,0 0 0 0 0,-6 1 0 0 0,3 0 0 0 0,1 0 0 0 0,-7 1 0 0 0,6 0 0 0 0,-4 1 0 0 0,5 0 0 0 0,-3 1 0 0 0,-7 0 0 0 0,-8 1 0 0 0,6 0 0 0 0,-1 0 64 0 0,8 0-64 0 0,0 0 0 0 0,7 0 0 0 0,-2 1 0 0 0,-7-1 0 0 0,6 1 0 0 0,-3-1 0-437 0,-7 0 0 437 0,-7 0 0 0 0,6 0 0 0 0,0-1 0 0 0,-5 0 0 0 0,12-1 0 0 0,6 0 0 0 0,-5 1 0 0 0,7 0 0 0 0,-4 0 0 0 0,5 1 0 0 0,-5 0 0 0 0,7 2 0 0 0,-5 0 0 0 0,-8 0 0 0 0,6 0 0 0 0,-4 0 0 0 0,-5 0 0 0 0,6-1 0 0 0,-3 0 0 0 0,10-1 0 0 0,-3 0 0 0 0,-6 0 0 0 0,-9 0 0 0 0,8 0 0 0 0,-1 0 0 0 0,-6 1 0 0 0,-5 0 0 0 0,8-1 0 0 0,6 0 0 0 0,-2 0 0 0 0,-6 0 0 0 0,8 0 0 0 0,-1 0 0 0 0,9 0 0 0 0,-1 0 0 0 0,4 0 0 0 0,-5 0 0 0 0,-8 0 0 0 0,5 0 0 0 0,-2 1 0 0 0,-8-1 0 0 0,5 1 0 0 0,-3-1 0 0 0,8 0 0 0 0,-3 0 0 0 0,6 1 0 0 0,-3 0 0 0 0,-8 0 0 0 0,6-1 0 0 0,-4 1 0 0 0,-5 0 0 0 0,-7-1 0 0 0,6 0 0 0 0,4-1 0 0 0,3-1 0 0 0,0 1 0-521-2,-2 0 0 521 2,-2 1 64 0 0,-2-1-64 0 0,-2 1 0 0 0,-4 0 0 0 0,-5 0 0 0 0,-4 1 0 0 0,11 0 0 0 0,2 1 0 0 0,-2 0 0 0 0,-4-1 0 0 0,10 2 0 0 0,2 1 0 0 0,-4-1 0 0 0,-5 0 0 0 0,8-2 0 0 0,0 0 0 0 0,-4-1 0 0 0,8 0 0 0 0,-1-1 64 0 0,8 0-64 0 0,-2 1 0 0 0,-8 0 0 0 0,-7 0 0 0 0,-7 0 0 0 0,9 2 0 0 0,1 1 0 0 0,-4 0 0 0 0,-4-1 0 0 0,9 2 0 0 0,2 0 0 0 0,-4 0 0 0 0,10 1 0 0 0,-1 0 0 0 0,-5 0 0 0 0,-7-2 0 0 0,12 2 0 0 0,0 1 0 0 0,-5-2 0 0 0,8 3 0 0 0,0-1 0 0 0,-7 0 0 0 0,-8-2 0 0 0,9 1 0 0 0,-2 1 0 0 0,9 1 0 0 0,-1 1 0 0 0,-6-2 0 0 0,-8-1 0 0 0,7 0 0 0 0,1 0 0 0 0,11 0 0 0 0,0 1 0 0 0,-7-2 0 0 0,5 1 0 0 0,-3-1 0 0 0,-7 0 0 0 0,10-1 0 0 0,-2 0 0 0 0,-5 0 0 0 0,7-1 0 0 0,-2 0 0 0 0,9 1 0 0 0,-3 0 0 0 0,7 0 0 0 0,-5-1 0 0 0,5 2 0 0 0,8 0 0 0 0,-5 0 0 0 0,-11-1 0 0 0,2 0 0 0 0,-5-1 0-520-4,7 1 0 520 4,-4-1 0 0 0,8 2 0 0 0,-5-1 0 0 0,7 2 0 0 0,-4 0 0 0 0,-11-2 0 0 0,5 2-64 0 0,-4-1 64 0 0,4 0-96 0 0,-4 1-88 0 0,-7-2 96 0 0,5 1-2504 0 0,12 1-11704 0 0,-3-1 4385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3:08.738"/>
    </inkml:context>
    <inkml:brush xml:id="br0">
      <inkml:brushProperty name="width" value="0.35" units="cm"/>
      <inkml:brushProperty name="height" value="2.1" units="cm"/>
      <inkml:brushProperty name="color" value="#66CC00"/>
      <inkml:brushProperty name="inkEffects" value="pencil"/>
    </inkml:brush>
  </inkml:definitions>
  <inkml:trace contextRef="#ctx0" brushRef="#br0">4344 1611 455 211866 78667,'0'0'0'0'0,"-2"1"0"0"0,0 0 1720 0 0,1 0 2376 0 0,0 0-2000 0 0,2 1-1704 0 0,1-1-392 0 0,1 1 0 0 0,1 0-64 0 0,1-1-112 0 0,-1-1 240 0 0,-2-1 128 0 0,0 0 16 0 0,-3-2 0 0 0,0 0 432 0 0,-3-2 840 0 0,-1 0-728 0 0,-1-1-40 0 0,1-1-8 0 0,-1 1 0 0 0,1 1 0 0 0,-1-1-248 0 0,1 0 344 0 0,-1-2-152 0 0,1 0-416 0 0,2 1-8 0 0,0-1 0 0 0,2 1-64 0 0,1-2 112 0 0,1-2-136 0 0,1 0 16 0 0,1-1 0 0 0,1-1 0 0 0,0 0 0 0 0,1-1 88 0 0,1-1 16 0 0,-1 0 8 0 0,1 0 0 0 0,0-2-8 0 0,1 0-8 0 0,-1 0 0 0 0,0-1 0 0 0,0 0-88 0 0,0 1-8 0 0,0 0-8 0 0,0-2 128 0 0,0-3-32 0 0,-1 2-120 0 0,-2 1-16 0 0,-1 2 0 0 0,-1 2 0 0 0,-2 2 0 0 0,0 0-16 0 0,-1 2-8 0 0,-1-1 0 0 0,0 0 0 0 0,1-1 40 0 0,-2-4 136 0 0,0-2-128 0 0,1-1 0 0 0,0-1 144 0 0,1-2-48 0 0,1-1-152 0 0,1 2 0 0 0,2-1 0 0 0,1-1-72 0 0,1-1 0 0 0,1 3 0 0 0,-1 2 0 0 0,1 2 64 0 0,-1 1-64 0 0,0 1 0 0 0,0 0 0 0 0,0 0 72 0 0,0-1-72 0 0,-1 0 72 0 0,1 3-72 0 0,0 1 0 0 0,-1 3 0 0 0,1 0 0 0 0,0 0 0 0 0,-1 1 0 0 0,1 0 0 0 0,0-1 0 0 0,-1 1 64 0 0,0 0-64 0 0,-1 0 0 0 0,0-1 96 0 0,0 1-32 0 0,-1 0 0 0 0,0 0-64 0 0,0 0 112 0 0,1-3 40 0 0,0 0-80 0 0,1-1-8 0 0,0-1 32 0 0,1-1-32 0 0,0 2-64 0 0,0 1 0 0 0,-2 2 0 0 0,0 2 0 0 0,-1 2 0 0 0,0 1 0 0 0,-1 0 0 0 0,-1 1 0 0 0,0 0 64 0 0,-1 1-64 0 0,-1 0 64 0 0,-2 1 64 0 0,-2-1-64 0 0,-1 1 0 0 0,-1 1 0 0 0,-1-1 0 0 0,-1 1 0 0 0,-2 1 16 0 0,1 0-80 0 0,-1-1 80 0 0,2 0-80 0 0,1 1 0 0 0,0 0 0 0 0,0-1 0 0 0,-2 0 0 0 0,-1-2 0 0 0,1 0 0 0 0,-1 0 0 0 0,-1-2 64 0 0,1 0-64 0 0,0-1 64 0 0,1 1-64 0 0,-1-1 64 0 0,0 0 0 0 0,-1 1 0 0 0,0-1 0 0 0,-1 2 0 0 0,1-1-64 0 0,-1 1 64 0 0,1 1-64 0 0,-1-1 64 0 0,0 1-64 0 0,-3-2 0 0 0,-1 1 0 0 0,0 0 0 0 0,0 0 0 0 0,1-1 0 0 0,1 1 0 0 0,0 0 0 0 0,1-1 0 0 0,-1 0 0 0 0,1 1 0 0 0,0-1 0 0 0,-4 0 80 0 0,-3-1 0 0 0,-5 1-16 0 0,-3 0 0 0 0,1 2 16 479 0,3 1-80-479 0,3 1 80 0 0,4 1-80 0 0,1 0 0 0 0,2 1 0 0 0,1 0 0 0 0,2 1 0 0 0,-2-1 0 520-5,0 0 0-520 5,2-1 0 0 0,-2 0 0 0 0,0-1 0 507 7,-2-1 0-507-7,-1 0 0 0 0,2-1 0 0 0,0 1 0 0 0,0 0 0 520-7,1-1 0-520 7,-1 0 0 0 0,2 1 0 0 0,-1-1 64 0 0,1 1-64 0 0,0 0 0 0 0,0 1 0 0 0,0-1 0 0 0,-2 1 0 507 5,-4-1 0-507-5,1 0 0 0 0,0 1 0 0 0,-1-1 0 0 0,-2-1 0 0 0,-2 1 0 0 0,0-1 0 0 0,3 0 0 508 4,0-2 64-508-4,-1 0-64 0 0,-2-2 0 0 0,1 1 0 0 0,2-1 0 0 0,0 1 0 0 0,1 0 0 0 0,2 1 0 0 0,2 1 0 0 0,0 1 0 0 0,-1 1 0 0 0,-2-1 0 0 0,1 1 0 0 0,0 0 0 0 0,2 1 0 0 0,-2-1 0 0 0,-3 1 0 0 0,-3-1 0 478-4,-2 0 0-478 4,-3 0 0 0 0,-3-1 0 0 0,2 1 0 0 0,3 1 0 0 0,-1-1 0 0 0,-2 1 0 549-3,-3 0 0-549 3,1-1 0 0 0,4 1 0 0 0,-1-1 0 0 0,3 0 0 0 0,3-1 0 0 0,0 0 0 0 0,-1 0 0 0 0,-2 0 0 0 0,0 0 0 0 0,0 0 0 0 0,3 1 0 0 0,2 0 0 0 0,3 1 0 0 0,-3-1 0 0 0,0 1 0 0 0,1-1 0 0 0,2 0 0 0 0,0 1 0 0 0,1 0 0 508 2,1 0 0-508-2,-1 0 0 0 0,0 1 0 0 0,-5-1 0 0 0,-3 1 0 0 0,-2-1 0 0 0,0 1 0 0 0,0 0 0 0 0,1 0 0 0 0,-1 1 0 0 0,0-1 0 508 0,2 1 0-508 0,-4 0 0 0 0,-3 1 0 0 0,-3 0-392 0 0,-1 2-608 0 0,3 0 488 0 0,3 0 816 0 0,4 0 160 0 0,2 0 32 0 0,0 0 104 0 0,-3 1-600 0 0,0 0 0 0 0,1 0 0 0 0,2-2 0 0 0,1 0 0 0 0,3 0 0 0 0,1 0 0 0 0,2-1 0 0 0,-1-1 0 0 0,1 1 0 0 0,-1-1 0 0 0,-3 0 0 0 0,-5-1 0 0 0,0 0 0 0 0,1 0 0 0 0,2-1 0 0 0,2 1 0 0 0,3-1 0 0 0,2 0 0 0 0,2 0 0 0 0,1-1 0 0 0,1 0 0 0 0,1 0 0 0 0,-2-1 0 0 0,-2-1 0 0 0,0-1 0 0 0,0 1 0 0 0,2-1 0 0 0,1 1 0 0 0,-1-1 0 0 0,-1 0 0 0 0,-1 0 0 0 0,2 0 0 0 0,-2 0 0 0 0,-1 0 0 0 0,0 0 0 0 0,0 1 0 0 0,0 0 0 0 0,-1 0 0 0 0,-2 0 0 0 0,-2 1 0 0 0,1-1 0 0 0,1 1 0 0 0,3 0 0 0 0,3-1 0 0 0,0 0 0 0 0,0 0-64 0 0,2-1 64 0 0,1 1 0 0 0,1 0 0 0 0,0 0 0 0 0,-2 0 0 0 0,-2 0 0 0 0,-1 0 0 0 0,-1 1-64 0 0,0 0 64 0 0,-1 1 0 0 0,1 1 0 0 0,0 0-64 0 0,2 1 64 0 0,1 0 0 0 0,1 0 0 0 0,1 1 0 0 0,0-1 0 0 0,1 1 0 0 0,0 0 0 0 0,1 0 0 0 0,-4 0 0 0 0,0 0 0 0 0,-1 1 0 0 0,1-1 0 0 0,1 1 0 0 0,0 0 0 0 0,0 0 0 0 0,2 0 0 0 0,0 1 0 0 0,-2 0 0 0 0,-2 3 0 0 0,0 0 0 0 0,1 0 0 0 0,0 1 0 0 0,-1 2-64 0 0,0 0 64 0 0,2-1 0 0 0,1 2 0 0 0,-1 0 0 0 0,0 3-64 0 0,1-1 64 0 0,0 1 0 0 0,3-2 0 0 0,0 1 0 0 0,1-1 0 0 0,1 1 0 0 0,0 0 0 0 0,-1 1 0 0 0,1 1 0 0 0,0 0-64 0 0,-1 3 64 0 0,0 2 0 0 0,1-1 0 0 0,0-1 0 0 0,1 0 0 0 0,1-2 0 0 0,0-1 0 0 0,0-1 0 0 0,1-1 0 0 0,1 0 0 0 0,0 1-64 0 0,0 0 64 0 0,1 1 0 0 0,0 3 0 0 0,0 1 0 0 0,0 0 0 0 0,0-1 0 0 0,0-1 0 0 0,0-1-64 0 0,0 0 64 0 0,0-1 0 0 0,1 0 0 0 0,-1 0 0 0 0,1-1 0 0 0,1 4 0 0 0,0 0 0 0 0,1 1 0 0 0,-1-1 0 0 0,0-3 0 0 0,1 6 0 0 0,0 3 0 0 0,1 0 0 0 0,-1 1 0 0 0,1 0 0 0 0,-1 2 0 0 0,0 2 0 0 0,0-1 0 0 0,1 2 0 0 0,0 1-64 0 0,0-2 64 0 0,0-1 0 0 0,0-1 0 0 0,1 2 0 0 0,1 1 0 0 0,0-5 0 0 0,-2-7-64 0 0,3 7 64 0 0,-1 0 0 0 0,2 7 0 0 0,0-1 0 0 0,-2-7 0 0 0,1 5 0 0 0,0-4 0 0 0,0 5 0 0 0,-1-1 0 0 0,1-1 0 0 0,-2-4 0 0 0,1 1 0 0 0,0 2 0 0 0,0-2 0 0 0,-1-1 0 0 0,0-2 0 0 0,-1-2 0 0 0,0-3 0 0 0,0 0 0 0 0,-1-2 0 0 0,1 1 0 0 0,0 2 0 0 0,0 5 0 0 0,1 2 0 0 0,1 3 0 0 0,-1-2 0 0 0,0-2 0 0 0,-1-4 0 0 0,1-3 0 0 0,0-2 0 0 0,-1-2 0 0 0,0-1 0 0 0,1-1 0 0 0,0-1 0 0 0,0 0-64 0 0,0 0 64 0 0,2 0 0 0 0,0 2-64 0 0,2 1 64 0 0,0 0 0 0 0,1 0 0 0 0,1-1 0 0 0,0-1 0 0 0,1 0 0 0 0,1-1 0 0 0,1-1 0 0 0,2-1 0 0 0,-2-2 0 0 0,-3-2 0 0 0,10 2 0 0 0,3-1 0 0 0,10-1 0 0 0,0 0 0 0 0,5-1 0 0 0,-3-2 0-508 0,2-2 0 508 0,-2-1 0 0 0,-4-1 0-508-2,-3-1 0 508 2,-7 0 0 0 0,6-1 0 0 0,6-2 0 0 0,6-2 0-478 5,3 0-64-30-8,-2-1 64 508 3,-2 1 0 0 0,-3 0 0-549 1,6-1 0 71 2,8-2 0 478-3,9-3 0 0 0,0-1 0 0 0,-4 2 0-507-6,-6 1-64 507 6,-8 1 64 0 0,-5 2 0-521 6,-9 2 0 521-6,4 1 0 0 0,-3 1 0 0 0,6-1 0 0 0,-1 0 0 0 0,-7 2 0 0 0,5 1 0 0 0,8-2 0-506-8,0 2 0 506 8,-1-1 0 0 0,-2 1 0 0 0,-2 1 0 0 0,-1-1 0-521 5,-5 2 0 521-5,4 1 0 0 0,11 0 0 0 0,-3 0 0 0 0,5 0 0 0 0,7 0 0 0 0,-6 0 0 0 0,1 0 0 0 0,-8 0 0 0 0,4 0-64 0 0,6-2 64 0 0,-5 1 0 0 0,3 0 0 0 0,-6 0 0 0 0,1 0 0 0 0,0-1 0 0 0,-2 0 0 0 0,-9 1 0 0 0,-8 1 0 0 0,7 0 0 0 0,0 1 0 0 0,-7 0 0 0 0,9 1 0 0 0,-1 1 0 0 0,-6 0 0 0 0,7 1 0 0 0,-2 1 0 0 0,-5-1 0 0 0,-8-1 0 0 0,9 2 0 0 0,-1 0 0 0 0,-5-1 0 0 0,-4 0 0 0 0,6-1 0 0 0,1 1 64 0 0,-4-1-64 0 0,-5-1 0 0 0,-5 1 0 0 0,8-1 0 0 0,1 1 0 0 0,-2-1 0 0 0,-4 0 64 0 0,-3 1-64 0 0,-4-1-424 0 0,-2 0-664 0 0,-1 0-5496 0 0,-2 0-1200 0 0,1 0-2255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3:26.882"/>
    </inkml:context>
    <inkml:brush xml:id="br0">
      <inkml:brushProperty name="width" value="0.35" units="cm"/>
      <inkml:brushProperty name="height" value="2.1" units="cm"/>
      <inkml:brushProperty name="color" value="#66CC00"/>
      <inkml:brushProperty name="inkEffects" value="pencil"/>
    </inkml:brush>
  </inkml:definitions>
  <inkml:trace contextRef="#ctx0" brushRef="#br0">949 90 4631 214665 69703,'-3'0'352'0'0,"-3"1"-224"0"0,-1-1-128 0 0,-2 0 0 0 0,-1 0 352 0 0,-7 0 432 0 0,-9 0-304 0 0,-3 0-480 0 0,-1-1 0 0 0,1-1 0 0 0,3 0 456 0 0,2-2 80 0 0,1-1 8 0 0,2 0 8 0 0,0-2-312 0 0,0-1-64 0 0,0 0-16 0 0,0-1 0 0 0,0 1 32 0 0,-2-1 208 0 0,-5 0-8 0 0,-1 3-200 0 0,1 1 0 0 0,1 3 0 0 0,2 2-64 0 0,0 2 104 0 0,1 3-120 0 0,2 2-48 0 0,2 1-64 0 0,4 2 88 0 0,1 1-88 0 0,2 1 0 0 0,4 0 0 0 0,3-3 0 0 0,2 0 0 0 0,4-1 0 0 0,2-1-72 0 0,4 3-48 0 0,3 0 24 0 0,2 1 0 0 0,2 0 0 0 0,2-1-80 0 0,1-2-16 0 0,3 0 0 0 0,2-2 0 0 0,1-1 8 0 0,7-3-184 0 0,3-2 184 0 0,1-2 64 0 0,2-3 16 0 0,1-1 0 0 0,0-2 0 0 0,0 0 104 0 0,7-2-96 0 0,2 0 0 0 0,-2 1 96 0 0,-3 0 0 0 0,-4 2 0 0 0,-5 0-72 0 0,-3 2 0 0 0,-4-1 0 0 0,-2 0 0 0 0,-3 1 0 0 0,-2-1 72 0 0,-1 0-96 0 0,-1-1 0 0 0,-5 1 96 0 0,-5 0 0 0 0,-5 2 64 0 0,-5 0 24 0 0,-4 1 8 0 0,-8 1 208 0 0,-5 1-72 0 0,-4 1 8 0 0,-8 2 336 0 0,-6 2-224 0 0,-5 1 8 0 0,-2 1 0 0 0,-4 1-56 0 0,-9 2 272 0 0,-4 1-288 0 0,2 2-40 0 0,1 1-16 0 0,5 1 0 0 0,-4 4 136 0 0,2 1-248 0 0,6 0-8 0 0,6-2 0 0 0,6-2-16 0 0,6-2-8 0 0,6-3 0 0 0,3-3 0 0 0,5-2 8 0 0,-1-3 112 0 0,3-1-104 0 0,4-2-104 0 0,3-1 72 0 0,5-1-8 0 0,3-1-64 0 0,6 1-152 0 0,5 0 88 0 0,3 0-48 0 0,2-1-8 0 0,2 1 0 0 0,4-2-120 0 0,5-1 0 0 0,5 0 16 0 0,4-2 16 0 0,3 1-32 0 0,-2 1 96 0 0,-3 2 0 0 0,-2 2-272 0 0,2 3-184 0 0,-5 2-11135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4:29.906"/>
    </inkml:context>
    <inkml:brush xml:id="br0">
      <inkml:brushProperty name="width" value="0.1" units="cm"/>
      <inkml:brushProperty name="height" value="0.1" units="cm"/>
      <inkml:brushProperty name="color" value="#AB008B"/>
    </inkml:brush>
  </inkml:definitions>
  <inkml:trace contextRef="#ctx0" brushRef="#br0">92 1 4111 0 0,'-5'2'277'0'0,"3"-1"-336"0"0,0 0 0 0 0,0 0 0 0 0,0 0-1 0 0,0 0 1 0 0,0 0 0 0 0,0 1 0 0 0,0-1 0 0 0,0 0 0 0 0,1 1 0 0 0,-1-1 0 0 0,1 1 0 0 0,-1 0-1 0 0,1 0 1 0 0,0-1 0 0 0,-2 4 0 0 0,2-4 228 0 0,0-1-1 0 0,0 1 1 0 0,-1-1-1 0 0,1 0 1 0 0,0 0-1 0 0,0 1 1 0 0,0-1-1 0 0,0 0 1 0 0,0 0-1 0 0,-1 0 1 0 0,1 0-1 0 0,0 0 1 0 0,0 0-1 0 0,0 0 1 0 0,0-1-1 0 0,0 1 1 0 0,-1 0-1 0 0,0-1 1 0 0,-23-7 1025 0 0,19 6-1338 0 0,3 0-111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4:33.526"/>
    </inkml:context>
    <inkml:brush xml:id="br0">
      <inkml:brushProperty name="width" value="0.1" units="cm"/>
      <inkml:brushProperty name="height" value="0.1" units="cm"/>
      <inkml:brushProperty name="color" value="#AB008B"/>
    </inkml:brush>
  </inkml:definitions>
  <inkml:trace contextRef="#ctx0" brushRef="#br0">7228 246 5983 0 0,'-3'-3'316'0'0,"2"2"-248"0"0,0 0-1 0 0,0 0 1 0 0,0 0-1 0 0,0 0 0 0 0,0 0 1 0 0,0 0-1 0 0,0 0 0 0 0,0 1 1 0 0,-1-1-1 0 0,1 0 0 0 0,0 1 1 0 0,0-1-1 0 0,-1 1 1 0 0,1-1-1 0 0,0 1 0 0 0,-8-4 3091 0 0,9 4-3152 0 0,0 0-1 0 0,0 0 0 0 0,0 0 1 0 0,-1 0-1 0 0,1-1 0 0 0,0 1 1 0 0,0 0-1 0 0,0 0 0 0 0,0 0 1 0 0,0 0-1 0 0,-1-1 0 0 0,1 1 1 0 0,0 0-1 0 0,0 0 0 0 0,0-1 1 0 0,0 1-1 0 0,0 0 0 0 0,0 0 1 0 0,0 0-1 0 0,0-1 0 0 0,0 1 1 0 0,0 0-1 0 0,0 0 0 0 0,0-1 1 0 0,0 1-1 0 0,0 0 0 0 0,0 0 1 0 0,0 0-1 0 0,0-1 0 0 0,0 1 1 0 0,0 0-1 0 0,0 0 0 0 0,0-1 1 0 0,1 1-1 0 0,-1 0 0 0 0,0 0 1 0 0,0 0-1 0 0,0-1 0 0 0,0 1 1 0 0,0 0-1 0 0,1 0 0 0 0,-1 0 1 0 0,0 0-1 0 0,0 0 0 0 0,0-1 1 0 0,0 1-1 0 0,1 0 0 0 0,-1 0 1 0 0,0 0-1 0 0,0 0 0 0 0,1 0 1 0 0,-1 0-1 0 0,0 0 0 0 0,0 0 1 0 0,0 0-1 0 0,1 0 0 0 0,-1 0 1 0 0,0 0-1 0 0,0 0 0 0 0,1 0 1 0 0,-1 0-1 0 0,0 0 0 0 0,1 0-13 0 0,0 0-1 0 0,-1 0 1 0 0,1 0-1 0 0,-1 0 1 0 0,1 0-1 0 0,-1 0 1 0 0,1-1-1 0 0,0 1 1 0 0,-1 0-1 0 0,1 0 1 0 0,-1 0 0 0 0,1-1-1 0 0,-1 1 1 0 0,1 0-1 0 0,-1 0 1 0 0,1-1-1 0 0,-1 1 1 0 0,1 0-1 0 0,-1-1 1 0 0,1 1-1 0 0,-1-1 1 0 0,0 1-1 0 0,1-1 1 0 0,-1 1-1 0 0,0-1 1 0 0,1 1-1 0 0,-1-1 1 0 0,0 1-1 0 0,1-1 1 0 0,-1 1-1 0 0,0-2 1 0 0,0 1 123 0 0,0 1 1 0 0,0-1-1 0 0,0 0 1 0 0,0 0-1 0 0,0 1 1 0 0,0-1-1 0 0,-1 0 0 0 0,1 1 1 0 0,0-1-1 0 0,0 0 1 0 0,-1 0-1 0 0,1 1 1 0 0,0-1-1 0 0,-1 1 1 0 0,1-1-1 0 0,-1 0 1 0 0,1 1-1 0 0,-1-1 1 0 0,1 1-1 0 0,-1-1 0 0 0,1 1 1 0 0,-1-1-1 0 0,1 1 1 0 0,-1-1-1 0 0,0 1 1 0 0,1 0-1 0 0,-2-1 1 0 0,1 1-59 0 0,0 0 0 0 0,0 0 1 0 0,0 0-1 0 0,0 0 1 0 0,0 0-1 0 0,-1 0 1 0 0,1 0-1 0 0,0 0 0 0 0,0 0 1 0 0,0 1-1 0 0,0-1 1 0 0,0 0-1 0 0,0 1 1 0 0,0-1-1 0 0,0 1 0 0 0,0-1 1 0 0,0 1-1 0 0,0-1 1 0 0,1 1-1 0 0,-1 0 1 0 0,0-1-1 0 0,0 1 0 0 0,0 1 1 0 0,-1-1 34 0 0,1 0 0 0 0,0 1 0 0 0,0-1 0 0 0,-1 0 0 0 0,1 1 0 0 0,0-1 0 0 0,0 1 0 0 0,0-1 0 0 0,1 1 0 0 0,-1-1 0 0 0,0 1 0 0 0,0 3 0 0 0,1 3 285 0 0,0-8-349 0 0,0 1-1 0 0,1-1 1 0 0,-1 1 0 0 0,0-1 0 0 0,0 0-1 0 0,0 1 1 0 0,0-1 0 0 0,0 1 0 0 0,0-1 0 0 0,0 1-1 0 0,0-1 1 0 0,-1 1 0 0 0,1-1 0 0 0,0 0-1 0 0,0 1 1 0 0,0-1 0 0 0,0 1 0 0 0,-1-1 0 0 0,1 1-1 0 0,0-1 1 0 0,0 0 0 0 0,-1 1 0 0 0,1-1-1 0 0,0 0 1 0 0,0 1 0 0 0,-1-1 0 0 0,1 0-1 0 0,-1 1 1 0 0,1-1 0 0 0,0 0 0 0 0,-1 0 0 0 0,1 1-1 0 0,0-1 1 0 0,-1 0 0 0 0,1 0 0 0 0,-1 0-1 0 0,0 0 1 0 0,-10 11 1746 0 0,10-10-1742 0 0,-1 0 0 0 0,1 0 0 0 0,-1 0 0 0 0,1 0 1 0 0,-1 0-1 0 0,0-1 0 0 0,1 1 0 0 0,-1-1 1 0 0,1 1-1 0 0,-1-1 0 0 0,0 0 0 0 0,0 0 1 0 0,1 0-1 0 0,-1 1 0 0 0,0-2 0 0 0,1 1 1 0 0,-1 0-1 0 0,0 0 0 0 0,1 0 0 0 0,-1-1 1 0 0,0 1-1 0 0,1-1 0 0 0,-1 1 0 0 0,0-1 1 0 0,1 0-1 0 0,-1 0 0 0 0,1 0 0 0 0,0 0 1 0 0,-1 0-1 0 0,1 0 0 0 0,0 0 0 0 0,-2-1 1 0 0,3 1-22 0 0,-1 1 1 0 0,1 0 0 0 0,0 0-1 0 0,-1-1 1 0 0,1 1 0 0 0,0 0-1 0 0,0 0 1 0 0,-1 0 0 0 0,1 0 0 0 0,-1 0-1 0 0,1 0 1 0 0,0-1 0 0 0,-1 1-1 0 0,1 0 1 0 0,0 0 0 0 0,-1 0 0 0 0,1 0-1 0 0,0 0 1 0 0,-1 0 0 0 0,1 0-1 0 0,0 0 1 0 0,-1 1 0 0 0,1-1 0 0 0,0 0-1 0 0,-1 0 1 0 0,1 0 0 0 0,0 0-1 0 0,-1 0 1 0 0,1 1 0 0 0,0-1-1 0 0,-1 0 1 0 0,1 0 0 0 0,0 0 0 0 0,-1 1-1 0 0,1-1 1 0 0,0 0 0 0 0,0 0-1 0 0,0 1 1 0 0,-1-1 0 0 0,1 0 0 0 0,0 1-1 0 0,0-1 1 0 0,0 0 0 0 0,0 1-1 0 0,-1-1 1 0 0,1 0 0 0 0,0 1 0 0 0,0-1-1 0 0,0 1 1 0 0,-4 5 109 0 0,2-11 157 0 0,-8-12 692 0 0,10 16-948 0 0,-1 1 0 0 0,1-1 0 0 0,0 1 0 0 0,-1-1 0 0 0,1 1 0 0 0,0 0 1 0 0,-1-1-1 0 0,1 1 0 0 0,-1-1 0 0 0,1 1 0 0 0,-1 0 0 0 0,1-1 0 0 0,-1 1 1 0 0,1 0-1 0 0,-1-1 0 0 0,1 1 0 0 0,-1 0 0 0 0,1 0 0 0 0,-1 0 0 0 0,0-1 1 0 0,1 1-1 0 0,-1 0 0 0 0,1 0 0 0 0,-1 0 0 0 0,0 0 0 0 0,0 0 1 0 0,-1 0 7 0 0,1 1 1 0 0,-1-1-1 0 0,1 0 1 0 0,-1-1 0 0 0,1 1-1 0 0,-1 0 1 0 0,1 0 0 0 0,-1-1-1 0 0,1 1 1 0 0,0-1 0 0 0,-1 1-1 0 0,1-1 1 0 0,-1 1 0 0 0,1-1-1 0 0,0 0 1 0 0,-1 0 0 0 0,1 0-1 0 0,0 0 1 0 0,0 0 0 0 0,-2-1-1 0 0,1 0-9 0 0,1 1 1 0 0,-1-1-1 0 0,0 1 0 0 0,0 0 0 0 0,0 0 0 0 0,0-1 0 0 0,1 2 0 0 0,-2-1 1 0 0,1 0-1 0 0,0 0 0 0 0,0 1 0 0 0,-4-2 0 0 0,-33-4 331 0 0,34 5-311 0 0,0-1-1 0 0,-1 1 1 0 0,1 1 0 0 0,0-1 0 0 0,-1 1 0 0 0,1 0 0 0 0,-7 0 0 0 0,7 0-11 0 0,0 0 1 0 0,0 0-1 0 0,0 0 1 0 0,0-1-1 0 0,0 0 1 0 0,-6-1-1 0 0,-19-3 74 0 0,-58 6-29 0 0,31 2 227 0 0,-89 16 0 0 0,-9 1 46 0 0,-14-23-37 0 0,54-2-134 0 0,105 4-168 0 0,0 0 1 0 0,0 0-1 0 0,0-2 1 0 0,0 1 0 0 0,-14-6-1 0 0,13 4-10 0 0,-1 1 0 0 0,1 0 0 0 0,-21-2 0 0 0,2 2 8 0 0,12 1 7 0 0,-1 1 0 0 0,1 1 1 0 0,-23 2-1 0 0,-58 2-15 0 0,-3 0 13 0 0,-225 32 169 0 0,269-29-149 0 0,1-2 0 0 0,-1-3 0 0 0,-98-9 0 0 0,-53-18 160 0 0,183 22-192 0 0,-39 0 0 0 0,12 2 0 0 0,-42 1 0 0 0,38 1 0 0 0,-62-10 107 0 0,103 8-97 0 0,-144-11 129 0 0,51-11-78 0 0,82 16-31 0 0,-1 0 0 0 0,0 2 0 0 0,-47-2 0 0 0,-58-2 162 0 0,71 6-159 0 0,39 1 2 0 0,0 2 1 0 0,-41 3-1 0 0,42-1-3 0 0,-1-1 0 0 0,-34-4 0 0 0,1 1 117 0 0,51 2-143 0 0,-8 0 32 0 0,1 0-1 0 0,0 1 0 0 0,-19 4 0 0 0,20-4-21 0 0,1 0 0 0 0,0-1 0 0 0,-1 0 0 0 0,1 0 0 0 0,-17-3 0 0 0,14 1 13 0 0,0 1-1 0 0,-25 1 0 0 0,-35 2 47 0 0,13-5-11 0 0,-51 6-64 0 0,-38 1 0 0 0,-107 14 139 0 0,77 5-22 0 0,84-22-21 0 0,51-1-53 0 0,-44-4 74 0 0,-132-3 0 0 0,155 3-71 0 0,44 1-15 0 0,-1 2 0 0 0,-31 2 0 0 0,-74 1-15 0 0,7 0 96 0 0,-22 1-88 0 0,25-3 27 0 0,-35 15 55 0 0,86-9-94 0 0,-24 0-13 0 0,-131 1 100 0 0,-80-1 58 0 0,285-8-145 0 0,1 0 1 0 0,0 0-1 0 0,0-1 0 0 0,0-1 1 0 0,0-1-1 0 0,-19-8 0 0 0,-80-47 145 0 0,21 10-83 0 0,51 28-45 0 0,25 12-398 0 0,-1 2-1 0 0,-20-8 0 0 0,30 14-640 0 0,1 3-49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4:39.159"/>
    </inkml:context>
    <inkml:brush xml:id="br0">
      <inkml:brushProperty name="width" value="0.1" units="cm"/>
      <inkml:brushProperty name="height" value="0.1" units="cm"/>
      <inkml:brushProperty name="color" value="#AB008B"/>
    </inkml:brush>
  </inkml:definitions>
  <inkml:trace contextRef="#ctx0" brushRef="#br0">1154 1850 2759 0 0,'-1'-2'168'0'0,"-1"0"-1"0"0,1 0 0 0 0,0-1 0 0 0,0 1 0 0 0,0 0 1 0 0,0-1-1 0 0,0 1 0 0 0,1 0 0 0 0,-1-1 0 0 0,1 1 1 0 0,-1-1-1 0 0,1 1 0 0 0,0-1 0 0 0,0 1 0 0 0,0-1 1 0 0,1-3-1 0 0,0 0 311 0 0,1 0 0 0 0,0 0-1 0 0,1 0 1 0 0,5-11 0 0 0,-3 7-1198 0 0,-5 10 739 0 0,1 0-1 0 0,-1-1 1 0 0,0 1-1 0 0,0 0 1 0 0,0-1-1 0 0,0 1 1 0 0,0-1-1 0 0,1 1 1 0 0,-1 0-1 0 0,0-1 1 0 0,0 1-1 0 0,0-1 0 0 0,0 1 1 0 0,0 0-1 0 0,0-1 1 0 0,0 1-1 0 0,0 0 1 0 0,-1-1-1 0 0,1 1 1 0 0,0-1-1 0 0,0 1 1 0 0,0 0-1 0 0,0-1 1 0 0,0 1-1 0 0,-1 0 1 0 0,1-1-1 0 0,0 1 1 0 0,0 0-1 0 0,-1-1 0 0 0,1 1 1 0 0,0 0-1 0 0,-1-1 1 0 0,-15-5 2180 0 0,-23 4 2157 0 0,36 2-4170 0 0,-45-4 2002 0 0,40 3-1713 0 0,0 0 0 0 0,0 0 0 0 0,-1-1 0 0 0,1 0 0 0 0,-13-6 0 0 0,12 5-112 0 0,-1 0-1 0 0,1 0 1 0 0,-20-3 0 0 0,-23 5 323 0 0,-60 4 0 0 0,70 0-450 0 0,-159 19 1119 0 0,137-13-1030 0 0,-31 7 178 0 0,43-8-321 0 0,0 3-1 0 0,-55 18 1 0 0,77-15-97 0 0,26-12-46 0 0,1 0 0 0 0,-1 0 0 0 0,0 0 0 0 0,0 0 0 0 0,1-1 1 0 0,-1 1-1 0 0,0-1 0 0 0,0 0 0 0 0,-1 0 0 0 0,1-1 0 0 0,0 1 1 0 0,0-1-1 0 0,0 0 0 0 0,-8-1 0 0 0,10 1-13 0 0,1-1 0 0 0,-1 0-1 0 0,1 0 1 0 0,-1 0 0 0 0,1 0 0 0 0,-1 0-1 0 0,1 0 1 0 0,-1 0 0 0 0,1-1 0 0 0,0 1 0 0 0,0 0-1 0 0,0-1 1 0 0,0 1 0 0 0,-2-3 0 0 0,-13-28 391 0 0,6 12-182 0 0,8 15-199 0 0,-1 0 0 0 0,1-1 1 0 0,0 1-1 0 0,1-1 0 0 0,-1 0 1 0 0,1 1-1 0 0,0-1 0 0 0,0-9 1 0 0,1-52 140 0 0,1 32-72 0 0,3-41 90 0 0,15-87-1 0 0,0 0 78 0 0,-15 84-202 0 0,-3 0-1 0 0,-13-118 0 0 0,9 162 33 0 0,1 0-1 0 0,7-69 0 0 0,20-68-68 0 0,-21 147-39 0 0,7-56 6 0 0,-5 35 0 0 0,2-1 0 0 0,18-58 0 0 0,-25 103 0 0 0,-1 0 0 0 0,1 0 0 0 0,0 0 0 0 0,0 0 0 0 0,0 0 0 0 0,0 0 0 0 0,0 0 0 0 0,1 1 0 0 0,-1-1 0 0 0,0 0 0 0 0,1 1 0 0 0,-1-1 0 0 0,1 1 0 0 0,0-1 0 0 0,0 1 0 0 0,-1 0 0 0 0,1-1 0 0 0,0 1 0 0 0,0 0 0 0 0,0 0 0 0 0,0 1 0 0 0,0-1 0 0 0,0 0 0 0 0,0 1 0 0 0,1-1 0 0 0,2 0 0 0 0,3 1 0 0 0,1 0 0 0 0,0 1 0 0 0,0 0 0 0 0,0 0 0 0 0,12 4 0 0 0,18 1 0 0 0,48 6 0 0 0,154 42 0 0 0,-179-39 0 0 0,210 35 0 0 0,-157-32 0 0 0,-68-12-25 0 0,52-1 0 0 0,18 2 11 0 0,100 5 14 0 0,-113-10 0 0 0,-29 2 0 0 0,181 9 0 0 0,-128-10 0 0 0,-107-3 0 0 0,223-13 0 0 0,-1-1 0 0 0,43-5 0 0 0,-196 9 0 0 0,38 4 0 0 0,12-2 0 0 0,-63-1 0 0 0,157-14 0 0 0,30 20 0 0 0,17-3 0 0 0,-73 3 0 0 0,23-3 0 0 0,14-33 0 0 0,163 21 0 0 0,-361 19 0 0 0,71-3 0 0 0,136-3 0 0 0,-78 6 0 0 0,-87-5 0 0 0,195 0 0 0 0,-31-3 0 0 0,-55-2 0 0 0,72 27 0 0 0,-224-14 0 0 0,-7-1 0 0 0,0-1 0 0 0,56-5 0 0 0,114-8 0 0 0,-99 4 0 0 0,-67 6 0 0 0,0-2 0 0 0,-1-2 0 0 0,51-12 0 0 0,6-6 0 0 0,27-9 0 0 0,-74 14 0 0 0,-24 8 0 0 0,0 1 0 0 0,54-9 0 0 0,-42 8 0 0 0,-30 7 0 0 0,-1 1 0 0 0,0 0 0 0 0,11-1 0 0 0,33-3 0 0 0,-38 3 0 0 0,-1 1 0 0 0,1 1 0 0 0,0 1 0 0 0,-1 0 0 0 0,25 3 0 0 0,19 8 0 0 0,-51-10 0 0 0,0 1 0 0 0,0 0 0 0 0,-1 0 0 0 0,1 0 0 0 0,-1 1 0 0 0,0 0 0 0 0,1 0 0 0 0,-1 0 0 0 0,-1 1 0 0 0,1 0 0 0 0,0 0 0 0 0,-1 1 0 0 0,9 8 0 0 0,-6-3 0 0 0,1-1 0 0 0,-2 1 0 0 0,1 0 0 0 0,-2 0 0 0 0,1 1 0 0 0,8 20 0 0 0,-8-9 0 0 0,0 0 0 0 0,-2 0 0 0 0,0 0 0 0 0,-2 1 0 0 0,0-1 0 0 0,-1 28 0 0 0,-12 137 0 0 0,10-187 0 0 0,-18 145 1 0 0,3-41-13 0 0,3-30-14 0 0,-32 104-1 0 0,26-129 29 0 0,-1 0 0 0 0,-3-2 1 0 0,-38 63-1 0 0,23-44 53 0 0,8-14-55 0 0,-53 109 0 0 0,63-119-86 0 0,-14 34 277 0 0,30-67-352 0 0,1 0-1 0 0,0-1 1 0 0,0 1-1 0 0,1 0 1 0 0,0 0-1 0 0,0 0 1 0 0,1 9-1 0 0,3-6-1512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5T23:04:56.718"/>
    </inkml:context>
    <inkml:brush xml:id="br0">
      <inkml:brushProperty name="width" value="0.1" units="cm"/>
      <inkml:brushProperty name="height" value="0.1" units="cm"/>
      <inkml:brushProperty name="color" value="#AB008B"/>
    </inkml:brush>
  </inkml:definitions>
  <inkml:trace contextRef="#ctx0" brushRef="#br0">299 160 455 0 0,'-16'-7'78'0'0,"16"6"-71"0"0,0 1 0 0 0,-1 0 0 0 0,1 0 0 0 0,0 0-1 0 0,0-1 1 0 0,0 1 0 0 0,-1 0 0 0 0,1 0-1 0 0,0-1 1 0 0,0 1 0 0 0,0 0 0 0 0,0-1-1 0 0,-1 1 1 0 0,1 0 0 0 0,0 0 0 0 0,0-1 0 0 0,0 1-1 0 0,0 0 1 0 0,0-1 0 0 0,0 1 0 0 0,0 0-1 0 0,0-1 1 0 0,0 1 0 0 0,0 0 0 0 0,0-1-1 0 0,0 1 1 0 0,2-2 31 0 0,-1 0-1 0 0,0 0 1 0 0,1 0-1 0 0,-1 1 0 0 0,1-1 1 0 0,0 1-1 0 0,-1-1 1 0 0,1 1-1 0 0,3-2 1 0 0,6-5 6 0 0,-8 5 456 0 0,1 0-1 0 0,-1 0 1 0 0,1 1-1 0 0,0-1 1 0 0,-1 1-1 0 0,1 0 0 0 0,0 0 1 0 0,0 1-1 0 0,0-1 1 0 0,1 1-1 0 0,-1 0 0 0 0,0 0 1 0 0,1 0-1 0 0,-1 0 1 0 0,9 1-1 0 0,-3 1-111 0 0,-1-1 0 0 0,1 0 0 0 0,-1 0-1 0 0,1-1 1 0 0,0 0 0 0 0,-1 0 0 0 0,11-4 0 0 0,-9 3-76 0 0,0-1 1 0 0,1 2-1 0 0,0 0 1 0 0,21 0-1 0 0,-20 1-234 0 0,0 0-1 0 0,-1 0 1 0 0,1-2 0 0 0,0 1-1 0 0,21-7 1 0 0,20-3 400 0 0,-36 11-406 0 0,0 0-1 0 0,0 1 1 0 0,-1 1-1 0 0,1 0 1 0 0,29 9-1 0 0,22 3 232 0 0,-33-12-111 0 0,-1 0 0 0 0,44-5 0 0 0,47 2 44 0 0,-106 3-177 0 0,33 10 0 0 0,-39-9-33 0 0,0 1-1 0 0,0-2 1 0 0,1 0 0 0 0,-1 0 0 0 0,16-2-1 0 0,122-16 211 0 0,20-1 70 0 0,-123 14-227 0 0,0-3-1 0 0,-1-1 1 0 0,0-2 0 0 0,65-23 0 0 0,-105 30-59 0 0,46-14 44 0 0,-51 16-50 0 0,0-1 0 0 0,1 1 0 0 0,-1-1-1 0 0,0 1 1 0 0,0 0 0 0 0,0 0 0 0 0,0 0 0 0 0,0 1-1 0 0,0-1 1 0 0,0 1 0 0 0,0-1 0 0 0,0 1-1 0 0,0 0 1 0 0,5 3 0 0 0,-8-4-13 0 0,1 0-1 0 0,-1 0 1 0 0,0 0 0 0 0,0 0 0 0 0,0 0 0 0 0,0 0-1 0 0,1 0 1 0 0,-1 0 0 0 0,0 0 0 0 0,0 0-1 0 0,0 1 1 0 0,0-1 0 0 0,1 0 0 0 0,-1 0 0 0 0,0 0-1 0 0,0 0 1 0 0,0 0 0 0 0,0 1 0 0 0,0-1 0 0 0,0 0-1 0 0,0 0 1 0 0,1 0 0 0 0,-1 0 0 0 0,0 1-1 0 0,0-1 1 0 0,0 0 0 0 0,0 0 0 0 0,0 0 0 0 0,0 1-1 0 0,0-1 1 0 0,0 0 0 0 0,0 0 0 0 0,0 0-1 0 0,0 0 1 0 0,0 1 0 0 0,0-1 0 0 0,0 0 0 0 0,0 0-1 0 0,0 0 1 0 0,0 1 0 0 0,-1-1 0 0 0,1 0-1 0 0,0 0 1 0 0,0 0 0 0 0,0 0 0 0 0,0 1 0 0 0,0-1-1 0 0,-12 5 35 0 0,-21-1 24 0 0,31-4-54 0 0,-109 10 55 0 0,-1-6 1 0 0,-114-10-1 0 0,66 6-23 0 0,32 3-10 0 0,30-2-27 0 0,0 5 0 0 0,-109 21 0 0 0,153-19 0 0 0,25-2 0 0 0,0 1 0 0 0,-31 11 0 0 0,51-12 0 0 0,17-3 0 0 0,16-2 0 0 0,186-9 46 0 0,-98 7-28 0 0,18-1-3 0 0,-52 3 10 0 0,131-17-1 0 0,-36-4-13 0 0,-55 15 43 0 0,-52 4-55 0 0,-6 0 1 0 0,1-4 0 0 0,-1-2 0 0 0,68-16 0 0 0,-108 15 0 0 0,-18 7 0 0 0,1 0 0 0 0,0 0 0 0 0,0 0 0 0 0,0 0 0 0 0,-1 0 0 0 0,1 0 0 0 0,0 1 0 0 0,0 0 0 0 0,0-1 0 0 0,0 1 0 0 0,4 1 0 0 0,17 3 39 0 0,-22-1-8 0 0,-15 1-37 0 0,-127 20 45 0 0,62-9 6 0 0,-89 5-1 0 0,-81 12-44 0 0,94-8 0 0 0,-477 41 114 0 0,595-62-110 0 0,-333 25 70 0 0,301-25-66 0 0,27-2 6 0 0,0 1 0 0 0,0 2 0 0 0,-68 17 0 0 0,81-14-14 0 0,64-8 0 0 0,149-7 22 0 0,97-13 20 0 0,685-92 86 0 0,-365 95 64 0 0,-570 20-172 0 0,-26 0-4 0 0,0-2-1 0 0,1 1 0 0 0,-1-1 1 0 0,0 0-1 0 0,1 0 1 0 0,7-2-1 0 0,-21-1 74 0 0,-1 0 0 0 0,0 1-1 0 0,-13-2 1 0 0,-57-3-17 0 0,-156 9 0 0 0,119 2-75 0 0,-822 65 14 0 0,856-58 40 0 0,12-3-50 0 0,-94 25 0 0 0,162-32-1 0 0,-1-1 0 0 0,1 0 0 0 0,0 0 0 0 0,-1 1 0 0 0,1-1 0 0 0,0 1 0 0 0,-1-1 0 0 0,1 1 0 0 0,0 0 0 0 0,0-1 0 0 0,0 1 0 0 0,-1 0 0 0 0,1 0 0 0 0,0 0 0 0 0,0 0 0 0 0,0 0 0 0 0,0 0 0 0 0,0 0 0 0 0,1 0 0 0 0,-1 0 0 0 0,-1 2 0 0 0,3-2 0 0 0,-1 0 0 0 0,0 0 0 0 0,1 0 0 0 0,-1 0 0 0 0,0 0 0 0 0,1 0 0 0 0,0 0 0 0 0,-1 0 0 0 0,1 0 0 0 0,-1 0 0 0 0,1 0 0 0 0,0 0 0 0 0,0-1 0 0 0,-1 1 0 0 0,1 0 0 0 0,0 0 0 0 0,0-1 0 0 0,0 1 0 0 0,0-1 0 0 0,0 1 0 0 0,0-1 0 0 0,0 1 0 0 0,0-1 0 0 0,0 0 0 0 0,0 1 0 0 0,0-1 0 0 0,2 0 0 0 0,8 4 7 0 0,1-1 0 0 0,-1 0 0 0 0,1-1 0 0 0,0 0 0 0 0,13 0-1 0 0,64-3 62 0 0,-35 0-49 0 0,134 0 13 0 0,319-42 0 0 0,-452 34 14 0 0,256-37 36 0 0,-309 46-79 0 0,27-5-11 0 0,-28 5 10 0 0,0 0 0 0 0,-1 0 1 0 0,1 0-1 0 0,0 0 0 0 0,0 0 1 0 0,0 0-1 0 0,-1-1 0 0 0,1 1 1 0 0,0 0-1 0 0,0 0 0 0 0,-1-1 1 0 0,1 1-1 0 0,0 0 0 0 0,-1-1 1 0 0,1 1-1 0 0,0-1 0 0 0,-1 1 1 0 0,1-1-1 0 0,0 1 0 0 0,-1-1 1 0 0,1 0-1 0 0,-1 1 0 0 0,1-1 1 0 0,-1 1-1 0 0,0-1 1 0 0,1 0-1 0 0,0-1 0 0 0,-2 1 3 0 0,0 0 0 0 0,0 1 0 0 0,1-1 0 0 0,-1 0-1 0 0,0 0 1 0 0,0 0 0 0 0,0 1 0 0 0,0-1 0 0 0,0 1 0 0 0,0-1 0 0 0,0 0 0 0 0,0 1-1 0 0,0 0 1 0 0,0-1 0 0 0,0 1 0 0 0,0 0 0 0 0,-1-1 0 0 0,1 1 0 0 0,0 0-1 0 0,-1 0 1 0 0,-27-3 37 0 0,27 3-38 0 0,-104 0 21 0 0,-166 20 1 0 0,114-5-13 0 0,135-13-13 0 0,-223 12 0 0 0,-78 0 34 0 0,30 0-4 0 0,180-8-30 0 0,-130 26 0 0 0,219-27 19 0 0,42-5 16 0 0,244-29 103 0 0,437-45-61 0 0,-518 53-90 0 0,1-3 79 0 0,218-18-68 0 0,-376 42 10 0 0,33-1 11 0 0,0-3-1 0 0,74-13 1 0 0,-113 14-19 0 0,-12 3 0 0 0,-1-1 0 0 0,0 1 0 0 0,0-1 0 0 0,0 0 0 0 0,0 0 0 0 0,0 0 0 0 0,0-1 0 0 0,0 1 0 0 0,0-1 0 0 0,0 0 0 0 0,0 0 0 0 0,5-4 0 0 0,-9 5 2 0 0,0 1 0 0 0,0-1 1 0 0,1 1-1 0 0,-1-1 0 0 0,0 1 0 0 0,0-1 0 0 0,0 1 0 0 0,0-1 0 0 0,0 1 0 0 0,0-1 0 0 0,0 1 1 0 0,0-1-1 0 0,0 1 0 0 0,-1 0 0 0 0,1-1 0 0 0,0 1 0 0 0,0-1 0 0 0,0 1 0 0 0,0-1 0 0 0,-1 1 1 0 0,1 0-1 0 0,0-1 0 0 0,0 1 0 0 0,-1-1 0 0 0,1 1 0 0 0,0 0 0 0 0,-1-1 0 0 0,1 1 1 0 0,0 0-1 0 0,-1-1 0 0 0,1 1 0 0 0,-1 0 0 0 0,1 0 0 0 0,-1-1 0 0 0,1 1 0 0 0,0 0 0 0 0,-1 0 1 0 0,1 0-1 0 0,-1 0 0 0 0,1 0 0 0 0,-1 0 0 0 0,1 0 0 0 0,-2-1 0 0 0,-22-5 41 0 0,-6 2-19 0 0,1 1-1 0 0,-59 2 0 0 0,-62 14-34 0 0,106-8 16 0 0,18-3-5 0 0,9-1 0 0 0,1 1 0 0 0,0 0 0 0 0,0 1 0 0 0,0 0 0 0 0,0 2 0 0 0,-18 7 0 0 0,34-12 0 0 0,0 0 0 0 0,0 0 0 0 0,-1 0 0 0 0,1 0 0 0 0,0 0 0 0 0,0 0 0 0 0,0 0 0 0 0,0 0 0 0 0,0 0 0 0 0,0 0 0 0 0,0 0 0 0 0,-1 0 0 0 0,1 0 0 0 0,0 0 0 0 0,0 0 0 0 0,0 0 0 0 0,0 0 0 0 0,0 1 0 0 0,0-1 0 0 0,0 0 0 0 0,0 0 0 0 0,0 0 0 0 0,-1 0 0 0 0,1 0 0 0 0,0 0 0 0 0,0 0 0 0 0,0 1 0 0 0,0-1 0 0 0,0 0 0 0 0,0 0 0 0 0,0 0 0 0 0,0 0 0 0 0,0 0 0 0 0,0 0 0 0 0,0 1 0 0 0,0-1 0 0 0,0 0 0 0 0,0 0 0 0 0,0 0 0 0 0,0 0 0 0 0,0 0 0 0 0,0 1 0 0 0,0-1 0 0 0,0 0 0 0 0,0 0 0 0 0,1 0 0 0 0,-1 0 0 0 0,0 0 0 0 0,0 0 0 0 0,0 1 0 0 0,8 3 0 0 0,11 1 0 0 0,107 2 0 0 0,-57-5 0 0 0,93 16 0 0 0,-148-16 0 0 0,-11-2 0 0 0,0 0 0 0 0,0 0 0 0 0,0 0 0 0 0,0 1 0 0 0,0-1 0 0 0,0 1 0 0 0,-1 0 0 0 0,1 0 0 0 0,0 0 0 0 0,0 0 0 0 0,-1 0 0 0 0,1 1 0 0 0,0-1 0 0 0,3 4 0 0 0,-6-5 0 0 0,0 0 0 0 0,0 1 0 0 0,0-1 0 0 0,0 0 0 0 0,0 0 0 0 0,0 1 0 0 0,-1-1 0 0 0,1 0 0 0 0,0 0 0 0 0,0 0 0 0 0,0 1 0 0 0,0-1 0 0 0,0 0 0 0 0,-1 0 0 0 0,1 0 0 0 0,0 1 0 0 0,0-1 0 0 0,0 0 0 0 0,-1 0 0 0 0,1 0 0 0 0,0 0 0 0 0,0 1 0 0 0,-1-1 0 0 0,1 0 0 0 0,0 0 0 0 0,0 0 0 0 0,-1 0 0 0 0,1 0 0 0 0,0 0 0 0 0,0 0 0 0 0,-1 0 0 0 0,1 0 0 0 0,0 0 0 0 0,-1 0 0 0 0,-15 4 0 0 0,10-3 0 0 0,-110 23 0 0 0,-197 17 0 0 0,218-32 0 0 0,-18 4 0 0 0,-333 20 0 0 0,382-33 0 0 0,0 3 0 0 0,-97 17 0 0 0,152-19 3 0 0,19-4-12 0 0,9-5 79 0 0,-20 7-70 0 0,0 0 0 0 0,0 0 0 0 0,-1 1 0 0 0,1-1 0 0 0,0 0 0 0 0,0 1 0 0 0,0-1 0 0 0,-1 1 0 0 0,1 0 0 0 0,0-1 0 0 0,-3 1 0 0 0,4-1 0 0 0,-18-2 0 0 0,0 1 0 0 0,1 1 0 0 0,-1 0 0 0 0,-31 3 0 0 0,46-1-4 0 0,0-1-1 0 0,-1 1 1 0 0,1 0-1 0 0,0 0 1 0 0,0 0-1 0 0,0 0 1 0 0,0 1-1 0 0,0-1 1 0 0,0 1-1 0 0,0 0 1 0 0,1 0 0 0 0,-4 3-1 0 0,-26 30-2085 0 0,19-21 68 0 0,-1 1-4272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01173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3115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96388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0341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735383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6467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96916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584773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8240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911882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37092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307988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66866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002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96994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24741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8/25/2022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8/25/2022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356.png"/><Relationship Id="rId21" Type="http://schemas.openxmlformats.org/officeDocument/2006/relationships/image" Target="../media/image308.png"/><Relationship Id="rId42" Type="http://schemas.openxmlformats.org/officeDocument/2006/relationships/customXml" Target="../ink/ink314.xml"/><Relationship Id="rId47" Type="http://schemas.openxmlformats.org/officeDocument/2006/relationships/image" Target="../media/image321.png"/><Relationship Id="rId63" Type="http://schemas.openxmlformats.org/officeDocument/2006/relationships/image" Target="../media/image329.png"/><Relationship Id="rId68" Type="http://schemas.openxmlformats.org/officeDocument/2006/relationships/customXml" Target="../ink/ink327.xml"/><Relationship Id="rId84" Type="http://schemas.openxmlformats.org/officeDocument/2006/relationships/customXml" Target="../ink/ink335.xml"/><Relationship Id="rId89" Type="http://schemas.openxmlformats.org/officeDocument/2006/relationships/image" Target="../media/image342.png"/><Relationship Id="rId112" Type="http://schemas.openxmlformats.org/officeDocument/2006/relationships/customXml" Target="../ink/ink349.xml"/><Relationship Id="rId16" Type="http://schemas.openxmlformats.org/officeDocument/2006/relationships/customXml" Target="../ink/ink301.xml"/><Relationship Id="rId107" Type="http://schemas.openxmlformats.org/officeDocument/2006/relationships/image" Target="../media/image351.png"/><Relationship Id="rId11" Type="http://schemas.openxmlformats.org/officeDocument/2006/relationships/image" Target="../media/image303.png"/><Relationship Id="rId32" Type="http://schemas.openxmlformats.org/officeDocument/2006/relationships/customXml" Target="../ink/ink309.xml"/><Relationship Id="rId37" Type="http://schemas.openxmlformats.org/officeDocument/2006/relationships/image" Target="../media/image316.png"/><Relationship Id="rId53" Type="http://schemas.openxmlformats.org/officeDocument/2006/relationships/image" Target="../media/image324.png"/><Relationship Id="rId58" Type="http://schemas.openxmlformats.org/officeDocument/2006/relationships/customXml" Target="../ink/ink322.xml"/><Relationship Id="rId74" Type="http://schemas.openxmlformats.org/officeDocument/2006/relationships/customXml" Target="../ink/ink330.xml"/><Relationship Id="rId79" Type="http://schemas.openxmlformats.org/officeDocument/2006/relationships/image" Target="../media/image337.png"/><Relationship Id="rId102" Type="http://schemas.openxmlformats.org/officeDocument/2006/relationships/customXml" Target="../ink/ink344.xml"/><Relationship Id="rId123" Type="http://schemas.openxmlformats.org/officeDocument/2006/relationships/image" Target="../media/image359.png"/><Relationship Id="rId128" Type="http://schemas.openxmlformats.org/officeDocument/2006/relationships/customXml" Target="../ink/ink357.xml"/><Relationship Id="rId5" Type="http://schemas.openxmlformats.org/officeDocument/2006/relationships/image" Target="../media/image300.png"/><Relationship Id="rId90" Type="http://schemas.openxmlformats.org/officeDocument/2006/relationships/customXml" Target="../ink/ink338.xml"/><Relationship Id="rId95" Type="http://schemas.openxmlformats.org/officeDocument/2006/relationships/image" Target="../media/image345.png"/><Relationship Id="rId22" Type="http://schemas.openxmlformats.org/officeDocument/2006/relationships/customXml" Target="../ink/ink304.xml"/><Relationship Id="rId27" Type="http://schemas.openxmlformats.org/officeDocument/2006/relationships/image" Target="../media/image311.png"/><Relationship Id="rId43" Type="http://schemas.openxmlformats.org/officeDocument/2006/relationships/image" Target="../media/image319.png"/><Relationship Id="rId48" Type="http://schemas.openxmlformats.org/officeDocument/2006/relationships/customXml" Target="../ink/ink317.xml"/><Relationship Id="rId64" Type="http://schemas.openxmlformats.org/officeDocument/2006/relationships/customXml" Target="../ink/ink325.xml"/><Relationship Id="rId69" Type="http://schemas.openxmlformats.org/officeDocument/2006/relationships/image" Target="../media/image332.png"/><Relationship Id="rId113" Type="http://schemas.openxmlformats.org/officeDocument/2006/relationships/image" Target="../media/image354.png"/><Relationship Id="rId118" Type="http://schemas.openxmlformats.org/officeDocument/2006/relationships/customXml" Target="../ink/ink352.xml"/><Relationship Id="rId80" Type="http://schemas.openxmlformats.org/officeDocument/2006/relationships/customXml" Target="../ink/ink333.xml"/><Relationship Id="rId85" Type="http://schemas.openxmlformats.org/officeDocument/2006/relationships/image" Target="../media/image340.png"/><Relationship Id="rId12" Type="http://schemas.openxmlformats.org/officeDocument/2006/relationships/customXml" Target="../ink/ink299.xml"/><Relationship Id="rId17" Type="http://schemas.openxmlformats.org/officeDocument/2006/relationships/image" Target="../media/image306.png"/><Relationship Id="rId33" Type="http://schemas.openxmlformats.org/officeDocument/2006/relationships/image" Target="../media/image314.png"/><Relationship Id="rId38" Type="http://schemas.openxmlformats.org/officeDocument/2006/relationships/customXml" Target="../ink/ink312.xml"/><Relationship Id="rId59" Type="http://schemas.openxmlformats.org/officeDocument/2006/relationships/image" Target="../media/image327.png"/><Relationship Id="rId103" Type="http://schemas.openxmlformats.org/officeDocument/2006/relationships/image" Target="../media/image349.png"/><Relationship Id="rId108" Type="http://schemas.openxmlformats.org/officeDocument/2006/relationships/customXml" Target="../ink/ink347.xml"/><Relationship Id="rId124" Type="http://schemas.openxmlformats.org/officeDocument/2006/relationships/customXml" Target="../ink/ink355.xml"/><Relationship Id="rId129" Type="http://schemas.openxmlformats.org/officeDocument/2006/relationships/image" Target="../media/image362.png"/><Relationship Id="rId54" Type="http://schemas.openxmlformats.org/officeDocument/2006/relationships/customXml" Target="../ink/ink320.xml"/><Relationship Id="rId70" Type="http://schemas.openxmlformats.org/officeDocument/2006/relationships/customXml" Target="../ink/ink328.xml"/><Relationship Id="rId75" Type="http://schemas.openxmlformats.org/officeDocument/2006/relationships/image" Target="../media/image335.png"/><Relationship Id="rId91" Type="http://schemas.openxmlformats.org/officeDocument/2006/relationships/image" Target="../media/image343.png"/><Relationship Id="rId96" Type="http://schemas.openxmlformats.org/officeDocument/2006/relationships/customXml" Target="../ink/ink341.xml"/><Relationship Id="rId1" Type="http://schemas.openxmlformats.org/officeDocument/2006/relationships/slideLayout" Target="../slideLayouts/slideLayout1.xml"/><Relationship Id="rId6" Type="http://schemas.openxmlformats.org/officeDocument/2006/relationships/customXml" Target="../ink/ink296.xml"/><Relationship Id="rId23" Type="http://schemas.openxmlformats.org/officeDocument/2006/relationships/image" Target="../media/image309.png"/><Relationship Id="rId28" Type="http://schemas.openxmlformats.org/officeDocument/2006/relationships/customXml" Target="../ink/ink307.xml"/><Relationship Id="rId49" Type="http://schemas.openxmlformats.org/officeDocument/2006/relationships/image" Target="../media/image322.png"/><Relationship Id="rId114" Type="http://schemas.openxmlformats.org/officeDocument/2006/relationships/customXml" Target="../ink/ink350.xml"/><Relationship Id="rId119" Type="http://schemas.openxmlformats.org/officeDocument/2006/relationships/image" Target="../media/image357.png"/><Relationship Id="rId44" Type="http://schemas.openxmlformats.org/officeDocument/2006/relationships/customXml" Target="../ink/ink315.xml"/><Relationship Id="rId60" Type="http://schemas.openxmlformats.org/officeDocument/2006/relationships/customXml" Target="../ink/ink323.xml"/><Relationship Id="rId65" Type="http://schemas.openxmlformats.org/officeDocument/2006/relationships/image" Target="../media/image330.png"/><Relationship Id="rId81" Type="http://schemas.openxmlformats.org/officeDocument/2006/relationships/image" Target="../media/image338.png"/><Relationship Id="rId86" Type="http://schemas.openxmlformats.org/officeDocument/2006/relationships/customXml" Target="../ink/ink336.xml"/><Relationship Id="rId13" Type="http://schemas.openxmlformats.org/officeDocument/2006/relationships/image" Target="../media/image304.png"/><Relationship Id="rId18" Type="http://schemas.openxmlformats.org/officeDocument/2006/relationships/customXml" Target="../ink/ink302.xml"/><Relationship Id="rId39" Type="http://schemas.openxmlformats.org/officeDocument/2006/relationships/image" Target="../media/image317.png"/><Relationship Id="rId109" Type="http://schemas.openxmlformats.org/officeDocument/2006/relationships/image" Target="../media/image352.png"/><Relationship Id="rId34" Type="http://schemas.openxmlformats.org/officeDocument/2006/relationships/customXml" Target="../ink/ink310.xml"/><Relationship Id="rId50" Type="http://schemas.openxmlformats.org/officeDocument/2006/relationships/customXml" Target="../ink/ink318.xml"/><Relationship Id="rId55" Type="http://schemas.openxmlformats.org/officeDocument/2006/relationships/image" Target="../media/image325.png"/><Relationship Id="rId76" Type="http://schemas.openxmlformats.org/officeDocument/2006/relationships/customXml" Target="../ink/ink331.xml"/><Relationship Id="rId97" Type="http://schemas.openxmlformats.org/officeDocument/2006/relationships/image" Target="../media/image346.png"/><Relationship Id="rId104" Type="http://schemas.openxmlformats.org/officeDocument/2006/relationships/customXml" Target="../ink/ink345.xml"/><Relationship Id="rId120" Type="http://schemas.openxmlformats.org/officeDocument/2006/relationships/customXml" Target="../ink/ink353.xml"/><Relationship Id="rId125" Type="http://schemas.openxmlformats.org/officeDocument/2006/relationships/image" Target="../media/image360.png"/><Relationship Id="rId7" Type="http://schemas.openxmlformats.org/officeDocument/2006/relationships/image" Target="../media/image301.png"/><Relationship Id="rId71" Type="http://schemas.openxmlformats.org/officeDocument/2006/relationships/image" Target="../media/image333.png"/><Relationship Id="rId92" Type="http://schemas.openxmlformats.org/officeDocument/2006/relationships/customXml" Target="../ink/ink339.xml"/><Relationship Id="rId2" Type="http://schemas.openxmlformats.org/officeDocument/2006/relationships/notesSlide" Target="../notesSlides/notesSlide10.xml"/><Relationship Id="rId29" Type="http://schemas.openxmlformats.org/officeDocument/2006/relationships/image" Target="../media/image312.png"/><Relationship Id="rId24" Type="http://schemas.openxmlformats.org/officeDocument/2006/relationships/customXml" Target="../ink/ink305.xml"/><Relationship Id="rId40" Type="http://schemas.openxmlformats.org/officeDocument/2006/relationships/customXml" Target="../ink/ink313.xml"/><Relationship Id="rId45" Type="http://schemas.openxmlformats.org/officeDocument/2006/relationships/image" Target="../media/image320.png"/><Relationship Id="rId66" Type="http://schemas.openxmlformats.org/officeDocument/2006/relationships/customXml" Target="../ink/ink326.xml"/><Relationship Id="rId87" Type="http://schemas.openxmlformats.org/officeDocument/2006/relationships/image" Target="../media/image341.png"/><Relationship Id="rId110" Type="http://schemas.openxmlformats.org/officeDocument/2006/relationships/customXml" Target="../ink/ink348.xml"/><Relationship Id="rId115" Type="http://schemas.openxmlformats.org/officeDocument/2006/relationships/image" Target="../media/image355.png"/><Relationship Id="rId61" Type="http://schemas.openxmlformats.org/officeDocument/2006/relationships/image" Target="../media/image328.png"/><Relationship Id="rId82" Type="http://schemas.openxmlformats.org/officeDocument/2006/relationships/customXml" Target="../ink/ink334.xml"/><Relationship Id="rId19" Type="http://schemas.openxmlformats.org/officeDocument/2006/relationships/image" Target="../media/image307.png"/><Relationship Id="rId14" Type="http://schemas.openxmlformats.org/officeDocument/2006/relationships/customXml" Target="../ink/ink300.xml"/><Relationship Id="rId30" Type="http://schemas.openxmlformats.org/officeDocument/2006/relationships/customXml" Target="../ink/ink308.xml"/><Relationship Id="rId35" Type="http://schemas.openxmlformats.org/officeDocument/2006/relationships/image" Target="../media/image315.png"/><Relationship Id="rId56" Type="http://schemas.openxmlformats.org/officeDocument/2006/relationships/customXml" Target="../ink/ink321.xml"/><Relationship Id="rId77" Type="http://schemas.openxmlformats.org/officeDocument/2006/relationships/image" Target="../media/image336.png"/><Relationship Id="rId100" Type="http://schemas.openxmlformats.org/officeDocument/2006/relationships/customXml" Target="../ink/ink343.xml"/><Relationship Id="rId105" Type="http://schemas.openxmlformats.org/officeDocument/2006/relationships/image" Target="../media/image350.png"/><Relationship Id="rId126" Type="http://schemas.openxmlformats.org/officeDocument/2006/relationships/customXml" Target="../ink/ink356.xml"/><Relationship Id="rId8" Type="http://schemas.openxmlformats.org/officeDocument/2006/relationships/customXml" Target="../ink/ink297.xml"/><Relationship Id="rId51" Type="http://schemas.openxmlformats.org/officeDocument/2006/relationships/image" Target="../media/image323.png"/><Relationship Id="rId72" Type="http://schemas.openxmlformats.org/officeDocument/2006/relationships/customXml" Target="../ink/ink329.xml"/><Relationship Id="rId93" Type="http://schemas.openxmlformats.org/officeDocument/2006/relationships/image" Target="../media/image344.png"/><Relationship Id="rId98" Type="http://schemas.openxmlformats.org/officeDocument/2006/relationships/customXml" Target="../ink/ink342.xml"/><Relationship Id="rId121" Type="http://schemas.openxmlformats.org/officeDocument/2006/relationships/image" Target="../media/image358.png"/><Relationship Id="rId3" Type="http://schemas.openxmlformats.org/officeDocument/2006/relationships/image" Target="../media/image1.jpg"/><Relationship Id="rId25" Type="http://schemas.openxmlformats.org/officeDocument/2006/relationships/image" Target="../media/image310.png"/><Relationship Id="rId46" Type="http://schemas.openxmlformats.org/officeDocument/2006/relationships/customXml" Target="../ink/ink316.xml"/><Relationship Id="rId67" Type="http://schemas.openxmlformats.org/officeDocument/2006/relationships/image" Target="../media/image331.png"/><Relationship Id="rId116" Type="http://schemas.openxmlformats.org/officeDocument/2006/relationships/customXml" Target="../ink/ink351.xml"/><Relationship Id="rId20" Type="http://schemas.openxmlformats.org/officeDocument/2006/relationships/customXml" Target="../ink/ink303.xml"/><Relationship Id="rId41" Type="http://schemas.openxmlformats.org/officeDocument/2006/relationships/image" Target="../media/image318.png"/><Relationship Id="rId62" Type="http://schemas.openxmlformats.org/officeDocument/2006/relationships/customXml" Target="../ink/ink324.xml"/><Relationship Id="rId83" Type="http://schemas.openxmlformats.org/officeDocument/2006/relationships/image" Target="../media/image339.png"/><Relationship Id="rId88" Type="http://schemas.openxmlformats.org/officeDocument/2006/relationships/customXml" Target="../ink/ink337.xml"/><Relationship Id="rId111" Type="http://schemas.openxmlformats.org/officeDocument/2006/relationships/image" Target="../media/image353.png"/><Relationship Id="rId15" Type="http://schemas.openxmlformats.org/officeDocument/2006/relationships/image" Target="../media/image305.png"/><Relationship Id="rId36" Type="http://schemas.openxmlformats.org/officeDocument/2006/relationships/customXml" Target="../ink/ink311.xml"/><Relationship Id="rId57" Type="http://schemas.openxmlformats.org/officeDocument/2006/relationships/image" Target="../media/image326.png"/><Relationship Id="rId106" Type="http://schemas.openxmlformats.org/officeDocument/2006/relationships/customXml" Target="../ink/ink346.xml"/><Relationship Id="rId127" Type="http://schemas.openxmlformats.org/officeDocument/2006/relationships/image" Target="../media/image361.png"/><Relationship Id="rId10" Type="http://schemas.openxmlformats.org/officeDocument/2006/relationships/customXml" Target="../ink/ink298.xml"/><Relationship Id="rId31" Type="http://schemas.openxmlformats.org/officeDocument/2006/relationships/image" Target="../media/image313.png"/><Relationship Id="rId52" Type="http://schemas.openxmlformats.org/officeDocument/2006/relationships/customXml" Target="../ink/ink319.xml"/><Relationship Id="rId73" Type="http://schemas.openxmlformats.org/officeDocument/2006/relationships/image" Target="../media/image334.png"/><Relationship Id="rId78" Type="http://schemas.openxmlformats.org/officeDocument/2006/relationships/customXml" Target="../ink/ink332.xml"/><Relationship Id="rId94" Type="http://schemas.openxmlformats.org/officeDocument/2006/relationships/customXml" Target="../ink/ink340.xml"/><Relationship Id="rId99" Type="http://schemas.openxmlformats.org/officeDocument/2006/relationships/image" Target="../media/image347.png"/><Relationship Id="rId101" Type="http://schemas.openxmlformats.org/officeDocument/2006/relationships/image" Target="../media/image348.png"/><Relationship Id="rId122" Type="http://schemas.openxmlformats.org/officeDocument/2006/relationships/customXml" Target="../ink/ink354.xml"/><Relationship Id="rId4" Type="http://schemas.openxmlformats.org/officeDocument/2006/relationships/customXml" Target="../ink/ink295.xml"/><Relationship Id="rId9" Type="http://schemas.openxmlformats.org/officeDocument/2006/relationships/image" Target="../media/image302.png"/><Relationship Id="rId26" Type="http://schemas.openxmlformats.org/officeDocument/2006/relationships/customXml" Target="../ink/ink306.xml"/></Relationships>
</file>

<file path=ppt/slides/_rels/slide11.xml.rels><?xml version="1.0" encoding="UTF-8" standalone="yes"?>
<Relationships xmlns="http://schemas.openxmlformats.org/package/2006/relationships"><Relationship Id="rId8" Type="http://schemas.openxmlformats.org/officeDocument/2006/relationships/customXml" Target="../ink/ink360.xml"/><Relationship Id="rId13" Type="http://schemas.openxmlformats.org/officeDocument/2006/relationships/image" Target="../media/image367.png"/><Relationship Id="rId18" Type="http://schemas.openxmlformats.org/officeDocument/2006/relationships/customXml" Target="../ink/ink365.xml"/><Relationship Id="rId3" Type="http://schemas.openxmlformats.org/officeDocument/2006/relationships/image" Target="../media/image1.jpg"/><Relationship Id="rId21" Type="http://schemas.openxmlformats.org/officeDocument/2006/relationships/image" Target="../media/image371.png"/><Relationship Id="rId7" Type="http://schemas.openxmlformats.org/officeDocument/2006/relationships/image" Target="../media/image364.png"/><Relationship Id="rId12" Type="http://schemas.openxmlformats.org/officeDocument/2006/relationships/customXml" Target="../ink/ink362.xml"/><Relationship Id="rId17" Type="http://schemas.openxmlformats.org/officeDocument/2006/relationships/image" Target="../media/image369.png"/><Relationship Id="rId25" Type="http://schemas.openxmlformats.org/officeDocument/2006/relationships/image" Target="../media/image373.png"/><Relationship Id="rId2" Type="http://schemas.openxmlformats.org/officeDocument/2006/relationships/notesSlide" Target="../notesSlides/notesSlide11.xml"/><Relationship Id="rId16" Type="http://schemas.openxmlformats.org/officeDocument/2006/relationships/customXml" Target="../ink/ink364.xml"/><Relationship Id="rId20" Type="http://schemas.openxmlformats.org/officeDocument/2006/relationships/customXml" Target="../ink/ink366.xml"/><Relationship Id="rId1" Type="http://schemas.openxmlformats.org/officeDocument/2006/relationships/slideLayout" Target="../slideLayouts/slideLayout1.xml"/><Relationship Id="rId6" Type="http://schemas.openxmlformats.org/officeDocument/2006/relationships/customXml" Target="../ink/ink359.xml"/><Relationship Id="rId11" Type="http://schemas.openxmlformats.org/officeDocument/2006/relationships/image" Target="../media/image366.png"/><Relationship Id="rId24" Type="http://schemas.openxmlformats.org/officeDocument/2006/relationships/customXml" Target="../ink/ink368.xml"/><Relationship Id="rId5" Type="http://schemas.openxmlformats.org/officeDocument/2006/relationships/image" Target="../media/image363.png"/><Relationship Id="rId15" Type="http://schemas.openxmlformats.org/officeDocument/2006/relationships/image" Target="../media/image368.png"/><Relationship Id="rId23" Type="http://schemas.openxmlformats.org/officeDocument/2006/relationships/image" Target="../media/image372.png"/><Relationship Id="rId10" Type="http://schemas.openxmlformats.org/officeDocument/2006/relationships/customXml" Target="../ink/ink361.xml"/><Relationship Id="rId19" Type="http://schemas.openxmlformats.org/officeDocument/2006/relationships/image" Target="../media/image370.png"/><Relationship Id="rId4" Type="http://schemas.openxmlformats.org/officeDocument/2006/relationships/customXml" Target="../ink/ink358.xml"/><Relationship Id="rId9" Type="http://schemas.openxmlformats.org/officeDocument/2006/relationships/image" Target="../media/image365.png"/><Relationship Id="rId14" Type="http://schemas.openxmlformats.org/officeDocument/2006/relationships/customXml" Target="../ink/ink363.xml"/><Relationship Id="rId22" Type="http://schemas.openxmlformats.org/officeDocument/2006/relationships/customXml" Target="../ink/ink367.xml"/></Relationships>
</file>

<file path=ppt/slides/_rels/slide12.xml.rels><?xml version="1.0" encoding="UTF-8" standalone="yes"?>
<Relationships xmlns="http://schemas.openxmlformats.org/package/2006/relationships"><Relationship Id="rId8" Type="http://schemas.openxmlformats.org/officeDocument/2006/relationships/customXml" Target="../ink/ink371.xml"/><Relationship Id="rId13" Type="http://schemas.openxmlformats.org/officeDocument/2006/relationships/image" Target="../media/image378.png"/><Relationship Id="rId3" Type="http://schemas.openxmlformats.org/officeDocument/2006/relationships/image" Target="../media/image1.jpg"/><Relationship Id="rId7" Type="http://schemas.openxmlformats.org/officeDocument/2006/relationships/image" Target="../media/image375.png"/><Relationship Id="rId12" Type="http://schemas.openxmlformats.org/officeDocument/2006/relationships/customXml" Target="../ink/ink37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370.xml"/><Relationship Id="rId11" Type="http://schemas.openxmlformats.org/officeDocument/2006/relationships/image" Target="../media/image377.png"/><Relationship Id="rId5" Type="http://schemas.openxmlformats.org/officeDocument/2006/relationships/image" Target="../media/image374.png"/><Relationship Id="rId15" Type="http://schemas.openxmlformats.org/officeDocument/2006/relationships/image" Target="../media/image379.png"/><Relationship Id="rId10" Type="http://schemas.openxmlformats.org/officeDocument/2006/relationships/customXml" Target="../ink/ink372.xml"/><Relationship Id="rId4" Type="http://schemas.openxmlformats.org/officeDocument/2006/relationships/customXml" Target="../ink/ink369.xml"/><Relationship Id="rId9" Type="http://schemas.openxmlformats.org/officeDocument/2006/relationships/image" Target="../media/image376.png"/><Relationship Id="rId14" Type="http://schemas.openxmlformats.org/officeDocument/2006/relationships/customXml" Target="../ink/ink374.xml"/></Relationships>
</file>

<file path=ppt/slides/_rels/slide13.xml.rels><?xml version="1.0" encoding="UTF-8" standalone="yes"?>
<Relationships xmlns="http://schemas.openxmlformats.org/package/2006/relationships"><Relationship Id="rId8" Type="http://schemas.openxmlformats.org/officeDocument/2006/relationships/customXml" Target="../ink/ink377.xml"/><Relationship Id="rId13" Type="http://schemas.openxmlformats.org/officeDocument/2006/relationships/image" Target="../media/image384.png"/><Relationship Id="rId18" Type="http://schemas.openxmlformats.org/officeDocument/2006/relationships/customXml" Target="../ink/ink382.xml"/><Relationship Id="rId26" Type="http://schemas.openxmlformats.org/officeDocument/2006/relationships/customXml" Target="../ink/ink386.xml"/><Relationship Id="rId3" Type="http://schemas.openxmlformats.org/officeDocument/2006/relationships/image" Target="../media/image1.jpg"/><Relationship Id="rId21" Type="http://schemas.openxmlformats.org/officeDocument/2006/relationships/image" Target="../media/image388.png"/><Relationship Id="rId7" Type="http://schemas.openxmlformats.org/officeDocument/2006/relationships/image" Target="../media/image381.png"/><Relationship Id="rId12" Type="http://schemas.openxmlformats.org/officeDocument/2006/relationships/customXml" Target="../ink/ink379.xml"/><Relationship Id="rId17" Type="http://schemas.openxmlformats.org/officeDocument/2006/relationships/image" Target="../media/image386.png"/><Relationship Id="rId25" Type="http://schemas.openxmlformats.org/officeDocument/2006/relationships/image" Target="../media/image390.png"/><Relationship Id="rId2" Type="http://schemas.openxmlformats.org/officeDocument/2006/relationships/notesSlide" Target="../notesSlides/notesSlide13.xml"/><Relationship Id="rId16" Type="http://schemas.openxmlformats.org/officeDocument/2006/relationships/customXml" Target="../ink/ink381.xml"/><Relationship Id="rId20" Type="http://schemas.openxmlformats.org/officeDocument/2006/relationships/customXml" Target="../ink/ink383.xml"/><Relationship Id="rId29" Type="http://schemas.openxmlformats.org/officeDocument/2006/relationships/image" Target="../media/image392.png"/><Relationship Id="rId1" Type="http://schemas.openxmlformats.org/officeDocument/2006/relationships/slideLayout" Target="../slideLayouts/slideLayout1.xml"/><Relationship Id="rId6" Type="http://schemas.openxmlformats.org/officeDocument/2006/relationships/customXml" Target="../ink/ink376.xml"/><Relationship Id="rId11" Type="http://schemas.openxmlformats.org/officeDocument/2006/relationships/image" Target="../media/image383.png"/><Relationship Id="rId24" Type="http://schemas.openxmlformats.org/officeDocument/2006/relationships/customXml" Target="../ink/ink385.xml"/><Relationship Id="rId5" Type="http://schemas.openxmlformats.org/officeDocument/2006/relationships/image" Target="../media/image380.png"/><Relationship Id="rId15" Type="http://schemas.openxmlformats.org/officeDocument/2006/relationships/image" Target="../media/image385.png"/><Relationship Id="rId23" Type="http://schemas.openxmlformats.org/officeDocument/2006/relationships/image" Target="../media/image389.png"/><Relationship Id="rId28" Type="http://schemas.openxmlformats.org/officeDocument/2006/relationships/customXml" Target="../ink/ink387.xml"/><Relationship Id="rId10" Type="http://schemas.openxmlformats.org/officeDocument/2006/relationships/customXml" Target="../ink/ink378.xml"/><Relationship Id="rId19" Type="http://schemas.openxmlformats.org/officeDocument/2006/relationships/image" Target="../media/image387.png"/><Relationship Id="rId4" Type="http://schemas.openxmlformats.org/officeDocument/2006/relationships/customXml" Target="../ink/ink375.xml"/><Relationship Id="rId9" Type="http://schemas.openxmlformats.org/officeDocument/2006/relationships/image" Target="../media/image382.png"/><Relationship Id="rId14" Type="http://schemas.openxmlformats.org/officeDocument/2006/relationships/customXml" Target="../ink/ink380.xml"/><Relationship Id="rId22" Type="http://schemas.openxmlformats.org/officeDocument/2006/relationships/customXml" Target="../ink/ink384.xml"/><Relationship Id="rId27" Type="http://schemas.openxmlformats.org/officeDocument/2006/relationships/image" Target="../media/image39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9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389.xml"/><Relationship Id="rId5" Type="http://schemas.openxmlformats.org/officeDocument/2006/relationships/image" Target="../media/image393.png"/><Relationship Id="rId4" Type="http://schemas.openxmlformats.org/officeDocument/2006/relationships/customXml" Target="../ink/ink38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392.xml"/><Relationship Id="rId13" Type="http://schemas.openxmlformats.org/officeDocument/2006/relationships/image" Target="../media/image399.png"/><Relationship Id="rId18" Type="http://schemas.openxmlformats.org/officeDocument/2006/relationships/customXml" Target="../ink/ink397.xml"/><Relationship Id="rId26" Type="http://schemas.openxmlformats.org/officeDocument/2006/relationships/customXml" Target="../ink/ink401.xml"/><Relationship Id="rId3" Type="http://schemas.openxmlformats.org/officeDocument/2006/relationships/image" Target="../media/image1.jpg"/><Relationship Id="rId21" Type="http://schemas.openxmlformats.org/officeDocument/2006/relationships/image" Target="../media/image403.png"/><Relationship Id="rId7" Type="http://schemas.openxmlformats.org/officeDocument/2006/relationships/image" Target="../media/image396.png"/><Relationship Id="rId12" Type="http://schemas.openxmlformats.org/officeDocument/2006/relationships/customXml" Target="../ink/ink394.xml"/><Relationship Id="rId17" Type="http://schemas.openxmlformats.org/officeDocument/2006/relationships/image" Target="../media/image401.png"/><Relationship Id="rId25" Type="http://schemas.openxmlformats.org/officeDocument/2006/relationships/image" Target="../media/image405.png"/><Relationship Id="rId2" Type="http://schemas.openxmlformats.org/officeDocument/2006/relationships/notesSlide" Target="../notesSlides/notesSlide16.xml"/><Relationship Id="rId16" Type="http://schemas.openxmlformats.org/officeDocument/2006/relationships/customXml" Target="../ink/ink396.xml"/><Relationship Id="rId20" Type="http://schemas.openxmlformats.org/officeDocument/2006/relationships/customXml" Target="../ink/ink398.xml"/><Relationship Id="rId29" Type="http://schemas.openxmlformats.org/officeDocument/2006/relationships/image" Target="../media/image407.png"/><Relationship Id="rId1" Type="http://schemas.openxmlformats.org/officeDocument/2006/relationships/slideLayout" Target="../slideLayouts/slideLayout1.xml"/><Relationship Id="rId6" Type="http://schemas.openxmlformats.org/officeDocument/2006/relationships/customXml" Target="../ink/ink391.xml"/><Relationship Id="rId11" Type="http://schemas.openxmlformats.org/officeDocument/2006/relationships/image" Target="../media/image398.png"/><Relationship Id="rId24" Type="http://schemas.openxmlformats.org/officeDocument/2006/relationships/customXml" Target="../ink/ink400.xml"/><Relationship Id="rId5" Type="http://schemas.openxmlformats.org/officeDocument/2006/relationships/image" Target="../media/image395.png"/><Relationship Id="rId15" Type="http://schemas.openxmlformats.org/officeDocument/2006/relationships/image" Target="../media/image400.png"/><Relationship Id="rId23" Type="http://schemas.openxmlformats.org/officeDocument/2006/relationships/image" Target="../media/image404.png"/><Relationship Id="rId28" Type="http://schemas.openxmlformats.org/officeDocument/2006/relationships/customXml" Target="../ink/ink402.xml"/><Relationship Id="rId10" Type="http://schemas.openxmlformats.org/officeDocument/2006/relationships/customXml" Target="../ink/ink393.xml"/><Relationship Id="rId19" Type="http://schemas.openxmlformats.org/officeDocument/2006/relationships/image" Target="../media/image402.png"/><Relationship Id="rId31" Type="http://schemas.openxmlformats.org/officeDocument/2006/relationships/image" Target="../media/image408.png"/><Relationship Id="rId4" Type="http://schemas.openxmlformats.org/officeDocument/2006/relationships/customXml" Target="../ink/ink390.xml"/><Relationship Id="rId9" Type="http://schemas.openxmlformats.org/officeDocument/2006/relationships/image" Target="../media/image397.png"/><Relationship Id="rId14" Type="http://schemas.openxmlformats.org/officeDocument/2006/relationships/customXml" Target="../ink/ink395.xml"/><Relationship Id="rId22" Type="http://schemas.openxmlformats.org/officeDocument/2006/relationships/customXml" Target="../ink/ink399.xml"/><Relationship Id="rId27" Type="http://schemas.openxmlformats.org/officeDocument/2006/relationships/image" Target="../media/image406.png"/><Relationship Id="rId30" Type="http://schemas.openxmlformats.org/officeDocument/2006/relationships/customXml" Target="../ink/ink403.xml"/></Relationships>
</file>

<file path=ppt/slides/_rels/slide17.xml.rels><?xml version="1.0" encoding="UTF-8" standalone="yes"?>
<Relationships xmlns="http://schemas.openxmlformats.org/package/2006/relationships"><Relationship Id="rId13" Type="http://schemas.openxmlformats.org/officeDocument/2006/relationships/image" Target="../media/image413.png"/><Relationship Id="rId18" Type="http://schemas.openxmlformats.org/officeDocument/2006/relationships/customXml" Target="../ink/ink411.xml"/><Relationship Id="rId26" Type="http://schemas.openxmlformats.org/officeDocument/2006/relationships/customXml" Target="../ink/ink415.xml"/><Relationship Id="rId39" Type="http://schemas.openxmlformats.org/officeDocument/2006/relationships/image" Target="../media/image426.png"/><Relationship Id="rId21" Type="http://schemas.openxmlformats.org/officeDocument/2006/relationships/image" Target="../media/image417.png"/><Relationship Id="rId34" Type="http://schemas.openxmlformats.org/officeDocument/2006/relationships/customXml" Target="../ink/ink419.xml"/><Relationship Id="rId7" Type="http://schemas.openxmlformats.org/officeDocument/2006/relationships/image" Target="../media/image410.png"/><Relationship Id="rId12" Type="http://schemas.openxmlformats.org/officeDocument/2006/relationships/customXml" Target="../ink/ink408.xml"/><Relationship Id="rId17" Type="http://schemas.openxmlformats.org/officeDocument/2006/relationships/image" Target="../media/image415.png"/><Relationship Id="rId25" Type="http://schemas.openxmlformats.org/officeDocument/2006/relationships/image" Target="../media/image419.png"/><Relationship Id="rId33" Type="http://schemas.openxmlformats.org/officeDocument/2006/relationships/image" Target="../media/image423.png"/><Relationship Id="rId38" Type="http://schemas.openxmlformats.org/officeDocument/2006/relationships/customXml" Target="../ink/ink421.xml"/><Relationship Id="rId2" Type="http://schemas.openxmlformats.org/officeDocument/2006/relationships/notesSlide" Target="../notesSlides/notesSlide17.xml"/><Relationship Id="rId16" Type="http://schemas.openxmlformats.org/officeDocument/2006/relationships/customXml" Target="../ink/ink410.xml"/><Relationship Id="rId20" Type="http://schemas.openxmlformats.org/officeDocument/2006/relationships/customXml" Target="../ink/ink412.xml"/><Relationship Id="rId29" Type="http://schemas.openxmlformats.org/officeDocument/2006/relationships/image" Target="../media/image421.png"/><Relationship Id="rId1" Type="http://schemas.openxmlformats.org/officeDocument/2006/relationships/slideLayout" Target="../slideLayouts/slideLayout1.xml"/><Relationship Id="rId6" Type="http://schemas.openxmlformats.org/officeDocument/2006/relationships/customXml" Target="../ink/ink405.xml"/><Relationship Id="rId11" Type="http://schemas.openxmlformats.org/officeDocument/2006/relationships/image" Target="../media/image412.png"/><Relationship Id="rId24" Type="http://schemas.openxmlformats.org/officeDocument/2006/relationships/customXml" Target="../ink/ink414.xml"/><Relationship Id="rId32" Type="http://schemas.openxmlformats.org/officeDocument/2006/relationships/customXml" Target="../ink/ink418.xml"/><Relationship Id="rId37" Type="http://schemas.openxmlformats.org/officeDocument/2006/relationships/image" Target="../media/image425.png"/><Relationship Id="rId5" Type="http://schemas.openxmlformats.org/officeDocument/2006/relationships/image" Target="../media/image409.png"/><Relationship Id="rId15" Type="http://schemas.openxmlformats.org/officeDocument/2006/relationships/image" Target="../media/image414.png"/><Relationship Id="rId23" Type="http://schemas.openxmlformats.org/officeDocument/2006/relationships/image" Target="../media/image418.png"/><Relationship Id="rId28" Type="http://schemas.openxmlformats.org/officeDocument/2006/relationships/customXml" Target="../ink/ink416.xml"/><Relationship Id="rId36" Type="http://schemas.openxmlformats.org/officeDocument/2006/relationships/customXml" Target="../ink/ink420.xml"/><Relationship Id="rId10" Type="http://schemas.openxmlformats.org/officeDocument/2006/relationships/customXml" Target="../ink/ink407.xml"/><Relationship Id="rId19" Type="http://schemas.openxmlformats.org/officeDocument/2006/relationships/image" Target="../media/image416.png"/><Relationship Id="rId31" Type="http://schemas.openxmlformats.org/officeDocument/2006/relationships/image" Target="../media/image422.png"/><Relationship Id="rId4" Type="http://schemas.openxmlformats.org/officeDocument/2006/relationships/customXml" Target="../ink/ink404.xml"/><Relationship Id="rId9" Type="http://schemas.openxmlformats.org/officeDocument/2006/relationships/image" Target="../media/image411.png"/><Relationship Id="rId14" Type="http://schemas.openxmlformats.org/officeDocument/2006/relationships/customXml" Target="../ink/ink409.xml"/><Relationship Id="rId22" Type="http://schemas.openxmlformats.org/officeDocument/2006/relationships/customXml" Target="../ink/ink413.xml"/><Relationship Id="rId27" Type="http://schemas.openxmlformats.org/officeDocument/2006/relationships/image" Target="../media/image420.png"/><Relationship Id="rId30" Type="http://schemas.openxmlformats.org/officeDocument/2006/relationships/customXml" Target="../ink/ink417.xml"/><Relationship Id="rId35" Type="http://schemas.openxmlformats.org/officeDocument/2006/relationships/image" Target="../media/image424.png"/><Relationship Id="rId8" Type="http://schemas.openxmlformats.org/officeDocument/2006/relationships/customXml" Target="../ink/ink406.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3" Type="http://schemas.openxmlformats.org/officeDocument/2006/relationships/image" Target="../media/image431.png"/><Relationship Id="rId18" Type="http://schemas.openxmlformats.org/officeDocument/2006/relationships/customXml" Target="../ink/ink429.xml"/><Relationship Id="rId26" Type="http://schemas.openxmlformats.org/officeDocument/2006/relationships/customXml" Target="../ink/ink433.xml"/><Relationship Id="rId3" Type="http://schemas.openxmlformats.org/officeDocument/2006/relationships/image" Target="../media/image1.jpg"/><Relationship Id="rId21" Type="http://schemas.openxmlformats.org/officeDocument/2006/relationships/image" Target="../media/image435.png"/><Relationship Id="rId7" Type="http://schemas.openxmlformats.org/officeDocument/2006/relationships/image" Target="../media/image428.png"/><Relationship Id="rId12" Type="http://schemas.openxmlformats.org/officeDocument/2006/relationships/customXml" Target="../ink/ink426.xml"/><Relationship Id="rId17" Type="http://schemas.openxmlformats.org/officeDocument/2006/relationships/image" Target="../media/image433.png"/><Relationship Id="rId25" Type="http://schemas.openxmlformats.org/officeDocument/2006/relationships/image" Target="../media/image437.png"/><Relationship Id="rId33" Type="http://schemas.openxmlformats.org/officeDocument/2006/relationships/image" Target="../media/image441.png"/><Relationship Id="rId2" Type="http://schemas.openxmlformats.org/officeDocument/2006/relationships/notesSlide" Target="../notesSlides/notesSlide18.xml"/><Relationship Id="rId16" Type="http://schemas.openxmlformats.org/officeDocument/2006/relationships/customXml" Target="../ink/ink428.xml"/><Relationship Id="rId20" Type="http://schemas.openxmlformats.org/officeDocument/2006/relationships/customXml" Target="../ink/ink430.xml"/><Relationship Id="rId29" Type="http://schemas.openxmlformats.org/officeDocument/2006/relationships/image" Target="../media/image439.png"/><Relationship Id="rId1" Type="http://schemas.openxmlformats.org/officeDocument/2006/relationships/slideLayout" Target="../slideLayouts/slideLayout1.xml"/><Relationship Id="rId6" Type="http://schemas.openxmlformats.org/officeDocument/2006/relationships/customXml" Target="../ink/ink423.xml"/><Relationship Id="rId11" Type="http://schemas.openxmlformats.org/officeDocument/2006/relationships/image" Target="../media/image430.png"/><Relationship Id="rId24" Type="http://schemas.openxmlformats.org/officeDocument/2006/relationships/customXml" Target="../ink/ink432.xml"/><Relationship Id="rId32" Type="http://schemas.openxmlformats.org/officeDocument/2006/relationships/customXml" Target="../ink/ink436.xml"/><Relationship Id="rId5" Type="http://schemas.openxmlformats.org/officeDocument/2006/relationships/image" Target="../media/image427.png"/><Relationship Id="rId15" Type="http://schemas.openxmlformats.org/officeDocument/2006/relationships/image" Target="../media/image432.png"/><Relationship Id="rId23" Type="http://schemas.openxmlformats.org/officeDocument/2006/relationships/image" Target="../media/image436.png"/><Relationship Id="rId28" Type="http://schemas.openxmlformats.org/officeDocument/2006/relationships/customXml" Target="../ink/ink434.xml"/><Relationship Id="rId10" Type="http://schemas.openxmlformats.org/officeDocument/2006/relationships/customXml" Target="../ink/ink425.xml"/><Relationship Id="rId19" Type="http://schemas.openxmlformats.org/officeDocument/2006/relationships/image" Target="../media/image434.png"/><Relationship Id="rId31" Type="http://schemas.openxmlformats.org/officeDocument/2006/relationships/image" Target="../media/image440.png"/><Relationship Id="rId4" Type="http://schemas.openxmlformats.org/officeDocument/2006/relationships/customXml" Target="../ink/ink422.xml"/><Relationship Id="rId9" Type="http://schemas.openxmlformats.org/officeDocument/2006/relationships/image" Target="../media/image429.png"/><Relationship Id="rId14" Type="http://schemas.openxmlformats.org/officeDocument/2006/relationships/customXml" Target="../ink/ink427.xml"/><Relationship Id="rId22" Type="http://schemas.openxmlformats.org/officeDocument/2006/relationships/customXml" Target="../ink/ink431.xml"/><Relationship Id="rId27" Type="http://schemas.openxmlformats.org/officeDocument/2006/relationships/image" Target="../media/image438.png"/><Relationship Id="rId30" Type="http://schemas.openxmlformats.org/officeDocument/2006/relationships/customXml" Target="../ink/ink435.xml"/><Relationship Id="rId8" Type="http://schemas.openxmlformats.org/officeDocument/2006/relationships/customXml" Target="../ink/ink424.xml"/></Relationships>
</file>

<file path=ppt/slides/_rels/slide19.xml.rels><?xml version="1.0" encoding="UTF-8" standalone="yes"?>
<Relationships xmlns="http://schemas.openxmlformats.org/package/2006/relationships"><Relationship Id="rId13" Type="http://schemas.openxmlformats.org/officeDocument/2006/relationships/image" Target="../media/image446.png"/><Relationship Id="rId18" Type="http://schemas.openxmlformats.org/officeDocument/2006/relationships/customXml" Target="../ink/ink444.xml"/><Relationship Id="rId26" Type="http://schemas.openxmlformats.org/officeDocument/2006/relationships/customXml" Target="../ink/ink448.xml"/><Relationship Id="rId39" Type="http://schemas.openxmlformats.org/officeDocument/2006/relationships/image" Target="../media/image459.png"/><Relationship Id="rId21" Type="http://schemas.openxmlformats.org/officeDocument/2006/relationships/image" Target="../media/image450.png"/><Relationship Id="rId34" Type="http://schemas.openxmlformats.org/officeDocument/2006/relationships/customXml" Target="../ink/ink452.xml"/><Relationship Id="rId42" Type="http://schemas.openxmlformats.org/officeDocument/2006/relationships/customXml" Target="../ink/ink456.xml"/><Relationship Id="rId47" Type="http://schemas.openxmlformats.org/officeDocument/2006/relationships/image" Target="../media/image463.png"/><Relationship Id="rId7" Type="http://schemas.openxmlformats.org/officeDocument/2006/relationships/image" Target="../media/image443.png"/><Relationship Id="rId2" Type="http://schemas.openxmlformats.org/officeDocument/2006/relationships/notesSlide" Target="../notesSlides/notesSlide19.xml"/><Relationship Id="rId16" Type="http://schemas.openxmlformats.org/officeDocument/2006/relationships/customXml" Target="../ink/ink443.xml"/><Relationship Id="rId29" Type="http://schemas.openxmlformats.org/officeDocument/2006/relationships/image" Target="../media/image454.png"/><Relationship Id="rId11" Type="http://schemas.openxmlformats.org/officeDocument/2006/relationships/image" Target="../media/image445.png"/><Relationship Id="rId24" Type="http://schemas.openxmlformats.org/officeDocument/2006/relationships/customXml" Target="../ink/ink447.xml"/><Relationship Id="rId32" Type="http://schemas.openxmlformats.org/officeDocument/2006/relationships/customXml" Target="../ink/ink451.xml"/><Relationship Id="rId37" Type="http://schemas.openxmlformats.org/officeDocument/2006/relationships/image" Target="../media/image458.png"/><Relationship Id="rId40" Type="http://schemas.openxmlformats.org/officeDocument/2006/relationships/customXml" Target="../ink/ink455.xml"/><Relationship Id="rId45" Type="http://schemas.openxmlformats.org/officeDocument/2006/relationships/image" Target="../media/image462.png"/><Relationship Id="rId5" Type="http://schemas.openxmlformats.org/officeDocument/2006/relationships/image" Target="../media/image442.png"/><Relationship Id="rId15" Type="http://schemas.openxmlformats.org/officeDocument/2006/relationships/image" Target="../media/image447.png"/><Relationship Id="rId23" Type="http://schemas.openxmlformats.org/officeDocument/2006/relationships/image" Target="../media/image451.png"/><Relationship Id="rId28" Type="http://schemas.openxmlformats.org/officeDocument/2006/relationships/customXml" Target="../ink/ink449.xml"/><Relationship Id="rId36" Type="http://schemas.openxmlformats.org/officeDocument/2006/relationships/customXml" Target="../ink/ink453.xml"/><Relationship Id="rId49" Type="http://schemas.openxmlformats.org/officeDocument/2006/relationships/image" Target="../media/image464.png"/><Relationship Id="rId10" Type="http://schemas.openxmlformats.org/officeDocument/2006/relationships/customXml" Target="../ink/ink440.xml"/><Relationship Id="rId19" Type="http://schemas.openxmlformats.org/officeDocument/2006/relationships/image" Target="../media/image449.png"/><Relationship Id="rId31" Type="http://schemas.openxmlformats.org/officeDocument/2006/relationships/image" Target="../media/image455.png"/><Relationship Id="rId44" Type="http://schemas.openxmlformats.org/officeDocument/2006/relationships/customXml" Target="../ink/ink457.xml"/><Relationship Id="rId4" Type="http://schemas.openxmlformats.org/officeDocument/2006/relationships/customXml" Target="../ink/ink437.xml"/><Relationship Id="rId9" Type="http://schemas.openxmlformats.org/officeDocument/2006/relationships/image" Target="../media/image444.png"/><Relationship Id="rId14" Type="http://schemas.openxmlformats.org/officeDocument/2006/relationships/customXml" Target="../ink/ink442.xml"/><Relationship Id="rId22" Type="http://schemas.openxmlformats.org/officeDocument/2006/relationships/customXml" Target="../ink/ink446.xml"/><Relationship Id="rId27" Type="http://schemas.openxmlformats.org/officeDocument/2006/relationships/image" Target="../media/image453.png"/><Relationship Id="rId30" Type="http://schemas.openxmlformats.org/officeDocument/2006/relationships/customXml" Target="../ink/ink450.xml"/><Relationship Id="rId35" Type="http://schemas.openxmlformats.org/officeDocument/2006/relationships/image" Target="../media/image457.png"/><Relationship Id="rId43" Type="http://schemas.openxmlformats.org/officeDocument/2006/relationships/image" Target="../media/image461.png"/><Relationship Id="rId48" Type="http://schemas.openxmlformats.org/officeDocument/2006/relationships/customXml" Target="../ink/ink459.xml"/><Relationship Id="rId8" Type="http://schemas.openxmlformats.org/officeDocument/2006/relationships/customXml" Target="../ink/ink439.xml"/><Relationship Id="rId3" Type="http://schemas.openxmlformats.org/officeDocument/2006/relationships/image" Target="../media/image1.jpg"/><Relationship Id="rId12" Type="http://schemas.openxmlformats.org/officeDocument/2006/relationships/customXml" Target="../ink/ink441.xml"/><Relationship Id="rId17" Type="http://schemas.openxmlformats.org/officeDocument/2006/relationships/image" Target="../media/image448.png"/><Relationship Id="rId25" Type="http://schemas.openxmlformats.org/officeDocument/2006/relationships/image" Target="../media/image452.png"/><Relationship Id="rId33" Type="http://schemas.openxmlformats.org/officeDocument/2006/relationships/image" Target="../media/image456.png"/><Relationship Id="rId38" Type="http://schemas.openxmlformats.org/officeDocument/2006/relationships/customXml" Target="../ink/ink454.xml"/><Relationship Id="rId46" Type="http://schemas.openxmlformats.org/officeDocument/2006/relationships/customXml" Target="../ink/ink458.xml"/><Relationship Id="rId20" Type="http://schemas.openxmlformats.org/officeDocument/2006/relationships/customXml" Target="../ink/ink445.xml"/><Relationship Id="rId41" Type="http://schemas.openxmlformats.org/officeDocument/2006/relationships/image" Target="../media/image460.png"/><Relationship Id="rId1" Type="http://schemas.openxmlformats.org/officeDocument/2006/relationships/slideLayout" Target="../slideLayouts/slideLayout1.xml"/><Relationship Id="rId6" Type="http://schemas.openxmlformats.org/officeDocument/2006/relationships/customXml" Target="../ink/ink43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image" Target="../media/image469.png"/><Relationship Id="rId18" Type="http://schemas.openxmlformats.org/officeDocument/2006/relationships/customXml" Target="../ink/ink467.xml"/><Relationship Id="rId26" Type="http://schemas.openxmlformats.org/officeDocument/2006/relationships/customXml" Target="../ink/ink471.xml"/><Relationship Id="rId39" Type="http://schemas.openxmlformats.org/officeDocument/2006/relationships/image" Target="../media/image482.png"/><Relationship Id="rId21" Type="http://schemas.openxmlformats.org/officeDocument/2006/relationships/image" Target="../media/image473.png"/><Relationship Id="rId34" Type="http://schemas.openxmlformats.org/officeDocument/2006/relationships/customXml" Target="../ink/ink475.xml"/><Relationship Id="rId42" Type="http://schemas.openxmlformats.org/officeDocument/2006/relationships/customXml" Target="../ink/ink479.xml"/><Relationship Id="rId47" Type="http://schemas.openxmlformats.org/officeDocument/2006/relationships/image" Target="../media/image486.png"/><Relationship Id="rId50" Type="http://schemas.openxmlformats.org/officeDocument/2006/relationships/customXml" Target="../ink/ink483.xml"/><Relationship Id="rId55" Type="http://schemas.openxmlformats.org/officeDocument/2006/relationships/image" Target="../media/image490.png"/><Relationship Id="rId7" Type="http://schemas.openxmlformats.org/officeDocument/2006/relationships/image" Target="../media/image466.png"/><Relationship Id="rId2" Type="http://schemas.openxmlformats.org/officeDocument/2006/relationships/notesSlide" Target="../notesSlides/notesSlide20.xml"/><Relationship Id="rId16" Type="http://schemas.openxmlformats.org/officeDocument/2006/relationships/customXml" Target="../ink/ink466.xml"/><Relationship Id="rId29" Type="http://schemas.openxmlformats.org/officeDocument/2006/relationships/image" Target="../media/image477.png"/><Relationship Id="rId11" Type="http://schemas.openxmlformats.org/officeDocument/2006/relationships/image" Target="../media/image468.png"/><Relationship Id="rId24" Type="http://schemas.openxmlformats.org/officeDocument/2006/relationships/customXml" Target="../ink/ink470.xml"/><Relationship Id="rId32" Type="http://schemas.openxmlformats.org/officeDocument/2006/relationships/customXml" Target="../ink/ink474.xml"/><Relationship Id="rId37" Type="http://schemas.openxmlformats.org/officeDocument/2006/relationships/image" Target="../media/image481.png"/><Relationship Id="rId40" Type="http://schemas.openxmlformats.org/officeDocument/2006/relationships/customXml" Target="../ink/ink478.xml"/><Relationship Id="rId45" Type="http://schemas.openxmlformats.org/officeDocument/2006/relationships/image" Target="../media/image485.png"/><Relationship Id="rId53" Type="http://schemas.openxmlformats.org/officeDocument/2006/relationships/image" Target="../media/image489.png"/><Relationship Id="rId5" Type="http://schemas.openxmlformats.org/officeDocument/2006/relationships/image" Target="../media/image465.png"/><Relationship Id="rId19" Type="http://schemas.openxmlformats.org/officeDocument/2006/relationships/image" Target="../media/image472.png"/><Relationship Id="rId4" Type="http://schemas.openxmlformats.org/officeDocument/2006/relationships/customXml" Target="../ink/ink460.xml"/><Relationship Id="rId9" Type="http://schemas.openxmlformats.org/officeDocument/2006/relationships/image" Target="../media/image467.png"/><Relationship Id="rId14" Type="http://schemas.openxmlformats.org/officeDocument/2006/relationships/customXml" Target="../ink/ink465.xml"/><Relationship Id="rId22" Type="http://schemas.openxmlformats.org/officeDocument/2006/relationships/customXml" Target="../ink/ink469.xml"/><Relationship Id="rId27" Type="http://schemas.openxmlformats.org/officeDocument/2006/relationships/image" Target="../media/image476.png"/><Relationship Id="rId30" Type="http://schemas.openxmlformats.org/officeDocument/2006/relationships/customXml" Target="../ink/ink473.xml"/><Relationship Id="rId35" Type="http://schemas.openxmlformats.org/officeDocument/2006/relationships/image" Target="../media/image480.png"/><Relationship Id="rId43" Type="http://schemas.openxmlformats.org/officeDocument/2006/relationships/image" Target="../media/image484.png"/><Relationship Id="rId48" Type="http://schemas.openxmlformats.org/officeDocument/2006/relationships/customXml" Target="../ink/ink482.xml"/><Relationship Id="rId56" Type="http://schemas.openxmlformats.org/officeDocument/2006/relationships/customXml" Target="../ink/ink486.xml"/><Relationship Id="rId8" Type="http://schemas.openxmlformats.org/officeDocument/2006/relationships/customXml" Target="../ink/ink462.xml"/><Relationship Id="rId51" Type="http://schemas.openxmlformats.org/officeDocument/2006/relationships/image" Target="../media/image488.png"/><Relationship Id="rId3" Type="http://schemas.openxmlformats.org/officeDocument/2006/relationships/image" Target="../media/image1.jpg"/><Relationship Id="rId12" Type="http://schemas.openxmlformats.org/officeDocument/2006/relationships/customXml" Target="../ink/ink464.xml"/><Relationship Id="rId17" Type="http://schemas.openxmlformats.org/officeDocument/2006/relationships/image" Target="../media/image471.png"/><Relationship Id="rId25" Type="http://schemas.openxmlformats.org/officeDocument/2006/relationships/image" Target="../media/image475.png"/><Relationship Id="rId33" Type="http://schemas.openxmlformats.org/officeDocument/2006/relationships/image" Target="../media/image479.png"/><Relationship Id="rId38" Type="http://schemas.openxmlformats.org/officeDocument/2006/relationships/customXml" Target="../ink/ink477.xml"/><Relationship Id="rId46" Type="http://schemas.openxmlformats.org/officeDocument/2006/relationships/customXml" Target="../ink/ink481.xml"/><Relationship Id="rId20" Type="http://schemas.openxmlformats.org/officeDocument/2006/relationships/customXml" Target="../ink/ink468.xml"/><Relationship Id="rId41" Type="http://schemas.openxmlformats.org/officeDocument/2006/relationships/image" Target="../media/image483.png"/><Relationship Id="rId54" Type="http://schemas.openxmlformats.org/officeDocument/2006/relationships/customXml" Target="../ink/ink485.xml"/><Relationship Id="rId1" Type="http://schemas.openxmlformats.org/officeDocument/2006/relationships/slideLayout" Target="../slideLayouts/slideLayout1.xml"/><Relationship Id="rId6" Type="http://schemas.openxmlformats.org/officeDocument/2006/relationships/customXml" Target="../ink/ink461.xml"/><Relationship Id="rId15" Type="http://schemas.openxmlformats.org/officeDocument/2006/relationships/image" Target="../media/image470.png"/><Relationship Id="rId23" Type="http://schemas.openxmlformats.org/officeDocument/2006/relationships/image" Target="../media/image474.png"/><Relationship Id="rId28" Type="http://schemas.openxmlformats.org/officeDocument/2006/relationships/customXml" Target="../ink/ink472.xml"/><Relationship Id="rId36" Type="http://schemas.openxmlformats.org/officeDocument/2006/relationships/customXml" Target="../ink/ink476.xml"/><Relationship Id="rId49" Type="http://schemas.openxmlformats.org/officeDocument/2006/relationships/image" Target="../media/image487.png"/><Relationship Id="rId57" Type="http://schemas.openxmlformats.org/officeDocument/2006/relationships/image" Target="../media/image491.png"/><Relationship Id="rId10" Type="http://schemas.openxmlformats.org/officeDocument/2006/relationships/customXml" Target="../ink/ink463.xml"/><Relationship Id="rId31" Type="http://schemas.openxmlformats.org/officeDocument/2006/relationships/image" Target="../media/image478.png"/><Relationship Id="rId44" Type="http://schemas.openxmlformats.org/officeDocument/2006/relationships/customXml" Target="../ink/ink480.xml"/><Relationship Id="rId52" Type="http://schemas.openxmlformats.org/officeDocument/2006/relationships/customXml" Target="../ink/ink484.xml"/></Relationships>
</file>

<file path=ppt/slides/_rels/slide21.xml.rels><?xml version="1.0" encoding="UTF-8" standalone="yes"?>
<Relationships xmlns="http://schemas.openxmlformats.org/package/2006/relationships"><Relationship Id="rId8" Type="http://schemas.openxmlformats.org/officeDocument/2006/relationships/customXml" Target="../ink/ink489.xml"/><Relationship Id="rId13" Type="http://schemas.openxmlformats.org/officeDocument/2006/relationships/image" Target="../media/image496.png"/><Relationship Id="rId18" Type="http://schemas.openxmlformats.org/officeDocument/2006/relationships/customXml" Target="../ink/ink494.xml"/><Relationship Id="rId26" Type="http://schemas.openxmlformats.org/officeDocument/2006/relationships/customXml" Target="../ink/ink498.xml"/><Relationship Id="rId3" Type="http://schemas.openxmlformats.org/officeDocument/2006/relationships/image" Target="../media/image1.jpg"/><Relationship Id="rId21" Type="http://schemas.openxmlformats.org/officeDocument/2006/relationships/image" Target="../media/image500.png"/><Relationship Id="rId7" Type="http://schemas.openxmlformats.org/officeDocument/2006/relationships/image" Target="../media/image493.png"/><Relationship Id="rId12" Type="http://schemas.openxmlformats.org/officeDocument/2006/relationships/customXml" Target="../ink/ink491.xml"/><Relationship Id="rId17" Type="http://schemas.openxmlformats.org/officeDocument/2006/relationships/image" Target="../media/image498.png"/><Relationship Id="rId25" Type="http://schemas.openxmlformats.org/officeDocument/2006/relationships/image" Target="../media/image502.png"/><Relationship Id="rId2" Type="http://schemas.openxmlformats.org/officeDocument/2006/relationships/notesSlide" Target="../notesSlides/notesSlide21.xml"/><Relationship Id="rId16" Type="http://schemas.openxmlformats.org/officeDocument/2006/relationships/customXml" Target="../ink/ink493.xml"/><Relationship Id="rId20" Type="http://schemas.openxmlformats.org/officeDocument/2006/relationships/customXml" Target="../ink/ink495.xml"/><Relationship Id="rId29" Type="http://schemas.openxmlformats.org/officeDocument/2006/relationships/image" Target="../media/image504.png"/><Relationship Id="rId1" Type="http://schemas.openxmlformats.org/officeDocument/2006/relationships/slideLayout" Target="../slideLayouts/slideLayout1.xml"/><Relationship Id="rId6" Type="http://schemas.openxmlformats.org/officeDocument/2006/relationships/customXml" Target="../ink/ink488.xml"/><Relationship Id="rId11" Type="http://schemas.openxmlformats.org/officeDocument/2006/relationships/image" Target="../media/image495.png"/><Relationship Id="rId24" Type="http://schemas.openxmlformats.org/officeDocument/2006/relationships/customXml" Target="../ink/ink497.xml"/><Relationship Id="rId5" Type="http://schemas.openxmlformats.org/officeDocument/2006/relationships/image" Target="../media/image492.png"/><Relationship Id="rId15" Type="http://schemas.openxmlformats.org/officeDocument/2006/relationships/image" Target="../media/image497.png"/><Relationship Id="rId23" Type="http://schemas.openxmlformats.org/officeDocument/2006/relationships/image" Target="../media/image501.png"/><Relationship Id="rId28" Type="http://schemas.openxmlformats.org/officeDocument/2006/relationships/customXml" Target="../ink/ink499.xml"/><Relationship Id="rId10" Type="http://schemas.openxmlformats.org/officeDocument/2006/relationships/customXml" Target="../ink/ink490.xml"/><Relationship Id="rId19" Type="http://schemas.openxmlformats.org/officeDocument/2006/relationships/image" Target="../media/image499.png"/><Relationship Id="rId31" Type="http://schemas.openxmlformats.org/officeDocument/2006/relationships/image" Target="../media/image505.png"/><Relationship Id="rId4" Type="http://schemas.openxmlformats.org/officeDocument/2006/relationships/customXml" Target="../ink/ink487.xml"/><Relationship Id="rId9" Type="http://schemas.openxmlformats.org/officeDocument/2006/relationships/image" Target="../media/image494.png"/><Relationship Id="rId14" Type="http://schemas.openxmlformats.org/officeDocument/2006/relationships/customXml" Target="../ink/ink492.xml"/><Relationship Id="rId22" Type="http://schemas.openxmlformats.org/officeDocument/2006/relationships/customXml" Target="../ink/ink496.xml"/><Relationship Id="rId27" Type="http://schemas.openxmlformats.org/officeDocument/2006/relationships/image" Target="../media/image503.png"/><Relationship Id="rId30" Type="http://schemas.openxmlformats.org/officeDocument/2006/relationships/customXml" Target="../ink/ink500.xml"/></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1.png"/><Relationship Id="rId21" Type="http://schemas.openxmlformats.org/officeDocument/2006/relationships/image" Target="../media/image12.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5.png"/><Relationship Id="rId50" Type="http://schemas.openxmlformats.org/officeDocument/2006/relationships/customXml" Target="../ink/ink24.xml"/><Relationship Id="rId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customXml" Target="../ink/ink7.xml"/><Relationship Id="rId29"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0.png"/><Relationship Id="rId40" Type="http://schemas.openxmlformats.org/officeDocument/2006/relationships/customXml" Target="../ink/ink19.xml"/><Relationship Id="rId45" Type="http://schemas.openxmlformats.org/officeDocument/2006/relationships/image" Target="../media/image24.png"/><Relationship Id="rId53"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43" Type="http://schemas.openxmlformats.org/officeDocument/2006/relationships/image" Target="../media/image23.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7.png"/><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6.png"/></Relationships>
</file>

<file path=ppt/slides/_rels/slide4.xml.rels><?xml version="1.0" encoding="UTF-8" standalone="yes"?>
<Relationships xmlns="http://schemas.openxmlformats.org/package/2006/relationships"><Relationship Id="rId26" Type="http://schemas.openxmlformats.org/officeDocument/2006/relationships/customXml" Target="../ink/ink37.xml"/><Relationship Id="rId21" Type="http://schemas.openxmlformats.org/officeDocument/2006/relationships/image" Target="../media/image37.png"/><Relationship Id="rId42" Type="http://schemas.openxmlformats.org/officeDocument/2006/relationships/customXml" Target="../ink/ink45.xml"/><Relationship Id="rId47" Type="http://schemas.openxmlformats.org/officeDocument/2006/relationships/image" Target="../media/image50.png"/><Relationship Id="rId63" Type="http://schemas.openxmlformats.org/officeDocument/2006/relationships/image" Target="../media/image58.png"/><Relationship Id="rId68" Type="http://schemas.openxmlformats.org/officeDocument/2006/relationships/customXml" Target="../ink/ink58.xml"/><Relationship Id="rId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customXml" Target="../ink/ink32.xml"/><Relationship Id="rId29" Type="http://schemas.openxmlformats.org/officeDocument/2006/relationships/image" Target="../media/image41.png"/><Relationship Id="rId11" Type="http://schemas.openxmlformats.org/officeDocument/2006/relationships/image" Target="../media/image32.png"/><Relationship Id="rId24" Type="http://schemas.openxmlformats.org/officeDocument/2006/relationships/customXml" Target="../ink/ink36.xml"/><Relationship Id="rId32" Type="http://schemas.openxmlformats.org/officeDocument/2006/relationships/customXml" Target="../ink/ink40.xml"/><Relationship Id="rId37" Type="http://schemas.openxmlformats.org/officeDocument/2006/relationships/image" Target="../media/image45.png"/><Relationship Id="rId40" Type="http://schemas.openxmlformats.org/officeDocument/2006/relationships/customXml" Target="../ink/ink44.xml"/><Relationship Id="rId45" Type="http://schemas.openxmlformats.org/officeDocument/2006/relationships/image" Target="../media/image49.png"/><Relationship Id="rId53" Type="http://schemas.openxmlformats.org/officeDocument/2006/relationships/image" Target="../media/image53.png"/><Relationship Id="rId58" Type="http://schemas.openxmlformats.org/officeDocument/2006/relationships/customXml" Target="../ink/ink53.xml"/><Relationship Id="rId66" Type="http://schemas.openxmlformats.org/officeDocument/2006/relationships/customXml" Target="../ink/ink57.xml"/><Relationship Id="rId5" Type="http://schemas.openxmlformats.org/officeDocument/2006/relationships/image" Target="../media/image29.png"/><Relationship Id="rId61" Type="http://schemas.openxmlformats.org/officeDocument/2006/relationships/image" Target="../media/image57.png"/><Relationship Id="rId19" Type="http://schemas.openxmlformats.org/officeDocument/2006/relationships/image" Target="../media/image36.png"/><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40.png"/><Relationship Id="rId30" Type="http://schemas.openxmlformats.org/officeDocument/2006/relationships/customXml" Target="../ink/ink39.xml"/><Relationship Id="rId35" Type="http://schemas.openxmlformats.org/officeDocument/2006/relationships/image" Target="../media/image44.png"/><Relationship Id="rId43" Type="http://schemas.openxmlformats.org/officeDocument/2006/relationships/image" Target="../media/image48.png"/><Relationship Id="rId48" Type="http://schemas.openxmlformats.org/officeDocument/2006/relationships/customXml" Target="../ink/ink48.xml"/><Relationship Id="rId56" Type="http://schemas.openxmlformats.org/officeDocument/2006/relationships/customXml" Target="../ink/ink52.xml"/><Relationship Id="rId64" Type="http://schemas.openxmlformats.org/officeDocument/2006/relationships/customXml" Target="../ink/ink56.xml"/><Relationship Id="rId69" Type="http://schemas.openxmlformats.org/officeDocument/2006/relationships/image" Target="../media/image61.png"/><Relationship Id="rId8" Type="http://schemas.openxmlformats.org/officeDocument/2006/relationships/customXml" Target="../ink/ink28.xml"/><Relationship Id="rId51" Type="http://schemas.openxmlformats.org/officeDocument/2006/relationships/image" Target="../media/image52.png"/><Relationship Id="rId3" Type="http://schemas.openxmlformats.org/officeDocument/2006/relationships/image" Target="../media/image1.jpg"/><Relationship Id="rId12" Type="http://schemas.openxmlformats.org/officeDocument/2006/relationships/customXml" Target="../ink/ink30.xml"/><Relationship Id="rId17" Type="http://schemas.openxmlformats.org/officeDocument/2006/relationships/image" Target="../media/image35.png"/><Relationship Id="rId25" Type="http://schemas.openxmlformats.org/officeDocument/2006/relationships/image" Target="../media/image39.png"/><Relationship Id="rId33" Type="http://schemas.openxmlformats.org/officeDocument/2006/relationships/image" Target="../media/image43.png"/><Relationship Id="rId38" Type="http://schemas.openxmlformats.org/officeDocument/2006/relationships/customXml" Target="../ink/ink43.xml"/><Relationship Id="rId46" Type="http://schemas.openxmlformats.org/officeDocument/2006/relationships/customXml" Target="../ink/ink47.xml"/><Relationship Id="rId59" Type="http://schemas.openxmlformats.org/officeDocument/2006/relationships/image" Target="../media/image56.png"/><Relationship Id="rId67" Type="http://schemas.openxmlformats.org/officeDocument/2006/relationships/image" Target="../media/image60.png"/><Relationship Id="rId20" Type="http://schemas.openxmlformats.org/officeDocument/2006/relationships/customXml" Target="../ink/ink34.xml"/><Relationship Id="rId41" Type="http://schemas.openxmlformats.org/officeDocument/2006/relationships/image" Target="../media/image47.png"/><Relationship Id="rId54" Type="http://schemas.openxmlformats.org/officeDocument/2006/relationships/customXml" Target="../ink/ink51.xml"/><Relationship Id="rId62" Type="http://schemas.openxmlformats.org/officeDocument/2006/relationships/customXml" Target="../ink/ink55.xml"/><Relationship Id="rId1" Type="http://schemas.openxmlformats.org/officeDocument/2006/relationships/slideLayout" Target="../slideLayouts/slideLayout1.xml"/><Relationship Id="rId6" Type="http://schemas.openxmlformats.org/officeDocument/2006/relationships/customXml" Target="../ink/ink27.xml"/><Relationship Id="rId15" Type="http://schemas.openxmlformats.org/officeDocument/2006/relationships/image" Target="../media/image34.png"/><Relationship Id="rId23" Type="http://schemas.openxmlformats.org/officeDocument/2006/relationships/image" Target="../media/image38.png"/><Relationship Id="rId28" Type="http://schemas.openxmlformats.org/officeDocument/2006/relationships/customXml" Target="../ink/ink38.xml"/><Relationship Id="rId36" Type="http://schemas.openxmlformats.org/officeDocument/2006/relationships/customXml" Target="../ink/ink42.xml"/><Relationship Id="rId49" Type="http://schemas.openxmlformats.org/officeDocument/2006/relationships/image" Target="../media/image51.png"/><Relationship Id="rId57" Type="http://schemas.openxmlformats.org/officeDocument/2006/relationships/image" Target="../media/image55.png"/><Relationship Id="rId10" Type="http://schemas.openxmlformats.org/officeDocument/2006/relationships/customXml" Target="../ink/ink29.xml"/><Relationship Id="rId31" Type="http://schemas.openxmlformats.org/officeDocument/2006/relationships/image" Target="../media/image42.png"/><Relationship Id="rId44" Type="http://schemas.openxmlformats.org/officeDocument/2006/relationships/customXml" Target="../ink/ink46.xml"/><Relationship Id="rId52" Type="http://schemas.openxmlformats.org/officeDocument/2006/relationships/customXml" Target="../ink/ink50.xml"/><Relationship Id="rId60" Type="http://schemas.openxmlformats.org/officeDocument/2006/relationships/customXml" Target="../ink/ink54.xml"/><Relationship Id="rId65" Type="http://schemas.openxmlformats.org/officeDocument/2006/relationships/image" Target="../media/image59.png"/><Relationship Id="rId4" Type="http://schemas.openxmlformats.org/officeDocument/2006/relationships/customXml" Target="../ink/ink26.xml"/><Relationship Id="rId9"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customXml" Target="../ink/ink33.xml"/><Relationship Id="rId39" Type="http://schemas.openxmlformats.org/officeDocument/2006/relationships/image" Target="../media/image46.png"/><Relationship Id="rId34" Type="http://schemas.openxmlformats.org/officeDocument/2006/relationships/customXml" Target="../ink/ink41.xml"/><Relationship Id="rId50" Type="http://schemas.openxmlformats.org/officeDocument/2006/relationships/customXml" Target="../ink/ink49.xml"/><Relationship Id="rId55" Type="http://schemas.openxmlformats.org/officeDocument/2006/relationships/image" Target="../media/image54.png"/></Relationships>
</file>

<file path=ppt/slides/_rels/slide5.xml.rels><?xml version="1.0" encoding="UTF-8" standalone="yes"?>
<Relationships xmlns="http://schemas.openxmlformats.org/package/2006/relationships"><Relationship Id="rId13" Type="http://schemas.openxmlformats.org/officeDocument/2006/relationships/customXml" Target="../ink/ink63.xml"/><Relationship Id="rId18" Type="http://schemas.openxmlformats.org/officeDocument/2006/relationships/image" Target="../media/image69.png"/><Relationship Id="rId26" Type="http://schemas.openxmlformats.org/officeDocument/2006/relationships/image" Target="../media/image73.png"/><Relationship Id="rId39" Type="http://schemas.openxmlformats.org/officeDocument/2006/relationships/customXml" Target="../ink/ink76.xml"/><Relationship Id="rId21" Type="http://schemas.openxmlformats.org/officeDocument/2006/relationships/customXml" Target="../ink/ink67.xml"/><Relationship Id="rId34" Type="http://schemas.openxmlformats.org/officeDocument/2006/relationships/image" Target="../media/image77.png"/><Relationship Id="rId7" Type="http://schemas.openxmlformats.org/officeDocument/2006/relationships/customXml" Target="../ink/ink60.xml"/><Relationship Id="rId12" Type="http://schemas.openxmlformats.org/officeDocument/2006/relationships/image" Target="../media/image66.png"/><Relationship Id="rId17" Type="http://schemas.openxmlformats.org/officeDocument/2006/relationships/customXml" Target="../ink/ink65.xml"/><Relationship Id="rId25" Type="http://schemas.openxmlformats.org/officeDocument/2006/relationships/customXml" Target="../ink/ink69.xml"/><Relationship Id="rId33" Type="http://schemas.openxmlformats.org/officeDocument/2006/relationships/customXml" Target="../ink/ink73.xml"/><Relationship Id="rId38" Type="http://schemas.openxmlformats.org/officeDocument/2006/relationships/image" Target="../media/image79.png"/><Relationship Id="rId2" Type="http://schemas.openxmlformats.org/officeDocument/2006/relationships/notesSlide" Target="../notesSlides/notesSlide5.xml"/><Relationship Id="rId16" Type="http://schemas.openxmlformats.org/officeDocument/2006/relationships/image" Target="../media/image68.png"/><Relationship Id="rId20" Type="http://schemas.openxmlformats.org/officeDocument/2006/relationships/image" Target="../media/image70.png"/><Relationship Id="rId29" Type="http://schemas.openxmlformats.org/officeDocument/2006/relationships/customXml" Target="../ink/ink71.xm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customXml" Target="../ink/ink62.xml"/><Relationship Id="rId24" Type="http://schemas.openxmlformats.org/officeDocument/2006/relationships/image" Target="../media/image72.png"/><Relationship Id="rId32" Type="http://schemas.openxmlformats.org/officeDocument/2006/relationships/image" Target="../media/image76.png"/><Relationship Id="rId37" Type="http://schemas.openxmlformats.org/officeDocument/2006/relationships/customXml" Target="../ink/ink75.xml"/><Relationship Id="rId40" Type="http://schemas.openxmlformats.org/officeDocument/2006/relationships/image" Target="../media/image80.png"/><Relationship Id="rId5" Type="http://schemas.openxmlformats.org/officeDocument/2006/relationships/customXml" Target="../ink/ink59.xml"/><Relationship Id="rId15" Type="http://schemas.openxmlformats.org/officeDocument/2006/relationships/customXml" Target="../ink/ink64.xml"/><Relationship Id="rId23" Type="http://schemas.openxmlformats.org/officeDocument/2006/relationships/customXml" Target="../ink/ink68.xml"/><Relationship Id="rId28" Type="http://schemas.openxmlformats.org/officeDocument/2006/relationships/image" Target="../media/image74.png"/><Relationship Id="rId36"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customXml" Target="../ink/ink66.xml"/><Relationship Id="rId31" Type="http://schemas.openxmlformats.org/officeDocument/2006/relationships/customXml" Target="../ink/ink72.xml"/><Relationship Id="rId4" Type="http://schemas.openxmlformats.org/officeDocument/2006/relationships/image" Target="../media/image62.png"/><Relationship Id="rId9" Type="http://schemas.openxmlformats.org/officeDocument/2006/relationships/customXml" Target="../ink/ink61.xml"/><Relationship Id="rId14" Type="http://schemas.openxmlformats.org/officeDocument/2006/relationships/image" Target="../media/image67.png"/><Relationship Id="rId22" Type="http://schemas.openxmlformats.org/officeDocument/2006/relationships/image" Target="../media/image71.png"/><Relationship Id="rId27" Type="http://schemas.openxmlformats.org/officeDocument/2006/relationships/customXml" Target="../ink/ink70.xml"/><Relationship Id="rId30" Type="http://schemas.openxmlformats.org/officeDocument/2006/relationships/image" Target="../media/image75.png"/><Relationship Id="rId35" Type="http://schemas.openxmlformats.org/officeDocument/2006/relationships/customXml" Target="../ink/ink74.xml"/><Relationship Id="rId8" Type="http://schemas.openxmlformats.org/officeDocument/2006/relationships/image" Target="../media/image64.png"/><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17" Type="http://schemas.openxmlformats.org/officeDocument/2006/relationships/image" Target="../media/image137.png"/><Relationship Id="rId21" Type="http://schemas.openxmlformats.org/officeDocument/2006/relationships/image" Target="../media/image89.png"/><Relationship Id="rId63" Type="http://schemas.openxmlformats.org/officeDocument/2006/relationships/image" Target="../media/image110.png"/><Relationship Id="rId159" Type="http://schemas.openxmlformats.org/officeDocument/2006/relationships/image" Target="../media/image158.png"/><Relationship Id="rId170" Type="http://schemas.openxmlformats.org/officeDocument/2006/relationships/customXml" Target="../ink/ink160.xml"/><Relationship Id="rId226" Type="http://schemas.openxmlformats.org/officeDocument/2006/relationships/customXml" Target="../ink/ink188.xml"/><Relationship Id="rId268" Type="http://schemas.openxmlformats.org/officeDocument/2006/relationships/customXml" Target="../ink/ink209.xml"/><Relationship Id="rId32" Type="http://schemas.openxmlformats.org/officeDocument/2006/relationships/customXml" Target="../ink/ink91.xml"/><Relationship Id="rId74" Type="http://schemas.openxmlformats.org/officeDocument/2006/relationships/customXml" Target="../ink/ink112.xml"/><Relationship Id="rId128" Type="http://schemas.openxmlformats.org/officeDocument/2006/relationships/customXml" Target="../ink/ink139.xml"/><Relationship Id="rId5" Type="http://schemas.openxmlformats.org/officeDocument/2006/relationships/image" Target="../media/image81.png"/><Relationship Id="rId181" Type="http://schemas.openxmlformats.org/officeDocument/2006/relationships/image" Target="../media/image169.png"/><Relationship Id="rId237" Type="http://schemas.openxmlformats.org/officeDocument/2006/relationships/image" Target="../media/image197.png"/><Relationship Id="rId258" Type="http://schemas.openxmlformats.org/officeDocument/2006/relationships/customXml" Target="../ink/ink204.xml"/><Relationship Id="rId22" Type="http://schemas.openxmlformats.org/officeDocument/2006/relationships/customXml" Target="../ink/ink86.xml"/><Relationship Id="rId43" Type="http://schemas.openxmlformats.org/officeDocument/2006/relationships/image" Target="../media/image100.png"/><Relationship Id="rId64" Type="http://schemas.openxmlformats.org/officeDocument/2006/relationships/customXml" Target="../ink/ink107.xml"/><Relationship Id="rId118" Type="http://schemas.openxmlformats.org/officeDocument/2006/relationships/customXml" Target="../ink/ink134.xml"/><Relationship Id="rId139" Type="http://schemas.openxmlformats.org/officeDocument/2006/relationships/image" Target="../media/image148.png"/><Relationship Id="rId85" Type="http://schemas.openxmlformats.org/officeDocument/2006/relationships/image" Target="../media/image121.png"/><Relationship Id="rId150" Type="http://schemas.openxmlformats.org/officeDocument/2006/relationships/customXml" Target="../ink/ink150.xml"/><Relationship Id="rId171" Type="http://schemas.openxmlformats.org/officeDocument/2006/relationships/image" Target="../media/image164.png"/><Relationship Id="rId192" Type="http://schemas.openxmlformats.org/officeDocument/2006/relationships/customXml" Target="../ink/ink171.xml"/><Relationship Id="rId206" Type="http://schemas.openxmlformats.org/officeDocument/2006/relationships/customXml" Target="../ink/ink178.xml"/><Relationship Id="rId227" Type="http://schemas.openxmlformats.org/officeDocument/2006/relationships/image" Target="../media/image192.png"/><Relationship Id="rId248" Type="http://schemas.openxmlformats.org/officeDocument/2006/relationships/customXml" Target="../ink/ink199.xml"/><Relationship Id="rId269" Type="http://schemas.openxmlformats.org/officeDocument/2006/relationships/image" Target="../media/image213.png"/><Relationship Id="rId12" Type="http://schemas.openxmlformats.org/officeDocument/2006/relationships/customXml" Target="../ink/ink81.xml"/><Relationship Id="rId33" Type="http://schemas.openxmlformats.org/officeDocument/2006/relationships/image" Target="../media/image95.png"/><Relationship Id="rId108" Type="http://schemas.openxmlformats.org/officeDocument/2006/relationships/customXml" Target="../ink/ink129.xml"/><Relationship Id="rId129" Type="http://schemas.openxmlformats.org/officeDocument/2006/relationships/image" Target="../media/image143.png"/><Relationship Id="rId54" Type="http://schemas.openxmlformats.org/officeDocument/2006/relationships/customXml" Target="../ink/ink102.xml"/><Relationship Id="rId75" Type="http://schemas.openxmlformats.org/officeDocument/2006/relationships/image" Target="../media/image116.png"/><Relationship Id="rId96" Type="http://schemas.openxmlformats.org/officeDocument/2006/relationships/customXml" Target="../ink/ink123.xml"/><Relationship Id="rId140" Type="http://schemas.openxmlformats.org/officeDocument/2006/relationships/customXml" Target="../ink/ink145.xml"/><Relationship Id="rId161" Type="http://schemas.openxmlformats.org/officeDocument/2006/relationships/image" Target="../media/image159.png"/><Relationship Id="rId182" Type="http://schemas.openxmlformats.org/officeDocument/2006/relationships/customXml" Target="../ink/ink166.xml"/><Relationship Id="rId217" Type="http://schemas.openxmlformats.org/officeDocument/2006/relationships/image" Target="../media/image187.png"/><Relationship Id="rId6" Type="http://schemas.openxmlformats.org/officeDocument/2006/relationships/customXml" Target="../ink/ink78.xml"/><Relationship Id="rId238" Type="http://schemas.openxmlformats.org/officeDocument/2006/relationships/customXml" Target="../ink/ink194.xml"/><Relationship Id="rId259" Type="http://schemas.openxmlformats.org/officeDocument/2006/relationships/image" Target="../media/image208.png"/><Relationship Id="rId23" Type="http://schemas.openxmlformats.org/officeDocument/2006/relationships/image" Target="../media/image90.png"/><Relationship Id="rId119" Type="http://schemas.openxmlformats.org/officeDocument/2006/relationships/image" Target="../media/image138.png"/><Relationship Id="rId270" Type="http://schemas.openxmlformats.org/officeDocument/2006/relationships/customXml" Target="../ink/ink210.xml"/><Relationship Id="rId44" Type="http://schemas.openxmlformats.org/officeDocument/2006/relationships/customXml" Target="../ink/ink97.xml"/><Relationship Id="rId65" Type="http://schemas.openxmlformats.org/officeDocument/2006/relationships/image" Target="../media/image111.png"/><Relationship Id="rId86" Type="http://schemas.openxmlformats.org/officeDocument/2006/relationships/customXml" Target="../ink/ink118.xml"/><Relationship Id="rId130" Type="http://schemas.openxmlformats.org/officeDocument/2006/relationships/customXml" Target="../ink/ink140.xml"/><Relationship Id="rId151" Type="http://schemas.openxmlformats.org/officeDocument/2006/relationships/image" Target="../media/image154.png"/><Relationship Id="rId172" Type="http://schemas.openxmlformats.org/officeDocument/2006/relationships/customXml" Target="../ink/ink161.xml"/><Relationship Id="rId193" Type="http://schemas.openxmlformats.org/officeDocument/2006/relationships/image" Target="../media/image175.png"/><Relationship Id="rId207" Type="http://schemas.openxmlformats.org/officeDocument/2006/relationships/image" Target="../media/image182.png"/><Relationship Id="rId228" Type="http://schemas.openxmlformats.org/officeDocument/2006/relationships/customXml" Target="../ink/ink189.xml"/><Relationship Id="rId249" Type="http://schemas.openxmlformats.org/officeDocument/2006/relationships/image" Target="../media/image203.png"/><Relationship Id="rId13" Type="http://schemas.openxmlformats.org/officeDocument/2006/relationships/image" Target="../media/image85.png"/><Relationship Id="rId109" Type="http://schemas.openxmlformats.org/officeDocument/2006/relationships/image" Target="../media/image133.png"/><Relationship Id="rId260" Type="http://schemas.openxmlformats.org/officeDocument/2006/relationships/customXml" Target="../ink/ink205.xml"/><Relationship Id="rId34" Type="http://schemas.openxmlformats.org/officeDocument/2006/relationships/customXml" Target="../ink/ink92.xml"/><Relationship Id="rId55" Type="http://schemas.openxmlformats.org/officeDocument/2006/relationships/image" Target="../media/image106.png"/><Relationship Id="rId76" Type="http://schemas.openxmlformats.org/officeDocument/2006/relationships/customXml" Target="../ink/ink113.xml"/><Relationship Id="rId97" Type="http://schemas.openxmlformats.org/officeDocument/2006/relationships/image" Target="../media/image127.png"/><Relationship Id="rId120" Type="http://schemas.openxmlformats.org/officeDocument/2006/relationships/customXml" Target="../ink/ink135.xml"/><Relationship Id="rId141" Type="http://schemas.openxmlformats.org/officeDocument/2006/relationships/image" Target="../media/image149.png"/><Relationship Id="rId7" Type="http://schemas.openxmlformats.org/officeDocument/2006/relationships/image" Target="../media/image82.png"/><Relationship Id="rId162" Type="http://schemas.openxmlformats.org/officeDocument/2006/relationships/customXml" Target="../ink/ink156.xml"/><Relationship Id="rId183" Type="http://schemas.openxmlformats.org/officeDocument/2006/relationships/image" Target="../media/image170.png"/><Relationship Id="rId218" Type="http://schemas.openxmlformats.org/officeDocument/2006/relationships/customXml" Target="../ink/ink184.xml"/><Relationship Id="rId239" Type="http://schemas.openxmlformats.org/officeDocument/2006/relationships/image" Target="../media/image198.png"/><Relationship Id="rId250" Type="http://schemas.openxmlformats.org/officeDocument/2006/relationships/customXml" Target="../ink/ink200.xml"/><Relationship Id="rId271" Type="http://schemas.openxmlformats.org/officeDocument/2006/relationships/image" Target="../media/image214.png"/><Relationship Id="rId24" Type="http://schemas.openxmlformats.org/officeDocument/2006/relationships/customXml" Target="../ink/ink87.xml"/><Relationship Id="rId45" Type="http://schemas.openxmlformats.org/officeDocument/2006/relationships/image" Target="../media/image101.png"/><Relationship Id="rId66" Type="http://schemas.openxmlformats.org/officeDocument/2006/relationships/customXml" Target="../ink/ink108.xml"/><Relationship Id="rId87" Type="http://schemas.openxmlformats.org/officeDocument/2006/relationships/image" Target="../media/image122.png"/><Relationship Id="rId110" Type="http://schemas.openxmlformats.org/officeDocument/2006/relationships/customXml" Target="../ink/ink130.xml"/><Relationship Id="rId131" Type="http://schemas.openxmlformats.org/officeDocument/2006/relationships/image" Target="../media/image144.png"/><Relationship Id="rId152" Type="http://schemas.openxmlformats.org/officeDocument/2006/relationships/customXml" Target="../ink/ink151.xml"/><Relationship Id="rId173" Type="http://schemas.openxmlformats.org/officeDocument/2006/relationships/image" Target="../media/image165.png"/><Relationship Id="rId194" Type="http://schemas.openxmlformats.org/officeDocument/2006/relationships/customXml" Target="../ink/ink172.xml"/><Relationship Id="rId208" Type="http://schemas.openxmlformats.org/officeDocument/2006/relationships/customXml" Target="../ink/ink179.xml"/><Relationship Id="rId229" Type="http://schemas.openxmlformats.org/officeDocument/2006/relationships/image" Target="../media/image193.png"/><Relationship Id="rId240" Type="http://schemas.openxmlformats.org/officeDocument/2006/relationships/customXml" Target="../ink/ink195.xml"/><Relationship Id="rId261" Type="http://schemas.openxmlformats.org/officeDocument/2006/relationships/image" Target="../media/image209.png"/><Relationship Id="rId14" Type="http://schemas.openxmlformats.org/officeDocument/2006/relationships/customXml" Target="../ink/ink82.xml"/><Relationship Id="rId35" Type="http://schemas.openxmlformats.org/officeDocument/2006/relationships/image" Target="../media/image96.png"/><Relationship Id="rId56" Type="http://schemas.openxmlformats.org/officeDocument/2006/relationships/customXml" Target="../ink/ink103.xml"/><Relationship Id="rId77" Type="http://schemas.openxmlformats.org/officeDocument/2006/relationships/image" Target="../media/image117.png"/><Relationship Id="rId100" Type="http://schemas.openxmlformats.org/officeDocument/2006/relationships/customXml" Target="../ink/ink125.xml"/><Relationship Id="rId8" Type="http://schemas.openxmlformats.org/officeDocument/2006/relationships/customXml" Target="../ink/ink79.xml"/><Relationship Id="rId98" Type="http://schemas.openxmlformats.org/officeDocument/2006/relationships/customXml" Target="../ink/ink124.xml"/><Relationship Id="rId121" Type="http://schemas.openxmlformats.org/officeDocument/2006/relationships/image" Target="../media/image139.png"/><Relationship Id="rId142" Type="http://schemas.openxmlformats.org/officeDocument/2006/relationships/customXml" Target="../ink/ink146.xml"/><Relationship Id="rId163" Type="http://schemas.openxmlformats.org/officeDocument/2006/relationships/image" Target="../media/image160.png"/><Relationship Id="rId184" Type="http://schemas.openxmlformats.org/officeDocument/2006/relationships/customXml" Target="../ink/ink167.xml"/><Relationship Id="rId219" Type="http://schemas.openxmlformats.org/officeDocument/2006/relationships/image" Target="../media/image188.png"/><Relationship Id="rId230" Type="http://schemas.openxmlformats.org/officeDocument/2006/relationships/customXml" Target="../ink/ink190.xml"/><Relationship Id="rId251" Type="http://schemas.openxmlformats.org/officeDocument/2006/relationships/image" Target="../media/image204.png"/><Relationship Id="rId25" Type="http://schemas.openxmlformats.org/officeDocument/2006/relationships/image" Target="../media/image91.png"/><Relationship Id="rId46" Type="http://schemas.openxmlformats.org/officeDocument/2006/relationships/customXml" Target="../ink/ink98.xml"/><Relationship Id="rId67" Type="http://schemas.openxmlformats.org/officeDocument/2006/relationships/image" Target="../media/image112.png"/><Relationship Id="rId272" Type="http://schemas.openxmlformats.org/officeDocument/2006/relationships/customXml" Target="../ink/ink211.xml"/><Relationship Id="rId88" Type="http://schemas.openxmlformats.org/officeDocument/2006/relationships/customXml" Target="../ink/ink119.xml"/><Relationship Id="rId111" Type="http://schemas.openxmlformats.org/officeDocument/2006/relationships/image" Target="../media/image134.png"/><Relationship Id="rId132" Type="http://schemas.openxmlformats.org/officeDocument/2006/relationships/customXml" Target="../ink/ink141.xml"/><Relationship Id="rId153" Type="http://schemas.openxmlformats.org/officeDocument/2006/relationships/image" Target="../media/image155.png"/><Relationship Id="rId174" Type="http://schemas.openxmlformats.org/officeDocument/2006/relationships/customXml" Target="../ink/ink162.xml"/><Relationship Id="rId195" Type="http://schemas.openxmlformats.org/officeDocument/2006/relationships/image" Target="../media/image176.png"/><Relationship Id="rId209" Type="http://schemas.openxmlformats.org/officeDocument/2006/relationships/image" Target="../media/image183.png"/><Relationship Id="rId220" Type="http://schemas.openxmlformats.org/officeDocument/2006/relationships/customXml" Target="../ink/ink185.xml"/><Relationship Id="rId241" Type="http://schemas.openxmlformats.org/officeDocument/2006/relationships/image" Target="../media/image199.png"/><Relationship Id="rId15" Type="http://schemas.openxmlformats.org/officeDocument/2006/relationships/image" Target="../media/image86.png"/><Relationship Id="rId36" Type="http://schemas.openxmlformats.org/officeDocument/2006/relationships/customXml" Target="../ink/ink93.xml"/><Relationship Id="rId57" Type="http://schemas.openxmlformats.org/officeDocument/2006/relationships/image" Target="../media/image107.png"/><Relationship Id="rId262" Type="http://schemas.openxmlformats.org/officeDocument/2006/relationships/customXml" Target="../ink/ink206.xml"/><Relationship Id="rId78" Type="http://schemas.openxmlformats.org/officeDocument/2006/relationships/customXml" Target="../ink/ink114.xml"/><Relationship Id="rId99" Type="http://schemas.openxmlformats.org/officeDocument/2006/relationships/image" Target="../media/image128.png"/><Relationship Id="rId101" Type="http://schemas.openxmlformats.org/officeDocument/2006/relationships/image" Target="../media/image129.png"/><Relationship Id="rId122" Type="http://schemas.openxmlformats.org/officeDocument/2006/relationships/customXml" Target="../ink/ink136.xml"/><Relationship Id="rId143" Type="http://schemas.openxmlformats.org/officeDocument/2006/relationships/image" Target="../media/image150.png"/><Relationship Id="rId164" Type="http://schemas.openxmlformats.org/officeDocument/2006/relationships/customXml" Target="../ink/ink157.xml"/><Relationship Id="rId185" Type="http://schemas.openxmlformats.org/officeDocument/2006/relationships/image" Target="../media/image171.png"/><Relationship Id="rId9" Type="http://schemas.openxmlformats.org/officeDocument/2006/relationships/image" Target="../media/image83.png"/><Relationship Id="rId210" Type="http://schemas.openxmlformats.org/officeDocument/2006/relationships/customXml" Target="../ink/ink180.xml"/><Relationship Id="rId26" Type="http://schemas.openxmlformats.org/officeDocument/2006/relationships/customXml" Target="../ink/ink88.xml"/><Relationship Id="rId231" Type="http://schemas.openxmlformats.org/officeDocument/2006/relationships/image" Target="../media/image194.png"/><Relationship Id="rId252" Type="http://schemas.openxmlformats.org/officeDocument/2006/relationships/customXml" Target="../ink/ink201.xml"/><Relationship Id="rId273" Type="http://schemas.openxmlformats.org/officeDocument/2006/relationships/image" Target="../media/image215.png"/><Relationship Id="rId47" Type="http://schemas.openxmlformats.org/officeDocument/2006/relationships/image" Target="../media/image102.png"/><Relationship Id="rId68" Type="http://schemas.openxmlformats.org/officeDocument/2006/relationships/customXml" Target="../ink/ink109.xml"/><Relationship Id="rId89" Type="http://schemas.openxmlformats.org/officeDocument/2006/relationships/image" Target="../media/image123.png"/><Relationship Id="rId112" Type="http://schemas.openxmlformats.org/officeDocument/2006/relationships/customXml" Target="../ink/ink131.xml"/><Relationship Id="rId133" Type="http://schemas.openxmlformats.org/officeDocument/2006/relationships/image" Target="../media/image145.png"/><Relationship Id="rId154" Type="http://schemas.openxmlformats.org/officeDocument/2006/relationships/customXml" Target="../ink/ink152.xml"/><Relationship Id="rId175" Type="http://schemas.openxmlformats.org/officeDocument/2006/relationships/image" Target="../media/image166.png"/><Relationship Id="rId196" Type="http://schemas.openxmlformats.org/officeDocument/2006/relationships/customXml" Target="../ink/ink173.xml"/><Relationship Id="rId200" Type="http://schemas.openxmlformats.org/officeDocument/2006/relationships/customXml" Target="../ink/ink175.xml"/><Relationship Id="rId16" Type="http://schemas.openxmlformats.org/officeDocument/2006/relationships/customXml" Target="../ink/ink83.xml"/><Relationship Id="rId221" Type="http://schemas.openxmlformats.org/officeDocument/2006/relationships/image" Target="../media/image189.png"/><Relationship Id="rId242" Type="http://schemas.openxmlformats.org/officeDocument/2006/relationships/customXml" Target="../ink/ink196.xml"/><Relationship Id="rId263" Type="http://schemas.openxmlformats.org/officeDocument/2006/relationships/image" Target="../media/image210.png"/><Relationship Id="rId37" Type="http://schemas.openxmlformats.org/officeDocument/2006/relationships/image" Target="../media/image97.png"/><Relationship Id="rId58" Type="http://schemas.openxmlformats.org/officeDocument/2006/relationships/customXml" Target="../ink/ink104.xml"/><Relationship Id="rId79" Type="http://schemas.openxmlformats.org/officeDocument/2006/relationships/image" Target="../media/image118.png"/><Relationship Id="rId102" Type="http://schemas.openxmlformats.org/officeDocument/2006/relationships/customXml" Target="../ink/ink126.xml"/><Relationship Id="rId123" Type="http://schemas.openxmlformats.org/officeDocument/2006/relationships/image" Target="../media/image140.png"/><Relationship Id="rId144" Type="http://schemas.openxmlformats.org/officeDocument/2006/relationships/customXml" Target="../ink/ink147.xml"/><Relationship Id="rId90" Type="http://schemas.openxmlformats.org/officeDocument/2006/relationships/customXml" Target="../ink/ink120.xml"/><Relationship Id="rId165" Type="http://schemas.openxmlformats.org/officeDocument/2006/relationships/image" Target="../media/image161.png"/><Relationship Id="rId186" Type="http://schemas.openxmlformats.org/officeDocument/2006/relationships/customXml" Target="../ink/ink168.xml"/><Relationship Id="rId211" Type="http://schemas.openxmlformats.org/officeDocument/2006/relationships/image" Target="../media/image184.png"/><Relationship Id="rId232" Type="http://schemas.openxmlformats.org/officeDocument/2006/relationships/customXml" Target="../ink/ink191.xml"/><Relationship Id="rId253" Type="http://schemas.openxmlformats.org/officeDocument/2006/relationships/image" Target="../media/image205.png"/><Relationship Id="rId274" Type="http://schemas.openxmlformats.org/officeDocument/2006/relationships/customXml" Target="../ink/ink212.xml"/><Relationship Id="rId27" Type="http://schemas.openxmlformats.org/officeDocument/2006/relationships/image" Target="../media/image92.png"/><Relationship Id="rId48" Type="http://schemas.openxmlformats.org/officeDocument/2006/relationships/customXml" Target="../ink/ink99.xml"/><Relationship Id="rId69" Type="http://schemas.openxmlformats.org/officeDocument/2006/relationships/image" Target="../media/image113.png"/><Relationship Id="rId113" Type="http://schemas.openxmlformats.org/officeDocument/2006/relationships/image" Target="../media/image135.png"/><Relationship Id="rId134" Type="http://schemas.openxmlformats.org/officeDocument/2006/relationships/customXml" Target="../ink/ink142.xml"/><Relationship Id="rId80" Type="http://schemas.openxmlformats.org/officeDocument/2006/relationships/customXml" Target="../ink/ink115.xml"/><Relationship Id="rId155" Type="http://schemas.openxmlformats.org/officeDocument/2006/relationships/image" Target="../media/image156.png"/><Relationship Id="rId176" Type="http://schemas.openxmlformats.org/officeDocument/2006/relationships/customXml" Target="../ink/ink163.xml"/><Relationship Id="rId197" Type="http://schemas.openxmlformats.org/officeDocument/2006/relationships/image" Target="../media/image177.png"/><Relationship Id="rId201" Type="http://schemas.openxmlformats.org/officeDocument/2006/relationships/image" Target="../media/image179.png"/><Relationship Id="rId222" Type="http://schemas.openxmlformats.org/officeDocument/2006/relationships/customXml" Target="../ink/ink186.xml"/><Relationship Id="rId243" Type="http://schemas.openxmlformats.org/officeDocument/2006/relationships/image" Target="../media/image200.png"/><Relationship Id="rId264" Type="http://schemas.openxmlformats.org/officeDocument/2006/relationships/customXml" Target="../ink/ink207.xml"/><Relationship Id="rId17" Type="http://schemas.openxmlformats.org/officeDocument/2006/relationships/image" Target="../media/image87.png"/><Relationship Id="rId38" Type="http://schemas.openxmlformats.org/officeDocument/2006/relationships/customXml" Target="../ink/ink94.xml"/><Relationship Id="rId59" Type="http://schemas.openxmlformats.org/officeDocument/2006/relationships/image" Target="../media/image108.png"/><Relationship Id="rId103" Type="http://schemas.openxmlformats.org/officeDocument/2006/relationships/image" Target="../media/image130.png"/><Relationship Id="rId124" Type="http://schemas.openxmlformats.org/officeDocument/2006/relationships/customXml" Target="../ink/ink137.xml"/><Relationship Id="rId70" Type="http://schemas.openxmlformats.org/officeDocument/2006/relationships/customXml" Target="../ink/ink110.xml"/><Relationship Id="rId91" Type="http://schemas.openxmlformats.org/officeDocument/2006/relationships/image" Target="../media/image124.png"/><Relationship Id="rId145" Type="http://schemas.openxmlformats.org/officeDocument/2006/relationships/image" Target="../media/image151.png"/><Relationship Id="rId166" Type="http://schemas.openxmlformats.org/officeDocument/2006/relationships/customXml" Target="../ink/ink158.xml"/><Relationship Id="rId187" Type="http://schemas.openxmlformats.org/officeDocument/2006/relationships/image" Target="../media/image172.png"/><Relationship Id="rId1" Type="http://schemas.openxmlformats.org/officeDocument/2006/relationships/slideLayout" Target="../slideLayouts/slideLayout1.xml"/><Relationship Id="rId212" Type="http://schemas.openxmlformats.org/officeDocument/2006/relationships/customXml" Target="../ink/ink181.xml"/><Relationship Id="rId233" Type="http://schemas.openxmlformats.org/officeDocument/2006/relationships/image" Target="../media/image195.png"/><Relationship Id="rId254" Type="http://schemas.openxmlformats.org/officeDocument/2006/relationships/customXml" Target="../ink/ink202.xml"/><Relationship Id="rId28" Type="http://schemas.openxmlformats.org/officeDocument/2006/relationships/customXml" Target="../ink/ink89.xml"/><Relationship Id="rId49" Type="http://schemas.openxmlformats.org/officeDocument/2006/relationships/image" Target="../media/image103.png"/><Relationship Id="rId114" Type="http://schemas.openxmlformats.org/officeDocument/2006/relationships/customXml" Target="../ink/ink132.xml"/><Relationship Id="rId275" Type="http://schemas.openxmlformats.org/officeDocument/2006/relationships/image" Target="../media/image216.png"/><Relationship Id="rId60" Type="http://schemas.openxmlformats.org/officeDocument/2006/relationships/customXml" Target="../ink/ink105.xml"/><Relationship Id="rId81" Type="http://schemas.openxmlformats.org/officeDocument/2006/relationships/image" Target="../media/image119.png"/><Relationship Id="rId135" Type="http://schemas.openxmlformats.org/officeDocument/2006/relationships/image" Target="../media/image146.png"/><Relationship Id="rId156" Type="http://schemas.openxmlformats.org/officeDocument/2006/relationships/customXml" Target="../ink/ink153.xml"/><Relationship Id="rId177" Type="http://schemas.openxmlformats.org/officeDocument/2006/relationships/image" Target="../media/image167.png"/><Relationship Id="rId198" Type="http://schemas.openxmlformats.org/officeDocument/2006/relationships/customXml" Target="../ink/ink174.xml"/><Relationship Id="rId202" Type="http://schemas.openxmlformats.org/officeDocument/2006/relationships/customXml" Target="../ink/ink176.xml"/><Relationship Id="rId223" Type="http://schemas.openxmlformats.org/officeDocument/2006/relationships/image" Target="../media/image190.png"/><Relationship Id="rId244" Type="http://schemas.openxmlformats.org/officeDocument/2006/relationships/customXml" Target="../ink/ink197.xml"/><Relationship Id="rId18" Type="http://schemas.openxmlformats.org/officeDocument/2006/relationships/customXml" Target="../ink/ink84.xml"/><Relationship Id="rId39" Type="http://schemas.openxmlformats.org/officeDocument/2006/relationships/image" Target="../media/image98.png"/><Relationship Id="rId265" Type="http://schemas.openxmlformats.org/officeDocument/2006/relationships/image" Target="../media/image211.png"/><Relationship Id="rId50" Type="http://schemas.openxmlformats.org/officeDocument/2006/relationships/customXml" Target="../ink/ink100.xml"/><Relationship Id="rId104" Type="http://schemas.openxmlformats.org/officeDocument/2006/relationships/customXml" Target="../ink/ink127.xml"/><Relationship Id="rId125" Type="http://schemas.openxmlformats.org/officeDocument/2006/relationships/image" Target="../media/image141.png"/><Relationship Id="rId146" Type="http://schemas.openxmlformats.org/officeDocument/2006/relationships/customXml" Target="../ink/ink148.xml"/><Relationship Id="rId167" Type="http://schemas.openxmlformats.org/officeDocument/2006/relationships/image" Target="../media/image162.png"/><Relationship Id="rId188" Type="http://schemas.openxmlformats.org/officeDocument/2006/relationships/customXml" Target="../ink/ink169.xml"/><Relationship Id="rId71" Type="http://schemas.openxmlformats.org/officeDocument/2006/relationships/image" Target="../media/image114.png"/><Relationship Id="rId92" Type="http://schemas.openxmlformats.org/officeDocument/2006/relationships/customXml" Target="../ink/ink121.xml"/><Relationship Id="rId213" Type="http://schemas.openxmlformats.org/officeDocument/2006/relationships/image" Target="../media/image185.png"/><Relationship Id="rId234" Type="http://schemas.openxmlformats.org/officeDocument/2006/relationships/customXml" Target="../ink/ink192.xml"/><Relationship Id="rId2" Type="http://schemas.openxmlformats.org/officeDocument/2006/relationships/notesSlide" Target="../notesSlides/notesSlide6.xml"/><Relationship Id="rId29" Type="http://schemas.openxmlformats.org/officeDocument/2006/relationships/image" Target="../media/image93.png"/><Relationship Id="rId255" Type="http://schemas.openxmlformats.org/officeDocument/2006/relationships/image" Target="../media/image206.png"/><Relationship Id="rId276" Type="http://schemas.openxmlformats.org/officeDocument/2006/relationships/customXml" Target="../ink/ink213.xml"/><Relationship Id="rId40" Type="http://schemas.openxmlformats.org/officeDocument/2006/relationships/customXml" Target="../ink/ink95.xml"/><Relationship Id="rId115" Type="http://schemas.openxmlformats.org/officeDocument/2006/relationships/image" Target="../media/image136.png"/><Relationship Id="rId136" Type="http://schemas.openxmlformats.org/officeDocument/2006/relationships/customXml" Target="../ink/ink143.xml"/><Relationship Id="rId157" Type="http://schemas.openxmlformats.org/officeDocument/2006/relationships/image" Target="../media/image157.png"/><Relationship Id="rId178" Type="http://schemas.openxmlformats.org/officeDocument/2006/relationships/customXml" Target="../ink/ink164.xml"/><Relationship Id="rId61" Type="http://schemas.openxmlformats.org/officeDocument/2006/relationships/image" Target="../media/image109.png"/><Relationship Id="rId82" Type="http://schemas.openxmlformats.org/officeDocument/2006/relationships/customXml" Target="../ink/ink116.xml"/><Relationship Id="rId199" Type="http://schemas.openxmlformats.org/officeDocument/2006/relationships/image" Target="../media/image178.png"/><Relationship Id="rId203" Type="http://schemas.openxmlformats.org/officeDocument/2006/relationships/image" Target="../media/image180.png"/><Relationship Id="rId19" Type="http://schemas.openxmlformats.org/officeDocument/2006/relationships/image" Target="../media/image88.png"/><Relationship Id="rId224" Type="http://schemas.openxmlformats.org/officeDocument/2006/relationships/customXml" Target="../ink/ink187.xml"/><Relationship Id="rId245" Type="http://schemas.openxmlformats.org/officeDocument/2006/relationships/image" Target="../media/image201.png"/><Relationship Id="rId266" Type="http://schemas.openxmlformats.org/officeDocument/2006/relationships/customXml" Target="../ink/ink208.xml"/><Relationship Id="rId30" Type="http://schemas.openxmlformats.org/officeDocument/2006/relationships/customXml" Target="../ink/ink90.xml"/><Relationship Id="rId105" Type="http://schemas.openxmlformats.org/officeDocument/2006/relationships/image" Target="../media/image131.png"/><Relationship Id="rId126" Type="http://schemas.openxmlformats.org/officeDocument/2006/relationships/customXml" Target="../ink/ink138.xml"/><Relationship Id="rId147" Type="http://schemas.openxmlformats.org/officeDocument/2006/relationships/image" Target="../media/image152.png"/><Relationship Id="rId168" Type="http://schemas.openxmlformats.org/officeDocument/2006/relationships/customXml" Target="../ink/ink159.xml"/><Relationship Id="rId51" Type="http://schemas.openxmlformats.org/officeDocument/2006/relationships/image" Target="../media/image104.png"/><Relationship Id="rId72" Type="http://schemas.openxmlformats.org/officeDocument/2006/relationships/customXml" Target="../ink/ink111.xml"/><Relationship Id="rId93" Type="http://schemas.openxmlformats.org/officeDocument/2006/relationships/image" Target="../media/image125.png"/><Relationship Id="rId189" Type="http://schemas.openxmlformats.org/officeDocument/2006/relationships/image" Target="../media/image173.png"/><Relationship Id="rId3" Type="http://schemas.openxmlformats.org/officeDocument/2006/relationships/image" Target="../media/image1.jpg"/><Relationship Id="rId214" Type="http://schemas.openxmlformats.org/officeDocument/2006/relationships/customXml" Target="../ink/ink182.xml"/><Relationship Id="rId235" Type="http://schemas.openxmlformats.org/officeDocument/2006/relationships/image" Target="../media/image196.png"/><Relationship Id="rId256" Type="http://schemas.openxmlformats.org/officeDocument/2006/relationships/customXml" Target="../ink/ink203.xml"/><Relationship Id="rId277" Type="http://schemas.openxmlformats.org/officeDocument/2006/relationships/image" Target="../media/image217.png"/><Relationship Id="rId116" Type="http://schemas.openxmlformats.org/officeDocument/2006/relationships/customXml" Target="../ink/ink133.xml"/><Relationship Id="rId137" Type="http://schemas.openxmlformats.org/officeDocument/2006/relationships/image" Target="../media/image147.png"/><Relationship Id="rId158" Type="http://schemas.openxmlformats.org/officeDocument/2006/relationships/customXml" Target="../ink/ink154.xml"/><Relationship Id="rId20" Type="http://schemas.openxmlformats.org/officeDocument/2006/relationships/customXml" Target="../ink/ink85.xml"/><Relationship Id="rId41" Type="http://schemas.openxmlformats.org/officeDocument/2006/relationships/image" Target="../media/image99.png"/><Relationship Id="rId62" Type="http://schemas.openxmlformats.org/officeDocument/2006/relationships/customXml" Target="../ink/ink106.xml"/><Relationship Id="rId83" Type="http://schemas.openxmlformats.org/officeDocument/2006/relationships/image" Target="../media/image120.png"/><Relationship Id="rId179" Type="http://schemas.openxmlformats.org/officeDocument/2006/relationships/image" Target="../media/image168.png"/><Relationship Id="rId190" Type="http://schemas.openxmlformats.org/officeDocument/2006/relationships/customXml" Target="../ink/ink170.xml"/><Relationship Id="rId204" Type="http://schemas.openxmlformats.org/officeDocument/2006/relationships/customXml" Target="../ink/ink177.xml"/><Relationship Id="rId225" Type="http://schemas.openxmlformats.org/officeDocument/2006/relationships/image" Target="../media/image191.png"/><Relationship Id="rId246" Type="http://schemas.openxmlformats.org/officeDocument/2006/relationships/customXml" Target="../ink/ink198.xml"/><Relationship Id="rId267" Type="http://schemas.openxmlformats.org/officeDocument/2006/relationships/image" Target="../media/image212.png"/><Relationship Id="rId106" Type="http://schemas.openxmlformats.org/officeDocument/2006/relationships/customXml" Target="../ink/ink128.xml"/><Relationship Id="rId127" Type="http://schemas.openxmlformats.org/officeDocument/2006/relationships/image" Target="../media/image142.png"/><Relationship Id="rId10" Type="http://schemas.openxmlformats.org/officeDocument/2006/relationships/customXml" Target="../ink/ink80.xml"/><Relationship Id="rId31" Type="http://schemas.openxmlformats.org/officeDocument/2006/relationships/image" Target="../media/image94.png"/><Relationship Id="rId52" Type="http://schemas.openxmlformats.org/officeDocument/2006/relationships/customXml" Target="../ink/ink101.xml"/><Relationship Id="rId73" Type="http://schemas.openxmlformats.org/officeDocument/2006/relationships/image" Target="../media/image115.png"/><Relationship Id="rId94" Type="http://schemas.openxmlformats.org/officeDocument/2006/relationships/customXml" Target="../ink/ink122.xml"/><Relationship Id="rId148" Type="http://schemas.openxmlformats.org/officeDocument/2006/relationships/customXml" Target="../ink/ink149.xml"/><Relationship Id="rId169" Type="http://schemas.openxmlformats.org/officeDocument/2006/relationships/image" Target="../media/image163.png"/><Relationship Id="rId4" Type="http://schemas.openxmlformats.org/officeDocument/2006/relationships/customXml" Target="../ink/ink77.xml"/><Relationship Id="rId180" Type="http://schemas.openxmlformats.org/officeDocument/2006/relationships/customXml" Target="../ink/ink165.xml"/><Relationship Id="rId215" Type="http://schemas.openxmlformats.org/officeDocument/2006/relationships/image" Target="../media/image186.png"/><Relationship Id="rId236" Type="http://schemas.openxmlformats.org/officeDocument/2006/relationships/customXml" Target="../ink/ink193.xml"/><Relationship Id="rId257" Type="http://schemas.openxmlformats.org/officeDocument/2006/relationships/image" Target="../media/image207.png"/><Relationship Id="rId42" Type="http://schemas.openxmlformats.org/officeDocument/2006/relationships/customXml" Target="../ink/ink96.xml"/><Relationship Id="rId84" Type="http://schemas.openxmlformats.org/officeDocument/2006/relationships/customXml" Target="../ink/ink117.xml"/><Relationship Id="rId138" Type="http://schemas.openxmlformats.org/officeDocument/2006/relationships/customXml" Target="../ink/ink144.xml"/><Relationship Id="rId191" Type="http://schemas.openxmlformats.org/officeDocument/2006/relationships/image" Target="../media/image174.png"/><Relationship Id="rId205" Type="http://schemas.openxmlformats.org/officeDocument/2006/relationships/image" Target="../media/image181.png"/><Relationship Id="rId247" Type="http://schemas.openxmlformats.org/officeDocument/2006/relationships/image" Target="../media/image202.png"/><Relationship Id="rId107" Type="http://schemas.openxmlformats.org/officeDocument/2006/relationships/image" Target="../media/image132.png"/><Relationship Id="rId11" Type="http://schemas.openxmlformats.org/officeDocument/2006/relationships/image" Target="../media/image84.png"/><Relationship Id="rId53" Type="http://schemas.openxmlformats.org/officeDocument/2006/relationships/image" Target="../media/image105.png"/><Relationship Id="rId149" Type="http://schemas.openxmlformats.org/officeDocument/2006/relationships/image" Target="../media/image153.png"/><Relationship Id="rId95" Type="http://schemas.openxmlformats.org/officeDocument/2006/relationships/image" Target="../media/image126.png"/><Relationship Id="rId160" Type="http://schemas.openxmlformats.org/officeDocument/2006/relationships/customXml" Target="../ink/ink155.xml"/><Relationship Id="rId216" Type="http://schemas.openxmlformats.org/officeDocument/2006/relationships/customXml" Target="../ink/ink183.xml"/></Relationships>
</file>

<file path=ppt/slides/_rels/slide7.xml.rels><?xml version="1.0" encoding="UTF-8" standalone="yes"?>
<Relationships xmlns="http://schemas.openxmlformats.org/package/2006/relationships"><Relationship Id="rId13" Type="http://schemas.openxmlformats.org/officeDocument/2006/relationships/customXml" Target="../ink/ink218.xml"/><Relationship Id="rId18" Type="http://schemas.openxmlformats.org/officeDocument/2006/relationships/image" Target="../media/image225.png"/><Relationship Id="rId26" Type="http://schemas.openxmlformats.org/officeDocument/2006/relationships/image" Target="../media/image229.png"/><Relationship Id="rId39" Type="http://schemas.openxmlformats.org/officeDocument/2006/relationships/customXml" Target="../ink/ink231.xml"/><Relationship Id="rId21" Type="http://schemas.openxmlformats.org/officeDocument/2006/relationships/customXml" Target="../ink/ink222.xml"/><Relationship Id="rId34" Type="http://schemas.openxmlformats.org/officeDocument/2006/relationships/image" Target="../media/image233.png"/><Relationship Id="rId42" Type="http://schemas.openxmlformats.org/officeDocument/2006/relationships/image" Target="../media/image237.png"/><Relationship Id="rId47" Type="http://schemas.openxmlformats.org/officeDocument/2006/relationships/customXml" Target="../ink/ink235.xml"/><Relationship Id="rId50" Type="http://schemas.openxmlformats.org/officeDocument/2006/relationships/image" Target="../media/image241.png"/><Relationship Id="rId55" Type="http://schemas.openxmlformats.org/officeDocument/2006/relationships/customXml" Target="../ink/ink239.xml"/><Relationship Id="rId7" Type="http://schemas.openxmlformats.org/officeDocument/2006/relationships/customXml" Target="../ink/ink215.xml"/><Relationship Id="rId2" Type="http://schemas.openxmlformats.org/officeDocument/2006/relationships/notesSlide" Target="../notesSlides/notesSlide7.xml"/><Relationship Id="rId16" Type="http://schemas.openxmlformats.org/officeDocument/2006/relationships/image" Target="../media/image224.png"/><Relationship Id="rId29" Type="http://schemas.openxmlformats.org/officeDocument/2006/relationships/customXml" Target="../ink/ink226.xml"/><Relationship Id="rId11" Type="http://schemas.openxmlformats.org/officeDocument/2006/relationships/customXml" Target="../ink/ink217.xml"/><Relationship Id="rId24" Type="http://schemas.openxmlformats.org/officeDocument/2006/relationships/image" Target="../media/image228.png"/><Relationship Id="rId32" Type="http://schemas.openxmlformats.org/officeDocument/2006/relationships/image" Target="../media/image232.png"/><Relationship Id="rId37" Type="http://schemas.openxmlformats.org/officeDocument/2006/relationships/customXml" Target="../ink/ink230.xml"/><Relationship Id="rId40" Type="http://schemas.openxmlformats.org/officeDocument/2006/relationships/image" Target="../media/image236.png"/><Relationship Id="rId45" Type="http://schemas.openxmlformats.org/officeDocument/2006/relationships/customXml" Target="../ink/ink234.xml"/><Relationship Id="rId53" Type="http://schemas.openxmlformats.org/officeDocument/2006/relationships/customXml" Target="../ink/ink238.xml"/><Relationship Id="rId58" Type="http://schemas.openxmlformats.org/officeDocument/2006/relationships/image" Target="../media/image245.png"/><Relationship Id="rId5" Type="http://schemas.openxmlformats.org/officeDocument/2006/relationships/customXml" Target="../ink/ink214.xml"/><Relationship Id="rId19" Type="http://schemas.openxmlformats.org/officeDocument/2006/relationships/customXml" Target="../ink/ink221.xml"/><Relationship Id="rId4" Type="http://schemas.openxmlformats.org/officeDocument/2006/relationships/image" Target="../media/image218.png"/><Relationship Id="rId9" Type="http://schemas.openxmlformats.org/officeDocument/2006/relationships/customXml" Target="../ink/ink216.xml"/><Relationship Id="rId14" Type="http://schemas.openxmlformats.org/officeDocument/2006/relationships/image" Target="../media/image223.png"/><Relationship Id="rId22" Type="http://schemas.openxmlformats.org/officeDocument/2006/relationships/image" Target="../media/image227.png"/><Relationship Id="rId27" Type="http://schemas.openxmlformats.org/officeDocument/2006/relationships/customXml" Target="../ink/ink225.xml"/><Relationship Id="rId30" Type="http://schemas.openxmlformats.org/officeDocument/2006/relationships/image" Target="../media/image231.png"/><Relationship Id="rId35" Type="http://schemas.openxmlformats.org/officeDocument/2006/relationships/customXml" Target="../ink/ink229.xml"/><Relationship Id="rId43" Type="http://schemas.openxmlformats.org/officeDocument/2006/relationships/customXml" Target="../ink/ink233.xml"/><Relationship Id="rId48" Type="http://schemas.openxmlformats.org/officeDocument/2006/relationships/image" Target="../media/image240.png"/><Relationship Id="rId56" Type="http://schemas.openxmlformats.org/officeDocument/2006/relationships/image" Target="../media/image244.png"/><Relationship Id="rId8" Type="http://schemas.openxmlformats.org/officeDocument/2006/relationships/image" Target="../media/image220.png"/><Relationship Id="rId51" Type="http://schemas.openxmlformats.org/officeDocument/2006/relationships/customXml" Target="../ink/ink237.xml"/><Relationship Id="rId3" Type="http://schemas.openxmlformats.org/officeDocument/2006/relationships/image" Target="../media/image1.jpg"/><Relationship Id="rId12" Type="http://schemas.openxmlformats.org/officeDocument/2006/relationships/image" Target="../media/image222.png"/><Relationship Id="rId17" Type="http://schemas.openxmlformats.org/officeDocument/2006/relationships/customXml" Target="../ink/ink220.xml"/><Relationship Id="rId25" Type="http://schemas.openxmlformats.org/officeDocument/2006/relationships/customXml" Target="../ink/ink224.xml"/><Relationship Id="rId33" Type="http://schemas.openxmlformats.org/officeDocument/2006/relationships/customXml" Target="../ink/ink228.xml"/><Relationship Id="rId38" Type="http://schemas.openxmlformats.org/officeDocument/2006/relationships/image" Target="../media/image235.png"/><Relationship Id="rId46" Type="http://schemas.openxmlformats.org/officeDocument/2006/relationships/image" Target="../media/image239.png"/><Relationship Id="rId20" Type="http://schemas.openxmlformats.org/officeDocument/2006/relationships/image" Target="../media/image226.png"/><Relationship Id="rId41" Type="http://schemas.openxmlformats.org/officeDocument/2006/relationships/customXml" Target="../ink/ink232.xml"/><Relationship Id="rId54" Type="http://schemas.openxmlformats.org/officeDocument/2006/relationships/image" Target="../media/image243.png"/><Relationship Id="rId1" Type="http://schemas.openxmlformats.org/officeDocument/2006/relationships/slideLayout" Target="../slideLayouts/slideLayout1.xml"/><Relationship Id="rId6" Type="http://schemas.openxmlformats.org/officeDocument/2006/relationships/image" Target="../media/image219.png"/><Relationship Id="rId15" Type="http://schemas.openxmlformats.org/officeDocument/2006/relationships/customXml" Target="../ink/ink219.xml"/><Relationship Id="rId23" Type="http://schemas.openxmlformats.org/officeDocument/2006/relationships/customXml" Target="../ink/ink223.xml"/><Relationship Id="rId28" Type="http://schemas.openxmlformats.org/officeDocument/2006/relationships/image" Target="../media/image230.png"/><Relationship Id="rId36" Type="http://schemas.openxmlformats.org/officeDocument/2006/relationships/image" Target="../media/image234.png"/><Relationship Id="rId49" Type="http://schemas.openxmlformats.org/officeDocument/2006/relationships/customXml" Target="../ink/ink236.xml"/><Relationship Id="rId57" Type="http://schemas.openxmlformats.org/officeDocument/2006/relationships/customXml" Target="../ink/ink240.xml"/><Relationship Id="rId10" Type="http://schemas.openxmlformats.org/officeDocument/2006/relationships/image" Target="../media/image221.png"/><Relationship Id="rId31" Type="http://schemas.openxmlformats.org/officeDocument/2006/relationships/customXml" Target="../ink/ink227.xml"/><Relationship Id="rId44" Type="http://schemas.openxmlformats.org/officeDocument/2006/relationships/image" Target="../media/image238.png"/><Relationship Id="rId52" Type="http://schemas.openxmlformats.org/officeDocument/2006/relationships/image" Target="../media/image242.png"/></Relationships>
</file>

<file path=ppt/slides/_rels/slide8.xml.rels><?xml version="1.0" encoding="UTF-8" standalone="yes"?>
<Relationships xmlns="http://schemas.openxmlformats.org/package/2006/relationships"><Relationship Id="rId26" Type="http://schemas.openxmlformats.org/officeDocument/2006/relationships/customXml" Target="../ink/ink252.xml"/><Relationship Id="rId21" Type="http://schemas.openxmlformats.org/officeDocument/2006/relationships/image" Target="../media/image254.png"/><Relationship Id="rId42" Type="http://schemas.openxmlformats.org/officeDocument/2006/relationships/customXml" Target="../ink/ink260.xml"/><Relationship Id="rId47" Type="http://schemas.openxmlformats.org/officeDocument/2006/relationships/image" Target="../media/image267.png"/><Relationship Id="rId63" Type="http://schemas.openxmlformats.org/officeDocument/2006/relationships/image" Target="../media/image275.png"/><Relationship Id="rId68" Type="http://schemas.openxmlformats.org/officeDocument/2006/relationships/customXml" Target="../ink/ink273.xml"/><Relationship Id="rId84" Type="http://schemas.openxmlformats.org/officeDocument/2006/relationships/customXml" Target="../ink/ink281.xml"/><Relationship Id="rId89" Type="http://schemas.openxmlformats.org/officeDocument/2006/relationships/image" Target="../media/image288.png"/><Relationship Id="rId16" Type="http://schemas.openxmlformats.org/officeDocument/2006/relationships/customXml" Target="../ink/ink247.xml"/><Relationship Id="rId11" Type="http://schemas.openxmlformats.org/officeDocument/2006/relationships/image" Target="../media/image249.png"/><Relationship Id="rId32" Type="http://schemas.openxmlformats.org/officeDocument/2006/relationships/customXml" Target="../ink/ink255.xml"/><Relationship Id="rId37" Type="http://schemas.openxmlformats.org/officeDocument/2006/relationships/image" Target="../media/image262.png"/><Relationship Id="rId53" Type="http://schemas.openxmlformats.org/officeDocument/2006/relationships/image" Target="../media/image270.png"/><Relationship Id="rId58" Type="http://schemas.openxmlformats.org/officeDocument/2006/relationships/customXml" Target="../ink/ink268.xml"/><Relationship Id="rId74" Type="http://schemas.openxmlformats.org/officeDocument/2006/relationships/customXml" Target="../ink/ink276.xml"/><Relationship Id="rId79" Type="http://schemas.openxmlformats.org/officeDocument/2006/relationships/image" Target="../media/image283.png"/><Relationship Id="rId102" Type="http://schemas.openxmlformats.org/officeDocument/2006/relationships/customXml" Target="../ink/ink290.xml"/><Relationship Id="rId5" Type="http://schemas.openxmlformats.org/officeDocument/2006/relationships/image" Target="../media/image246.png"/><Relationship Id="rId90" Type="http://schemas.openxmlformats.org/officeDocument/2006/relationships/customXml" Target="../ink/ink284.xml"/><Relationship Id="rId95" Type="http://schemas.openxmlformats.org/officeDocument/2006/relationships/image" Target="../media/image291.png"/><Relationship Id="rId22" Type="http://schemas.openxmlformats.org/officeDocument/2006/relationships/customXml" Target="../ink/ink250.xml"/><Relationship Id="rId27" Type="http://schemas.openxmlformats.org/officeDocument/2006/relationships/image" Target="../media/image257.png"/><Relationship Id="rId43" Type="http://schemas.openxmlformats.org/officeDocument/2006/relationships/image" Target="../media/image265.png"/><Relationship Id="rId48" Type="http://schemas.openxmlformats.org/officeDocument/2006/relationships/customXml" Target="../ink/ink263.xml"/><Relationship Id="rId64" Type="http://schemas.openxmlformats.org/officeDocument/2006/relationships/customXml" Target="../ink/ink271.xml"/><Relationship Id="rId69" Type="http://schemas.openxmlformats.org/officeDocument/2006/relationships/image" Target="../media/image278.png"/><Relationship Id="rId80" Type="http://schemas.openxmlformats.org/officeDocument/2006/relationships/customXml" Target="../ink/ink279.xml"/><Relationship Id="rId85" Type="http://schemas.openxmlformats.org/officeDocument/2006/relationships/image" Target="../media/image286.png"/><Relationship Id="rId12" Type="http://schemas.openxmlformats.org/officeDocument/2006/relationships/customXml" Target="../ink/ink245.xml"/><Relationship Id="rId17" Type="http://schemas.openxmlformats.org/officeDocument/2006/relationships/image" Target="../media/image252.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258.xml"/><Relationship Id="rId46" Type="http://schemas.openxmlformats.org/officeDocument/2006/relationships/customXml" Target="../ink/ink262.xml"/><Relationship Id="rId59" Type="http://schemas.openxmlformats.org/officeDocument/2006/relationships/image" Target="../media/image273.png"/><Relationship Id="rId67" Type="http://schemas.openxmlformats.org/officeDocument/2006/relationships/image" Target="../media/image277.png"/><Relationship Id="rId103" Type="http://schemas.openxmlformats.org/officeDocument/2006/relationships/image" Target="../media/image295.png"/><Relationship Id="rId20" Type="http://schemas.openxmlformats.org/officeDocument/2006/relationships/customXml" Target="../ink/ink249.xml"/><Relationship Id="rId41" Type="http://schemas.openxmlformats.org/officeDocument/2006/relationships/image" Target="../media/image264.png"/><Relationship Id="rId54" Type="http://schemas.openxmlformats.org/officeDocument/2006/relationships/customXml" Target="../ink/ink266.xml"/><Relationship Id="rId62" Type="http://schemas.openxmlformats.org/officeDocument/2006/relationships/customXml" Target="../ink/ink270.xml"/><Relationship Id="rId70" Type="http://schemas.openxmlformats.org/officeDocument/2006/relationships/customXml" Target="../ink/ink274.xml"/><Relationship Id="rId75" Type="http://schemas.openxmlformats.org/officeDocument/2006/relationships/image" Target="../media/image281.png"/><Relationship Id="rId83" Type="http://schemas.openxmlformats.org/officeDocument/2006/relationships/image" Target="../media/image285.png"/><Relationship Id="rId88" Type="http://schemas.openxmlformats.org/officeDocument/2006/relationships/customXml" Target="../ink/ink283.xml"/><Relationship Id="rId91" Type="http://schemas.openxmlformats.org/officeDocument/2006/relationships/image" Target="../media/image289.png"/><Relationship Id="rId96" Type="http://schemas.openxmlformats.org/officeDocument/2006/relationships/customXml" Target="../ink/ink287.xml"/><Relationship Id="rId1" Type="http://schemas.openxmlformats.org/officeDocument/2006/relationships/slideLayout" Target="../slideLayouts/slideLayout1.xml"/><Relationship Id="rId6" Type="http://schemas.openxmlformats.org/officeDocument/2006/relationships/customXml" Target="../ink/ink242.xml"/><Relationship Id="rId15" Type="http://schemas.openxmlformats.org/officeDocument/2006/relationships/image" Target="../media/image251.png"/><Relationship Id="rId23" Type="http://schemas.openxmlformats.org/officeDocument/2006/relationships/image" Target="../media/image255.png"/><Relationship Id="rId28" Type="http://schemas.openxmlformats.org/officeDocument/2006/relationships/customXml" Target="../ink/ink253.xml"/><Relationship Id="rId36" Type="http://schemas.openxmlformats.org/officeDocument/2006/relationships/customXml" Target="../ink/ink257.xml"/><Relationship Id="rId49" Type="http://schemas.openxmlformats.org/officeDocument/2006/relationships/image" Target="../media/image268.png"/><Relationship Id="rId57" Type="http://schemas.openxmlformats.org/officeDocument/2006/relationships/image" Target="../media/image272.png"/><Relationship Id="rId10" Type="http://schemas.openxmlformats.org/officeDocument/2006/relationships/customXml" Target="../ink/ink244.xml"/><Relationship Id="rId31" Type="http://schemas.openxmlformats.org/officeDocument/2006/relationships/image" Target="../media/image259.png"/><Relationship Id="rId44" Type="http://schemas.openxmlformats.org/officeDocument/2006/relationships/customXml" Target="../ink/ink261.xml"/><Relationship Id="rId52" Type="http://schemas.openxmlformats.org/officeDocument/2006/relationships/customXml" Target="../ink/ink265.xml"/><Relationship Id="rId60" Type="http://schemas.openxmlformats.org/officeDocument/2006/relationships/customXml" Target="../ink/ink269.xml"/><Relationship Id="rId65" Type="http://schemas.openxmlformats.org/officeDocument/2006/relationships/image" Target="../media/image276.png"/><Relationship Id="rId73" Type="http://schemas.openxmlformats.org/officeDocument/2006/relationships/image" Target="../media/image280.png"/><Relationship Id="rId78" Type="http://schemas.openxmlformats.org/officeDocument/2006/relationships/customXml" Target="../ink/ink278.xml"/><Relationship Id="rId81" Type="http://schemas.openxmlformats.org/officeDocument/2006/relationships/image" Target="../media/image284.png"/><Relationship Id="rId86" Type="http://schemas.openxmlformats.org/officeDocument/2006/relationships/customXml" Target="../ink/ink282.xml"/><Relationship Id="rId94" Type="http://schemas.openxmlformats.org/officeDocument/2006/relationships/customXml" Target="../ink/ink286.xml"/><Relationship Id="rId99" Type="http://schemas.openxmlformats.org/officeDocument/2006/relationships/image" Target="../media/image293.png"/><Relationship Id="rId101" Type="http://schemas.openxmlformats.org/officeDocument/2006/relationships/image" Target="../media/image294.png"/><Relationship Id="rId4" Type="http://schemas.openxmlformats.org/officeDocument/2006/relationships/customXml" Target="../ink/ink241.xml"/><Relationship Id="rId9" Type="http://schemas.openxmlformats.org/officeDocument/2006/relationships/image" Target="../media/image248.png"/><Relationship Id="rId13" Type="http://schemas.openxmlformats.org/officeDocument/2006/relationships/image" Target="../media/image250.png"/><Relationship Id="rId18" Type="http://schemas.openxmlformats.org/officeDocument/2006/relationships/customXml" Target="../ink/ink248.xml"/><Relationship Id="rId39" Type="http://schemas.openxmlformats.org/officeDocument/2006/relationships/image" Target="../media/image263.png"/><Relationship Id="rId34" Type="http://schemas.openxmlformats.org/officeDocument/2006/relationships/customXml" Target="../ink/ink256.xml"/><Relationship Id="rId50" Type="http://schemas.openxmlformats.org/officeDocument/2006/relationships/customXml" Target="../ink/ink264.xml"/><Relationship Id="rId55" Type="http://schemas.openxmlformats.org/officeDocument/2006/relationships/image" Target="../media/image271.png"/><Relationship Id="rId76" Type="http://schemas.openxmlformats.org/officeDocument/2006/relationships/customXml" Target="../ink/ink277.xml"/><Relationship Id="rId97" Type="http://schemas.openxmlformats.org/officeDocument/2006/relationships/image" Target="../media/image292.png"/><Relationship Id="rId7" Type="http://schemas.openxmlformats.org/officeDocument/2006/relationships/image" Target="../media/image247.png"/><Relationship Id="rId71" Type="http://schemas.openxmlformats.org/officeDocument/2006/relationships/image" Target="../media/image279.png"/><Relationship Id="rId92" Type="http://schemas.openxmlformats.org/officeDocument/2006/relationships/customXml" Target="../ink/ink285.xml"/><Relationship Id="rId2" Type="http://schemas.openxmlformats.org/officeDocument/2006/relationships/notesSlide" Target="../notesSlides/notesSlide8.xml"/><Relationship Id="rId29" Type="http://schemas.openxmlformats.org/officeDocument/2006/relationships/image" Target="../media/image258.png"/><Relationship Id="rId24" Type="http://schemas.openxmlformats.org/officeDocument/2006/relationships/customXml" Target="../ink/ink251.xml"/><Relationship Id="rId40" Type="http://schemas.openxmlformats.org/officeDocument/2006/relationships/customXml" Target="../ink/ink259.xml"/><Relationship Id="rId45" Type="http://schemas.openxmlformats.org/officeDocument/2006/relationships/image" Target="../media/image266.png"/><Relationship Id="rId66" Type="http://schemas.openxmlformats.org/officeDocument/2006/relationships/customXml" Target="../ink/ink272.xml"/><Relationship Id="rId87" Type="http://schemas.openxmlformats.org/officeDocument/2006/relationships/image" Target="../media/image287.png"/><Relationship Id="rId61" Type="http://schemas.openxmlformats.org/officeDocument/2006/relationships/image" Target="../media/image274.png"/><Relationship Id="rId82" Type="http://schemas.openxmlformats.org/officeDocument/2006/relationships/customXml" Target="../ink/ink280.xml"/><Relationship Id="rId19" Type="http://schemas.openxmlformats.org/officeDocument/2006/relationships/image" Target="../media/image253.png"/><Relationship Id="rId14" Type="http://schemas.openxmlformats.org/officeDocument/2006/relationships/customXml" Target="../ink/ink246.xml"/><Relationship Id="rId30" Type="http://schemas.openxmlformats.org/officeDocument/2006/relationships/customXml" Target="../ink/ink254.xml"/><Relationship Id="rId35" Type="http://schemas.openxmlformats.org/officeDocument/2006/relationships/image" Target="../media/image261.png"/><Relationship Id="rId56" Type="http://schemas.openxmlformats.org/officeDocument/2006/relationships/customXml" Target="../ink/ink267.xml"/><Relationship Id="rId77" Type="http://schemas.openxmlformats.org/officeDocument/2006/relationships/image" Target="../media/image282.png"/><Relationship Id="rId100" Type="http://schemas.openxmlformats.org/officeDocument/2006/relationships/customXml" Target="../ink/ink289.xml"/><Relationship Id="rId8" Type="http://schemas.openxmlformats.org/officeDocument/2006/relationships/customXml" Target="../ink/ink243.xml"/><Relationship Id="rId51" Type="http://schemas.openxmlformats.org/officeDocument/2006/relationships/image" Target="../media/image269.png"/><Relationship Id="rId72" Type="http://schemas.openxmlformats.org/officeDocument/2006/relationships/customXml" Target="../ink/ink275.xml"/><Relationship Id="rId93" Type="http://schemas.openxmlformats.org/officeDocument/2006/relationships/image" Target="../media/image290.png"/><Relationship Id="rId98" Type="http://schemas.openxmlformats.org/officeDocument/2006/relationships/customXml" Target="../ink/ink28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customXml" Target="../ink/ink293.xml"/><Relationship Id="rId3" Type="http://schemas.openxmlformats.org/officeDocument/2006/relationships/image" Target="../media/image1.jpg"/><Relationship Id="rId7" Type="http://schemas.openxmlformats.org/officeDocument/2006/relationships/image" Target="../media/image29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299.png"/><Relationship Id="rId5" Type="http://schemas.openxmlformats.org/officeDocument/2006/relationships/image" Target="../media/image296.png"/><Relationship Id="rId10" Type="http://schemas.openxmlformats.org/officeDocument/2006/relationships/customXml" Target="../ink/ink294.xml"/><Relationship Id="rId4" Type="http://schemas.openxmlformats.org/officeDocument/2006/relationships/customXml" Target="../ink/ink291.xml"/><Relationship Id="rId9" Type="http://schemas.openxmlformats.org/officeDocument/2006/relationships/image" Target="../media/image29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9455" y="6545"/>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654003"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כד:יז-כג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24:17-23</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677108"/>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a:p>
            <a:pPr algn="ctr"/>
            <a:endParaRPr lang="en-US" sz="1800" dirty="0">
              <a:solidFill>
                <a:srgbClr val="FFFF00"/>
              </a:solidFill>
            </a:endParaRP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8530309" cy="644375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50" y="164846"/>
            <a:ext cx="7702380" cy="5693866"/>
          </a:xfrm>
          <a:prstGeom prst="rect">
            <a:avLst/>
          </a:prstGeom>
          <a:noFill/>
        </p:spPr>
        <p:txBody>
          <a:bodyPr wrap="square">
            <a:spAutoFit/>
          </a:bodyPr>
          <a:lstStyle/>
          <a:p>
            <a:pPr rtl="1">
              <a:spcBef>
                <a:spcPts val="0"/>
              </a:spcBef>
              <a:spcAft>
                <a:spcPts val="0"/>
              </a:spcAft>
            </a:pPr>
            <a:r>
              <a:rPr lang="en-US" sz="2400" b="1" i="0" u="none" strike="noStrike" dirty="0">
                <a:solidFill>
                  <a:srgbClr val="FFC000"/>
                </a:solidFill>
                <a:effectLst/>
                <a:latin typeface="Arial" panose="020B0604020202020204" pitchFamily="34" charset="0"/>
                <a:cs typeface="+mj-cs"/>
              </a:rPr>
              <a:t>Midrash </a:t>
            </a:r>
            <a:r>
              <a:rPr lang="en-US" sz="2400" b="1" i="0" u="none" strike="noStrike" dirty="0" err="1">
                <a:solidFill>
                  <a:srgbClr val="FFC000"/>
                </a:solidFill>
                <a:effectLst/>
                <a:latin typeface="Arial" panose="020B0604020202020204" pitchFamily="34" charset="0"/>
                <a:cs typeface="+mj-cs"/>
              </a:rPr>
              <a:t>Tanchuma</a:t>
            </a:r>
            <a:r>
              <a:rPr lang="en-US" sz="2400" b="1" i="0" u="none" strike="noStrike" dirty="0">
                <a:solidFill>
                  <a:srgbClr val="FFC000"/>
                </a:solidFill>
                <a:effectLst/>
                <a:latin typeface="Arial" panose="020B0604020202020204" pitchFamily="34" charset="0"/>
                <a:cs typeface="+mj-cs"/>
              </a:rPr>
              <a:t> </a:t>
            </a:r>
            <a:r>
              <a:rPr lang="en-US" sz="2400" b="1" i="0" u="none" strike="noStrike" dirty="0" err="1">
                <a:solidFill>
                  <a:srgbClr val="FFC000"/>
                </a:solidFill>
                <a:effectLst/>
                <a:latin typeface="Arial" panose="020B0604020202020204" pitchFamily="34" charset="0"/>
                <a:cs typeface="+mj-cs"/>
              </a:rPr>
              <a:t>Mishpatim</a:t>
            </a:r>
            <a:r>
              <a:rPr lang="en-US" sz="2400" b="1" i="0" u="none" strike="noStrike" dirty="0">
                <a:solidFill>
                  <a:srgbClr val="FFC000"/>
                </a:solidFill>
                <a:effectLst/>
                <a:latin typeface="Arial" panose="020B0604020202020204" pitchFamily="34" charset="0"/>
                <a:cs typeface="+mj-cs"/>
              </a:rPr>
              <a:t> 18:10</a:t>
            </a:r>
          </a:p>
          <a:p>
            <a:pPr algn="r" rtl="1">
              <a:spcBef>
                <a:spcPts val="0"/>
              </a:spcBef>
              <a:spcAft>
                <a:spcPts val="0"/>
              </a:spcAft>
            </a:pPr>
            <a:r>
              <a:rPr lang="he-IL" sz="2800" i="0" u="none" strike="noStrike" dirty="0">
                <a:solidFill>
                  <a:srgbClr val="FFFF00"/>
                </a:solidFill>
                <a:effectLst/>
                <a:latin typeface="Arial" panose="020B0604020202020204" pitchFamily="34" charset="0"/>
                <a:cs typeface="+mj-cs"/>
              </a:rPr>
              <a:t>וְכֵן הוּא עוֹשֶׂה לֶעָתִיד, נִפְרָע מִן הַשָּׂרִים שֶׁל אֻמּוֹת הָעוֹלָם תְּחִלָּה, וְאַחַר כָּךְ עַל מַלְכֵי הָאֻמּוֹת, שֶׁנֶּאֱמַר: וְהָיָה בַּיּוֹם הַהוּא יִפְקֹד ה' עַל צְבָא הַמָּרוֹם וְעַל מַלְכֵי הָאֲדָמָה עַל הָאֲדָמָה (ישעיה כד, כא). אָמַר לָהֶם הַקָּדוֹשׁ בָּרוּךְ הוּא לְיִשְׂרָאֵל: בָּעוֹלָם הַזֶּה, מַלְאָךְ הָיִיתִי מְשַׁלֵּחַ לְהַבְרִיחַ מִפְּנֵיכֶם אֻמּוֹת הָעוֹלָם. אֲבָל לֶעָתִיד, אֲנִי מַנְהִיג אֶתְכֶם וְאֵלִיָּהוּ אֲנִי מְשַׁלֵחַ לִפְנֵיכֶם, שֶׁנֶּאֱמַר: הִנֵּה אָנֹכִי שֹׁלֵחַ לָכֶם אֵת אֵלִיָּה הַנָּבִיא לִפְנֵי בּוֹא יוֹם ה' הַגָּדוֹל וְהַנּוֹרָא (מלאכי ג, כג).</a:t>
            </a:r>
          </a:p>
          <a:p>
            <a:pPr rtl="1">
              <a:spcBef>
                <a:spcPts val="0"/>
              </a:spcBef>
              <a:spcAft>
                <a:spcPts val="0"/>
              </a:spcAft>
            </a:pPr>
            <a:r>
              <a:rPr lang="en-US" i="0" u="none" strike="noStrike" dirty="0">
                <a:solidFill>
                  <a:srgbClr val="FFC000"/>
                </a:solidFill>
                <a:effectLst/>
                <a:latin typeface="Arial" panose="020B0604020202020204" pitchFamily="34" charset="0"/>
                <a:cs typeface="+mj-cs"/>
              </a:rPr>
              <a:t>And so He would do in the future, He would punish their guardian angels and then the kings of the nations, as it is said: And it shall come to pass in that day, that the Lord will punish the host of the high heaven on high, and the kings of the earth upon the earth (Isa. 24:21). The Holy One, blessed be He, said to Israel: In this world I will send an angel to make the peoples of the world flee from you, but in the future I will lead you and I will send Elijah before you, as it is said: Behold, I will send you Elijah the prophet before the coming of the great and terrible day of the Lord (Mal. 3:24).</a:t>
            </a:r>
            <a:endParaRPr lang="el-GR" i="0" u="none" strike="noStrike" dirty="0">
              <a:solidFill>
                <a:srgbClr val="FFFF00"/>
              </a:solidFill>
              <a:effectLst/>
              <a:latin typeface="Arial" panose="020B0604020202020204" pitchFamily="34" charset="0"/>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1C60E6D-75A9-E90E-7697-92902EDCD34B}"/>
                  </a:ext>
                </a:extLst>
              </p14:cNvPr>
              <p14:cNvContentPartPr/>
              <p14:nvPr/>
            </p14:nvContentPartPr>
            <p14:xfrm>
              <a:off x="3998061" y="3768564"/>
              <a:ext cx="3676320" cy="116280"/>
            </p14:xfrm>
          </p:contentPart>
        </mc:Choice>
        <mc:Fallback>
          <p:pic>
            <p:nvPicPr>
              <p:cNvPr id="2" name="Ink 1">
                <a:extLst>
                  <a:ext uri="{FF2B5EF4-FFF2-40B4-BE49-F238E27FC236}">
                    <a16:creationId xmlns:a16="http://schemas.microsoft.com/office/drawing/2014/main" id="{21C60E6D-75A9-E90E-7697-92902EDCD34B}"/>
                  </a:ext>
                </a:extLst>
              </p:cNvPr>
              <p:cNvPicPr/>
              <p:nvPr/>
            </p:nvPicPr>
            <p:blipFill>
              <a:blip r:embed="rId5"/>
              <a:stretch>
                <a:fillRect/>
              </a:stretch>
            </p:blipFill>
            <p:spPr>
              <a:xfrm>
                <a:off x="3980421" y="3750564"/>
                <a:ext cx="3711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5674B96-E1D3-B8EC-CCF8-B5386AA2D85E}"/>
                  </a:ext>
                </a:extLst>
              </p14:cNvPr>
              <p14:cNvContentPartPr/>
              <p14:nvPr/>
            </p14:nvContentPartPr>
            <p14:xfrm>
              <a:off x="477981" y="4038204"/>
              <a:ext cx="4743360" cy="125640"/>
            </p14:xfrm>
          </p:contentPart>
        </mc:Choice>
        <mc:Fallback>
          <p:pic>
            <p:nvPicPr>
              <p:cNvPr id="3" name="Ink 2">
                <a:extLst>
                  <a:ext uri="{FF2B5EF4-FFF2-40B4-BE49-F238E27FC236}">
                    <a16:creationId xmlns:a16="http://schemas.microsoft.com/office/drawing/2014/main" id="{E5674B96-E1D3-B8EC-CCF8-B5386AA2D85E}"/>
                  </a:ext>
                </a:extLst>
              </p:cNvPr>
              <p:cNvPicPr/>
              <p:nvPr/>
            </p:nvPicPr>
            <p:blipFill>
              <a:blip r:embed="rId7"/>
              <a:stretch>
                <a:fillRect/>
              </a:stretch>
            </p:blipFill>
            <p:spPr>
              <a:xfrm>
                <a:off x="460341" y="4020564"/>
                <a:ext cx="4779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E97C456-0FAD-4E3B-9095-02DB6B53A600}"/>
                  </a:ext>
                </a:extLst>
              </p14:cNvPr>
              <p14:cNvContentPartPr/>
              <p14:nvPr/>
            </p14:nvContentPartPr>
            <p14:xfrm>
              <a:off x="4295781" y="4343124"/>
              <a:ext cx="3114720" cy="66960"/>
            </p14:xfrm>
          </p:contentPart>
        </mc:Choice>
        <mc:Fallback>
          <p:pic>
            <p:nvPicPr>
              <p:cNvPr id="4" name="Ink 3">
                <a:extLst>
                  <a:ext uri="{FF2B5EF4-FFF2-40B4-BE49-F238E27FC236}">
                    <a16:creationId xmlns:a16="http://schemas.microsoft.com/office/drawing/2014/main" id="{1E97C456-0FAD-4E3B-9095-02DB6B53A600}"/>
                  </a:ext>
                </a:extLst>
              </p:cNvPr>
              <p:cNvPicPr/>
              <p:nvPr/>
            </p:nvPicPr>
            <p:blipFill>
              <a:blip r:embed="rId9"/>
              <a:stretch>
                <a:fillRect/>
              </a:stretch>
            </p:blipFill>
            <p:spPr>
              <a:xfrm>
                <a:off x="4277781" y="4325484"/>
                <a:ext cx="3150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0B16A79-DA3A-647E-0F51-4562230C39DB}"/>
                  </a:ext>
                </a:extLst>
              </p14:cNvPr>
              <p14:cNvContentPartPr/>
              <p14:nvPr/>
            </p14:nvContentPartPr>
            <p14:xfrm>
              <a:off x="4348701" y="4644804"/>
              <a:ext cx="904680" cy="46800"/>
            </p14:xfrm>
          </p:contentPart>
        </mc:Choice>
        <mc:Fallback>
          <p:pic>
            <p:nvPicPr>
              <p:cNvPr id="7" name="Ink 6">
                <a:extLst>
                  <a:ext uri="{FF2B5EF4-FFF2-40B4-BE49-F238E27FC236}">
                    <a16:creationId xmlns:a16="http://schemas.microsoft.com/office/drawing/2014/main" id="{90B16A79-DA3A-647E-0F51-4562230C39DB}"/>
                  </a:ext>
                </a:extLst>
              </p:cNvPr>
              <p:cNvPicPr/>
              <p:nvPr/>
            </p:nvPicPr>
            <p:blipFill>
              <a:blip r:embed="rId11"/>
              <a:stretch>
                <a:fillRect/>
              </a:stretch>
            </p:blipFill>
            <p:spPr>
              <a:xfrm>
                <a:off x="4330701" y="4627164"/>
                <a:ext cx="940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A685BF6-75B3-B236-0DA1-5C00A5D9633B}"/>
                  </a:ext>
                </a:extLst>
              </p14:cNvPr>
              <p14:cNvContentPartPr/>
              <p14:nvPr/>
            </p14:nvContentPartPr>
            <p14:xfrm>
              <a:off x="6501861" y="1924284"/>
              <a:ext cx="1432080" cy="90720"/>
            </p14:xfrm>
          </p:contentPart>
        </mc:Choice>
        <mc:Fallback>
          <p:pic>
            <p:nvPicPr>
              <p:cNvPr id="9" name="Ink 8">
                <a:extLst>
                  <a:ext uri="{FF2B5EF4-FFF2-40B4-BE49-F238E27FC236}">
                    <a16:creationId xmlns:a16="http://schemas.microsoft.com/office/drawing/2014/main" id="{9A685BF6-75B3-B236-0DA1-5C00A5D9633B}"/>
                  </a:ext>
                </a:extLst>
              </p:cNvPr>
              <p:cNvPicPr/>
              <p:nvPr/>
            </p:nvPicPr>
            <p:blipFill>
              <a:blip r:embed="rId13"/>
              <a:stretch>
                <a:fillRect/>
              </a:stretch>
            </p:blipFill>
            <p:spPr>
              <a:xfrm>
                <a:off x="6483861" y="1906284"/>
                <a:ext cx="1467720" cy="126360"/>
              </a:xfrm>
              <a:prstGeom prst="rect">
                <a:avLst/>
              </a:prstGeom>
            </p:spPr>
          </p:pic>
        </mc:Fallback>
      </mc:AlternateContent>
      <p:grpSp>
        <p:nvGrpSpPr>
          <p:cNvPr id="14" name="Group 13">
            <a:extLst>
              <a:ext uri="{FF2B5EF4-FFF2-40B4-BE49-F238E27FC236}">
                <a16:creationId xmlns:a16="http://schemas.microsoft.com/office/drawing/2014/main" id="{BE5B23B3-FAFC-D802-6708-BDB144D74C6E}"/>
              </a:ext>
            </a:extLst>
          </p:cNvPr>
          <p:cNvGrpSpPr/>
          <p:nvPr/>
        </p:nvGrpSpPr>
        <p:grpSpPr>
          <a:xfrm>
            <a:off x="3040101" y="1439364"/>
            <a:ext cx="5052600" cy="569160"/>
            <a:chOff x="3040101" y="1439364"/>
            <a:chExt cx="5052600" cy="56916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455F8FF-7FFE-A9EA-CA4F-8AB0F0E9AA84}"/>
                    </a:ext>
                  </a:extLst>
                </p14:cNvPr>
                <p14:cNvContentPartPr/>
                <p14:nvPr/>
              </p14:nvContentPartPr>
              <p14:xfrm>
                <a:off x="6515901" y="1439364"/>
                <a:ext cx="1576800" cy="569160"/>
              </p14:xfrm>
            </p:contentPart>
          </mc:Choice>
          <mc:Fallback>
            <p:pic>
              <p:nvPicPr>
                <p:cNvPr id="11" name="Ink 10">
                  <a:extLst>
                    <a:ext uri="{FF2B5EF4-FFF2-40B4-BE49-F238E27FC236}">
                      <a16:creationId xmlns:a16="http://schemas.microsoft.com/office/drawing/2014/main" id="{C455F8FF-7FFE-A9EA-CA4F-8AB0F0E9AA84}"/>
                    </a:ext>
                  </a:extLst>
                </p:cNvPr>
                <p:cNvPicPr/>
                <p:nvPr/>
              </p:nvPicPr>
              <p:blipFill>
                <a:blip r:embed="rId15"/>
                <a:stretch>
                  <a:fillRect/>
                </a:stretch>
              </p:blipFill>
              <p:spPr>
                <a:xfrm>
                  <a:off x="6498261" y="1421364"/>
                  <a:ext cx="161244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E427285-4808-B58D-A08C-185B56955B1B}"/>
                    </a:ext>
                  </a:extLst>
                </p14:cNvPr>
                <p14:cNvContentPartPr/>
                <p14:nvPr/>
              </p14:nvContentPartPr>
              <p14:xfrm>
                <a:off x="4384701" y="1441524"/>
                <a:ext cx="2141640" cy="369720"/>
              </p14:xfrm>
            </p:contentPart>
          </mc:Choice>
          <mc:Fallback>
            <p:pic>
              <p:nvPicPr>
                <p:cNvPr id="12" name="Ink 11">
                  <a:extLst>
                    <a:ext uri="{FF2B5EF4-FFF2-40B4-BE49-F238E27FC236}">
                      <a16:creationId xmlns:a16="http://schemas.microsoft.com/office/drawing/2014/main" id="{1E427285-4808-B58D-A08C-185B56955B1B}"/>
                    </a:ext>
                  </a:extLst>
                </p:cNvPr>
                <p:cNvPicPr/>
                <p:nvPr/>
              </p:nvPicPr>
              <p:blipFill>
                <a:blip r:embed="rId17"/>
                <a:stretch>
                  <a:fillRect/>
                </a:stretch>
              </p:blipFill>
              <p:spPr>
                <a:xfrm>
                  <a:off x="4366701" y="1423524"/>
                  <a:ext cx="21772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28F7517-805D-D172-0C93-5E807FD6D330}"/>
                    </a:ext>
                  </a:extLst>
                </p14:cNvPr>
                <p14:cNvContentPartPr/>
                <p14:nvPr/>
              </p14:nvContentPartPr>
              <p14:xfrm>
                <a:off x="3040101" y="1481844"/>
                <a:ext cx="3401640" cy="461520"/>
              </p14:xfrm>
            </p:contentPart>
          </mc:Choice>
          <mc:Fallback>
            <p:pic>
              <p:nvPicPr>
                <p:cNvPr id="13" name="Ink 12">
                  <a:extLst>
                    <a:ext uri="{FF2B5EF4-FFF2-40B4-BE49-F238E27FC236}">
                      <a16:creationId xmlns:a16="http://schemas.microsoft.com/office/drawing/2014/main" id="{F28F7517-805D-D172-0C93-5E807FD6D330}"/>
                    </a:ext>
                  </a:extLst>
                </p:cNvPr>
                <p:cNvPicPr/>
                <p:nvPr/>
              </p:nvPicPr>
              <p:blipFill>
                <a:blip r:embed="rId19"/>
                <a:stretch>
                  <a:fillRect/>
                </a:stretch>
              </p:blipFill>
              <p:spPr>
                <a:xfrm>
                  <a:off x="3022101" y="1463844"/>
                  <a:ext cx="3437280" cy="497160"/>
                </a:xfrm>
                <a:prstGeom prst="rect">
                  <a:avLst/>
                </a:prstGeom>
              </p:spPr>
            </p:pic>
          </mc:Fallback>
        </mc:AlternateContent>
      </p:grpSp>
      <p:grpSp>
        <p:nvGrpSpPr>
          <p:cNvPr id="19" name="Group 18">
            <a:extLst>
              <a:ext uri="{FF2B5EF4-FFF2-40B4-BE49-F238E27FC236}">
                <a16:creationId xmlns:a16="http://schemas.microsoft.com/office/drawing/2014/main" id="{5EEC8C66-DBD1-AEBE-927D-B6F2060CDD93}"/>
              </a:ext>
            </a:extLst>
          </p:cNvPr>
          <p:cNvGrpSpPr/>
          <p:nvPr/>
        </p:nvGrpSpPr>
        <p:grpSpPr>
          <a:xfrm>
            <a:off x="8087301" y="1056324"/>
            <a:ext cx="302400" cy="509760"/>
            <a:chOff x="8087301" y="1056324"/>
            <a:chExt cx="302400" cy="50976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5B9016C-44D0-5717-184A-C73FF33FB3E1}"/>
                    </a:ext>
                  </a:extLst>
                </p14:cNvPr>
                <p14:cNvContentPartPr/>
                <p14:nvPr/>
              </p14:nvContentPartPr>
              <p14:xfrm>
                <a:off x="8169741" y="1315164"/>
                <a:ext cx="189000" cy="87480"/>
              </p14:xfrm>
            </p:contentPart>
          </mc:Choice>
          <mc:Fallback>
            <p:pic>
              <p:nvPicPr>
                <p:cNvPr id="15" name="Ink 14">
                  <a:extLst>
                    <a:ext uri="{FF2B5EF4-FFF2-40B4-BE49-F238E27FC236}">
                      <a16:creationId xmlns:a16="http://schemas.microsoft.com/office/drawing/2014/main" id="{D5B9016C-44D0-5717-184A-C73FF33FB3E1}"/>
                    </a:ext>
                  </a:extLst>
                </p:cNvPr>
                <p:cNvPicPr/>
                <p:nvPr/>
              </p:nvPicPr>
              <p:blipFill>
                <a:blip r:embed="rId21"/>
                <a:stretch>
                  <a:fillRect/>
                </a:stretch>
              </p:blipFill>
              <p:spPr>
                <a:xfrm>
                  <a:off x="8151741" y="1297164"/>
                  <a:ext cx="224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BBA68D4-765C-6381-8C0B-7CB1D990B13B}"/>
                    </a:ext>
                  </a:extLst>
                </p14:cNvPr>
                <p14:cNvContentPartPr/>
                <p14:nvPr/>
              </p14:nvContentPartPr>
              <p14:xfrm>
                <a:off x="8180901" y="1056324"/>
                <a:ext cx="196560" cy="509760"/>
              </p14:xfrm>
            </p:contentPart>
          </mc:Choice>
          <mc:Fallback>
            <p:pic>
              <p:nvPicPr>
                <p:cNvPr id="16" name="Ink 15">
                  <a:extLst>
                    <a:ext uri="{FF2B5EF4-FFF2-40B4-BE49-F238E27FC236}">
                      <a16:creationId xmlns:a16="http://schemas.microsoft.com/office/drawing/2014/main" id="{5BBA68D4-765C-6381-8C0B-7CB1D990B13B}"/>
                    </a:ext>
                  </a:extLst>
                </p:cNvPr>
                <p:cNvPicPr/>
                <p:nvPr/>
              </p:nvPicPr>
              <p:blipFill>
                <a:blip r:embed="rId23"/>
                <a:stretch>
                  <a:fillRect/>
                </a:stretch>
              </p:blipFill>
              <p:spPr>
                <a:xfrm>
                  <a:off x="8162901" y="1038684"/>
                  <a:ext cx="23220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4DD55E8-076D-225B-7331-3E5F45E63140}"/>
                    </a:ext>
                  </a:extLst>
                </p14:cNvPr>
                <p14:cNvContentPartPr/>
                <p14:nvPr/>
              </p14:nvContentPartPr>
              <p14:xfrm>
                <a:off x="8193501" y="1181244"/>
                <a:ext cx="103680" cy="375120"/>
              </p14:xfrm>
            </p:contentPart>
          </mc:Choice>
          <mc:Fallback>
            <p:pic>
              <p:nvPicPr>
                <p:cNvPr id="17" name="Ink 16">
                  <a:extLst>
                    <a:ext uri="{FF2B5EF4-FFF2-40B4-BE49-F238E27FC236}">
                      <a16:creationId xmlns:a16="http://schemas.microsoft.com/office/drawing/2014/main" id="{C4DD55E8-076D-225B-7331-3E5F45E63140}"/>
                    </a:ext>
                  </a:extLst>
                </p:cNvPr>
                <p:cNvPicPr/>
                <p:nvPr/>
              </p:nvPicPr>
              <p:blipFill>
                <a:blip r:embed="rId25"/>
                <a:stretch>
                  <a:fillRect/>
                </a:stretch>
              </p:blipFill>
              <p:spPr>
                <a:xfrm>
                  <a:off x="8175501" y="1163244"/>
                  <a:ext cx="1393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B92D7B0-FDE9-57D7-993F-2A877BBFF120}"/>
                    </a:ext>
                  </a:extLst>
                </p14:cNvPr>
                <p14:cNvContentPartPr/>
                <p14:nvPr/>
              </p14:nvContentPartPr>
              <p14:xfrm>
                <a:off x="8087301" y="1247844"/>
                <a:ext cx="302400" cy="207000"/>
              </p14:xfrm>
            </p:contentPart>
          </mc:Choice>
          <mc:Fallback>
            <p:pic>
              <p:nvPicPr>
                <p:cNvPr id="18" name="Ink 17">
                  <a:extLst>
                    <a:ext uri="{FF2B5EF4-FFF2-40B4-BE49-F238E27FC236}">
                      <a16:creationId xmlns:a16="http://schemas.microsoft.com/office/drawing/2014/main" id="{AB92D7B0-FDE9-57D7-993F-2A877BBFF120}"/>
                    </a:ext>
                  </a:extLst>
                </p:cNvPr>
                <p:cNvPicPr/>
                <p:nvPr/>
              </p:nvPicPr>
              <p:blipFill>
                <a:blip r:embed="rId27"/>
                <a:stretch>
                  <a:fillRect/>
                </a:stretch>
              </p:blipFill>
              <p:spPr>
                <a:xfrm>
                  <a:off x="8069661" y="1229844"/>
                  <a:ext cx="338040" cy="24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B7EAB33C-EEA8-4730-CE09-64F875ABE0A6}"/>
                  </a:ext>
                </a:extLst>
              </p14:cNvPr>
              <p14:cNvContentPartPr/>
              <p14:nvPr/>
            </p14:nvContentPartPr>
            <p14:xfrm>
              <a:off x="6066621" y="4359684"/>
              <a:ext cx="34560" cy="32040"/>
            </p14:xfrm>
          </p:contentPart>
        </mc:Choice>
        <mc:Fallback>
          <p:pic>
            <p:nvPicPr>
              <p:cNvPr id="20" name="Ink 19">
                <a:extLst>
                  <a:ext uri="{FF2B5EF4-FFF2-40B4-BE49-F238E27FC236}">
                    <a16:creationId xmlns:a16="http://schemas.microsoft.com/office/drawing/2014/main" id="{B7EAB33C-EEA8-4730-CE09-64F875ABE0A6}"/>
                  </a:ext>
                </a:extLst>
              </p:cNvPr>
              <p:cNvPicPr/>
              <p:nvPr/>
            </p:nvPicPr>
            <p:blipFill>
              <a:blip r:embed="rId29"/>
              <a:stretch>
                <a:fillRect/>
              </a:stretch>
            </p:blipFill>
            <p:spPr>
              <a:xfrm>
                <a:off x="6048981" y="4341684"/>
                <a:ext cx="70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0852666-CC9E-07C4-3E80-3CC8C764E667}"/>
                  </a:ext>
                </a:extLst>
              </p14:cNvPr>
              <p14:cNvContentPartPr/>
              <p14:nvPr/>
            </p14:nvContentPartPr>
            <p14:xfrm>
              <a:off x="3907341" y="5434284"/>
              <a:ext cx="54360" cy="58320"/>
            </p14:xfrm>
          </p:contentPart>
        </mc:Choice>
        <mc:Fallback>
          <p:pic>
            <p:nvPicPr>
              <p:cNvPr id="21" name="Ink 20">
                <a:extLst>
                  <a:ext uri="{FF2B5EF4-FFF2-40B4-BE49-F238E27FC236}">
                    <a16:creationId xmlns:a16="http://schemas.microsoft.com/office/drawing/2014/main" id="{50852666-CC9E-07C4-3E80-3CC8C764E667}"/>
                  </a:ext>
                </a:extLst>
              </p:cNvPr>
              <p:cNvPicPr/>
              <p:nvPr/>
            </p:nvPicPr>
            <p:blipFill>
              <a:blip r:embed="rId31"/>
              <a:stretch>
                <a:fillRect/>
              </a:stretch>
            </p:blipFill>
            <p:spPr>
              <a:xfrm>
                <a:off x="3889341" y="5416644"/>
                <a:ext cx="90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5D06D72A-E467-791E-7860-242678CE3D19}"/>
                  </a:ext>
                </a:extLst>
              </p14:cNvPr>
              <p14:cNvContentPartPr/>
              <p14:nvPr/>
            </p14:nvContentPartPr>
            <p14:xfrm>
              <a:off x="6001461" y="5469204"/>
              <a:ext cx="372960" cy="40320"/>
            </p14:xfrm>
          </p:contentPart>
        </mc:Choice>
        <mc:Fallback>
          <p:pic>
            <p:nvPicPr>
              <p:cNvPr id="22" name="Ink 21">
                <a:extLst>
                  <a:ext uri="{FF2B5EF4-FFF2-40B4-BE49-F238E27FC236}">
                    <a16:creationId xmlns:a16="http://schemas.microsoft.com/office/drawing/2014/main" id="{5D06D72A-E467-791E-7860-242678CE3D19}"/>
                  </a:ext>
                </a:extLst>
              </p:cNvPr>
              <p:cNvPicPr/>
              <p:nvPr/>
            </p:nvPicPr>
            <p:blipFill>
              <a:blip r:embed="rId33"/>
              <a:stretch>
                <a:fillRect/>
              </a:stretch>
            </p:blipFill>
            <p:spPr>
              <a:xfrm>
                <a:off x="5983821" y="5451564"/>
                <a:ext cx="408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1E14100B-E26E-123D-562B-F2D1D960AA32}"/>
                  </a:ext>
                </a:extLst>
              </p14:cNvPr>
              <p14:cNvContentPartPr/>
              <p14:nvPr/>
            </p14:nvContentPartPr>
            <p14:xfrm>
              <a:off x="6098661" y="3552204"/>
              <a:ext cx="1725120" cy="401040"/>
            </p14:xfrm>
          </p:contentPart>
        </mc:Choice>
        <mc:Fallback>
          <p:pic>
            <p:nvPicPr>
              <p:cNvPr id="23" name="Ink 22">
                <a:extLst>
                  <a:ext uri="{FF2B5EF4-FFF2-40B4-BE49-F238E27FC236}">
                    <a16:creationId xmlns:a16="http://schemas.microsoft.com/office/drawing/2014/main" id="{1E14100B-E26E-123D-562B-F2D1D960AA32}"/>
                  </a:ext>
                </a:extLst>
              </p:cNvPr>
              <p:cNvPicPr/>
              <p:nvPr/>
            </p:nvPicPr>
            <p:blipFill>
              <a:blip r:embed="rId35"/>
              <a:stretch>
                <a:fillRect/>
              </a:stretch>
            </p:blipFill>
            <p:spPr>
              <a:xfrm>
                <a:off x="6081021" y="3534204"/>
                <a:ext cx="17607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2" name="Ink 61">
                <a:extLst>
                  <a:ext uri="{FF2B5EF4-FFF2-40B4-BE49-F238E27FC236}">
                    <a16:creationId xmlns:a16="http://schemas.microsoft.com/office/drawing/2014/main" id="{ED374089-BB74-9CC4-442E-C17349C761BD}"/>
                  </a:ext>
                </a:extLst>
              </p14:cNvPr>
              <p14:cNvContentPartPr/>
              <p14:nvPr/>
            </p14:nvContentPartPr>
            <p14:xfrm>
              <a:off x="11902221" y="276924"/>
              <a:ext cx="169560" cy="1831320"/>
            </p14:xfrm>
          </p:contentPart>
        </mc:Choice>
        <mc:Fallback>
          <p:pic>
            <p:nvPicPr>
              <p:cNvPr id="62" name="Ink 61">
                <a:extLst>
                  <a:ext uri="{FF2B5EF4-FFF2-40B4-BE49-F238E27FC236}">
                    <a16:creationId xmlns:a16="http://schemas.microsoft.com/office/drawing/2014/main" id="{ED374089-BB74-9CC4-442E-C17349C761BD}"/>
                  </a:ext>
                </a:extLst>
              </p:cNvPr>
              <p:cNvPicPr/>
              <p:nvPr/>
            </p:nvPicPr>
            <p:blipFill>
              <a:blip r:embed="rId37"/>
              <a:stretch>
                <a:fillRect/>
              </a:stretch>
            </p:blipFill>
            <p:spPr>
              <a:xfrm>
                <a:off x="11884581" y="259284"/>
                <a:ext cx="205200" cy="1866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3" name="Ink 62">
                <a:extLst>
                  <a:ext uri="{FF2B5EF4-FFF2-40B4-BE49-F238E27FC236}">
                    <a16:creationId xmlns:a16="http://schemas.microsoft.com/office/drawing/2014/main" id="{A4153D40-1B84-FAAF-8490-F964E96D0EEE}"/>
                  </a:ext>
                </a:extLst>
              </p14:cNvPr>
              <p14:cNvContentPartPr/>
              <p14:nvPr/>
            </p14:nvContentPartPr>
            <p14:xfrm>
              <a:off x="11373381" y="2200404"/>
              <a:ext cx="18360" cy="9360"/>
            </p14:xfrm>
          </p:contentPart>
        </mc:Choice>
        <mc:Fallback>
          <p:pic>
            <p:nvPicPr>
              <p:cNvPr id="63" name="Ink 62">
                <a:extLst>
                  <a:ext uri="{FF2B5EF4-FFF2-40B4-BE49-F238E27FC236}">
                    <a16:creationId xmlns:a16="http://schemas.microsoft.com/office/drawing/2014/main" id="{A4153D40-1B84-FAAF-8490-F964E96D0EEE}"/>
                  </a:ext>
                </a:extLst>
              </p:cNvPr>
              <p:cNvPicPr/>
              <p:nvPr/>
            </p:nvPicPr>
            <p:blipFill>
              <a:blip r:embed="rId39"/>
              <a:stretch>
                <a:fillRect/>
              </a:stretch>
            </p:blipFill>
            <p:spPr>
              <a:xfrm>
                <a:off x="11355741" y="2182404"/>
                <a:ext cx="54000" cy="45000"/>
              </a:xfrm>
              <a:prstGeom prst="rect">
                <a:avLst/>
              </a:prstGeom>
            </p:spPr>
          </p:pic>
        </mc:Fallback>
      </mc:AlternateContent>
      <p:grpSp>
        <p:nvGrpSpPr>
          <p:cNvPr id="73" name="Group 72">
            <a:extLst>
              <a:ext uri="{FF2B5EF4-FFF2-40B4-BE49-F238E27FC236}">
                <a16:creationId xmlns:a16="http://schemas.microsoft.com/office/drawing/2014/main" id="{75F223AB-9288-2453-5211-0939AAB4528C}"/>
              </a:ext>
            </a:extLst>
          </p:cNvPr>
          <p:cNvGrpSpPr/>
          <p:nvPr/>
        </p:nvGrpSpPr>
        <p:grpSpPr>
          <a:xfrm>
            <a:off x="7919901" y="3467964"/>
            <a:ext cx="554400" cy="478800"/>
            <a:chOff x="7919901" y="3467964"/>
            <a:chExt cx="554400" cy="478800"/>
          </a:xfrm>
        </p:grpSpPr>
        <mc:AlternateContent xmlns:mc="http://schemas.openxmlformats.org/markup-compatibility/2006">
          <mc:Choice xmlns:p14="http://schemas.microsoft.com/office/powerpoint/2010/main" Requires="p14">
            <p:contentPart p14:bwMode="auto" r:id="rId40">
              <p14:nvContentPartPr>
                <p14:cNvPr id="69" name="Ink 68">
                  <a:extLst>
                    <a:ext uri="{FF2B5EF4-FFF2-40B4-BE49-F238E27FC236}">
                      <a16:creationId xmlns:a16="http://schemas.microsoft.com/office/drawing/2014/main" id="{46471A1C-8B5A-6D4E-0C9E-BAA09536C247}"/>
                    </a:ext>
                  </a:extLst>
                </p14:cNvPr>
                <p14:cNvContentPartPr/>
                <p14:nvPr/>
              </p14:nvContentPartPr>
              <p14:xfrm>
                <a:off x="7944381" y="3603324"/>
                <a:ext cx="311040" cy="129600"/>
              </p14:xfrm>
            </p:contentPart>
          </mc:Choice>
          <mc:Fallback>
            <p:pic>
              <p:nvPicPr>
                <p:cNvPr id="69" name="Ink 68">
                  <a:extLst>
                    <a:ext uri="{FF2B5EF4-FFF2-40B4-BE49-F238E27FC236}">
                      <a16:creationId xmlns:a16="http://schemas.microsoft.com/office/drawing/2014/main" id="{46471A1C-8B5A-6D4E-0C9E-BAA09536C247}"/>
                    </a:ext>
                  </a:extLst>
                </p:cNvPr>
                <p:cNvPicPr/>
                <p:nvPr/>
              </p:nvPicPr>
              <p:blipFill>
                <a:blip r:embed="rId41"/>
                <a:stretch>
                  <a:fillRect/>
                </a:stretch>
              </p:blipFill>
              <p:spPr>
                <a:xfrm>
                  <a:off x="7926741" y="3585324"/>
                  <a:ext cx="346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0" name="Ink 69">
                  <a:extLst>
                    <a:ext uri="{FF2B5EF4-FFF2-40B4-BE49-F238E27FC236}">
                      <a16:creationId xmlns:a16="http://schemas.microsoft.com/office/drawing/2014/main" id="{40CFEE37-923A-6DBE-FB89-3A6670463495}"/>
                    </a:ext>
                  </a:extLst>
                </p14:cNvPr>
                <p14:cNvContentPartPr/>
                <p14:nvPr/>
              </p14:nvContentPartPr>
              <p14:xfrm>
                <a:off x="8108901" y="3493524"/>
                <a:ext cx="110880" cy="372960"/>
              </p14:xfrm>
            </p:contentPart>
          </mc:Choice>
          <mc:Fallback>
            <p:pic>
              <p:nvPicPr>
                <p:cNvPr id="70" name="Ink 69">
                  <a:extLst>
                    <a:ext uri="{FF2B5EF4-FFF2-40B4-BE49-F238E27FC236}">
                      <a16:creationId xmlns:a16="http://schemas.microsoft.com/office/drawing/2014/main" id="{40CFEE37-923A-6DBE-FB89-3A6670463495}"/>
                    </a:ext>
                  </a:extLst>
                </p:cNvPr>
                <p:cNvPicPr/>
                <p:nvPr/>
              </p:nvPicPr>
              <p:blipFill>
                <a:blip r:embed="rId43"/>
                <a:stretch>
                  <a:fillRect/>
                </a:stretch>
              </p:blipFill>
              <p:spPr>
                <a:xfrm>
                  <a:off x="8091261" y="3475884"/>
                  <a:ext cx="14652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1" name="Ink 70">
                  <a:extLst>
                    <a:ext uri="{FF2B5EF4-FFF2-40B4-BE49-F238E27FC236}">
                      <a16:creationId xmlns:a16="http://schemas.microsoft.com/office/drawing/2014/main" id="{8A07BD52-4645-EA94-6DCF-63A427A917CE}"/>
                    </a:ext>
                  </a:extLst>
                </p14:cNvPr>
                <p14:cNvContentPartPr/>
                <p14:nvPr/>
              </p14:nvContentPartPr>
              <p14:xfrm>
                <a:off x="7967061" y="3467964"/>
                <a:ext cx="108360" cy="478800"/>
              </p14:xfrm>
            </p:contentPart>
          </mc:Choice>
          <mc:Fallback>
            <p:pic>
              <p:nvPicPr>
                <p:cNvPr id="71" name="Ink 70">
                  <a:extLst>
                    <a:ext uri="{FF2B5EF4-FFF2-40B4-BE49-F238E27FC236}">
                      <a16:creationId xmlns:a16="http://schemas.microsoft.com/office/drawing/2014/main" id="{8A07BD52-4645-EA94-6DCF-63A427A917CE}"/>
                    </a:ext>
                  </a:extLst>
                </p:cNvPr>
                <p:cNvPicPr/>
                <p:nvPr/>
              </p:nvPicPr>
              <p:blipFill>
                <a:blip r:embed="rId45"/>
                <a:stretch>
                  <a:fillRect/>
                </a:stretch>
              </p:blipFill>
              <p:spPr>
                <a:xfrm>
                  <a:off x="7949421" y="3450324"/>
                  <a:ext cx="14400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2" name="Ink 71">
                  <a:extLst>
                    <a:ext uri="{FF2B5EF4-FFF2-40B4-BE49-F238E27FC236}">
                      <a16:creationId xmlns:a16="http://schemas.microsoft.com/office/drawing/2014/main" id="{C883384C-AF4C-0D50-CB68-5FAA1FE1FF86}"/>
                    </a:ext>
                  </a:extLst>
                </p14:cNvPr>
                <p14:cNvContentPartPr/>
                <p14:nvPr/>
              </p14:nvContentPartPr>
              <p14:xfrm>
                <a:off x="7919901" y="3519804"/>
                <a:ext cx="554400" cy="321120"/>
              </p14:xfrm>
            </p:contentPart>
          </mc:Choice>
          <mc:Fallback>
            <p:pic>
              <p:nvPicPr>
                <p:cNvPr id="72" name="Ink 71">
                  <a:extLst>
                    <a:ext uri="{FF2B5EF4-FFF2-40B4-BE49-F238E27FC236}">
                      <a16:creationId xmlns:a16="http://schemas.microsoft.com/office/drawing/2014/main" id="{C883384C-AF4C-0D50-CB68-5FAA1FE1FF86}"/>
                    </a:ext>
                  </a:extLst>
                </p:cNvPr>
                <p:cNvPicPr/>
                <p:nvPr/>
              </p:nvPicPr>
              <p:blipFill>
                <a:blip r:embed="rId47"/>
                <a:stretch>
                  <a:fillRect/>
                </a:stretch>
              </p:blipFill>
              <p:spPr>
                <a:xfrm>
                  <a:off x="7901901" y="3502164"/>
                  <a:ext cx="590040" cy="35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74" name="Ink 73">
                <a:extLst>
                  <a:ext uri="{FF2B5EF4-FFF2-40B4-BE49-F238E27FC236}">
                    <a16:creationId xmlns:a16="http://schemas.microsoft.com/office/drawing/2014/main" id="{5A20C9FB-FCE7-3A0A-E62A-F844584AF1FF}"/>
                  </a:ext>
                </a:extLst>
              </p14:cNvPr>
              <p14:cNvContentPartPr/>
              <p14:nvPr/>
            </p14:nvContentPartPr>
            <p14:xfrm>
              <a:off x="8235981" y="1545924"/>
              <a:ext cx="224280" cy="1698480"/>
            </p14:xfrm>
          </p:contentPart>
        </mc:Choice>
        <mc:Fallback>
          <p:pic>
            <p:nvPicPr>
              <p:cNvPr id="74" name="Ink 73">
                <a:extLst>
                  <a:ext uri="{FF2B5EF4-FFF2-40B4-BE49-F238E27FC236}">
                    <a16:creationId xmlns:a16="http://schemas.microsoft.com/office/drawing/2014/main" id="{5A20C9FB-FCE7-3A0A-E62A-F844584AF1FF}"/>
                  </a:ext>
                </a:extLst>
              </p:cNvPr>
              <p:cNvPicPr/>
              <p:nvPr/>
            </p:nvPicPr>
            <p:blipFill>
              <a:blip r:embed="rId49"/>
              <a:stretch>
                <a:fillRect/>
              </a:stretch>
            </p:blipFill>
            <p:spPr>
              <a:xfrm>
                <a:off x="8218341" y="1527924"/>
                <a:ext cx="259920" cy="1734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5" name="Ink 74">
                <a:extLst>
                  <a:ext uri="{FF2B5EF4-FFF2-40B4-BE49-F238E27FC236}">
                    <a16:creationId xmlns:a16="http://schemas.microsoft.com/office/drawing/2014/main" id="{118CD77F-95A4-5CF9-C2BE-E7106AE7301A}"/>
                  </a:ext>
                </a:extLst>
              </p14:cNvPr>
              <p14:cNvContentPartPr/>
              <p14:nvPr/>
            </p14:nvContentPartPr>
            <p14:xfrm>
              <a:off x="8116821" y="2974044"/>
              <a:ext cx="267840" cy="245160"/>
            </p14:xfrm>
          </p:contentPart>
        </mc:Choice>
        <mc:Fallback>
          <p:pic>
            <p:nvPicPr>
              <p:cNvPr id="75" name="Ink 74">
                <a:extLst>
                  <a:ext uri="{FF2B5EF4-FFF2-40B4-BE49-F238E27FC236}">
                    <a16:creationId xmlns:a16="http://schemas.microsoft.com/office/drawing/2014/main" id="{118CD77F-95A4-5CF9-C2BE-E7106AE7301A}"/>
                  </a:ext>
                </a:extLst>
              </p:cNvPr>
              <p:cNvPicPr/>
              <p:nvPr/>
            </p:nvPicPr>
            <p:blipFill>
              <a:blip r:embed="rId51"/>
              <a:stretch>
                <a:fillRect/>
              </a:stretch>
            </p:blipFill>
            <p:spPr>
              <a:xfrm>
                <a:off x="8099181" y="2956044"/>
                <a:ext cx="3034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0" name="Ink 79">
                <a:extLst>
                  <a:ext uri="{FF2B5EF4-FFF2-40B4-BE49-F238E27FC236}">
                    <a16:creationId xmlns:a16="http://schemas.microsoft.com/office/drawing/2014/main" id="{E9FBB41D-5DC3-9334-6C16-4455F8367BF1}"/>
                  </a:ext>
                </a:extLst>
              </p14:cNvPr>
              <p14:cNvContentPartPr/>
              <p14:nvPr/>
            </p14:nvContentPartPr>
            <p14:xfrm>
              <a:off x="880461" y="3786564"/>
              <a:ext cx="3229200" cy="109800"/>
            </p14:xfrm>
          </p:contentPart>
        </mc:Choice>
        <mc:Fallback>
          <p:pic>
            <p:nvPicPr>
              <p:cNvPr id="80" name="Ink 79">
                <a:extLst>
                  <a:ext uri="{FF2B5EF4-FFF2-40B4-BE49-F238E27FC236}">
                    <a16:creationId xmlns:a16="http://schemas.microsoft.com/office/drawing/2014/main" id="{E9FBB41D-5DC3-9334-6C16-4455F8367BF1}"/>
                  </a:ext>
                </a:extLst>
              </p:cNvPr>
              <p:cNvPicPr/>
              <p:nvPr/>
            </p:nvPicPr>
            <p:blipFill>
              <a:blip r:embed="rId53"/>
              <a:stretch>
                <a:fillRect/>
              </a:stretch>
            </p:blipFill>
            <p:spPr>
              <a:xfrm>
                <a:off x="862821" y="3768924"/>
                <a:ext cx="3264840" cy="145440"/>
              </a:xfrm>
              <a:prstGeom prst="rect">
                <a:avLst/>
              </a:prstGeom>
            </p:spPr>
          </p:pic>
        </mc:Fallback>
      </mc:AlternateContent>
      <p:grpSp>
        <p:nvGrpSpPr>
          <p:cNvPr id="82" name="Group 81">
            <a:extLst>
              <a:ext uri="{FF2B5EF4-FFF2-40B4-BE49-F238E27FC236}">
                <a16:creationId xmlns:a16="http://schemas.microsoft.com/office/drawing/2014/main" id="{01E8DED8-80D4-C13F-8A78-0CCC6E071583}"/>
              </a:ext>
            </a:extLst>
          </p:cNvPr>
          <p:cNvGrpSpPr/>
          <p:nvPr/>
        </p:nvGrpSpPr>
        <p:grpSpPr>
          <a:xfrm>
            <a:off x="6511941" y="239844"/>
            <a:ext cx="5311440" cy="2053440"/>
            <a:chOff x="6511941" y="239844"/>
            <a:chExt cx="5311440" cy="2053440"/>
          </a:xfrm>
        </p:grpSpPr>
        <mc:AlternateContent xmlns:mc="http://schemas.openxmlformats.org/markup-compatibility/2006">
          <mc:Choice xmlns:p14="http://schemas.microsoft.com/office/powerpoint/2010/main" Requires="p14">
            <p:contentPart p14:bwMode="auto" r:id="rId54">
              <p14:nvContentPartPr>
                <p14:cNvPr id="24" name="Ink 23">
                  <a:extLst>
                    <a:ext uri="{FF2B5EF4-FFF2-40B4-BE49-F238E27FC236}">
                      <a16:creationId xmlns:a16="http://schemas.microsoft.com/office/drawing/2014/main" id="{8644804D-A79E-8734-6C02-CEAF12EB1277}"/>
                    </a:ext>
                  </a:extLst>
                </p14:cNvPr>
                <p14:cNvContentPartPr/>
                <p14:nvPr/>
              </p14:nvContentPartPr>
              <p14:xfrm>
                <a:off x="9158301" y="432804"/>
                <a:ext cx="253440" cy="287280"/>
              </p14:xfrm>
            </p:contentPart>
          </mc:Choice>
          <mc:Fallback>
            <p:pic>
              <p:nvPicPr>
                <p:cNvPr id="24" name="Ink 23">
                  <a:extLst>
                    <a:ext uri="{FF2B5EF4-FFF2-40B4-BE49-F238E27FC236}">
                      <a16:creationId xmlns:a16="http://schemas.microsoft.com/office/drawing/2014/main" id="{8644804D-A79E-8734-6C02-CEAF12EB1277}"/>
                    </a:ext>
                  </a:extLst>
                </p:cNvPr>
                <p:cNvPicPr/>
                <p:nvPr/>
              </p:nvPicPr>
              <p:blipFill>
                <a:blip r:embed="rId55"/>
                <a:stretch>
                  <a:fillRect/>
                </a:stretch>
              </p:blipFill>
              <p:spPr>
                <a:xfrm>
                  <a:off x="9140661" y="414804"/>
                  <a:ext cx="28908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 name="Ink 24">
                  <a:extLst>
                    <a:ext uri="{FF2B5EF4-FFF2-40B4-BE49-F238E27FC236}">
                      <a16:creationId xmlns:a16="http://schemas.microsoft.com/office/drawing/2014/main" id="{E572F842-7A64-F15B-926F-E56B39B36490}"/>
                    </a:ext>
                  </a:extLst>
                </p14:cNvPr>
                <p14:cNvContentPartPr/>
                <p14:nvPr/>
              </p14:nvContentPartPr>
              <p14:xfrm>
                <a:off x="9479061" y="523524"/>
                <a:ext cx="184320" cy="176040"/>
              </p14:xfrm>
            </p:contentPart>
          </mc:Choice>
          <mc:Fallback>
            <p:pic>
              <p:nvPicPr>
                <p:cNvPr id="25" name="Ink 24">
                  <a:extLst>
                    <a:ext uri="{FF2B5EF4-FFF2-40B4-BE49-F238E27FC236}">
                      <a16:creationId xmlns:a16="http://schemas.microsoft.com/office/drawing/2014/main" id="{E572F842-7A64-F15B-926F-E56B39B36490}"/>
                    </a:ext>
                  </a:extLst>
                </p:cNvPr>
                <p:cNvPicPr/>
                <p:nvPr/>
              </p:nvPicPr>
              <p:blipFill>
                <a:blip r:embed="rId57"/>
                <a:stretch>
                  <a:fillRect/>
                </a:stretch>
              </p:blipFill>
              <p:spPr>
                <a:xfrm>
                  <a:off x="9461421" y="505524"/>
                  <a:ext cx="219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6" name="Ink 25">
                  <a:extLst>
                    <a:ext uri="{FF2B5EF4-FFF2-40B4-BE49-F238E27FC236}">
                      <a16:creationId xmlns:a16="http://schemas.microsoft.com/office/drawing/2014/main" id="{07E492F3-93BF-F7FC-0C25-9C68522B6CBE}"/>
                    </a:ext>
                  </a:extLst>
                </p14:cNvPr>
                <p14:cNvContentPartPr/>
                <p14:nvPr/>
              </p14:nvContentPartPr>
              <p14:xfrm>
                <a:off x="9678861" y="535404"/>
                <a:ext cx="222840" cy="182880"/>
              </p14:xfrm>
            </p:contentPart>
          </mc:Choice>
          <mc:Fallback>
            <p:pic>
              <p:nvPicPr>
                <p:cNvPr id="26" name="Ink 25">
                  <a:extLst>
                    <a:ext uri="{FF2B5EF4-FFF2-40B4-BE49-F238E27FC236}">
                      <a16:creationId xmlns:a16="http://schemas.microsoft.com/office/drawing/2014/main" id="{07E492F3-93BF-F7FC-0C25-9C68522B6CBE}"/>
                    </a:ext>
                  </a:extLst>
                </p:cNvPr>
                <p:cNvPicPr/>
                <p:nvPr/>
              </p:nvPicPr>
              <p:blipFill>
                <a:blip r:embed="rId59"/>
                <a:stretch>
                  <a:fillRect/>
                </a:stretch>
              </p:blipFill>
              <p:spPr>
                <a:xfrm>
                  <a:off x="9661221" y="517404"/>
                  <a:ext cx="258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7" name="Ink 26">
                  <a:extLst>
                    <a:ext uri="{FF2B5EF4-FFF2-40B4-BE49-F238E27FC236}">
                      <a16:creationId xmlns:a16="http://schemas.microsoft.com/office/drawing/2014/main" id="{7779B553-1380-9CEC-4131-836D4E87261B}"/>
                    </a:ext>
                  </a:extLst>
                </p14:cNvPr>
                <p14:cNvContentPartPr/>
                <p14:nvPr/>
              </p14:nvContentPartPr>
              <p14:xfrm>
                <a:off x="9937341" y="435324"/>
                <a:ext cx="203400" cy="276120"/>
              </p14:xfrm>
            </p:contentPart>
          </mc:Choice>
          <mc:Fallback>
            <p:pic>
              <p:nvPicPr>
                <p:cNvPr id="27" name="Ink 26">
                  <a:extLst>
                    <a:ext uri="{FF2B5EF4-FFF2-40B4-BE49-F238E27FC236}">
                      <a16:creationId xmlns:a16="http://schemas.microsoft.com/office/drawing/2014/main" id="{7779B553-1380-9CEC-4131-836D4E87261B}"/>
                    </a:ext>
                  </a:extLst>
                </p:cNvPr>
                <p:cNvPicPr/>
                <p:nvPr/>
              </p:nvPicPr>
              <p:blipFill>
                <a:blip r:embed="rId61"/>
                <a:stretch>
                  <a:fillRect/>
                </a:stretch>
              </p:blipFill>
              <p:spPr>
                <a:xfrm>
                  <a:off x="9919701" y="417324"/>
                  <a:ext cx="2390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8" name="Ink 27">
                  <a:extLst>
                    <a:ext uri="{FF2B5EF4-FFF2-40B4-BE49-F238E27FC236}">
                      <a16:creationId xmlns:a16="http://schemas.microsoft.com/office/drawing/2014/main" id="{C13D9CC8-9021-9B1F-1724-6A36C2937596}"/>
                    </a:ext>
                  </a:extLst>
                </p14:cNvPr>
                <p14:cNvContentPartPr/>
                <p14:nvPr/>
              </p14:nvContentPartPr>
              <p14:xfrm>
                <a:off x="10346301" y="239844"/>
                <a:ext cx="477000" cy="461160"/>
              </p14:xfrm>
            </p:contentPart>
          </mc:Choice>
          <mc:Fallback>
            <p:pic>
              <p:nvPicPr>
                <p:cNvPr id="28" name="Ink 27">
                  <a:extLst>
                    <a:ext uri="{FF2B5EF4-FFF2-40B4-BE49-F238E27FC236}">
                      <a16:creationId xmlns:a16="http://schemas.microsoft.com/office/drawing/2014/main" id="{C13D9CC8-9021-9B1F-1724-6A36C2937596}"/>
                    </a:ext>
                  </a:extLst>
                </p:cNvPr>
                <p:cNvPicPr/>
                <p:nvPr/>
              </p:nvPicPr>
              <p:blipFill>
                <a:blip r:embed="rId63"/>
                <a:stretch>
                  <a:fillRect/>
                </a:stretch>
              </p:blipFill>
              <p:spPr>
                <a:xfrm>
                  <a:off x="10328661" y="221844"/>
                  <a:ext cx="51264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 name="Ink 29">
                  <a:extLst>
                    <a:ext uri="{FF2B5EF4-FFF2-40B4-BE49-F238E27FC236}">
                      <a16:creationId xmlns:a16="http://schemas.microsoft.com/office/drawing/2014/main" id="{BAB3C089-896B-8D32-4C36-BC0D64067847}"/>
                    </a:ext>
                  </a:extLst>
                </p14:cNvPr>
                <p14:cNvContentPartPr/>
                <p14:nvPr/>
              </p14:nvContentPartPr>
              <p14:xfrm>
                <a:off x="10842741" y="299604"/>
                <a:ext cx="307800" cy="370080"/>
              </p14:xfrm>
            </p:contentPart>
          </mc:Choice>
          <mc:Fallback>
            <p:pic>
              <p:nvPicPr>
                <p:cNvPr id="30" name="Ink 29">
                  <a:extLst>
                    <a:ext uri="{FF2B5EF4-FFF2-40B4-BE49-F238E27FC236}">
                      <a16:creationId xmlns:a16="http://schemas.microsoft.com/office/drawing/2014/main" id="{BAB3C089-896B-8D32-4C36-BC0D64067847}"/>
                    </a:ext>
                  </a:extLst>
                </p:cNvPr>
                <p:cNvPicPr/>
                <p:nvPr/>
              </p:nvPicPr>
              <p:blipFill>
                <a:blip r:embed="rId65"/>
                <a:stretch>
                  <a:fillRect/>
                </a:stretch>
              </p:blipFill>
              <p:spPr>
                <a:xfrm>
                  <a:off x="10825101" y="281964"/>
                  <a:ext cx="34344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 name="Ink 30">
                  <a:extLst>
                    <a:ext uri="{FF2B5EF4-FFF2-40B4-BE49-F238E27FC236}">
                      <a16:creationId xmlns:a16="http://schemas.microsoft.com/office/drawing/2014/main" id="{17546F09-1617-BC9D-9021-C43E44D748D9}"/>
                    </a:ext>
                  </a:extLst>
                </p14:cNvPr>
                <p14:cNvContentPartPr/>
                <p14:nvPr/>
              </p14:nvContentPartPr>
              <p14:xfrm>
                <a:off x="11155581" y="519204"/>
                <a:ext cx="131040" cy="131400"/>
              </p14:xfrm>
            </p:contentPart>
          </mc:Choice>
          <mc:Fallback>
            <p:pic>
              <p:nvPicPr>
                <p:cNvPr id="31" name="Ink 30">
                  <a:extLst>
                    <a:ext uri="{FF2B5EF4-FFF2-40B4-BE49-F238E27FC236}">
                      <a16:creationId xmlns:a16="http://schemas.microsoft.com/office/drawing/2014/main" id="{17546F09-1617-BC9D-9021-C43E44D748D9}"/>
                    </a:ext>
                  </a:extLst>
                </p:cNvPr>
                <p:cNvPicPr/>
                <p:nvPr/>
              </p:nvPicPr>
              <p:blipFill>
                <a:blip r:embed="rId67"/>
                <a:stretch>
                  <a:fillRect/>
                </a:stretch>
              </p:blipFill>
              <p:spPr>
                <a:xfrm>
                  <a:off x="11137941" y="501204"/>
                  <a:ext cx="166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2" name="Ink 31">
                  <a:extLst>
                    <a:ext uri="{FF2B5EF4-FFF2-40B4-BE49-F238E27FC236}">
                      <a16:creationId xmlns:a16="http://schemas.microsoft.com/office/drawing/2014/main" id="{AF89AB15-E34B-D2EE-755A-40D4381CCD25}"/>
                    </a:ext>
                  </a:extLst>
                </p14:cNvPr>
                <p14:cNvContentPartPr/>
                <p14:nvPr/>
              </p14:nvContentPartPr>
              <p14:xfrm>
                <a:off x="11344941" y="305364"/>
                <a:ext cx="258120" cy="398160"/>
              </p14:xfrm>
            </p:contentPart>
          </mc:Choice>
          <mc:Fallback>
            <p:pic>
              <p:nvPicPr>
                <p:cNvPr id="32" name="Ink 31">
                  <a:extLst>
                    <a:ext uri="{FF2B5EF4-FFF2-40B4-BE49-F238E27FC236}">
                      <a16:creationId xmlns:a16="http://schemas.microsoft.com/office/drawing/2014/main" id="{AF89AB15-E34B-D2EE-755A-40D4381CCD25}"/>
                    </a:ext>
                  </a:extLst>
                </p:cNvPr>
                <p:cNvPicPr/>
                <p:nvPr/>
              </p:nvPicPr>
              <p:blipFill>
                <a:blip r:embed="rId69"/>
                <a:stretch>
                  <a:fillRect/>
                </a:stretch>
              </p:blipFill>
              <p:spPr>
                <a:xfrm>
                  <a:off x="11326941" y="287724"/>
                  <a:ext cx="29376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3" name="Ink 32">
                  <a:extLst>
                    <a:ext uri="{FF2B5EF4-FFF2-40B4-BE49-F238E27FC236}">
                      <a16:creationId xmlns:a16="http://schemas.microsoft.com/office/drawing/2014/main" id="{CD87B530-1B08-5D19-18B7-8D46AB85B699}"/>
                    </a:ext>
                  </a:extLst>
                </p14:cNvPr>
                <p14:cNvContentPartPr/>
                <p14:nvPr/>
              </p14:nvContentPartPr>
              <p14:xfrm>
                <a:off x="10650501" y="274404"/>
                <a:ext cx="145800" cy="44640"/>
              </p14:xfrm>
            </p:contentPart>
          </mc:Choice>
          <mc:Fallback>
            <p:pic>
              <p:nvPicPr>
                <p:cNvPr id="33" name="Ink 32">
                  <a:extLst>
                    <a:ext uri="{FF2B5EF4-FFF2-40B4-BE49-F238E27FC236}">
                      <a16:creationId xmlns:a16="http://schemas.microsoft.com/office/drawing/2014/main" id="{CD87B530-1B08-5D19-18B7-8D46AB85B699}"/>
                    </a:ext>
                  </a:extLst>
                </p:cNvPr>
                <p:cNvPicPr/>
                <p:nvPr/>
              </p:nvPicPr>
              <p:blipFill>
                <a:blip r:embed="rId71"/>
                <a:stretch>
                  <a:fillRect/>
                </a:stretch>
              </p:blipFill>
              <p:spPr>
                <a:xfrm>
                  <a:off x="10632501" y="256764"/>
                  <a:ext cx="181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Ink 34">
                  <a:extLst>
                    <a:ext uri="{FF2B5EF4-FFF2-40B4-BE49-F238E27FC236}">
                      <a16:creationId xmlns:a16="http://schemas.microsoft.com/office/drawing/2014/main" id="{806FE5D4-736A-B777-F1C9-62E408855CB4}"/>
                    </a:ext>
                  </a:extLst>
                </p14:cNvPr>
                <p14:cNvContentPartPr/>
                <p14:nvPr/>
              </p14:nvContentPartPr>
              <p14:xfrm>
                <a:off x="8607501" y="270084"/>
                <a:ext cx="144360" cy="500400"/>
              </p14:xfrm>
            </p:contentPart>
          </mc:Choice>
          <mc:Fallback>
            <p:pic>
              <p:nvPicPr>
                <p:cNvPr id="35" name="Ink 34">
                  <a:extLst>
                    <a:ext uri="{FF2B5EF4-FFF2-40B4-BE49-F238E27FC236}">
                      <a16:creationId xmlns:a16="http://schemas.microsoft.com/office/drawing/2014/main" id="{806FE5D4-736A-B777-F1C9-62E408855CB4}"/>
                    </a:ext>
                  </a:extLst>
                </p:cNvPr>
                <p:cNvPicPr/>
                <p:nvPr/>
              </p:nvPicPr>
              <p:blipFill>
                <a:blip r:embed="rId73"/>
                <a:stretch>
                  <a:fillRect/>
                </a:stretch>
              </p:blipFill>
              <p:spPr>
                <a:xfrm>
                  <a:off x="8589861" y="252084"/>
                  <a:ext cx="18000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Ink 35">
                  <a:extLst>
                    <a:ext uri="{FF2B5EF4-FFF2-40B4-BE49-F238E27FC236}">
                      <a16:creationId xmlns:a16="http://schemas.microsoft.com/office/drawing/2014/main" id="{07AAE414-8985-8034-069A-21FF5669A8F8}"/>
                    </a:ext>
                  </a:extLst>
                </p14:cNvPr>
                <p14:cNvContentPartPr/>
                <p14:nvPr/>
              </p14:nvContentPartPr>
              <p14:xfrm>
                <a:off x="8700741" y="719724"/>
                <a:ext cx="80280" cy="89280"/>
              </p14:xfrm>
            </p:contentPart>
          </mc:Choice>
          <mc:Fallback>
            <p:pic>
              <p:nvPicPr>
                <p:cNvPr id="36" name="Ink 35">
                  <a:extLst>
                    <a:ext uri="{FF2B5EF4-FFF2-40B4-BE49-F238E27FC236}">
                      <a16:creationId xmlns:a16="http://schemas.microsoft.com/office/drawing/2014/main" id="{07AAE414-8985-8034-069A-21FF5669A8F8}"/>
                    </a:ext>
                  </a:extLst>
                </p:cNvPr>
                <p:cNvPicPr/>
                <p:nvPr/>
              </p:nvPicPr>
              <p:blipFill>
                <a:blip r:embed="rId75"/>
                <a:stretch>
                  <a:fillRect/>
                </a:stretch>
              </p:blipFill>
              <p:spPr>
                <a:xfrm>
                  <a:off x="8683101" y="701724"/>
                  <a:ext cx="115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8" name="Ink 37">
                  <a:extLst>
                    <a:ext uri="{FF2B5EF4-FFF2-40B4-BE49-F238E27FC236}">
                      <a16:creationId xmlns:a16="http://schemas.microsoft.com/office/drawing/2014/main" id="{10B260E7-8B97-DF09-D788-E6D6C896C6E2}"/>
                    </a:ext>
                  </a:extLst>
                </p14:cNvPr>
                <p14:cNvContentPartPr/>
                <p14:nvPr/>
              </p14:nvContentPartPr>
              <p14:xfrm>
                <a:off x="8549181" y="1095924"/>
                <a:ext cx="226800" cy="438840"/>
              </p14:xfrm>
            </p:contentPart>
          </mc:Choice>
          <mc:Fallback>
            <p:pic>
              <p:nvPicPr>
                <p:cNvPr id="38" name="Ink 37">
                  <a:extLst>
                    <a:ext uri="{FF2B5EF4-FFF2-40B4-BE49-F238E27FC236}">
                      <a16:creationId xmlns:a16="http://schemas.microsoft.com/office/drawing/2014/main" id="{10B260E7-8B97-DF09-D788-E6D6C896C6E2}"/>
                    </a:ext>
                  </a:extLst>
                </p:cNvPr>
                <p:cNvPicPr/>
                <p:nvPr/>
              </p:nvPicPr>
              <p:blipFill>
                <a:blip r:embed="rId77"/>
                <a:stretch>
                  <a:fillRect/>
                </a:stretch>
              </p:blipFill>
              <p:spPr>
                <a:xfrm>
                  <a:off x="8531541" y="1078284"/>
                  <a:ext cx="26244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9" name="Ink 38">
                  <a:extLst>
                    <a:ext uri="{FF2B5EF4-FFF2-40B4-BE49-F238E27FC236}">
                      <a16:creationId xmlns:a16="http://schemas.microsoft.com/office/drawing/2014/main" id="{51866BD2-2132-798D-1809-06A8969D4ECB}"/>
                    </a:ext>
                  </a:extLst>
                </p14:cNvPr>
                <p14:cNvContentPartPr/>
                <p14:nvPr/>
              </p14:nvContentPartPr>
              <p14:xfrm>
                <a:off x="8774181" y="1486884"/>
                <a:ext cx="124200" cy="76680"/>
              </p14:xfrm>
            </p:contentPart>
          </mc:Choice>
          <mc:Fallback>
            <p:pic>
              <p:nvPicPr>
                <p:cNvPr id="39" name="Ink 38">
                  <a:extLst>
                    <a:ext uri="{FF2B5EF4-FFF2-40B4-BE49-F238E27FC236}">
                      <a16:creationId xmlns:a16="http://schemas.microsoft.com/office/drawing/2014/main" id="{51866BD2-2132-798D-1809-06A8969D4ECB}"/>
                    </a:ext>
                  </a:extLst>
                </p:cNvPr>
                <p:cNvPicPr/>
                <p:nvPr/>
              </p:nvPicPr>
              <p:blipFill>
                <a:blip r:embed="rId79"/>
                <a:stretch>
                  <a:fillRect/>
                </a:stretch>
              </p:blipFill>
              <p:spPr>
                <a:xfrm>
                  <a:off x="8756541" y="1469244"/>
                  <a:ext cx="159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Ink 40">
                  <a:extLst>
                    <a:ext uri="{FF2B5EF4-FFF2-40B4-BE49-F238E27FC236}">
                      <a16:creationId xmlns:a16="http://schemas.microsoft.com/office/drawing/2014/main" id="{9FA356A3-9B87-4B13-660A-88EA316876A5}"/>
                    </a:ext>
                  </a:extLst>
                </p14:cNvPr>
                <p14:cNvContentPartPr/>
                <p14:nvPr/>
              </p14:nvContentPartPr>
              <p14:xfrm>
                <a:off x="9196821" y="963804"/>
                <a:ext cx="250920" cy="444960"/>
              </p14:xfrm>
            </p:contentPart>
          </mc:Choice>
          <mc:Fallback>
            <p:pic>
              <p:nvPicPr>
                <p:cNvPr id="41" name="Ink 40">
                  <a:extLst>
                    <a:ext uri="{FF2B5EF4-FFF2-40B4-BE49-F238E27FC236}">
                      <a16:creationId xmlns:a16="http://schemas.microsoft.com/office/drawing/2014/main" id="{9FA356A3-9B87-4B13-660A-88EA316876A5}"/>
                    </a:ext>
                  </a:extLst>
                </p:cNvPr>
                <p:cNvPicPr/>
                <p:nvPr/>
              </p:nvPicPr>
              <p:blipFill>
                <a:blip r:embed="rId81"/>
                <a:stretch>
                  <a:fillRect/>
                </a:stretch>
              </p:blipFill>
              <p:spPr>
                <a:xfrm>
                  <a:off x="9178821" y="945804"/>
                  <a:ext cx="28656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2" name="Ink 41">
                  <a:extLst>
                    <a:ext uri="{FF2B5EF4-FFF2-40B4-BE49-F238E27FC236}">
                      <a16:creationId xmlns:a16="http://schemas.microsoft.com/office/drawing/2014/main" id="{07E47514-8D01-56C4-DD62-F08F0782CC84}"/>
                    </a:ext>
                  </a:extLst>
                </p14:cNvPr>
                <p14:cNvContentPartPr/>
                <p14:nvPr/>
              </p14:nvContentPartPr>
              <p14:xfrm>
                <a:off x="9215901" y="1253604"/>
                <a:ext cx="193680" cy="82080"/>
              </p14:xfrm>
            </p:contentPart>
          </mc:Choice>
          <mc:Fallback>
            <p:pic>
              <p:nvPicPr>
                <p:cNvPr id="42" name="Ink 41">
                  <a:extLst>
                    <a:ext uri="{FF2B5EF4-FFF2-40B4-BE49-F238E27FC236}">
                      <a16:creationId xmlns:a16="http://schemas.microsoft.com/office/drawing/2014/main" id="{07E47514-8D01-56C4-DD62-F08F0782CC84}"/>
                    </a:ext>
                  </a:extLst>
                </p:cNvPr>
                <p:cNvPicPr/>
                <p:nvPr/>
              </p:nvPicPr>
              <p:blipFill>
                <a:blip r:embed="rId83"/>
                <a:stretch>
                  <a:fillRect/>
                </a:stretch>
              </p:blipFill>
              <p:spPr>
                <a:xfrm>
                  <a:off x="9197901" y="1235604"/>
                  <a:ext cx="229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Ink 42">
                  <a:extLst>
                    <a:ext uri="{FF2B5EF4-FFF2-40B4-BE49-F238E27FC236}">
                      <a16:creationId xmlns:a16="http://schemas.microsoft.com/office/drawing/2014/main" id="{4869140F-573D-5786-F32F-1EA1F5568B1C}"/>
                    </a:ext>
                  </a:extLst>
                </p14:cNvPr>
                <p14:cNvContentPartPr/>
                <p14:nvPr/>
              </p14:nvContentPartPr>
              <p14:xfrm>
                <a:off x="9406341" y="1261164"/>
                <a:ext cx="272520" cy="159480"/>
              </p14:xfrm>
            </p:contentPart>
          </mc:Choice>
          <mc:Fallback>
            <p:pic>
              <p:nvPicPr>
                <p:cNvPr id="43" name="Ink 42">
                  <a:extLst>
                    <a:ext uri="{FF2B5EF4-FFF2-40B4-BE49-F238E27FC236}">
                      <a16:creationId xmlns:a16="http://schemas.microsoft.com/office/drawing/2014/main" id="{4869140F-573D-5786-F32F-1EA1F5568B1C}"/>
                    </a:ext>
                  </a:extLst>
                </p:cNvPr>
                <p:cNvPicPr/>
                <p:nvPr/>
              </p:nvPicPr>
              <p:blipFill>
                <a:blip r:embed="rId85"/>
                <a:stretch>
                  <a:fillRect/>
                </a:stretch>
              </p:blipFill>
              <p:spPr>
                <a:xfrm>
                  <a:off x="9388341" y="1243524"/>
                  <a:ext cx="308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Ink 43">
                  <a:extLst>
                    <a:ext uri="{FF2B5EF4-FFF2-40B4-BE49-F238E27FC236}">
                      <a16:creationId xmlns:a16="http://schemas.microsoft.com/office/drawing/2014/main" id="{41C82BF2-9EAF-F6E3-1FE2-17731ED6EC9E}"/>
                    </a:ext>
                  </a:extLst>
                </p14:cNvPr>
                <p14:cNvContentPartPr/>
                <p14:nvPr/>
              </p14:nvContentPartPr>
              <p14:xfrm>
                <a:off x="9685341" y="1070004"/>
                <a:ext cx="93960" cy="409680"/>
              </p14:xfrm>
            </p:contentPart>
          </mc:Choice>
          <mc:Fallback>
            <p:pic>
              <p:nvPicPr>
                <p:cNvPr id="44" name="Ink 43">
                  <a:extLst>
                    <a:ext uri="{FF2B5EF4-FFF2-40B4-BE49-F238E27FC236}">
                      <a16:creationId xmlns:a16="http://schemas.microsoft.com/office/drawing/2014/main" id="{41C82BF2-9EAF-F6E3-1FE2-17731ED6EC9E}"/>
                    </a:ext>
                  </a:extLst>
                </p:cNvPr>
                <p:cNvPicPr/>
                <p:nvPr/>
              </p:nvPicPr>
              <p:blipFill>
                <a:blip r:embed="rId87"/>
                <a:stretch>
                  <a:fillRect/>
                </a:stretch>
              </p:blipFill>
              <p:spPr>
                <a:xfrm>
                  <a:off x="9667701" y="1052364"/>
                  <a:ext cx="12960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5" name="Ink 44">
                  <a:extLst>
                    <a:ext uri="{FF2B5EF4-FFF2-40B4-BE49-F238E27FC236}">
                      <a16:creationId xmlns:a16="http://schemas.microsoft.com/office/drawing/2014/main" id="{D894692C-0C98-0B36-909F-7161ABAE95D3}"/>
                    </a:ext>
                  </a:extLst>
                </p14:cNvPr>
                <p14:cNvContentPartPr/>
                <p14:nvPr/>
              </p14:nvContentPartPr>
              <p14:xfrm>
                <a:off x="9812061" y="989364"/>
                <a:ext cx="68760" cy="497520"/>
              </p14:xfrm>
            </p:contentPart>
          </mc:Choice>
          <mc:Fallback>
            <p:pic>
              <p:nvPicPr>
                <p:cNvPr id="45" name="Ink 44">
                  <a:extLst>
                    <a:ext uri="{FF2B5EF4-FFF2-40B4-BE49-F238E27FC236}">
                      <a16:creationId xmlns:a16="http://schemas.microsoft.com/office/drawing/2014/main" id="{D894692C-0C98-0B36-909F-7161ABAE95D3}"/>
                    </a:ext>
                  </a:extLst>
                </p:cNvPr>
                <p:cNvPicPr/>
                <p:nvPr/>
              </p:nvPicPr>
              <p:blipFill>
                <a:blip r:embed="rId89"/>
                <a:stretch>
                  <a:fillRect/>
                </a:stretch>
              </p:blipFill>
              <p:spPr>
                <a:xfrm>
                  <a:off x="9794421" y="971364"/>
                  <a:ext cx="10440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6" name="Ink 45">
                  <a:extLst>
                    <a:ext uri="{FF2B5EF4-FFF2-40B4-BE49-F238E27FC236}">
                      <a16:creationId xmlns:a16="http://schemas.microsoft.com/office/drawing/2014/main" id="{9B6CED77-4400-DF09-9D40-385A89B602F7}"/>
                    </a:ext>
                  </a:extLst>
                </p14:cNvPr>
                <p14:cNvContentPartPr/>
                <p14:nvPr/>
              </p14:nvContentPartPr>
              <p14:xfrm>
                <a:off x="9913941" y="1240644"/>
                <a:ext cx="503280" cy="213480"/>
              </p14:xfrm>
            </p:contentPart>
          </mc:Choice>
          <mc:Fallback>
            <p:pic>
              <p:nvPicPr>
                <p:cNvPr id="46" name="Ink 45">
                  <a:extLst>
                    <a:ext uri="{FF2B5EF4-FFF2-40B4-BE49-F238E27FC236}">
                      <a16:creationId xmlns:a16="http://schemas.microsoft.com/office/drawing/2014/main" id="{9B6CED77-4400-DF09-9D40-385A89B602F7}"/>
                    </a:ext>
                  </a:extLst>
                </p:cNvPr>
                <p:cNvPicPr/>
                <p:nvPr/>
              </p:nvPicPr>
              <p:blipFill>
                <a:blip r:embed="rId91"/>
                <a:stretch>
                  <a:fillRect/>
                </a:stretch>
              </p:blipFill>
              <p:spPr>
                <a:xfrm>
                  <a:off x="9895941" y="1223004"/>
                  <a:ext cx="538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 name="Ink 46">
                  <a:extLst>
                    <a:ext uri="{FF2B5EF4-FFF2-40B4-BE49-F238E27FC236}">
                      <a16:creationId xmlns:a16="http://schemas.microsoft.com/office/drawing/2014/main" id="{6F7F9AB7-4442-6087-6088-0BB950FB79FE}"/>
                    </a:ext>
                  </a:extLst>
                </p14:cNvPr>
                <p14:cNvContentPartPr/>
                <p14:nvPr/>
              </p14:nvContentPartPr>
              <p14:xfrm>
                <a:off x="10573461" y="1219764"/>
                <a:ext cx="417600" cy="193680"/>
              </p14:xfrm>
            </p:contentPart>
          </mc:Choice>
          <mc:Fallback>
            <p:pic>
              <p:nvPicPr>
                <p:cNvPr id="47" name="Ink 46">
                  <a:extLst>
                    <a:ext uri="{FF2B5EF4-FFF2-40B4-BE49-F238E27FC236}">
                      <a16:creationId xmlns:a16="http://schemas.microsoft.com/office/drawing/2014/main" id="{6F7F9AB7-4442-6087-6088-0BB950FB79FE}"/>
                    </a:ext>
                  </a:extLst>
                </p:cNvPr>
                <p:cNvPicPr/>
                <p:nvPr/>
              </p:nvPicPr>
              <p:blipFill>
                <a:blip r:embed="rId93"/>
                <a:stretch>
                  <a:fillRect/>
                </a:stretch>
              </p:blipFill>
              <p:spPr>
                <a:xfrm>
                  <a:off x="10555821" y="1202124"/>
                  <a:ext cx="453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Ink 47">
                  <a:extLst>
                    <a:ext uri="{FF2B5EF4-FFF2-40B4-BE49-F238E27FC236}">
                      <a16:creationId xmlns:a16="http://schemas.microsoft.com/office/drawing/2014/main" id="{FC9C4474-157E-C617-742B-F0BE8D813D90}"/>
                    </a:ext>
                  </a:extLst>
                </p14:cNvPr>
                <p14:cNvContentPartPr/>
                <p14:nvPr/>
              </p14:nvContentPartPr>
              <p14:xfrm>
                <a:off x="10974861" y="1188084"/>
                <a:ext cx="414000" cy="394200"/>
              </p14:xfrm>
            </p:contentPart>
          </mc:Choice>
          <mc:Fallback>
            <p:pic>
              <p:nvPicPr>
                <p:cNvPr id="48" name="Ink 47">
                  <a:extLst>
                    <a:ext uri="{FF2B5EF4-FFF2-40B4-BE49-F238E27FC236}">
                      <a16:creationId xmlns:a16="http://schemas.microsoft.com/office/drawing/2014/main" id="{FC9C4474-157E-C617-742B-F0BE8D813D90}"/>
                    </a:ext>
                  </a:extLst>
                </p:cNvPr>
                <p:cNvPicPr/>
                <p:nvPr/>
              </p:nvPicPr>
              <p:blipFill>
                <a:blip r:embed="rId95"/>
                <a:stretch>
                  <a:fillRect/>
                </a:stretch>
              </p:blipFill>
              <p:spPr>
                <a:xfrm>
                  <a:off x="10957221" y="1170444"/>
                  <a:ext cx="44964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Ink 48">
                  <a:extLst>
                    <a:ext uri="{FF2B5EF4-FFF2-40B4-BE49-F238E27FC236}">
                      <a16:creationId xmlns:a16="http://schemas.microsoft.com/office/drawing/2014/main" id="{3C38450F-3510-9373-8585-635C510F0C8F}"/>
                    </a:ext>
                  </a:extLst>
                </p14:cNvPr>
                <p14:cNvContentPartPr/>
                <p14:nvPr/>
              </p14:nvContentPartPr>
              <p14:xfrm>
                <a:off x="11458701" y="995124"/>
                <a:ext cx="48960" cy="428400"/>
              </p14:xfrm>
            </p:contentPart>
          </mc:Choice>
          <mc:Fallback>
            <p:pic>
              <p:nvPicPr>
                <p:cNvPr id="49" name="Ink 48">
                  <a:extLst>
                    <a:ext uri="{FF2B5EF4-FFF2-40B4-BE49-F238E27FC236}">
                      <a16:creationId xmlns:a16="http://schemas.microsoft.com/office/drawing/2014/main" id="{3C38450F-3510-9373-8585-635C510F0C8F}"/>
                    </a:ext>
                  </a:extLst>
                </p:cNvPr>
                <p:cNvPicPr/>
                <p:nvPr/>
              </p:nvPicPr>
              <p:blipFill>
                <a:blip r:embed="rId97"/>
                <a:stretch>
                  <a:fillRect/>
                </a:stretch>
              </p:blipFill>
              <p:spPr>
                <a:xfrm>
                  <a:off x="11440701" y="977124"/>
                  <a:ext cx="8460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Ink 49">
                  <a:extLst>
                    <a:ext uri="{FF2B5EF4-FFF2-40B4-BE49-F238E27FC236}">
                      <a16:creationId xmlns:a16="http://schemas.microsoft.com/office/drawing/2014/main" id="{463A5261-D085-19A7-821E-1B9778137611}"/>
                    </a:ext>
                  </a:extLst>
                </p14:cNvPr>
                <p14:cNvContentPartPr/>
                <p14:nvPr/>
              </p14:nvContentPartPr>
              <p14:xfrm>
                <a:off x="11530341" y="1181604"/>
                <a:ext cx="293040" cy="267840"/>
              </p14:xfrm>
            </p:contentPart>
          </mc:Choice>
          <mc:Fallback>
            <p:pic>
              <p:nvPicPr>
                <p:cNvPr id="50" name="Ink 49">
                  <a:extLst>
                    <a:ext uri="{FF2B5EF4-FFF2-40B4-BE49-F238E27FC236}">
                      <a16:creationId xmlns:a16="http://schemas.microsoft.com/office/drawing/2014/main" id="{463A5261-D085-19A7-821E-1B9778137611}"/>
                    </a:ext>
                  </a:extLst>
                </p:cNvPr>
                <p:cNvPicPr/>
                <p:nvPr/>
              </p:nvPicPr>
              <p:blipFill>
                <a:blip r:embed="rId99"/>
                <a:stretch>
                  <a:fillRect/>
                </a:stretch>
              </p:blipFill>
              <p:spPr>
                <a:xfrm>
                  <a:off x="11512341" y="1163964"/>
                  <a:ext cx="3286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 name="Ink 50">
                  <a:extLst>
                    <a:ext uri="{FF2B5EF4-FFF2-40B4-BE49-F238E27FC236}">
                      <a16:creationId xmlns:a16="http://schemas.microsoft.com/office/drawing/2014/main" id="{0E8025C0-4CB1-2B75-D70B-655A2B43EADF}"/>
                    </a:ext>
                  </a:extLst>
                </p14:cNvPr>
                <p14:cNvContentPartPr/>
                <p14:nvPr/>
              </p14:nvContentPartPr>
              <p14:xfrm>
                <a:off x="8560701" y="1815204"/>
                <a:ext cx="262440" cy="477360"/>
              </p14:xfrm>
            </p:contentPart>
          </mc:Choice>
          <mc:Fallback>
            <p:pic>
              <p:nvPicPr>
                <p:cNvPr id="51" name="Ink 50">
                  <a:extLst>
                    <a:ext uri="{FF2B5EF4-FFF2-40B4-BE49-F238E27FC236}">
                      <a16:creationId xmlns:a16="http://schemas.microsoft.com/office/drawing/2014/main" id="{0E8025C0-4CB1-2B75-D70B-655A2B43EADF}"/>
                    </a:ext>
                  </a:extLst>
                </p:cNvPr>
                <p:cNvPicPr/>
                <p:nvPr/>
              </p:nvPicPr>
              <p:blipFill>
                <a:blip r:embed="rId101"/>
                <a:stretch>
                  <a:fillRect/>
                </a:stretch>
              </p:blipFill>
              <p:spPr>
                <a:xfrm>
                  <a:off x="8543061" y="1797564"/>
                  <a:ext cx="29808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2" name="Ink 51">
                  <a:extLst>
                    <a:ext uri="{FF2B5EF4-FFF2-40B4-BE49-F238E27FC236}">
                      <a16:creationId xmlns:a16="http://schemas.microsoft.com/office/drawing/2014/main" id="{3038527D-E0D4-51E7-649A-F10CF4F337E2}"/>
                    </a:ext>
                  </a:extLst>
                </p14:cNvPr>
                <p14:cNvContentPartPr/>
                <p14:nvPr/>
              </p14:nvContentPartPr>
              <p14:xfrm>
                <a:off x="8958501" y="2173044"/>
                <a:ext cx="39240" cy="120240"/>
              </p14:xfrm>
            </p:contentPart>
          </mc:Choice>
          <mc:Fallback>
            <p:pic>
              <p:nvPicPr>
                <p:cNvPr id="52" name="Ink 51">
                  <a:extLst>
                    <a:ext uri="{FF2B5EF4-FFF2-40B4-BE49-F238E27FC236}">
                      <a16:creationId xmlns:a16="http://schemas.microsoft.com/office/drawing/2014/main" id="{3038527D-E0D4-51E7-649A-F10CF4F337E2}"/>
                    </a:ext>
                  </a:extLst>
                </p:cNvPr>
                <p:cNvPicPr/>
                <p:nvPr/>
              </p:nvPicPr>
              <p:blipFill>
                <a:blip r:embed="rId103"/>
                <a:stretch>
                  <a:fillRect/>
                </a:stretch>
              </p:blipFill>
              <p:spPr>
                <a:xfrm>
                  <a:off x="8940861" y="2155044"/>
                  <a:ext cx="74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3" name="Ink 52">
                  <a:extLst>
                    <a:ext uri="{FF2B5EF4-FFF2-40B4-BE49-F238E27FC236}">
                      <a16:creationId xmlns:a16="http://schemas.microsoft.com/office/drawing/2014/main" id="{AAB878A5-DCFF-870F-6E79-8F4188D9F347}"/>
                    </a:ext>
                  </a:extLst>
                </p14:cNvPr>
                <p14:cNvContentPartPr/>
                <p14:nvPr/>
              </p14:nvContentPartPr>
              <p14:xfrm>
                <a:off x="9255861" y="1835004"/>
                <a:ext cx="309600" cy="403200"/>
              </p14:xfrm>
            </p:contentPart>
          </mc:Choice>
          <mc:Fallback>
            <p:pic>
              <p:nvPicPr>
                <p:cNvPr id="53" name="Ink 52">
                  <a:extLst>
                    <a:ext uri="{FF2B5EF4-FFF2-40B4-BE49-F238E27FC236}">
                      <a16:creationId xmlns:a16="http://schemas.microsoft.com/office/drawing/2014/main" id="{AAB878A5-DCFF-870F-6E79-8F4188D9F347}"/>
                    </a:ext>
                  </a:extLst>
                </p:cNvPr>
                <p:cNvPicPr/>
                <p:nvPr/>
              </p:nvPicPr>
              <p:blipFill>
                <a:blip r:embed="rId105"/>
                <a:stretch>
                  <a:fillRect/>
                </a:stretch>
              </p:blipFill>
              <p:spPr>
                <a:xfrm>
                  <a:off x="9238221" y="1817364"/>
                  <a:ext cx="34524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 name="Ink 53">
                  <a:extLst>
                    <a:ext uri="{FF2B5EF4-FFF2-40B4-BE49-F238E27FC236}">
                      <a16:creationId xmlns:a16="http://schemas.microsoft.com/office/drawing/2014/main" id="{1D81D75D-BE53-105E-1DB3-4CDB3BB26CA4}"/>
                    </a:ext>
                  </a:extLst>
                </p14:cNvPr>
                <p14:cNvContentPartPr/>
                <p14:nvPr/>
              </p14:nvContentPartPr>
              <p14:xfrm>
                <a:off x="9524061" y="2007084"/>
                <a:ext cx="399960" cy="144000"/>
              </p14:xfrm>
            </p:contentPart>
          </mc:Choice>
          <mc:Fallback>
            <p:pic>
              <p:nvPicPr>
                <p:cNvPr id="54" name="Ink 53">
                  <a:extLst>
                    <a:ext uri="{FF2B5EF4-FFF2-40B4-BE49-F238E27FC236}">
                      <a16:creationId xmlns:a16="http://schemas.microsoft.com/office/drawing/2014/main" id="{1D81D75D-BE53-105E-1DB3-4CDB3BB26CA4}"/>
                    </a:ext>
                  </a:extLst>
                </p:cNvPr>
                <p:cNvPicPr/>
                <p:nvPr/>
              </p:nvPicPr>
              <p:blipFill>
                <a:blip r:embed="rId107"/>
                <a:stretch>
                  <a:fillRect/>
                </a:stretch>
              </p:blipFill>
              <p:spPr>
                <a:xfrm>
                  <a:off x="9506421" y="1989084"/>
                  <a:ext cx="435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5" name="Ink 54">
                  <a:extLst>
                    <a:ext uri="{FF2B5EF4-FFF2-40B4-BE49-F238E27FC236}">
                      <a16:creationId xmlns:a16="http://schemas.microsoft.com/office/drawing/2014/main" id="{EA29A2D1-BC2B-4B99-C9CF-F514A36B19F2}"/>
                    </a:ext>
                  </a:extLst>
                </p14:cNvPr>
                <p14:cNvContentPartPr/>
                <p14:nvPr/>
              </p14:nvContentPartPr>
              <p14:xfrm>
                <a:off x="9910701" y="1950564"/>
                <a:ext cx="472680" cy="209160"/>
              </p14:xfrm>
            </p:contentPart>
          </mc:Choice>
          <mc:Fallback>
            <p:pic>
              <p:nvPicPr>
                <p:cNvPr id="55" name="Ink 54">
                  <a:extLst>
                    <a:ext uri="{FF2B5EF4-FFF2-40B4-BE49-F238E27FC236}">
                      <a16:creationId xmlns:a16="http://schemas.microsoft.com/office/drawing/2014/main" id="{EA29A2D1-BC2B-4B99-C9CF-F514A36B19F2}"/>
                    </a:ext>
                  </a:extLst>
                </p:cNvPr>
                <p:cNvPicPr/>
                <p:nvPr/>
              </p:nvPicPr>
              <p:blipFill>
                <a:blip r:embed="rId109"/>
                <a:stretch>
                  <a:fillRect/>
                </a:stretch>
              </p:blipFill>
              <p:spPr>
                <a:xfrm>
                  <a:off x="9892701" y="1932924"/>
                  <a:ext cx="508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6" name="Ink 55">
                  <a:extLst>
                    <a:ext uri="{FF2B5EF4-FFF2-40B4-BE49-F238E27FC236}">
                      <a16:creationId xmlns:a16="http://schemas.microsoft.com/office/drawing/2014/main" id="{7174CF11-ABC4-29B3-F6D1-0916A9FF4F01}"/>
                    </a:ext>
                  </a:extLst>
                </p14:cNvPr>
                <p14:cNvContentPartPr/>
                <p14:nvPr/>
              </p14:nvContentPartPr>
              <p14:xfrm>
                <a:off x="10384821" y="1954164"/>
                <a:ext cx="209880" cy="179280"/>
              </p14:xfrm>
            </p:contentPart>
          </mc:Choice>
          <mc:Fallback>
            <p:pic>
              <p:nvPicPr>
                <p:cNvPr id="56" name="Ink 55">
                  <a:extLst>
                    <a:ext uri="{FF2B5EF4-FFF2-40B4-BE49-F238E27FC236}">
                      <a16:creationId xmlns:a16="http://schemas.microsoft.com/office/drawing/2014/main" id="{7174CF11-ABC4-29B3-F6D1-0916A9FF4F01}"/>
                    </a:ext>
                  </a:extLst>
                </p:cNvPr>
                <p:cNvPicPr/>
                <p:nvPr/>
              </p:nvPicPr>
              <p:blipFill>
                <a:blip r:embed="rId111"/>
                <a:stretch>
                  <a:fillRect/>
                </a:stretch>
              </p:blipFill>
              <p:spPr>
                <a:xfrm>
                  <a:off x="10367181" y="1936164"/>
                  <a:ext cx="245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7" name="Ink 56">
                  <a:extLst>
                    <a:ext uri="{FF2B5EF4-FFF2-40B4-BE49-F238E27FC236}">
                      <a16:creationId xmlns:a16="http://schemas.microsoft.com/office/drawing/2014/main" id="{06FAC222-0634-4BA2-73E4-BFD92D2C1E73}"/>
                    </a:ext>
                  </a:extLst>
                </p14:cNvPr>
                <p14:cNvContentPartPr/>
                <p14:nvPr/>
              </p14:nvContentPartPr>
              <p14:xfrm>
                <a:off x="10658781" y="1952004"/>
                <a:ext cx="242280" cy="236520"/>
              </p14:xfrm>
            </p:contentPart>
          </mc:Choice>
          <mc:Fallback>
            <p:pic>
              <p:nvPicPr>
                <p:cNvPr id="57" name="Ink 56">
                  <a:extLst>
                    <a:ext uri="{FF2B5EF4-FFF2-40B4-BE49-F238E27FC236}">
                      <a16:creationId xmlns:a16="http://schemas.microsoft.com/office/drawing/2014/main" id="{06FAC222-0634-4BA2-73E4-BFD92D2C1E73}"/>
                    </a:ext>
                  </a:extLst>
                </p:cNvPr>
                <p:cNvPicPr/>
                <p:nvPr/>
              </p:nvPicPr>
              <p:blipFill>
                <a:blip r:embed="rId113"/>
                <a:stretch>
                  <a:fillRect/>
                </a:stretch>
              </p:blipFill>
              <p:spPr>
                <a:xfrm>
                  <a:off x="10640781" y="1934364"/>
                  <a:ext cx="2779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8" name="Ink 57">
                  <a:extLst>
                    <a:ext uri="{FF2B5EF4-FFF2-40B4-BE49-F238E27FC236}">
                      <a16:creationId xmlns:a16="http://schemas.microsoft.com/office/drawing/2014/main" id="{B7684F24-AA8C-8BFD-55AD-38548D8FFE5F}"/>
                    </a:ext>
                  </a:extLst>
                </p14:cNvPr>
                <p14:cNvContentPartPr/>
                <p14:nvPr/>
              </p14:nvContentPartPr>
              <p14:xfrm>
                <a:off x="10935621" y="1985844"/>
                <a:ext cx="314640" cy="276480"/>
              </p14:xfrm>
            </p:contentPart>
          </mc:Choice>
          <mc:Fallback>
            <p:pic>
              <p:nvPicPr>
                <p:cNvPr id="58" name="Ink 57">
                  <a:extLst>
                    <a:ext uri="{FF2B5EF4-FFF2-40B4-BE49-F238E27FC236}">
                      <a16:creationId xmlns:a16="http://schemas.microsoft.com/office/drawing/2014/main" id="{B7684F24-AA8C-8BFD-55AD-38548D8FFE5F}"/>
                    </a:ext>
                  </a:extLst>
                </p:cNvPr>
                <p:cNvPicPr/>
                <p:nvPr/>
              </p:nvPicPr>
              <p:blipFill>
                <a:blip r:embed="rId115"/>
                <a:stretch>
                  <a:fillRect/>
                </a:stretch>
              </p:blipFill>
              <p:spPr>
                <a:xfrm>
                  <a:off x="10917621" y="1968204"/>
                  <a:ext cx="3502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9" name="Ink 58">
                  <a:extLst>
                    <a:ext uri="{FF2B5EF4-FFF2-40B4-BE49-F238E27FC236}">
                      <a16:creationId xmlns:a16="http://schemas.microsoft.com/office/drawing/2014/main" id="{5BF133DE-0DB0-AD5B-5E06-753137905A2F}"/>
                    </a:ext>
                  </a:extLst>
                </p14:cNvPr>
                <p14:cNvContentPartPr/>
                <p14:nvPr/>
              </p14:nvContentPartPr>
              <p14:xfrm>
                <a:off x="11366901" y="2183124"/>
                <a:ext cx="78840" cy="24840"/>
              </p14:xfrm>
            </p:contentPart>
          </mc:Choice>
          <mc:Fallback>
            <p:pic>
              <p:nvPicPr>
                <p:cNvPr id="59" name="Ink 58">
                  <a:extLst>
                    <a:ext uri="{FF2B5EF4-FFF2-40B4-BE49-F238E27FC236}">
                      <a16:creationId xmlns:a16="http://schemas.microsoft.com/office/drawing/2014/main" id="{5BF133DE-0DB0-AD5B-5E06-753137905A2F}"/>
                    </a:ext>
                  </a:extLst>
                </p:cNvPr>
                <p:cNvPicPr/>
                <p:nvPr/>
              </p:nvPicPr>
              <p:blipFill>
                <a:blip r:embed="rId117"/>
                <a:stretch>
                  <a:fillRect/>
                </a:stretch>
              </p:blipFill>
              <p:spPr>
                <a:xfrm>
                  <a:off x="11348901" y="2165124"/>
                  <a:ext cx="114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 name="Ink 64">
                  <a:extLst>
                    <a:ext uri="{FF2B5EF4-FFF2-40B4-BE49-F238E27FC236}">
                      <a16:creationId xmlns:a16="http://schemas.microsoft.com/office/drawing/2014/main" id="{8198D531-8936-C8D4-8B57-7E9C314D4C29}"/>
                    </a:ext>
                  </a:extLst>
                </p14:cNvPr>
                <p14:cNvContentPartPr/>
                <p14:nvPr/>
              </p14:nvContentPartPr>
              <p14:xfrm>
                <a:off x="11266821" y="924564"/>
                <a:ext cx="25560" cy="10800"/>
              </p14:xfrm>
            </p:contentPart>
          </mc:Choice>
          <mc:Fallback>
            <p:pic>
              <p:nvPicPr>
                <p:cNvPr id="65" name="Ink 64">
                  <a:extLst>
                    <a:ext uri="{FF2B5EF4-FFF2-40B4-BE49-F238E27FC236}">
                      <a16:creationId xmlns:a16="http://schemas.microsoft.com/office/drawing/2014/main" id="{8198D531-8936-C8D4-8B57-7E9C314D4C29}"/>
                    </a:ext>
                  </a:extLst>
                </p:cNvPr>
                <p:cNvPicPr/>
                <p:nvPr/>
              </p:nvPicPr>
              <p:blipFill>
                <a:blip r:embed="rId119"/>
                <a:stretch>
                  <a:fillRect/>
                </a:stretch>
              </p:blipFill>
              <p:spPr>
                <a:xfrm>
                  <a:off x="11248821" y="906564"/>
                  <a:ext cx="61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Ink 65">
                  <a:extLst>
                    <a:ext uri="{FF2B5EF4-FFF2-40B4-BE49-F238E27FC236}">
                      <a16:creationId xmlns:a16="http://schemas.microsoft.com/office/drawing/2014/main" id="{8498527B-6355-CD52-E919-5A8A601180B7}"/>
                    </a:ext>
                  </a:extLst>
                </p14:cNvPr>
                <p14:cNvContentPartPr/>
                <p14:nvPr/>
              </p14:nvContentPartPr>
              <p14:xfrm>
                <a:off x="11211381" y="949404"/>
                <a:ext cx="16920" cy="9000"/>
              </p14:xfrm>
            </p:contentPart>
          </mc:Choice>
          <mc:Fallback>
            <p:pic>
              <p:nvPicPr>
                <p:cNvPr id="66" name="Ink 65">
                  <a:extLst>
                    <a:ext uri="{FF2B5EF4-FFF2-40B4-BE49-F238E27FC236}">
                      <a16:creationId xmlns:a16="http://schemas.microsoft.com/office/drawing/2014/main" id="{8498527B-6355-CD52-E919-5A8A601180B7}"/>
                    </a:ext>
                  </a:extLst>
                </p:cNvPr>
                <p:cNvPicPr/>
                <p:nvPr/>
              </p:nvPicPr>
              <p:blipFill>
                <a:blip r:embed="rId121"/>
                <a:stretch>
                  <a:fillRect/>
                </a:stretch>
              </p:blipFill>
              <p:spPr>
                <a:xfrm>
                  <a:off x="11193741" y="931764"/>
                  <a:ext cx="52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Ink 66">
                  <a:extLst>
                    <a:ext uri="{FF2B5EF4-FFF2-40B4-BE49-F238E27FC236}">
                      <a16:creationId xmlns:a16="http://schemas.microsoft.com/office/drawing/2014/main" id="{AEB325BF-6496-FEFE-BA40-AB546036D103}"/>
                    </a:ext>
                  </a:extLst>
                </p14:cNvPr>
                <p14:cNvContentPartPr/>
                <p14:nvPr/>
              </p14:nvContentPartPr>
              <p14:xfrm>
                <a:off x="11094741" y="975684"/>
                <a:ext cx="52560" cy="11520"/>
              </p14:xfrm>
            </p:contentPart>
          </mc:Choice>
          <mc:Fallback>
            <p:pic>
              <p:nvPicPr>
                <p:cNvPr id="67" name="Ink 66">
                  <a:extLst>
                    <a:ext uri="{FF2B5EF4-FFF2-40B4-BE49-F238E27FC236}">
                      <a16:creationId xmlns:a16="http://schemas.microsoft.com/office/drawing/2014/main" id="{AEB325BF-6496-FEFE-BA40-AB546036D103}"/>
                    </a:ext>
                  </a:extLst>
                </p:cNvPr>
                <p:cNvPicPr/>
                <p:nvPr/>
              </p:nvPicPr>
              <p:blipFill>
                <a:blip r:embed="rId123"/>
                <a:stretch>
                  <a:fillRect/>
                </a:stretch>
              </p:blipFill>
              <p:spPr>
                <a:xfrm>
                  <a:off x="11077101" y="958044"/>
                  <a:ext cx="88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Ink 76">
                  <a:extLst>
                    <a:ext uri="{FF2B5EF4-FFF2-40B4-BE49-F238E27FC236}">
                      <a16:creationId xmlns:a16="http://schemas.microsoft.com/office/drawing/2014/main" id="{198B0760-31CB-507A-8212-8E666020CDA8}"/>
                    </a:ext>
                  </a:extLst>
                </p14:cNvPr>
                <p14:cNvContentPartPr/>
                <p14:nvPr/>
              </p14:nvContentPartPr>
              <p14:xfrm>
                <a:off x="8207181" y="702084"/>
                <a:ext cx="243720" cy="1117080"/>
              </p14:xfrm>
            </p:contentPart>
          </mc:Choice>
          <mc:Fallback>
            <p:pic>
              <p:nvPicPr>
                <p:cNvPr id="77" name="Ink 76">
                  <a:extLst>
                    <a:ext uri="{FF2B5EF4-FFF2-40B4-BE49-F238E27FC236}">
                      <a16:creationId xmlns:a16="http://schemas.microsoft.com/office/drawing/2014/main" id="{198B0760-31CB-507A-8212-8E666020CDA8}"/>
                    </a:ext>
                  </a:extLst>
                </p:cNvPr>
                <p:cNvPicPr/>
                <p:nvPr/>
              </p:nvPicPr>
              <p:blipFill>
                <a:blip r:embed="rId125"/>
                <a:stretch>
                  <a:fillRect/>
                </a:stretch>
              </p:blipFill>
              <p:spPr>
                <a:xfrm>
                  <a:off x="8189181" y="684084"/>
                  <a:ext cx="279360" cy="1152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Ink 77">
                  <a:extLst>
                    <a:ext uri="{FF2B5EF4-FFF2-40B4-BE49-F238E27FC236}">
                      <a16:creationId xmlns:a16="http://schemas.microsoft.com/office/drawing/2014/main" id="{ED7A0824-A4CC-256D-EB82-9A452B43DCA9}"/>
                    </a:ext>
                  </a:extLst>
                </p14:cNvPr>
                <p14:cNvContentPartPr/>
                <p14:nvPr/>
              </p14:nvContentPartPr>
              <p14:xfrm>
                <a:off x="8107461" y="1609284"/>
                <a:ext cx="182880" cy="228240"/>
              </p14:xfrm>
            </p:contentPart>
          </mc:Choice>
          <mc:Fallback>
            <p:pic>
              <p:nvPicPr>
                <p:cNvPr id="78" name="Ink 77">
                  <a:extLst>
                    <a:ext uri="{FF2B5EF4-FFF2-40B4-BE49-F238E27FC236}">
                      <a16:creationId xmlns:a16="http://schemas.microsoft.com/office/drawing/2014/main" id="{ED7A0824-A4CC-256D-EB82-9A452B43DCA9}"/>
                    </a:ext>
                  </a:extLst>
                </p:cNvPr>
                <p:cNvPicPr/>
                <p:nvPr/>
              </p:nvPicPr>
              <p:blipFill>
                <a:blip r:embed="rId127"/>
                <a:stretch>
                  <a:fillRect/>
                </a:stretch>
              </p:blipFill>
              <p:spPr>
                <a:xfrm>
                  <a:off x="8089461" y="1591284"/>
                  <a:ext cx="2185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Ink 80">
                  <a:extLst>
                    <a:ext uri="{FF2B5EF4-FFF2-40B4-BE49-F238E27FC236}">
                      <a16:creationId xmlns:a16="http://schemas.microsoft.com/office/drawing/2014/main" id="{94BBF46C-6178-5AEA-43C2-CBAD78CEFC16}"/>
                    </a:ext>
                  </a:extLst>
                </p14:cNvPr>
                <p14:cNvContentPartPr/>
                <p14:nvPr/>
              </p14:nvContentPartPr>
              <p14:xfrm>
                <a:off x="6511941" y="1463484"/>
                <a:ext cx="1499760" cy="513720"/>
              </p14:xfrm>
            </p:contentPart>
          </mc:Choice>
          <mc:Fallback>
            <p:pic>
              <p:nvPicPr>
                <p:cNvPr id="81" name="Ink 80">
                  <a:extLst>
                    <a:ext uri="{FF2B5EF4-FFF2-40B4-BE49-F238E27FC236}">
                      <a16:creationId xmlns:a16="http://schemas.microsoft.com/office/drawing/2014/main" id="{94BBF46C-6178-5AEA-43C2-CBAD78CEFC16}"/>
                    </a:ext>
                  </a:extLst>
                </p:cNvPr>
                <p:cNvPicPr/>
                <p:nvPr/>
              </p:nvPicPr>
              <p:blipFill>
                <a:blip r:embed="rId129"/>
                <a:stretch>
                  <a:fillRect/>
                </a:stretch>
              </p:blipFill>
              <p:spPr>
                <a:xfrm>
                  <a:off x="6493941" y="1445484"/>
                  <a:ext cx="1535400" cy="549360"/>
                </a:xfrm>
                <a:prstGeom prst="rect">
                  <a:avLst/>
                </a:prstGeom>
              </p:spPr>
            </p:pic>
          </mc:Fallback>
        </mc:AlternateContent>
      </p:grpSp>
    </p:spTree>
    <p:extLst>
      <p:ext uri="{BB962C8B-B14F-4D97-AF65-F5344CB8AC3E}">
        <p14:creationId xmlns:p14="http://schemas.microsoft.com/office/powerpoint/2010/main" val="63472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8530309" cy="461495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50" y="164846"/>
            <a:ext cx="7702380" cy="4216539"/>
          </a:xfrm>
          <a:prstGeom prst="rect">
            <a:avLst/>
          </a:prstGeom>
          <a:noFill/>
        </p:spPr>
        <p:txBody>
          <a:bodyPr wrap="square">
            <a:spAutoFit/>
          </a:bodyPr>
          <a:lstStyle/>
          <a:p>
            <a:pPr algn="r" rtl="1">
              <a:spcBef>
                <a:spcPts val="0"/>
              </a:spcBef>
              <a:spcAft>
                <a:spcPts val="0"/>
              </a:spcAft>
            </a:pPr>
            <a:r>
              <a:rPr lang="he-IL" sz="3200" b="1" i="0" u="none" strike="noStrike" dirty="0">
                <a:solidFill>
                  <a:srgbClr val="FFFF00"/>
                </a:solidFill>
                <a:effectLst/>
                <a:latin typeface="Arial" panose="020B0604020202020204" pitchFamily="34" charset="0"/>
                <a:cs typeface="+mj-cs"/>
              </a:rPr>
              <a:t>ספר דברים פרק יז</a:t>
            </a:r>
          </a:p>
          <a:p>
            <a:pPr algn="r" rtl="1">
              <a:spcBef>
                <a:spcPts val="0"/>
              </a:spcBef>
              <a:spcAft>
                <a:spcPts val="0"/>
              </a:spcAft>
            </a:pPr>
            <a:r>
              <a:rPr lang="he-IL" sz="3200" i="0" u="none" strike="noStrike" dirty="0">
                <a:solidFill>
                  <a:srgbClr val="FFFF00"/>
                </a:solidFill>
                <a:effectLst/>
                <a:latin typeface="Arial" panose="020B0604020202020204" pitchFamily="34" charset="0"/>
                <a:cs typeface="+mj-cs"/>
              </a:rPr>
              <a:t>ג   וַיֵּלֶךְ וַיַּעֲבֹד אֱלֹהִים אֲחֵרִים וַיִּשְׁתַּחוּ לָהֶם וְלַשֶּׁמֶשׁ | אוֹ לַיָּרֵחַ אוֹ לְכָל-צְבָא הַשָּׁמַיִם אֲשֶׁר לֹא-צִוִּיתִי: </a:t>
            </a:r>
          </a:p>
          <a:p>
            <a:pPr rtl="1">
              <a:spcBef>
                <a:spcPts val="0"/>
              </a:spcBef>
              <a:spcAft>
                <a:spcPts val="0"/>
              </a:spcAft>
            </a:pPr>
            <a:endParaRPr lang="he-IL" sz="3200" b="1" i="0" u="none" strike="noStrike" dirty="0">
              <a:solidFill>
                <a:srgbClr val="FFC000"/>
              </a:solidFill>
              <a:effectLst/>
              <a:latin typeface="Arial" panose="020B0604020202020204" pitchFamily="34" charset="0"/>
              <a:cs typeface="+mj-cs"/>
            </a:endParaRPr>
          </a:p>
          <a:p>
            <a:pPr rtl="1">
              <a:spcBef>
                <a:spcPts val="0"/>
              </a:spcBef>
              <a:spcAft>
                <a:spcPts val="0"/>
              </a:spcAft>
            </a:pPr>
            <a:r>
              <a:rPr lang="en-US" sz="2800" b="1" i="0" u="none" strike="noStrike" dirty="0" err="1">
                <a:solidFill>
                  <a:srgbClr val="FFC000"/>
                </a:solidFill>
                <a:effectLst/>
                <a:latin typeface="Arial" panose="020B0604020202020204" pitchFamily="34" charset="0"/>
                <a:cs typeface="+mj-cs"/>
              </a:rPr>
              <a:t>Devarim</a:t>
            </a:r>
            <a:r>
              <a:rPr lang="en-US" sz="2800" b="1" i="0" u="none" strike="noStrike" dirty="0">
                <a:solidFill>
                  <a:srgbClr val="FFC000"/>
                </a:solidFill>
                <a:effectLst/>
                <a:latin typeface="Arial" panose="020B0604020202020204" pitchFamily="34" charset="0"/>
                <a:cs typeface="+mj-cs"/>
              </a:rPr>
              <a:t> / Deuteronomy 17:3</a:t>
            </a:r>
          </a:p>
          <a:p>
            <a:pPr rtl="1">
              <a:spcBef>
                <a:spcPts val="0"/>
              </a:spcBef>
              <a:spcAft>
                <a:spcPts val="0"/>
              </a:spcAft>
            </a:pPr>
            <a:r>
              <a:rPr lang="en-US" sz="2800" i="0" u="none" strike="noStrike" dirty="0">
                <a:solidFill>
                  <a:srgbClr val="FFC000"/>
                </a:solidFill>
                <a:effectLst/>
                <a:latin typeface="Arial" panose="020B0604020202020204" pitchFamily="34" charset="0"/>
                <a:cs typeface="+mj-cs"/>
              </a:rPr>
              <a:t>17:3 And hath gone and served other gods, and worshiped them, either the sun, or moon, or any of the host of heaven, which I have not commanded;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F034E1E-FBD0-4098-DCC1-EDF642D25521}"/>
                  </a:ext>
                </a:extLst>
              </p14:cNvPr>
              <p14:cNvContentPartPr/>
              <p14:nvPr/>
            </p14:nvContentPartPr>
            <p14:xfrm>
              <a:off x="6964461" y="1187364"/>
              <a:ext cx="608760" cy="103320"/>
            </p14:xfrm>
          </p:contentPart>
        </mc:Choice>
        <mc:Fallback>
          <p:pic>
            <p:nvPicPr>
              <p:cNvPr id="2" name="Ink 1">
                <a:extLst>
                  <a:ext uri="{FF2B5EF4-FFF2-40B4-BE49-F238E27FC236}">
                    <a16:creationId xmlns:a16="http://schemas.microsoft.com/office/drawing/2014/main" id="{4F034E1E-FBD0-4098-DCC1-EDF642D25521}"/>
                  </a:ext>
                </a:extLst>
              </p:cNvPr>
              <p:cNvPicPr/>
              <p:nvPr/>
            </p:nvPicPr>
            <p:blipFill>
              <a:blip r:embed="rId5"/>
              <a:stretch>
                <a:fillRect/>
              </a:stretch>
            </p:blipFill>
            <p:spPr>
              <a:xfrm>
                <a:off x="6946461" y="1169364"/>
                <a:ext cx="644400" cy="138960"/>
              </a:xfrm>
              <a:prstGeom prst="rect">
                <a:avLst/>
              </a:prstGeom>
            </p:spPr>
          </p:pic>
        </mc:Fallback>
      </mc:AlternateContent>
      <p:grpSp>
        <p:nvGrpSpPr>
          <p:cNvPr id="7" name="Group 6">
            <a:extLst>
              <a:ext uri="{FF2B5EF4-FFF2-40B4-BE49-F238E27FC236}">
                <a16:creationId xmlns:a16="http://schemas.microsoft.com/office/drawing/2014/main" id="{33A590CF-7597-D5F0-7509-6506CF2E07AA}"/>
              </a:ext>
            </a:extLst>
          </p:cNvPr>
          <p:cNvGrpSpPr/>
          <p:nvPr/>
        </p:nvGrpSpPr>
        <p:grpSpPr>
          <a:xfrm>
            <a:off x="4191741" y="1177284"/>
            <a:ext cx="2622240" cy="95760"/>
            <a:chOff x="4191741" y="1177284"/>
            <a:chExt cx="2622240" cy="9576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ECAB46C-7DFB-C04A-54A0-07B1D3730B25}"/>
                    </a:ext>
                  </a:extLst>
                </p14:cNvPr>
                <p14:cNvContentPartPr/>
                <p14:nvPr/>
              </p14:nvContentPartPr>
              <p14:xfrm>
                <a:off x="6182541" y="1238484"/>
                <a:ext cx="631440" cy="34560"/>
              </p14:xfrm>
            </p:contentPart>
          </mc:Choice>
          <mc:Fallback>
            <p:pic>
              <p:nvPicPr>
                <p:cNvPr id="3" name="Ink 2">
                  <a:extLst>
                    <a:ext uri="{FF2B5EF4-FFF2-40B4-BE49-F238E27FC236}">
                      <a16:creationId xmlns:a16="http://schemas.microsoft.com/office/drawing/2014/main" id="{5ECAB46C-7DFB-C04A-54A0-07B1D3730B25}"/>
                    </a:ext>
                  </a:extLst>
                </p:cNvPr>
                <p:cNvPicPr/>
                <p:nvPr/>
              </p:nvPicPr>
              <p:blipFill>
                <a:blip r:embed="rId7"/>
                <a:stretch>
                  <a:fillRect/>
                </a:stretch>
              </p:blipFill>
              <p:spPr>
                <a:xfrm>
                  <a:off x="6164901" y="1220844"/>
                  <a:ext cx="667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89F94CC-5EA7-4EBD-4E81-078D9A4F8DDF}"/>
                    </a:ext>
                  </a:extLst>
                </p14:cNvPr>
                <p14:cNvContentPartPr/>
                <p14:nvPr/>
              </p14:nvContentPartPr>
              <p14:xfrm>
                <a:off x="4191741" y="1177284"/>
                <a:ext cx="1773720" cy="57600"/>
              </p14:xfrm>
            </p:contentPart>
          </mc:Choice>
          <mc:Fallback>
            <p:pic>
              <p:nvPicPr>
                <p:cNvPr id="4" name="Ink 3">
                  <a:extLst>
                    <a:ext uri="{FF2B5EF4-FFF2-40B4-BE49-F238E27FC236}">
                      <a16:creationId xmlns:a16="http://schemas.microsoft.com/office/drawing/2014/main" id="{489F94CC-5EA7-4EBD-4E81-078D9A4F8DDF}"/>
                    </a:ext>
                  </a:extLst>
                </p:cNvPr>
                <p:cNvPicPr/>
                <p:nvPr/>
              </p:nvPicPr>
              <p:blipFill>
                <a:blip r:embed="rId9"/>
                <a:stretch>
                  <a:fillRect/>
                </a:stretch>
              </p:blipFill>
              <p:spPr>
                <a:xfrm>
                  <a:off x="4174101" y="1159284"/>
                  <a:ext cx="1809360" cy="93240"/>
                </a:xfrm>
                <a:prstGeom prst="rect">
                  <a:avLst/>
                </a:prstGeom>
              </p:spPr>
            </p:pic>
          </mc:Fallback>
        </mc:AlternateContent>
      </p:grpSp>
      <p:grpSp>
        <p:nvGrpSpPr>
          <p:cNvPr id="12" name="Group 11">
            <a:extLst>
              <a:ext uri="{FF2B5EF4-FFF2-40B4-BE49-F238E27FC236}">
                <a16:creationId xmlns:a16="http://schemas.microsoft.com/office/drawing/2014/main" id="{5972626F-B066-F2C7-4E28-73ED71FD9C18}"/>
              </a:ext>
            </a:extLst>
          </p:cNvPr>
          <p:cNvGrpSpPr/>
          <p:nvPr/>
        </p:nvGrpSpPr>
        <p:grpSpPr>
          <a:xfrm>
            <a:off x="2289861" y="1190604"/>
            <a:ext cx="1749600" cy="73800"/>
            <a:chOff x="2289861" y="1190604"/>
            <a:chExt cx="1749600" cy="7380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4EA5CC4-5798-E002-12B9-E379C40D6D22}"/>
                    </a:ext>
                  </a:extLst>
                </p14:cNvPr>
                <p14:cNvContentPartPr/>
                <p14:nvPr/>
              </p14:nvContentPartPr>
              <p14:xfrm>
                <a:off x="3087261" y="1234524"/>
                <a:ext cx="952200" cy="24480"/>
              </p14:xfrm>
            </p:contentPart>
          </mc:Choice>
          <mc:Fallback>
            <p:pic>
              <p:nvPicPr>
                <p:cNvPr id="9" name="Ink 8">
                  <a:extLst>
                    <a:ext uri="{FF2B5EF4-FFF2-40B4-BE49-F238E27FC236}">
                      <a16:creationId xmlns:a16="http://schemas.microsoft.com/office/drawing/2014/main" id="{C4EA5CC4-5798-E002-12B9-E379C40D6D22}"/>
                    </a:ext>
                  </a:extLst>
                </p:cNvPr>
                <p:cNvPicPr/>
                <p:nvPr/>
              </p:nvPicPr>
              <p:blipFill>
                <a:blip r:embed="rId11"/>
                <a:stretch>
                  <a:fillRect/>
                </a:stretch>
              </p:blipFill>
              <p:spPr>
                <a:xfrm>
                  <a:off x="3069621" y="1216524"/>
                  <a:ext cx="987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C5E8EB5-F513-C0A9-7D89-65DC968876DF}"/>
                    </a:ext>
                  </a:extLst>
                </p14:cNvPr>
                <p14:cNvContentPartPr/>
                <p14:nvPr/>
              </p14:nvContentPartPr>
              <p14:xfrm>
                <a:off x="2289861" y="1190604"/>
                <a:ext cx="667440" cy="73800"/>
              </p14:xfrm>
            </p:contentPart>
          </mc:Choice>
          <mc:Fallback>
            <p:pic>
              <p:nvPicPr>
                <p:cNvPr id="11" name="Ink 10">
                  <a:extLst>
                    <a:ext uri="{FF2B5EF4-FFF2-40B4-BE49-F238E27FC236}">
                      <a16:creationId xmlns:a16="http://schemas.microsoft.com/office/drawing/2014/main" id="{8C5E8EB5-F513-C0A9-7D89-65DC968876DF}"/>
                    </a:ext>
                  </a:extLst>
                </p:cNvPr>
                <p:cNvPicPr/>
                <p:nvPr/>
              </p:nvPicPr>
              <p:blipFill>
                <a:blip r:embed="rId13"/>
                <a:stretch>
                  <a:fillRect/>
                </a:stretch>
              </p:blipFill>
              <p:spPr>
                <a:xfrm>
                  <a:off x="2271861" y="1172604"/>
                  <a:ext cx="703080" cy="109440"/>
                </a:xfrm>
                <a:prstGeom prst="rect">
                  <a:avLst/>
                </a:prstGeom>
              </p:spPr>
            </p:pic>
          </mc:Fallback>
        </mc:AlternateContent>
      </p:grpSp>
      <p:grpSp>
        <p:nvGrpSpPr>
          <p:cNvPr id="15" name="Group 14">
            <a:extLst>
              <a:ext uri="{FF2B5EF4-FFF2-40B4-BE49-F238E27FC236}">
                <a16:creationId xmlns:a16="http://schemas.microsoft.com/office/drawing/2014/main" id="{CC5F59C3-CA99-73FE-2D5C-408450888391}"/>
              </a:ext>
            </a:extLst>
          </p:cNvPr>
          <p:cNvGrpSpPr/>
          <p:nvPr/>
        </p:nvGrpSpPr>
        <p:grpSpPr>
          <a:xfrm>
            <a:off x="621621" y="1259004"/>
            <a:ext cx="1554120" cy="121320"/>
            <a:chOff x="621621" y="1259004"/>
            <a:chExt cx="1554120" cy="12132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F72B0DB-B539-104E-81D7-5E9D10DB9BB5}"/>
                    </a:ext>
                  </a:extLst>
                </p14:cNvPr>
                <p14:cNvContentPartPr/>
                <p14:nvPr/>
              </p14:nvContentPartPr>
              <p14:xfrm>
                <a:off x="1299861" y="1312284"/>
                <a:ext cx="875880" cy="68040"/>
              </p14:xfrm>
            </p:contentPart>
          </mc:Choice>
          <mc:Fallback>
            <p:pic>
              <p:nvPicPr>
                <p:cNvPr id="13" name="Ink 12">
                  <a:extLst>
                    <a:ext uri="{FF2B5EF4-FFF2-40B4-BE49-F238E27FC236}">
                      <a16:creationId xmlns:a16="http://schemas.microsoft.com/office/drawing/2014/main" id="{CF72B0DB-B539-104E-81D7-5E9D10DB9BB5}"/>
                    </a:ext>
                  </a:extLst>
                </p:cNvPr>
                <p:cNvPicPr/>
                <p:nvPr/>
              </p:nvPicPr>
              <p:blipFill>
                <a:blip r:embed="rId15"/>
                <a:stretch>
                  <a:fillRect/>
                </a:stretch>
              </p:blipFill>
              <p:spPr>
                <a:xfrm>
                  <a:off x="1281861" y="1294644"/>
                  <a:ext cx="911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521E3FD-43DB-6698-9A74-74C92C763B82}"/>
                    </a:ext>
                  </a:extLst>
                </p14:cNvPr>
                <p14:cNvContentPartPr/>
                <p14:nvPr/>
              </p14:nvContentPartPr>
              <p14:xfrm>
                <a:off x="621621" y="1259004"/>
                <a:ext cx="338040" cy="27360"/>
              </p14:xfrm>
            </p:contentPart>
          </mc:Choice>
          <mc:Fallback>
            <p:pic>
              <p:nvPicPr>
                <p:cNvPr id="14" name="Ink 13">
                  <a:extLst>
                    <a:ext uri="{FF2B5EF4-FFF2-40B4-BE49-F238E27FC236}">
                      <a16:creationId xmlns:a16="http://schemas.microsoft.com/office/drawing/2014/main" id="{C521E3FD-43DB-6698-9A74-74C92C763B82}"/>
                    </a:ext>
                  </a:extLst>
                </p:cNvPr>
                <p:cNvPicPr/>
                <p:nvPr/>
              </p:nvPicPr>
              <p:blipFill>
                <a:blip r:embed="rId17"/>
                <a:stretch>
                  <a:fillRect/>
                </a:stretch>
              </p:blipFill>
              <p:spPr>
                <a:xfrm>
                  <a:off x="603981" y="1241364"/>
                  <a:ext cx="37368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1A231042-1232-B58C-9704-8480F02A30F6}"/>
                  </a:ext>
                </a:extLst>
              </p14:cNvPr>
              <p14:cNvContentPartPr/>
              <p14:nvPr/>
            </p14:nvContentPartPr>
            <p14:xfrm>
              <a:off x="7247421" y="1756164"/>
              <a:ext cx="702360" cy="43560"/>
            </p14:xfrm>
          </p:contentPart>
        </mc:Choice>
        <mc:Fallback>
          <p:pic>
            <p:nvPicPr>
              <p:cNvPr id="16" name="Ink 15">
                <a:extLst>
                  <a:ext uri="{FF2B5EF4-FFF2-40B4-BE49-F238E27FC236}">
                    <a16:creationId xmlns:a16="http://schemas.microsoft.com/office/drawing/2014/main" id="{1A231042-1232-B58C-9704-8480F02A30F6}"/>
                  </a:ext>
                </a:extLst>
              </p:cNvPr>
              <p:cNvPicPr/>
              <p:nvPr/>
            </p:nvPicPr>
            <p:blipFill>
              <a:blip r:embed="rId19"/>
              <a:stretch>
                <a:fillRect/>
              </a:stretch>
            </p:blipFill>
            <p:spPr>
              <a:xfrm>
                <a:off x="7229781" y="1738524"/>
                <a:ext cx="738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FCB76813-D948-AE6E-320C-388CE39924F1}"/>
                  </a:ext>
                </a:extLst>
              </p14:cNvPr>
              <p14:cNvContentPartPr/>
              <p14:nvPr/>
            </p14:nvContentPartPr>
            <p14:xfrm>
              <a:off x="6796341" y="1698204"/>
              <a:ext cx="302760" cy="41040"/>
            </p14:xfrm>
          </p:contentPart>
        </mc:Choice>
        <mc:Fallback>
          <p:pic>
            <p:nvPicPr>
              <p:cNvPr id="17" name="Ink 16">
                <a:extLst>
                  <a:ext uri="{FF2B5EF4-FFF2-40B4-BE49-F238E27FC236}">
                    <a16:creationId xmlns:a16="http://schemas.microsoft.com/office/drawing/2014/main" id="{FCB76813-D948-AE6E-320C-388CE39924F1}"/>
                  </a:ext>
                </a:extLst>
              </p:cNvPr>
              <p:cNvPicPr/>
              <p:nvPr/>
            </p:nvPicPr>
            <p:blipFill>
              <a:blip r:embed="rId21"/>
              <a:stretch>
                <a:fillRect/>
              </a:stretch>
            </p:blipFill>
            <p:spPr>
              <a:xfrm>
                <a:off x="6778701" y="1680564"/>
                <a:ext cx="338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085F0E40-7D48-E192-5ECF-31DD152BE5AF}"/>
                  </a:ext>
                </a:extLst>
              </p14:cNvPr>
              <p14:cNvContentPartPr/>
              <p14:nvPr/>
            </p14:nvContentPartPr>
            <p14:xfrm>
              <a:off x="4551741" y="1736004"/>
              <a:ext cx="2142360" cy="36360"/>
            </p14:xfrm>
          </p:contentPart>
        </mc:Choice>
        <mc:Fallback>
          <p:pic>
            <p:nvPicPr>
              <p:cNvPr id="18" name="Ink 17">
                <a:extLst>
                  <a:ext uri="{FF2B5EF4-FFF2-40B4-BE49-F238E27FC236}">
                    <a16:creationId xmlns:a16="http://schemas.microsoft.com/office/drawing/2014/main" id="{085F0E40-7D48-E192-5ECF-31DD152BE5AF}"/>
                  </a:ext>
                </a:extLst>
              </p:cNvPr>
              <p:cNvPicPr/>
              <p:nvPr/>
            </p:nvPicPr>
            <p:blipFill>
              <a:blip r:embed="rId23"/>
              <a:stretch>
                <a:fillRect/>
              </a:stretch>
            </p:blipFill>
            <p:spPr>
              <a:xfrm>
                <a:off x="4533741" y="1718004"/>
                <a:ext cx="2178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C6FB8CB-D842-8A2F-B99D-59A59AAD1E0D}"/>
                  </a:ext>
                </a:extLst>
              </p14:cNvPr>
              <p14:cNvContentPartPr/>
              <p14:nvPr/>
            </p14:nvContentPartPr>
            <p14:xfrm>
              <a:off x="2450061" y="1708644"/>
              <a:ext cx="1889640" cy="90000"/>
            </p14:xfrm>
          </p:contentPart>
        </mc:Choice>
        <mc:Fallback>
          <p:pic>
            <p:nvPicPr>
              <p:cNvPr id="19" name="Ink 18">
                <a:extLst>
                  <a:ext uri="{FF2B5EF4-FFF2-40B4-BE49-F238E27FC236}">
                    <a16:creationId xmlns:a16="http://schemas.microsoft.com/office/drawing/2014/main" id="{2C6FB8CB-D842-8A2F-B99D-59A59AAD1E0D}"/>
                  </a:ext>
                </a:extLst>
              </p:cNvPr>
              <p:cNvPicPr/>
              <p:nvPr/>
            </p:nvPicPr>
            <p:blipFill>
              <a:blip r:embed="rId25"/>
              <a:stretch>
                <a:fillRect/>
              </a:stretch>
            </p:blipFill>
            <p:spPr>
              <a:xfrm>
                <a:off x="2432061" y="1691004"/>
                <a:ext cx="1925280" cy="125640"/>
              </a:xfrm>
              <a:prstGeom prst="rect">
                <a:avLst/>
              </a:prstGeom>
            </p:spPr>
          </p:pic>
        </mc:Fallback>
      </mc:AlternateContent>
    </p:spTree>
    <p:extLst>
      <p:ext uri="{BB962C8B-B14F-4D97-AF65-F5344CB8AC3E}">
        <p14:creationId xmlns:p14="http://schemas.microsoft.com/office/powerpoint/2010/main" val="187721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82949"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49" y="164846"/>
            <a:ext cx="9365483" cy="5632311"/>
          </a:xfrm>
          <a:prstGeom prst="rect">
            <a:avLst/>
          </a:prstGeom>
          <a:noFill/>
        </p:spPr>
        <p:txBody>
          <a:bodyPr wrap="square">
            <a:spAutoFit/>
          </a:bodyPr>
          <a:lstStyle/>
          <a:p>
            <a:pPr rtl="1">
              <a:spcBef>
                <a:spcPts val="0"/>
              </a:spcBef>
              <a:spcAft>
                <a:spcPts val="0"/>
              </a:spcAft>
            </a:pPr>
            <a:r>
              <a:rPr lang="en-US" sz="2000" b="1" i="0" u="none" strike="noStrike" dirty="0">
                <a:solidFill>
                  <a:srgbClr val="FFC000"/>
                </a:solidFill>
                <a:effectLst/>
                <a:latin typeface="Arial" panose="020B0604020202020204" pitchFamily="34" charset="0"/>
                <a:cs typeface="+mj-cs"/>
              </a:rPr>
              <a:t>2 Peter 2:4</a:t>
            </a:r>
          </a:p>
          <a:p>
            <a:pPr rtl="1">
              <a:spcBef>
                <a:spcPts val="0"/>
              </a:spcBef>
              <a:spcAft>
                <a:spcPts val="0"/>
              </a:spcAft>
            </a:pPr>
            <a:r>
              <a:rPr lang="en-US" sz="2000" i="0" u="none" strike="noStrike" dirty="0">
                <a:solidFill>
                  <a:srgbClr val="FFC000"/>
                </a:solidFill>
                <a:effectLst/>
                <a:latin typeface="Arial" panose="020B0604020202020204" pitchFamily="34" charset="0"/>
                <a:cs typeface="+mj-cs"/>
              </a:rPr>
              <a:t>2:4 For if God spared not the angels that sinned, but cast them down to hell, and delivered them into chains of darkness, to be reserved unto judgment; (KJV, </a:t>
            </a:r>
            <a:r>
              <a:rPr lang="syr-SY" sz="2000" i="0" u="none" strike="noStrike" dirty="0">
                <a:solidFill>
                  <a:srgbClr val="FFFF00"/>
                </a:solidFill>
                <a:effectLst/>
                <a:latin typeface="Arial" panose="020B0604020202020204" pitchFamily="34" charset="0"/>
                <a:cs typeface="+mj-cs"/>
              </a:rPr>
              <a:t>ܐܷܢ ܓܷ݁ܝܪ ܐܱܠܴܗܳܐ ܥܰܠ ܡܰܠܱܐܟ݂ܷ̈ܐ ܕܱ݁ܚܛܱܘ ܠܴܐ ܚܳܣ ܇ ܐܷܠܴܐ ܒ݁ܫܺܫ̈ܠܴܬ݂ܴܐ ܕ݁ܥܰܡܛܴܢܳܐ ܥܰܓܷ݁ܢ ܐܷܢܽܘܢ ܒ݁ܬ݂ܱܚܬܴ݁ܝܴ̈ܬ݂ܴܐ ܇ ܘܰܐܫܠܷܡ ܐܷܢܽܘܢ ܕ݁ܢܶܬ݂ܢܰܛܪܾܘܢ ܠܕ݂ܺܝܢܳܐ ܕ݁ܫܽܘܢܳܩܳܐ </a:t>
            </a:r>
            <a:r>
              <a:rPr lang="syr-SY" sz="2000" i="0" u="none" strike="noStrike" dirty="0">
                <a:solidFill>
                  <a:srgbClr val="FFC000"/>
                </a:solidFill>
                <a:effectLst/>
                <a:latin typeface="Arial" panose="020B0604020202020204" pitchFamily="34" charset="0"/>
                <a:cs typeface="+mj-cs"/>
              </a:rPr>
              <a:t>܆ </a:t>
            </a:r>
            <a:r>
              <a:rPr lang="syr-SY" sz="2000" i="0" u="none" strike="noStrike" dirty="0">
                <a:solidFill>
                  <a:srgbClr val="00B0F0"/>
                </a:solidFill>
                <a:effectLst/>
                <a:latin typeface="Arial" panose="020B0604020202020204" pitchFamily="34" charset="0"/>
                <a:cs typeface="+mj-cs"/>
              </a:rPr>
              <a:t>4 </a:t>
            </a:r>
            <a:r>
              <a:rPr lang="el-GR" sz="2000" i="0" u="none" strike="noStrike" dirty="0">
                <a:solidFill>
                  <a:srgbClr val="00B0F0"/>
                </a:solidFill>
                <a:effectLst/>
                <a:latin typeface="Arial" panose="020B0604020202020204" pitchFamily="34" charset="0"/>
                <a:cs typeface="+mj-cs"/>
              </a:rPr>
              <a:t>Εἰ γὰρ ὁ θεὸς ἀγγέλων ἁμαρτησάντων οὐκ ἐφείσατο* ἀλλὰ ⸀σειραῖς ζόφου ταρταρώσας παρέδωκεν εἰς κρίσιν* ⸁τηρουμένους</a:t>
            </a:r>
            <a:r>
              <a:rPr lang="el-GR" sz="2000" i="0" u="none" strike="noStrike" dirty="0">
                <a:solidFill>
                  <a:srgbClr val="FFC000"/>
                </a:solidFill>
                <a:effectLst/>
                <a:latin typeface="Arial" panose="020B0604020202020204" pitchFamily="34" charset="0"/>
                <a:cs typeface="+mj-cs"/>
              </a:rPr>
              <a:t>)</a:t>
            </a:r>
          </a:p>
          <a:p>
            <a:pPr rtl="1">
              <a:spcBef>
                <a:spcPts val="0"/>
              </a:spcBef>
              <a:spcAft>
                <a:spcPts val="0"/>
              </a:spcAft>
            </a:pPr>
            <a:endParaRPr lang="el-GR" sz="2000" i="0" u="none" strike="noStrike" dirty="0">
              <a:solidFill>
                <a:srgbClr val="FFC000"/>
              </a:solidFill>
              <a:effectLst/>
              <a:latin typeface="Arial" panose="020B0604020202020204" pitchFamily="34" charset="0"/>
              <a:cs typeface="+mj-cs"/>
            </a:endParaRPr>
          </a:p>
          <a:p>
            <a:pPr rtl="1">
              <a:spcBef>
                <a:spcPts val="0"/>
              </a:spcBef>
              <a:spcAft>
                <a:spcPts val="0"/>
              </a:spcAft>
            </a:pPr>
            <a:r>
              <a:rPr lang="en-US" sz="2000" b="1" i="0" u="none" strike="noStrike" dirty="0">
                <a:solidFill>
                  <a:srgbClr val="FFC000"/>
                </a:solidFill>
                <a:effectLst/>
                <a:latin typeface="Arial" panose="020B0604020202020204" pitchFamily="34" charset="0"/>
                <a:cs typeface="+mj-cs"/>
              </a:rPr>
              <a:t>Revelation 9:2-3</a:t>
            </a:r>
          </a:p>
          <a:p>
            <a:pPr rtl="1">
              <a:spcBef>
                <a:spcPts val="0"/>
              </a:spcBef>
              <a:spcAft>
                <a:spcPts val="0"/>
              </a:spcAft>
            </a:pPr>
            <a:r>
              <a:rPr lang="en-US" sz="2000" i="0" u="none" strike="noStrike" dirty="0">
                <a:solidFill>
                  <a:srgbClr val="FFC000"/>
                </a:solidFill>
                <a:effectLst/>
                <a:latin typeface="Arial" panose="020B0604020202020204" pitchFamily="34" charset="0"/>
                <a:cs typeface="+mj-cs"/>
              </a:rPr>
              <a:t>2:2 And he opened the bottomless pit; and there arose a smoke out of the pit, as the smoke of a great furnace; and the sun and the air were darkened by reason of the smoke of the pit. 2:3 And there came out of the smoke locusts upon the earth: and unto them was given power, as the scorpions of the earth have power. (KJV, </a:t>
            </a:r>
            <a:r>
              <a:rPr lang="syr-SY" sz="2000" i="0" u="none" strike="noStrike" dirty="0">
                <a:solidFill>
                  <a:srgbClr val="FFFF00"/>
                </a:solidFill>
                <a:effectLst/>
                <a:latin typeface="Arial" panose="020B0604020202020204" pitchFamily="34" charset="0"/>
                <a:cs typeface="+mj-cs"/>
              </a:rPr>
              <a:t>ܘܰܣܠܷܩ ܬ݁ܢܳܢܳܐ ܡܶܢ ܒܻ݁ܐܪܷ̈ܐ ܆ ܐܱܝܟ݂ ܬ݁ܢܳܢܳܐ ܕܱ݁ܐܬܾ݁ܘܢܳܐ ܪܱܒܴ݁ܐ ܕ݁ܡܶܫܬ݁ܓ݂ܰܪ ܂ ܘܰܚܫܶܟ݂ ܫܶܡܫܳܐ ܘܳܐܐܱܪ ܡܶܢ ܬ݁ܢܳܢܳܐ ܕ݁ܒ݂ܺܐܪܷ̈ܐ ܂ܘܡܶܢ ܬ݁ܢܳܢܳܐ ܢܦ݂ܰܩܘ ܩܰܡ̈ܨܷܐ ܥܰܠ ܐܱܪܥܳܐ ܆ ܘܶܐܬ݂ܻܝܗܶܒ݂ ܠܗܽܘܢ ܫܽܘܠܛܴܢܳܐ ܕܻ݁ܐܝܬ݂ ܠܥܶܩܰܪ̈ܒ݂ܶܐ ܕܱ݁ܐܪܥܳܐ ܂ </a:t>
            </a:r>
            <a:r>
              <a:rPr lang="syr-SY" sz="2000" i="0" u="none" strike="noStrike" dirty="0">
                <a:solidFill>
                  <a:srgbClr val="00B0F0"/>
                </a:solidFill>
                <a:effectLst/>
                <a:latin typeface="Arial" panose="020B0604020202020204" pitchFamily="34" charset="0"/>
                <a:cs typeface="+mj-cs"/>
              </a:rPr>
              <a:t>2 ⸋</a:t>
            </a:r>
            <a:r>
              <a:rPr lang="el-GR" sz="2000" i="0" u="none" strike="noStrike" dirty="0">
                <a:solidFill>
                  <a:srgbClr val="00B0F0"/>
                </a:solidFill>
                <a:effectLst/>
                <a:latin typeface="Arial" panose="020B0604020202020204" pitchFamily="34" charset="0"/>
                <a:cs typeface="+mj-cs"/>
              </a:rPr>
              <a:t>καὶ ἤνοιξεν τὸ φρέαρ τῆς ἀβύσσου,⸌* καὶ ἀνέβη °καπνὸς ἐκ τοῦ φρέατος ὡς καπνὸς καμίνου ⸀μεγάλης,* καὶ ⸁ἐσκοτώθη ὁ ἥλιος καὶ ὁ ἀὴρ ἐκ τοῦ καπνοῦ ⸆ τοῦ φρέατος. 3 καὶ ἐκ τοῦ καπνοῦ ἐξῆλθον ἀκρίδες εἰς τὴν γῆν,* καὶ ἐδόθη ⸀αὐταῖς ἐξουσία ὡς ἔχουσιν ἐξουσίαν οἱ σκορπίοι τῆς γῆς</a:t>
            </a:r>
            <a:r>
              <a:rPr lang="el-GR" sz="2000" i="0" u="none" strike="noStrike" dirty="0">
                <a:solidFill>
                  <a:srgbClr val="FFC000"/>
                </a:solidFill>
                <a:effectLst/>
                <a:latin typeface="Arial" panose="020B0604020202020204" pitchFamily="34" charset="0"/>
                <a:cs typeface="+mj-cs"/>
              </a:rPr>
              <a:t>.)</a:t>
            </a:r>
          </a:p>
        </p:txBody>
      </p:sp>
      <p:grpSp>
        <p:nvGrpSpPr>
          <p:cNvPr id="4" name="Group 3">
            <a:extLst>
              <a:ext uri="{FF2B5EF4-FFF2-40B4-BE49-F238E27FC236}">
                <a16:creationId xmlns:a16="http://schemas.microsoft.com/office/drawing/2014/main" id="{A532B32E-2A93-FA80-0ACE-B4D66FAED11E}"/>
              </a:ext>
            </a:extLst>
          </p:cNvPr>
          <p:cNvGrpSpPr/>
          <p:nvPr/>
        </p:nvGrpSpPr>
        <p:grpSpPr>
          <a:xfrm>
            <a:off x="1230741" y="1073604"/>
            <a:ext cx="7362000" cy="92880"/>
            <a:chOff x="1230741" y="1073604"/>
            <a:chExt cx="7362000" cy="92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82E3004-93F8-F5E4-03F0-6327EE46D70B}"/>
                    </a:ext>
                  </a:extLst>
                </p14:cNvPr>
                <p14:cNvContentPartPr/>
                <p14:nvPr/>
              </p14:nvContentPartPr>
              <p14:xfrm>
                <a:off x="1230741" y="1073604"/>
                <a:ext cx="3789000" cy="85320"/>
              </p14:xfrm>
            </p:contentPart>
          </mc:Choice>
          <mc:Fallback>
            <p:pic>
              <p:nvPicPr>
                <p:cNvPr id="2" name="Ink 1">
                  <a:extLst>
                    <a:ext uri="{FF2B5EF4-FFF2-40B4-BE49-F238E27FC236}">
                      <a16:creationId xmlns:a16="http://schemas.microsoft.com/office/drawing/2014/main" id="{482E3004-93F8-F5E4-03F0-6327EE46D70B}"/>
                    </a:ext>
                  </a:extLst>
                </p:cNvPr>
                <p:cNvPicPr/>
                <p:nvPr/>
              </p:nvPicPr>
              <p:blipFill>
                <a:blip r:embed="rId5"/>
                <a:stretch>
                  <a:fillRect/>
                </a:stretch>
              </p:blipFill>
              <p:spPr>
                <a:xfrm>
                  <a:off x="1213101" y="1055964"/>
                  <a:ext cx="3824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03AF5E9-0296-AEA0-6111-82E5F589C455}"/>
                    </a:ext>
                  </a:extLst>
                </p14:cNvPr>
                <p14:cNvContentPartPr/>
                <p14:nvPr/>
              </p14:nvContentPartPr>
              <p14:xfrm>
                <a:off x="5699781" y="1074684"/>
                <a:ext cx="2892960" cy="91800"/>
              </p14:xfrm>
            </p:contentPart>
          </mc:Choice>
          <mc:Fallback>
            <p:pic>
              <p:nvPicPr>
                <p:cNvPr id="3" name="Ink 2">
                  <a:extLst>
                    <a:ext uri="{FF2B5EF4-FFF2-40B4-BE49-F238E27FC236}">
                      <a16:creationId xmlns:a16="http://schemas.microsoft.com/office/drawing/2014/main" id="{803AF5E9-0296-AEA0-6111-82E5F589C455}"/>
                    </a:ext>
                  </a:extLst>
                </p:cNvPr>
                <p:cNvPicPr/>
                <p:nvPr/>
              </p:nvPicPr>
              <p:blipFill>
                <a:blip r:embed="rId7"/>
                <a:stretch>
                  <a:fillRect/>
                </a:stretch>
              </p:blipFill>
              <p:spPr>
                <a:xfrm>
                  <a:off x="5682141" y="1057044"/>
                  <a:ext cx="2928600" cy="127440"/>
                </a:xfrm>
                <a:prstGeom prst="rect">
                  <a:avLst/>
                </a:prstGeom>
              </p:spPr>
            </p:pic>
          </mc:Fallback>
        </mc:AlternateContent>
      </p:grpSp>
      <p:grpSp>
        <p:nvGrpSpPr>
          <p:cNvPr id="13" name="Group 12">
            <a:extLst>
              <a:ext uri="{FF2B5EF4-FFF2-40B4-BE49-F238E27FC236}">
                <a16:creationId xmlns:a16="http://schemas.microsoft.com/office/drawing/2014/main" id="{5142A0CE-B4DD-CDB7-7D6F-2A4A2227EC5F}"/>
              </a:ext>
            </a:extLst>
          </p:cNvPr>
          <p:cNvGrpSpPr/>
          <p:nvPr/>
        </p:nvGrpSpPr>
        <p:grpSpPr>
          <a:xfrm>
            <a:off x="2424501" y="2287884"/>
            <a:ext cx="304920" cy="303840"/>
            <a:chOff x="2424501" y="2287884"/>
            <a:chExt cx="304920" cy="3038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A468A05-9DE4-2447-DC95-30283E393FE9}"/>
                    </a:ext>
                  </a:extLst>
                </p14:cNvPr>
                <p14:cNvContentPartPr/>
                <p14:nvPr/>
              </p14:nvContentPartPr>
              <p14:xfrm>
                <a:off x="2477061" y="2360244"/>
                <a:ext cx="138240" cy="231480"/>
              </p14:xfrm>
            </p:contentPart>
          </mc:Choice>
          <mc:Fallback>
            <p:pic>
              <p:nvPicPr>
                <p:cNvPr id="7" name="Ink 6">
                  <a:extLst>
                    <a:ext uri="{FF2B5EF4-FFF2-40B4-BE49-F238E27FC236}">
                      <a16:creationId xmlns:a16="http://schemas.microsoft.com/office/drawing/2014/main" id="{4A468A05-9DE4-2447-DC95-30283E393FE9}"/>
                    </a:ext>
                  </a:extLst>
                </p:cNvPr>
                <p:cNvPicPr/>
                <p:nvPr/>
              </p:nvPicPr>
              <p:blipFill>
                <a:blip r:embed="rId9"/>
                <a:stretch>
                  <a:fillRect/>
                </a:stretch>
              </p:blipFill>
              <p:spPr>
                <a:xfrm>
                  <a:off x="2459421" y="2342244"/>
                  <a:ext cx="1738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9A0C6E5-9BD4-0FD5-B70A-6580D0B7975D}"/>
                    </a:ext>
                  </a:extLst>
                </p14:cNvPr>
                <p14:cNvContentPartPr/>
                <p14:nvPr/>
              </p14:nvContentPartPr>
              <p14:xfrm>
                <a:off x="2502261" y="2287884"/>
                <a:ext cx="167400" cy="302040"/>
              </p14:xfrm>
            </p:contentPart>
          </mc:Choice>
          <mc:Fallback>
            <p:pic>
              <p:nvPicPr>
                <p:cNvPr id="9" name="Ink 8">
                  <a:extLst>
                    <a:ext uri="{FF2B5EF4-FFF2-40B4-BE49-F238E27FC236}">
                      <a16:creationId xmlns:a16="http://schemas.microsoft.com/office/drawing/2014/main" id="{79A0C6E5-9BD4-0FD5-B70A-6580D0B7975D}"/>
                    </a:ext>
                  </a:extLst>
                </p:cNvPr>
                <p:cNvPicPr/>
                <p:nvPr/>
              </p:nvPicPr>
              <p:blipFill>
                <a:blip r:embed="rId11"/>
                <a:stretch>
                  <a:fillRect/>
                </a:stretch>
              </p:blipFill>
              <p:spPr>
                <a:xfrm>
                  <a:off x="2484261" y="2269884"/>
                  <a:ext cx="2030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A74EA07-B7D1-158C-AF9C-0D677DEE1327}"/>
                    </a:ext>
                  </a:extLst>
                </p14:cNvPr>
                <p14:cNvContentPartPr/>
                <p14:nvPr/>
              </p14:nvContentPartPr>
              <p14:xfrm>
                <a:off x="2424501" y="2325684"/>
                <a:ext cx="250200" cy="260280"/>
              </p14:xfrm>
            </p:contentPart>
          </mc:Choice>
          <mc:Fallback>
            <p:pic>
              <p:nvPicPr>
                <p:cNvPr id="11" name="Ink 10">
                  <a:extLst>
                    <a:ext uri="{FF2B5EF4-FFF2-40B4-BE49-F238E27FC236}">
                      <a16:creationId xmlns:a16="http://schemas.microsoft.com/office/drawing/2014/main" id="{1A74EA07-B7D1-158C-AF9C-0D677DEE1327}"/>
                    </a:ext>
                  </a:extLst>
                </p:cNvPr>
                <p:cNvPicPr/>
                <p:nvPr/>
              </p:nvPicPr>
              <p:blipFill>
                <a:blip r:embed="rId13"/>
                <a:stretch>
                  <a:fillRect/>
                </a:stretch>
              </p:blipFill>
              <p:spPr>
                <a:xfrm>
                  <a:off x="2406501" y="2307684"/>
                  <a:ext cx="2858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ADE4727-370B-BFF4-184C-1A988B10DFC1}"/>
                    </a:ext>
                  </a:extLst>
                </p14:cNvPr>
                <p14:cNvContentPartPr/>
                <p14:nvPr/>
              </p14:nvContentPartPr>
              <p14:xfrm>
                <a:off x="2505141" y="2418564"/>
                <a:ext cx="224280" cy="54720"/>
              </p14:xfrm>
            </p:contentPart>
          </mc:Choice>
          <mc:Fallback>
            <p:pic>
              <p:nvPicPr>
                <p:cNvPr id="12" name="Ink 11">
                  <a:extLst>
                    <a:ext uri="{FF2B5EF4-FFF2-40B4-BE49-F238E27FC236}">
                      <a16:creationId xmlns:a16="http://schemas.microsoft.com/office/drawing/2014/main" id="{8ADE4727-370B-BFF4-184C-1A988B10DFC1}"/>
                    </a:ext>
                  </a:extLst>
                </p:cNvPr>
                <p:cNvPicPr/>
                <p:nvPr/>
              </p:nvPicPr>
              <p:blipFill>
                <a:blip r:embed="rId15"/>
                <a:stretch>
                  <a:fillRect/>
                </a:stretch>
              </p:blipFill>
              <p:spPr>
                <a:xfrm>
                  <a:off x="2487501" y="2400564"/>
                  <a:ext cx="259920" cy="90360"/>
                </a:xfrm>
                <a:prstGeom prst="rect">
                  <a:avLst/>
                </a:prstGeom>
              </p:spPr>
            </p:pic>
          </mc:Fallback>
        </mc:AlternateContent>
      </p:grpSp>
    </p:spTree>
    <p:extLst>
      <p:ext uri="{BB962C8B-B14F-4D97-AF65-F5344CB8AC3E}">
        <p14:creationId xmlns:p14="http://schemas.microsoft.com/office/powerpoint/2010/main" val="397052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82949" cy="520410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49" y="164846"/>
            <a:ext cx="9365483" cy="4708981"/>
          </a:xfrm>
          <a:prstGeom prst="rect">
            <a:avLst/>
          </a:prstGeom>
          <a:noFill/>
        </p:spPr>
        <p:txBody>
          <a:bodyPr wrap="square">
            <a:spAutoFit/>
          </a:bodyPr>
          <a:lstStyle/>
          <a:p>
            <a:pPr rtl="1">
              <a:spcBef>
                <a:spcPts val="0"/>
              </a:spcBef>
              <a:spcAft>
                <a:spcPts val="0"/>
              </a:spcAft>
            </a:pPr>
            <a:r>
              <a:rPr lang="en-US" sz="2000" b="1" i="0" u="none" strike="noStrike" dirty="0">
                <a:solidFill>
                  <a:srgbClr val="FFC000"/>
                </a:solidFill>
                <a:effectLst/>
                <a:latin typeface="Arial" panose="020B0604020202020204" pitchFamily="34" charset="0"/>
                <a:cs typeface="+mj-cs"/>
              </a:rPr>
              <a:t>Revelation 9:11</a:t>
            </a:r>
          </a:p>
          <a:p>
            <a:pPr rtl="1">
              <a:spcBef>
                <a:spcPts val="0"/>
              </a:spcBef>
              <a:spcAft>
                <a:spcPts val="0"/>
              </a:spcAft>
            </a:pPr>
            <a:r>
              <a:rPr lang="en-US" sz="2000" i="0" u="none" strike="noStrike" dirty="0">
                <a:solidFill>
                  <a:srgbClr val="FFC000"/>
                </a:solidFill>
                <a:effectLst/>
                <a:latin typeface="Arial" panose="020B0604020202020204" pitchFamily="34" charset="0"/>
                <a:cs typeface="+mj-cs"/>
              </a:rPr>
              <a:t>9:11 And they had a king over them, which is the angel of the bottomless pit, whose name in the Hebrew tongue is Abaddon, but in the Greek tongue hath his name Apollyon. (KJV, </a:t>
            </a:r>
            <a:r>
              <a:rPr lang="syr-SY" sz="2000" i="0" u="none" strike="noStrike" dirty="0">
                <a:solidFill>
                  <a:srgbClr val="FFFF00"/>
                </a:solidFill>
                <a:effectLst/>
                <a:latin typeface="Arial" panose="020B0604020202020204" pitchFamily="34" charset="0"/>
                <a:cs typeface="+mj-cs"/>
              </a:rPr>
              <a:t>ܘܺܐܝܬ݂ ܗ̄ܘܳܐ ܠܗܽܘܢ ܫܶܪܝܳܢܳܐ ܐܱܝܟ݂ ܫܶܪܝܳܢܳܐ ܕ݁ܦ݂ܰܪܙܠܴܐ ܂ ܘܩܳܠܴܐ ܕ݁ܓ݂ܶܦܱ݁ܝ̈ܗܽܘܢ ܐܱܝܟ݂ ܩܳܠܴܐ ܕ݁ܡܰܪ̈ܟ݁ܒ݂ܳܬ݂ܴܐ ܕ݁ܪܱ̈ܟ݂ܫܳܐ ܣܰܓܻ݁ܝܷ̈ܐܐ ܕ݁ܪܴܗܛܻܝܢ ܠܱܩܪܴܒ݂ܳܐ ܂</a:t>
            </a:r>
            <a:r>
              <a:rPr lang="syr-SY" sz="2000" i="0" u="none" strike="noStrike" dirty="0">
                <a:solidFill>
                  <a:srgbClr val="FFC000"/>
                </a:solidFill>
                <a:effectLst/>
                <a:latin typeface="Arial" panose="020B0604020202020204" pitchFamily="34" charset="0"/>
                <a:cs typeface="+mj-cs"/>
              </a:rPr>
              <a:t> </a:t>
            </a:r>
            <a:r>
              <a:rPr lang="syr-SY" sz="2000" i="0" u="none" strike="noStrike" dirty="0">
                <a:solidFill>
                  <a:srgbClr val="00B0F0"/>
                </a:solidFill>
                <a:effectLst/>
                <a:latin typeface="Arial" panose="020B0604020202020204" pitchFamily="34" charset="0"/>
                <a:cs typeface="+mj-cs"/>
              </a:rPr>
              <a:t>9 </a:t>
            </a:r>
            <a:r>
              <a:rPr lang="el-GR" sz="2000" i="0" u="none" strike="noStrike" dirty="0">
                <a:solidFill>
                  <a:srgbClr val="00B0F0"/>
                </a:solidFill>
                <a:effectLst/>
                <a:latin typeface="Arial" panose="020B0604020202020204" pitchFamily="34" charset="0"/>
                <a:cs typeface="+mj-cs"/>
              </a:rPr>
              <a:t>καὶ εἶχον θώρακας ⸋ὡς θώρακας⸌ σιδηροῦς, καὶ ἡ φωνὴ τῶν πτερύγων αὐτῶν ὡς φωνὴ ἁρμάτων ἵππων πολλῶν τρεχόντων εἰς πόλεμον</a:t>
            </a:r>
            <a:r>
              <a:rPr lang="el-GR" sz="2000" i="0" u="none" strike="noStrike" dirty="0">
                <a:solidFill>
                  <a:srgbClr val="FFC000"/>
                </a:solidFill>
                <a:effectLst/>
                <a:latin typeface="Arial" panose="020B0604020202020204" pitchFamily="34" charset="0"/>
                <a:cs typeface="+mj-cs"/>
              </a:rPr>
              <a:t>,)</a:t>
            </a:r>
          </a:p>
          <a:p>
            <a:pPr rtl="1">
              <a:spcBef>
                <a:spcPts val="0"/>
              </a:spcBef>
              <a:spcAft>
                <a:spcPts val="0"/>
              </a:spcAft>
            </a:pPr>
            <a:endParaRPr lang="el-GR" sz="2000" b="1" i="0" u="none" strike="noStrike" dirty="0">
              <a:solidFill>
                <a:srgbClr val="FFC000"/>
              </a:solidFill>
              <a:effectLst/>
              <a:latin typeface="Arial" panose="020B0604020202020204" pitchFamily="34" charset="0"/>
              <a:cs typeface="+mj-cs"/>
            </a:endParaRPr>
          </a:p>
          <a:p>
            <a:pPr rtl="1">
              <a:spcBef>
                <a:spcPts val="0"/>
              </a:spcBef>
              <a:spcAft>
                <a:spcPts val="0"/>
              </a:spcAft>
            </a:pPr>
            <a:r>
              <a:rPr lang="en-US" sz="2000" b="1" i="0" u="none" strike="noStrike" dirty="0">
                <a:solidFill>
                  <a:srgbClr val="FFC000"/>
                </a:solidFill>
                <a:effectLst/>
                <a:latin typeface="Arial" panose="020B0604020202020204" pitchFamily="34" charset="0"/>
                <a:cs typeface="+mj-cs"/>
              </a:rPr>
              <a:t>Revelation 11:7</a:t>
            </a:r>
          </a:p>
          <a:p>
            <a:pPr rtl="1">
              <a:spcBef>
                <a:spcPts val="0"/>
              </a:spcBef>
              <a:spcAft>
                <a:spcPts val="0"/>
              </a:spcAft>
            </a:pPr>
            <a:r>
              <a:rPr lang="en-US" sz="2000" i="0" u="none" strike="noStrike" dirty="0">
                <a:solidFill>
                  <a:srgbClr val="FFC000"/>
                </a:solidFill>
                <a:effectLst/>
                <a:latin typeface="Arial" panose="020B0604020202020204" pitchFamily="34" charset="0"/>
                <a:cs typeface="+mj-cs"/>
              </a:rPr>
              <a:t>11:7 And when they shall have finished their testimony, the beast that </a:t>
            </a:r>
            <a:r>
              <a:rPr lang="en-US" sz="2000" i="0" u="none" strike="noStrike" dirty="0" err="1">
                <a:solidFill>
                  <a:srgbClr val="FFC000"/>
                </a:solidFill>
                <a:effectLst/>
                <a:latin typeface="Arial" panose="020B0604020202020204" pitchFamily="34" charset="0"/>
                <a:cs typeface="+mj-cs"/>
              </a:rPr>
              <a:t>ascendeth</a:t>
            </a:r>
            <a:r>
              <a:rPr lang="en-US" sz="2000" i="0" u="none" strike="noStrike" dirty="0">
                <a:solidFill>
                  <a:srgbClr val="FFC000"/>
                </a:solidFill>
                <a:effectLst/>
                <a:latin typeface="Arial" panose="020B0604020202020204" pitchFamily="34" charset="0"/>
                <a:cs typeface="+mj-cs"/>
              </a:rPr>
              <a:t> out of the bottomless pit shall make war against them, and shall overcome them, and kill them. (KJV, </a:t>
            </a:r>
            <a:r>
              <a:rPr lang="syr-SY" sz="2000" i="0" u="none" strike="noStrike" dirty="0">
                <a:solidFill>
                  <a:srgbClr val="FFFF00"/>
                </a:solidFill>
                <a:effectLst/>
                <a:latin typeface="Arial" panose="020B0604020202020204" pitchFamily="34" charset="0"/>
                <a:cs typeface="+mj-cs"/>
              </a:rPr>
              <a:t>ܘܡܳܐ ܕ݁ܫܰܡܠܻܝܘ ܣܳܗܕܾ݁ܘܬ݂ܗܽܘܢ ܆ ܚܰܝܽܘܬ݂ܴܐ ܕ݁ܣܳܠܩܳܐ ܡܶܢ ܝܰܡܳܐ ܬܷ݁ܥܒܷ݁ܕ݂ ܥܰܡܗܽܘܢ ܩܪܴܒ݂ܳܐ ܂ ܘܬ݂ܷܙܟܷ݁ܐ ܐܷܢܽܘܢ ܘܬ݂ܷܩܛܾܘܠ ܐܷܢܽܘܢ ܂ </a:t>
            </a:r>
            <a:r>
              <a:rPr lang="syr-SY" sz="2000" i="0" u="none" strike="noStrike" dirty="0">
                <a:solidFill>
                  <a:srgbClr val="00B0F0"/>
                </a:solidFill>
                <a:effectLst/>
                <a:latin typeface="Arial" panose="020B0604020202020204" pitchFamily="34" charset="0"/>
                <a:cs typeface="+mj-cs"/>
              </a:rPr>
              <a:t>7 </a:t>
            </a:r>
            <a:r>
              <a:rPr lang="el-GR" sz="2000" i="0" u="none" strike="noStrike" dirty="0">
                <a:solidFill>
                  <a:srgbClr val="00B0F0"/>
                </a:solidFill>
                <a:effectLst/>
                <a:latin typeface="Arial" panose="020B0604020202020204" pitchFamily="34" charset="0"/>
                <a:cs typeface="+mj-cs"/>
              </a:rPr>
              <a:t>Καὶ ὅταν τελέσωσιν τὴν μαρτυρίαν αὐτῶν, ⸂τὸ θηρίον τὸ⸃ ἀναβαῖνον ἐκ τῆς ἀβύσσου ποιήσει ⸉μετʼ αὐτῶν πόλεμον⸊ καὶ νικήσει αὐτοὺς ⸋καὶ ἀποκτενεῖ αὐτούς⸌</a:t>
            </a:r>
            <a:r>
              <a:rPr lang="el-GR" sz="2000" i="0" u="none" strike="noStrike" dirty="0">
                <a:solidFill>
                  <a:srgbClr val="FFC000"/>
                </a:solidFill>
                <a:effectLst/>
                <a:latin typeface="Arial" panose="020B0604020202020204" pitchFamily="34" charset="0"/>
                <a:cs typeface="+mj-cs"/>
              </a:rPr>
              <a:t>.)</a:t>
            </a:r>
          </a:p>
        </p:txBody>
      </p:sp>
      <p:grpSp>
        <p:nvGrpSpPr>
          <p:cNvPr id="9" name="Group 8">
            <a:extLst>
              <a:ext uri="{FF2B5EF4-FFF2-40B4-BE49-F238E27FC236}">
                <a16:creationId xmlns:a16="http://schemas.microsoft.com/office/drawing/2014/main" id="{00D36B95-3918-39EF-4865-0F1B293D5661}"/>
              </a:ext>
            </a:extLst>
          </p:cNvPr>
          <p:cNvGrpSpPr/>
          <p:nvPr/>
        </p:nvGrpSpPr>
        <p:grpSpPr>
          <a:xfrm>
            <a:off x="2359341" y="213924"/>
            <a:ext cx="244800" cy="294840"/>
            <a:chOff x="2359341" y="213924"/>
            <a:chExt cx="244800" cy="294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347C67A-6DC3-F18D-35ED-D835A6BB9A30}"/>
                    </a:ext>
                  </a:extLst>
                </p14:cNvPr>
                <p14:cNvContentPartPr/>
                <p14:nvPr/>
              </p14:nvContentPartPr>
              <p14:xfrm>
                <a:off x="2375541" y="288084"/>
                <a:ext cx="151560" cy="220680"/>
              </p14:xfrm>
            </p:contentPart>
          </mc:Choice>
          <mc:Fallback>
            <p:pic>
              <p:nvPicPr>
                <p:cNvPr id="2" name="Ink 1">
                  <a:extLst>
                    <a:ext uri="{FF2B5EF4-FFF2-40B4-BE49-F238E27FC236}">
                      <a16:creationId xmlns:a16="http://schemas.microsoft.com/office/drawing/2014/main" id="{9347C67A-6DC3-F18D-35ED-D835A6BB9A30}"/>
                    </a:ext>
                  </a:extLst>
                </p:cNvPr>
                <p:cNvPicPr/>
                <p:nvPr/>
              </p:nvPicPr>
              <p:blipFill>
                <a:blip r:embed="rId5"/>
                <a:stretch>
                  <a:fillRect/>
                </a:stretch>
              </p:blipFill>
              <p:spPr>
                <a:xfrm>
                  <a:off x="2357901" y="270444"/>
                  <a:ext cx="187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27B4256E-6671-0B21-5104-D88D28A647C2}"/>
                    </a:ext>
                  </a:extLst>
                </p14:cNvPr>
                <p14:cNvContentPartPr/>
                <p14:nvPr/>
              </p14:nvContentPartPr>
              <p14:xfrm>
                <a:off x="2380221" y="265404"/>
                <a:ext cx="223920" cy="240480"/>
              </p14:xfrm>
            </p:contentPart>
          </mc:Choice>
          <mc:Fallback>
            <p:pic>
              <p:nvPicPr>
                <p:cNvPr id="3" name="Ink 2">
                  <a:extLst>
                    <a:ext uri="{FF2B5EF4-FFF2-40B4-BE49-F238E27FC236}">
                      <a16:creationId xmlns:a16="http://schemas.microsoft.com/office/drawing/2014/main" id="{27B4256E-6671-0B21-5104-D88D28A647C2}"/>
                    </a:ext>
                  </a:extLst>
                </p:cNvPr>
                <p:cNvPicPr/>
                <p:nvPr/>
              </p:nvPicPr>
              <p:blipFill>
                <a:blip r:embed="rId7"/>
                <a:stretch>
                  <a:fillRect/>
                </a:stretch>
              </p:blipFill>
              <p:spPr>
                <a:xfrm>
                  <a:off x="2362221" y="247764"/>
                  <a:ext cx="2595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30D6CD7-12D8-5A95-836F-2ED351F0EE58}"/>
                    </a:ext>
                  </a:extLst>
                </p14:cNvPr>
                <p14:cNvContentPartPr/>
                <p14:nvPr/>
              </p14:nvContentPartPr>
              <p14:xfrm>
                <a:off x="2395341" y="213924"/>
                <a:ext cx="162000" cy="262080"/>
              </p14:xfrm>
            </p:contentPart>
          </mc:Choice>
          <mc:Fallback>
            <p:pic>
              <p:nvPicPr>
                <p:cNvPr id="4" name="Ink 3">
                  <a:extLst>
                    <a:ext uri="{FF2B5EF4-FFF2-40B4-BE49-F238E27FC236}">
                      <a16:creationId xmlns:a16="http://schemas.microsoft.com/office/drawing/2014/main" id="{530D6CD7-12D8-5A95-836F-2ED351F0EE58}"/>
                    </a:ext>
                  </a:extLst>
                </p:cNvPr>
                <p:cNvPicPr/>
                <p:nvPr/>
              </p:nvPicPr>
              <p:blipFill>
                <a:blip r:embed="rId9"/>
                <a:stretch>
                  <a:fillRect/>
                </a:stretch>
              </p:blipFill>
              <p:spPr>
                <a:xfrm>
                  <a:off x="2377341" y="196284"/>
                  <a:ext cx="1976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8BAA014-E6D9-CF2C-0D08-887877A24D35}"/>
                    </a:ext>
                  </a:extLst>
                </p14:cNvPr>
                <p14:cNvContentPartPr/>
                <p14:nvPr/>
              </p14:nvContentPartPr>
              <p14:xfrm>
                <a:off x="2359341" y="373764"/>
                <a:ext cx="203400" cy="13320"/>
              </p14:xfrm>
            </p:contentPart>
          </mc:Choice>
          <mc:Fallback>
            <p:pic>
              <p:nvPicPr>
                <p:cNvPr id="7" name="Ink 6">
                  <a:extLst>
                    <a:ext uri="{FF2B5EF4-FFF2-40B4-BE49-F238E27FC236}">
                      <a16:creationId xmlns:a16="http://schemas.microsoft.com/office/drawing/2014/main" id="{D8BAA014-E6D9-CF2C-0D08-887877A24D35}"/>
                    </a:ext>
                  </a:extLst>
                </p:cNvPr>
                <p:cNvPicPr/>
                <p:nvPr/>
              </p:nvPicPr>
              <p:blipFill>
                <a:blip r:embed="rId11"/>
                <a:stretch>
                  <a:fillRect/>
                </a:stretch>
              </p:blipFill>
              <p:spPr>
                <a:xfrm>
                  <a:off x="2341341" y="356124"/>
                  <a:ext cx="239040" cy="4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A66058A-A7FB-5846-AC35-F7A5990769FC}"/>
                  </a:ext>
                </a:extLst>
              </p14:cNvPr>
              <p14:cNvContentPartPr/>
              <p14:nvPr/>
            </p14:nvContentPartPr>
            <p14:xfrm>
              <a:off x="4806261" y="1150284"/>
              <a:ext cx="578520" cy="11520"/>
            </p14:xfrm>
          </p:contentPart>
        </mc:Choice>
        <mc:Fallback>
          <p:pic>
            <p:nvPicPr>
              <p:cNvPr id="11" name="Ink 10">
                <a:extLst>
                  <a:ext uri="{FF2B5EF4-FFF2-40B4-BE49-F238E27FC236}">
                    <a16:creationId xmlns:a16="http://schemas.microsoft.com/office/drawing/2014/main" id="{EA66058A-A7FB-5846-AC35-F7A5990769FC}"/>
                  </a:ext>
                </a:extLst>
              </p:cNvPr>
              <p:cNvPicPr/>
              <p:nvPr/>
            </p:nvPicPr>
            <p:blipFill>
              <a:blip r:embed="rId13"/>
              <a:stretch>
                <a:fillRect/>
              </a:stretch>
            </p:blipFill>
            <p:spPr>
              <a:xfrm>
                <a:off x="4788261" y="1132644"/>
                <a:ext cx="614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E2E9F63-F3E6-652C-8201-29C238543EB8}"/>
                  </a:ext>
                </a:extLst>
              </p14:cNvPr>
              <p14:cNvContentPartPr/>
              <p14:nvPr/>
            </p14:nvContentPartPr>
            <p14:xfrm>
              <a:off x="7856541" y="1378164"/>
              <a:ext cx="722880" cy="21960"/>
            </p14:xfrm>
          </p:contentPart>
        </mc:Choice>
        <mc:Fallback>
          <p:pic>
            <p:nvPicPr>
              <p:cNvPr id="12" name="Ink 11">
                <a:extLst>
                  <a:ext uri="{FF2B5EF4-FFF2-40B4-BE49-F238E27FC236}">
                    <a16:creationId xmlns:a16="http://schemas.microsoft.com/office/drawing/2014/main" id="{5E2E9F63-F3E6-652C-8201-29C238543EB8}"/>
                  </a:ext>
                </a:extLst>
              </p:cNvPr>
              <p:cNvPicPr/>
              <p:nvPr/>
            </p:nvPicPr>
            <p:blipFill>
              <a:blip r:embed="rId15"/>
              <a:stretch>
                <a:fillRect/>
              </a:stretch>
            </p:blipFill>
            <p:spPr>
              <a:xfrm>
                <a:off x="7838901" y="1360524"/>
                <a:ext cx="758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9D9BB7D-5D75-8354-DB95-E5A785F2DA59}"/>
                  </a:ext>
                </a:extLst>
              </p14:cNvPr>
              <p14:cNvContentPartPr/>
              <p14:nvPr/>
            </p14:nvContentPartPr>
            <p14:xfrm>
              <a:off x="6963741" y="3240804"/>
              <a:ext cx="2159640" cy="72000"/>
            </p14:xfrm>
          </p:contentPart>
        </mc:Choice>
        <mc:Fallback>
          <p:pic>
            <p:nvPicPr>
              <p:cNvPr id="13" name="Ink 12">
                <a:extLst>
                  <a:ext uri="{FF2B5EF4-FFF2-40B4-BE49-F238E27FC236}">
                    <a16:creationId xmlns:a16="http://schemas.microsoft.com/office/drawing/2014/main" id="{19D9BB7D-5D75-8354-DB95-E5A785F2DA59}"/>
                  </a:ext>
                </a:extLst>
              </p:cNvPr>
              <p:cNvPicPr/>
              <p:nvPr/>
            </p:nvPicPr>
            <p:blipFill>
              <a:blip r:embed="rId17"/>
              <a:stretch>
                <a:fillRect/>
              </a:stretch>
            </p:blipFill>
            <p:spPr>
              <a:xfrm>
                <a:off x="6946101" y="3222804"/>
                <a:ext cx="2195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0A77653-7D37-4767-D678-CA9E582F27BC}"/>
                  </a:ext>
                </a:extLst>
              </p14:cNvPr>
              <p14:cNvContentPartPr/>
              <p14:nvPr/>
            </p14:nvContentPartPr>
            <p14:xfrm>
              <a:off x="530901" y="3562644"/>
              <a:ext cx="2051280" cy="77400"/>
            </p14:xfrm>
          </p:contentPart>
        </mc:Choice>
        <mc:Fallback>
          <p:pic>
            <p:nvPicPr>
              <p:cNvPr id="14" name="Ink 13">
                <a:extLst>
                  <a:ext uri="{FF2B5EF4-FFF2-40B4-BE49-F238E27FC236}">
                    <a16:creationId xmlns:a16="http://schemas.microsoft.com/office/drawing/2014/main" id="{F0A77653-7D37-4767-D678-CA9E582F27BC}"/>
                  </a:ext>
                </a:extLst>
              </p:cNvPr>
              <p:cNvPicPr/>
              <p:nvPr/>
            </p:nvPicPr>
            <p:blipFill>
              <a:blip r:embed="rId19"/>
              <a:stretch>
                <a:fillRect/>
              </a:stretch>
            </p:blipFill>
            <p:spPr>
              <a:xfrm>
                <a:off x="512901" y="3544644"/>
                <a:ext cx="2086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E1BFD6C-8059-9824-4E5B-9C0B4D03B1A0}"/>
                  </a:ext>
                </a:extLst>
              </p14:cNvPr>
              <p14:cNvContentPartPr/>
              <p14:nvPr/>
            </p14:nvContentPartPr>
            <p14:xfrm>
              <a:off x="6426261" y="3574524"/>
              <a:ext cx="15480" cy="19440"/>
            </p14:xfrm>
          </p:contentPart>
        </mc:Choice>
        <mc:Fallback>
          <p:pic>
            <p:nvPicPr>
              <p:cNvPr id="15" name="Ink 14">
                <a:extLst>
                  <a:ext uri="{FF2B5EF4-FFF2-40B4-BE49-F238E27FC236}">
                    <a16:creationId xmlns:a16="http://schemas.microsoft.com/office/drawing/2014/main" id="{9E1BFD6C-8059-9824-4E5B-9C0B4D03B1A0}"/>
                  </a:ext>
                </a:extLst>
              </p:cNvPr>
              <p:cNvPicPr/>
              <p:nvPr/>
            </p:nvPicPr>
            <p:blipFill>
              <a:blip r:embed="rId21"/>
              <a:stretch>
                <a:fillRect/>
              </a:stretch>
            </p:blipFill>
            <p:spPr>
              <a:xfrm>
                <a:off x="6408621" y="3556884"/>
                <a:ext cx="51120" cy="55080"/>
              </a:xfrm>
              <a:prstGeom prst="rect">
                <a:avLst/>
              </a:prstGeom>
            </p:spPr>
          </p:pic>
        </mc:Fallback>
      </mc:AlternateContent>
      <p:grpSp>
        <p:nvGrpSpPr>
          <p:cNvPr id="20" name="Group 19">
            <a:extLst>
              <a:ext uri="{FF2B5EF4-FFF2-40B4-BE49-F238E27FC236}">
                <a16:creationId xmlns:a16="http://schemas.microsoft.com/office/drawing/2014/main" id="{8EF41115-0632-3C61-CE68-076A30A71FB0}"/>
              </a:ext>
            </a:extLst>
          </p:cNvPr>
          <p:cNvGrpSpPr/>
          <p:nvPr/>
        </p:nvGrpSpPr>
        <p:grpSpPr>
          <a:xfrm>
            <a:off x="7666461" y="3471204"/>
            <a:ext cx="1470960" cy="335520"/>
            <a:chOff x="7666461" y="3471204"/>
            <a:chExt cx="1470960" cy="33552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39A785B-490E-28F4-78E4-0CF7D344B13B}"/>
                    </a:ext>
                  </a:extLst>
                </p14:cNvPr>
                <p14:cNvContentPartPr/>
                <p14:nvPr/>
              </p14:nvContentPartPr>
              <p14:xfrm>
                <a:off x="7826301" y="3560124"/>
                <a:ext cx="75600" cy="15480"/>
              </p14:xfrm>
            </p:contentPart>
          </mc:Choice>
          <mc:Fallback>
            <p:pic>
              <p:nvPicPr>
                <p:cNvPr id="16" name="Ink 15">
                  <a:extLst>
                    <a:ext uri="{FF2B5EF4-FFF2-40B4-BE49-F238E27FC236}">
                      <a16:creationId xmlns:a16="http://schemas.microsoft.com/office/drawing/2014/main" id="{B39A785B-490E-28F4-78E4-0CF7D344B13B}"/>
                    </a:ext>
                  </a:extLst>
                </p:cNvPr>
                <p:cNvPicPr/>
                <p:nvPr/>
              </p:nvPicPr>
              <p:blipFill>
                <a:blip r:embed="rId23"/>
                <a:stretch>
                  <a:fillRect/>
                </a:stretch>
              </p:blipFill>
              <p:spPr>
                <a:xfrm>
                  <a:off x="7808661" y="3542124"/>
                  <a:ext cx="111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29281C0-90A8-F001-B01F-9E78CE581BFE}"/>
                    </a:ext>
                  </a:extLst>
                </p14:cNvPr>
                <p14:cNvContentPartPr/>
                <p14:nvPr/>
              </p14:nvContentPartPr>
              <p14:xfrm>
                <a:off x="8463861" y="3518724"/>
                <a:ext cx="82080" cy="24840"/>
              </p14:xfrm>
            </p:contentPart>
          </mc:Choice>
          <mc:Fallback>
            <p:pic>
              <p:nvPicPr>
                <p:cNvPr id="17" name="Ink 16">
                  <a:extLst>
                    <a:ext uri="{FF2B5EF4-FFF2-40B4-BE49-F238E27FC236}">
                      <a16:creationId xmlns:a16="http://schemas.microsoft.com/office/drawing/2014/main" id="{429281C0-90A8-F001-B01F-9E78CE581BFE}"/>
                    </a:ext>
                  </a:extLst>
                </p:cNvPr>
                <p:cNvPicPr/>
                <p:nvPr/>
              </p:nvPicPr>
              <p:blipFill>
                <a:blip r:embed="rId25"/>
                <a:stretch>
                  <a:fillRect/>
                </a:stretch>
              </p:blipFill>
              <p:spPr>
                <a:xfrm>
                  <a:off x="8446221" y="3500724"/>
                  <a:ext cx="117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142D1B5-2312-9E10-5150-3DDC16D323EA}"/>
                    </a:ext>
                  </a:extLst>
                </p14:cNvPr>
                <p14:cNvContentPartPr/>
                <p14:nvPr/>
              </p14:nvContentPartPr>
              <p14:xfrm>
                <a:off x="7666461" y="3471204"/>
                <a:ext cx="1470960" cy="335520"/>
              </p14:xfrm>
            </p:contentPart>
          </mc:Choice>
          <mc:Fallback>
            <p:pic>
              <p:nvPicPr>
                <p:cNvPr id="18" name="Ink 17">
                  <a:extLst>
                    <a:ext uri="{FF2B5EF4-FFF2-40B4-BE49-F238E27FC236}">
                      <a16:creationId xmlns:a16="http://schemas.microsoft.com/office/drawing/2014/main" id="{8142D1B5-2312-9E10-5150-3DDC16D323EA}"/>
                    </a:ext>
                  </a:extLst>
                </p:cNvPr>
                <p:cNvPicPr/>
                <p:nvPr/>
              </p:nvPicPr>
              <p:blipFill>
                <a:blip r:embed="rId27"/>
                <a:stretch>
                  <a:fillRect/>
                </a:stretch>
              </p:blipFill>
              <p:spPr>
                <a:xfrm>
                  <a:off x="7648461" y="3453204"/>
                  <a:ext cx="15066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589526F-2589-22CE-573E-0600FC617009}"/>
                    </a:ext>
                  </a:extLst>
                </p14:cNvPr>
                <p14:cNvContentPartPr/>
                <p14:nvPr/>
              </p14:nvContentPartPr>
              <p14:xfrm>
                <a:off x="8299341" y="3778644"/>
                <a:ext cx="41040" cy="25920"/>
              </p14:xfrm>
            </p:contentPart>
          </mc:Choice>
          <mc:Fallback>
            <p:pic>
              <p:nvPicPr>
                <p:cNvPr id="19" name="Ink 18">
                  <a:extLst>
                    <a:ext uri="{FF2B5EF4-FFF2-40B4-BE49-F238E27FC236}">
                      <a16:creationId xmlns:a16="http://schemas.microsoft.com/office/drawing/2014/main" id="{9589526F-2589-22CE-573E-0600FC617009}"/>
                    </a:ext>
                  </a:extLst>
                </p:cNvPr>
                <p:cNvPicPr/>
                <p:nvPr/>
              </p:nvPicPr>
              <p:blipFill>
                <a:blip r:embed="rId29"/>
                <a:stretch>
                  <a:fillRect/>
                </a:stretch>
              </p:blipFill>
              <p:spPr>
                <a:xfrm>
                  <a:off x="8281341" y="3761004"/>
                  <a:ext cx="76680" cy="61560"/>
                </a:xfrm>
                <a:prstGeom prst="rect">
                  <a:avLst/>
                </a:prstGeom>
              </p:spPr>
            </p:pic>
          </mc:Fallback>
        </mc:AlternateContent>
      </p:grpSp>
    </p:spTree>
    <p:extLst>
      <p:ext uri="{BB962C8B-B14F-4D97-AF65-F5344CB8AC3E}">
        <p14:creationId xmlns:p14="http://schemas.microsoft.com/office/powerpoint/2010/main" val="399613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82949" cy="585871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49" y="164846"/>
            <a:ext cx="9531181" cy="5693866"/>
          </a:xfrm>
          <a:prstGeom prst="rect">
            <a:avLst/>
          </a:prstGeom>
          <a:noFill/>
        </p:spPr>
        <p:txBody>
          <a:bodyPr wrap="square">
            <a:spAutoFit/>
          </a:bodyPr>
          <a:lstStyle/>
          <a:p>
            <a:pPr rtl="1">
              <a:spcBef>
                <a:spcPts val="0"/>
              </a:spcBef>
              <a:spcAft>
                <a:spcPts val="0"/>
              </a:spcAft>
            </a:pPr>
            <a:r>
              <a:rPr lang="en-US" sz="2000" b="1" i="0" u="none" strike="noStrike" dirty="0">
                <a:solidFill>
                  <a:srgbClr val="FFC000"/>
                </a:solidFill>
                <a:effectLst/>
                <a:latin typeface="Arial" panose="020B0604020202020204" pitchFamily="34" charset="0"/>
                <a:cs typeface="+mj-cs"/>
              </a:rPr>
              <a:t>Revelation 17:8</a:t>
            </a:r>
          </a:p>
          <a:p>
            <a:pPr rtl="1">
              <a:spcBef>
                <a:spcPts val="0"/>
              </a:spcBef>
              <a:spcAft>
                <a:spcPts val="0"/>
              </a:spcAft>
            </a:pPr>
            <a:r>
              <a:rPr lang="en-US" sz="2000" i="0" u="none" strike="noStrike" dirty="0">
                <a:solidFill>
                  <a:srgbClr val="FFC000"/>
                </a:solidFill>
                <a:effectLst/>
                <a:latin typeface="Arial" panose="020B0604020202020204" pitchFamily="34" charset="0"/>
                <a:cs typeface="+mj-cs"/>
              </a:rPr>
              <a:t>17:8 The beast that thou </a:t>
            </a:r>
            <a:r>
              <a:rPr lang="en-US" sz="2000" i="0" u="none" strike="noStrike" dirty="0" err="1">
                <a:solidFill>
                  <a:srgbClr val="FFC000"/>
                </a:solidFill>
                <a:effectLst/>
                <a:latin typeface="Arial" panose="020B0604020202020204" pitchFamily="34" charset="0"/>
                <a:cs typeface="+mj-cs"/>
              </a:rPr>
              <a:t>sawest</a:t>
            </a:r>
            <a:r>
              <a:rPr lang="en-US" sz="2000" i="0" u="none" strike="noStrike" dirty="0">
                <a:solidFill>
                  <a:srgbClr val="FFC000"/>
                </a:solidFill>
                <a:effectLst/>
                <a:latin typeface="Arial" panose="020B0604020202020204" pitchFamily="34" charset="0"/>
                <a:cs typeface="+mj-cs"/>
              </a:rPr>
              <a:t> was, and is not; and shall ascend out of the bottomless pit, and go into perdition: and they that dwell on the earth shall wonder, whose names were not written in the book of life from the foundation of the world, when they behold the beast that was, and is not, and yet is. (KJV, </a:t>
            </a:r>
            <a:r>
              <a:rPr lang="syr-SY" sz="2000" i="0" u="none" strike="noStrike" dirty="0">
                <a:solidFill>
                  <a:srgbClr val="FFFF00"/>
                </a:solidFill>
                <a:effectLst/>
                <a:latin typeface="Arial" panose="020B0604020202020204" pitchFamily="34" charset="0"/>
                <a:cs typeface="+mj-cs"/>
              </a:rPr>
              <a:t>ܚܰܝܽܘܬ݂ܴܐ ܕܱ݁ܚܙܰܝܬ݁ ܐܻܝܬ݂ܷܝܗ ܗ̄ܘܳܬ݂ ܘܠܱܝܬܷ݁ܝܗ ܂ ܥܬ݂ܻܝܕ݂ܳܐ ܕ݁ܬ݂ܷܣܰܩ ܡܶܢ ܝܰܡܳܐ ܘܠܱܐܒ݂ܕܴ݁ܢܳܐ ܐܴܙܳܠ̱ܐ ܂ ܘܢܶܬ݁ܕܱ݁ܡܪܾܘܢ ܥܳܡܪܱ̈ܝ ܥܰܠ ܐܱܪܥܳܐ ܇ ܗܳܢܽܘܢ ܕ݁ܠܴܐ ܟ݁ܬ݂ܻܝܒ݂ܺܝܢ ܫܡܳܗܰܝ̈ܗܽܘܢ ܒ݁ܣܶܦ݂ܪܴܐ ܕ݁ܚܰܝܷ̈ܐ ܂ ܡܶܢ ܬܱ݁ܪ̈ܡܝܳܬ݂ܷܗ ܕ݁ܥܳܠܡܳܐ ܇ ܕ݁ܚܳܙܶܝܢ ܚܰܝܽܘܬ݂ܴܐ ܕܻ݁ܐܝܬ݂ܷܝܗ ܗ̄ܘܳܬ݂ ܘܠܱܝܬܷ݁ܝܗ ܂ ܘܩܶܪܒܱ݁ܬ݂ </a:t>
            </a:r>
            <a:r>
              <a:rPr lang="syr-SY" sz="2000" i="0" u="none" strike="noStrike" dirty="0">
                <a:solidFill>
                  <a:srgbClr val="FFC000"/>
                </a:solidFill>
                <a:effectLst/>
                <a:latin typeface="Arial" panose="020B0604020202020204" pitchFamily="34" charset="0"/>
                <a:cs typeface="+mj-cs"/>
              </a:rPr>
              <a:t>܂ </a:t>
            </a:r>
            <a:r>
              <a:rPr lang="syr-SY" sz="2000" i="0" u="none" strike="noStrike" dirty="0">
                <a:solidFill>
                  <a:srgbClr val="00B0F0"/>
                </a:solidFill>
                <a:effectLst/>
                <a:latin typeface="Arial" panose="020B0604020202020204" pitchFamily="34" charset="0"/>
                <a:cs typeface="+mj-cs"/>
              </a:rPr>
              <a:t>8 </a:t>
            </a:r>
            <a:r>
              <a:rPr lang="el-GR" sz="2000" i="0" u="none" strike="noStrike" dirty="0">
                <a:solidFill>
                  <a:srgbClr val="00B0F0"/>
                </a:solidFill>
                <a:effectLst/>
                <a:latin typeface="Arial" panose="020B0604020202020204" pitchFamily="34" charset="0"/>
                <a:cs typeface="+mj-cs"/>
              </a:rPr>
              <a:t>Τὸ θηρίον ὃ εἶδες ἦν καὶ οὐκ ἔστιν καὶ μέλλει ἀναβαίνειν ἐκ τῆς ἀβύσσου καὶ εἰς ἀπώλειαν ⸀ὑπάγει,* καὶ ⸁θαυμασθήσονται οἱ κατοικοῦντες ⸂ἐπὶ τῆς γῆς⸃,* ὧν οὐ γέγραπται ⸄τὸ ὄνομα⸅ ⸂1ἐπὶ τὸ βιβλίον⸃ τῆς ζωῆς ἀπὸ καταβολῆς κόσμου,* βλεπόντων τὸ θηρίον ὅτι ἦν καὶ οὐκ ἔστιν ⸂2καὶ παρέσται⸃.*</a:t>
            </a:r>
            <a:r>
              <a:rPr lang="el-GR" sz="2000" i="0" u="none" strike="noStrike" dirty="0">
                <a:solidFill>
                  <a:srgbClr val="FFC000"/>
                </a:solidFill>
                <a:effectLst/>
                <a:latin typeface="Arial" panose="020B0604020202020204" pitchFamily="34" charset="0"/>
                <a:cs typeface="+mj-cs"/>
              </a:rPr>
              <a:t>)</a:t>
            </a:r>
            <a:endParaRPr lang="en-US" sz="2000" i="0" u="none" strike="noStrike" dirty="0">
              <a:solidFill>
                <a:srgbClr val="FFC000"/>
              </a:solidFill>
              <a:effectLst/>
              <a:latin typeface="Arial" panose="020B0604020202020204" pitchFamily="34" charset="0"/>
              <a:cs typeface="+mj-cs"/>
            </a:endParaRPr>
          </a:p>
          <a:p>
            <a:pPr rtl="1">
              <a:spcBef>
                <a:spcPts val="0"/>
              </a:spcBef>
              <a:spcAft>
                <a:spcPts val="0"/>
              </a:spcAft>
            </a:pPr>
            <a:endParaRPr lang="en-US" sz="2000" dirty="0">
              <a:solidFill>
                <a:srgbClr val="FFC000"/>
              </a:solidFill>
              <a:latin typeface="Arial" panose="020B0604020202020204" pitchFamily="34" charset="0"/>
              <a:cs typeface="+mj-cs"/>
            </a:endParaRPr>
          </a:p>
          <a:p>
            <a:pPr algn="r" rtl="1">
              <a:spcBef>
                <a:spcPts val="0"/>
              </a:spcBef>
              <a:spcAft>
                <a:spcPts val="0"/>
              </a:spcAft>
            </a:pPr>
            <a:r>
              <a:rPr lang="he-IL" sz="2800" b="1" i="0" u="none" strike="noStrike" dirty="0">
                <a:solidFill>
                  <a:srgbClr val="FFFF00"/>
                </a:solidFill>
                <a:effectLst/>
                <a:latin typeface="Arial" panose="020B0604020202020204" pitchFamily="34" charset="0"/>
                <a:cs typeface="+mj-cs"/>
              </a:rPr>
              <a:t>ספר משלי פרק ל</a:t>
            </a:r>
          </a:p>
          <a:p>
            <a:pPr algn="r" rtl="1">
              <a:spcBef>
                <a:spcPts val="0"/>
              </a:spcBef>
              <a:spcAft>
                <a:spcPts val="0"/>
              </a:spcAft>
            </a:pPr>
            <a:r>
              <a:rPr lang="he-IL" sz="2800" i="0" u="none" strike="noStrike" dirty="0">
                <a:solidFill>
                  <a:srgbClr val="FFFF00"/>
                </a:solidFill>
                <a:effectLst/>
                <a:latin typeface="Arial" panose="020B0604020202020204" pitchFamily="34" charset="0"/>
                <a:cs typeface="+mj-cs"/>
              </a:rPr>
              <a:t>כז  מֶ֭לֶךְ אֵ֣ין לָאַרְבֶּ֑ה וַיֵּצֵ֖א חֹצֵ֣ץ כֻּלֹּֽו׃  </a:t>
            </a:r>
            <a:endParaRPr lang="he-IL" sz="2000" i="0" u="none" strike="noStrike" dirty="0">
              <a:solidFill>
                <a:srgbClr val="FFFF00"/>
              </a:solidFill>
              <a:effectLst/>
              <a:latin typeface="Arial" panose="020B0604020202020204" pitchFamily="34" charset="0"/>
              <a:cs typeface="+mj-cs"/>
            </a:endParaRPr>
          </a:p>
          <a:p>
            <a:pPr rtl="1">
              <a:spcBef>
                <a:spcPts val="0"/>
              </a:spcBef>
              <a:spcAft>
                <a:spcPts val="0"/>
              </a:spcAft>
            </a:pPr>
            <a:r>
              <a:rPr lang="en-US" sz="2400" b="1" i="0" u="none" strike="noStrike" dirty="0" err="1">
                <a:solidFill>
                  <a:srgbClr val="FFC000"/>
                </a:solidFill>
                <a:effectLst/>
                <a:latin typeface="Arial" panose="020B0604020202020204" pitchFamily="34" charset="0"/>
                <a:cs typeface="+mj-cs"/>
              </a:rPr>
              <a:t>Mishley</a:t>
            </a:r>
            <a:r>
              <a:rPr lang="en-US" sz="2400" b="1" i="0" u="none" strike="noStrike" dirty="0">
                <a:solidFill>
                  <a:srgbClr val="FFC000"/>
                </a:solidFill>
                <a:effectLst/>
                <a:latin typeface="Arial" panose="020B0604020202020204" pitchFamily="34" charset="0"/>
                <a:cs typeface="+mj-cs"/>
              </a:rPr>
              <a:t> / Proverbs 30:27</a:t>
            </a:r>
          </a:p>
          <a:p>
            <a:pPr rtl="1">
              <a:spcBef>
                <a:spcPts val="0"/>
              </a:spcBef>
              <a:spcAft>
                <a:spcPts val="0"/>
              </a:spcAft>
            </a:pPr>
            <a:r>
              <a:rPr lang="en-US" sz="2400" i="0" u="none" strike="noStrike" dirty="0">
                <a:solidFill>
                  <a:srgbClr val="FFC000"/>
                </a:solidFill>
                <a:effectLst/>
                <a:latin typeface="Arial" panose="020B0604020202020204" pitchFamily="34" charset="0"/>
                <a:cs typeface="+mj-cs"/>
              </a:rPr>
              <a:t>30:27 locusts have no king, yet they advance together in ranks; (NIV)</a:t>
            </a:r>
            <a:endParaRPr lang="en-US" sz="2000" i="0" u="none" strike="noStrike" dirty="0">
              <a:solidFill>
                <a:srgbClr val="FFC000"/>
              </a:solidFill>
              <a:effectLst/>
              <a:latin typeface="Arial" panose="020B0604020202020204" pitchFamily="34" charset="0"/>
              <a:cs typeface="+mj-cs"/>
            </a:endParaRPr>
          </a:p>
          <a:p>
            <a:pPr rtl="1">
              <a:spcBef>
                <a:spcPts val="0"/>
              </a:spcBef>
              <a:spcAft>
                <a:spcPts val="0"/>
              </a:spcAft>
            </a:pPr>
            <a:endParaRPr lang="el-GR" sz="2000" i="0" u="none" strike="noStrike" dirty="0">
              <a:solidFill>
                <a:srgbClr val="FFC000"/>
              </a:solidFill>
              <a:effectLst/>
              <a:latin typeface="Arial" panose="020B0604020202020204" pitchFamily="34" charset="0"/>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39737AA-E767-62DC-1D6D-F889C96B166E}"/>
                  </a:ext>
                </a:extLst>
              </p14:cNvPr>
              <p14:cNvContentPartPr/>
              <p14:nvPr/>
            </p14:nvContentPartPr>
            <p14:xfrm>
              <a:off x="9434781" y="1365204"/>
              <a:ext cx="9720" cy="9720"/>
            </p14:xfrm>
          </p:contentPart>
        </mc:Choice>
        <mc:Fallback>
          <p:pic>
            <p:nvPicPr>
              <p:cNvPr id="2" name="Ink 1">
                <a:extLst>
                  <a:ext uri="{FF2B5EF4-FFF2-40B4-BE49-F238E27FC236}">
                    <a16:creationId xmlns:a16="http://schemas.microsoft.com/office/drawing/2014/main" id="{639737AA-E767-62DC-1D6D-F889C96B166E}"/>
                  </a:ext>
                </a:extLst>
              </p:cNvPr>
              <p:cNvPicPr/>
              <p:nvPr/>
            </p:nvPicPr>
            <p:blipFill>
              <a:blip r:embed="rId5"/>
              <a:stretch>
                <a:fillRect/>
              </a:stretch>
            </p:blipFill>
            <p:spPr>
              <a:xfrm>
                <a:off x="9416781" y="1347204"/>
                <a:ext cx="45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193920E-ABE4-2629-0497-D05CAFDC41E2}"/>
                  </a:ext>
                </a:extLst>
              </p14:cNvPr>
              <p14:cNvContentPartPr/>
              <p14:nvPr/>
            </p14:nvContentPartPr>
            <p14:xfrm>
              <a:off x="6893181" y="4714644"/>
              <a:ext cx="446400" cy="81720"/>
            </p14:xfrm>
          </p:contentPart>
        </mc:Choice>
        <mc:Fallback>
          <p:pic>
            <p:nvPicPr>
              <p:cNvPr id="3" name="Ink 2">
                <a:extLst>
                  <a:ext uri="{FF2B5EF4-FFF2-40B4-BE49-F238E27FC236}">
                    <a16:creationId xmlns:a16="http://schemas.microsoft.com/office/drawing/2014/main" id="{4193920E-ABE4-2629-0497-D05CAFDC41E2}"/>
                  </a:ext>
                </a:extLst>
              </p:cNvPr>
              <p:cNvPicPr/>
              <p:nvPr/>
            </p:nvPicPr>
            <p:blipFill>
              <a:blip r:embed="rId7"/>
              <a:stretch>
                <a:fillRect/>
              </a:stretch>
            </p:blipFill>
            <p:spPr>
              <a:xfrm>
                <a:off x="6875541" y="4697004"/>
                <a:ext cx="482040" cy="117360"/>
              </a:xfrm>
              <a:prstGeom prst="rect">
                <a:avLst/>
              </a:prstGeom>
            </p:spPr>
          </p:pic>
        </mc:Fallback>
      </mc:AlternateContent>
    </p:spTree>
    <p:extLst>
      <p:ext uri="{BB962C8B-B14F-4D97-AF65-F5344CB8AC3E}">
        <p14:creationId xmlns:p14="http://schemas.microsoft.com/office/powerpoint/2010/main" val="217980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82949"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49" y="164846"/>
            <a:ext cx="9580276" cy="5863144"/>
          </a:xfrm>
          <a:prstGeom prst="rect">
            <a:avLst/>
          </a:prstGeom>
          <a:noFill/>
        </p:spPr>
        <p:txBody>
          <a:bodyPr wrap="square">
            <a:spAutoFit/>
          </a:bodyPr>
          <a:lstStyle/>
          <a:p>
            <a:pPr rtl="1">
              <a:spcBef>
                <a:spcPts val="0"/>
              </a:spcBef>
              <a:spcAft>
                <a:spcPts val="0"/>
              </a:spcAft>
            </a:pPr>
            <a:r>
              <a:rPr lang="en-US" sz="2300" b="1" i="0" u="none" strike="noStrike" dirty="0">
                <a:solidFill>
                  <a:srgbClr val="FFC000"/>
                </a:solidFill>
                <a:effectLst/>
                <a:latin typeface="Arial" panose="020B0604020202020204" pitchFamily="34" charset="0"/>
                <a:cs typeface="+mj-cs"/>
              </a:rPr>
              <a:t>Targum Jonathan son of </a:t>
            </a:r>
            <a:r>
              <a:rPr lang="en-US" sz="2300" b="1" i="0" u="none" strike="noStrike" dirty="0" err="1">
                <a:solidFill>
                  <a:srgbClr val="FFC000"/>
                </a:solidFill>
                <a:effectLst/>
                <a:latin typeface="Arial" panose="020B0604020202020204" pitchFamily="34" charset="0"/>
                <a:cs typeface="+mj-cs"/>
              </a:rPr>
              <a:t>Uziel</a:t>
            </a:r>
            <a:r>
              <a:rPr lang="en-US" sz="2300" b="1" i="0" u="none" strike="noStrike" dirty="0">
                <a:solidFill>
                  <a:srgbClr val="FFC000"/>
                </a:solidFill>
                <a:effectLst/>
                <a:latin typeface="Arial" panose="020B0604020202020204" pitchFamily="34" charset="0"/>
                <a:cs typeface="+mj-cs"/>
              </a:rPr>
              <a:t> Isaiah 24:17-23</a:t>
            </a:r>
          </a:p>
          <a:p>
            <a:pPr rtl="1">
              <a:spcBef>
                <a:spcPts val="0"/>
              </a:spcBef>
              <a:spcAft>
                <a:spcPts val="0"/>
              </a:spcAft>
            </a:pPr>
            <a:r>
              <a:rPr lang="en-US" sz="2200" i="0" u="none" strike="noStrike" dirty="0">
                <a:solidFill>
                  <a:srgbClr val="FFC000"/>
                </a:solidFill>
                <a:effectLst/>
                <a:latin typeface="Arial" panose="020B0604020202020204" pitchFamily="34" charset="0"/>
                <a:cs typeface="+mj-cs"/>
              </a:rPr>
              <a:t>24:17 The terror, the pit, and the snare, are upon thee, O inhabitant of the land. 24:18 And it shall come to pass, that he who </a:t>
            </a:r>
            <a:r>
              <a:rPr lang="en-US" sz="2200" i="0" u="none" strike="noStrike" dirty="0" err="1">
                <a:solidFill>
                  <a:srgbClr val="FFC000"/>
                </a:solidFill>
                <a:effectLst/>
                <a:latin typeface="Arial" panose="020B0604020202020204" pitchFamily="34" charset="0"/>
                <a:cs typeface="+mj-cs"/>
              </a:rPr>
              <a:t>fleeth</a:t>
            </a:r>
            <a:r>
              <a:rPr lang="en-US" sz="2200" i="0" u="none" strike="noStrike" dirty="0">
                <a:solidFill>
                  <a:srgbClr val="FFC000"/>
                </a:solidFill>
                <a:effectLst/>
                <a:latin typeface="Arial" panose="020B0604020202020204" pitchFamily="34" charset="0"/>
                <a:cs typeface="+mj-cs"/>
              </a:rPr>
              <a:t> from before the terror, he shall fall into the midst of the pit; and he that cometh up out of the midst of the pit shall be taken in the snare: for mighty works are done in the heavens, therefore the foundations of the earthquake. </a:t>
            </a:r>
            <a:r>
              <a:rPr lang="en-US" sz="2200" i="0" u="none" strike="noStrike" dirty="0">
                <a:solidFill>
                  <a:srgbClr val="92D050"/>
                </a:solidFill>
                <a:effectLst/>
                <a:latin typeface="Arial" panose="020B0604020202020204" pitchFamily="34" charset="0"/>
                <a:cs typeface="+mj-cs"/>
              </a:rPr>
              <a:t>24:19 The land is terribly shaken, the land terribly </a:t>
            </a:r>
            <a:r>
              <a:rPr lang="en-US" sz="2200" i="0" u="none" strike="noStrike" dirty="0" err="1">
                <a:solidFill>
                  <a:srgbClr val="92D050"/>
                </a:solidFill>
                <a:effectLst/>
                <a:latin typeface="Arial" panose="020B0604020202020204" pitchFamily="34" charset="0"/>
                <a:cs typeface="+mj-cs"/>
              </a:rPr>
              <a:t>reeleth</a:t>
            </a:r>
            <a:r>
              <a:rPr lang="en-US" sz="2200" i="0" u="none" strike="noStrike" dirty="0">
                <a:solidFill>
                  <a:srgbClr val="92D050"/>
                </a:solidFill>
                <a:effectLst/>
                <a:latin typeface="Arial" panose="020B0604020202020204" pitchFamily="34" charset="0"/>
                <a:cs typeface="+mj-cs"/>
              </a:rPr>
              <a:t> to and </a:t>
            </a:r>
            <a:r>
              <a:rPr lang="en-US" sz="2200" i="0" u="none" strike="noStrike" dirty="0" err="1">
                <a:solidFill>
                  <a:srgbClr val="92D050"/>
                </a:solidFill>
                <a:effectLst/>
                <a:latin typeface="Arial" panose="020B0604020202020204" pitchFamily="34" charset="0"/>
                <a:cs typeface="+mj-cs"/>
              </a:rPr>
              <a:t>fro</a:t>
            </a:r>
            <a:r>
              <a:rPr lang="en-US" sz="2200" i="0" u="none" strike="noStrike" dirty="0">
                <a:solidFill>
                  <a:srgbClr val="92D050"/>
                </a:solidFill>
                <a:effectLst/>
                <a:latin typeface="Arial" panose="020B0604020202020204" pitchFamily="34" charset="0"/>
                <a:cs typeface="+mj-cs"/>
              </a:rPr>
              <a:t>, the land is utterly broken. 24:20 The land is utterly cast down like a drunkard, she is tottering like a couch: and her sins are heavy upon her: she shall fall, and rise no more. 24:21 And it shall come to pass at that time, that the Lord shall punish the mighty host that is dwelling in power, and the kings, the sons of men, who are dwelling upon the earth. </a:t>
            </a:r>
            <a:r>
              <a:rPr lang="en-US" sz="2200" i="0" u="none" strike="noStrike" dirty="0">
                <a:solidFill>
                  <a:srgbClr val="00B0F0"/>
                </a:solidFill>
                <a:effectLst/>
                <a:latin typeface="Arial" panose="020B0604020202020204" pitchFamily="34" charset="0"/>
                <a:cs typeface="+mj-cs"/>
              </a:rPr>
              <a:t>24:22 And they shall be utterly gathered for the prison, and they shall be shut up in the dungeon, and after many days they shall be remembered. 24:23 And they shall be confounded that worship the moon, and they shall be ashamed that worship the sun; because the power of the Lord of hosts shall be revealed in mount Sion, and before the elders of his people in glory. (</a:t>
            </a:r>
            <a:r>
              <a:rPr lang="en-US" sz="2200" i="0" u="none" strike="noStrike" dirty="0" err="1">
                <a:solidFill>
                  <a:srgbClr val="00B0F0"/>
                </a:solidFill>
                <a:effectLst/>
                <a:latin typeface="Arial" panose="020B0604020202020204" pitchFamily="34" charset="0"/>
                <a:cs typeface="+mj-cs"/>
              </a:rPr>
              <a:t>TgJ</a:t>
            </a:r>
            <a:r>
              <a:rPr lang="en-US" sz="2200" i="0" u="none" strike="noStrike" dirty="0">
                <a:solidFill>
                  <a:srgbClr val="00B0F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0E81937-CB98-4570-B833-799EA4CEB0A8}"/>
                  </a:ext>
                </a:extLst>
              </p14:cNvPr>
              <p14:cNvContentPartPr/>
              <p14:nvPr/>
            </p14:nvContentPartPr>
            <p14:xfrm>
              <a:off x="5804901" y="2899164"/>
              <a:ext cx="502560" cy="34200"/>
            </p14:xfrm>
          </p:contentPart>
        </mc:Choice>
        <mc:Fallback>
          <p:pic>
            <p:nvPicPr>
              <p:cNvPr id="2" name="Ink 1">
                <a:extLst>
                  <a:ext uri="{FF2B5EF4-FFF2-40B4-BE49-F238E27FC236}">
                    <a16:creationId xmlns:a16="http://schemas.microsoft.com/office/drawing/2014/main" id="{30E81937-CB98-4570-B833-799EA4CEB0A8}"/>
                  </a:ext>
                </a:extLst>
              </p:cNvPr>
              <p:cNvPicPr/>
              <p:nvPr/>
            </p:nvPicPr>
            <p:blipFill>
              <a:blip r:embed="rId5"/>
              <a:stretch>
                <a:fillRect/>
              </a:stretch>
            </p:blipFill>
            <p:spPr>
              <a:xfrm>
                <a:off x="5786901" y="2881524"/>
                <a:ext cx="538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9CF83000-3758-DFA8-600C-28C5522A6FDD}"/>
                  </a:ext>
                </a:extLst>
              </p14:cNvPr>
              <p14:cNvContentPartPr/>
              <p14:nvPr/>
            </p14:nvContentPartPr>
            <p14:xfrm>
              <a:off x="9756621" y="3833364"/>
              <a:ext cx="115560" cy="46440"/>
            </p14:xfrm>
          </p:contentPart>
        </mc:Choice>
        <mc:Fallback>
          <p:pic>
            <p:nvPicPr>
              <p:cNvPr id="3" name="Ink 2">
                <a:extLst>
                  <a:ext uri="{FF2B5EF4-FFF2-40B4-BE49-F238E27FC236}">
                    <a16:creationId xmlns:a16="http://schemas.microsoft.com/office/drawing/2014/main" id="{9CF83000-3758-DFA8-600C-28C5522A6FDD}"/>
                  </a:ext>
                </a:extLst>
              </p:cNvPr>
              <p:cNvPicPr/>
              <p:nvPr/>
            </p:nvPicPr>
            <p:blipFill>
              <a:blip r:embed="rId7"/>
              <a:stretch>
                <a:fillRect/>
              </a:stretch>
            </p:blipFill>
            <p:spPr>
              <a:xfrm>
                <a:off x="9738981" y="3815724"/>
                <a:ext cx="151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B34FA6A3-861F-B886-127C-50FFFF182AB1}"/>
                  </a:ext>
                </a:extLst>
              </p14:cNvPr>
              <p14:cNvContentPartPr/>
              <p14:nvPr/>
            </p14:nvContentPartPr>
            <p14:xfrm>
              <a:off x="6837381" y="4500084"/>
              <a:ext cx="2277000" cy="93600"/>
            </p14:xfrm>
          </p:contentPart>
        </mc:Choice>
        <mc:Fallback>
          <p:pic>
            <p:nvPicPr>
              <p:cNvPr id="4" name="Ink 3">
                <a:extLst>
                  <a:ext uri="{FF2B5EF4-FFF2-40B4-BE49-F238E27FC236}">
                    <a16:creationId xmlns:a16="http://schemas.microsoft.com/office/drawing/2014/main" id="{B34FA6A3-861F-B886-127C-50FFFF182AB1}"/>
                  </a:ext>
                </a:extLst>
              </p:cNvPr>
              <p:cNvPicPr/>
              <p:nvPr/>
            </p:nvPicPr>
            <p:blipFill>
              <a:blip r:embed="rId9"/>
              <a:stretch>
                <a:fillRect/>
              </a:stretch>
            </p:blipFill>
            <p:spPr>
              <a:xfrm>
                <a:off x="6819381" y="4482444"/>
                <a:ext cx="2312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D2BC51D-4C42-69CA-B52D-9F123F0CD6FE}"/>
                  </a:ext>
                </a:extLst>
              </p14:cNvPr>
              <p14:cNvContentPartPr/>
              <p14:nvPr/>
            </p14:nvContentPartPr>
            <p14:xfrm>
              <a:off x="782901" y="4852884"/>
              <a:ext cx="1915560" cy="106920"/>
            </p14:xfrm>
          </p:contentPart>
        </mc:Choice>
        <mc:Fallback>
          <p:pic>
            <p:nvPicPr>
              <p:cNvPr id="7" name="Ink 6">
                <a:extLst>
                  <a:ext uri="{FF2B5EF4-FFF2-40B4-BE49-F238E27FC236}">
                    <a16:creationId xmlns:a16="http://schemas.microsoft.com/office/drawing/2014/main" id="{ED2BC51D-4C42-69CA-B52D-9F123F0CD6FE}"/>
                  </a:ext>
                </a:extLst>
              </p:cNvPr>
              <p:cNvPicPr/>
              <p:nvPr/>
            </p:nvPicPr>
            <p:blipFill>
              <a:blip r:embed="rId11"/>
              <a:stretch>
                <a:fillRect/>
              </a:stretch>
            </p:blipFill>
            <p:spPr>
              <a:xfrm>
                <a:off x="765261" y="4834884"/>
                <a:ext cx="1951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19EE12D-2679-F5D8-EA12-DFF3DC7A193E}"/>
                  </a:ext>
                </a:extLst>
              </p14:cNvPr>
              <p14:cNvContentPartPr/>
              <p14:nvPr/>
            </p14:nvContentPartPr>
            <p14:xfrm>
              <a:off x="9484461" y="481764"/>
              <a:ext cx="412560" cy="5354640"/>
            </p14:xfrm>
          </p:contentPart>
        </mc:Choice>
        <mc:Fallback>
          <p:pic>
            <p:nvPicPr>
              <p:cNvPr id="9" name="Ink 8">
                <a:extLst>
                  <a:ext uri="{FF2B5EF4-FFF2-40B4-BE49-F238E27FC236}">
                    <a16:creationId xmlns:a16="http://schemas.microsoft.com/office/drawing/2014/main" id="{219EE12D-2679-F5D8-EA12-DFF3DC7A193E}"/>
                  </a:ext>
                </a:extLst>
              </p:cNvPr>
              <p:cNvPicPr/>
              <p:nvPr/>
            </p:nvPicPr>
            <p:blipFill>
              <a:blip r:embed="rId13"/>
              <a:stretch>
                <a:fillRect/>
              </a:stretch>
            </p:blipFill>
            <p:spPr>
              <a:xfrm>
                <a:off x="9466821" y="464124"/>
                <a:ext cx="448200" cy="539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4EA4C34-2F7C-A912-9044-70EAE3F31A79}"/>
                  </a:ext>
                </a:extLst>
              </p14:cNvPr>
              <p14:cNvContentPartPr/>
              <p14:nvPr/>
            </p14:nvContentPartPr>
            <p14:xfrm>
              <a:off x="1295181" y="861204"/>
              <a:ext cx="1118880" cy="54720"/>
            </p14:xfrm>
          </p:contentPart>
        </mc:Choice>
        <mc:Fallback>
          <p:pic>
            <p:nvPicPr>
              <p:cNvPr id="11" name="Ink 10">
                <a:extLst>
                  <a:ext uri="{FF2B5EF4-FFF2-40B4-BE49-F238E27FC236}">
                    <a16:creationId xmlns:a16="http://schemas.microsoft.com/office/drawing/2014/main" id="{74EA4C34-2F7C-A912-9044-70EAE3F31A79}"/>
                  </a:ext>
                </a:extLst>
              </p:cNvPr>
              <p:cNvPicPr/>
              <p:nvPr/>
            </p:nvPicPr>
            <p:blipFill>
              <a:blip r:embed="rId15"/>
              <a:stretch>
                <a:fillRect/>
              </a:stretch>
            </p:blipFill>
            <p:spPr>
              <a:xfrm>
                <a:off x="1277181" y="843204"/>
                <a:ext cx="1154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257CAA3-95EF-3329-863E-E7587A282EA3}"/>
                  </a:ext>
                </a:extLst>
              </p14:cNvPr>
              <p14:cNvContentPartPr/>
              <p14:nvPr/>
            </p14:nvContentPartPr>
            <p14:xfrm>
              <a:off x="281781" y="566364"/>
              <a:ext cx="236160" cy="1671120"/>
            </p14:xfrm>
          </p:contentPart>
        </mc:Choice>
        <mc:Fallback>
          <p:pic>
            <p:nvPicPr>
              <p:cNvPr id="12" name="Ink 11">
                <a:extLst>
                  <a:ext uri="{FF2B5EF4-FFF2-40B4-BE49-F238E27FC236}">
                    <a16:creationId xmlns:a16="http://schemas.microsoft.com/office/drawing/2014/main" id="{F257CAA3-95EF-3329-863E-E7587A282EA3}"/>
                  </a:ext>
                </a:extLst>
              </p:cNvPr>
              <p:cNvPicPr/>
              <p:nvPr/>
            </p:nvPicPr>
            <p:blipFill>
              <a:blip r:embed="rId17"/>
              <a:stretch>
                <a:fillRect/>
              </a:stretch>
            </p:blipFill>
            <p:spPr>
              <a:xfrm>
                <a:off x="264141" y="548364"/>
                <a:ext cx="271800" cy="1706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6E6D417-0A7A-C8F1-2DE3-E18992482D59}"/>
                  </a:ext>
                </a:extLst>
              </p14:cNvPr>
              <p14:cNvContentPartPr/>
              <p14:nvPr/>
            </p14:nvContentPartPr>
            <p14:xfrm>
              <a:off x="5578821" y="1176204"/>
              <a:ext cx="3489840" cy="137880"/>
            </p14:xfrm>
          </p:contentPart>
        </mc:Choice>
        <mc:Fallback>
          <p:pic>
            <p:nvPicPr>
              <p:cNvPr id="13" name="Ink 12">
                <a:extLst>
                  <a:ext uri="{FF2B5EF4-FFF2-40B4-BE49-F238E27FC236}">
                    <a16:creationId xmlns:a16="http://schemas.microsoft.com/office/drawing/2014/main" id="{76E6D417-0A7A-C8F1-2DE3-E18992482D59}"/>
                  </a:ext>
                </a:extLst>
              </p:cNvPr>
              <p:cNvPicPr/>
              <p:nvPr/>
            </p:nvPicPr>
            <p:blipFill>
              <a:blip r:embed="rId19"/>
              <a:stretch>
                <a:fillRect/>
              </a:stretch>
            </p:blipFill>
            <p:spPr>
              <a:xfrm>
                <a:off x="5560821" y="1158564"/>
                <a:ext cx="3525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E9EF9A9-A858-BD8B-6E6B-C21CA5B9EDB2}"/>
                  </a:ext>
                </a:extLst>
              </p14:cNvPr>
              <p14:cNvContentPartPr/>
              <p14:nvPr/>
            </p14:nvContentPartPr>
            <p14:xfrm>
              <a:off x="433341" y="1527564"/>
              <a:ext cx="543240" cy="101160"/>
            </p14:xfrm>
          </p:contentPart>
        </mc:Choice>
        <mc:Fallback>
          <p:pic>
            <p:nvPicPr>
              <p:cNvPr id="14" name="Ink 13">
                <a:extLst>
                  <a:ext uri="{FF2B5EF4-FFF2-40B4-BE49-F238E27FC236}">
                    <a16:creationId xmlns:a16="http://schemas.microsoft.com/office/drawing/2014/main" id="{9E9EF9A9-A858-BD8B-6E6B-C21CA5B9EDB2}"/>
                  </a:ext>
                </a:extLst>
              </p:cNvPr>
              <p:cNvPicPr/>
              <p:nvPr/>
            </p:nvPicPr>
            <p:blipFill>
              <a:blip r:embed="rId21"/>
              <a:stretch>
                <a:fillRect/>
              </a:stretch>
            </p:blipFill>
            <p:spPr>
              <a:xfrm>
                <a:off x="415341" y="1509924"/>
                <a:ext cx="578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72F1EAB-5273-4547-1779-237AE8CDDC14}"/>
                  </a:ext>
                </a:extLst>
              </p14:cNvPr>
              <p14:cNvContentPartPr/>
              <p14:nvPr/>
            </p14:nvContentPartPr>
            <p14:xfrm>
              <a:off x="3770901" y="1915644"/>
              <a:ext cx="15480" cy="4320"/>
            </p14:xfrm>
          </p:contentPart>
        </mc:Choice>
        <mc:Fallback>
          <p:pic>
            <p:nvPicPr>
              <p:cNvPr id="15" name="Ink 14">
                <a:extLst>
                  <a:ext uri="{FF2B5EF4-FFF2-40B4-BE49-F238E27FC236}">
                    <a16:creationId xmlns:a16="http://schemas.microsoft.com/office/drawing/2014/main" id="{B72F1EAB-5273-4547-1779-237AE8CDDC14}"/>
                  </a:ext>
                </a:extLst>
              </p:cNvPr>
              <p:cNvPicPr/>
              <p:nvPr/>
            </p:nvPicPr>
            <p:blipFill>
              <a:blip r:embed="rId23"/>
              <a:stretch>
                <a:fillRect/>
              </a:stretch>
            </p:blipFill>
            <p:spPr>
              <a:xfrm>
                <a:off x="3753261" y="1897644"/>
                <a:ext cx="51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EA70099-1F82-A917-2AAD-019D392E4102}"/>
                  </a:ext>
                </a:extLst>
              </p14:cNvPr>
              <p14:cNvContentPartPr/>
              <p14:nvPr/>
            </p14:nvContentPartPr>
            <p14:xfrm>
              <a:off x="4636341" y="1886484"/>
              <a:ext cx="911160" cy="50760"/>
            </p14:xfrm>
          </p:contentPart>
        </mc:Choice>
        <mc:Fallback>
          <p:pic>
            <p:nvPicPr>
              <p:cNvPr id="16" name="Ink 15">
                <a:extLst>
                  <a:ext uri="{FF2B5EF4-FFF2-40B4-BE49-F238E27FC236}">
                    <a16:creationId xmlns:a16="http://schemas.microsoft.com/office/drawing/2014/main" id="{AEA70099-1F82-A917-2AAD-019D392E4102}"/>
                  </a:ext>
                </a:extLst>
              </p:cNvPr>
              <p:cNvPicPr/>
              <p:nvPr/>
            </p:nvPicPr>
            <p:blipFill>
              <a:blip r:embed="rId25"/>
              <a:stretch>
                <a:fillRect/>
              </a:stretch>
            </p:blipFill>
            <p:spPr>
              <a:xfrm>
                <a:off x="4618341" y="1868484"/>
                <a:ext cx="946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1A27C64-68C3-97ED-7961-6570D5725685}"/>
                  </a:ext>
                </a:extLst>
              </p14:cNvPr>
              <p14:cNvContentPartPr/>
              <p14:nvPr/>
            </p14:nvContentPartPr>
            <p14:xfrm>
              <a:off x="6233301" y="1877484"/>
              <a:ext cx="3247560" cy="105480"/>
            </p14:xfrm>
          </p:contentPart>
        </mc:Choice>
        <mc:Fallback>
          <p:pic>
            <p:nvPicPr>
              <p:cNvPr id="17" name="Ink 16">
                <a:extLst>
                  <a:ext uri="{FF2B5EF4-FFF2-40B4-BE49-F238E27FC236}">
                    <a16:creationId xmlns:a16="http://schemas.microsoft.com/office/drawing/2014/main" id="{31A27C64-68C3-97ED-7961-6570D5725685}"/>
                  </a:ext>
                </a:extLst>
              </p:cNvPr>
              <p:cNvPicPr/>
              <p:nvPr/>
            </p:nvPicPr>
            <p:blipFill>
              <a:blip r:embed="rId27"/>
              <a:stretch>
                <a:fillRect/>
              </a:stretch>
            </p:blipFill>
            <p:spPr>
              <a:xfrm>
                <a:off x="6215661" y="1859484"/>
                <a:ext cx="3283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B72067EF-5966-C62F-7B01-9CAF02311035}"/>
                  </a:ext>
                </a:extLst>
              </p14:cNvPr>
              <p14:cNvContentPartPr/>
              <p14:nvPr/>
            </p14:nvContentPartPr>
            <p14:xfrm>
              <a:off x="620541" y="2229564"/>
              <a:ext cx="426600" cy="19080"/>
            </p14:xfrm>
          </p:contentPart>
        </mc:Choice>
        <mc:Fallback>
          <p:pic>
            <p:nvPicPr>
              <p:cNvPr id="18" name="Ink 17">
                <a:extLst>
                  <a:ext uri="{FF2B5EF4-FFF2-40B4-BE49-F238E27FC236}">
                    <a16:creationId xmlns:a16="http://schemas.microsoft.com/office/drawing/2014/main" id="{B72067EF-5966-C62F-7B01-9CAF02311035}"/>
                  </a:ext>
                </a:extLst>
              </p:cNvPr>
              <p:cNvPicPr/>
              <p:nvPr/>
            </p:nvPicPr>
            <p:blipFill>
              <a:blip r:embed="rId29"/>
              <a:stretch>
                <a:fillRect/>
              </a:stretch>
            </p:blipFill>
            <p:spPr>
              <a:xfrm>
                <a:off x="602541" y="2211564"/>
                <a:ext cx="462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63C11096-2EF9-6926-EA16-DD449C9963BA}"/>
                  </a:ext>
                </a:extLst>
              </p14:cNvPr>
              <p14:cNvContentPartPr/>
              <p14:nvPr/>
            </p14:nvContentPartPr>
            <p14:xfrm>
              <a:off x="4910301" y="2357004"/>
              <a:ext cx="177480" cy="16200"/>
            </p14:xfrm>
          </p:contentPart>
        </mc:Choice>
        <mc:Fallback>
          <p:pic>
            <p:nvPicPr>
              <p:cNvPr id="19" name="Ink 18">
                <a:extLst>
                  <a:ext uri="{FF2B5EF4-FFF2-40B4-BE49-F238E27FC236}">
                    <a16:creationId xmlns:a16="http://schemas.microsoft.com/office/drawing/2014/main" id="{63C11096-2EF9-6926-EA16-DD449C9963BA}"/>
                  </a:ext>
                </a:extLst>
              </p:cNvPr>
              <p:cNvPicPr/>
              <p:nvPr/>
            </p:nvPicPr>
            <p:blipFill>
              <a:blip r:embed="rId31"/>
              <a:stretch>
                <a:fillRect/>
              </a:stretch>
            </p:blipFill>
            <p:spPr>
              <a:xfrm>
                <a:off x="4892301" y="2339004"/>
                <a:ext cx="213120" cy="51840"/>
              </a:xfrm>
              <a:prstGeom prst="rect">
                <a:avLst/>
              </a:prstGeom>
            </p:spPr>
          </p:pic>
        </mc:Fallback>
      </mc:AlternateContent>
    </p:spTree>
    <p:extLst>
      <p:ext uri="{BB962C8B-B14F-4D97-AF65-F5344CB8AC3E}">
        <p14:creationId xmlns:p14="http://schemas.microsoft.com/office/powerpoint/2010/main" val="74018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82949"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49" y="164846"/>
            <a:ext cx="9580276" cy="5986254"/>
          </a:xfrm>
          <a:prstGeom prst="rect">
            <a:avLst/>
          </a:prstGeom>
          <a:noFill/>
        </p:spPr>
        <p:txBody>
          <a:bodyPr wrap="square">
            <a:spAutoFit/>
          </a:bodyPr>
          <a:lstStyle/>
          <a:p>
            <a:pPr rtl="1">
              <a:spcBef>
                <a:spcPts val="0"/>
              </a:spcBef>
              <a:spcAft>
                <a:spcPts val="0"/>
              </a:spcAft>
            </a:pPr>
            <a:r>
              <a:rPr lang="en-US" sz="2300" b="1" i="0" u="none" strike="noStrike" dirty="0" err="1">
                <a:solidFill>
                  <a:srgbClr val="FFC000"/>
                </a:solidFill>
                <a:effectLst/>
                <a:latin typeface="Arial" panose="020B0604020202020204" pitchFamily="34" charset="0"/>
                <a:cs typeface="+mj-cs"/>
              </a:rPr>
              <a:t>Devarim</a:t>
            </a:r>
            <a:r>
              <a:rPr lang="en-US" sz="2300" b="1" i="0" u="none" strike="noStrike" dirty="0">
                <a:solidFill>
                  <a:srgbClr val="FFC000"/>
                </a:solidFill>
                <a:effectLst/>
                <a:latin typeface="Arial" panose="020B0604020202020204" pitchFamily="34" charset="0"/>
                <a:cs typeface="+mj-cs"/>
              </a:rPr>
              <a:t> / Deuteronomy 28:15-26</a:t>
            </a:r>
          </a:p>
          <a:p>
            <a:pPr rtl="1">
              <a:spcBef>
                <a:spcPts val="0"/>
              </a:spcBef>
              <a:spcAft>
                <a:spcPts val="0"/>
              </a:spcAft>
            </a:pPr>
            <a:r>
              <a:rPr lang="en-US" i="0" u="none" strike="noStrike" dirty="0">
                <a:solidFill>
                  <a:srgbClr val="FFC000"/>
                </a:solidFill>
                <a:effectLst/>
                <a:latin typeface="Arial" panose="020B0604020202020204" pitchFamily="34" charset="0"/>
                <a:cs typeface="+mj-cs"/>
              </a:rPr>
              <a:t>28:15 But it shall come to pass, if thou wilt not hearken unto the voice of the LORD thy God, to observe to do all his commandments and his statutes which I command thee this day; that all these curses shall come upon thee, and overtake thee: 28:16 Cursed shalt thou be in the city, and cursed shalt thou be in the field. 28:17 Cursed shall be thy basket and thy store. 28:18 Cursed shall be the fruit of thy body, and the fruit of thy land, the increase of thy </a:t>
            </a:r>
            <a:r>
              <a:rPr lang="en-US" i="0" u="none" strike="noStrike" dirty="0" err="1">
                <a:solidFill>
                  <a:srgbClr val="FFC000"/>
                </a:solidFill>
                <a:effectLst/>
                <a:latin typeface="Arial" panose="020B0604020202020204" pitchFamily="34" charset="0"/>
                <a:cs typeface="+mj-cs"/>
              </a:rPr>
              <a:t>kine</a:t>
            </a:r>
            <a:r>
              <a:rPr lang="en-US" i="0" u="none" strike="noStrike" dirty="0">
                <a:solidFill>
                  <a:srgbClr val="FFC000"/>
                </a:solidFill>
                <a:effectLst/>
                <a:latin typeface="Arial" panose="020B0604020202020204" pitchFamily="34" charset="0"/>
                <a:cs typeface="+mj-cs"/>
              </a:rPr>
              <a:t>, and the flocks of thy sheep. 28:19 Cursed shalt thou be when thou </a:t>
            </a:r>
            <a:r>
              <a:rPr lang="en-US" i="0" u="none" strike="noStrike" dirty="0" err="1">
                <a:solidFill>
                  <a:srgbClr val="FFC000"/>
                </a:solidFill>
                <a:effectLst/>
                <a:latin typeface="Arial" panose="020B0604020202020204" pitchFamily="34" charset="0"/>
                <a:cs typeface="+mj-cs"/>
              </a:rPr>
              <a:t>comest</a:t>
            </a:r>
            <a:r>
              <a:rPr lang="en-US" i="0" u="none" strike="noStrike" dirty="0">
                <a:solidFill>
                  <a:srgbClr val="FFC000"/>
                </a:solidFill>
                <a:effectLst/>
                <a:latin typeface="Arial" panose="020B0604020202020204" pitchFamily="34" charset="0"/>
                <a:cs typeface="+mj-cs"/>
              </a:rPr>
              <a:t> in, and cursed shalt thou be when thou </a:t>
            </a:r>
            <a:r>
              <a:rPr lang="en-US" i="0" u="none" strike="noStrike" dirty="0" err="1">
                <a:solidFill>
                  <a:srgbClr val="FFC000"/>
                </a:solidFill>
                <a:effectLst/>
                <a:latin typeface="Arial" panose="020B0604020202020204" pitchFamily="34" charset="0"/>
                <a:cs typeface="+mj-cs"/>
              </a:rPr>
              <a:t>goest</a:t>
            </a:r>
            <a:r>
              <a:rPr lang="en-US" i="0" u="none" strike="noStrike" dirty="0">
                <a:solidFill>
                  <a:srgbClr val="FFC000"/>
                </a:solidFill>
                <a:effectLst/>
                <a:latin typeface="Arial" panose="020B0604020202020204" pitchFamily="34" charset="0"/>
                <a:cs typeface="+mj-cs"/>
              </a:rPr>
              <a:t> out. 28:20 The LORD shall send upon thee cursing, vexation, and rebuke, in all that thou </a:t>
            </a:r>
            <a:r>
              <a:rPr lang="en-US" i="0" u="none" strike="noStrike" dirty="0" err="1">
                <a:solidFill>
                  <a:srgbClr val="FFC000"/>
                </a:solidFill>
                <a:effectLst/>
                <a:latin typeface="Arial" panose="020B0604020202020204" pitchFamily="34" charset="0"/>
                <a:cs typeface="+mj-cs"/>
              </a:rPr>
              <a:t>settest</a:t>
            </a:r>
            <a:r>
              <a:rPr lang="en-US" i="0" u="none" strike="noStrike" dirty="0">
                <a:solidFill>
                  <a:srgbClr val="FFC000"/>
                </a:solidFill>
                <a:effectLst/>
                <a:latin typeface="Arial" panose="020B0604020202020204" pitchFamily="34" charset="0"/>
                <a:cs typeface="+mj-cs"/>
              </a:rPr>
              <a:t> thine hand unto for to do, until thou be destroyed, and until thou perish quickly; because of the wickedness of thy doings, whereby thou hast forsaken me. 28:21 The LORD shall make the pestilence cleave unto thee, until he have consumed thee from off the land, whither thou </a:t>
            </a:r>
            <a:r>
              <a:rPr lang="en-US" i="0" u="none" strike="noStrike" dirty="0" err="1">
                <a:solidFill>
                  <a:srgbClr val="FFC000"/>
                </a:solidFill>
                <a:effectLst/>
                <a:latin typeface="Arial" panose="020B0604020202020204" pitchFamily="34" charset="0"/>
                <a:cs typeface="+mj-cs"/>
              </a:rPr>
              <a:t>goest</a:t>
            </a:r>
            <a:r>
              <a:rPr lang="en-US" i="0" u="none" strike="noStrike" dirty="0">
                <a:solidFill>
                  <a:srgbClr val="FFC000"/>
                </a:solidFill>
                <a:effectLst/>
                <a:latin typeface="Arial" panose="020B0604020202020204" pitchFamily="34" charset="0"/>
                <a:cs typeface="+mj-cs"/>
              </a:rPr>
              <a:t> to possess it. 28:22 The LORD shall smite thee with a consumption, and with a fever, and with an inflammation, and with an extreme burning, and with the sword, and with blasting, and with mildew; and they shall pursue thee until thou perish. 28:23 And thy heaven that is over thy head shall be brass, and the earth that is under thee shall be iron. 28:24 The LORD shall make the rain of thy land powder and dust: from heaven shall it come down upon thee, until thou be destroyed. 28:25 The LORD shall cause thee to be smitten before thine enemies: thou shalt go out one way against them, and flee seven ways before them: and shalt be removed into all the kingdoms of the earth. 28:26 And thy </a:t>
            </a:r>
            <a:r>
              <a:rPr lang="en-US" i="0" u="none" strike="noStrike" dirty="0" err="1">
                <a:solidFill>
                  <a:srgbClr val="FFC000"/>
                </a:solidFill>
                <a:effectLst/>
                <a:latin typeface="Arial" panose="020B0604020202020204" pitchFamily="34" charset="0"/>
                <a:cs typeface="+mj-cs"/>
              </a:rPr>
              <a:t>carcase</a:t>
            </a:r>
            <a:r>
              <a:rPr lang="en-US" i="0" u="none" strike="noStrike" dirty="0">
                <a:solidFill>
                  <a:srgbClr val="FFC000"/>
                </a:solidFill>
                <a:effectLst/>
                <a:latin typeface="Arial" panose="020B0604020202020204" pitchFamily="34" charset="0"/>
                <a:cs typeface="+mj-cs"/>
              </a:rPr>
              <a:t> shall be meat unto all fowls of the air, and unto the beasts of the earth, and no man shall fray them away. (KJV)</a:t>
            </a:r>
          </a:p>
        </p:txBody>
      </p:sp>
      <p:grpSp>
        <p:nvGrpSpPr>
          <p:cNvPr id="9" name="Group 8">
            <a:extLst>
              <a:ext uri="{FF2B5EF4-FFF2-40B4-BE49-F238E27FC236}">
                <a16:creationId xmlns:a16="http://schemas.microsoft.com/office/drawing/2014/main" id="{B6CE5045-B654-760A-45A4-70CFB0D5CCE9}"/>
              </a:ext>
            </a:extLst>
          </p:cNvPr>
          <p:cNvGrpSpPr/>
          <p:nvPr/>
        </p:nvGrpSpPr>
        <p:grpSpPr>
          <a:xfrm>
            <a:off x="5072661" y="186204"/>
            <a:ext cx="279360" cy="272880"/>
            <a:chOff x="5072661" y="186204"/>
            <a:chExt cx="279360" cy="272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22621F3-3842-7350-43E1-762E40A48943}"/>
                    </a:ext>
                  </a:extLst>
                </p14:cNvPr>
                <p14:cNvContentPartPr/>
                <p14:nvPr/>
              </p14:nvContentPartPr>
              <p14:xfrm>
                <a:off x="5147541" y="227604"/>
                <a:ext cx="204480" cy="195120"/>
              </p14:xfrm>
            </p:contentPart>
          </mc:Choice>
          <mc:Fallback>
            <p:pic>
              <p:nvPicPr>
                <p:cNvPr id="2" name="Ink 1">
                  <a:extLst>
                    <a:ext uri="{FF2B5EF4-FFF2-40B4-BE49-F238E27FC236}">
                      <a16:creationId xmlns:a16="http://schemas.microsoft.com/office/drawing/2014/main" id="{D22621F3-3842-7350-43E1-762E40A48943}"/>
                    </a:ext>
                  </a:extLst>
                </p:cNvPr>
                <p:cNvPicPr/>
                <p:nvPr/>
              </p:nvPicPr>
              <p:blipFill>
                <a:blip r:embed="rId5"/>
                <a:stretch>
                  <a:fillRect/>
                </a:stretch>
              </p:blipFill>
              <p:spPr>
                <a:xfrm>
                  <a:off x="5129541" y="209964"/>
                  <a:ext cx="240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D47B937-37FA-764C-8FE4-69621EA83E2B}"/>
                    </a:ext>
                  </a:extLst>
                </p14:cNvPr>
                <p14:cNvContentPartPr/>
                <p14:nvPr/>
              </p14:nvContentPartPr>
              <p14:xfrm>
                <a:off x="5093181" y="251004"/>
                <a:ext cx="216720" cy="194760"/>
              </p14:xfrm>
            </p:contentPart>
          </mc:Choice>
          <mc:Fallback>
            <p:pic>
              <p:nvPicPr>
                <p:cNvPr id="3" name="Ink 2">
                  <a:extLst>
                    <a:ext uri="{FF2B5EF4-FFF2-40B4-BE49-F238E27FC236}">
                      <a16:creationId xmlns:a16="http://schemas.microsoft.com/office/drawing/2014/main" id="{0D47B937-37FA-764C-8FE4-69621EA83E2B}"/>
                    </a:ext>
                  </a:extLst>
                </p:cNvPr>
                <p:cNvPicPr/>
                <p:nvPr/>
              </p:nvPicPr>
              <p:blipFill>
                <a:blip r:embed="rId7"/>
                <a:stretch>
                  <a:fillRect/>
                </a:stretch>
              </p:blipFill>
              <p:spPr>
                <a:xfrm>
                  <a:off x="5075181" y="233004"/>
                  <a:ext cx="252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F27B1FD-DE51-AD38-648B-912534C23795}"/>
                    </a:ext>
                  </a:extLst>
                </p14:cNvPr>
                <p14:cNvContentPartPr/>
                <p14:nvPr/>
              </p14:nvContentPartPr>
              <p14:xfrm>
                <a:off x="5181021" y="186204"/>
                <a:ext cx="103320" cy="272880"/>
              </p14:xfrm>
            </p:contentPart>
          </mc:Choice>
          <mc:Fallback>
            <p:pic>
              <p:nvPicPr>
                <p:cNvPr id="4" name="Ink 3">
                  <a:extLst>
                    <a:ext uri="{FF2B5EF4-FFF2-40B4-BE49-F238E27FC236}">
                      <a16:creationId xmlns:a16="http://schemas.microsoft.com/office/drawing/2014/main" id="{6F27B1FD-DE51-AD38-648B-912534C23795}"/>
                    </a:ext>
                  </a:extLst>
                </p:cNvPr>
                <p:cNvPicPr/>
                <p:nvPr/>
              </p:nvPicPr>
              <p:blipFill>
                <a:blip r:embed="rId9"/>
                <a:stretch>
                  <a:fillRect/>
                </a:stretch>
              </p:blipFill>
              <p:spPr>
                <a:xfrm>
                  <a:off x="5163021" y="168204"/>
                  <a:ext cx="1389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82476B3-F768-DE00-C028-011EAC7F960E}"/>
                    </a:ext>
                  </a:extLst>
                </p14:cNvPr>
                <p14:cNvContentPartPr/>
                <p14:nvPr/>
              </p14:nvContentPartPr>
              <p14:xfrm>
                <a:off x="5072661" y="321204"/>
                <a:ext cx="269640" cy="52560"/>
              </p14:xfrm>
            </p:contentPart>
          </mc:Choice>
          <mc:Fallback>
            <p:pic>
              <p:nvPicPr>
                <p:cNvPr id="7" name="Ink 6">
                  <a:extLst>
                    <a:ext uri="{FF2B5EF4-FFF2-40B4-BE49-F238E27FC236}">
                      <a16:creationId xmlns:a16="http://schemas.microsoft.com/office/drawing/2014/main" id="{682476B3-F768-DE00-C028-011EAC7F960E}"/>
                    </a:ext>
                  </a:extLst>
                </p:cNvPr>
                <p:cNvPicPr/>
                <p:nvPr/>
              </p:nvPicPr>
              <p:blipFill>
                <a:blip r:embed="rId11"/>
                <a:stretch>
                  <a:fillRect/>
                </a:stretch>
              </p:blipFill>
              <p:spPr>
                <a:xfrm>
                  <a:off x="5054661" y="303204"/>
                  <a:ext cx="30528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501DDDB-7205-08DD-29CF-3D78738934FE}"/>
                  </a:ext>
                </a:extLst>
              </p14:cNvPr>
              <p14:cNvContentPartPr/>
              <p14:nvPr/>
            </p14:nvContentPartPr>
            <p14:xfrm>
              <a:off x="1033821" y="1381404"/>
              <a:ext cx="37080" cy="1800"/>
            </p14:xfrm>
          </p:contentPart>
        </mc:Choice>
        <mc:Fallback>
          <p:pic>
            <p:nvPicPr>
              <p:cNvPr id="11" name="Ink 10">
                <a:extLst>
                  <a:ext uri="{FF2B5EF4-FFF2-40B4-BE49-F238E27FC236}">
                    <a16:creationId xmlns:a16="http://schemas.microsoft.com/office/drawing/2014/main" id="{C501DDDB-7205-08DD-29CF-3D78738934FE}"/>
                  </a:ext>
                </a:extLst>
              </p:cNvPr>
              <p:cNvPicPr/>
              <p:nvPr/>
            </p:nvPicPr>
            <p:blipFill>
              <a:blip r:embed="rId13"/>
              <a:stretch>
                <a:fillRect/>
              </a:stretch>
            </p:blipFill>
            <p:spPr>
              <a:xfrm>
                <a:off x="1016181" y="1363764"/>
                <a:ext cx="72720" cy="37440"/>
              </a:xfrm>
              <a:prstGeom prst="rect">
                <a:avLst/>
              </a:prstGeom>
            </p:spPr>
          </p:pic>
        </mc:Fallback>
      </mc:AlternateContent>
      <p:grpSp>
        <p:nvGrpSpPr>
          <p:cNvPr id="15" name="Group 14">
            <a:extLst>
              <a:ext uri="{FF2B5EF4-FFF2-40B4-BE49-F238E27FC236}">
                <a16:creationId xmlns:a16="http://schemas.microsoft.com/office/drawing/2014/main" id="{CD82B057-7A7C-F4E2-5A70-847D8622C45B}"/>
              </a:ext>
            </a:extLst>
          </p:cNvPr>
          <p:cNvGrpSpPr/>
          <p:nvPr/>
        </p:nvGrpSpPr>
        <p:grpSpPr>
          <a:xfrm>
            <a:off x="1761741" y="1324884"/>
            <a:ext cx="4262760" cy="79560"/>
            <a:chOff x="1761741" y="1324884"/>
            <a:chExt cx="4262760" cy="7956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0B9192C-0D00-9BBB-A34F-B4FE68E470C7}"/>
                    </a:ext>
                  </a:extLst>
                </p14:cNvPr>
                <p14:cNvContentPartPr/>
                <p14:nvPr/>
              </p14:nvContentPartPr>
              <p14:xfrm>
                <a:off x="1761741" y="1331004"/>
                <a:ext cx="2852640" cy="73440"/>
              </p14:xfrm>
            </p:contentPart>
          </mc:Choice>
          <mc:Fallback>
            <p:pic>
              <p:nvPicPr>
                <p:cNvPr id="12" name="Ink 11">
                  <a:extLst>
                    <a:ext uri="{FF2B5EF4-FFF2-40B4-BE49-F238E27FC236}">
                      <a16:creationId xmlns:a16="http://schemas.microsoft.com/office/drawing/2014/main" id="{C0B9192C-0D00-9BBB-A34F-B4FE68E470C7}"/>
                    </a:ext>
                  </a:extLst>
                </p:cNvPr>
                <p:cNvPicPr/>
                <p:nvPr/>
              </p:nvPicPr>
              <p:blipFill>
                <a:blip r:embed="rId15"/>
                <a:stretch>
                  <a:fillRect/>
                </a:stretch>
              </p:blipFill>
              <p:spPr>
                <a:xfrm>
                  <a:off x="1743741" y="1313004"/>
                  <a:ext cx="2888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1DA72A1-C2F8-D0CE-CA77-21E0F297146E}"/>
                    </a:ext>
                  </a:extLst>
                </p14:cNvPr>
                <p14:cNvContentPartPr/>
                <p14:nvPr/>
              </p14:nvContentPartPr>
              <p14:xfrm>
                <a:off x="4996701" y="1324884"/>
                <a:ext cx="1027800" cy="59400"/>
              </p14:xfrm>
            </p:contentPart>
          </mc:Choice>
          <mc:Fallback>
            <p:pic>
              <p:nvPicPr>
                <p:cNvPr id="14" name="Ink 13">
                  <a:extLst>
                    <a:ext uri="{FF2B5EF4-FFF2-40B4-BE49-F238E27FC236}">
                      <a16:creationId xmlns:a16="http://schemas.microsoft.com/office/drawing/2014/main" id="{81DA72A1-C2F8-D0CE-CA77-21E0F297146E}"/>
                    </a:ext>
                  </a:extLst>
                </p:cNvPr>
                <p:cNvPicPr/>
                <p:nvPr/>
              </p:nvPicPr>
              <p:blipFill>
                <a:blip r:embed="rId17"/>
                <a:stretch>
                  <a:fillRect/>
                </a:stretch>
              </p:blipFill>
              <p:spPr>
                <a:xfrm>
                  <a:off x="4978701" y="1306884"/>
                  <a:ext cx="106344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5B5F474A-17BF-C91D-C501-F7463F3CAF98}"/>
                  </a:ext>
                </a:extLst>
              </p14:cNvPr>
              <p14:cNvContentPartPr/>
              <p14:nvPr/>
            </p14:nvContentPartPr>
            <p14:xfrm>
              <a:off x="2283381" y="3843444"/>
              <a:ext cx="1143720" cy="51840"/>
            </p14:xfrm>
          </p:contentPart>
        </mc:Choice>
        <mc:Fallback>
          <p:pic>
            <p:nvPicPr>
              <p:cNvPr id="16" name="Ink 15">
                <a:extLst>
                  <a:ext uri="{FF2B5EF4-FFF2-40B4-BE49-F238E27FC236}">
                    <a16:creationId xmlns:a16="http://schemas.microsoft.com/office/drawing/2014/main" id="{5B5F474A-17BF-C91D-C501-F7463F3CAF98}"/>
                  </a:ext>
                </a:extLst>
              </p:cNvPr>
              <p:cNvPicPr/>
              <p:nvPr/>
            </p:nvPicPr>
            <p:blipFill>
              <a:blip r:embed="rId19"/>
              <a:stretch>
                <a:fillRect/>
              </a:stretch>
            </p:blipFill>
            <p:spPr>
              <a:xfrm>
                <a:off x="2265381" y="3825804"/>
                <a:ext cx="1179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775E686D-5FC7-FCB5-93BD-7F65BB6B9D3E}"/>
                  </a:ext>
                </a:extLst>
              </p14:cNvPr>
              <p14:cNvContentPartPr/>
              <p14:nvPr/>
            </p14:nvContentPartPr>
            <p14:xfrm>
              <a:off x="8924301" y="3775404"/>
              <a:ext cx="69480" cy="8280"/>
            </p14:xfrm>
          </p:contentPart>
        </mc:Choice>
        <mc:Fallback>
          <p:pic>
            <p:nvPicPr>
              <p:cNvPr id="17" name="Ink 16">
                <a:extLst>
                  <a:ext uri="{FF2B5EF4-FFF2-40B4-BE49-F238E27FC236}">
                    <a16:creationId xmlns:a16="http://schemas.microsoft.com/office/drawing/2014/main" id="{775E686D-5FC7-FCB5-93BD-7F65BB6B9D3E}"/>
                  </a:ext>
                </a:extLst>
              </p:cNvPr>
              <p:cNvPicPr/>
              <p:nvPr/>
            </p:nvPicPr>
            <p:blipFill>
              <a:blip r:embed="rId21"/>
              <a:stretch>
                <a:fillRect/>
              </a:stretch>
            </p:blipFill>
            <p:spPr>
              <a:xfrm>
                <a:off x="8906301" y="3757764"/>
                <a:ext cx="105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7D455DC6-5445-E5D6-4D7A-245959D9DED5}"/>
                  </a:ext>
                </a:extLst>
              </p14:cNvPr>
              <p14:cNvContentPartPr/>
              <p14:nvPr/>
            </p14:nvContentPartPr>
            <p14:xfrm>
              <a:off x="1036701" y="3983844"/>
              <a:ext cx="112320" cy="116640"/>
            </p14:xfrm>
          </p:contentPart>
        </mc:Choice>
        <mc:Fallback>
          <p:pic>
            <p:nvPicPr>
              <p:cNvPr id="18" name="Ink 17">
                <a:extLst>
                  <a:ext uri="{FF2B5EF4-FFF2-40B4-BE49-F238E27FC236}">
                    <a16:creationId xmlns:a16="http://schemas.microsoft.com/office/drawing/2014/main" id="{7D455DC6-5445-E5D6-4D7A-245959D9DED5}"/>
                  </a:ext>
                </a:extLst>
              </p:cNvPr>
              <p:cNvPicPr/>
              <p:nvPr/>
            </p:nvPicPr>
            <p:blipFill>
              <a:blip r:embed="rId23"/>
              <a:stretch>
                <a:fillRect/>
              </a:stretch>
            </p:blipFill>
            <p:spPr>
              <a:xfrm>
                <a:off x="1019061" y="3966204"/>
                <a:ext cx="147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407F3B05-B54E-CDD2-44E2-34252E26F1DE}"/>
                  </a:ext>
                </a:extLst>
              </p14:cNvPr>
              <p14:cNvContentPartPr/>
              <p14:nvPr/>
            </p14:nvContentPartPr>
            <p14:xfrm>
              <a:off x="9593181" y="4343844"/>
              <a:ext cx="95760" cy="36000"/>
            </p14:xfrm>
          </p:contentPart>
        </mc:Choice>
        <mc:Fallback>
          <p:pic>
            <p:nvPicPr>
              <p:cNvPr id="19" name="Ink 18">
                <a:extLst>
                  <a:ext uri="{FF2B5EF4-FFF2-40B4-BE49-F238E27FC236}">
                    <a16:creationId xmlns:a16="http://schemas.microsoft.com/office/drawing/2014/main" id="{407F3B05-B54E-CDD2-44E2-34252E26F1DE}"/>
                  </a:ext>
                </a:extLst>
              </p:cNvPr>
              <p:cNvPicPr/>
              <p:nvPr/>
            </p:nvPicPr>
            <p:blipFill>
              <a:blip r:embed="rId25"/>
              <a:stretch>
                <a:fillRect/>
              </a:stretch>
            </p:blipFill>
            <p:spPr>
              <a:xfrm>
                <a:off x="9575541" y="4325844"/>
                <a:ext cx="131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E8CD6B9A-A34F-E4A7-2323-F7504A14CC28}"/>
                  </a:ext>
                </a:extLst>
              </p14:cNvPr>
              <p14:cNvContentPartPr/>
              <p14:nvPr/>
            </p14:nvContentPartPr>
            <p14:xfrm>
              <a:off x="3745341" y="797484"/>
              <a:ext cx="2880" cy="360"/>
            </p14:xfrm>
          </p:contentPart>
        </mc:Choice>
        <mc:Fallback>
          <p:pic>
            <p:nvPicPr>
              <p:cNvPr id="20" name="Ink 19">
                <a:extLst>
                  <a:ext uri="{FF2B5EF4-FFF2-40B4-BE49-F238E27FC236}">
                    <a16:creationId xmlns:a16="http://schemas.microsoft.com/office/drawing/2014/main" id="{E8CD6B9A-A34F-E4A7-2323-F7504A14CC28}"/>
                  </a:ext>
                </a:extLst>
              </p:cNvPr>
              <p:cNvPicPr/>
              <p:nvPr/>
            </p:nvPicPr>
            <p:blipFill>
              <a:blip r:embed="rId27"/>
              <a:stretch>
                <a:fillRect/>
              </a:stretch>
            </p:blipFill>
            <p:spPr>
              <a:xfrm>
                <a:off x="3727341" y="779484"/>
                <a:ext cx="38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B6F49E32-C548-BA36-8BCB-2971A5D735BE}"/>
                  </a:ext>
                </a:extLst>
              </p14:cNvPr>
              <p14:cNvContentPartPr/>
              <p14:nvPr/>
            </p14:nvContentPartPr>
            <p14:xfrm>
              <a:off x="3688101" y="796404"/>
              <a:ext cx="6041160" cy="105480"/>
            </p14:xfrm>
          </p:contentPart>
        </mc:Choice>
        <mc:Fallback>
          <p:pic>
            <p:nvPicPr>
              <p:cNvPr id="21" name="Ink 20">
                <a:extLst>
                  <a:ext uri="{FF2B5EF4-FFF2-40B4-BE49-F238E27FC236}">
                    <a16:creationId xmlns:a16="http://schemas.microsoft.com/office/drawing/2014/main" id="{B6F49E32-C548-BA36-8BCB-2971A5D735BE}"/>
                  </a:ext>
                </a:extLst>
              </p:cNvPr>
              <p:cNvPicPr/>
              <p:nvPr/>
            </p:nvPicPr>
            <p:blipFill>
              <a:blip r:embed="rId29"/>
              <a:stretch>
                <a:fillRect/>
              </a:stretch>
            </p:blipFill>
            <p:spPr>
              <a:xfrm>
                <a:off x="3670461" y="778764"/>
                <a:ext cx="6076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D61622EC-83A2-2285-8556-5B2E3791B00B}"/>
                  </a:ext>
                </a:extLst>
              </p14:cNvPr>
              <p14:cNvContentPartPr/>
              <p14:nvPr/>
            </p14:nvContentPartPr>
            <p14:xfrm>
              <a:off x="9133461" y="4902924"/>
              <a:ext cx="600480" cy="45000"/>
            </p14:xfrm>
          </p:contentPart>
        </mc:Choice>
        <mc:Fallback>
          <p:pic>
            <p:nvPicPr>
              <p:cNvPr id="22" name="Ink 21">
                <a:extLst>
                  <a:ext uri="{FF2B5EF4-FFF2-40B4-BE49-F238E27FC236}">
                    <a16:creationId xmlns:a16="http://schemas.microsoft.com/office/drawing/2014/main" id="{D61622EC-83A2-2285-8556-5B2E3791B00B}"/>
                  </a:ext>
                </a:extLst>
              </p:cNvPr>
              <p:cNvPicPr/>
              <p:nvPr/>
            </p:nvPicPr>
            <p:blipFill>
              <a:blip r:embed="rId31"/>
              <a:stretch>
                <a:fillRect/>
              </a:stretch>
            </p:blipFill>
            <p:spPr>
              <a:xfrm>
                <a:off x="9115461" y="4884924"/>
                <a:ext cx="636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81716A03-2EDA-8424-133F-896D2463E86B}"/>
                  </a:ext>
                </a:extLst>
              </p14:cNvPr>
              <p14:cNvContentPartPr/>
              <p14:nvPr/>
            </p14:nvContentPartPr>
            <p14:xfrm>
              <a:off x="640701" y="5101284"/>
              <a:ext cx="20160" cy="18000"/>
            </p14:xfrm>
          </p:contentPart>
        </mc:Choice>
        <mc:Fallback>
          <p:pic>
            <p:nvPicPr>
              <p:cNvPr id="23" name="Ink 22">
                <a:extLst>
                  <a:ext uri="{FF2B5EF4-FFF2-40B4-BE49-F238E27FC236}">
                    <a16:creationId xmlns:a16="http://schemas.microsoft.com/office/drawing/2014/main" id="{81716A03-2EDA-8424-133F-896D2463E86B}"/>
                  </a:ext>
                </a:extLst>
              </p:cNvPr>
              <p:cNvPicPr/>
              <p:nvPr/>
            </p:nvPicPr>
            <p:blipFill>
              <a:blip r:embed="rId33"/>
              <a:stretch>
                <a:fillRect/>
              </a:stretch>
            </p:blipFill>
            <p:spPr>
              <a:xfrm>
                <a:off x="623061" y="5083284"/>
                <a:ext cx="55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41BEC19B-7670-67DD-02D3-BA4185583F0E}"/>
                  </a:ext>
                </a:extLst>
              </p14:cNvPr>
              <p14:cNvContentPartPr/>
              <p14:nvPr/>
            </p14:nvContentPartPr>
            <p14:xfrm>
              <a:off x="504621" y="5195244"/>
              <a:ext cx="8910360" cy="88200"/>
            </p14:xfrm>
          </p:contentPart>
        </mc:Choice>
        <mc:Fallback>
          <p:pic>
            <p:nvPicPr>
              <p:cNvPr id="24" name="Ink 23">
                <a:extLst>
                  <a:ext uri="{FF2B5EF4-FFF2-40B4-BE49-F238E27FC236}">
                    <a16:creationId xmlns:a16="http://schemas.microsoft.com/office/drawing/2014/main" id="{41BEC19B-7670-67DD-02D3-BA4185583F0E}"/>
                  </a:ext>
                </a:extLst>
              </p:cNvPr>
              <p:cNvPicPr/>
              <p:nvPr/>
            </p:nvPicPr>
            <p:blipFill>
              <a:blip r:embed="rId35"/>
              <a:stretch>
                <a:fillRect/>
              </a:stretch>
            </p:blipFill>
            <p:spPr>
              <a:xfrm>
                <a:off x="486981" y="5177604"/>
                <a:ext cx="8946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9B88D272-6BE3-121E-4E6B-B466787EFB51}"/>
                  </a:ext>
                </a:extLst>
              </p14:cNvPr>
              <p14:cNvContentPartPr/>
              <p14:nvPr/>
            </p14:nvContentPartPr>
            <p14:xfrm>
              <a:off x="457101" y="5478564"/>
              <a:ext cx="9015840" cy="118440"/>
            </p14:xfrm>
          </p:contentPart>
        </mc:Choice>
        <mc:Fallback>
          <p:pic>
            <p:nvPicPr>
              <p:cNvPr id="25" name="Ink 24">
                <a:extLst>
                  <a:ext uri="{FF2B5EF4-FFF2-40B4-BE49-F238E27FC236}">
                    <a16:creationId xmlns:a16="http://schemas.microsoft.com/office/drawing/2014/main" id="{9B88D272-6BE3-121E-4E6B-B466787EFB51}"/>
                  </a:ext>
                </a:extLst>
              </p:cNvPr>
              <p:cNvPicPr/>
              <p:nvPr/>
            </p:nvPicPr>
            <p:blipFill>
              <a:blip r:embed="rId37"/>
              <a:stretch>
                <a:fillRect/>
              </a:stretch>
            </p:blipFill>
            <p:spPr>
              <a:xfrm>
                <a:off x="439101" y="5460564"/>
                <a:ext cx="9051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B79F0165-9A41-1354-DDF5-BAE210C1CB31}"/>
                  </a:ext>
                </a:extLst>
              </p14:cNvPr>
              <p14:cNvContentPartPr/>
              <p14:nvPr/>
            </p14:nvContentPartPr>
            <p14:xfrm>
              <a:off x="504261" y="5755044"/>
              <a:ext cx="969840" cy="78840"/>
            </p14:xfrm>
          </p:contentPart>
        </mc:Choice>
        <mc:Fallback>
          <p:pic>
            <p:nvPicPr>
              <p:cNvPr id="26" name="Ink 25">
                <a:extLst>
                  <a:ext uri="{FF2B5EF4-FFF2-40B4-BE49-F238E27FC236}">
                    <a16:creationId xmlns:a16="http://schemas.microsoft.com/office/drawing/2014/main" id="{B79F0165-9A41-1354-DDF5-BAE210C1CB31}"/>
                  </a:ext>
                </a:extLst>
              </p:cNvPr>
              <p:cNvPicPr/>
              <p:nvPr/>
            </p:nvPicPr>
            <p:blipFill>
              <a:blip r:embed="rId39"/>
              <a:stretch>
                <a:fillRect/>
              </a:stretch>
            </p:blipFill>
            <p:spPr>
              <a:xfrm>
                <a:off x="486621" y="5737044"/>
                <a:ext cx="1005480" cy="114480"/>
              </a:xfrm>
              <a:prstGeom prst="rect">
                <a:avLst/>
              </a:prstGeom>
            </p:spPr>
          </p:pic>
        </mc:Fallback>
      </mc:AlternateContent>
    </p:spTree>
    <p:extLst>
      <p:ext uri="{BB962C8B-B14F-4D97-AF65-F5344CB8AC3E}">
        <p14:creationId xmlns:p14="http://schemas.microsoft.com/office/powerpoint/2010/main" val="146482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082949" cy="423447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49" y="164846"/>
            <a:ext cx="9580276" cy="3554819"/>
          </a:xfrm>
          <a:prstGeom prst="rect">
            <a:avLst/>
          </a:prstGeom>
          <a:noFill/>
        </p:spPr>
        <p:txBody>
          <a:bodyPr wrap="square">
            <a:spAutoFit/>
          </a:bodyPr>
          <a:lstStyle/>
          <a:p>
            <a:pPr rtl="1">
              <a:spcBef>
                <a:spcPts val="0"/>
              </a:spcBef>
              <a:spcAft>
                <a:spcPts val="0"/>
              </a:spcAft>
            </a:pPr>
            <a:r>
              <a:rPr lang="en-US" sz="2300" b="1" i="0" u="none" strike="noStrike" dirty="0">
                <a:solidFill>
                  <a:srgbClr val="FFC000"/>
                </a:solidFill>
                <a:effectLst/>
                <a:latin typeface="Arial" panose="020B0604020202020204" pitchFamily="34" charset="0"/>
                <a:cs typeface="+mj-cs"/>
              </a:rPr>
              <a:t>Rashi on Isaiah 24:18:1</a:t>
            </a:r>
          </a:p>
          <a:p>
            <a:pPr rtl="1">
              <a:spcBef>
                <a:spcPts val="0"/>
              </a:spcBef>
              <a:spcAft>
                <a:spcPts val="0"/>
              </a:spcAft>
            </a:pPr>
            <a:r>
              <a:rPr lang="en-US" sz="2300" i="0" u="none" strike="noStrike" dirty="0">
                <a:solidFill>
                  <a:srgbClr val="FFC000"/>
                </a:solidFill>
                <a:effectLst/>
                <a:latin typeface="Arial" panose="020B0604020202020204" pitchFamily="34" charset="0"/>
                <a:cs typeface="+mj-cs"/>
              </a:rPr>
              <a:t>he who flees from the sound of the fright shall fall into the pit. etc. Whoever escapes the sword of the Messiah the son of Joseph shall fall into the sword of the Messiah the son of David, and whoever escapes from there shall be snared in the trap of the wars of Gog.</a:t>
            </a:r>
          </a:p>
          <a:p>
            <a:pPr rtl="1">
              <a:spcBef>
                <a:spcPts val="0"/>
              </a:spcBef>
              <a:spcAft>
                <a:spcPts val="0"/>
              </a:spcAft>
            </a:pPr>
            <a:endParaRPr lang="en-US" sz="2300" dirty="0">
              <a:solidFill>
                <a:srgbClr val="FFC000"/>
              </a:solidFill>
              <a:latin typeface="Arial" panose="020B0604020202020204" pitchFamily="34" charset="0"/>
              <a:cs typeface="+mj-cs"/>
            </a:endParaRPr>
          </a:p>
          <a:p>
            <a:pPr rtl="1">
              <a:spcBef>
                <a:spcPts val="0"/>
              </a:spcBef>
              <a:spcAft>
                <a:spcPts val="0"/>
              </a:spcAft>
            </a:pPr>
            <a:endParaRPr lang="en-US" sz="2300" dirty="0">
              <a:solidFill>
                <a:srgbClr val="FFC000"/>
              </a:solidFill>
              <a:latin typeface="Arial" panose="020B0604020202020204" pitchFamily="34" charset="0"/>
              <a:cs typeface="+mj-cs"/>
            </a:endParaRPr>
          </a:p>
          <a:p>
            <a:pPr algn="ctr" rtl="1">
              <a:spcBef>
                <a:spcPts val="0"/>
              </a:spcBef>
              <a:spcAft>
                <a:spcPts val="0"/>
              </a:spcAft>
            </a:pPr>
            <a:r>
              <a:rPr lang="he-IL" sz="3200" i="0" u="none" strike="noStrike" dirty="0">
                <a:solidFill>
                  <a:srgbClr val="FFFF00"/>
                </a:solidFill>
                <a:effectLst/>
                <a:latin typeface="Arial" panose="020B0604020202020204" pitchFamily="34" charset="0"/>
                <a:cs typeface="+mj-cs"/>
              </a:rPr>
              <a:t>[</a:t>
            </a:r>
            <a:r>
              <a:rPr lang="he-IL" sz="3200" i="0" u="none" strike="noStrike" dirty="0">
                <a:solidFill>
                  <a:srgbClr val="92D050"/>
                </a:solidFill>
                <a:effectLst/>
                <a:latin typeface="Arial" panose="020B0604020202020204" pitchFamily="34" charset="0"/>
                <a:cs typeface="+mj-cs"/>
              </a:rPr>
              <a:t>וִיהֵי בְעִידָנָא הַהוּא יַסעַר יוי עַל חֵילָוָת תוּקפָא דְיָתְבִין בְתוּקפָא</a:t>
            </a:r>
            <a:r>
              <a:rPr lang="he-IL" sz="3200" i="0" u="none" strike="noStrike" dirty="0">
                <a:solidFill>
                  <a:srgbClr val="FFFF00"/>
                </a:solidFill>
                <a:effectLst/>
                <a:latin typeface="Arial" panose="020B0604020202020204" pitchFamily="34" charset="0"/>
                <a:cs typeface="+mj-cs"/>
              </a:rPr>
              <a:t>]</a:t>
            </a:r>
          </a:p>
          <a:p>
            <a:pPr algn="ctr" rtl="1">
              <a:spcBef>
                <a:spcPts val="0"/>
              </a:spcBef>
              <a:spcAft>
                <a:spcPts val="0"/>
              </a:spcAft>
            </a:pPr>
            <a:r>
              <a:rPr lang="he-IL" sz="3200" i="0" u="none" strike="noStrike" dirty="0">
                <a:solidFill>
                  <a:srgbClr val="FFFF00"/>
                </a:solidFill>
                <a:effectLst/>
                <a:latin typeface="Arial" panose="020B0604020202020204" pitchFamily="34" charset="0"/>
                <a:cs typeface="+mj-cs"/>
              </a:rPr>
              <a:t>[</a:t>
            </a:r>
            <a:r>
              <a:rPr lang="he-IL" sz="3200" i="0" u="none" strike="noStrike" dirty="0">
                <a:solidFill>
                  <a:srgbClr val="00B0F0"/>
                </a:solidFill>
                <a:effectLst/>
                <a:latin typeface="Arial" panose="020B0604020202020204" pitchFamily="34" charset="0"/>
                <a:cs typeface="+mj-cs"/>
              </a:rPr>
              <a:t>וְעַל מַלכֵי בְנֵי אְנָשָא דְדָיְרִין עַל אַרעָא</a:t>
            </a:r>
            <a:r>
              <a:rPr lang="he-IL" sz="3200" i="0" u="none" strike="noStrike" dirty="0">
                <a:solidFill>
                  <a:srgbClr val="FFFF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A6BA47A-7B23-FF09-7BE3-0444FB3968CF}"/>
                  </a:ext>
                </a:extLst>
              </p14:cNvPr>
              <p14:cNvContentPartPr/>
              <p14:nvPr/>
            </p14:nvContentPartPr>
            <p14:xfrm>
              <a:off x="3372021" y="843204"/>
              <a:ext cx="2689560" cy="96120"/>
            </p14:xfrm>
          </p:contentPart>
        </mc:Choice>
        <mc:Fallback>
          <p:pic>
            <p:nvPicPr>
              <p:cNvPr id="2" name="Ink 1">
                <a:extLst>
                  <a:ext uri="{FF2B5EF4-FFF2-40B4-BE49-F238E27FC236}">
                    <a16:creationId xmlns:a16="http://schemas.microsoft.com/office/drawing/2014/main" id="{AA6BA47A-7B23-FF09-7BE3-0444FB3968CF}"/>
                  </a:ext>
                </a:extLst>
              </p:cNvPr>
              <p:cNvPicPr/>
              <p:nvPr/>
            </p:nvPicPr>
            <p:blipFill>
              <a:blip r:embed="rId5"/>
              <a:stretch>
                <a:fillRect/>
              </a:stretch>
            </p:blipFill>
            <p:spPr>
              <a:xfrm>
                <a:off x="3354381" y="825564"/>
                <a:ext cx="2725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B76D1EE-6DA5-2845-C99C-F36C62551F27}"/>
                  </a:ext>
                </a:extLst>
              </p14:cNvPr>
              <p14:cNvContentPartPr/>
              <p14:nvPr/>
            </p14:nvContentPartPr>
            <p14:xfrm>
              <a:off x="6156261" y="861204"/>
              <a:ext cx="1925280" cy="102240"/>
            </p14:xfrm>
          </p:contentPart>
        </mc:Choice>
        <mc:Fallback>
          <p:pic>
            <p:nvPicPr>
              <p:cNvPr id="3" name="Ink 2">
                <a:extLst>
                  <a:ext uri="{FF2B5EF4-FFF2-40B4-BE49-F238E27FC236}">
                    <a16:creationId xmlns:a16="http://schemas.microsoft.com/office/drawing/2014/main" id="{6B76D1EE-6DA5-2845-C99C-F36C62551F27}"/>
                  </a:ext>
                </a:extLst>
              </p:cNvPr>
              <p:cNvPicPr/>
              <p:nvPr/>
            </p:nvPicPr>
            <p:blipFill>
              <a:blip r:embed="rId7"/>
              <a:stretch>
                <a:fillRect/>
              </a:stretch>
            </p:blipFill>
            <p:spPr>
              <a:xfrm>
                <a:off x="6138621" y="843564"/>
                <a:ext cx="1960920" cy="137880"/>
              </a:xfrm>
              <a:prstGeom prst="rect">
                <a:avLst/>
              </a:prstGeom>
            </p:spPr>
          </p:pic>
        </mc:Fallback>
      </mc:AlternateContent>
      <p:grpSp>
        <p:nvGrpSpPr>
          <p:cNvPr id="9" name="Group 8">
            <a:extLst>
              <a:ext uri="{FF2B5EF4-FFF2-40B4-BE49-F238E27FC236}">
                <a16:creationId xmlns:a16="http://schemas.microsoft.com/office/drawing/2014/main" id="{7BD20A9A-8E20-B464-9397-A92D281640E9}"/>
              </a:ext>
            </a:extLst>
          </p:cNvPr>
          <p:cNvGrpSpPr/>
          <p:nvPr/>
        </p:nvGrpSpPr>
        <p:grpSpPr>
          <a:xfrm>
            <a:off x="662661" y="1230564"/>
            <a:ext cx="8897400" cy="103320"/>
            <a:chOff x="662661" y="1230564"/>
            <a:chExt cx="8897400" cy="10332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661CF6F-0349-ABDB-B993-6206F34F3970}"/>
                    </a:ext>
                  </a:extLst>
                </p14:cNvPr>
                <p14:cNvContentPartPr/>
                <p14:nvPr/>
              </p14:nvContentPartPr>
              <p14:xfrm>
                <a:off x="662661" y="1230564"/>
                <a:ext cx="7633800" cy="103320"/>
              </p14:xfrm>
            </p:contentPart>
          </mc:Choice>
          <mc:Fallback>
            <p:pic>
              <p:nvPicPr>
                <p:cNvPr id="4" name="Ink 3">
                  <a:extLst>
                    <a:ext uri="{FF2B5EF4-FFF2-40B4-BE49-F238E27FC236}">
                      <a16:creationId xmlns:a16="http://schemas.microsoft.com/office/drawing/2014/main" id="{0661CF6F-0349-ABDB-B993-6206F34F3970}"/>
                    </a:ext>
                  </a:extLst>
                </p:cNvPr>
                <p:cNvPicPr/>
                <p:nvPr/>
              </p:nvPicPr>
              <p:blipFill>
                <a:blip r:embed="rId9"/>
                <a:stretch>
                  <a:fillRect/>
                </a:stretch>
              </p:blipFill>
              <p:spPr>
                <a:xfrm>
                  <a:off x="644661" y="1212924"/>
                  <a:ext cx="7669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FFC2E45-3C16-A2F3-2BD7-87BFD4CB0254}"/>
                    </a:ext>
                  </a:extLst>
                </p14:cNvPr>
                <p14:cNvContentPartPr/>
                <p14:nvPr/>
              </p14:nvContentPartPr>
              <p14:xfrm>
                <a:off x="8607861" y="1239564"/>
                <a:ext cx="952200" cy="86400"/>
              </p14:xfrm>
            </p:contentPart>
          </mc:Choice>
          <mc:Fallback>
            <p:pic>
              <p:nvPicPr>
                <p:cNvPr id="7" name="Ink 6">
                  <a:extLst>
                    <a:ext uri="{FF2B5EF4-FFF2-40B4-BE49-F238E27FC236}">
                      <a16:creationId xmlns:a16="http://schemas.microsoft.com/office/drawing/2014/main" id="{DFFC2E45-3C16-A2F3-2BD7-87BFD4CB0254}"/>
                    </a:ext>
                  </a:extLst>
                </p:cNvPr>
                <p:cNvPicPr/>
                <p:nvPr/>
              </p:nvPicPr>
              <p:blipFill>
                <a:blip r:embed="rId11"/>
                <a:stretch>
                  <a:fillRect/>
                </a:stretch>
              </p:blipFill>
              <p:spPr>
                <a:xfrm>
                  <a:off x="8589861" y="1221564"/>
                  <a:ext cx="987840" cy="122040"/>
                </a:xfrm>
                <a:prstGeom prst="rect">
                  <a:avLst/>
                </a:prstGeom>
              </p:spPr>
            </p:pic>
          </mc:Fallback>
        </mc:AlternateContent>
      </p:grpSp>
      <p:grpSp>
        <p:nvGrpSpPr>
          <p:cNvPr id="13" name="Group 12">
            <a:extLst>
              <a:ext uri="{FF2B5EF4-FFF2-40B4-BE49-F238E27FC236}">
                <a16:creationId xmlns:a16="http://schemas.microsoft.com/office/drawing/2014/main" id="{70D41389-0618-73BE-433B-4D7B420D69FA}"/>
              </a:ext>
            </a:extLst>
          </p:cNvPr>
          <p:cNvGrpSpPr/>
          <p:nvPr/>
        </p:nvGrpSpPr>
        <p:grpSpPr>
          <a:xfrm>
            <a:off x="583461" y="1584804"/>
            <a:ext cx="8709480" cy="154800"/>
            <a:chOff x="583461" y="1584804"/>
            <a:chExt cx="8709480" cy="15480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F1C5FCA-21A3-FC05-3897-D5FD6A40A4F3}"/>
                    </a:ext>
                  </a:extLst>
                </p14:cNvPr>
                <p14:cNvContentPartPr/>
                <p14:nvPr/>
              </p14:nvContentPartPr>
              <p14:xfrm>
                <a:off x="583461" y="1586964"/>
                <a:ext cx="5614560" cy="54360"/>
              </p14:xfrm>
            </p:contentPart>
          </mc:Choice>
          <mc:Fallback>
            <p:pic>
              <p:nvPicPr>
                <p:cNvPr id="11" name="Ink 10">
                  <a:extLst>
                    <a:ext uri="{FF2B5EF4-FFF2-40B4-BE49-F238E27FC236}">
                      <a16:creationId xmlns:a16="http://schemas.microsoft.com/office/drawing/2014/main" id="{8F1C5FCA-21A3-FC05-3897-D5FD6A40A4F3}"/>
                    </a:ext>
                  </a:extLst>
                </p:cNvPr>
                <p:cNvPicPr/>
                <p:nvPr/>
              </p:nvPicPr>
              <p:blipFill>
                <a:blip r:embed="rId13"/>
                <a:stretch>
                  <a:fillRect/>
                </a:stretch>
              </p:blipFill>
              <p:spPr>
                <a:xfrm>
                  <a:off x="565821" y="1569324"/>
                  <a:ext cx="5650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8A6392D-B7DA-CCF3-CCDB-FF6E9D20C691}"/>
                    </a:ext>
                  </a:extLst>
                </p14:cNvPr>
                <p14:cNvContentPartPr/>
                <p14:nvPr/>
              </p14:nvContentPartPr>
              <p14:xfrm>
                <a:off x="6795981" y="1584804"/>
                <a:ext cx="2496960" cy="154800"/>
              </p14:xfrm>
            </p:contentPart>
          </mc:Choice>
          <mc:Fallback>
            <p:pic>
              <p:nvPicPr>
                <p:cNvPr id="12" name="Ink 11">
                  <a:extLst>
                    <a:ext uri="{FF2B5EF4-FFF2-40B4-BE49-F238E27FC236}">
                      <a16:creationId xmlns:a16="http://schemas.microsoft.com/office/drawing/2014/main" id="{38A6392D-B7DA-CCF3-CCDB-FF6E9D20C691}"/>
                    </a:ext>
                  </a:extLst>
                </p:cNvPr>
                <p:cNvPicPr/>
                <p:nvPr/>
              </p:nvPicPr>
              <p:blipFill>
                <a:blip r:embed="rId15"/>
                <a:stretch>
                  <a:fillRect/>
                </a:stretch>
              </p:blipFill>
              <p:spPr>
                <a:xfrm>
                  <a:off x="6777981" y="1566804"/>
                  <a:ext cx="2532600" cy="1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849A568-2752-B5AA-CDBC-9E2F1DFBB274}"/>
                  </a:ext>
                </a:extLst>
              </p14:cNvPr>
              <p14:cNvContentPartPr/>
              <p14:nvPr/>
            </p14:nvContentPartPr>
            <p14:xfrm>
              <a:off x="632421" y="1964604"/>
              <a:ext cx="6919200" cy="88200"/>
            </p14:xfrm>
          </p:contentPart>
        </mc:Choice>
        <mc:Fallback>
          <p:pic>
            <p:nvPicPr>
              <p:cNvPr id="14" name="Ink 13">
                <a:extLst>
                  <a:ext uri="{FF2B5EF4-FFF2-40B4-BE49-F238E27FC236}">
                    <a16:creationId xmlns:a16="http://schemas.microsoft.com/office/drawing/2014/main" id="{6849A568-2752-B5AA-CDBC-9E2F1DFBB274}"/>
                  </a:ext>
                </a:extLst>
              </p:cNvPr>
              <p:cNvPicPr/>
              <p:nvPr/>
            </p:nvPicPr>
            <p:blipFill>
              <a:blip r:embed="rId17"/>
              <a:stretch>
                <a:fillRect/>
              </a:stretch>
            </p:blipFill>
            <p:spPr>
              <a:xfrm>
                <a:off x="614421" y="1946604"/>
                <a:ext cx="6954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615FFFC4-130F-92FD-91F0-CF9E594E7215}"/>
                  </a:ext>
                </a:extLst>
              </p14:cNvPr>
              <p14:cNvContentPartPr/>
              <p14:nvPr/>
            </p14:nvContentPartPr>
            <p14:xfrm>
              <a:off x="7371621" y="1954164"/>
              <a:ext cx="612000" cy="211320"/>
            </p14:xfrm>
          </p:contentPart>
        </mc:Choice>
        <mc:Fallback>
          <p:pic>
            <p:nvPicPr>
              <p:cNvPr id="15" name="Ink 14">
                <a:extLst>
                  <a:ext uri="{FF2B5EF4-FFF2-40B4-BE49-F238E27FC236}">
                    <a16:creationId xmlns:a16="http://schemas.microsoft.com/office/drawing/2014/main" id="{615FFFC4-130F-92FD-91F0-CF9E594E7215}"/>
                  </a:ext>
                </a:extLst>
              </p:cNvPr>
              <p:cNvPicPr/>
              <p:nvPr/>
            </p:nvPicPr>
            <p:blipFill>
              <a:blip r:embed="rId19"/>
              <a:stretch>
                <a:fillRect/>
              </a:stretch>
            </p:blipFill>
            <p:spPr>
              <a:xfrm>
                <a:off x="7353981" y="1936524"/>
                <a:ext cx="6476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E713176F-4F29-57AC-00E2-6C783570811F}"/>
                  </a:ext>
                </a:extLst>
              </p14:cNvPr>
              <p14:cNvContentPartPr/>
              <p14:nvPr/>
            </p14:nvContentPartPr>
            <p14:xfrm>
              <a:off x="9364941" y="2497404"/>
              <a:ext cx="242280" cy="866160"/>
            </p14:xfrm>
          </p:contentPart>
        </mc:Choice>
        <mc:Fallback>
          <p:pic>
            <p:nvPicPr>
              <p:cNvPr id="16" name="Ink 15">
                <a:extLst>
                  <a:ext uri="{FF2B5EF4-FFF2-40B4-BE49-F238E27FC236}">
                    <a16:creationId xmlns:a16="http://schemas.microsoft.com/office/drawing/2014/main" id="{E713176F-4F29-57AC-00E2-6C783570811F}"/>
                  </a:ext>
                </a:extLst>
              </p:cNvPr>
              <p:cNvPicPr/>
              <p:nvPr/>
            </p:nvPicPr>
            <p:blipFill>
              <a:blip r:embed="rId21"/>
              <a:stretch>
                <a:fillRect/>
              </a:stretch>
            </p:blipFill>
            <p:spPr>
              <a:xfrm>
                <a:off x="9346941" y="2479404"/>
                <a:ext cx="27792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CAAC595-19D9-8F05-20AF-66734E8EBB70}"/>
                  </a:ext>
                </a:extLst>
              </p14:cNvPr>
              <p14:cNvContentPartPr/>
              <p14:nvPr/>
            </p14:nvContentPartPr>
            <p14:xfrm>
              <a:off x="547461" y="2591364"/>
              <a:ext cx="474480" cy="963000"/>
            </p14:xfrm>
          </p:contentPart>
        </mc:Choice>
        <mc:Fallback>
          <p:pic>
            <p:nvPicPr>
              <p:cNvPr id="17" name="Ink 16">
                <a:extLst>
                  <a:ext uri="{FF2B5EF4-FFF2-40B4-BE49-F238E27FC236}">
                    <a16:creationId xmlns:a16="http://schemas.microsoft.com/office/drawing/2014/main" id="{4CAAC595-19D9-8F05-20AF-66734E8EBB70}"/>
                  </a:ext>
                </a:extLst>
              </p:cNvPr>
              <p:cNvPicPr/>
              <p:nvPr/>
            </p:nvPicPr>
            <p:blipFill>
              <a:blip r:embed="rId23"/>
              <a:stretch>
                <a:fillRect/>
              </a:stretch>
            </p:blipFill>
            <p:spPr>
              <a:xfrm>
                <a:off x="529821" y="2573724"/>
                <a:ext cx="510120" cy="998640"/>
              </a:xfrm>
              <a:prstGeom prst="rect">
                <a:avLst/>
              </a:prstGeom>
            </p:spPr>
          </p:pic>
        </mc:Fallback>
      </mc:AlternateContent>
      <p:grpSp>
        <p:nvGrpSpPr>
          <p:cNvPr id="23" name="Group 22">
            <a:extLst>
              <a:ext uri="{FF2B5EF4-FFF2-40B4-BE49-F238E27FC236}">
                <a16:creationId xmlns:a16="http://schemas.microsoft.com/office/drawing/2014/main" id="{E80CBC94-B832-DDF5-2FA6-5511893CC353}"/>
              </a:ext>
            </a:extLst>
          </p:cNvPr>
          <p:cNvGrpSpPr/>
          <p:nvPr/>
        </p:nvGrpSpPr>
        <p:grpSpPr>
          <a:xfrm>
            <a:off x="9649701" y="2498124"/>
            <a:ext cx="486000" cy="648000"/>
            <a:chOff x="9649701" y="2498124"/>
            <a:chExt cx="486000" cy="64800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A5A68FC1-57BB-2871-61B2-30DABB6447C4}"/>
                    </a:ext>
                  </a:extLst>
                </p14:cNvPr>
                <p14:cNvContentPartPr/>
                <p14:nvPr/>
              </p14:nvContentPartPr>
              <p14:xfrm>
                <a:off x="9856341" y="2664444"/>
                <a:ext cx="83880" cy="330840"/>
              </p14:xfrm>
            </p:contentPart>
          </mc:Choice>
          <mc:Fallback>
            <p:pic>
              <p:nvPicPr>
                <p:cNvPr id="18" name="Ink 17">
                  <a:extLst>
                    <a:ext uri="{FF2B5EF4-FFF2-40B4-BE49-F238E27FC236}">
                      <a16:creationId xmlns:a16="http://schemas.microsoft.com/office/drawing/2014/main" id="{A5A68FC1-57BB-2871-61B2-30DABB6447C4}"/>
                    </a:ext>
                  </a:extLst>
                </p:cNvPr>
                <p:cNvPicPr/>
                <p:nvPr/>
              </p:nvPicPr>
              <p:blipFill>
                <a:blip r:embed="rId25"/>
                <a:stretch>
                  <a:fillRect/>
                </a:stretch>
              </p:blipFill>
              <p:spPr>
                <a:xfrm>
                  <a:off x="9838701" y="2646444"/>
                  <a:ext cx="1195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6009161-8C62-36A4-9AB0-88CFD2809837}"/>
                    </a:ext>
                  </a:extLst>
                </p14:cNvPr>
                <p14:cNvContentPartPr/>
                <p14:nvPr/>
              </p14:nvContentPartPr>
              <p14:xfrm>
                <a:off x="9649701" y="2498124"/>
                <a:ext cx="486000" cy="648000"/>
              </p14:xfrm>
            </p:contentPart>
          </mc:Choice>
          <mc:Fallback>
            <p:pic>
              <p:nvPicPr>
                <p:cNvPr id="19" name="Ink 18">
                  <a:extLst>
                    <a:ext uri="{FF2B5EF4-FFF2-40B4-BE49-F238E27FC236}">
                      <a16:creationId xmlns:a16="http://schemas.microsoft.com/office/drawing/2014/main" id="{76009161-8C62-36A4-9AB0-88CFD2809837}"/>
                    </a:ext>
                  </a:extLst>
                </p:cNvPr>
                <p:cNvPicPr/>
                <p:nvPr/>
              </p:nvPicPr>
              <p:blipFill>
                <a:blip r:embed="rId27"/>
                <a:stretch>
                  <a:fillRect/>
                </a:stretch>
              </p:blipFill>
              <p:spPr>
                <a:xfrm>
                  <a:off x="9632061" y="2480484"/>
                  <a:ext cx="521640" cy="683640"/>
                </a:xfrm>
                <a:prstGeom prst="rect">
                  <a:avLst/>
                </a:prstGeom>
              </p:spPr>
            </p:pic>
          </mc:Fallback>
        </mc:AlternateContent>
      </p:grpSp>
      <p:grpSp>
        <p:nvGrpSpPr>
          <p:cNvPr id="22" name="Group 21">
            <a:extLst>
              <a:ext uri="{FF2B5EF4-FFF2-40B4-BE49-F238E27FC236}">
                <a16:creationId xmlns:a16="http://schemas.microsoft.com/office/drawing/2014/main" id="{3809C533-B39E-FEF2-9E68-9AFE240EF956}"/>
              </a:ext>
            </a:extLst>
          </p:cNvPr>
          <p:cNvGrpSpPr/>
          <p:nvPr/>
        </p:nvGrpSpPr>
        <p:grpSpPr>
          <a:xfrm>
            <a:off x="7933581" y="3313884"/>
            <a:ext cx="537120" cy="588960"/>
            <a:chOff x="7933581" y="3313884"/>
            <a:chExt cx="537120" cy="58896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42A6AF08-0592-2C7B-5424-C8D6E1A1A38B}"/>
                    </a:ext>
                  </a:extLst>
                </p14:cNvPr>
                <p14:cNvContentPartPr/>
                <p14:nvPr/>
              </p14:nvContentPartPr>
              <p14:xfrm>
                <a:off x="8054901" y="3379404"/>
                <a:ext cx="251280" cy="347040"/>
              </p14:xfrm>
            </p:contentPart>
          </mc:Choice>
          <mc:Fallback>
            <p:pic>
              <p:nvPicPr>
                <p:cNvPr id="20" name="Ink 19">
                  <a:extLst>
                    <a:ext uri="{FF2B5EF4-FFF2-40B4-BE49-F238E27FC236}">
                      <a16:creationId xmlns:a16="http://schemas.microsoft.com/office/drawing/2014/main" id="{42A6AF08-0592-2C7B-5424-C8D6E1A1A38B}"/>
                    </a:ext>
                  </a:extLst>
                </p:cNvPr>
                <p:cNvPicPr/>
                <p:nvPr/>
              </p:nvPicPr>
              <p:blipFill>
                <a:blip r:embed="rId29"/>
                <a:stretch>
                  <a:fillRect/>
                </a:stretch>
              </p:blipFill>
              <p:spPr>
                <a:xfrm>
                  <a:off x="8037261" y="3361404"/>
                  <a:ext cx="28692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E084BA6E-9B9A-357A-2886-20376BB1BE94}"/>
                    </a:ext>
                  </a:extLst>
                </p14:cNvPr>
                <p14:cNvContentPartPr/>
                <p14:nvPr/>
              </p14:nvContentPartPr>
              <p14:xfrm>
                <a:off x="7933581" y="3313884"/>
                <a:ext cx="537120" cy="588960"/>
              </p14:xfrm>
            </p:contentPart>
          </mc:Choice>
          <mc:Fallback>
            <p:pic>
              <p:nvPicPr>
                <p:cNvPr id="21" name="Ink 20">
                  <a:extLst>
                    <a:ext uri="{FF2B5EF4-FFF2-40B4-BE49-F238E27FC236}">
                      <a16:creationId xmlns:a16="http://schemas.microsoft.com/office/drawing/2014/main" id="{E084BA6E-9B9A-357A-2886-20376BB1BE94}"/>
                    </a:ext>
                  </a:extLst>
                </p:cNvPr>
                <p:cNvPicPr/>
                <p:nvPr/>
              </p:nvPicPr>
              <p:blipFill>
                <a:blip r:embed="rId31"/>
                <a:stretch>
                  <a:fillRect/>
                </a:stretch>
              </p:blipFill>
              <p:spPr>
                <a:xfrm>
                  <a:off x="7915581" y="3295884"/>
                  <a:ext cx="572760" cy="62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0555BFE8-D287-B644-57DE-95234B04BDA3}"/>
                  </a:ext>
                </a:extLst>
              </p14:cNvPr>
              <p14:cNvContentPartPr/>
              <p14:nvPr/>
            </p14:nvContentPartPr>
            <p14:xfrm>
              <a:off x="2624301" y="3617364"/>
              <a:ext cx="825480" cy="155880"/>
            </p14:xfrm>
          </p:contentPart>
        </mc:Choice>
        <mc:Fallback>
          <p:pic>
            <p:nvPicPr>
              <p:cNvPr id="24" name="Ink 23">
                <a:extLst>
                  <a:ext uri="{FF2B5EF4-FFF2-40B4-BE49-F238E27FC236}">
                    <a16:creationId xmlns:a16="http://schemas.microsoft.com/office/drawing/2014/main" id="{0555BFE8-D287-B644-57DE-95234B04BDA3}"/>
                  </a:ext>
                </a:extLst>
              </p:cNvPr>
              <p:cNvPicPr/>
              <p:nvPr/>
            </p:nvPicPr>
            <p:blipFill>
              <a:blip r:embed="rId33"/>
              <a:stretch>
                <a:fillRect/>
              </a:stretch>
            </p:blipFill>
            <p:spPr>
              <a:xfrm>
                <a:off x="2606661" y="3599724"/>
                <a:ext cx="861120" cy="191520"/>
              </a:xfrm>
              <a:prstGeom prst="rect">
                <a:avLst/>
              </a:prstGeom>
            </p:spPr>
          </p:pic>
        </mc:Fallback>
      </mc:AlternateContent>
    </p:spTree>
    <p:extLst>
      <p:ext uri="{BB962C8B-B14F-4D97-AF65-F5344CB8AC3E}">
        <p14:creationId xmlns:p14="http://schemas.microsoft.com/office/powerpoint/2010/main" val="128019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2192001"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251613" y="49937"/>
            <a:ext cx="11887200" cy="6294031"/>
          </a:xfrm>
          <a:prstGeom prst="rect">
            <a:avLst/>
          </a:prstGeom>
          <a:noFill/>
        </p:spPr>
        <p:txBody>
          <a:bodyPr wrap="square">
            <a:spAutoFit/>
          </a:bodyPr>
          <a:lstStyle/>
          <a:p>
            <a:pPr rtl="1">
              <a:spcBef>
                <a:spcPts val="0"/>
              </a:spcBef>
              <a:spcAft>
                <a:spcPts val="0"/>
              </a:spcAft>
            </a:pPr>
            <a:r>
              <a:rPr lang="en-US" sz="2300" b="1" i="0" u="none" strike="noStrike" dirty="0" err="1">
                <a:solidFill>
                  <a:srgbClr val="FFC000"/>
                </a:solidFill>
                <a:effectLst/>
                <a:latin typeface="Arial" panose="020B0604020202020204" pitchFamily="34" charset="0"/>
                <a:cs typeface="+mj-cs"/>
              </a:rPr>
              <a:t>Shenei</a:t>
            </a:r>
            <a:r>
              <a:rPr lang="en-US" sz="2300" b="1" i="0" u="none" strike="noStrike" dirty="0">
                <a:solidFill>
                  <a:srgbClr val="FFC000"/>
                </a:solidFill>
                <a:effectLst/>
                <a:latin typeface="Arial" panose="020B0604020202020204" pitchFamily="34" charset="0"/>
                <a:cs typeface="+mj-cs"/>
              </a:rPr>
              <a:t> Luchot </a:t>
            </a:r>
            <a:r>
              <a:rPr lang="en-US" sz="2300" b="1" i="0" u="none" strike="noStrike" dirty="0" err="1">
                <a:solidFill>
                  <a:srgbClr val="FFC000"/>
                </a:solidFill>
                <a:effectLst/>
                <a:latin typeface="Arial" panose="020B0604020202020204" pitchFamily="34" charset="0"/>
                <a:cs typeface="+mj-cs"/>
              </a:rPr>
              <a:t>HaBerit</a:t>
            </a:r>
            <a:r>
              <a:rPr lang="en-US" sz="2300" b="1" i="0" u="none" strike="noStrike" dirty="0">
                <a:solidFill>
                  <a:srgbClr val="FFC000"/>
                </a:solidFill>
                <a:effectLst/>
                <a:latin typeface="Arial" panose="020B0604020202020204" pitchFamily="34" charset="0"/>
                <a:cs typeface="+mj-cs"/>
              </a:rPr>
              <a:t>, Torah </a:t>
            </a:r>
            <a:r>
              <a:rPr lang="en-US" sz="2300" b="1" i="0" u="none" strike="noStrike" dirty="0" err="1">
                <a:solidFill>
                  <a:srgbClr val="FFC000"/>
                </a:solidFill>
                <a:effectLst/>
                <a:latin typeface="Arial" panose="020B0604020202020204" pitchFamily="34" charset="0"/>
                <a:cs typeface="+mj-cs"/>
              </a:rPr>
              <a:t>Shebikhtav</a:t>
            </a:r>
            <a:r>
              <a:rPr lang="en-US" sz="2300" b="1" i="0" u="none" strike="noStrike" dirty="0">
                <a:solidFill>
                  <a:srgbClr val="FFC000"/>
                </a:solidFill>
                <a:effectLst/>
                <a:latin typeface="Arial" panose="020B0604020202020204" pitchFamily="34" charset="0"/>
                <a:cs typeface="+mj-cs"/>
              </a:rPr>
              <a:t>, </a:t>
            </a:r>
            <a:r>
              <a:rPr lang="en-US" sz="2300" b="1" i="0" u="none" strike="noStrike" dirty="0" err="1">
                <a:solidFill>
                  <a:srgbClr val="FFC000"/>
                </a:solidFill>
                <a:effectLst/>
                <a:latin typeface="Arial" panose="020B0604020202020204" pitchFamily="34" charset="0"/>
                <a:cs typeface="+mj-cs"/>
              </a:rPr>
              <a:t>Chukat</a:t>
            </a:r>
            <a:r>
              <a:rPr lang="en-US" sz="2300" b="1" i="0" u="none" strike="noStrike" dirty="0">
                <a:solidFill>
                  <a:srgbClr val="FFC000"/>
                </a:solidFill>
                <a:effectLst/>
                <a:latin typeface="Arial" panose="020B0604020202020204" pitchFamily="34" charset="0"/>
                <a:cs typeface="+mj-cs"/>
              </a:rPr>
              <a:t>, Torah </a:t>
            </a:r>
            <a:r>
              <a:rPr lang="en-US" sz="2300" b="1" i="0" u="none" strike="noStrike" dirty="0" err="1">
                <a:solidFill>
                  <a:srgbClr val="FFC000"/>
                </a:solidFill>
                <a:effectLst/>
                <a:latin typeface="Arial" panose="020B0604020202020204" pitchFamily="34" charset="0"/>
                <a:cs typeface="+mj-cs"/>
              </a:rPr>
              <a:t>Ohr</a:t>
            </a:r>
            <a:r>
              <a:rPr lang="en-US" sz="2300" b="1" i="0" u="none" strike="noStrike" dirty="0">
                <a:solidFill>
                  <a:srgbClr val="FFC000"/>
                </a:solidFill>
                <a:effectLst/>
                <a:latin typeface="Arial" panose="020B0604020202020204" pitchFamily="34" charset="0"/>
                <a:cs typeface="+mj-cs"/>
              </a:rPr>
              <a:t> 45</a:t>
            </a:r>
          </a:p>
          <a:p>
            <a:pPr rtl="1">
              <a:spcBef>
                <a:spcPts val="0"/>
              </a:spcBef>
              <a:spcAft>
                <a:spcPts val="0"/>
              </a:spcAft>
            </a:pPr>
            <a:r>
              <a:rPr lang="en-US" sz="2000" i="0" u="none" strike="noStrike" dirty="0">
                <a:solidFill>
                  <a:srgbClr val="FFC000"/>
                </a:solidFill>
                <a:effectLst/>
                <a:latin typeface="Arial" panose="020B0604020202020204" pitchFamily="34" charset="0"/>
                <a:cs typeface="+mj-cs"/>
              </a:rPr>
              <a:t>When Israel was freed from the dominance of the angel of death while it received the Torah at Mount Sinai, and lost this freedom due to the sin of the golden calf, the angel </a:t>
            </a:r>
            <a:r>
              <a:rPr lang="en-US" sz="2000" i="0" u="none" strike="noStrike" dirty="0" err="1">
                <a:solidFill>
                  <a:srgbClr val="FFC000"/>
                </a:solidFill>
                <a:effectLst/>
                <a:latin typeface="Arial" panose="020B0604020202020204" pitchFamily="34" charset="0"/>
                <a:cs typeface="+mj-cs"/>
              </a:rPr>
              <a:t>Mattatarmolin</a:t>
            </a:r>
            <a:r>
              <a:rPr lang="en-US" sz="2000" i="0" u="none" strike="noStrike" dirty="0">
                <a:solidFill>
                  <a:srgbClr val="FFC000"/>
                </a:solidFill>
                <a:effectLst/>
                <a:latin typeface="Arial" panose="020B0604020202020204" pitchFamily="34" charset="0"/>
                <a:cs typeface="+mj-cs"/>
              </a:rPr>
              <a:t> with the face of an ox took up position on Israel's left, and Satan and the nations of the world started counting the people. Once the sin had been redressed by means of, amongst other things, the ashes of the red heifer, Torah    was restored to being perfect, </a:t>
            </a:r>
            <a:r>
              <a:rPr lang="en-US" sz="2000" i="0" u="none" strike="noStrike" dirty="0" err="1">
                <a:solidFill>
                  <a:srgbClr val="FFC000"/>
                </a:solidFill>
                <a:effectLst/>
                <a:latin typeface="Arial" panose="020B0604020202020204" pitchFamily="34" charset="0"/>
                <a:cs typeface="+mj-cs"/>
              </a:rPr>
              <a:t>i.e</a:t>
            </a:r>
            <a:r>
              <a:rPr lang="en-US" sz="2000" i="0" u="none" strike="noStrike" dirty="0">
                <a:solidFill>
                  <a:srgbClr val="FFC000"/>
                </a:solidFill>
                <a:effectLst/>
                <a:latin typeface="Arial" panose="020B0604020202020204" pitchFamily="34" charset="0"/>
                <a:cs typeface="+mj-cs"/>
              </a:rPr>
              <a:t> </a:t>
            </a:r>
            <a:r>
              <a:rPr lang="he-IL" sz="2000" i="0" u="none" strike="noStrike" dirty="0">
                <a:solidFill>
                  <a:srgbClr val="FFFF00"/>
                </a:solidFill>
                <a:effectLst/>
                <a:latin typeface="Arial" panose="020B0604020202020204" pitchFamily="34" charset="0"/>
                <a:cs typeface="+mj-cs"/>
              </a:rPr>
              <a:t>תורת ידוד תמימה</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 so that even the </a:t>
            </a:r>
            <a:r>
              <a:rPr lang="he-IL" sz="2000" i="0" u="none" strike="noStrike" dirty="0">
                <a:solidFill>
                  <a:srgbClr val="FFFF00"/>
                </a:solidFill>
                <a:effectLst/>
                <a:latin typeface="Arial" panose="020B0604020202020204" pitchFamily="34" charset="0"/>
                <a:cs typeface="+mj-cs"/>
              </a:rPr>
              <a:t>מלאך רע יענה אמן</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the angel that normally negates, portends evil, had to approve of Israel's rehabilitation. When this condition does not exist our situation is reversed, and all our adversaries are waiting in the wings to applaud our downfall. In the  introduction of Midrash Rabbah on </a:t>
            </a:r>
            <a:r>
              <a:rPr lang="en-US" sz="2000" i="0" u="none" strike="noStrike" dirty="0" err="1">
                <a:solidFill>
                  <a:srgbClr val="FFC000"/>
                </a:solidFill>
                <a:effectLst/>
                <a:latin typeface="Arial" panose="020B0604020202020204" pitchFamily="34" charset="0"/>
                <a:cs typeface="+mj-cs"/>
              </a:rPr>
              <a:t>Eichah</a:t>
            </a:r>
            <a:r>
              <a:rPr lang="en-US" sz="2000" i="0" u="none" strike="noStrike" dirty="0">
                <a:solidFill>
                  <a:srgbClr val="FFC000"/>
                </a:solidFill>
                <a:effectLst/>
                <a:latin typeface="Arial" panose="020B0604020202020204" pitchFamily="34" charset="0"/>
                <a:cs typeface="+mj-cs"/>
              </a:rPr>
              <a:t>, we find the comment on </a:t>
            </a:r>
            <a:r>
              <a:rPr lang="en-US" sz="2000" i="0" u="none" strike="noStrike" dirty="0">
                <a:solidFill>
                  <a:srgbClr val="00B0F0"/>
                </a:solidFill>
                <a:effectLst/>
                <a:latin typeface="Arial" panose="020B0604020202020204" pitchFamily="34" charset="0"/>
                <a:cs typeface="+mj-cs"/>
              </a:rPr>
              <a:t>Daniel 8,12</a:t>
            </a:r>
            <a:r>
              <a:rPr lang="en-US" sz="2000" i="0" u="none" strike="noStrike" dirty="0">
                <a:solidFill>
                  <a:srgbClr val="FFC000"/>
                </a:solidFill>
                <a:effectLst/>
                <a:latin typeface="Arial" panose="020B0604020202020204" pitchFamily="34" charset="0"/>
                <a:cs typeface="+mj-cs"/>
              </a:rPr>
              <a:t>, </a:t>
            </a:r>
            <a:r>
              <a:rPr lang="he-IL" sz="2000" i="0" u="none" strike="noStrike" dirty="0">
                <a:solidFill>
                  <a:srgbClr val="FFFF00"/>
                </a:solidFill>
                <a:effectLst/>
                <a:latin typeface="Arial" panose="020B0604020202020204" pitchFamily="34" charset="0"/>
                <a:cs typeface="+mj-cs"/>
              </a:rPr>
              <a:t>וצבא תנתן על התמיד בפשע</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 and a set time (army) will be allotted to the daily sacrifice because of sin." </a:t>
            </a:r>
            <a:r>
              <a:rPr lang="he-IL" sz="2000" i="0" u="none" strike="noStrike" dirty="0">
                <a:solidFill>
                  <a:srgbClr val="FFFF00"/>
                </a:solidFill>
                <a:effectLst/>
                <a:latin typeface="Arial" panose="020B0604020202020204" pitchFamily="34" charset="0"/>
                <a:cs typeface="+mj-cs"/>
              </a:rPr>
              <a:t>צבא</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means </a:t>
            </a:r>
            <a:r>
              <a:rPr lang="en-US" sz="2000" i="0" u="none" strike="noStrike" dirty="0" err="1">
                <a:solidFill>
                  <a:srgbClr val="FFC000"/>
                </a:solidFill>
                <a:effectLst/>
                <a:latin typeface="Arial" panose="020B0604020202020204" pitchFamily="34" charset="0"/>
                <a:cs typeface="+mj-cs"/>
              </a:rPr>
              <a:t>Malchiyut</a:t>
            </a:r>
            <a:r>
              <a:rPr lang="en-US" sz="2000" i="0" u="none" strike="noStrike" dirty="0">
                <a:solidFill>
                  <a:srgbClr val="FFC000"/>
                </a:solidFill>
                <a:effectLst/>
                <a:latin typeface="Arial" panose="020B0604020202020204" pitchFamily="34" charset="0"/>
                <a:cs typeface="+mj-cs"/>
              </a:rPr>
              <a:t>, i.e. dominance by other nations. We know this from </a:t>
            </a:r>
            <a:r>
              <a:rPr lang="en-US" sz="2000" i="0" u="none" strike="noStrike" dirty="0">
                <a:solidFill>
                  <a:srgbClr val="00B0F0"/>
                </a:solidFill>
                <a:effectLst/>
                <a:latin typeface="Arial" panose="020B0604020202020204" pitchFamily="34" charset="0"/>
                <a:cs typeface="+mj-cs"/>
              </a:rPr>
              <a:t>Isaiah 24,21</a:t>
            </a:r>
            <a:r>
              <a:rPr lang="en-US" sz="2000" i="0" u="none" strike="noStrike" dirty="0">
                <a:solidFill>
                  <a:srgbClr val="FFC000"/>
                </a:solidFill>
                <a:effectLst/>
                <a:latin typeface="Arial" panose="020B0604020202020204" pitchFamily="34" charset="0"/>
                <a:cs typeface="+mj-cs"/>
              </a:rPr>
              <a:t>, </a:t>
            </a:r>
            <a:r>
              <a:rPr lang="he-IL" sz="2000" i="0" u="none" strike="noStrike" dirty="0">
                <a:solidFill>
                  <a:srgbClr val="FFFF00"/>
                </a:solidFill>
                <a:effectLst/>
                <a:latin typeface="Arial" panose="020B0604020202020204" pitchFamily="34" charset="0"/>
                <a:cs typeface="+mj-cs"/>
              </a:rPr>
              <a:t>יפקוד ה' על צבא המרום במרום </a:t>
            </a:r>
            <a:r>
              <a:rPr lang="he-IL" sz="2000" i="0" u="none" strike="noStrike" dirty="0">
                <a:solidFill>
                  <a:srgbClr val="FFC000"/>
                </a:solidFill>
                <a:effectLst/>
                <a:latin typeface="Arial" panose="020B0604020202020204" pitchFamily="34" charset="0"/>
                <a:cs typeface="+mj-cs"/>
              </a:rPr>
              <a:t>"</a:t>
            </a:r>
            <a:r>
              <a:rPr lang="en-US" sz="2000" i="0" u="none" strike="noStrike" dirty="0">
                <a:solidFill>
                  <a:srgbClr val="FFC000"/>
                </a:solidFill>
                <a:effectLst/>
                <a:latin typeface="Arial" panose="020B0604020202020204" pitchFamily="34" charset="0"/>
                <a:cs typeface="+mj-cs"/>
              </a:rPr>
              <a:t>In that day the Lord will punish the host of heaven in heaven and the kings of earth on earth." The </a:t>
            </a:r>
            <a:r>
              <a:rPr lang="he-IL" sz="2000" i="0" u="none" strike="noStrike" dirty="0">
                <a:solidFill>
                  <a:srgbClr val="FFC000"/>
                </a:solidFill>
                <a:effectLst/>
                <a:latin typeface="Arial" panose="020B0604020202020204" pitchFamily="34" charset="0"/>
                <a:cs typeface="+mj-cs"/>
              </a:rPr>
              <a:t>תמיד </a:t>
            </a:r>
            <a:r>
              <a:rPr lang="en-US" sz="2000" i="0" u="none" strike="noStrike" dirty="0">
                <a:solidFill>
                  <a:srgbClr val="FFC000"/>
                </a:solidFill>
                <a:effectLst/>
                <a:latin typeface="Arial" panose="020B0604020202020204" pitchFamily="34" charset="0"/>
                <a:cs typeface="+mj-cs"/>
              </a:rPr>
              <a:t>we referred to in Daniel, is a reference to Israel, since it is written </a:t>
            </a:r>
            <a:r>
              <a:rPr lang="he-IL" sz="2000" i="0" u="none" strike="noStrike" dirty="0">
                <a:solidFill>
                  <a:srgbClr val="FFFF00"/>
                </a:solidFill>
                <a:effectLst/>
                <a:latin typeface="Arial" panose="020B0604020202020204" pitchFamily="34" charset="0"/>
                <a:cs typeface="+mj-cs"/>
              </a:rPr>
              <a:t>והגית בו יומם ולילה</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occupy yourself with it by day and by night,” i.e. </a:t>
            </a:r>
            <a:r>
              <a:rPr lang="he-IL" sz="2000" i="0" u="none" strike="noStrike" dirty="0">
                <a:solidFill>
                  <a:srgbClr val="FFFF00"/>
                </a:solidFill>
                <a:effectLst/>
                <a:latin typeface="Arial" panose="020B0604020202020204" pitchFamily="34" charset="0"/>
                <a:cs typeface="+mj-cs"/>
              </a:rPr>
              <a:t>תמיד</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constantly (</a:t>
            </a:r>
            <a:r>
              <a:rPr lang="en-US" sz="2000" i="0" u="none" strike="noStrike" dirty="0">
                <a:solidFill>
                  <a:srgbClr val="00B0F0"/>
                </a:solidFill>
                <a:effectLst/>
                <a:latin typeface="Arial" panose="020B0604020202020204" pitchFamily="34" charset="0"/>
                <a:cs typeface="+mj-cs"/>
              </a:rPr>
              <a:t>Joshua 1,8</a:t>
            </a:r>
            <a:r>
              <a:rPr lang="en-US" sz="2000" i="0" u="none" strike="noStrike" dirty="0">
                <a:solidFill>
                  <a:srgbClr val="FFC000"/>
                </a:solidFill>
                <a:effectLst/>
                <a:latin typeface="Arial" panose="020B0604020202020204" pitchFamily="34" charset="0"/>
                <a:cs typeface="+mj-cs"/>
              </a:rPr>
              <a:t>). The word </a:t>
            </a:r>
            <a:r>
              <a:rPr lang="he-IL" sz="2000" i="0" u="none" strike="noStrike" dirty="0">
                <a:solidFill>
                  <a:srgbClr val="FFC000"/>
                </a:solidFill>
                <a:effectLst/>
                <a:latin typeface="Arial" panose="020B0604020202020204" pitchFamily="34" charset="0"/>
                <a:cs typeface="+mj-cs"/>
              </a:rPr>
              <a:t>בפשע </a:t>
            </a:r>
            <a:r>
              <a:rPr lang="en-US" sz="2000" i="0" u="none" strike="noStrike" dirty="0">
                <a:solidFill>
                  <a:srgbClr val="FFC000"/>
                </a:solidFill>
                <a:effectLst/>
                <a:latin typeface="Arial" panose="020B0604020202020204" pitchFamily="34" charset="0"/>
                <a:cs typeface="+mj-cs"/>
              </a:rPr>
              <a:t>refers to the sin of neglecting Torah. Any time Israel throws Torah to the ground, other nations will prevail over us, since it says </a:t>
            </a:r>
            <a:r>
              <a:rPr lang="he-IL" sz="2000" i="0" u="none" strike="noStrike" dirty="0">
                <a:solidFill>
                  <a:srgbClr val="FFFF00"/>
                </a:solidFill>
                <a:effectLst/>
                <a:latin typeface="Arial" panose="020B0604020202020204" pitchFamily="34" charset="0"/>
                <a:cs typeface="+mj-cs"/>
              </a:rPr>
              <a:t>ותשלך אמת ארצה </a:t>
            </a:r>
            <a:r>
              <a:rPr lang="he-IL" sz="2000" i="0" u="none" strike="noStrike" dirty="0">
                <a:solidFill>
                  <a:srgbClr val="FFC000"/>
                </a:solidFill>
                <a:effectLst/>
                <a:latin typeface="Arial" panose="020B0604020202020204" pitchFamily="34" charset="0"/>
                <a:cs typeface="+mj-cs"/>
              </a:rPr>
              <a:t>"</a:t>
            </a:r>
            <a:r>
              <a:rPr lang="en-US" sz="2000" i="0" u="none" strike="noStrike" dirty="0">
                <a:solidFill>
                  <a:srgbClr val="FFC000"/>
                </a:solidFill>
                <a:effectLst/>
                <a:latin typeface="Arial" panose="020B0604020202020204" pitchFamily="34" charset="0"/>
                <a:cs typeface="+mj-cs"/>
              </a:rPr>
              <a:t>when it throws truth to the ground." We know that </a:t>
            </a:r>
            <a:r>
              <a:rPr lang="he-IL" sz="2000" i="0" u="none" strike="noStrike" dirty="0">
                <a:solidFill>
                  <a:srgbClr val="FFC000"/>
                </a:solidFill>
                <a:effectLst/>
                <a:latin typeface="Arial" panose="020B0604020202020204" pitchFamily="34" charset="0"/>
                <a:cs typeface="+mj-cs"/>
              </a:rPr>
              <a:t>אמת, </a:t>
            </a:r>
            <a:r>
              <a:rPr lang="en-US" sz="2000" i="0" u="none" strike="noStrike" dirty="0">
                <a:solidFill>
                  <a:srgbClr val="FFC000"/>
                </a:solidFill>
                <a:effectLst/>
                <a:latin typeface="Arial" panose="020B0604020202020204" pitchFamily="34" charset="0"/>
                <a:cs typeface="+mj-cs"/>
              </a:rPr>
              <a:t>truth, is a reference to Torah: </a:t>
            </a:r>
            <a:r>
              <a:rPr lang="he-IL" sz="2000" i="0" u="none" strike="noStrike" dirty="0">
                <a:solidFill>
                  <a:srgbClr val="FFFF00"/>
                </a:solidFill>
                <a:effectLst/>
                <a:latin typeface="Arial" panose="020B0604020202020204" pitchFamily="34" charset="0"/>
                <a:cs typeface="+mj-cs"/>
              </a:rPr>
              <a:t>אמת קנה ואל תמכור</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buy the truth, never sell it!" (</a:t>
            </a:r>
            <a:r>
              <a:rPr lang="en-US" sz="2000" i="0" u="none" strike="noStrike" dirty="0">
                <a:solidFill>
                  <a:srgbClr val="00B0F0"/>
                </a:solidFill>
                <a:effectLst/>
                <a:latin typeface="Arial" panose="020B0604020202020204" pitchFamily="34" charset="0"/>
                <a:cs typeface="+mj-cs"/>
              </a:rPr>
              <a:t>Proverbs 23,23</a:t>
            </a:r>
            <a:r>
              <a:rPr lang="en-US" sz="2000" i="0" u="none" strike="noStrike" dirty="0">
                <a:solidFill>
                  <a:srgbClr val="FFC000"/>
                </a:solidFill>
                <a:effectLst/>
                <a:latin typeface="Arial" panose="020B0604020202020204" pitchFamily="34" charset="0"/>
                <a:cs typeface="+mj-cs"/>
              </a:rPr>
              <a:t>). If you throw words of Torah to the ground other nations will immediately prevail against you. Confirmation of this is found in </a:t>
            </a:r>
            <a:r>
              <a:rPr lang="en-US" sz="2000" i="0" u="none" strike="noStrike" dirty="0">
                <a:solidFill>
                  <a:srgbClr val="00B0F0"/>
                </a:solidFill>
                <a:effectLst/>
                <a:latin typeface="Arial" panose="020B0604020202020204" pitchFamily="34" charset="0"/>
                <a:cs typeface="+mj-cs"/>
              </a:rPr>
              <a:t>Daniel 8,12</a:t>
            </a:r>
            <a:r>
              <a:rPr lang="en-US" sz="2000" i="0" u="none" strike="noStrike" dirty="0">
                <a:solidFill>
                  <a:srgbClr val="FFC000"/>
                </a:solidFill>
                <a:effectLst/>
                <a:latin typeface="Arial" panose="020B0604020202020204" pitchFamily="34" charset="0"/>
                <a:cs typeface="+mj-cs"/>
              </a:rPr>
              <a:t>, </a:t>
            </a:r>
            <a:r>
              <a:rPr lang="he-IL" sz="2000" i="0" u="none" strike="noStrike" dirty="0">
                <a:solidFill>
                  <a:srgbClr val="FFFF00"/>
                </a:solidFill>
                <a:effectLst/>
                <a:latin typeface="Arial" panose="020B0604020202020204" pitchFamily="34" charset="0"/>
                <a:cs typeface="+mj-cs"/>
              </a:rPr>
              <a:t>ועשתה והצליחה</a:t>
            </a:r>
            <a:r>
              <a:rPr lang="he-IL" sz="2000" i="0" u="none" strike="noStrike" dirty="0">
                <a:solidFill>
                  <a:srgbClr val="FFC00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it will act and succeed." Since Gentiles do not have Torah, the verse must refer to the Gentiles prevailing over Israel.</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0F80CB7-1325-ADB0-63BC-8C3C51C1725D}"/>
                  </a:ext>
                </a:extLst>
              </p14:cNvPr>
              <p14:cNvContentPartPr/>
              <p14:nvPr/>
            </p14:nvContentPartPr>
            <p14:xfrm>
              <a:off x="7481781" y="427764"/>
              <a:ext cx="1561320" cy="68760"/>
            </p14:xfrm>
          </p:contentPart>
        </mc:Choice>
        <mc:Fallback>
          <p:pic>
            <p:nvPicPr>
              <p:cNvPr id="2" name="Ink 1">
                <a:extLst>
                  <a:ext uri="{FF2B5EF4-FFF2-40B4-BE49-F238E27FC236}">
                    <a16:creationId xmlns:a16="http://schemas.microsoft.com/office/drawing/2014/main" id="{60F80CB7-1325-ADB0-63BC-8C3C51C1725D}"/>
                  </a:ext>
                </a:extLst>
              </p:cNvPr>
              <p:cNvPicPr/>
              <p:nvPr/>
            </p:nvPicPr>
            <p:blipFill>
              <a:blip r:embed="rId5"/>
              <a:stretch>
                <a:fillRect/>
              </a:stretch>
            </p:blipFill>
            <p:spPr>
              <a:xfrm>
                <a:off x="7463781" y="409764"/>
                <a:ext cx="1596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95F15A9-1C0D-D597-C3B4-D48ED329B202}"/>
                  </a:ext>
                </a:extLst>
              </p14:cNvPr>
              <p14:cNvContentPartPr/>
              <p14:nvPr/>
            </p14:nvContentPartPr>
            <p14:xfrm>
              <a:off x="6311781" y="406164"/>
              <a:ext cx="890280" cy="97920"/>
            </p14:xfrm>
          </p:contentPart>
        </mc:Choice>
        <mc:Fallback>
          <p:pic>
            <p:nvPicPr>
              <p:cNvPr id="3" name="Ink 2">
                <a:extLst>
                  <a:ext uri="{FF2B5EF4-FFF2-40B4-BE49-F238E27FC236}">
                    <a16:creationId xmlns:a16="http://schemas.microsoft.com/office/drawing/2014/main" id="{095F15A9-1C0D-D597-C3B4-D48ED329B202}"/>
                  </a:ext>
                </a:extLst>
              </p:cNvPr>
              <p:cNvPicPr/>
              <p:nvPr/>
            </p:nvPicPr>
            <p:blipFill>
              <a:blip r:embed="rId7"/>
              <a:stretch>
                <a:fillRect/>
              </a:stretch>
            </p:blipFill>
            <p:spPr>
              <a:xfrm>
                <a:off x="6293781" y="388164"/>
                <a:ext cx="925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94E853B-8FA3-4880-5A71-D9EAF9102E2F}"/>
                  </a:ext>
                </a:extLst>
              </p14:cNvPr>
              <p14:cNvContentPartPr/>
              <p14:nvPr/>
            </p14:nvContentPartPr>
            <p14:xfrm>
              <a:off x="10127421" y="727284"/>
              <a:ext cx="1287720" cy="61920"/>
            </p14:xfrm>
          </p:contentPart>
        </mc:Choice>
        <mc:Fallback>
          <p:pic>
            <p:nvPicPr>
              <p:cNvPr id="4" name="Ink 3">
                <a:extLst>
                  <a:ext uri="{FF2B5EF4-FFF2-40B4-BE49-F238E27FC236}">
                    <a16:creationId xmlns:a16="http://schemas.microsoft.com/office/drawing/2014/main" id="{A94E853B-8FA3-4880-5A71-D9EAF9102E2F}"/>
                  </a:ext>
                </a:extLst>
              </p:cNvPr>
              <p:cNvPicPr/>
              <p:nvPr/>
            </p:nvPicPr>
            <p:blipFill>
              <a:blip r:embed="rId9"/>
              <a:stretch>
                <a:fillRect/>
              </a:stretch>
            </p:blipFill>
            <p:spPr>
              <a:xfrm>
                <a:off x="10109781" y="709284"/>
                <a:ext cx="1323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48D01E1-E11C-227F-DF1F-E47EEA0523F6}"/>
                  </a:ext>
                </a:extLst>
              </p14:cNvPr>
              <p14:cNvContentPartPr/>
              <p14:nvPr/>
            </p14:nvContentPartPr>
            <p14:xfrm>
              <a:off x="448461" y="1064244"/>
              <a:ext cx="355320" cy="26640"/>
            </p14:xfrm>
          </p:contentPart>
        </mc:Choice>
        <mc:Fallback>
          <p:pic>
            <p:nvPicPr>
              <p:cNvPr id="7" name="Ink 6">
                <a:extLst>
                  <a:ext uri="{FF2B5EF4-FFF2-40B4-BE49-F238E27FC236}">
                    <a16:creationId xmlns:a16="http://schemas.microsoft.com/office/drawing/2014/main" id="{A48D01E1-E11C-227F-DF1F-E47EEA0523F6}"/>
                  </a:ext>
                </a:extLst>
              </p:cNvPr>
              <p:cNvPicPr/>
              <p:nvPr/>
            </p:nvPicPr>
            <p:blipFill>
              <a:blip r:embed="rId11"/>
              <a:stretch>
                <a:fillRect/>
              </a:stretch>
            </p:blipFill>
            <p:spPr>
              <a:xfrm>
                <a:off x="430821" y="1046604"/>
                <a:ext cx="390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7EA993D-88B5-674A-F9A7-4B3F264FCDC6}"/>
                  </a:ext>
                </a:extLst>
              </p14:cNvPr>
              <p14:cNvContentPartPr/>
              <p14:nvPr/>
            </p14:nvContentPartPr>
            <p14:xfrm>
              <a:off x="1660221" y="1007364"/>
              <a:ext cx="5418360" cy="102600"/>
            </p14:xfrm>
          </p:contentPart>
        </mc:Choice>
        <mc:Fallback>
          <p:pic>
            <p:nvPicPr>
              <p:cNvPr id="9" name="Ink 8">
                <a:extLst>
                  <a:ext uri="{FF2B5EF4-FFF2-40B4-BE49-F238E27FC236}">
                    <a16:creationId xmlns:a16="http://schemas.microsoft.com/office/drawing/2014/main" id="{F7EA993D-88B5-674A-F9A7-4B3F264FCDC6}"/>
                  </a:ext>
                </a:extLst>
              </p:cNvPr>
              <p:cNvPicPr/>
              <p:nvPr/>
            </p:nvPicPr>
            <p:blipFill>
              <a:blip r:embed="rId13"/>
              <a:stretch>
                <a:fillRect/>
              </a:stretch>
            </p:blipFill>
            <p:spPr>
              <a:xfrm>
                <a:off x="1642581" y="989364"/>
                <a:ext cx="5454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193D938-A2D4-2320-D91B-6CEAE27A0A43}"/>
                  </a:ext>
                </a:extLst>
              </p14:cNvPr>
              <p14:cNvContentPartPr/>
              <p14:nvPr/>
            </p14:nvContentPartPr>
            <p14:xfrm>
              <a:off x="369981" y="1369884"/>
              <a:ext cx="268560" cy="11880"/>
            </p14:xfrm>
          </p:contentPart>
        </mc:Choice>
        <mc:Fallback>
          <p:pic>
            <p:nvPicPr>
              <p:cNvPr id="11" name="Ink 10">
                <a:extLst>
                  <a:ext uri="{FF2B5EF4-FFF2-40B4-BE49-F238E27FC236}">
                    <a16:creationId xmlns:a16="http://schemas.microsoft.com/office/drawing/2014/main" id="{E193D938-A2D4-2320-D91B-6CEAE27A0A43}"/>
                  </a:ext>
                </a:extLst>
              </p:cNvPr>
              <p:cNvPicPr/>
              <p:nvPr/>
            </p:nvPicPr>
            <p:blipFill>
              <a:blip r:embed="rId15"/>
              <a:stretch>
                <a:fillRect/>
              </a:stretch>
            </p:blipFill>
            <p:spPr>
              <a:xfrm>
                <a:off x="352341" y="1352244"/>
                <a:ext cx="304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667208B-0EEE-36A4-C9DE-6EB6500773B1}"/>
                  </a:ext>
                </a:extLst>
              </p14:cNvPr>
              <p14:cNvContentPartPr/>
              <p14:nvPr/>
            </p14:nvContentPartPr>
            <p14:xfrm>
              <a:off x="8621901" y="1619364"/>
              <a:ext cx="2084040" cy="91080"/>
            </p14:xfrm>
          </p:contentPart>
        </mc:Choice>
        <mc:Fallback>
          <p:pic>
            <p:nvPicPr>
              <p:cNvPr id="12" name="Ink 11">
                <a:extLst>
                  <a:ext uri="{FF2B5EF4-FFF2-40B4-BE49-F238E27FC236}">
                    <a16:creationId xmlns:a16="http://schemas.microsoft.com/office/drawing/2014/main" id="{5667208B-0EEE-36A4-C9DE-6EB6500773B1}"/>
                  </a:ext>
                </a:extLst>
              </p:cNvPr>
              <p:cNvPicPr/>
              <p:nvPr/>
            </p:nvPicPr>
            <p:blipFill>
              <a:blip r:embed="rId17"/>
              <a:stretch>
                <a:fillRect/>
              </a:stretch>
            </p:blipFill>
            <p:spPr>
              <a:xfrm>
                <a:off x="8604261" y="1601364"/>
                <a:ext cx="2119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F05DD28-124B-5C20-6E36-15E541F7E90A}"/>
                  </a:ext>
                </a:extLst>
              </p14:cNvPr>
              <p14:cNvContentPartPr/>
              <p14:nvPr/>
            </p14:nvContentPartPr>
            <p14:xfrm>
              <a:off x="716661" y="3175644"/>
              <a:ext cx="14760" cy="8280"/>
            </p14:xfrm>
          </p:contentPart>
        </mc:Choice>
        <mc:Fallback>
          <p:pic>
            <p:nvPicPr>
              <p:cNvPr id="13" name="Ink 12">
                <a:extLst>
                  <a:ext uri="{FF2B5EF4-FFF2-40B4-BE49-F238E27FC236}">
                    <a16:creationId xmlns:a16="http://schemas.microsoft.com/office/drawing/2014/main" id="{AF05DD28-124B-5C20-6E36-15E541F7E90A}"/>
                  </a:ext>
                </a:extLst>
              </p:cNvPr>
              <p:cNvPicPr/>
              <p:nvPr/>
            </p:nvPicPr>
            <p:blipFill>
              <a:blip r:embed="rId19"/>
              <a:stretch>
                <a:fillRect/>
              </a:stretch>
            </p:blipFill>
            <p:spPr>
              <a:xfrm>
                <a:off x="698661" y="3157644"/>
                <a:ext cx="50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13841D9-2CB7-DE2B-EF3A-8A56B1C406AB}"/>
                  </a:ext>
                </a:extLst>
              </p14:cNvPr>
              <p14:cNvContentPartPr/>
              <p14:nvPr/>
            </p14:nvContentPartPr>
            <p14:xfrm>
              <a:off x="2094381" y="3459324"/>
              <a:ext cx="1690920" cy="79920"/>
            </p14:xfrm>
          </p:contentPart>
        </mc:Choice>
        <mc:Fallback>
          <p:pic>
            <p:nvPicPr>
              <p:cNvPr id="14" name="Ink 13">
                <a:extLst>
                  <a:ext uri="{FF2B5EF4-FFF2-40B4-BE49-F238E27FC236}">
                    <a16:creationId xmlns:a16="http://schemas.microsoft.com/office/drawing/2014/main" id="{013841D9-2CB7-DE2B-EF3A-8A56B1C406AB}"/>
                  </a:ext>
                </a:extLst>
              </p:cNvPr>
              <p:cNvPicPr/>
              <p:nvPr/>
            </p:nvPicPr>
            <p:blipFill>
              <a:blip r:embed="rId21"/>
              <a:stretch>
                <a:fillRect/>
              </a:stretch>
            </p:blipFill>
            <p:spPr>
              <a:xfrm>
                <a:off x="2076381" y="3441324"/>
                <a:ext cx="1726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4F812E15-E535-4A5D-80AE-3803C00E6F1E}"/>
                  </a:ext>
                </a:extLst>
              </p14:cNvPr>
              <p14:cNvContentPartPr/>
              <p14:nvPr/>
            </p14:nvContentPartPr>
            <p14:xfrm>
              <a:off x="5038101" y="3475884"/>
              <a:ext cx="2658960" cy="51480"/>
            </p14:xfrm>
          </p:contentPart>
        </mc:Choice>
        <mc:Fallback>
          <p:pic>
            <p:nvPicPr>
              <p:cNvPr id="15" name="Ink 14">
                <a:extLst>
                  <a:ext uri="{FF2B5EF4-FFF2-40B4-BE49-F238E27FC236}">
                    <a16:creationId xmlns:a16="http://schemas.microsoft.com/office/drawing/2014/main" id="{4F812E15-E535-4A5D-80AE-3803C00E6F1E}"/>
                  </a:ext>
                </a:extLst>
              </p:cNvPr>
              <p:cNvPicPr/>
              <p:nvPr/>
            </p:nvPicPr>
            <p:blipFill>
              <a:blip r:embed="rId23"/>
              <a:stretch>
                <a:fillRect/>
              </a:stretch>
            </p:blipFill>
            <p:spPr>
              <a:xfrm>
                <a:off x="5020101" y="3458244"/>
                <a:ext cx="2694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D4C0AD5-BC27-8530-3D82-09E4AB8FB92D}"/>
                  </a:ext>
                </a:extLst>
              </p14:cNvPr>
              <p14:cNvContentPartPr/>
              <p14:nvPr/>
            </p14:nvContentPartPr>
            <p14:xfrm>
              <a:off x="1900701" y="3778284"/>
              <a:ext cx="501480" cy="26280"/>
            </p14:xfrm>
          </p:contentPart>
        </mc:Choice>
        <mc:Fallback>
          <p:pic>
            <p:nvPicPr>
              <p:cNvPr id="16" name="Ink 15">
                <a:extLst>
                  <a:ext uri="{FF2B5EF4-FFF2-40B4-BE49-F238E27FC236}">
                    <a16:creationId xmlns:a16="http://schemas.microsoft.com/office/drawing/2014/main" id="{AD4C0AD5-BC27-8530-3D82-09E4AB8FB92D}"/>
                  </a:ext>
                </a:extLst>
              </p:cNvPr>
              <p:cNvPicPr/>
              <p:nvPr/>
            </p:nvPicPr>
            <p:blipFill>
              <a:blip r:embed="rId25"/>
              <a:stretch>
                <a:fillRect/>
              </a:stretch>
            </p:blipFill>
            <p:spPr>
              <a:xfrm>
                <a:off x="1882701" y="3760284"/>
                <a:ext cx="537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3C0E22E-6777-7412-C0C4-1564E061C434}"/>
                  </a:ext>
                </a:extLst>
              </p14:cNvPr>
              <p14:cNvContentPartPr/>
              <p14:nvPr/>
            </p14:nvContentPartPr>
            <p14:xfrm>
              <a:off x="4391181" y="4072404"/>
              <a:ext cx="1031760" cy="79920"/>
            </p14:xfrm>
          </p:contentPart>
        </mc:Choice>
        <mc:Fallback>
          <p:pic>
            <p:nvPicPr>
              <p:cNvPr id="17" name="Ink 16">
                <a:extLst>
                  <a:ext uri="{FF2B5EF4-FFF2-40B4-BE49-F238E27FC236}">
                    <a16:creationId xmlns:a16="http://schemas.microsoft.com/office/drawing/2014/main" id="{B3C0E22E-6777-7412-C0C4-1564E061C434}"/>
                  </a:ext>
                </a:extLst>
              </p:cNvPr>
              <p:cNvPicPr/>
              <p:nvPr/>
            </p:nvPicPr>
            <p:blipFill>
              <a:blip r:embed="rId27"/>
              <a:stretch>
                <a:fillRect/>
              </a:stretch>
            </p:blipFill>
            <p:spPr>
              <a:xfrm>
                <a:off x="4373541" y="4054764"/>
                <a:ext cx="1067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DB32AA53-8326-DA18-39CF-2352AB9AC841}"/>
                  </a:ext>
                </a:extLst>
              </p14:cNvPr>
              <p14:cNvContentPartPr/>
              <p14:nvPr/>
            </p14:nvContentPartPr>
            <p14:xfrm>
              <a:off x="501021" y="4398564"/>
              <a:ext cx="3704040" cy="68760"/>
            </p14:xfrm>
          </p:contentPart>
        </mc:Choice>
        <mc:Fallback>
          <p:pic>
            <p:nvPicPr>
              <p:cNvPr id="18" name="Ink 17">
                <a:extLst>
                  <a:ext uri="{FF2B5EF4-FFF2-40B4-BE49-F238E27FC236}">
                    <a16:creationId xmlns:a16="http://schemas.microsoft.com/office/drawing/2014/main" id="{DB32AA53-8326-DA18-39CF-2352AB9AC841}"/>
                  </a:ext>
                </a:extLst>
              </p:cNvPr>
              <p:cNvPicPr/>
              <p:nvPr/>
            </p:nvPicPr>
            <p:blipFill>
              <a:blip r:embed="rId29"/>
              <a:stretch>
                <a:fillRect/>
              </a:stretch>
            </p:blipFill>
            <p:spPr>
              <a:xfrm>
                <a:off x="483381" y="4380564"/>
                <a:ext cx="3739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A95E6063-BE20-CE77-701F-185FF04C2638}"/>
                  </a:ext>
                </a:extLst>
              </p14:cNvPr>
              <p14:cNvContentPartPr/>
              <p14:nvPr/>
            </p14:nvContentPartPr>
            <p14:xfrm>
              <a:off x="9690021" y="4389204"/>
              <a:ext cx="270360" cy="22680"/>
            </p14:xfrm>
          </p:contentPart>
        </mc:Choice>
        <mc:Fallback>
          <p:pic>
            <p:nvPicPr>
              <p:cNvPr id="19" name="Ink 18">
                <a:extLst>
                  <a:ext uri="{FF2B5EF4-FFF2-40B4-BE49-F238E27FC236}">
                    <a16:creationId xmlns:a16="http://schemas.microsoft.com/office/drawing/2014/main" id="{A95E6063-BE20-CE77-701F-185FF04C2638}"/>
                  </a:ext>
                </a:extLst>
              </p:cNvPr>
              <p:cNvPicPr/>
              <p:nvPr/>
            </p:nvPicPr>
            <p:blipFill>
              <a:blip r:embed="rId31"/>
              <a:stretch>
                <a:fillRect/>
              </a:stretch>
            </p:blipFill>
            <p:spPr>
              <a:xfrm>
                <a:off x="9672381" y="4371564"/>
                <a:ext cx="306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7C800929-5127-364B-55E1-50502D22B040}"/>
                  </a:ext>
                </a:extLst>
              </p14:cNvPr>
              <p14:cNvContentPartPr/>
              <p14:nvPr/>
            </p14:nvContentPartPr>
            <p14:xfrm>
              <a:off x="3523941" y="4722204"/>
              <a:ext cx="2316600" cy="47160"/>
            </p14:xfrm>
          </p:contentPart>
        </mc:Choice>
        <mc:Fallback>
          <p:pic>
            <p:nvPicPr>
              <p:cNvPr id="20" name="Ink 19">
                <a:extLst>
                  <a:ext uri="{FF2B5EF4-FFF2-40B4-BE49-F238E27FC236}">
                    <a16:creationId xmlns:a16="http://schemas.microsoft.com/office/drawing/2014/main" id="{7C800929-5127-364B-55E1-50502D22B040}"/>
                  </a:ext>
                </a:extLst>
              </p:cNvPr>
              <p:cNvPicPr/>
              <p:nvPr/>
            </p:nvPicPr>
            <p:blipFill>
              <a:blip r:embed="rId33"/>
              <a:stretch>
                <a:fillRect/>
              </a:stretch>
            </p:blipFill>
            <p:spPr>
              <a:xfrm>
                <a:off x="3506301" y="4704564"/>
                <a:ext cx="2352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975F00C6-4220-6AA1-9377-00633F7A1EBC}"/>
                  </a:ext>
                </a:extLst>
              </p14:cNvPr>
              <p14:cNvContentPartPr/>
              <p14:nvPr/>
            </p14:nvContentPartPr>
            <p14:xfrm>
              <a:off x="5538861" y="4974204"/>
              <a:ext cx="415440" cy="70200"/>
            </p14:xfrm>
          </p:contentPart>
        </mc:Choice>
        <mc:Fallback>
          <p:pic>
            <p:nvPicPr>
              <p:cNvPr id="21" name="Ink 20">
                <a:extLst>
                  <a:ext uri="{FF2B5EF4-FFF2-40B4-BE49-F238E27FC236}">
                    <a16:creationId xmlns:a16="http://schemas.microsoft.com/office/drawing/2014/main" id="{975F00C6-4220-6AA1-9377-00633F7A1EBC}"/>
                  </a:ext>
                </a:extLst>
              </p:cNvPr>
              <p:cNvPicPr/>
              <p:nvPr/>
            </p:nvPicPr>
            <p:blipFill>
              <a:blip r:embed="rId35"/>
              <a:stretch>
                <a:fillRect/>
              </a:stretch>
            </p:blipFill>
            <p:spPr>
              <a:xfrm>
                <a:off x="5520861" y="4956204"/>
                <a:ext cx="451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5E5929D8-9A0C-877D-764B-9F185D901837}"/>
                  </a:ext>
                </a:extLst>
              </p14:cNvPr>
              <p14:cNvContentPartPr/>
              <p14:nvPr/>
            </p14:nvContentPartPr>
            <p14:xfrm>
              <a:off x="11025261" y="5627244"/>
              <a:ext cx="596520" cy="23040"/>
            </p14:xfrm>
          </p:contentPart>
        </mc:Choice>
        <mc:Fallback>
          <p:pic>
            <p:nvPicPr>
              <p:cNvPr id="22" name="Ink 21">
                <a:extLst>
                  <a:ext uri="{FF2B5EF4-FFF2-40B4-BE49-F238E27FC236}">
                    <a16:creationId xmlns:a16="http://schemas.microsoft.com/office/drawing/2014/main" id="{5E5929D8-9A0C-877D-764B-9F185D901837}"/>
                  </a:ext>
                </a:extLst>
              </p:cNvPr>
              <p:cNvPicPr/>
              <p:nvPr/>
            </p:nvPicPr>
            <p:blipFill>
              <a:blip r:embed="rId37"/>
              <a:stretch>
                <a:fillRect/>
              </a:stretch>
            </p:blipFill>
            <p:spPr>
              <a:xfrm>
                <a:off x="11007261" y="5609244"/>
                <a:ext cx="632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7EB5D82E-CEA4-FADF-BA19-DABAEC19FCFB}"/>
                  </a:ext>
                </a:extLst>
              </p14:cNvPr>
              <p14:cNvContentPartPr/>
              <p14:nvPr/>
            </p14:nvContentPartPr>
            <p14:xfrm>
              <a:off x="630261" y="5867724"/>
              <a:ext cx="10800" cy="22680"/>
            </p14:xfrm>
          </p:contentPart>
        </mc:Choice>
        <mc:Fallback>
          <p:pic>
            <p:nvPicPr>
              <p:cNvPr id="23" name="Ink 22">
                <a:extLst>
                  <a:ext uri="{FF2B5EF4-FFF2-40B4-BE49-F238E27FC236}">
                    <a16:creationId xmlns:a16="http://schemas.microsoft.com/office/drawing/2014/main" id="{7EB5D82E-CEA4-FADF-BA19-DABAEC19FCFB}"/>
                  </a:ext>
                </a:extLst>
              </p:cNvPr>
              <p:cNvPicPr/>
              <p:nvPr/>
            </p:nvPicPr>
            <p:blipFill>
              <a:blip r:embed="rId39"/>
              <a:stretch>
                <a:fillRect/>
              </a:stretch>
            </p:blipFill>
            <p:spPr>
              <a:xfrm>
                <a:off x="612261" y="5850084"/>
                <a:ext cx="46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E0535C92-8BA0-34F6-528E-F992341A953C}"/>
                  </a:ext>
                </a:extLst>
              </p14:cNvPr>
              <p14:cNvContentPartPr/>
              <p14:nvPr/>
            </p14:nvContentPartPr>
            <p14:xfrm>
              <a:off x="4330701" y="5936124"/>
              <a:ext cx="1444680" cy="11520"/>
            </p14:xfrm>
          </p:contentPart>
        </mc:Choice>
        <mc:Fallback>
          <p:pic>
            <p:nvPicPr>
              <p:cNvPr id="24" name="Ink 23">
                <a:extLst>
                  <a:ext uri="{FF2B5EF4-FFF2-40B4-BE49-F238E27FC236}">
                    <a16:creationId xmlns:a16="http://schemas.microsoft.com/office/drawing/2014/main" id="{E0535C92-8BA0-34F6-528E-F992341A953C}"/>
                  </a:ext>
                </a:extLst>
              </p:cNvPr>
              <p:cNvPicPr/>
              <p:nvPr/>
            </p:nvPicPr>
            <p:blipFill>
              <a:blip r:embed="rId41"/>
              <a:stretch>
                <a:fillRect/>
              </a:stretch>
            </p:blipFill>
            <p:spPr>
              <a:xfrm>
                <a:off x="4313061" y="5918124"/>
                <a:ext cx="1480320" cy="47160"/>
              </a:xfrm>
              <a:prstGeom prst="rect">
                <a:avLst/>
              </a:prstGeom>
            </p:spPr>
          </p:pic>
        </mc:Fallback>
      </mc:AlternateContent>
      <p:grpSp>
        <p:nvGrpSpPr>
          <p:cNvPr id="27" name="Group 26">
            <a:extLst>
              <a:ext uri="{FF2B5EF4-FFF2-40B4-BE49-F238E27FC236}">
                <a16:creationId xmlns:a16="http://schemas.microsoft.com/office/drawing/2014/main" id="{F8FE999B-4615-1976-5C1B-612CA6EABB29}"/>
              </a:ext>
            </a:extLst>
          </p:cNvPr>
          <p:cNvGrpSpPr/>
          <p:nvPr/>
        </p:nvGrpSpPr>
        <p:grpSpPr>
          <a:xfrm>
            <a:off x="7522101" y="5926404"/>
            <a:ext cx="3668040" cy="146160"/>
            <a:chOff x="7522101" y="5926404"/>
            <a:chExt cx="3668040" cy="146160"/>
          </a:xfrm>
        </p:grpSpPr>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B5879F03-1373-D52B-2E9A-3A2D7A2697AA}"/>
                    </a:ext>
                  </a:extLst>
                </p14:cNvPr>
                <p14:cNvContentPartPr/>
                <p14:nvPr/>
              </p14:nvContentPartPr>
              <p14:xfrm>
                <a:off x="7841421" y="5988324"/>
                <a:ext cx="464040" cy="54720"/>
              </p14:xfrm>
            </p:contentPart>
          </mc:Choice>
          <mc:Fallback>
            <p:pic>
              <p:nvPicPr>
                <p:cNvPr id="25" name="Ink 24">
                  <a:extLst>
                    <a:ext uri="{FF2B5EF4-FFF2-40B4-BE49-F238E27FC236}">
                      <a16:creationId xmlns:a16="http://schemas.microsoft.com/office/drawing/2014/main" id="{B5879F03-1373-D52B-2E9A-3A2D7A2697AA}"/>
                    </a:ext>
                  </a:extLst>
                </p:cNvPr>
                <p:cNvPicPr/>
                <p:nvPr/>
              </p:nvPicPr>
              <p:blipFill>
                <a:blip r:embed="rId43"/>
                <a:stretch>
                  <a:fillRect/>
                </a:stretch>
              </p:blipFill>
              <p:spPr>
                <a:xfrm>
                  <a:off x="7823781" y="5970324"/>
                  <a:ext cx="499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B8EE4CE3-59E6-E3B0-C1F0-6CE911CC1030}"/>
                    </a:ext>
                  </a:extLst>
                </p14:cNvPr>
                <p14:cNvContentPartPr/>
                <p14:nvPr/>
              </p14:nvContentPartPr>
              <p14:xfrm>
                <a:off x="7522101" y="5926404"/>
                <a:ext cx="3668040" cy="146160"/>
              </p14:xfrm>
            </p:contentPart>
          </mc:Choice>
          <mc:Fallback>
            <p:pic>
              <p:nvPicPr>
                <p:cNvPr id="26" name="Ink 25">
                  <a:extLst>
                    <a:ext uri="{FF2B5EF4-FFF2-40B4-BE49-F238E27FC236}">
                      <a16:creationId xmlns:a16="http://schemas.microsoft.com/office/drawing/2014/main" id="{B8EE4CE3-59E6-E3B0-C1F0-6CE911CC1030}"/>
                    </a:ext>
                  </a:extLst>
                </p:cNvPr>
                <p:cNvPicPr/>
                <p:nvPr/>
              </p:nvPicPr>
              <p:blipFill>
                <a:blip r:embed="rId45"/>
                <a:stretch>
                  <a:fillRect/>
                </a:stretch>
              </p:blipFill>
              <p:spPr>
                <a:xfrm>
                  <a:off x="7504461" y="5908764"/>
                  <a:ext cx="3703680" cy="18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DD2BC25D-C733-4889-8E4D-F3B03A4A183B}"/>
                  </a:ext>
                </a:extLst>
              </p14:cNvPr>
              <p14:cNvContentPartPr/>
              <p14:nvPr/>
            </p14:nvContentPartPr>
            <p14:xfrm>
              <a:off x="318141" y="6184884"/>
              <a:ext cx="556920" cy="34200"/>
            </p14:xfrm>
          </p:contentPart>
        </mc:Choice>
        <mc:Fallback>
          <p:pic>
            <p:nvPicPr>
              <p:cNvPr id="28" name="Ink 27">
                <a:extLst>
                  <a:ext uri="{FF2B5EF4-FFF2-40B4-BE49-F238E27FC236}">
                    <a16:creationId xmlns:a16="http://schemas.microsoft.com/office/drawing/2014/main" id="{DD2BC25D-C733-4889-8E4D-F3B03A4A183B}"/>
                  </a:ext>
                </a:extLst>
              </p:cNvPr>
              <p:cNvPicPr/>
              <p:nvPr/>
            </p:nvPicPr>
            <p:blipFill>
              <a:blip r:embed="rId47"/>
              <a:stretch>
                <a:fillRect/>
              </a:stretch>
            </p:blipFill>
            <p:spPr>
              <a:xfrm>
                <a:off x="300141" y="6166884"/>
                <a:ext cx="592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B73684DE-9256-D464-3FD1-7A5A0DF685AC}"/>
                  </a:ext>
                </a:extLst>
              </p14:cNvPr>
              <p14:cNvContentPartPr/>
              <p14:nvPr/>
            </p14:nvContentPartPr>
            <p14:xfrm>
              <a:off x="8738541" y="1646004"/>
              <a:ext cx="2296800" cy="97560"/>
            </p14:xfrm>
          </p:contentPart>
        </mc:Choice>
        <mc:Fallback>
          <p:pic>
            <p:nvPicPr>
              <p:cNvPr id="29" name="Ink 28">
                <a:extLst>
                  <a:ext uri="{FF2B5EF4-FFF2-40B4-BE49-F238E27FC236}">
                    <a16:creationId xmlns:a16="http://schemas.microsoft.com/office/drawing/2014/main" id="{B73684DE-9256-D464-3FD1-7A5A0DF685AC}"/>
                  </a:ext>
                </a:extLst>
              </p:cNvPr>
              <p:cNvPicPr/>
              <p:nvPr/>
            </p:nvPicPr>
            <p:blipFill>
              <a:blip r:embed="rId49"/>
              <a:stretch>
                <a:fillRect/>
              </a:stretch>
            </p:blipFill>
            <p:spPr>
              <a:xfrm>
                <a:off x="8720541" y="1628364"/>
                <a:ext cx="2332440" cy="133200"/>
              </a:xfrm>
              <a:prstGeom prst="rect">
                <a:avLst/>
              </a:prstGeom>
            </p:spPr>
          </p:pic>
        </mc:Fallback>
      </mc:AlternateContent>
    </p:spTree>
    <p:extLst>
      <p:ext uri="{BB962C8B-B14F-4D97-AF65-F5344CB8AC3E}">
        <p14:creationId xmlns:p14="http://schemas.microsoft.com/office/powerpoint/2010/main" val="376034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24:17-23</a:t>
            </a:r>
          </a:p>
          <a:p>
            <a:pPr algn="ctr"/>
            <a:r>
              <a:rPr lang="he-IL" sz="9600" b="1" dirty="0">
                <a:ln w="15875">
                  <a:solidFill>
                    <a:schemeClr val="tx1"/>
                  </a:solidFill>
                  <a:prstDash val="solid"/>
                </a:ln>
                <a:solidFill>
                  <a:srgbClr val="FFFF00"/>
                </a:solidFill>
                <a:cs typeface="+mj-cs"/>
              </a:rPr>
              <a:t>ישעיהו כד:יז-כג</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150455"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251613" y="49937"/>
            <a:ext cx="9898841" cy="6109365"/>
          </a:xfrm>
          <a:prstGeom prst="rect">
            <a:avLst/>
          </a:prstGeom>
          <a:noFill/>
        </p:spPr>
        <p:txBody>
          <a:bodyPr wrap="square">
            <a:spAutoFit/>
          </a:bodyPr>
          <a:lstStyle/>
          <a:p>
            <a:pPr rtl="1">
              <a:spcBef>
                <a:spcPts val="0"/>
              </a:spcBef>
              <a:spcAft>
                <a:spcPts val="0"/>
              </a:spcAft>
            </a:pPr>
            <a:r>
              <a:rPr lang="en-US" sz="2300" b="1" i="0" u="none" strike="noStrike" dirty="0">
                <a:solidFill>
                  <a:srgbClr val="FFC000"/>
                </a:solidFill>
                <a:effectLst/>
                <a:latin typeface="Arial" panose="020B0604020202020204" pitchFamily="34" charset="0"/>
                <a:cs typeface="+mj-cs"/>
              </a:rPr>
              <a:t>Midrash </a:t>
            </a:r>
            <a:r>
              <a:rPr lang="en-US" sz="2300" b="1" i="0" u="none" strike="noStrike" dirty="0" err="1">
                <a:solidFill>
                  <a:srgbClr val="FFC000"/>
                </a:solidFill>
                <a:effectLst/>
                <a:latin typeface="Arial" panose="020B0604020202020204" pitchFamily="34" charset="0"/>
                <a:cs typeface="+mj-cs"/>
              </a:rPr>
              <a:t>Tanchuma</a:t>
            </a:r>
            <a:r>
              <a:rPr lang="en-US" sz="2300" b="1" i="0" u="none" strike="noStrike" dirty="0">
                <a:solidFill>
                  <a:srgbClr val="FFC000"/>
                </a:solidFill>
                <a:effectLst/>
                <a:latin typeface="Arial" panose="020B0604020202020204" pitchFamily="34" charset="0"/>
                <a:cs typeface="+mj-cs"/>
              </a:rPr>
              <a:t>, Bo 4:7</a:t>
            </a:r>
          </a:p>
          <a:p>
            <a:pPr rtl="1">
              <a:spcBef>
                <a:spcPts val="0"/>
              </a:spcBef>
              <a:spcAft>
                <a:spcPts val="0"/>
              </a:spcAft>
            </a:pPr>
            <a:r>
              <a:rPr lang="en-US" sz="2300" i="0" u="none" strike="noStrike" dirty="0">
                <a:solidFill>
                  <a:srgbClr val="FFC000"/>
                </a:solidFill>
                <a:effectLst/>
                <a:latin typeface="Arial" panose="020B0604020202020204" pitchFamily="34" charset="0"/>
                <a:cs typeface="+mj-cs"/>
              </a:rPr>
              <a:t>R. Meir said: And the wild oxen descended with them (</a:t>
            </a:r>
            <a:r>
              <a:rPr lang="en-US" sz="2300" i="0" u="none" strike="noStrike" dirty="0">
                <a:solidFill>
                  <a:srgbClr val="00B0F0"/>
                </a:solidFill>
                <a:effectLst/>
                <a:latin typeface="Arial" panose="020B0604020202020204" pitchFamily="34" charset="0"/>
                <a:cs typeface="+mj-cs"/>
              </a:rPr>
              <a:t>Isa. 34:7</a:t>
            </a:r>
            <a:r>
              <a:rPr lang="en-US" sz="2300" i="0" u="none" strike="noStrike" dirty="0">
                <a:solidFill>
                  <a:srgbClr val="FFC000"/>
                </a:solidFill>
                <a:effectLst/>
                <a:latin typeface="Arial" panose="020B0604020202020204" pitchFamily="34" charset="0"/>
                <a:cs typeface="+mj-cs"/>
              </a:rPr>
              <a:t>) implies that their idols were cast down with them. In Egypt He exacted retribution from their idols, and He also punished them in Edom. He destroyed their guardian angel, and after that He destroyed them, as it is said: And it shall come to pass in that day, that the Lord will punish the host of the high heaven on high, and the kings of the earth upon the earth (</a:t>
            </a:r>
            <a:r>
              <a:rPr lang="en-US" sz="2300" i="0" u="none" strike="noStrike" dirty="0">
                <a:solidFill>
                  <a:srgbClr val="00B0F0"/>
                </a:solidFill>
                <a:effectLst/>
                <a:latin typeface="Arial" panose="020B0604020202020204" pitchFamily="34" charset="0"/>
                <a:cs typeface="+mj-cs"/>
              </a:rPr>
              <a:t>ibid. 4:21</a:t>
            </a:r>
            <a:r>
              <a:rPr lang="en-US" sz="2300" i="0" u="none" strike="noStrike" dirty="0">
                <a:solidFill>
                  <a:srgbClr val="FFC000"/>
                </a:solidFill>
                <a:effectLst/>
                <a:latin typeface="Arial" panose="020B0604020202020204" pitchFamily="34" charset="0"/>
                <a:cs typeface="+mj-cs"/>
              </a:rPr>
              <a:t>).</a:t>
            </a:r>
          </a:p>
          <a:p>
            <a:pPr rtl="1">
              <a:spcBef>
                <a:spcPts val="0"/>
              </a:spcBef>
              <a:spcAft>
                <a:spcPts val="0"/>
              </a:spcAft>
            </a:pPr>
            <a:endParaRPr lang="en-US" sz="2300" b="1" i="0" u="none" strike="noStrike" dirty="0">
              <a:solidFill>
                <a:srgbClr val="FFC000"/>
              </a:solidFill>
              <a:effectLst/>
              <a:latin typeface="Arial" panose="020B0604020202020204" pitchFamily="34" charset="0"/>
              <a:cs typeface="+mj-cs"/>
            </a:endParaRPr>
          </a:p>
          <a:p>
            <a:pPr rtl="1">
              <a:spcBef>
                <a:spcPts val="0"/>
              </a:spcBef>
              <a:spcAft>
                <a:spcPts val="0"/>
              </a:spcAft>
            </a:pPr>
            <a:r>
              <a:rPr lang="en-US" sz="2300" b="1" i="0" u="none" strike="noStrike" dirty="0">
                <a:solidFill>
                  <a:srgbClr val="92D050"/>
                </a:solidFill>
                <a:effectLst/>
                <a:latin typeface="Arial" panose="020B0604020202020204" pitchFamily="34" charset="0"/>
                <a:cs typeface="+mj-cs"/>
              </a:rPr>
              <a:t>Midrash </a:t>
            </a:r>
            <a:r>
              <a:rPr lang="en-US" sz="2300" b="1" i="0" u="none" strike="noStrike" dirty="0" err="1">
                <a:solidFill>
                  <a:srgbClr val="92D050"/>
                </a:solidFill>
                <a:effectLst/>
                <a:latin typeface="Arial" panose="020B0604020202020204" pitchFamily="34" charset="0"/>
                <a:cs typeface="+mj-cs"/>
              </a:rPr>
              <a:t>Tanchuma</a:t>
            </a:r>
            <a:r>
              <a:rPr lang="en-US" sz="2300" b="1" i="0" u="none" strike="noStrike" dirty="0">
                <a:solidFill>
                  <a:srgbClr val="92D050"/>
                </a:solidFill>
                <a:effectLst/>
                <a:latin typeface="Arial" panose="020B0604020202020204" pitchFamily="34" charset="0"/>
                <a:cs typeface="+mj-cs"/>
              </a:rPr>
              <a:t>, </a:t>
            </a:r>
            <a:r>
              <a:rPr lang="en-US" sz="2300" b="1" i="0" u="none" strike="noStrike" dirty="0" err="1">
                <a:solidFill>
                  <a:srgbClr val="92D050"/>
                </a:solidFill>
                <a:effectLst/>
                <a:latin typeface="Arial" panose="020B0604020202020204" pitchFamily="34" charset="0"/>
                <a:cs typeface="+mj-cs"/>
              </a:rPr>
              <a:t>Mishpatim</a:t>
            </a:r>
            <a:r>
              <a:rPr lang="en-US" sz="2300" b="1" i="0" u="none" strike="noStrike" dirty="0">
                <a:solidFill>
                  <a:srgbClr val="92D050"/>
                </a:solidFill>
                <a:effectLst/>
                <a:latin typeface="Arial" panose="020B0604020202020204" pitchFamily="34" charset="0"/>
                <a:cs typeface="+mj-cs"/>
              </a:rPr>
              <a:t> 18:10</a:t>
            </a:r>
          </a:p>
          <a:p>
            <a:pPr rtl="1">
              <a:spcBef>
                <a:spcPts val="0"/>
              </a:spcBef>
              <a:spcAft>
                <a:spcPts val="0"/>
              </a:spcAft>
            </a:pPr>
            <a:r>
              <a:rPr lang="en-US" sz="2300" i="0" u="none" strike="noStrike" dirty="0">
                <a:solidFill>
                  <a:srgbClr val="92D050"/>
                </a:solidFill>
                <a:effectLst/>
                <a:latin typeface="Arial" panose="020B0604020202020204" pitchFamily="34" charset="0"/>
                <a:cs typeface="+mj-cs"/>
              </a:rPr>
              <a:t>And so, He would do in the future, He would punish their guardian angels and then the kings of the nations, as it is said: And it shall come to pass in that day, that the Lord will punish the host of the high heaven on high, and the kings of the earth upon the earth (</a:t>
            </a:r>
            <a:r>
              <a:rPr lang="en-US" sz="2300" i="0" u="none" strike="noStrike" dirty="0">
                <a:solidFill>
                  <a:srgbClr val="00B0F0"/>
                </a:solidFill>
                <a:effectLst/>
                <a:latin typeface="Arial" panose="020B0604020202020204" pitchFamily="34" charset="0"/>
                <a:cs typeface="+mj-cs"/>
              </a:rPr>
              <a:t>Isa. 24:21</a:t>
            </a:r>
            <a:r>
              <a:rPr lang="en-US" sz="2300" i="0" u="none" strike="noStrike" dirty="0">
                <a:solidFill>
                  <a:srgbClr val="92D050"/>
                </a:solidFill>
                <a:effectLst/>
                <a:latin typeface="Arial" panose="020B0604020202020204" pitchFamily="34" charset="0"/>
                <a:cs typeface="+mj-cs"/>
              </a:rPr>
              <a:t>). The Holy One, blessed be He, said to Israel: In this world I will send an angel to make the peoples of the world flee from you, but in the future I will lead you and I will send Elijah before you, as it is said: Behold, I will send you Elijah the prophet before the coming of the great and terrible day of the Lord (</a:t>
            </a:r>
            <a:r>
              <a:rPr lang="en-US" sz="2300" i="0" u="none" strike="noStrike" dirty="0">
                <a:solidFill>
                  <a:srgbClr val="00B0F0"/>
                </a:solidFill>
                <a:effectLst/>
                <a:latin typeface="Arial" panose="020B0604020202020204" pitchFamily="34" charset="0"/>
                <a:cs typeface="+mj-cs"/>
              </a:rPr>
              <a:t>Mal. 3:24</a:t>
            </a:r>
            <a:r>
              <a:rPr lang="en-US" sz="2300" i="0" u="none" strike="noStrike" dirty="0">
                <a:solidFill>
                  <a:srgbClr val="92D050"/>
                </a:solidFill>
                <a:effectLst/>
                <a:latin typeface="Arial" panose="020B0604020202020204" pitchFamily="34" charset="0"/>
                <a:cs typeface="+mj-cs"/>
              </a:rPr>
              <a:t>).</a:t>
            </a:r>
          </a:p>
        </p:txBody>
      </p:sp>
      <p:grpSp>
        <p:nvGrpSpPr>
          <p:cNvPr id="9" name="Group 8">
            <a:extLst>
              <a:ext uri="{FF2B5EF4-FFF2-40B4-BE49-F238E27FC236}">
                <a16:creationId xmlns:a16="http://schemas.microsoft.com/office/drawing/2014/main" id="{D6A4976B-1993-60AA-D8F7-F31354DD5DE1}"/>
              </a:ext>
            </a:extLst>
          </p:cNvPr>
          <p:cNvGrpSpPr/>
          <p:nvPr/>
        </p:nvGrpSpPr>
        <p:grpSpPr>
          <a:xfrm>
            <a:off x="4106061" y="139404"/>
            <a:ext cx="277560" cy="279720"/>
            <a:chOff x="4106061" y="139404"/>
            <a:chExt cx="277560" cy="279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E78BA36-7F34-A17B-FB15-440C173838DF}"/>
                    </a:ext>
                  </a:extLst>
                </p14:cNvPr>
                <p14:cNvContentPartPr/>
                <p14:nvPr/>
              </p14:nvContentPartPr>
              <p14:xfrm>
                <a:off x="4173381" y="196644"/>
                <a:ext cx="210240" cy="115920"/>
              </p14:xfrm>
            </p:contentPart>
          </mc:Choice>
          <mc:Fallback>
            <p:pic>
              <p:nvPicPr>
                <p:cNvPr id="2" name="Ink 1">
                  <a:extLst>
                    <a:ext uri="{FF2B5EF4-FFF2-40B4-BE49-F238E27FC236}">
                      <a16:creationId xmlns:a16="http://schemas.microsoft.com/office/drawing/2014/main" id="{AE78BA36-7F34-A17B-FB15-440C173838DF}"/>
                    </a:ext>
                  </a:extLst>
                </p:cNvPr>
                <p:cNvPicPr/>
                <p:nvPr/>
              </p:nvPicPr>
              <p:blipFill>
                <a:blip r:embed="rId5"/>
                <a:stretch>
                  <a:fillRect/>
                </a:stretch>
              </p:blipFill>
              <p:spPr>
                <a:xfrm>
                  <a:off x="4155741" y="178644"/>
                  <a:ext cx="245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56AF09C-2DFD-27BB-50EC-7588B36E6EDC}"/>
                    </a:ext>
                  </a:extLst>
                </p14:cNvPr>
                <p14:cNvContentPartPr/>
                <p14:nvPr/>
              </p14:nvContentPartPr>
              <p14:xfrm>
                <a:off x="4164381" y="139404"/>
                <a:ext cx="101880" cy="204840"/>
              </p14:xfrm>
            </p:contentPart>
          </mc:Choice>
          <mc:Fallback>
            <p:pic>
              <p:nvPicPr>
                <p:cNvPr id="3" name="Ink 2">
                  <a:extLst>
                    <a:ext uri="{FF2B5EF4-FFF2-40B4-BE49-F238E27FC236}">
                      <a16:creationId xmlns:a16="http://schemas.microsoft.com/office/drawing/2014/main" id="{456AF09C-2DFD-27BB-50EC-7588B36E6EDC}"/>
                    </a:ext>
                  </a:extLst>
                </p:cNvPr>
                <p:cNvPicPr/>
                <p:nvPr/>
              </p:nvPicPr>
              <p:blipFill>
                <a:blip r:embed="rId7"/>
                <a:stretch>
                  <a:fillRect/>
                </a:stretch>
              </p:blipFill>
              <p:spPr>
                <a:xfrm>
                  <a:off x="4146381" y="121764"/>
                  <a:ext cx="137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B1FFBC2-A0E8-7F5F-80E1-BE152AE79979}"/>
                    </a:ext>
                  </a:extLst>
                </p14:cNvPr>
                <p14:cNvContentPartPr/>
                <p14:nvPr/>
              </p14:nvContentPartPr>
              <p14:xfrm>
                <a:off x="4144941" y="139404"/>
                <a:ext cx="70560" cy="279720"/>
              </p14:xfrm>
            </p:contentPart>
          </mc:Choice>
          <mc:Fallback>
            <p:pic>
              <p:nvPicPr>
                <p:cNvPr id="4" name="Ink 3">
                  <a:extLst>
                    <a:ext uri="{FF2B5EF4-FFF2-40B4-BE49-F238E27FC236}">
                      <a16:creationId xmlns:a16="http://schemas.microsoft.com/office/drawing/2014/main" id="{DB1FFBC2-A0E8-7F5F-80E1-BE152AE79979}"/>
                    </a:ext>
                  </a:extLst>
                </p:cNvPr>
                <p:cNvPicPr/>
                <p:nvPr/>
              </p:nvPicPr>
              <p:blipFill>
                <a:blip r:embed="rId9"/>
                <a:stretch>
                  <a:fillRect/>
                </a:stretch>
              </p:blipFill>
              <p:spPr>
                <a:xfrm>
                  <a:off x="4127301" y="121404"/>
                  <a:ext cx="1062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86B89DB-D633-FA67-597A-CD6D6A1E86E1}"/>
                    </a:ext>
                  </a:extLst>
                </p14:cNvPr>
                <p14:cNvContentPartPr/>
                <p14:nvPr/>
              </p14:nvContentPartPr>
              <p14:xfrm>
                <a:off x="4106061" y="261084"/>
                <a:ext cx="214560" cy="30960"/>
              </p14:xfrm>
            </p:contentPart>
          </mc:Choice>
          <mc:Fallback>
            <p:pic>
              <p:nvPicPr>
                <p:cNvPr id="7" name="Ink 6">
                  <a:extLst>
                    <a:ext uri="{FF2B5EF4-FFF2-40B4-BE49-F238E27FC236}">
                      <a16:creationId xmlns:a16="http://schemas.microsoft.com/office/drawing/2014/main" id="{E86B89DB-D633-FA67-597A-CD6D6A1E86E1}"/>
                    </a:ext>
                  </a:extLst>
                </p:cNvPr>
                <p:cNvPicPr/>
                <p:nvPr/>
              </p:nvPicPr>
              <p:blipFill>
                <a:blip r:embed="rId11"/>
                <a:stretch>
                  <a:fillRect/>
                </a:stretch>
              </p:blipFill>
              <p:spPr>
                <a:xfrm>
                  <a:off x="4088061" y="243444"/>
                  <a:ext cx="25020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59D9D2C-9F49-60E8-40F3-DC478DEC9B7B}"/>
                  </a:ext>
                </a:extLst>
              </p14:cNvPr>
              <p14:cNvContentPartPr/>
              <p14:nvPr/>
            </p14:nvContentPartPr>
            <p14:xfrm>
              <a:off x="1876221" y="750684"/>
              <a:ext cx="21600" cy="6840"/>
            </p14:xfrm>
          </p:contentPart>
        </mc:Choice>
        <mc:Fallback>
          <p:pic>
            <p:nvPicPr>
              <p:cNvPr id="11" name="Ink 10">
                <a:extLst>
                  <a:ext uri="{FF2B5EF4-FFF2-40B4-BE49-F238E27FC236}">
                    <a16:creationId xmlns:a16="http://schemas.microsoft.com/office/drawing/2014/main" id="{359D9D2C-9F49-60E8-40F3-DC478DEC9B7B}"/>
                  </a:ext>
                </a:extLst>
              </p:cNvPr>
              <p:cNvPicPr/>
              <p:nvPr/>
            </p:nvPicPr>
            <p:blipFill>
              <a:blip r:embed="rId13"/>
              <a:stretch>
                <a:fillRect/>
              </a:stretch>
            </p:blipFill>
            <p:spPr>
              <a:xfrm>
                <a:off x="1858581" y="732684"/>
                <a:ext cx="57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D7E32FE-0A8D-7D6A-F484-A8820D11A767}"/>
                  </a:ext>
                </a:extLst>
              </p14:cNvPr>
              <p14:cNvContentPartPr/>
              <p14:nvPr/>
            </p14:nvContentPartPr>
            <p14:xfrm>
              <a:off x="3229461" y="707844"/>
              <a:ext cx="75960" cy="5040"/>
            </p14:xfrm>
          </p:contentPart>
        </mc:Choice>
        <mc:Fallback>
          <p:pic>
            <p:nvPicPr>
              <p:cNvPr id="12" name="Ink 11">
                <a:extLst>
                  <a:ext uri="{FF2B5EF4-FFF2-40B4-BE49-F238E27FC236}">
                    <a16:creationId xmlns:a16="http://schemas.microsoft.com/office/drawing/2014/main" id="{9D7E32FE-0A8D-7D6A-F484-A8820D11A767}"/>
                  </a:ext>
                </a:extLst>
              </p:cNvPr>
              <p:cNvPicPr/>
              <p:nvPr/>
            </p:nvPicPr>
            <p:blipFill>
              <a:blip r:embed="rId15"/>
              <a:stretch>
                <a:fillRect/>
              </a:stretch>
            </p:blipFill>
            <p:spPr>
              <a:xfrm>
                <a:off x="3211821" y="689844"/>
                <a:ext cx="111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49BA8ED-35FF-E6F3-0D07-44F83CFE6444}"/>
                  </a:ext>
                </a:extLst>
              </p14:cNvPr>
              <p14:cNvContentPartPr/>
              <p14:nvPr/>
            </p14:nvContentPartPr>
            <p14:xfrm>
              <a:off x="6123861" y="716484"/>
              <a:ext cx="45000" cy="17640"/>
            </p14:xfrm>
          </p:contentPart>
        </mc:Choice>
        <mc:Fallback>
          <p:pic>
            <p:nvPicPr>
              <p:cNvPr id="13" name="Ink 12">
                <a:extLst>
                  <a:ext uri="{FF2B5EF4-FFF2-40B4-BE49-F238E27FC236}">
                    <a16:creationId xmlns:a16="http://schemas.microsoft.com/office/drawing/2014/main" id="{B49BA8ED-35FF-E6F3-0D07-44F83CFE6444}"/>
                  </a:ext>
                </a:extLst>
              </p:cNvPr>
              <p:cNvPicPr/>
              <p:nvPr/>
            </p:nvPicPr>
            <p:blipFill>
              <a:blip r:embed="rId17"/>
              <a:stretch>
                <a:fillRect/>
              </a:stretch>
            </p:blipFill>
            <p:spPr>
              <a:xfrm>
                <a:off x="6106221" y="698484"/>
                <a:ext cx="80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129AB91-A87F-756A-477A-AEE5F00037C2}"/>
                  </a:ext>
                </a:extLst>
              </p14:cNvPr>
              <p14:cNvContentPartPr/>
              <p14:nvPr/>
            </p14:nvContentPartPr>
            <p14:xfrm>
              <a:off x="6726501" y="784884"/>
              <a:ext cx="78120" cy="7560"/>
            </p14:xfrm>
          </p:contentPart>
        </mc:Choice>
        <mc:Fallback>
          <p:pic>
            <p:nvPicPr>
              <p:cNvPr id="14" name="Ink 13">
                <a:extLst>
                  <a:ext uri="{FF2B5EF4-FFF2-40B4-BE49-F238E27FC236}">
                    <a16:creationId xmlns:a16="http://schemas.microsoft.com/office/drawing/2014/main" id="{9129AB91-A87F-756A-477A-AEE5F00037C2}"/>
                  </a:ext>
                </a:extLst>
              </p:cNvPr>
              <p:cNvPicPr/>
              <p:nvPr/>
            </p:nvPicPr>
            <p:blipFill>
              <a:blip r:embed="rId19"/>
              <a:stretch>
                <a:fillRect/>
              </a:stretch>
            </p:blipFill>
            <p:spPr>
              <a:xfrm>
                <a:off x="6708861" y="766884"/>
                <a:ext cx="113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27EDCC2-5FA0-3524-ADBD-E28D89933AE2}"/>
                  </a:ext>
                </a:extLst>
              </p14:cNvPr>
              <p14:cNvContentPartPr/>
              <p14:nvPr/>
            </p14:nvContentPartPr>
            <p14:xfrm>
              <a:off x="1709541" y="1448004"/>
              <a:ext cx="61560" cy="32040"/>
            </p14:xfrm>
          </p:contentPart>
        </mc:Choice>
        <mc:Fallback>
          <p:pic>
            <p:nvPicPr>
              <p:cNvPr id="15" name="Ink 14">
                <a:extLst>
                  <a:ext uri="{FF2B5EF4-FFF2-40B4-BE49-F238E27FC236}">
                    <a16:creationId xmlns:a16="http://schemas.microsoft.com/office/drawing/2014/main" id="{727EDCC2-5FA0-3524-ADBD-E28D89933AE2}"/>
                  </a:ext>
                </a:extLst>
              </p:cNvPr>
              <p:cNvPicPr/>
              <p:nvPr/>
            </p:nvPicPr>
            <p:blipFill>
              <a:blip r:embed="rId21"/>
              <a:stretch>
                <a:fillRect/>
              </a:stretch>
            </p:blipFill>
            <p:spPr>
              <a:xfrm>
                <a:off x="1691901" y="1430364"/>
                <a:ext cx="97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EFEF55A-181C-4924-C00F-DE1042F8109D}"/>
                  </a:ext>
                </a:extLst>
              </p14:cNvPr>
              <p14:cNvContentPartPr/>
              <p14:nvPr/>
            </p14:nvContentPartPr>
            <p14:xfrm>
              <a:off x="7318701" y="1446564"/>
              <a:ext cx="2249280" cy="76680"/>
            </p14:xfrm>
          </p:contentPart>
        </mc:Choice>
        <mc:Fallback>
          <p:pic>
            <p:nvPicPr>
              <p:cNvPr id="16" name="Ink 15">
                <a:extLst>
                  <a:ext uri="{FF2B5EF4-FFF2-40B4-BE49-F238E27FC236}">
                    <a16:creationId xmlns:a16="http://schemas.microsoft.com/office/drawing/2014/main" id="{5EFEF55A-181C-4924-C00F-DE1042F8109D}"/>
                  </a:ext>
                </a:extLst>
              </p:cNvPr>
              <p:cNvPicPr/>
              <p:nvPr/>
            </p:nvPicPr>
            <p:blipFill>
              <a:blip r:embed="rId23"/>
              <a:stretch>
                <a:fillRect/>
              </a:stretch>
            </p:blipFill>
            <p:spPr>
              <a:xfrm>
                <a:off x="7300701" y="1428924"/>
                <a:ext cx="2284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88CB030-64AF-59CF-4C85-42DAE4FCF513}"/>
                  </a:ext>
                </a:extLst>
              </p14:cNvPr>
              <p14:cNvContentPartPr/>
              <p14:nvPr/>
            </p14:nvContentPartPr>
            <p14:xfrm>
              <a:off x="379341" y="1851564"/>
              <a:ext cx="1760760" cy="129240"/>
            </p14:xfrm>
          </p:contentPart>
        </mc:Choice>
        <mc:Fallback>
          <p:pic>
            <p:nvPicPr>
              <p:cNvPr id="17" name="Ink 16">
                <a:extLst>
                  <a:ext uri="{FF2B5EF4-FFF2-40B4-BE49-F238E27FC236}">
                    <a16:creationId xmlns:a16="http://schemas.microsoft.com/office/drawing/2014/main" id="{488CB030-64AF-59CF-4C85-42DAE4FCF513}"/>
                  </a:ext>
                </a:extLst>
              </p:cNvPr>
              <p:cNvPicPr/>
              <p:nvPr/>
            </p:nvPicPr>
            <p:blipFill>
              <a:blip r:embed="rId25"/>
              <a:stretch>
                <a:fillRect/>
              </a:stretch>
            </p:blipFill>
            <p:spPr>
              <a:xfrm>
                <a:off x="361701" y="1833564"/>
                <a:ext cx="1796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5BD7C46-707C-ED87-95D3-BE099B580D21}"/>
                  </a:ext>
                </a:extLst>
              </p14:cNvPr>
              <p14:cNvContentPartPr/>
              <p14:nvPr/>
            </p14:nvContentPartPr>
            <p14:xfrm>
              <a:off x="7676181" y="2657964"/>
              <a:ext cx="5040" cy="6120"/>
            </p14:xfrm>
          </p:contentPart>
        </mc:Choice>
        <mc:Fallback>
          <p:pic>
            <p:nvPicPr>
              <p:cNvPr id="18" name="Ink 17">
                <a:extLst>
                  <a:ext uri="{FF2B5EF4-FFF2-40B4-BE49-F238E27FC236}">
                    <a16:creationId xmlns:a16="http://schemas.microsoft.com/office/drawing/2014/main" id="{C5BD7C46-707C-ED87-95D3-BE099B580D21}"/>
                  </a:ext>
                </a:extLst>
              </p:cNvPr>
              <p:cNvPicPr/>
              <p:nvPr/>
            </p:nvPicPr>
            <p:blipFill>
              <a:blip r:embed="rId27"/>
              <a:stretch>
                <a:fillRect/>
              </a:stretch>
            </p:blipFill>
            <p:spPr>
              <a:xfrm>
                <a:off x="7658541" y="2639964"/>
                <a:ext cx="40680" cy="41760"/>
              </a:xfrm>
              <a:prstGeom prst="rect">
                <a:avLst/>
              </a:prstGeom>
            </p:spPr>
          </p:pic>
        </mc:Fallback>
      </mc:AlternateContent>
      <p:grpSp>
        <p:nvGrpSpPr>
          <p:cNvPr id="23" name="Group 22">
            <a:extLst>
              <a:ext uri="{FF2B5EF4-FFF2-40B4-BE49-F238E27FC236}">
                <a16:creationId xmlns:a16="http://schemas.microsoft.com/office/drawing/2014/main" id="{322D966F-A3B8-287E-4DD7-4758403F4B64}"/>
              </a:ext>
            </a:extLst>
          </p:cNvPr>
          <p:cNvGrpSpPr/>
          <p:nvPr/>
        </p:nvGrpSpPr>
        <p:grpSpPr>
          <a:xfrm>
            <a:off x="5673861" y="2816724"/>
            <a:ext cx="342360" cy="372240"/>
            <a:chOff x="5673861" y="2816724"/>
            <a:chExt cx="342360" cy="372240"/>
          </a:xfrm>
        </p:grpSpPr>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775C63FB-733E-E4AE-8A22-89B8AC57D811}"/>
                    </a:ext>
                  </a:extLst>
                </p14:cNvPr>
                <p14:cNvContentPartPr/>
                <p14:nvPr/>
              </p14:nvContentPartPr>
              <p14:xfrm>
                <a:off x="5692581" y="2961084"/>
                <a:ext cx="261720" cy="192960"/>
              </p14:xfrm>
            </p:contentPart>
          </mc:Choice>
          <mc:Fallback>
            <p:pic>
              <p:nvPicPr>
                <p:cNvPr id="19" name="Ink 18">
                  <a:extLst>
                    <a:ext uri="{FF2B5EF4-FFF2-40B4-BE49-F238E27FC236}">
                      <a16:creationId xmlns:a16="http://schemas.microsoft.com/office/drawing/2014/main" id="{775C63FB-733E-E4AE-8A22-89B8AC57D811}"/>
                    </a:ext>
                  </a:extLst>
                </p:cNvPr>
                <p:cNvPicPr/>
                <p:nvPr/>
              </p:nvPicPr>
              <p:blipFill>
                <a:blip r:embed="rId29"/>
                <a:stretch>
                  <a:fillRect/>
                </a:stretch>
              </p:blipFill>
              <p:spPr>
                <a:xfrm>
                  <a:off x="5674941" y="2943084"/>
                  <a:ext cx="297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4A42B5F2-B15F-E30D-64E1-9C238901BEA4}"/>
                    </a:ext>
                  </a:extLst>
                </p14:cNvPr>
                <p14:cNvContentPartPr/>
                <p14:nvPr/>
              </p14:nvContentPartPr>
              <p14:xfrm>
                <a:off x="5673861" y="2876484"/>
                <a:ext cx="187920" cy="300960"/>
              </p14:xfrm>
            </p:contentPart>
          </mc:Choice>
          <mc:Fallback>
            <p:pic>
              <p:nvPicPr>
                <p:cNvPr id="20" name="Ink 19">
                  <a:extLst>
                    <a:ext uri="{FF2B5EF4-FFF2-40B4-BE49-F238E27FC236}">
                      <a16:creationId xmlns:a16="http://schemas.microsoft.com/office/drawing/2014/main" id="{4A42B5F2-B15F-E30D-64E1-9C238901BEA4}"/>
                    </a:ext>
                  </a:extLst>
                </p:cNvPr>
                <p:cNvPicPr/>
                <p:nvPr/>
              </p:nvPicPr>
              <p:blipFill>
                <a:blip r:embed="rId31"/>
                <a:stretch>
                  <a:fillRect/>
                </a:stretch>
              </p:blipFill>
              <p:spPr>
                <a:xfrm>
                  <a:off x="5655861" y="2858484"/>
                  <a:ext cx="2235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FF7A70FD-F14F-947E-0DE1-D2ED0441B56E}"/>
                    </a:ext>
                  </a:extLst>
                </p14:cNvPr>
                <p14:cNvContentPartPr/>
                <p14:nvPr/>
              </p14:nvContentPartPr>
              <p14:xfrm>
                <a:off x="5779701" y="2816724"/>
                <a:ext cx="132120" cy="372240"/>
              </p14:xfrm>
            </p:contentPart>
          </mc:Choice>
          <mc:Fallback>
            <p:pic>
              <p:nvPicPr>
                <p:cNvPr id="21" name="Ink 20">
                  <a:extLst>
                    <a:ext uri="{FF2B5EF4-FFF2-40B4-BE49-F238E27FC236}">
                      <a16:creationId xmlns:a16="http://schemas.microsoft.com/office/drawing/2014/main" id="{FF7A70FD-F14F-947E-0DE1-D2ED0441B56E}"/>
                    </a:ext>
                  </a:extLst>
                </p:cNvPr>
                <p:cNvPicPr/>
                <p:nvPr/>
              </p:nvPicPr>
              <p:blipFill>
                <a:blip r:embed="rId33"/>
                <a:stretch>
                  <a:fillRect/>
                </a:stretch>
              </p:blipFill>
              <p:spPr>
                <a:xfrm>
                  <a:off x="5762061" y="2799084"/>
                  <a:ext cx="16776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98B72A02-56FB-12FC-32F2-EBBCE225A5B1}"/>
                    </a:ext>
                  </a:extLst>
                </p14:cNvPr>
                <p14:cNvContentPartPr/>
                <p14:nvPr/>
              </p14:nvContentPartPr>
              <p14:xfrm>
                <a:off x="5752341" y="2972604"/>
                <a:ext cx="263880" cy="74160"/>
              </p14:xfrm>
            </p:contentPart>
          </mc:Choice>
          <mc:Fallback>
            <p:pic>
              <p:nvPicPr>
                <p:cNvPr id="22" name="Ink 21">
                  <a:extLst>
                    <a:ext uri="{FF2B5EF4-FFF2-40B4-BE49-F238E27FC236}">
                      <a16:creationId xmlns:a16="http://schemas.microsoft.com/office/drawing/2014/main" id="{98B72A02-56FB-12FC-32F2-EBBCE225A5B1}"/>
                    </a:ext>
                  </a:extLst>
                </p:cNvPr>
                <p:cNvPicPr/>
                <p:nvPr/>
              </p:nvPicPr>
              <p:blipFill>
                <a:blip r:embed="rId35"/>
                <a:stretch>
                  <a:fillRect/>
                </a:stretch>
              </p:blipFill>
              <p:spPr>
                <a:xfrm>
                  <a:off x="5734341" y="2954604"/>
                  <a:ext cx="29952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01845551-93FE-9448-1725-CC8E2FC87E34}"/>
                  </a:ext>
                </a:extLst>
              </p14:cNvPr>
              <p14:cNvContentPartPr/>
              <p14:nvPr/>
            </p14:nvContentPartPr>
            <p14:xfrm>
              <a:off x="5049261" y="3582084"/>
              <a:ext cx="4515840" cy="70920"/>
            </p14:xfrm>
          </p:contentPart>
        </mc:Choice>
        <mc:Fallback>
          <p:pic>
            <p:nvPicPr>
              <p:cNvPr id="24" name="Ink 23">
                <a:extLst>
                  <a:ext uri="{FF2B5EF4-FFF2-40B4-BE49-F238E27FC236}">
                    <a16:creationId xmlns:a16="http://schemas.microsoft.com/office/drawing/2014/main" id="{01845551-93FE-9448-1725-CC8E2FC87E34}"/>
                  </a:ext>
                </a:extLst>
              </p:cNvPr>
              <p:cNvPicPr/>
              <p:nvPr/>
            </p:nvPicPr>
            <p:blipFill>
              <a:blip r:embed="rId37"/>
              <a:stretch>
                <a:fillRect/>
              </a:stretch>
            </p:blipFill>
            <p:spPr>
              <a:xfrm>
                <a:off x="5031261" y="3564084"/>
                <a:ext cx="4551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CA66FD6A-2449-3E5D-C49A-E95756D3C7E7}"/>
                  </a:ext>
                </a:extLst>
              </p14:cNvPr>
              <p14:cNvContentPartPr/>
              <p14:nvPr/>
            </p14:nvContentPartPr>
            <p14:xfrm>
              <a:off x="4752261" y="4253124"/>
              <a:ext cx="4226400" cy="66240"/>
            </p14:xfrm>
          </p:contentPart>
        </mc:Choice>
        <mc:Fallback>
          <p:pic>
            <p:nvPicPr>
              <p:cNvPr id="25" name="Ink 24">
                <a:extLst>
                  <a:ext uri="{FF2B5EF4-FFF2-40B4-BE49-F238E27FC236}">
                    <a16:creationId xmlns:a16="http://schemas.microsoft.com/office/drawing/2014/main" id="{CA66FD6A-2449-3E5D-C49A-E95756D3C7E7}"/>
                  </a:ext>
                </a:extLst>
              </p:cNvPr>
              <p:cNvPicPr/>
              <p:nvPr/>
            </p:nvPicPr>
            <p:blipFill>
              <a:blip r:embed="rId39"/>
              <a:stretch>
                <a:fillRect/>
              </a:stretch>
            </p:blipFill>
            <p:spPr>
              <a:xfrm>
                <a:off x="4734261" y="4235484"/>
                <a:ext cx="4262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1ADA1625-0E5E-5AD6-74C6-E1344EDB5062}"/>
                  </a:ext>
                </a:extLst>
              </p14:cNvPr>
              <p14:cNvContentPartPr/>
              <p14:nvPr/>
            </p14:nvContentPartPr>
            <p14:xfrm>
              <a:off x="4496661" y="4671084"/>
              <a:ext cx="21960" cy="28800"/>
            </p14:xfrm>
          </p:contentPart>
        </mc:Choice>
        <mc:Fallback>
          <p:pic>
            <p:nvPicPr>
              <p:cNvPr id="26" name="Ink 25">
                <a:extLst>
                  <a:ext uri="{FF2B5EF4-FFF2-40B4-BE49-F238E27FC236}">
                    <a16:creationId xmlns:a16="http://schemas.microsoft.com/office/drawing/2014/main" id="{1ADA1625-0E5E-5AD6-74C6-E1344EDB5062}"/>
                  </a:ext>
                </a:extLst>
              </p:cNvPr>
              <p:cNvPicPr/>
              <p:nvPr/>
            </p:nvPicPr>
            <p:blipFill>
              <a:blip r:embed="rId41"/>
              <a:stretch>
                <a:fillRect/>
              </a:stretch>
            </p:blipFill>
            <p:spPr>
              <a:xfrm>
                <a:off x="4479021" y="4653444"/>
                <a:ext cx="57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8FFA9D25-536B-AC01-5CB7-1634F46E3C9D}"/>
                  </a:ext>
                </a:extLst>
              </p14:cNvPr>
              <p14:cNvContentPartPr/>
              <p14:nvPr/>
            </p14:nvContentPartPr>
            <p14:xfrm>
              <a:off x="5017581" y="5727324"/>
              <a:ext cx="47880" cy="12240"/>
            </p14:xfrm>
          </p:contentPart>
        </mc:Choice>
        <mc:Fallback>
          <p:pic>
            <p:nvPicPr>
              <p:cNvPr id="27" name="Ink 26">
                <a:extLst>
                  <a:ext uri="{FF2B5EF4-FFF2-40B4-BE49-F238E27FC236}">
                    <a16:creationId xmlns:a16="http://schemas.microsoft.com/office/drawing/2014/main" id="{8FFA9D25-536B-AC01-5CB7-1634F46E3C9D}"/>
                  </a:ext>
                </a:extLst>
              </p:cNvPr>
              <p:cNvPicPr/>
              <p:nvPr/>
            </p:nvPicPr>
            <p:blipFill>
              <a:blip r:embed="rId43"/>
              <a:stretch>
                <a:fillRect/>
              </a:stretch>
            </p:blipFill>
            <p:spPr>
              <a:xfrm>
                <a:off x="4999941" y="5709684"/>
                <a:ext cx="83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29F72550-3AFB-98AB-228E-3A022A8036B0}"/>
                  </a:ext>
                </a:extLst>
              </p14:cNvPr>
              <p14:cNvContentPartPr/>
              <p14:nvPr/>
            </p14:nvContentPartPr>
            <p14:xfrm>
              <a:off x="8812341" y="5783484"/>
              <a:ext cx="28080" cy="22680"/>
            </p14:xfrm>
          </p:contentPart>
        </mc:Choice>
        <mc:Fallback>
          <p:pic>
            <p:nvPicPr>
              <p:cNvPr id="28" name="Ink 27">
                <a:extLst>
                  <a:ext uri="{FF2B5EF4-FFF2-40B4-BE49-F238E27FC236}">
                    <a16:creationId xmlns:a16="http://schemas.microsoft.com/office/drawing/2014/main" id="{29F72550-3AFB-98AB-228E-3A022A8036B0}"/>
                  </a:ext>
                </a:extLst>
              </p:cNvPr>
              <p:cNvPicPr/>
              <p:nvPr/>
            </p:nvPicPr>
            <p:blipFill>
              <a:blip r:embed="rId45"/>
              <a:stretch>
                <a:fillRect/>
              </a:stretch>
            </p:blipFill>
            <p:spPr>
              <a:xfrm>
                <a:off x="8794341" y="5765484"/>
                <a:ext cx="63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1BF79D91-8104-BCD8-FBC2-8F4432644C18}"/>
                  </a:ext>
                </a:extLst>
              </p14:cNvPr>
              <p14:cNvContentPartPr/>
              <p14:nvPr/>
            </p14:nvContentPartPr>
            <p14:xfrm>
              <a:off x="1243341" y="5985444"/>
              <a:ext cx="120240" cy="56520"/>
            </p14:xfrm>
          </p:contentPart>
        </mc:Choice>
        <mc:Fallback>
          <p:pic>
            <p:nvPicPr>
              <p:cNvPr id="29" name="Ink 28">
                <a:extLst>
                  <a:ext uri="{FF2B5EF4-FFF2-40B4-BE49-F238E27FC236}">
                    <a16:creationId xmlns:a16="http://schemas.microsoft.com/office/drawing/2014/main" id="{1BF79D91-8104-BCD8-FBC2-8F4432644C18}"/>
                  </a:ext>
                </a:extLst>
              </p:cNvPr>
              <p:cNvPicPr/>
              <p:nvPr/>
            </p:nvPicPr>
            <p:blipFill>
              <a:blip r:embed="rId47"/>
              <a:stretch>
                <a:fillRect/>
              </a:stretch>
            </p:blipFill>
            <p:spPr>
              <a:xfrm>
                <a:off x="1225341" y="5967444"/>
                <a:ext cx="155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112DD559-4CA6-D6E5-F044-4CD64CBCF7AA}"/>
                  </a:ext>
                </a:extLst>
              </p14:cNvPr>
              <p14:cNvContentPartPr/>
              <p14:nvPr/>
            </p14:nvContentPartPr>
            <p14:xfrm>
              <a:off x="2649501" y="6000204"/>
              <a:ext cx="63000" cy="16200"/>
            </p14:xfrm>
          </p:contentPart>
        </mc:Choice>
        <mc:Fallback>
          <p:pic>
            <p:nvPicPr>
              <p:cNvPr id="30" name="Ink 29">
                <a:extLst>
                  <a:ext uri="{FF2B5EF4-FFF2-40B4-BE49-F238E27FC236}">
                    <a16:creationId xmlns:a16="http://schemas.microsoft.com/office/drawing/2014/main" id="{112DD559-4CA6-D6E5-F044-4CD64CBCF7AA}"/>
                  </a:ext>
                </a:extLst>
              </p:cNvPr>
              <p:cNvPicPr/>
              <p:nvPr/>
            </p:nvPicPr>
            <p:blipFill>
              <a:blip r:embed="rId49"/>
              <a:stretch>
                <a:fillRect/>
              </a:stretch>
            </p:blipFill>
            <p:spPr>
              <a:xfrm>
                <a:off x="2631501" y="5982204"/>
                <a:ext cx="98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68808E35-35E4-9360-7339-8F105BC25945}"/>
                  </a:ext>
                </a:extLst>
              </p14:cNvPr>
              <p14:cNvContentPartPr/>
              <p14:nvPr/>
            </p14:nvContentPartPr>
            <p14:xfrm>
              <a:off x="4057461" y="6013884"/>
              <a:ext cx="234000" cy="73440"/>
            </p14:xfrm>
          </p:contentPart>
        </mc:Choice>
        <mc:Fallback>
          <p:pic>
            <p:nvPicPr>
              <p:cNvPr id="31" name="Ink 30">
                <a:extLst>
                  <a:ext uri="{FF2B5EF4-FFF2-40B4-BE49-F238E27FC236}">
                    <a16:creationId xmlns:a16="http://schemas.microsoft.com/office/drawing/2014/main" id="{68808E35-35E4-9360-7339-8F105BC25945}"/>
                  </a:ext>
                </a:extLst>
              </p:cNvPr>
              <p:cNvPicPr/>
              <p:nvPr/>
            </p:nvPicPr>
            <p:blipFill>
              <a:blip r:embed="rId51"/>
              <a:stretch>
                <a:fillRect/>
              </a:stretch>
            </p:blipFill>
            <p:spPr>
              <a:xfrm>
                <a:off x="4039461" y="5996244"/>
                <a:ext cx="269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2D274AA6-4001-D8DF-40FF-63DD5FE51F9C}"/>
                  </a:ext>
                </a:extLst>
              </p14:cNvPr>
              <p14:cNvContentPartPr/>
              <p14:nvPr/>
            </p14:nvContentPartPr>
            <p14:xfrm>
              <a:off x="5389821" y="6127284"/>
              <a:ext cx="110880" cy="6840"/>
            </p14:xfrm>
          </p:contentPart>
        </mc:Choice>
        <mc:Fallback>
          <p:pic>
            <p:nvPicPr>
              <p:cNvPr id="32" name="Ink 31">
                <a:extLst>
                  <a:ext uri="{FF2B5EF4-FFF2-40B4-BE49-F238E27FC236}">
                    <a16:creationId xmlns:a16="http://schemas.microsoft.com/office/drawing/2014/main" id="{2D274AA6-4001-D8DF-40FF-63DD5FE51F9C}"/>
                  </a:ext>
                </a:extLst>
              </p:cNvPr>
              <p:cNvPicPr/>
              <p:nvPr/>
            </p:nvPicPr>
            <p:blipFill>
              <a:blip r:embed="rId53"/>
              <a:stretch>
                <a:fillRect/>
              </a:stretch>
            </p:blipFill>
            <p:spPr>
              <a:xfrm>
                <a:off x="5371821" y="6109284"/>
                <a:ext cx="146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D672BA64-B84E-A5CE-837A-0DAB3643D869}"/>
                  </a:ext>
                </a:extLst>
              </p14:cNvPr>
              <p14:cNvContentPartPr/>
              <p14:nvPr/>
            </p14:nvContentPartPr>
            <p14:xfrm>
              <a:off x="7206741" y="6179124"/>
              <a:ext cx="18720" cy="3600"/>
            </p14:xfrm>
          </p:contentPart>
        </mc:Choice>
        <mc:Fallback>
          <p:pic>
            <p:nvPicPr>
              <p:cNvPr id="33" name="Ink 32">
                <a:extLst>
                  <a:ext uri="{FF2B5EF4-FFF2-40B4-BE49-F238E27FC236}">
                    <a16:creationId xmlns:a16="http://schemas.microsoft.com/office/drawing/2014/main" id="{D672BA64-B84E-A5CE-837A-0DAB3643D869}"/>
                  </a:ext>
                </a:extLst>
              </p:cNvPr>
              <p:cNvPicPr/>
              <p:nvPr/>
            </p:nvPicPr>
            <p:blipFill>
              <a:blip r:embed="rId55"/>
              <a:stretch>
                <a:fillRect/>
              </a:stretch>
            </p:blipFill>
            <p:spPr>
              <a:xfrm>
                <a:off x="7188741" y="6161484"/>
                <a:ext cx="54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Ink 33">
                <a:extLst>
                  <a:ext uri="{FF2B5EF4-FFF2-40B4-BE49-F238E27FC236}">
                    <a16:creationId xmlns:a16="http://schemas.microsoft.com/office/drawing/2014/main" id="{308C1787-110B-8FC9-F3E9-DBC6058A0D81}"/>
                  </a:ext>
                </a:extLst>
              </p14:cNvPr>
              <p14:cNvContentPartPr/>
              <p14:nvPr/>
            </p14:nvContentPartPr>
            <p14:xfrm>
              <a:off x="8181261" y="6076884"/>
              <a:ext cx="873000" cy="26640"/>
            </p14:xfrm>
          </p:contentPart>
        </mc:Choice>
        <mc:Fallback>
          <p:pic>
            <p:nvPicPr>
              <p:cNvPr id="34" name="Ink 33">
                <a:extLst>
                  <a:ext uri="{FF2B5EF4-FFF2-40B4-BE49-F238E27FC236}">
                    <a16:creationId xmlns:a16="http://schemas.microsoft.com/office/drawing/2014/main" id="{308C1787-110B-8FC9-F3E9-DBC6058A0D81}"/>
                  </a:ext>
                </a:extLst>
              </p:cNvPr>
              <p:cNvPicPr/>
              <p:nvPr/>
            </p:nvPicPr>
            <p:blipFill>
              <a:blip r:embed="rId57"/>
              <a:stretch>
                <a:fillRect/>
              </a:stretch>
            </p:blipFill>
            <p:spPr>
              <a:xfrm>
                <a:off x="8163621" y="6059244"/>
                <a:ext cx="908640" cy="62280"/>
              </a:xfrm>
              <a:prstGeom prst="rect">
                <a:avLst/>
              </a:prstGeom>
            </p:spPr>
          </p:pic>
        </mc:Fallback>
      </mc:AlternateContent>
    </p:spTree>
    <p:extLst>
      <p:ext uri="{BB962C8B-B14F-4D97-AF65-F5344CB8AC3E}">
        <p14:creationId xmlns:p14="http://schemas.microsoft.com/office/powerpoint/2010/main" val="129855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150455" cy="431425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251613" y="49937"/>
            <a:ext cx="9898841" cy="3985706"/>
          </a:xfrm>
          <a:prstGeom prst="rect">
            <a:avLst/>
          </a:prstGeom>
          <a:noFill/>
        </p:spPr>
        <p:txBody>
          <a:bodyPr wrap="square">
            <a:spAutoFit/>
          </a:bodyPr>
          <a:lstStyle/>
          <a:p>
            <a:pPr rtl="1">
              <a:spcBef>
                <a:spcPts val="0"/>
              </a:spcBef>
              <a:spcAft>
                <a:spcPts val="0"/>
              </a:spcAft>
            </a:pPr>
            <a:r>
              <a:rPr lang="en-US" sz="2300" b="1" i="0" u="none" strike="noStrike" dirty="0">
                <a:solidFill>
                  <a:srgbClr val="FFC000"/>
                </a:solidFill>
                <a:effectLst/>
                <a:latin typeface="Arial" panose="020B0604020202020204" pitchFamily="34" charset="0"/>
                <a:cs typeface="+mj-cs"/>
              </a:rPr>
              <a:t>Ibn Ezra on Isaiah 24:21:1</a:t>
            </a:r>
          </a:p>
          <a:p>
            <a:pPr rtl="1">
              <a:spcBef>
                <a:spcPts val="0"/>
              </a:spcBef>
              <a:spcAft>
                <a:spcPts val="0"/>
              </a:spcAft>
            </a:pPr>
            <a:r>
              <a:rPr lang="en-US" sz="2300" i="0" u="none" strike="noStrike" dirty="0">
                <a:solidFill>
                  <a:srgbClr val="FFC000"/>
                </a:solidFill>
                <a:effectLst/>
                <a:latin typeface="Arial" panose="020B0604020202020204" pitchFamily="34" charset="0"/>
                <a:cs typeface="+mj-cs"/>
              </a:rPr>
              <a:t>Many refer this prediction to an eclipse of the sun and moon; but more correctly it is referred to the angels, that are ready to assist or to attack a nation. Comp. </a:t>
            </a:r>
            <a:r>
              <a:rPr lang="en-US" sz="2300" i="0" u="none" strike="noStrike" dirty="0">
                <a:solidFill>
                  <a:srgbClr val="00B0F0"/>
                </a:solidFill>
                <a:effectLst/>
                <a:latin typeface="Arial" panose="020B0604020202020204" pitchFamily="34" charset="0"/>
                <a:cs typeface="+mj-cs"/>
              </a:rPr>
              <a:t>Dan. 10:13, 20</a:t>
            </a:r>
            <a:r>
              <a:rPr lang="en-US" sz="2300" i="0" u="none" strike="noStrike" dirty="0">
                <a:solidFill>
                  <a:srgbClr val="FFC000"/>
                </a:solidFill>
                <a:effectLst/>
                <a:latin typeface="Arial" panose="020B0604020202020204" pitchFamily="34" charset="0"/>
                <a:cs typeface="+mj-cs"/>
              </a:rPr>
              <a:t>. These words are therefore followed by: the kings of the earth on the earth; for the reign of the kings is in </a:t>
            </a:r>
            <a:r>
              <a:rPr lang="en-US" sz="2300" i="0" u="none" strike="noStrike" dirty="0" err="1">
                <a:solidFill>
                  <a:srgbClr val="FFC000"/>
                </a:solidFill>
                <a:effectLst/>
                <a:latin typeface="Arial" panose="020B0604020202020204" pitchFamily="34" charset="0"/>
                <a:cs typeface="+mj-cs"/>
              </a:rPr>
              <a:t>connexion</a:t>
            </a:r>
            <a:r>
              <a:rPr lang="en-US" sz="2300" i="0" u="none" strike="noStrike" dirty="0">
                <a:solidFill>
                  <a:srgbClr val="FFC000"/>
                </a:solidFill>
                <a:effectLst/>
                <a:latin typeface="Arial" panose="020B0604020202020204" pitchFamily="34" charset="0"/>
                <a:cs typeface="+mj-cs"/>
              </a:rPr>
              <a:t> with the reign of the angels. Those unknown causes that govern the destinies of men and nations are </a:t>
            </a:r>
            <a:r>
              <a:rPr lang="en-US" sz="2300" i="0" u="none" strike="noStrike">
                <a:solidFill>
                  <a:srgbClr val="FFC000"/>
                </a:solidFill>
                <a:effectLst/>
                <a:latin typeface="Arial" panose="020B0604020202020204" pitchFamily="34" charset="0"/>
                <a:cs typeface="+mj-cs"/>
              </a:rPr>
              <a:t>sometimes personified and </a:t>
            </a:r>
            <a:r>
              <a:rPr lang="en-US" sz="2300" i="0" u="none" strike="noStrike" dirty="0">
                <a:solidFill>
                  <a:srgbClr val="FFC000"/>
                </a:solidFill>
                <a:effectLst/>
                <a:latin typeface="Arial" panose="020B0604020202020204" pitchFamily="34" charset="0"/>
                <a:cs typeface="+mj-cs"/>
              </a:rPr>
              <a:t>represented as the messengers or angels of the Lord. Each nation is therefore said to have its angel above, in whose hand its destiny is placed, and the prosperity or the misfortune of a nation is made dependent on the success or failure of its representative angel above.</a:t>
            </a:r>
          </a:p>
        </p:txBody>
      </p:sp>
      <p:grpSp>
        <p:nvGrpSpPr>
          <p:cNvPr id="9" name="Group 8">
            <a:extLst>
              <a:ext uri="{FF2B5EF4-FFF2-40B4-BE49-F238E27FC236}">
                <a16:creationId xmlns:a16="http://schemas.microsoft.com/office/drawing/2014/main" id="{86AF46D8-F047-7C34-1D37-CF960491A7B4}"/>
              </a:ext>
            </a:extLst>
          </p:cNvPr>
          <p:cNvGrpSpPr/>
          <p:nvPr/>
        </p:nvGrpSpPr>
        <p:grpSpPr>
          <a:xfrm>
            <a:off x="4234581" y="75684"/>
            <a:ext cx="294120" cy="369720"/>
            <a:chOff x="4234581" y="75684"/>
            <a:chExt cx="294120" cy="369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5F3025D-8B3D-2BC9-5EC0-D058253AB678}"/>
                    </a:ext>
                  </a:extLst>
                </p14:cNvPr>
                <p14:cNvContentPartPr/>
                <p14:nvPr/>
              </p14:nvContentPartPr>
              <p14:xfrm>
                <a:off x="4265541" y="149124"/>
                <a:ext cx="189360" cy="178200"/>
              </p14:xfrm>
            </p:contentPart>
          </mc:Choice>
          <mc:Fallback>
            <p:pic>
              <p:nvPicPr>
                <p:cNvPr id="2" name="Ink 1">
                  <a:extLst>
                    <a:ext uri="{FF2B5EF4-FFF2-40B4-BE49-F238E27FC236}">
                      <a16:creationId xmlns:a16="http://schemas.microsoft.com/office/drawing/2014/main" id="{A5F3025D-8B3D-2BC9-5EC0-D058253AB678}"/>
                    </a:ext>
                  </a:extLst>
                </p:cNvPr>
                <p:cNvPicPr/>
                <p:nvPr/>
              </p:nvPicPr>
              <p:blipFill>
                <a:blip r:embed="rId5"/>
                <a:stretch>
                  <a:fillRect/>
                </a:stretch>
              </p:blipFill>
              <p:spPr>
                <a:xfrm>
                  <a:off x="4247901" y="131484"/>
                  <a:ext cx="225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23C59F55-6EB6-34EB-C922-AE185057B89E}"/>
                    </a:ext>
                  </a:extLst>
                </p14:cNvPr>
                <p14:cNvContentPartPr/>
                <p14:nvPr/>
              </p14:nvContentPartPr>
              <p14:xfrm>
                <a:off x="4258341" y="75684"/>
                <a:ext cx="204480" cy="369720"/>
              </p14:xfrm>
            </p:contentPart>
          </mc:Choice>
          <mc:Fallback>
            <p:pic>
              <p:nvPicPr>
                <p:cNvPr id="3" name="Ink 2">
                  <a:extLst>
                    <a:ext uri="{FF2B5EF4-FFF2-40B4-BE49-F238E27FC236}">
                      <a16:creationId xmlns:a16="http://schemas.microsoft.com/office/drawing/2014/main" id="{23C59F55-6EB6-34EB-C922-AE185057B89E}"/>
                    </a:ext>
                  </a:extLst>
                </p:cNvPr>
                <p:cNvPicPr/>
                <p:nvPr/>
              </p:nvPicPr>
              <p:blipFill>
                <a:blip r:embed="rId7"/>
                <a:stretch>
                  <a:fillRect/>
                </a:stretch>
              </p:blipFill>
              <p:spPr>
                <a:xfrm>
                  <a:off x="4240701" y="57684"/>
                  <a:ext cx="24012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5BC4B61-CC2C-A473-0702-3AB45B088F18}"/>
                    </a:ext>
                  </a:extLst>
                </p14:cNvPr>
                <p14:cNvContentPartPr/>
                <p14:nvPr/>
              </p14:nvContentPartPr>
              <p14:xfrm>
                <a:off x="4397301" y="78924"/>
                <a:ext cx="61560" cy="360000"/>
              </p14:xfrm>
            </p:contentPart>
          </mc:Choice>
          <mc:Fallback>
            <p:pic>
              <p:nvPicPr>
                <p:cNvPr id="4" name="Ink 3">
                  <a:extLst>
                    <a:ext uri="{FF2B5EF4-FFF2-40B4-BE49-F238E27FC236}">
                      <a16:creationId xmlns:a16="http://schemas.microsoft.com/office/drawing/2014/main" id="{A5BC4B61-CC2C-A473-0702-3AB45B088F18}"/>
                    </a:ext>
                  </a:extLst>
                </p:cNvPr>
                <p:cNvPicPr/>
                <p:nvPr/>
              </p:nvPicPr>
              <p:blipFill>
                <a:blip r:embed="rId9"/>
                <a:stretch>
                  <a:fillRect/>
                </a:stretch>
              </p:blipFill>
              <p:spPr>
                <a:xfrm>
                  <a:off x="4379301" y="61284"/>
                  <a:ext cx="9720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22FD9B4-5F7E-8DEC-86F9-6B3AE4A36C0F}"/>
                    </a:ext>
                  </a:extLst>
                </p14:cNvPr>
                <p14:cNvContentPartPr/>
                <p14:nvPr/>
              </p14:nvContentPartPr>
              <p14:xfrm>
                <a:off x="4234581" y="163164"/>
                <a:ext cx="294120" cy="45000"/>
              </p14:xfrm>
            </p:contentPart>
          </mc:Choice>
          <mc:Fallback>
            <p:pic>
              <p:nvPicPr>
                <p:cNvPr id="7" name="Ink 6">
                  <a:extLst>
                    <a:ext uri="{FF2B5EF4-FFF2-40B4-BE49-F238E27FC236}">
                      <a16:creationId xmlns:a16="http://schemas.microsoft.com/office/drawing/2014/main" id="{E22FD9B4-5F7E-8DEC-86F9-6B3AE4A36C0F}"/>
                    </a:ext>
                  </a:extLst>
                </p:cNvPr>
                <p:cNvPicPr/>
                <p:nvPr/>
              </p:nvPicPr>
              <p:blipFill>
                <a:blip r:embed="rId11"/>
                <a:stretch>
                  <a:fillRect/>
                </a:stretch>
              </p:blipFill>
              <p:spPr>
                <a:xfrm>
                  <a:off x="4216941" y="145164"/>
                  <a:ext cx="32976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FA69B1E-0FF4-C4BF-3D6B-45BAAC181DFA}"/>
                  </a:ext>
                </a:extLst>
              </p14:cNvPr>
              <p14:cNvContentPartPr/>
              <p14:nvPr/>
            </p14:nvContentPartPr>
            <p14:xfrm>
              <a:off x="7607781" y="827724"/>
              <a:ext cx="5760" cy="20160"/>
            </p14:xfrm>
          </p:contentPart>
        </mc:Choice>
        <mc:Fallback>
          <p:pic>
            <p:nvPicPr>
              <p:cNvPr id="11" name="Ink 10">
                <a:extLst>
                  <a:ext uri="{FF2B5EF4-FFF2-40B4-BE49-F238E27FC236}">
                    <a16:creationId xmlns:a16="http://schemas.microsoft.com/office/drawing/2014/main" id="{8FA69B1E-0FF4-C4BF-3D6B-45BAAC181DFA}"/>
                  </a:ext>
                </a:extLst>
              </p:cNvPr>
              <p:cNvPicPr/>
              <p:nvPr/>
            </p:nvPicPr>
            <p:blipFill>
              <a:blip r:embed="rId13"/>
              <a:stretch>
                <a:fillRect/>
              </a:stretch>
            </p:blipFill>
            <p:spPr>
              <a:xfrm>
                <a:off x="7589781" y="809724"/>
                <a:ext cx="41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7EFAE39-962C-B36E-B1DA-48838213A5E5}"/>
                  </a:ext>
                </a:extLst>
              </p14:cNvPr>
              <p14:cNvContentPartPr/>
              <p14:nvPr/>
            </p14:nvContentPartPr>
            <p14:xfrm>
              <a:off x="8641701" y="726204"/>
              <a:ext cx="184680" cy="74160"/>
            </p14:xfrm>
          </p:contentPart>
        </mc:Choice>
        <mc:Fallback>
          <p:pic>
            <p:nvPicPr>
              <p:cNvPr id="12" name="Ink 11">
                <a:extLst>
                  <a:ext uri="{FF2B5EF4-FFF2-40B4-BE49-F238E27FC236}">
                    <a16:creationId xmlns:a16="http://schemas.microsoft.com/office/drawing/2014/main" id="{77EFAE39-962C-B36E-B1DA-48838213A5E5}"/>
                  </a:ext>
                </a:extLst>
              </p:cNvPr>
              <p:cNvPicPr/>
              <p:nvPr/>
            </p:nvPicPr>
            <p:blipFill>
              <a:blip r:embed="rId15"/>
              <a:stretch>
                <a:fillRect/>
              </a:stretch>
            </p:blipFill>
            <p:spPr>
              <a:xfrm>
                <a:off x="8624061" y="708564"/>
                <a:ext cx="220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E7E9B9F-237C-AA4B-A329-F2EF19139DBE}"/>
                  </a:ext>
                </a:extLst>
              </p14:cNvPr>
              <p14:cNvContentPartPr/>
              <p14:nvPr/>
            </p14:nvContentPartPr>
            <p14:xfrm>
              <a:off x="2134341" y="1117524"/>
              <a:ext cx="2523960" cy="114120"/>
            </p14:xfrm>
          </p:contentPart>
        </mc:Choice>
        <mc:Fallback>
          <p:pic>
            <p:nvPicPr>
              <p:cNvPr id="13" name="Ink 12">
                <a:extLst>
                  <a:ext uri="{FF2B5EF4-FFF2-40B4-BE49-F238E27FC236}">
                    <a16:creationId xmlns:a16="http://schemas.microsoft.com/office/drawing/2014/main" id="{4E7E9B9F-237C-AA4B-A329-F2EF19139DBE}"/>
                  </a:ext>
                </a:extLst>
              </p:cNvPr>
              <p:cNvPicPr/>
              <p:nvPr/>
            </p:nvPicPr>
            <p:blipFill>
              <a:blip r:embed="rId17"/>
              <a:stretch>
                <a:fillRect/>
              </a:stretch>
            </p:blipFill>
            <p:spPr>
              <a:xfrm>
                <a:off x="2116701" y="1099884"/>
                <a:ext cx="2559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DDF77E3-8862-D8CC-C71A-6BCA63EFCE05}"/>
                  </a:ext>
                </a:extLst>
              </p14:cNvPr>
              <p14:cNvContentPartPr/>
              <p14:nvPr/>
            </p14:nvContentPartPr>
            <p14:xfrm>
              <a:off x="9634221" y="1422444"/>
              <a:ext cx="113760" cy="48600"/>
            </p14:xfrm>
          </p:contentPart>
        </mc:Choice>
        <mc:Fallback>
          <p:pic>
            <p:nvPicPr>
              <p:cNvPr id="14" name="Ink 13">
                <a:extLst>
                  <a:ext uri="{FF2B5EF4-FFF2-40B4-BE49-F238E27FC236}">
                    <a16:creationId xmlns:a16="http://schemas.microsoft.com/office/drawing/2014/main" id="{2DDF77E3-8862-D8CC-C71A-6BCA63EFCE05}"/>
                  </a:ext>
                </a:extLst>
              </p:cNvPr>
              <p:cNvPicPr/>
              <p:nvPr/>
            </p:nvPicPr>
            <p:blipFill>
              <a:blip r:embed="rId19"/>
              <a:stretch>
                <a:fillRect/>
              </a:stretch>
            </p:blipFill>
            <p:spPr>
              <a:xfrm>
                <a:off x="9616221" y="1404444"/>
                <a:ext cx="149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2AD01EF-3888-F459-8955-3D64EDCC383E}"/>
                  </a:ext>
                </a:extLst>
              </p14:cNvPr>
              <p14:cNvContentPartPr/>
              <p14:nvPr/>
            </p14:nvContentPartPr>
            <p14:xfrm>
              <a:off x="8760141" y="2170524"/>
              <a:ext cx="86760" cy="34560"/>
            </p14:xfrm>
          </p:contentPart>
        </mc:Choice>
        <mc:Fallback>
          <p:pic>
            <p:nvPicPr>
              <p:cNvPr id="15" name="Ink 14">
                <a:extLst>
                  <a:ext uri="{FF2B5EF4-FFF2-40B4-BE49-F238E27FC236}">
                    <a16:creationId xmlns:a16="http://schemas.microsoft.com/office/drawing/2014/main" id="{72AD01EF-3888-F459-8955-3D64EDCC383E}"/>
                  </a:ext>
                </a:extLst>
              </p:cNvPr>
              <p:cNvPicPr/>
              <p:nvPr/>
            </p:nvPicPr>
            <p:blipFill>
              <a:blip r:embed="rId21"/>
              <a:stretch>
                <a:fillRect/>
              </a:stretch>
            </p:blipFill>
            <p:spPr>
              <a:xfrm>
                <a:off x="8742501" y="2152524"/>
                <a:ext cx="122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1D0FF66-0B5E-8489-1FD6-B8073F0CBE8D}"/>
                  </a:ext>
                </a:extLst>
              </p14:cNvPr>
              <p14:cNvContentPartPr/>
              <p14:nvPr/>
            </p14:nvContentPartPr>
            <p14:xfrm>
              <a:off x="9000621" y="2533044"/>
              <a:ext cx="530640" cy="49320"/>
            </p14:xfrm>
          </p:contentPart>
        </mc:Choice>
        <mc:Fallback>
          <p:pic>
            <p:nvPicPr>
              <p:cNvPr id="16" name="Ink 15">
                <a:extLst>
                  <a:ext uri="{FF2B5EF4-FFF2-40B4-BE49-F238E27FC236}">
                    <a16:creationId xmlns:a16="http://schemas.microsoft.com/office/drawing/2014/main" id="{F1D0FF66-0B5E-8489-1FD6-B8073F0CBE8D}"/>
                  </a:ext>
                </a:extLst>
              </p:cNvPr>
              <p:cNvPicPr/>
              <p:nvPr/>
            </p:nvPicPr>
            <p:blipFill>
              <a:blip r:embed="rId23"/>
              <a:stretch>
                <a:fillRect/>
              </a:stretch>
            </p:blipFill>
            <p:spPr>
              <a:xfrm>
                <a:off x="8982981" y="2515404"/>
                <a:ext cx="566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E8D0C82-BD67-D899-BACB-8E12326D4BFE}"/>
                  </a:ext>
                </a:extLst>
              </p14:cNvPr>
              <p14:cNvContentPartPr/>
              <p14:nvPr/>
            </p14:nvContentPartPr>
            <p14:xfrm>
              <a:off x="9700101" y="2857404"/>
              <a:ext cx="29880" cy="12960"/>
            </p14:xfrm>
          </p:contentPart>
        </mc:Choice>
        <mc:Fallback>
          <p:pic>
            <p:nvPicPr>
              <p:cNvPr id="17" name="Ink 16">
                <a:extLst>
                  <a:ext uri="{FF2B5EF4-FFF2-40B4-BE49-F238E27FC236}">
                    <a16:creationId xmlns:a16="http://schemas.microsoft.com/office/drawing/2014/main" id="{BE8D0C82-BD67-D899-BACB-8E12326D4BFE}"/>
                  </a:ext>
                </a:extLst>
              </p:cNvPr>
              <p:cNvPicPr/>
              <p:nvPr/>
            </p:nvPicPr>
            <p:blipFill>
              <a:blip r:embed="rId25"/>
              <a:stretch>
                <a:fillRect/>
              </a:stretch>
            </p:blipFill>
            <p:spPr>
              <a:xfrm>
                <a:off x="9682101" y="2839404"/>
                <a:ext cx="65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6544239-3864-E3F7-F072-7E3F7DA96435}"/>
                  </a:ext>
                </a:extLst>
              </p14:cNvPr>
              <p14:cNvContentPartPr/>
              <p14:nvPr/>
            </p14:nvContentPartPr>
            <p14:xfrm>
              <a:off x="5882301" y="2882604"/>
              <a:ext cx="3785760" cy="84600"/>
            </p14:xfrm>
          </p:contentPart>
        </mc:Choice>
        <mc:Fallback>
          <p:pic>
            <p:nvPicPr>
              <p:cNvPr id="18" name="Ink 17">
                <a:extLst>
                  <a:ext uri="{FF2B5EF4-FFF2-40B4-BE49-F238E27FC236}">
                    <a16:creationId xmlns:a16="http://schemas.microsoft.com/office/drawing/2014/main" id="{D6544239-3864-E3F7-F072-7E3F7DA96435}"/>
                  </a:ext>
                </a:extLst>
              </p:cNvPr>
              <p:cNvPicPr/>
              <p:nvPr/>
            </p:nvPicPr>
            <p:blipFill>
              <a:blip r:embed="rId27"/>
              <a:stretch>
                <a:fillRect/>
              </a:stretch>
            </p:blipFill>
            <p:spPr>
              <a:xfrm>
                <a:off x="5864661" y="2864604"/>
                <a:ext cx="3821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10EE170-488E-6986-4746-F460BC4AE169}"/>
                  </a:ext>
                </a:extLst>
              </p14:cNvPr>
              <p14:cNvContentPartPr/>
              <p14:nvPr/>
            </p14:nvContentPartPr>
            <p14:xfrm>
              <a:off x="342621" y="3224604"/>
              <a:ext cx="2570760" cy="49320"/>
            </p14:xfrm>
          </p:contentPart>
        </mc:Choice>
        <mc:Fallback>
          <p:pic>
            <p:nvPicPr>
              <p:cNvPr id="19" name="Ink 18">
                <a:extLst>
                  <a:ext uri="{FF2B5EF4-FFF2-40B4-BE49-F238E27FC236}">
                    <a16:creationId xmlns:a16="http://schemas.microsoft.com/office/drawing/2014/main" id="{D10EE170-488E-6986-4746-F460BC4AE169}"/>
                  </a:ext>
                </a:extLst>
              </p:cNvPr>
              <p:cNvPicPr/>
              <p:nvPr/>
            </p:nvPicPr>
            <p:blipFill>
              <a:blip r:embed="rId29"/>
              <a:stretch>
                <a:fillRect/>
              </a:stretch>
            </p:blipFill>
            <p:spPr>
              <a:xfrm>
                <a:off x="324621" y="3206964"/>
                <a:ext cx="2606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1B69E2F8-F111-94EB-5013-1F97B837D29F}"/>
                  </a:ext>
                </a:extLst>
              </p14:cNvPr>
              <p14:cNvContentPartPr/>
              <p14:nvPr/>
            </p14:nvContentPartPr>
            <p14:xfrm>
              <a:off x="1061541" y="3902844"/>
              <a:ext cx="4399560" cy="109440"/>
            </p14:xfrm>
          </p:contentPart>
        </mc:Choice>
        <mc:Fallback>
          <p:pic>
            <p:nvPicPr>
              <p:cNvPr id="20" name="Ink 19">
                <a:extLst>
                  <a:ext uri="{FF2B5EF4-FFF2-40B4-BE49-F238E27FC236}">
                    <a16:creationId xmlns:a16="http://schemas.microsoft.com/office/drawing/2014/main" id="{1B69E2F8-F111-94EB-5013-1F97B837D29F}"/>
                  </a:ext>
                </a:extLst>
              </p:cNvPr>
              <p:cNvPicPr/>
              <p:nvPr/>
            </p:nvPicPr>
            <p:blipFill>
              <a:blip r:embed="rId31"/>
              <a:stretch>
                <a:fillRect/>
              </a:stretch>
            </p:blipFill>
            <p:spPr>
              <a:xfrm>
                <a:off x="1043901" y="3885204"/>
                <a:ext cx="4435200" cy="145080"/>
              </a:xfrm>
              <a:prstGeom prst="rect">
                <a:avLst/>
              </a:prstGeom>
            </p:spPr>
          </p:pic>
        </mc:Fallback>
      </mc:AlternateContent>
    </p:spTree>
    <p:extLst>
      <p:ext uri="{BB962C8B-B14F-4D97-AF65-F5344CB8AC3E}">
        <p14:creationId xmlns:p14="http://schemas.microsoft.com/office/powerpoint/2010/main" val="179283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83006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0049" y="387467"/>
            <a:ext cx="9076494" cy="5078313"/>
          </a:xfrm>
          <a:prstGeom prst="rect">
            <a:avLst/>
          </a:prstGeom>
          <a:noFill/>
        </p:spPr>
        <p:txBody>
          <a:bodyPr wrap="square" rtlCol="0">
            <a:spAutoFit/>
          </a:bodyPr>
          <a:lstStyle/>
          <a:p>
            <a:pPr algn="r"/>
            <a:r>
              <a:rPr lang="he-IL" sz="3600" b="1" dirty="0">
                <a:solidFill>
                  <a:srgbClr val="FFFF00"/>
                </a:solidFill>
                <a:cs typeface="+mj-cs"/>
              </a:rPr>
              <a:t>ספר משלי פרק ג</a:t>
            </a:r>
          </a:p>
          <a:p>
            <a:pPr algn="r"/>
            <a:r>
              <a:rPr lang="he-IL" sz="3600" dirty="0">
                <a:solidFill>
                  <a:srgbClr val="FFFF00"/>
                </a:solidFill>
                <a:cs typeface="+mj-cs"/>
              </a:rPr>
              <a:t>ה   בְּטַח אֶל-יְהֹוָה בְּכָל-</a:t>
            </a:r>
            <a:r>
              <a:rPr lang="he-IL" sz="3600" dirty="0">
                <a:solidFill>
                  <a:srgbClr val="00B0F0"/>
                </a:solidFill>
                <a:cs typeface="+mj-cs"/>
              </a:rPr>
              <a:t>לִבֶּך</a:t>
            </a:r>
            <a:r>
              <a:rPr lang="he-IL" sz="3600" dirty="0">
                <a:solidFill>
                  <a:srgbClr val="FFFF00"/>
                </a:solidFill>
                <a:cs typeface="+mj-cs"/>
              </a:rPr>
              <a:t>ָ וְאֶל-בִּינָתְךָ אַל-תִּשָּׁעֵן:</a:t>
            </a:r>
          </a:p>
          <a:p>
            <a:pPr algn="r"/>
            <a:endParaRPr lang="en-US" sz="3600" b="1" dirty="0">
              <a:solidFill>
                <a:schemeClr val="bg1"/>
              </a:solidFill>
              <a:cs typeface="+mj-cs"/>
            </a:endParaRPr>
          </a:p>
          <a:p>
            <a:r>
              <a:rPr lang="el-GR" sz="3600" dirty="0">
                <a:solidFill>
                  <a:srgbClr val="92D050"/>
                </a:solidFill>
                <a:cs typeface="+mj-cs"/>
              </a:rPr>
              <a:t>5 ἴσθι πεποιθὼς ἐν ὅλῃ </a:t>
            </a:r>
            <a:r>
              <a:rPr lang="el-GR" sz="3600" dirty="0">
                <a:solidFill>
                  <a:srgbClr val="00B0F0"/>
                </a:solidFill>
                <a:cs typeface="+mj-cs"/>
              </a:rPr>
              <a:t>καρδίᾳ</a:t>
            </a:r>
            <a:r>
              <a:rPr lang="el-GR" sz="3600" dirty="0">
                <a:solidFill>
                  <a:srgbClr val="92D050"/>
                </a:solidFill>
                <a:cs typeface="+mj-cs"/>
              </a:rPr>
              <a:t> ἐπὶ θεῷ,† ἐπὶ δὲ σῇ σοφίᾳ μὴ ἐπαίρου</a:t>
            </a:r>
          </a:p>
          <a:p>
            <a:pPr algn="r"/>
            <a:endParaRPr lang="el-GR" sz="3600" b="1" dirty="0">
              <a:solidFill>
                <a:schemeClr val="bg1"/>
              </a:solidFill>
              <a:cs typeface="+mj-cs"/>
            </a:endParaRPr>
          </a:p>
          <a:p>
            <a:r>
              <a:rPr lang="en-US" sz="3600" b="1" dirty="0" err="1">
                <a:solidFill>
                  <a:srgbClr val="FFC000"/>
                </a:solidFill>
                <a:cs typeface="+mj-cs"/>
              </a:rPr>
              <a:t>Mishley</a:t>
            </a:r>
            <a:r>
              <a:rPr lang="en-US" sz="3600" b="1" dirty="0">
                <a:solidFill>
                  <a:srgbClr val="FFC000"/>
                </a:solidFill>
                <a:cs typeface="+mj-cs"/>
              </a:rPr>
              <a:t> / Proverbs 3:5</a:t>
            </a:r>
          </a:p>
          <a:p>
            <a:r>
              <a:rPr lang="en-US" sz="3600" dirty="0">
                <a:solidFill>
                  <a:srgbClr val="FFC000"/>
                </a:solidFill>
                <a:cs typeface="+mj-cs"/>
              </a:rPr>
              <a:t>3:5 Trust in the Lord with all your heart, and do not lean on your own understanding.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0" name="Group 19">
            <a:extLst>
              <a:ext uri="{FF2B5EF4-FFF2-40B4-BE49-F238E27FC236}">
                <a16:creationId xmlns:a16="http://schemas.microsoft.com/office/drawing/2014/main" id="{05AF20D7-A292-1885-9069-D6DEE14B3754}"/>
              </a:ext>
            </a:extLst>
          </p:cNvPr>
          <p:cNvGrpSpPr/>
          <p:nvPr/>
        </p:nvGrpSpPr>
        <p:grpSpPr>
          <a:xfrm>
            <a:off x="5393781" y="891084"/>
            <a:ext cx="3467880" cy="878040"/>
            <a:chOff x="5393781" y="891084"/>
            <a:chExt cx="3467880" cy="8780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C680361-6FAE-B53D-E013-4C3562990E47}"/>
                    </a:ext>
                  </a:extLst>
                </p14:cNvPr>
                <p14:cNvContentPartPr/>
                <p14:nvPr/>
              </p14:nvContentPartPr>
              <p14:xfrm>
                <a:off x="8521821" y="1607844"/>
                <a:ext cx="339840" cy="87120"/>
              </p14:xfrm>
            </p:contentPart>
          </mc:Choice>
          <mc:Fallback>
            <p:pic>
              <p:nvPicPr>
                <p:cNvPr id="2" name="Ink 1">
                  <a:extLst>
                    <a:ext uri="{FF2B5EF4-FFF2-40B4-BE49-F238E27FC236}">
                      <a16:creationId xmlns:a16="http://schemas.microsoft.com/office/drawing/2014/main" id="{FC680361-6FAE-B53D-E013-4C3562990E47}"/>
                    </a:ext>
                  </a:extLst>
                </p:cNvPr>
                <p:cNvPicPr/>
                <p:nvPr/>
              </p:nvPicPr>
              <p:blipFill>
                <a:blip r:embed="rId5"/>
                <a:stretch>
                  <a:fillRect/>
                </a:stretch>
              </p:blipFill>
              <p:spPr>
                <a:xfrm>
                  <a:off x="8504181" y="1589844"/>
                  <a:ext cx="375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1608040-5A5A-6B9C-0B65-4A96258B9929}"/>
                    </a:ext>
                  </a:extLst>
                </p14:cNvPr>
                <p14:cNvContentPartPr/>
                <p14:nvPr/>
              </p14:nvContentPartPr>
              <p14:xfrm>
                <a:off x="7824501" y="1706124"/>
                <a:ext cx="449640" cy="37440"/>
              </p14:xfrm>
            </p:contentPart>
          </mc:Choice>
          <mc:Fallback>
            <p:pic>
              <p:nvPicPr>
                <p:cNvPr id="4" name="Ink 3">
                  <a:extLst>
                    <a:ext uri="{FF2B5EF4-FFF2-40B4-BE49-F238E27FC236}">
                      <a16:creationId xmlns:a16="http://schemas.microsoft.com/office/drawing/2014/main" id="{D1608040-5A5A-6B9C-0B65-4A96258B9929}"/>
                    </a:ext>
                  </a:extLst>
                </p:cNvPr>
                <p:cNvPicPr/>
                <p:nvPr/>
              </p:nvPicPr>
              <p:blipFill>
                <a:blip r:embed="rId7"/>
                <a:stretch>
                  <a:fillRect/>
                </a:stretch>
              </p:blipFill>
              <p:spPr>
                <a:xfrm>
                  <a:off x="7806501" y="1688124"/>
                  <a:ext cx="485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AEE3422-763E-8165-A534-E710E25B07CA}"/>
                    </a:ext>
                  </a:extLst>
                </p14:cNvPr>
                <p14:cNvContentPartPr/>
                <p14:nvPr/>
              </p14:nvContentPartPr>
              <p14:xfrm>
                <a:off x="6940701" y="1621524"/>
                <a:ext cx="707040" cy="86400"/>
              </p14:xfrm>
            </p:contentPart>
          </mc:Choice>
          <mc:Fallback>
            <p:pic>
              <p:nvPicPr>
                <p:cNvPr id="5" name="Ink 4">
                  <a:extLst>
                    <a:ext uri="{FF2B5EF4-FFF2-40B4-BE49-F238E27FC236}">
                      <a16:creationId xmlns:a16="http://schemas.microsoft.com/office/drawing/2014/main" id="{2AEE3422-763E-8165-A534-E710E25B07CA}"/>
                    </a:ext>
                  </a:extLst>
                </p:cNvPr>
                <p:cNvPicPr/>
                <p:nvPr/>
              </p:nvPicPr>
              <p:blipFill>
                <a:blip r:embed="rId9"/>
                <a:stretch>
                  <a:fillRect/>
                </a:stretch>
              </p:blipFill>
              <p:spPr>
                <a:xfrm>
                  <a:off x="6922701" y="1603524"/>
                  <a:ext cx="742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CF9CF76-E74D-A71E-3A1E-FFB704E99587}"/>
                    </a:ext>
                  </a:extLst>
                </p14:cNvPr>
                <p14:cNvContentPartPr/>
                <p14:nvPr/>
              </p14:nvContentPartPr>
              <p14:xfrm>
                <a:off x="6112701" y="1687044"/>
                <a:ext cx="683280" cy="11520"/>
              </p14:xfrm>
            </p:contentPart>
          </mc:Choice>
          <mc:Fallback>
            <p:pic>
              <p:nvPicPr>
                <p:cNvPr id="9" name="Ink 8">
                  <a:extLst>
                    <a:ext uri="{FF2B5EF4-FFF2-40B4-BE49-F238E27FC236}">
                      <a16:creationId xmlns:a16="http://schemas.microsoft.com/office/drawing/2014/main" id="{5CF9CF76-E74D-A71E-3A1E-FFB704E99587}"/>
                    </a:ext>
                  </a:extLst>
                </p:cNvPr>
                <p:cNvPicPr/>
                <p:nvPr/>
              </p:nvPicPr>
              <p:blipFill>
                <a:blip r:embed="rId11"/>
                <a:stretch>
                  <a:fillRect/>
                </a:stretch>
              </p:blipFill>
              <p:spPr>
                <a:xfrm>
                  <a:off x="6095061" y="1669404"/>
                  <a:ext cx="718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DD472FC-CBFD-F1B5-8216-77DE90134988}"/>
                    </a:ext>
                  </a:extLst>
                </p14:cNvPr>
                <p14:cNvContentPartPr/>
                <p14:nvPr/>
              </p14:nvContentPartPr>
              <p14:xfrm>
                <a:off x="5533461" y="1632324"/>
                <a:ext cx="572760" cy="136800"/>
              </p14:xfrm>
            </p:contentPart>
          </mc:Choice>
          <mc:Fallback>
            <p:pic>
              <p:nvPicPr>
                <p:cNvPr id="11" name="Ink 10">
                  <a:extLst>
                    <a:ext uri="{FF2B5EF4-FFF2-40B4-BE49-F238E27FC236}">
                      <a16:creationId xmlns:a16="http://schemas.microsoft.com/office/drawing/2014/main" id="{0DD472FC-CBFD-F1B5-8216-77DE90134988}"/>
                    </a:ext>
                  </a:extLst>
                </p:cNvPr>
                <p:cNvPicPr/>
                <p:nvPr/>
              </p:nvPicPr>
              <p:blipFill>
                <a:blip r:embed="rId13"/>
                <a:stretch>
                  <a:fillRect/>
                </a:stretch>
              </p:blipFill>
              <p:spPr>
                <a:xfrm>
                  <a:off x="5515461" y="1614684"/>
                  <a:ext cx="608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ABB8E692-1285-A684-F23E-25D261B0BD52}"/>
                    </a:ext>
                  </a:extLst>
                </p14:cNvPr>
                <p14:cNvContentPartPr/>
                <p14:nvPr/>
              </p14:nvContentPartPr>
              <p14:xfrm>
                <a:off x="5393781" y="891084"/>
                <a:ext cx="727920" cy="864720"/>
              </p14:xfrm>
            </p:contentPart>
          </mc:Choice>
          <mc:Fallback>
            <p:pic>
              <p:nvPicPr>
                <p:cNvPr id="19" name="Ink 18">
                  <a:extLst>
                    <a:ext uri="{FF2B5EF4-FFF2-40B4-BE49-F238E27FC236}">
                      <a16:creationId xmlns:a16="http://schemas.microsoft.com/office/drawing/2014/main" id="{ABB8E692-1285-A684-F23E-25D261B0BD52}"/>
                    </a:ext>
                  </a:extLst>
                </p:cNvPr>
                <p:cNvPicPr/>
                <p:nvPr/>
              </p:nvPicPr>
              <p:blipFill>
                <a:blip r:embed="rId15"/>
                <a:stretch>
                  <a:fillRect/>
                </a:stretch>
              </p:blipFill>
              <p:spPr>
                <a:xfrm>
                  <a:off x="5376141" y="873444"/>
                  <a:ext cx="763560" cy="90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1" name="Ink 20">
                <a:extLst>
                  <a:ext uri="{FF2B5EF4-FFF2-40B4-BE49-F238E27FC236}">
                    <a16:creationId xmlns:a16="http://schemas.microsoft.com/office/drawing/2014/main" id="{616103DA-C837-EB0B-0F02-E873C3911EC9}"/>
                  </a:ext>
                </a:extLst>
              </p14:cNvPr>
              <p14:cNvContentPartPr/>
              <p14:nvPr/>
            </p14:nvContentPartPr>
            <p14:xfrm>
              <a:off x="4976901" y="2078724"/>
              <a:ext cx="1444320" cy="757800"/>
            </p14:xfrm>
          </p:contentPart>
        </mc:Choice>
        <mc:Fallback>
          <p:pic>
            <p:nvPicPr>
              <p:cNvPr id="21" name="Ink 20">
                <a:extLst>
                  <a:ext uri="{FF2B5EF4-FFF2-40B4-BE49-F238E27FC236}">
                    <a16:creationId xmlns:a16="http://schemas.microsoft.com/office/drawing/2014/main" id="{616103DA-C837-EB0B-0F02-E873C3911EC9}"/>
                  </a:ext>
                </a:extLst>
              </p:cNvPr>
              <p:cNvPicPr/>
              <p:nvPr/>
            </p:nvPicPr>
            <p:blipFill>
              <a:blip r:embed="rId17"/>
              <a:stretch>
                <a:fillRect/>
              </a:stretch>
            </p:blipFill>
            <p:spPr>
              <a:xfrm>
                <a:off x="4959261" y="2060724"/>
                <a:ext cx="1479960" cy="793440"/>
              </a:xfrm>
              <a:prstGeom prst="rect">
                <a:avLst/>
              </a:prstGeom>
            </p:spPr>
          </p:pic>
        </mc:Fallback>
      </mc:AlternateContent>
      <p:grpSp>
        <p:nvGrpSpPr>
          <p:cNvPr id="25" name="Group 24">
            <a:extLst>
              <a:ext uri="{FF2B5EF4-FFF2-40B4-BE49-F238E27FC236}">
                <a16:creationId xmlns:a16="http://schemas.microsoft.com/office/drawing/2014/main" id="{9380F98B-C86F-411F-5DF1-242058B4A92E}"/>
              </a:ext>
            </a:extLst>
          </p:cNvPr>
          <p:cNvGrpSpPr/>
          <p:nvPr/>
        </p:nvGrpSpPr>
        <p:grpSpPr>
          <a:xfrm>
            <a:off x="6504021" y="2583444"/>
            <a:ext cx="1387080" cy="155520"/>
            <a:chOff x="6504021" y="2583444"/>
            <a:chExt cx="1387080" cy="155520"/>
          </a:xfrm>
        </p:grpSpPr>
        <mc:AlternateContent xmlns:mc="http://schemas.openxmlformats.org/markup-compatibility/2006">
          <mc:Choice xmlns:p14="http://schemas.microsoft.com/office/powerpoint/2010/main" Requires="p14">
            <p:contentPart p14:bwMode="auto" r:id="rId18">
              <p14:nvContentPartPr>
                <p14:cNvPr id="22" name="Ink 21">
                  <a:extLst>
                    <a:ext uri="{FF2B5EF4-FFF2-40B4-BE49-F238E27FC236}">
                      <a16:creationId xmlns:a16="http://schemas.microsoft.com/office/drawing/2014/main" id="{DE5D9883-ACA5-A321-F8C7-240A69A3A026}"/>
                    </a:ext>
                  </a:extLst>
                </p14:cNvPr>
                <p14:cNvContentPartPr/>
                <p14:nvPr/>
              </p14:nvContentPartPr>
              <p14:xfrm>
                <a:off x="6642981" y="2697924"/>
                <a:ext cx="6120" cy="41040"/>
              </p14:xfrm>
            </p:contentPart>
          </mc:Choice>
          <mc:Fallback>
            <p:pic>
              <p:nvPicPr>
                <p:cNvPr id="22" name="Ink 21">
                  <a:extLst>
                    <a:ext uri="{FF2B5EF4-FFF2-40B4-BE49-F238E27FC236}">
                      <a16:creationId xmlns:a16="http://schemas.microsoft.com/office/drawing/2014/main" id="{DE5D9883-ACA5-A321-F8C7-240A69A3A026}"/>
                    </a:ext>
                  </a:extLst>
                </p:cNvPr>
                <p:cNvPicPr/>
                <p:nvPr/>
              </p:nvPicPr>
              <p:blipFill>
                <a:blip r:embed="rId19"/>
                <a:stretch>
                  <a:fillRect/>
                </a:stretch>
              </p:blipFill>
              <p:spPr>
                <a:xfrm>
                  <a:off x="6624981" y="2680284"/>
                  <a:ext cx="41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Ink 22">
                  <a:extLst>
                    <a:ext uri="{FF2B5EF4-FFF2-40B4-BE49-F238E27FC236}">
                      <a16:creationId xmlns:a16="http://schemas.microsoft.com/office/drawing/2014/main" id="{6436B4E8-280F-1997-A9D9-FA54EC95A155}"/>
                    </a:ext>
                  </a:extLst>
                </p14:cNvPr>
                <p14:cNvContentPartPr/>
                <p14:nvPr/>
              </p14:nvContentPartPr>
              <p14:xfrm>
                <a:off x="6504021" y="2583444"/>
                <a:ext cx="459360" cy="99720"/>
              </p14:xfrm>
            </p:contentPart>
          </mc:Choice>
          <mc:Fallback>
            <p:pic>
              <p:nvPicPr>
                <p:cNvPr id="23" name="Ink 22">
                  <a:extLst>
                    <a:ext uri="{FF2B5EF4-FFF2-40B4-BE49-F238E27FC236}">
                      <a16:creationId xmlns:a16="http://schemas.microsoft.com/office/drawing/2014/main" id="{6436B4E8-280F-1997-A9D9-FA54EC95A155}"/>
                    </a:ext>
                  </a:extLst>
                </p:cNvPr>
                <p:cNvPicPr/>
                <p:nvPr/>
              </p:nvPicPr>
              <p:blipFill>
                <a:blip r:embed="rId21"/>
                <a:stretch>
                  <a:fillRect/>
                </a:stretch>
              </p:blipFill>
              <p:spPr>
                <a:xfrm>
                  <a:off x="6486021" y="2565444"/>
                  <a:ext cx="495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48D0A3E4-CE24-E656-1481-82A3FC80CE1F}"/>
                    </a:ext>
                  </a:extLst>
                </p14:cNvPr>
                <p14:cNvContentPartPr/>
                <p14:nvPr/>
              </p14:nvContentPartPr>
              <p14:xfrm>
                <a:off x="7304661" y="2608284"/>
                <a:ext cx="586440" cy="15480"/>
              </p14:xfrm>
            </p:contentPart>
          </mc:Choice>
          <mc:Fallback>
            <p:pic>
              <p:nvPicPr>
                <p:cNvPr id="24" name="Ink 23">
                  <a:extLst>
                    <a:ext uri="{FF2B5EF4-FFF2-40B4-BE49-F238E27FC236}">
                      <a16:creationId xmlns:a16="http://schemas.microsoft.com/office/drawing/2014/main" id="{48D0A3E4-CE24-E656-1481-82A3FC80CE1F}"/>
                    </a:ext>
                  </a:extLst>
                </p:cNvPr>
                <p:cNvPicPr/>
                <p:nvPr/>
              </p:nvPicPr>
              <p:blipFill>
                <a:blip r:embed="rId23"/>
                <a:stretch>
                  <a:fillRect/>
                </a:stretch>
              </p:blipFill>
              <p:spPr>
                <a:xfrm>
                  <a:off x="7287021" y="2590644"/>
                  <a:ext cx="622080" cy="51120"/>
                </a:xfrm>
                <a:prstGeom prst="rect">
                  <a:avLst/>
                </a:prstGeom>
              </p:spPr>
            </p:pic>
          </mc:Fallback>
        </mc:AlternateContent>
      </p:grpSp>
      <p:grpSp>
        <p:nvGrpSpPr>
          <p:cNvPr id="28" name="Group 27">
            <a:extLst>
              <a:ext uri="{FF2B5EF4-FFF2-40B4-BE49-F238E27FC236}">
                <a16:creationId xmlns:a16="http://schemas.microsoft.com/office/drawing/2014/main" id="{8B8B8CA6-7562-A454-421E-12EBB6971E77}"/>
              </a:ext>
            </a:extLst>
          </p:cNvPr>
          <p:cNvGrpSpPr/>
          <p:nvPr/>
        </p:nvGrpSpPr>
        <p:grpSpPr>
          <a:xfrm>
            <a:off x="8454141" y="2630964"/>
            <a:ext cx="1053720" cy="58320"/>
            <a:chOff x="8454141" y="2630964"/>
            <a:chExt cx="1053720" cy="58320"/>
          </a:xfrm>
        </p:grpSpPr>
        <mc:AlternateContent xmlns:mc="http://schemas.openxmlformats.org/markup-compatibility/2006">
          <mc:Choice xmlns:p14="http://schemas.microsoft.com/office/powerpoint/2010/main" Requires="p14">
            <p:contentPart p14:bwMode="auto" r:id="rId24">
              <p14:nvContentPartPr>
                <p14:cNvPr id="26" name="Ink 25">
                  <a:extLst>
                    <a:ext uri="{FF2B5EF4-FFF2-40B4-BE49-F238E27FC236}">
                      <a16:creationId xmlns:a16="http://schemas.microsoft.com/office/drawing/2014/main" id="{E63CC3AC-47C0-2F28-61EB-E6565C4DC7F5}"/>
                    </a:ext>
                  </a:extLst>
                </p14:cNvPr>
                <p14:cNvContentPartPr/>
                <p14:nvPr/>
              </p14:nvContentPartPr>
              <p14:xfrm>
                <a:off x="8454141" y="2630964"/>
                <a:ext cx="379800" cy="45000"/>
              </p14:xfrm>
            </p:contentPart>
          </mc:Choice>
          <mc:Fallback>
            <p:pic>
              <p:nvPicPr>
                <p:cNvPr id="26" name="Ink 25">
                  <a:extLst>
                    <a:ext uri="{FF2B5EF4-FFF2-40B4-BE49-F238E27FC236}">
                      <a16:creationId xmlns:a16="http://schemas.microsoft.com/office/drawing/2014/main" id="{E63CC3AC-47C0-2F28-61EB-E6565C4DC7F5}"/>
                    </a:ext>
                  </a:extLst>
                </p:cNvPr>
                <p:cNvPicPr/>
                <p:nvPr/>
              </p:nvPicPr>
              <p:blipFill>
                <a:blip r:embed="rId25"/>
                <a:stretch>
                  <a:fillRect/>
                </a:stretch>
              </p:blipFill>
              <p:spPr>
                <a:xfrm>
                  <a:off x="8436141" y="2612964"/>
                  <a:ext cx="415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Ink 26">
                  <a:extLst>
                    <a:ext uri="{FF2B5EF4-FFF2-40B4-BE49-F238E27FC236}">
                      <a16:creationId xmlns:a16="http://schemas.microsoft.com/office/drawing/2014/main" id="{848E7A3E-93F5-77C3-2EB7-75C5816C3819}"/>
                    </a:ext>
                  </a:extLst>
                </p14:cNvPr>
                <p14:cNvContentPartPr/>
                <p14:nvPr/>
              </p14:nvContentPartPr>
              <p14:xfrm>
                <a:off x="9161901" y="2648964"/>
                <a:ext cx="345960" cy="40320"/>
              </p14:xfrm>
            </p:contentPart>
          </mc:Choice>
          <mc:Fallback>
            <p:pic>
              <p:nvPicPr>
                <p:cNvPr id="27" name="Ink 26">
                  <a:extLst>
                    <a:ext uri="{FF2B5EF4-FFF2-40B4-BE49-F238E27FC236}">
                      <a16:creationId xmlns:a16="http://schemas.microsoft.com/office/drawing/2014/main" id="{848E7A3E-93F5-77C3-2EB7-75C5816C3819}"/>
                    </a:ext>
                  </a:extLst>
                </p:cNvPr>
                <p:cNvPicPr/>
                <p:nvPr/>
              </p:nvPicPr>
              <p:blipFill>
                <a:blip r:embed="rId27"/>
                <a:stretch>
                  <a:fillRect/>
                </a:stretch>
              </p:blipFill>
              <p:spPr>
                <a:xfrm>
                  <a:off x="9144261" y="2630964"/>
                  <a:ext cx="381600" cy="75960"/>
                </a:xfrm>
                <a:prstGeom prst="rect">
                  <a:avLst/>
                </a:prstGeom>
              </p:spPr>
            </p:pic>
          </mc:Fallback>
        </mc:AlternateContent>
      </p:grpSp>
      <p:grpSp>
        <p:nvGrpSpPr>
          <p:cNvPr id="31" name="Group 30">
            <a:extLst>
              <a:ext uri="{FF2B5EF4-FFF2-40B4-BE49-F238E27FC236}">
                <a16:creationId xmlns:a16="http://schemas.microsoft.com/office/drawing/2014/main" id="{5E4B7940-3951-B24A-7BD5-D2FF8B3C0C7E}"/>
              </a:ext>
            </a:extLst>
          </p:cNvPr>
          <p:cNvGrpSpPr/>
          <p:nvPr/>
        </p:nvGrpSpPr>
        <p:grpSpPr>
          <a:xfrm>
            <a:off x="683541" y="3169524"/>
            <a:ext cx="1397160" cy="62280"/>
            <a:chOff x="683541" y="3169524"/>
            <a:chExt cx="1397160" cy="62280"/>
          </a:xfrm>
        </p:grpSpPr>
        <mc:AlternateContent xmlns:mc="http://schemas.openxmlformats.org/markup-compatibility/2006">
          <mc:Choice xmlns:p14="http://schemas.microsoft.com/office/powerpoint/2010/main" Requires="p14">
            <p:contentPart p14:bwMode="auto" r:id="rId28">
              <p14:nvContentPartPr>
                <p14:cNvPr id="29" name="Ink 28">
                  <a:extLst>
                    <a:ext uri="{FF2B5EF4-FFF2-40B4-BE49-F238E27FC236}">
                      <a16:creationId xmlns:a16="http://schemas.microsoft.com/office/drawing/2014/main" id="{110959A6-EB50-1902-1632-CC3031481BC9}"/>
                    </a:ext>
                  </a:extLst>
                </p14:cNvPr>
                <p14:cNvContentPartPr/>
                <p14:nvPr/>
              </p14:nvContentPartPr>
              <p14:xfrm>
                <a:off x="683541" y="3180684"/>
                <a:ext cx="241560" cy="35280"/>
              </p14:xfrm>
            </p:contentPart>
          </mc:Choice>
          <mc:Fallback>
            <p:pic>
              <p:nvPicPr>
                <p:cNvPr id="29" name="Ink 28">
                  <a:extLst>
                    <a:ext uri="{FF2B5EF4-FFF2-40B4-BE49-F238E27FC236}">
                      <a16:creationId xmlns:a16="http://schemas.microsoft.com/office/drawing/2014/main" id="{110959A6-EB50-1902-1632-CC3031481BC9}"/>
                    </a:ext>
                  </a:extLst>
                </p:cNvPr>
                <p:cNvPicPr/>
                <p:nvPr/>
              </p:nvPicPr>
              <p:blipFill>
                <a:blip r:embed="rId29"/>
                <a:stretch>
                  <a:fillRect/>
                </a:stretch>
              </p:blipFill>
              <p:spPr>
                <a:xfrm>
                  <a:off x="665541" y="3162684"/>
                  <a:ext cx="277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Ink 29">
                  <a:extLst>
                    <a:ext uri="{FF2B5EF4-FFF2-40B4-BE49-F238E27FC236}">
                      <a16:creationId xmlns:a16="http://schemas.microsoft.com/office/drawing/2014/main" id="{870CC6D1-1E87-AA5B-9353-C80D7CEA6F90}"/>
                    </a:ext>
                  </a:extLst>
                </p14:cNvPr>
                <p14:cNvContentPartPr/>
                <p14:nvPr/>
              </p14:nvContentPartPr>
              <p14:xfrm>
                <a:off x="1329381" y="3169524"/>
                <a:ext cx="751320" cy="62280"/>
              </p14:xfrm>
            </p:contentPart>
          </mc:Choice>
          <mc:Fallback>
            <p:pic>
              <p:nvPicPr>
                <p:cNvPr id="30" name="Ink 29">
                  <a:extLst>
                    <a:ext uri="{FF2B5EF4-FFF2-40B4-BE49-F238E27FC236}">
                      <a16:creationId xmlns:a16="http://schemas.microsoft.com/office/drawing/2014/main" id="{870CC6D1-1E87-AA5B-9353-C80D7CEA6F90}"/>
                    </a:ext>
                  </a:extLst>
                </p:cNvPr>
                <p:cNvPicPr/>
                <p:nvPr/>
              </p:nvPicPr>
              <p:blipFill>
                <a:blip r:embed="rId31"/>
                <a:stretch>
                  <a:fillRect/>
                </a:stretch>
              </p:blipFill>
              <p:spPr>
                <a:xfrm>
                  <a:off x="1311741" y="3151884"/>
                  <a:ext cx="786960" cy="97920"/>
                </a:xfrm>
                <a:prstGeom prst="rect">
                  <a:avLst/>
                </a:prstGeom>
              </p:spPr>
            </p:pic>
          </mc:Fallback>
        </mc:AlternateContent>
      </p:grpSp>
      <p:grpSp>
        <p:nvGrpSpPr>
          <p:cNvPr id="36" name="Group 35">
            <a:extLst>
              <a:ext uri="{FF2B5EF4-FFF2-40B4-BE49-F238E27FC236}">
                <a16:creationId xmlns:a16="http://schemas.microsoft.com/office/drawing/2014/main" id="{57320A5C-0925-6185-F444-8456B6B524A9}"/>
              </a:ext>
            </a:extLst>
          </p:cNvPr>
          <p:cNvGrpSpPr/>
          <p:nvPr/>
        </p:nvGrpSpPr>
        <p:grpSpPr>
          <a:xfrm>
            <a:off x="2538981" y="2609004"/>
            <a:ext cx="2173680" cy="623520"/>
            <a:chOff x="2538981" y="2609004"/>
            <a:chExt cx="2173680" cy="623520"/>
          </a:xfrm>
        </p:grpSpPr>
        <mc:AlternateContent xmlns:mc="http://schemas.openxmlformats.org/markup-compatibility/2006">
          <mc:Choice xmlns:p14="http://schemas.microsoft.com/office/powerpoint/2010/main" Requires="p14">
            <p:contentPart p14:bwMode="auto" r:id="rId32">
              <p14:nvContentPartPr>
                <p14:cNvPr id="32" name="Ink 31">
                  <a:extLst>
                    <a:ext uri="{FF2B5EF4-FFF2-40B4-BE49-F238E27FC236}">
                      <a16:creationId xmlns:a16="http://schemas.microsoft.com/office/drawing/2014/main" id="{8648CAD4-1776-D328-5578-9D7429AFE590}"/>
                    </a:ext>
                  </a:extLst>
                </p14:cNvPr>
                <p14:cNvContentPartPr/>
                <p14:nvPr/>
              </p14:nvContentPartPr>
              <p14:xfrm>
                <a:off x="2538981" y="3127764"/>
                <a:ext cx="326160" cy="54000"/>
              </p14:xfrm>
            </p:contentPart>
          </mc:Choice>
          <mc:Fallback>
            <p:pic>
              <p:nvPicPr>
                <p:cNvPr id="32" name="Ink 31">
                  <a:extLst>
                    <a:ext uri="{FF2B5EF4-FFF2-40B4-BE49-F238E27FC236}">
                      <a16:creationId xmlns:a16="http://schemas.microsoft.com/office/drawing/2014/main" id="{8648CAD4-1776-D328-5578-9D7429AFE590}"/>
                    </a:ext>
                  </a:extLst>
                </p:cNvPr>
                <p:cNvPicPr/>
                <p:nvPr/>
              </p:nvPicPr>
              <p:blipFill>
                <a:blip r:embed="rId33"/>
                <a:stretch>
                  <a:fillRect/>
                </a:stretch>
              </p:blipFill>
              <p:spPr>
                <a:xfrm>
                  <a:off x="2520981" y="3109764"/>
                  <a:ext cx="361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Ink 32">
                  <a:extLst>
                    <a:ext uri="{FF2B5EF4-FFF2-40B4-BE49-F238E27FC236}">
                      <a16:creationId xmlns:a16="http://schemas.microsoft.com/office/drawing/2014/main" id="{1E83D6A4-3AA1-F54A-7909-572DBABCDE04}"/>
                    </a:ext>
                  </a:extLst>
                </p14:cNvPr>
                <p14:cNvContentPartPr/>
                <p14:nvPr/>
              </p14:nvContentPartPr>
              <p14:xfrm>
                <a:off x="3247461" y="3193644"/>
                <a:ext cx="1256760" cy="38880"/>
              </p14:xfrm>
            </p:contentPart>
          </mc:Choice>
          <mc:Fallback>
            <p:pic>
              <p:nvPicPr>
                <p:cNvPr id="33" name="Ink 32">
                  <a:extLst>
                    <a:ext uri="{FF2B5EF4-FFF2-40B4-BE49-F238E27FC236}">
                      <a16:creationId xmlns:a16="http://schemas.microsoft.com/office/drawing/2014/main" id="{1E83D6A4-3AA1-F54A-7909-572DBABCDE04}"/>
                    </a:ext>
                  </a:extLst>
                </p:cNvPr>
                <p:cNvPicPr/>
                <p:nvPr/>
              </p:nvPicPr>
              <p:blipFill>
                <a:blip r:embed="rId35"/>
                <a:stretch>
                  <a:fillRect/>
                </a:stretch>
              </p:blipFill>
              <p:spPr>
                <a:xfrm>
                  <a:off x="3229461" y="3176004"/>
                  <a:ext cx="1292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Ink 34">
                  <a:extLst>
                    <a:ext uri="{FF2B5EF4-FFF2-40B4-BE49-F238E27FC236}">
                      <a16:creationId xmlns:a16="http://schemas.microsoft.com/office/drawing/2014/main" id="{48D51BA0-2C4E-5666-FD18-83640B2D0195}"/>
                    </a:ext>
                  </a:extLst>
                </p14:cNvPr>
                <p14:cNvContentPartPr/>
                <p14:nvPr/>
              </p14:nvContentPartPr>
              <p14:xfrm>
                <a:off x="2983941" y="2609004"/>
                <a:ext cx="1728720" cy="609840"/>
              </p14:xfrm>
            </p:contentPart>
          </mc:Choice>
          <mc:Fallback>
            <p:pic>
              <p:nvPicPr>
                <p:cNvPr id="35" name="Ink 34">
                  <a:extLst>
                    <a:ext uri="{FF2B5EF4-FFF2-40B4-BE49-F238E27FC236}">
                      <a16:creationId xmlns:a16="http://schemas.microsoft.com/office/drawing/2014/main" id="{48D51BA0-2C4E-5666-FD18-83640B2D0195}"/>
                    </a:ext>
                  </a:extLst>
                </p:cNvPr>
                <p:cNvPicPr/>
                <p:nvPr/>
              </p:nvPicPr>
              <p:blipFill>
                <a:blip r:embed="rId37"/>
                <a:stretch>
                  <a:fillRect/>
                </a:stretch>
              </p:blipFill>
              <p:spPr>
                <a:xfrm>
                  <a:off x="2966301" y="2591364"/>
                  <a:ext cx="1764360" cy="645480"/>
                </a:xfrm>
                <a:prstGeom prst="rect">
                  <a:avLst/>
                </a:prstGeom>
              </p:spPr>
            </p:pic>
          </mc:Fallback>
        </mc:AlternateContent>
      </p:grpSp>
      <p:grpSp>
        <p:nvGrpSpPr>
          <p:cNvPr id="42" name="Group 41">
            <a:extLst>
              <a:ext uri="{FF2B5EF4-FFF2-40B4-BE49-F238E27FC236}">
                <a16:creationId xmlns:a16="http://schemas.microsoft.com/office/drawing/2014/main" id="{B518C66C-7455-7082-59E3-14AE374A5390}"/>
              </a:ext>
            </a:extLst>
          </p:cNvPr>
          <p:cNvGrpSpPr/>
          <p:nvPr/>
        </p:nvGrpSpPr>
        <p:grpSpPr>
          <a:xfrm>
            <a:off x="2019861" y="905484"/>
            <a:ext cx="3335760" cy="1881360"/>
            <a:chOff x="2019861" y="905484"/>
            <a:chExt cx="3335760" cy="1881360"/>
          </a:xfrm>
        </p:grpSpPr>
        <mc:AlternateContent xmlns:mc="http://schemas.openxmlformats.org/markup-compatibility/2006">
          <mc:Choice xmlns:p14="http://schemas.microsoft.com/office/powerpoint/2010/main" Requires="p14">
            <p:contentPart p14:bwMode="auto" r:id="rId38">
              <p14:nvContentPartPr>
                <p14:cNvPr id="13" name="Ink 12">
                  <a:extLst>
                    <a:ext uri="{FF2B5EF4-FFF2-40B4-BE49-F238E27FC236}">
                      <a16:creationId xmlns:a16="http://schemas.microsoft.com/office/drawing/2014/main" id="{D32BD016-EAE0-11D5-3C99-6CE17011922A}"/>
                    </a:ext>
                  </a:extLst>
                </p14:cNvPr>
                <p14:cNvContentPartPr/>
                <p14:nvPr/>
              </p14:nvContentPartPr>
              <p14:xfrm>
                <a:off x="4896981" y="1575084"/>
                <a:ext cx="458640" cy="73440"/>
              </p14:xfrm>
            </p:contentPart>
          </mc:Choice>
          <mc:Fallback>
            <p:pic>
              <p:nvPicPr>
                <p:cNvPr id="13" name="Ink 12">
                  <a:extLst>
                    <a:ext uri="{FF2B5EF4-FFF2-40B4-BE49-F238E27FC236}">
                      <a16:creationId xmlns:a16="http://schemas.microsoft.com/office/drawing/2014/main" id="{D32BD016-EAE0-11D5-3C99-6CE17011922A}"/>
                    </a:ext>
                  </a:extLst>
                </p:cNvPr>
                <p:cNvPicPr/>
                <p:nvPr/>
              </p:nvPicPr>
              <p:blipFill>
                <a:blip r:embed="rId39"/>
                <a:stretch>
                  <a:fillRect/>
                </a:stretch>
              </p:blipFill>
              <p:spPr>
                <a:xfrm>
                  <a:off x="4879341" y="1557444"/>
                  <a:ext cx="494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4" name="Ink 13">
                  <a:extLst>
                    <a:ext uri="{FF2B5EF4-FFF2-40B4-BE49-F238E27FC236}">
                      <a16:creationId xmlns:a16="http://schemas.microsoft.com/office/drawing/2014/main" id="{0D3747AC-43ED-8D2F-06AE-B065EE6DE1DF}"/>
                    </a:ext>
                  </a:extLst>
                </p14:cNvPr>
                <p14:cNvContentPartPr/>
                <p14:nvPr/>
              </p14:nvContentPartPr>
              <p14:xfrm>
                <a:off x="3888981" y="1631244"/>
                <a:ext cx="760320" cy="47880"/>
              </p14:xfrm>
            </p:contentPart>
          </mc:Choice>
          <mc:Fallback>
            <p:pic>
              <p:nvPicPr>
                <p:cNvPr id="14" name="Ink 13">
                  <a:extLst>
                    <a:ext uri="{FF2B5EF4-FFF2-40B4-BE49-F238E27FC236}">
                      <a16:creationId xmlns:a16="http://schemas.microsoft.com/office/drawing/2014/main" id="{0D3747AC-43ED-8D2F-06AE-B065EE6DE1DF}"/>
                    </a:ext>
                  </a:extLst>
                </p:cNvPr>
                <p:cNvPicPr/>
                <p:nvPr/>
              </p:nvPicPr>
              <p:blipFill>
                <a:blip r:embed="rId41"/>
                <a:stretch>
                  <a:fillRect/>
                </a:stretch>
              </p:blipFill>
              <p:spPr>
                <a:xfrm>
                  <a:off x="3870981" y="1613244"/>
                  <a:ext cx="795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 name="Ink 15">
                  <a:extLst>
                    <a:ext uri="{FF2B5EF4-FFF2-40B4-BE49-F238E27FC236}">
                      <a16:creationId xmlns:a16="http://schemas.microsoft.com/office/drawing/2014/main" id="{0501C0D4-EDE5-AA8C-7FCE-BCF5068A8F1A}"/>
                    </a:ext>
                  </a:extLst>
                </p14:cNvPr>
                <p14:cNvContentPartPr/>
                <p14:nvPr/>
              </p14:nvContentPartPr>
              <p14:xfrm>
                <a:off x="3288861" y="1621884"/>
                <a:ext cx="291240" cy="69120"/>
              </p14:xfrm>
            </p:contentPart>
          </mc:Choice>
          <mc:Fallback>
            <p:pic>
              <p:nvPicPr>
                <p:cNvPr id="16" name="Ink 15">
                  <a:extLst>
                    <a:ext uri="{FF2B5EF4-FFF2-40B4-BE49-F238E27FC236}">
                      <a16:creationId xmlns:a16="http://schemas.microsoft.com/office/drawing/2014/main" id="{0501C0D4-EDE5-AA8C-7FCE-BCF5068A8F1A}"/>
                    </a:ext>
                  </a:extLst>
                </p:cNvPr>
                <p:cNvPicPr/>
                <p:nvPr/>
              </p:nvPicPr>
              <p:blipFill>
                <a:blip r:embed="rId43"/>
                <a:stretch>
                  <a:fillRect/>
                </a:stretch>
              </p:blipFill>
              <p:spPr>
                <a:xfrm>
                  <a:off x="3271221" y="1603884"/>
                  <a:ext cx="326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 name="Ink 16">
                  <a:extLst>
                    <a:ext uri="{FF2B5EF4-FFF2-40B4-BE49-F238E27FC236}">
                      <a16:creationId xmlns:a16="http://schemas.microsoft.com/office/drawing/2014/main" id="{257523BB-C717-D2F3-7EAA-7F4CFB763084}"/>
                    </a:ext>
                  </a:extLst>
                </p14:cNvPr>
                <p14:cNvContentPartPr/>
                <p14:nvPr/>
              </p14:nvContentPartPr>
              <p14:xfrm>
                <a:off x="2373381" y="1590204"/>
                <a:ext cx="721080" cy="101880"/>
              </p14:xfrm>
            </p:contentPart>
          </mc:Choice>
          <mc:Fallback>
            <p:pic>
              <p:nvPicPr>
                <p:cNvPr id="17" name="Ink 16">
                  <a:extLst>
                    <a:ext uri="{FF2B5EF4-FFF2-40B4-BE49-F238E27FC236}">
                      <a16:creationId xmlns:a16="http://schemas.microsoft.com/office/drawing/2014/main" id="{257523BB-C717-D2F3-7EAA-7F4CFB763084}"/>
                    </a:ext>
                  </a:extLst>
                </p:cNvPr>
                <p:cNvPicPr/>
                <p:nvPr/>
              </p:nvPicPr>
              <p:blipFill>
                <a:blip r:embed="rId45"/>
                <a:stretch>
                  <a:fillRect/>
                </a:stretch>
              </p:blipFill>
              <p:spPr>
                <a:xfrm>
                  <a:off x="2355741" y="1572564"/>
                  <a:ext cx="756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A6A59E67-6DC3-8100-CD3C-ACA54EA20E3C}"/>
                    </a:ext>
                  </a:extLst>
                </p14:cNvPr>
                <p14:cNvContentPartPr/>
                <p14:nvPr/>
              </p14:nvContentPartPr>
              <p14:xfrm>
                <a:off x="2991861" y="1521804"/>
                <a:ext cx="84240" cy="57600"/>
              </p14:xfrm>
            </p:contentPart>
          </mc:Choice>
          <mc:Fallback>
            <p:pic>
              <p:nvPicPr>
                <p:cNvPr id="37" name="Ink 36">
                  <a:extLst>
                    <a:ext uri="{FF2B5EF4-FFF2-40B4-BE49-F238E27FC236}">
                      <a16:creationId xmlns:a16="http://schemas.microsoft.com/office/drawing/2014/main" id="{A6A59E67-6DC3-8100-CD3C-ACA54EA20E3C}"/>
                    </a:ext>
                  </a:extLst>
                </p:cNvPr>
                <p:cNvPicPr/>
                <p:nvPr/>
              </p:nvPicPr>
              <p:blipFill>
                <a:blip r:embed="rId47"/>
                <a:stretch>
                  <a:fillRect/>
                </a:stretch>
              </p:blipFill>
              <p:spPr>
                <a:xfrm>
                  <a:off x="2973861" y="1503804"/>
                  <a:ext cx="119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618898F7-81E4-8C0D-ED53-AF6ED7AA97C0}"/>
                    </a:ext>
                  </a:extLst>
                </p14:cNvPr>
                <p14:cNvContentPartPr/>
                <p14:nvPr/>
              </p14:nvContentPartPr>
              <p14:xfrm>
                <a:off x="2019861" y="905484"/>
                <a:ext cx="1184400" cy="759240"/>
              </p14:xfrm>
            </p:contentPart>
          </mc:Choice>
          <mc:Fallback>
            <p:pic>
              <p:nvPicPr>
                <p:cNvPr id="38" name="Ink 37">
                  <a:extLst>
                    <a:ext uri="{FF2B5EF4-FFF2-40B4-BE49-F238E27FC236}">
                      <a16:creationId xmlns:a16="http://schemas.microsoft.com/office/drawing/2014/main" id="{618898F7-81E4-8C0D-ED53-AF6ED7AA97C0}"/>
                    </a:ext>
                  </a:extLst>
                </p:cNvPr>
                <p:cNvPicPr/>
                <p:nvPr/>
              </p:nvPicPr>
              <p:blipFill>
                <a:blip r:embed="rId49"/>
                <a:stretch>
                  <a:fillRect/>
                </a:stretch>
              </p:blipFill>
              <p:spPr>
                <a:xfrm>
                  <a:off x="2002221" y="887844"/>
                  <a:ext cx="1220040" cy="794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DF75A90C-252D-2D26-EC1B-96A4B12A533D}"/>
                    </a:ext>
                  </a:extLst>
                </p14:cNvPr>
                <p14:cNvContentPartPr/>
                <p14:nvPr/>
              </p14:nvContentPartPr>
              <p14:xfrm>
                <a:off x="2655261" y="1652844"/>
                <a:ext cx="527760" cy="1008720"/>
              </p14:xfrm>
            </p:contentPart>
          </mc:Choice>
          <mc:Fallback>
            <p:pic>
              <p:nvPicPr>
                <p:cNvPr id="40" name="Ink 39">
                  <a:extLst>
                    <a:ext uri="{FF2B5EF4-FFF2-40B4-BE49-F238E27FC236}">
                      <a16:creationId xmlns:a16="http://schemas.microsoft.com/office/drawing/2014/main" id="{DF75A90C-252D-2D26-EC1B-96A4B12A533D}"/>
                    </a:ext>
                  </a:extLst>
                </p:cNvPr>
                <p:cNvPicPr/>
                <p:nvPr/>
              </p:nvPicPr>
              <p:blipFill>
                <a:blip r:embed="rId51"/>
                <a:stretch>
                  <a:fillRect/>
                </a:stretch>
              </p:blipFill>
              <p:spPr>
                <a:xfrm>
                  <a:off x="2637621" y="1635204"/>
                  <a:ext cx="563400" cy="1044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Ink 40">
                  <a:extLst>
                    <a:ext uri="{FF2B5EF4-FFF2-40B4-BE49-F238E27FC236}">
                      <a16:creationId xmlns:a16="http://schemas.microsoft.com/office/drawing/2014/main" id="{D534F20F-7CF9-6D6E-D1B2-7234CD90D45C}"/>
                    </a:ext>
                  </a:extLst>
                </p14:cNvPr>
                <p14:cNvContentPartPr/>
                <p14:nvPr/>
              </p14:nvContentPartPr>
              <p14:xfrm>
                <a:off x="2860101" y="2568324"/>
                <a:ext cx="325800" cy="218520"/>
              </p14:xfrm>
            </p:contentPart>
          </mc:Choice>
          <mc:Fallback>
            <p:pic>
              <p:nvPicPr>
                <p:cNvPr id="41" name="Ink 40">
                  <a:extLst>
                    <a:ext uri="{FF2B5EF4-FFF2-40B4-BE49-F238E27FC236}">
                      <a16:creationId xmlns:a16="http://schemas.microsoft.com/office/drawing/2014/main" id="{D534F20F-7CF9-6D6E-D1B2-7234CD90D45C}"/>
                    </a:ext>
                  </a:extLst>
                </p:cNvPr>
                <p:cNvPicPr/>
                <p:nvPr/>
              </p:nvPicPr>
              <p:blipFill>
                <a:blip r:embed="rId53"/>
                <a:stretch>
                  <a:fillRect/>
                </a:stretch>
              </p:blipFill>
              <p:spPr>
                <a:xfrm>
                  <a:off x="2842461" y="2550324"/>
                  <a:ext cx="361440" cy="25416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6674" y="-60527"/>
            <a:ext cx="9076494" cy="6247864"/>
          </a:xfrm>
          <a:prstGeom prst="rect">
            <a:avLst/>
          </a:prstGeom>
          <a:noFill/>
        </p:spPr>
        <p:txBody>
          <a:bodyPr wrap="square" rtlCol="0">
            <a:spAutoFit/>
          </a:bodyPr>
          <a:lstStyle/>
          <a:p>
            <a:pPr algn="r"/>
            <a:r>
              <a:rPr lang="he-IL" sz="3600" b="1" dirty="0">
                <a:solidFill>
                  <a:srgbClr val="FFFF00"/>
                </a:solidFill>
                <a:cs typeface="+mj-cs"/>
              </a:rPr>
              <a:t>ספר ישעיה פרק יב</a:t>
            </a:r>
          </a:p>
          <a:p>
            <a:pPr algn="r"/>
            <a:r>
              <a:rPr lang="he-IL" sz="3600" dirty="0">
                <a:solidFill>
                  <a:srgbClr val="FFFF00"/>
                </a:solidFill>
                <a:cs typeface="+mj-cs"/>
              </a:rPr>
              <a:t>ב   הִנֵּה אֵל יְשׁוּעָתִי אֶבְטַח וְלֹא אֶפְחָד כִּי עָזִּי וְזִמְרָת יָהּ יְהֹוָה וַיְהִי-לִי לִישׁוּעָה: </a:t>
            </a:r>
          </a:p>
          <a:p>
            <a:r>
              <a:rPr lang="en-US" sz="2700" b="1" dirty="0">
                <a:solidFill>
                  <a:srgbClr val="FFC000"/>
                </a:solidFill>
                <a:cs typeface="+mj-cs"/>
              </a:rPr>
              <a:t>Isaiah 12:2</a:t>
            </a:r>
          </a:p>
          <a:p>
            <a:r>
              <a:rPr lang="en-US" sz="2700" dirty="0">
                <a:solidFill>
                  <a:srgbClr val="FFC000"/>
                </a:solidFill>
                <a:cs typeface="+mj-cs"/>
              </a:rPr>
              <a:t>12:2 Behold, God is my salvation; I will trust, and not be afraid: For the LORD </a:t>
            </a:r>
            <a:r>
              <a:rPr lang="en-US" sz="2700" dirty="0" err="1">
                <a:solidFill>
                  <a:srgbClr val="FFC000"/>
                </a:solidFill>
                <a:cs typeface="+mj-cs"/>
              </a:rPr>
              <a:t>HaShem</a:t>
            </a:r>
            <a:r>
              <a:rPr lang="en-US" sz="2700" dirty="0">
                <a:solidFill>
                  <a:srgbClr val="FFC000"/>
                </a:solidFill>
                <a:cs typeface="+mj-cs"/>
              </a:rPr>
              <a:t> is my strength and my song; He also is become my salvation. (KJV)</a:t>
            </a:r>
          </a:p>
          <a:p>
            <a:pPr algn="r"/>
            <a:r>
              <a:rPr lang="en-US" sz="3600" b="1" dirty="0">
                <a:solidFill>
                  <a:srgbClr val="FFFF00"/>
                </a:solidFill>
                <a:cs typeface="+mj-cs"/>
              </a:rPr>
              <a:t>﻿</a:t>
            </a:r>
            <a:r>
              <a:rPr lang="he-IL" sz="3600" b="1" dirty="0">
                <a:solidFill>
                  <a:srgbClr val="FFFF00"/>
                </a:solidFill>
                <a:cs typeface="+mj-cs"/>
              </a:rPr>
              <a:t>ספר ישעיה פרק כו</a:t>
            </a:r>
          </a:p>
          <a:p>
            <a:pPr algn="r"/>
            <a:r>
              <a:rPr lang="he-IL" sz="3600" dirty="0">
                <a:solidFill>
                  <a:srgbClr val="FFFF00"/>
                </a:solidFill>
                <a:cs typeface="+mj-cs"/>
              </a:rPr>
              <a:t>ג   יֵצֶר סָמוּךְ תִּצֹּר שָׁלוֹם | שָׁלוֹם כִּי בְךָ בָּטוּחַ: </a:t>
            </a:r>
          </a:p>
          <a:p>
            <a:endParaRPr lang="he-IL" sz="2800" dirty="0">
              <a:solidFill>
                <a:srgbClr val="FFFF00"/>
              </a:solidFill>
              <a:cs typeface="+mj-cs"/>
            </a:endParaRPr>
          </a:p>
          <a:p>
            <a:r>
              <a:rPr lang="en-US" sz="2700" b="1" dirty="0">
                <a:solidFill>
                  <a:srgbClr val="92D050"/>
                </a:solidFill>
                <a:cs typeface="+mj-cs"/>
              </a:rPr>
              <a:t>Isaiah 26:3</a:t>
            </a:r>
          </a:p>
          <a:p>
            <a:r>
              <a:rPr lang="en-US" sz="2700" dirty="0">
                <a:solidFill>
                  <a:srgbClr val="92D050"/>
                </a:solidFill>
                <a:cs typeface="+mj-cs"/>
              </a:rPr>
              <a:t>Thou wilt keep him in perfect peace, Whose mind is stayed on thee: Because he </a:t>
            </a:r>
            <a:r>
              <a:rPr lang="en-US" sz="2700" dirty="0" err="1">
                <a:solidFill>
                  <a:srgbClr val="92D050"/>
                </a:solidFill>
                <a:cs typeface="+mj-cs"/>
              </a:rPr>
              <a:t>trusteth</a:t>
            </a:r>
            <a:r>
              <a:rPr lang="en-US" sz="2700" dirty="0">
                <a:solidFill>
                  <a:srgbClr val="92D050"/>
                </a:solidFill>
                <a:cs typeface="+mj-cs"/>
              </a:rPr>
              <a:t> in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9A444CD-017B-A9E7-2FED-AF0F434DAAFE}"/>
                  </a:ext>
                </a:extLst>
              </p14:cNvPr>
              <p14:cNvContentPartPr/>
              <p14:nvPr/>
            </p14:nvContentPartPr>
            <p14:xfrm>
              <a:off x="6411141" y="447924"/>
              <a:ext cx="418320" cy="79200"/>
            </p14:xfrm>
          </p:contentPart>
        </mc:Choice>
        <mc:Fallback>
          <p:pic>
            <p:nvPicPr>
              <p:cNvPr id="2" name="Ink 1">
                <a:extLst>
                  <a:ext uri="{FF2B5EF4-FFF2-40B4-BE49-F238E27FC236}">
                    <a16:creationId xmlns:a16="http://schemas.microsoft.com/office/drawing/2014/main" id="{59A444CD-017B-A9E7-2FED-AF0F434DAAFE}"/>
                  </a:ext>
                </a:extLst>
              </p:cNvPr>
              <p:cNvPicPr/>
              <p:nvPr/>
            </p:nvPicPr>
            <p:blipFill>
              <a:blip r:embed="rId5"/>
              <a:stretch>
                <a:fillRect/>
              </a:stretch>
            </p:blipFill>
            <p:spPr>
              <a:xfrm>
                <a:off x="6393501" y="429924"/>
                <a:ext cx="453960" cy="114840"/>
              </a:xfrm>
              <a:prstGeom prst="rect">
                <a:avLst/>
              </a:prstGeom>
            </p:spPr>
          </p:pic>
        </mc:Fallback>
      </mc:AlternateContent>
      <p:grpSp>
        <p:nvGrpSpPr>
          <p:cNvPr id="7" name="Group 6">
            <a:extLst>
              <a:ext uri="{FF2B5EF4-FFF2-40B4-BE49-F238E27FC236}">
                <a16:creationId xmlns:a16="http://schemas.microsoft.com/office/drawing/2014/main" id="{39165F39-44B2-DFD8-DFDC-A0A29FB8D2C8}"/>
              </a:ext>
            </a:extLst>
          </p:cNvPr>
          <p:cNvGrpSpPr/>
          <p:nvPr/>
        </p:nvGrpSpPr>
        <p:grpSpPr>
          <a:xfrm>
            <a:off x="9217341" y="1073964"/>
            <a:ext cx="326880" cy="63000"/>
            <a:chOff x="9217341" y="1073964"/>
            <a:chExt cx="326880" cy="630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E23B011-A747-00D2-9C67-998BF01EDB69}"/>
                    </a:ext>
                  </a:extLst>
                </p14:cNvPr>
                <p14:cNvContentPartPr/>
                <p14:nvPr/>
              </p14:nvContentPartPr>
              <p14:xfrm>
                <a:off x="9468981" y="1073964"/>
                <a:ext cx="11520" cy="5760"/>
              </p14:xfrm>
            </p:contentPart>
          </mc:Choice>
          <mc:Fallback>
            <p:pic>
              <p:nvPicPr>
                <p:cNvPr id="4" name="Ink 3">
                  <a:extLst>
                    <a:ext uri="{FF2B5EF4-FFF2-40B4-BE49-F238E27FC236}">
                      <a16:creationId xmlns:a16="http://schemas.microsoft.com/office/drawing/2014/main" id="{1E23B011-A747-00D2-9C67-998BF01EDB69}"/>
                    </a:ext>
                  </a:extLst>
                </p:cNvPr>
                <p:cNvPicPr/>
                <p:nvPr/>
              </p:nvPicPr>
              <p:blipFill>
                <a:blip r:embed="rId7"/>
                <a:stretch>
                  <a:fillRect/>
                </a:stretch>
              </p:blipFill>
              <p:spPr>
                <a:xfrm>
                  <a:off x="9450981" y="1055964"/>
                  <a:ext cx="47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F004382-BFAC-C800-32AB-51F0788F1972}"/>
                    </a:ext>
                  </a:extLst>
                </p14:cNvPr>
                <p14:cNvContentPartPr/>
                <p14:nvPr/>
              </p14:nvContentPartPr>
              <p14:xfrm>
                <a:off x="9217341" y="1085844"/>
                <a:ext cx="326880" cy="51120"/>
              </p14:xfrm>
            </p:contentPart>
          </mc:Choice>
          <mc:Fallback>
            <p:pic>
              <p:nvPicPr>
                <p:cNvPr id="5" name="Ink 4">
                  <a:extLst>
                    <a:ext uri="{FF2B5EF4-FFF2-40B4-BE49-F238E27FC236}">
                      <a16:creationId xmlns:a16="http://schemas.microsoft.com/office/drawing/2014/main" id="{0F004382-BFAC-C800-32AB-51F0788F1972}"/>
                    </a:ext>
                  </a:extLst>
                </p:cNvPr>
                <p:cNvPicPr/>
                <p:nvPr/>
              </p:nvPicPr>
              <p:blipFill>
                <a:blip r:embed="rId9"/>
                <a:stretch>
                  <a:fillRect/>
                </a:stretch>
              </p:blipFill>
              <p:spPr>
                <a:xfrm>
                  <a:off x="9199341" y="1067844"/>
                  <a:ext cx="36252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184FBC5-598F-37BE-EDBF-A4F518571FAE}"/>
                  </a:ext>
                </a:extLst>
              </p14:cNvPr>
              <p14:cNvContentPartPr/>
              <p14:nvPr/>
            </p14:nvContentPartPr>
            <p14:xfrm>
              <a:off x="6474501" y="3776124"/>
              <a:ext cx="363240" cy="94680"/>
            </p14:xfrm>
          </p:contentPart>
        </mc:Choice>
        <mc:Fallback>
          <p:pic>
            <p:nvPicPr>
              <p:cNvPr id="9" name="Ink 8">
                <a:extLst>
                  <a:ext uri="{FF2B5EF4-FFF2-40B4-BE49-F238E27FC236}">
                    <a16:creationId xmlns:a16="http://schemas.microsoft.com/office/drawing/2014/main" id="{7184FBC5-598F-37BE-EDBF-A4F518571FAE}"/>
                  </a:ext>
                </a:extLst>
              </p:cNvPr>
              <p:cNvPicPr/>
              <p:nvPr/>
            </p:nvPicPr>
            <p:blipFill>
              <a:blip r:embed="rId11"/>
              <a:stretch>
                <a:fillRect/>
              </a:stretch>
            </p:blipFill>
            <p:spPr>
              <a:xfrm>
                <a:off x="6456501" y="3758124"/>
                <a:ext cx="398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86E0629-C45C-2DE1-D74A-1129BF1FDE16}"/>
                  </a:ext>
                </a:extLst>
              </p14:cNvPr>
              <p14:cNvContentPartPr/>
              <p14:nvPr/>
            </p14:nvContentPartPr>
            <p14:xfrm>
              <a:off x="9311661" y="4366164"/>
              <a:ext cx="215640" cy="119520"/>
            </p14:xfrm>
          </p:contentPart>
        </mc:Choice>
        <mc:Fallback>
          <p:pic>
            <p:nvPicPr>
              <p:cNvPr id="11" name="Ink 10">
                <a:extLst>
                  <a:ext uri="{FF2B5EF4-FFF2-40B4-BE49-F238E27FC236}">
                    <a16:creationId xmlns:a16="http://schemas.microsoft.com/office/drawing/2014/main" id="{B86E0629-C45C-2DE1-D74A-1129BF1FDE16}"/>
                  </a:ext>
                </a:extLst>
              </p:cNvPr>
              <p:cNvPicPr/>
              <p:nvPr/>
            </p:nvPicPr>
            <p:blipFill>
              <a:blip r:embed="rId13"/>
              <a:stretch>
                <a:fillRect/>
              </a:stretch>
            </p:blipFill>
            <p:spPr>
              <a:xfrm>
                <a:off x="9293661" y="4348524"/>
                <a:ext cx="251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Ink 31">
                <a:extLst>
                  <a:ext uri="{FF2B5EF4-FFF2-40B4-BE49-F238E27FC236}">
                    <a16:creationId xmlns:a16="http://schemas.microsoft.com/office/drawing/2014/main" id="{7F39BED1-6F6F-419F-31F5-C56B86F9459B}"/>
                  </a:ext>
                </a:extLst>
              </p14:cNvPr>
              <p14:cNvContentPartPr/>
              <p14:nvPr/>
            </p14:nvContentPartPr>
            <p14:xfrm>
              <a:off x="6608061" y="495804"/>
              <a:ext cx="2413440" cy="715320"/>
            </p14:xfrm>
          </p:contentPart>
        </mc:Choice>
        <mc:Fallback>
          <p:pic>
            <p:nvPicPr>
              <p:cNvPr id="32" name="Ink 31">
                <a:extLst>
                  <a:ext uri="{FF2B5EF4-FFF2-40B4-BE49-F238E27FC236}">
                    <a16:creationId xmlns:a16="http://schemas.microsoft.com/office/drawing/2014/main" id="{7F39BED1-6F6F-419F-31F5-C56B86F9459B}"/>
                  </a:ext>
                </a:extLst>
              </p:cNvPr>
              <p:cNvPicPr/>
              <p:nvPr/>
            </p:nvPicPr>
            <p:blipFill>
              <a:blip r:embed="rId15"/>
              <a:stretch>
                <a:fillRect/>
              </a:stretch>
            </p:blipFill>
            <p:spPr>
              <a:xfrm>
                <a:off x="6590061" y="478164"/>
                <a:ext cx="2449080" cy="75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Ink 33">
                <a:extLst>
                  <a:ext uri="{FF2B5EF4-FFF2-40B4-BE49-F238E27FC236}">
                    <a16:creationId xmlns:a16="http://schemas.microsoft.com/office/drawing/2014/main" id="{EB2D8905-C257-0E79-986A-447ACE0B0367}"/>
                  </a:ext>
                </a:extLst>
              </p14:cNvPr>
              <p14:cNvContentPartPr/>
              <p14:nvPr/>
            </p14:nvContentPartPr>
            <p14:xfrm>
              <a:off x="5777541" y="1149924"/>
              <a:ext cx="632520" cy="34560"/>
            </p14:xfrm>
          </p:contentPart>
        </mc:Choice>
        <mc:Fallback>
          <p:pic>
            <p:nvPicPr>
              <p:cNvPr id="34" name="Ink 33">
                <a:extLst>
                  <a:ext uri="{FF2B5EF4-FFF2-40B4-BE49-F238E27FC236}">
                    <a16:creationId xmlns:a16="http://schemas.microsoft.com/office/drawing/2014/main" id="{EB2D8905-C257-0E79-986A-447ACE0B0367}"/>
                  </a:ext>
                </a:extLst>
              </p:cNvPr>
              <p:cNvPicPr/>
              <p:nvPr/>
            </p:nvPicPr>
            <p:blipFill>
              <a:blip r:embed="rId17"/>
              <a:stretch>
                <a:fillRect/>
              </a:stretch>
            </p:blipFill>
            <p:spPr>
              <a:xfrm>
                <a:off x="5759901" y="1132284"/>
                <a:ext cx="668160" cy="70200"/>
              </a:xfrm>
              <a:prstGeom prst="rect">
                <a:avLst/>
              </a:prstGeom>
            </p:spPr>
          </p:pic>
        </mc:Fallback>
      </mc:AlternateContent>
      <p:grpSp>
        <p:nvGrpSpPr>
          <p:cNvPr id="37" name="Group 36">
            <a:extLst>
              <a:ext uri="{FF2B5EF4-FFF2-40B4-BE49-F238E27FC236}">
                <a16:creationId xmlns:a16="http://schemas.microsoft.com/office/drawing/2014/main" id="{1F818320-452A-89F3-0F6D-5DCEF0E68AFD}"/>
              </a:ext>
            </a:extLst>
          </p:cNvPr>
          <p:cNvGrpSpPr/>
          <p:nvPr/>
        </p:nvGrpSpPr>
        <p:grpSpPr>
          <a:xfrm>
            <a:off x="720621" y="1108884"/>
            <a:ext cx="4879800" cy="160200"/>
            <a:chOff x="720621" y="1108884"/>
            <a:chExt cx="4879800" cy="160200"/>
          </a:xfrm>
        </p:grpSpPr>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DBA33199-D8D0-B454-AB80-64C552536FAD}"/>
                    </a:ext>
                  </a:extLst>
                </p14:cNvPr>
                <p14:cNvContentPartPr/>
                <p14:nvPr/>
              </p14:nvContentPartPr>
              <p14:xfrm>
                <a:off x="5093541" y="1183404"/>
                <a:ext cx="506880" cy="18720"/>
              </p14:xfrm>
            </p:contentPart>
          </mc:Choice>
          <mc:Fallback>
            <p:pic>
              <p:nvPicPr>
                <p:cNvPr id="18" name="Ink 17">
                  <a:extLst>
                    <a:ext uri="{FF2B5EF4-FFF2-40B4-BE49-F238E27FC236}">
                      <a16:creationId xmlns:a16="http://schemas.microsoft.com/office/drawing/2014/main" id="{DBA33199-D8D0-B454-AB80-64C552536FAD}"/>
                    </a:ext>
                  </a:extLst>
                </p:cNvPr>
                <p:cNvPicPr/>
                <p:nvPr/>
              </p:nvPicPr>
              <p:blipFill>
                <a:blip r:embed="rId19"/>
                <a:stretch>
                  <a:fillRect/>
                </a:stretch>
              </p:blipFill>
              <p:spPr>
                <a:xfrm>
                  <a:off x="5075541" y="1165404"/>
                  <a:ext cx="542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8F557E38-D1DD-3D96-9E01-6EBFC618F31D}"/>
                    </a:ext>
                  </a:extLst>
                </p14:cNvPr>
                <p14:cNvContentPartPr/>
                <p14:nvPr/>
              </p14:nvContentPartPr>
              <p14:xfrm>
                <a:off x="4135941" y="1194924"/>
                <a:ext cx="739800" cy="59400"/>
              </p14:xfrm>
            </p:contentPart>
          </mc:Choice>
          <mc:Fallback>
            <p:pic>
              <p:nvPicPr>
                <p:cNvPr id="19" name="Ink 18">
                  <a:extLst>
                    <a:ext uri="{FF2B5EF4-FFF2-40B4-BE49-F238E27FC236}">
                      <a16:creationId xmlns:a16="http://schemas.microsoft.com/office/drawing/2014/main" id="{8F557E38-D1DD-3D96-9E01-6EBFC618F31D}"/>
                    </a:ext>
                  </a:extLst>
                </p:cNvPr>
                <p:cNvPicPr/>
                <p:nvPr/>
              </p:nvPicPr>
              <p:blipFill>
                <a:blip r:embed="rId21"/>
                <a:stretch>
                  <a:fillRect/>
                </a:stretch>
              </p:blipFill>
              <p:spPr>
                <a:xfrm>
                  <a:off x="4117941" y="1176924"/>
                  <a:ext cx="775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EDFCEDD9-9B64-00C1-741C-5E916480A3B1}"/>
                    </a:ext>
                  </a:extLst>
                </p14:cNvPr>
                <p14:cNvContentPartPr/>
                <p14:nvPr/>
              </p14:nvContentPartPr>
              <p14:xfrm>
                <a:off x="3624381" y="1175844"/>
                <a:ext cx="312120" cy="36000"/>
              </p14:xfrm>
            </p:contentPart>
          </mc:Choice>
          <mc:Fallback>
            <p:pic>
              <p:nvPicPr>
                <p:cNvPr id="21" name="Ink 20">
                  <a:extLst>
                    <a:ext uri="{FF2B5EF4-FFF2-40B4-BE49-F238E27FC236}">
                      <a16:creationId xmlns:a16="http://schemas.microsoft.com/office/drawing/2014/main" id="{EDFCEDD9-9B64-00C1-741C-5E916480A3B1}"/>
                    </a:ext>
                  </a:extLst>
                </p:cNvPr>
                <p:cNvPicPr/>
                <p:nvPr/>
              </p:nvPicPr>
              <p:blipFill>
                <a:blip r:embed="rId23"/>
                <a:stretch>
                  <a:fillRect/>
                </a:stretch>
              </p:blipFill>
              <p:spPr>
                <a:xfrm>
                  <a:off x="3606741" y="1158204"/>
                  <a:ext cx="347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8556C186-F540-E298-AE28-7A8AB26AFCBD}"/>
                    </a:ext>
                  </a:extLst>
                </p14:cNvPr>
                <p14:cNvContentPartPr/>
                <p14:nvPr/>
              </p14:nvContentPartPr>
              <p14:xfrm>
                <a:off x="3032181" y="1199244"/>
                <a:ext cx="418680" cy="36000"/>
              </p14:xfrm>
            </p:contentPart>
          </mc:Choice>
          <mc:Fallback>
            <p:pic>
              <p:nvPicPr>
                <p:cNvPr id="22" name="Ink 21">
                  <a:extLst>
                    <a:ext uri="{FF2B5EF4-FFF2-40B4-BE49-F238E27FC236}">
                      <a16:creationId xmlns:a16="http://schemas.microsoft.com/office/drawing/2014/main" id="{8556C186-F540-E298-AE28-7A8AB26AFCBD}"/>
                    </a:ext>
                  </a:extLst>
                </p:cNvPr>
                <p:cNvPicPr/>
                <p:nvPr/>
              </p:nvPicPr>
              <p:blipFill>
                <a:blip r:embed="rId25"/>
                <a:stretch>
                  <a:fillRect/>
                </a:stretch>
              </p:blipFill>
              <p:spPr>
                <a:xfrm>
                  <a:off x="3014181" y="1181244"/>
                  <a:ext cx="454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89F990D1-C5BC-1E67-02B6-1E40150B96E7}"/>
                    </a:ext>
                  </a:extLst>
                </p14:cNvPr>
                <p14:cNvContentPartPr/>
                <p14:nvPr/>
              </p14:nvContentPartPr>
              <p14:xfrm>
                <a:off x="2144421" y="1184844"/>
                <a:ext cx="791280" cy="29160"/>
              </p14:xfrm>
            </p:contentPart>
          </mc:Choice>
          <mc:Fallback>
            <p:pic>
              <p:nvPicPr>
                <p:cNvPr id="23" name="Ink 22">
                  <a:extLst>
                    <a:ext uri="{FF2B5EF4-FFF2-40B4-BE49-F238E27FC236}">
                      <a16:creationId xmlns:a16="http://schemas.microsoft.com/office/drawing/2014/main" id="{89F990D1-C5BC-1E67-02B6-1E40150B96E7}"/>
                    </a:ext>
                  </a:extLst>
                </p:cNvPr>
                <p:cNvPicPr/>
                <p:nvPr/>
              </p:nvPicPr>
              <p:blipFill>
                <a:blip r:embed="rId27"/>
                <a:stretch>
                  <a:fillRect/>
                </a:stretch>
              </p:blipFill>
              <p:spPr>
                <a:xfrm>
                  <a:off x="2126421" y="1166844"/>
                  <a:ext cx="826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Ink 24">
                  <a:extLst>
                    <a:ext uri="{FF2B5EF4-FFF2-40B4-BE49-F238E27FC236}">
                      <a16:creationId xmlns:a16="http://schemas.microsoft.com/office/drawing/2014/main" id="{92E0C9C4-E3FD-30A9-8C6F-B3EFB97D8940}"/>
                    </a:ext>
                  </a:extLst>
                </p14:cNvPr>
                <p14:cNvContentPartPr/>
                <p14:nvPr/>
              </p14:nvContentPartPr>
              <p14:xfrm>
                <a:off x="1593261" y="1108884"/>
                <a:ext cx="368640" cy="52920"/>
              </p14:xfrm>
            </p:contentPart>
          </mc:Choice>
          <mc:Fallback>
            <p:pic>
              <p:nvPicPr>
                <p:cNvPr id="25" name="Ink 24">
                  <a:extLst>
                    <a:ext uri="{FF2B5EF4-FFF2-40B4-BE49-F238E27FC236}">
                      <a16:creationId xmlns:a16="http://schemas.microsoft.com/office/drawing/2014/main" id="{92E0C9C4-E3FD-30A9-8C6F-B3EFB97D8940}"/>
                    </a:ext>
                  </a:extLst>
                </p:cNvPr>
                <p:cNvPicPr/>
                <p:nvPr/>
              </p:nvPicPr>
              <p:blipFill>
                <a:blip r:embed="rId29"/>
                <a:stretch>
                  <a:fillRect/>
                </a:stretch>
              </p:blipFill>
              <p:spPr>
                <a:xfrm>
                  <a:off x="1575261" y="1090884"/>
                  <a:ext cx="404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FB5E03B7-A851-D0AF-D786-1190BF905AC1}"/>
                    </a:ext>
                  </a:extLst>
                </p14:cNvPr>
                <p14:cNvContentPartPr/>
                <p14:nvPr/>
              </p14:nvContentPartPr>
              <p14:xfrm>
                <a:off x="720621" y="1172604"/>
                <a:ext cx="697680" cy="24120"/>
              </p14:xfrm>
            </p:contentPart>
          </mc:Choice>
          <mc:Fallback>
            <p:pic>
              <p:nvPicPr>
                <p:cNvPr id="26" name="Ink 25">
                  <a:extLst>
                    <a:ext uri="{FF2B5EF4-FFF2-40B4-BE49-F238E27FC236}">
                      <a16:creationId xmlns:a16="http://schemas.microsoft.com/office/drawing/2014/main" id="{FB5E03B7-A851-D0AF-D786-1190BF905AC1}"/>
                    </a:ext>
                  </a:extLst>
                </p:cNvPr>
                <p:cNvPicPr/>
                <p:nvPr/>
              </p:nvPicPr>
              <p:blipFill>
                <a:blip r:embed="rId31"/>
                <a:stretch>
                  <a:fillRect/>
                </a:stretch>
              </p:blipFill>
              <p:spPr>
                <a:xfrm>
                  <a:off x="702621" y="1154964"/>
                  <a:ext cx="733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Ink 35">
                  <a:extLst>
                    <a:ext uri="{FF2B5EF4-FFF2-40B4-BE49-F238E27FC236}">
                      <a16:creationId xmlns:a16="http://schemas.microsoft.com/office/drawing/2014/main" id="{822A730D-8038-BD94-AB07-63E1C4F5677F}"/>
                    </a:ext>
                  </a:extLst>
                </p14:cNvPr>
                <p14:cNvContentPartPr/>
                <p14:nvPr/>
              </p14:nvContentPartPr>
              <p14:xfrm>
                <a:off x="4029021" y="1161444"/>
                <a:ext cx="1516320" cy="107640"/>
              </p14:xfrm>
            </p:contentPart>
          </mc:Choice>
          <mc:Fallback>
            <p:pic>
              <p:nvPicPr>
                <p:cNvPr id="36" name="Ink 35">
                  <a:extLst>
                    <a:ext uri="{FF2B5EF4-FFF2-40B4-BE49-F238E27FC236}">
                      <a16:creationId xmlns:a16="http://schemas.microsoft.com/office/drawing/2014/main" id="{822A730D-8038-BD94-AB07-63E1C4F5677F}"/>
                    </a:ext>
                  </a:extLst>
                </p:cNvPr>
                <p:cNvPicPr/>
                <p:nvPr/>
              </p:nvPicPr>
              <p:blipFill>
                <a:blip r:embed="rId33"/>
                <a:stretch>
                  <a:fillRect/>
                </a:stretch>
              </p:blipFill>
              <p:spPr>
                <a:xfrm>
                  <a:off x="4011381" y="1143444"/>
                  <a:ext cx="1551960" cy="143280"/>
                </a:xfrm>
                <a:prstGeom prst="rect">
                  <a:avLst/>
                </a:prstGeom>
              </p:spPr>
            </p:pic>
          </mc:Fallback>
        </mc:AlternateContent>
      </p:grpSp>
      <p:grpSp>
        <p:nvGrpSpPr>
          <p:cNvPr id="39" name="Group 38">
            <a:extLst>
              <a:ext uri="{FF2B5EF4-FFF2-40B4-BE49-F238E27FC236}">
                <a16:creationId xmlns:a16="http://schemas.microsoft.com/office/drawing/2014/main" id="{D055AB5F-BDD6-C460-AE08-5E9BA3BCB25F}"/>
              </a:ext>
            </a:extLst>
          </p:cNvPr>
          <p:cNvGrpSpPr/>
          <p:nvPr/>
        </p:nvGrpSpPr>
        <p:grpSpPr>
          <a:xfrm>
            <a:off x="5832981" y="1120764"/>
            <a:ext cx="3785760" cy="691920"/>
            <a:chOff x="5832981" y="1120764"/>
            <a:chExt cx="3785760" cy="691920"/>
          </a:xfrm>
        </p:grpSpPr>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99ECD57F-823B-CA04-F5FD-B6CF8A5DE024}"/>
                    </a:ext>
                  </a:extLst>
                </p14:cNvPr>
                <p14:cNvContentPartPr/>
                <p14:nvPr/>
              </p14:nvContentPartPr>
              <p14:xfrm>
                <a:off x="9041301" y="1681644"/>
                <a:ext cx="438120" cy="32760"/>
              </p14:xfrm>
            </p:contentPart>
          </mc:Choice>
          <mc:Fallback>
            <p:pic>
              <p:nvPicPr>
                <p:cNvPr id="28" name="Ink 27">
                  <a:extLst>
                    <a:ext uri="{FF2B5EF4-FFF2-40B4-BE49-F238E27FC236}">
                      <a16:creationId xmlns:a16="http://schemas.microsoft.com/office/drawing/2014/main" id="{99ECD57F-823B-CA04-F5FD-B6CF8A5DE024}"/>
                    </a:ext>
                  </a:extLst>
                </p:cNvPr>
                <p:cNvPicPr/>
                <p:nvPr/>
              </p:nvPicPr>
              <p:blipFill>
                <a:blip r:embed="rId35"/>
                <a:stretch>
                  <a:fillRect/>
                </a:stretch>
              </p:blipFill>
              <p:spPr>
                <a:xfrm>
                  <a:off x="9023661" y="1664004"/>
                  <a:ext cx="473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15086777-AD67-D63C-1D70-025A8E2A80AB}"/>
                    </a:ext>
                  </a:extLst>
                </p14:cNvPr>
                <p14:cNvContentPartPr/>
                <p14:nvPr/>
              </p14:nvContentPartPr>
              <p14:xfrm>
                <a:off x="8392221" y="1664004"/>
                <a:ext cx="416520" cy="49680"/>
              </p14:xfrm>
            </p:contentPart>
          </mc:Choice>
          <mc:Fallback>
            <p:pic>
              <p:nvPicPr>
                <p:cNvPr id="29" name="Ink 28">
                  <a:extLst>
                    <a:ext uri="{FF2B5EF4-FFF2-40B4-BE49-F238E27FC236}">
                      <a16:creationId xmlns:a16="http://schemas.microsoft.com/office/drawing/2014/main" id="{15086777-AD67-D63C-1D70-025A8E2A80AB}"/>
                    </a:ext>
                  </a:extLst>
                </p:cNvPr>
                <p:cNvPicPr/>
                <p:nvPr/>
              </p:nvPicPr>
              <p:blipFill>
                <a:blip r:embed="rId37"/>
                <a:stretch>
                  <a:fillRect/>
                </a:stretch>
              </p:blipFill>
              <p:spPr>
                <a:xfrm>
                  <a:off x="8374221" y="1646364"/>
                  <a:ext cx="452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1AA6B688-27AA-6EDC-46D6-4EAC039CF990}"/>
                    </a:ext>
                  </a:extLst>
                </p14:cNvPr>
                <p14:cNvContentPartPr/>
                <p14:nvPr/>
              </p14:nvContentPartPr>
              <p14:xfrm>
                <a:off x="7178301" y="1737804"/>
                <a:ext cx="1186560" cy="59040"/>
              </p14:xfrm>
            </p:contentPart>
          </mc:Choice>
          <mc:Fallback>
            <p:pic>
              <p:nvPicPr>
                <p:cNvPr id="30" name="Ink 29">
                  <a:extLst>
                    <a:ext uri="{FF2B5EF4-FFF2-40B4-BE49-F238E27FC236}">
                      <a16:creationId xmlns:a16="http://schemas.microsoft.com/office/drawing/2014/main" id="{1AA6B688-27AA-6EDC-46D6-4EAC039CF990}"/>
                    </a:ext>
                  </a:extLst>
                </p:cNvPr>
                <p:cNvPicPr/>
                <p:nvPr/>
              </p:nvPicPr>
              <p:blipFill>
                <a:blip r:embed="rId39"/>
                <a:stretch>
                  <a:fillRect/>
                </a:stretch>
              </p:blipFill>
              <p:spPr>
                <a:xfrm>
                  <a:off x="7160661" y="1719804"/>
                  <a:ext cx="1222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Ink 11">
                  <a:extLst>
                    <a:ext uri="{FF2B5EF4-FFF2-40B4-BE49-F238E27FC236}">
                      <a16:creationId xmlns:a16="http://schemas.microsoft.com/office/drawing/2014/main" id="{135AB727-EAA9-F9DB-4A3C-41C648CF5556}"/>
                    </a:ext>
                  </a:extLst>
                </p14:cNvPr>
                <p14:cNvContentPartPr/>
                <p14:nvPr/>
              </p14:nvContentPartPr>
              <p14:xfrm>
                <a:off x="8590221" y="1144524"/>
                <a:ext cx="360720" cy="37440"/>
              </p14:xfrm>
            </p:contentPart>
          </mc:Choice>
          <mc:Fallback>
            <p:pic>
              <p:nvPicPr>
                <p:cNvPr id="12" name="Ink 11">
                  <a:extLst>
                    <a:ext uri="{FF2B5EF4-FFF2-40B4-BE49-F238E27FC236}">
                      <a16:creationId xmlns:a16="http://schemas.microsoft.com/office/drawing/2014/main" id="{135AB727-EAA9-F9DB-4A3C-41C648CF5556}"/>
                    </a:ext>
                  </a:extLst>
                </p:cNvPr>
                <p:cNvPicPr/>
                <p:nvPr/>
              </p:nvPicPr>
              <p:blipFill>
                <a:blip r:embed="rId41"/>
                <a:stretch>
                  <a:fillRect/>
                </a:stretch>
              </p:blipFill>
              <p:spPr>
                <a:xfrm>
                  <a:off x="8572581" y="1126524"/>
                  <a:ext cx="396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 name="Ink 12">
                  <a:extLst>
                    <a:ext uri="{FF2B5EF4-FFF2-40B4-BE49-F238E27FC236}">
                      <a16:creationId xmlns:a16="http://schemas.microsoft.com/office/drawing/2014/main" id="{64F09A53-6D55-9DDE-A82E-F4CEB233C6B2}"/>
                    </a:ext>
                  </a:extLst>
                </p14:cNvPr>
                <p14:cNvContentPartPr/>
                <p14:nvPr/>
              </p14:nvContentPartPr>
              <p14:xfrm>
                <a:off x="8023221" y="1163604"/>
                <a:ext cx="251280" cy="33840"/>
              </p14:xfrm>
            </p:contentPart>
          </mc:Choice>
          <mc:Fallback>
            <p:pic>
              <p:nvPicPr>
                <p:cNvPr id="13" name="Ink 12">
                  <a:extLst>
                    <a:ext uri="{FF2B5EF4-FFF2-40B4-BE49-F238E27FC236}">
                      <a16:creationId xmlns:a16="http://schemas.microsoft.com/office/drawing/2014/main" id="{64F09A53-6D55-9DDE-A82E-F4CEB233C6B2}"/>
                    </a:ext>
                  </a:extLst>
                </p:cNvPr>
                <p:cNvPicPr/>
                <p:nvPr/>
              </p:nvPicPr>
              <p:blipFill>
                <a:blip r:embed="rId43"/>
                <a:stretch>
                  <a:fillRect/>
                </a:stretch>
              </p:blipFill>
              <p:spPr>
                <a:xfrm>
                  <a:off x="8005581" y="1145964"/>
                  <a:ext cx="286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 name="Ink 13">
                  <a:extLst>
                    <a:ext uri="{FF2B5EF4-FFF2-40B4-BE49-F238E27FC236}">
                      <a16:creationId xmlns:a16="http://schemas.microsoft.com/office/drawing/2014/main" id="{4C58D659-3793-9446-6277-1CB5535A88BE}"/>
                    </a:ext>
                  </a:extLst>
                </p14:cNvPr>
                <p14:cNvContentPartPr/>
                <p14:nvPr/>
              </p14:nvContentPartPr>
              <p14:xfrm>
                <a:off x="6991461" y="1192764"/>
                <a:ext cx="776880" cy="36000"/>
              </p14:xfrm>
            </p:contentPart>
          </mc:Choice>
          <mc:Fallback>
            <p:pic>
              <p:nvPicPr>
                <p:cNvPr id="14" name="Ink 13">
                  <a:extLst>
                    <a:ext uri="{FF2B5EF4-FFF2-40B4-BE49-F238E27FC236}">
                      <a16:creationId xmlns:a16="http://schemas.microsoft.com/office/drawing/2014/main" id="{4C58D659-3793-9446-6277-1CB5535A88BE}"/>
                    </a:ext>
                  </a:extLst>
                </p:cNvPr>
                <p:cNvPicPr/>
                <p:nvPr/>
              </p:nvPicPr>
              <p:blipFill>
                <a:blip r:embed="rId45"/>
                <a:stretch>
                  <a:fillRect/>
                </a:stretch>
              </p:blipFill>
              <p:spPr>
                <a:xfrm>
                  <a:off x="6973461" y="1175124"/>
                  <a:ext cx="812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 name="Ink 15">
                  <a:extLst>
                    <a:ext uri="{FF2B5EF4-FFF2-40B4-BE49-F238E27FC236}">
                      <a16:creationId xmlns:a16="http://schemas.microsoft.com/office/drawing/2014/main" id="{7C40873B-DDB3-DF5D-A84A-D69A622C1C79}"/>
                    </a:ext>
                  </a:extLst>
                </p14:cNvPr>
                <p14:cNvContentPartPr/>
                <p14:nvPr/>
              </p14:nvContentPartPr>
              <p14:xfrm>
                <a:off x="5832981" y="1152444"/>
                <a:ext cx="751680" cy="39960"/>
              </p14:xfrm>
            </p:contentPart>
          </mc:Choice>
          <mc:Fallback>
            <p:pic>
              <p:nvPicPr>
                <p:cNvPr id="16" name="Ink 15">
                  <a:extLst>
                    <a:ext uri="{FF2B5EF4-FFF2-40B4-BE49-F238E27FC236}">
                      <a16:creationId xmlns:a16="http://schemas.microsoft.com/office/drawing/2014/main" id="{7C40873B-DDB3-DF5D-A84A-D69A622C1C79}"/>
                    </a:ext>
                  </a:extLst>
                </p:cNvPr>
                <p:cNvPicPr/>
                <p:nvPr/>
              </p:nvPicPr>
              <p:blipFill>
                <a:blip r:embed="rId47"/>
                <a:stretch>
                  <a:fillRect/>
                </a:stretch>
              </p:blipFill>
              <p:spPr>
                <a:xfrm>
                  <a:off x="5814981" y="1134444"/>
                  <a:ext cx="787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33463560-6D3D-863C-E7C2-26B223C96346}"/>
                    </a:ext>
                  </a:extLst>
                </p14:cNvPr>
                <p14:cNvContentPartPr/>
                <p14:nvPr/>
              </p14:nvContentPartPr>
              <p14:xfrm>
                <a:off x="6936021" y="1120764"/>
                <a:ext cx="2682720" cy="691920"/>
              </p14:xfrm>
            </p:contentPart>
          </mc:Choice>
          <mc:Fallback>
            <p:pic>
              <p:nvPicPr>
                <p:cNvPr id="38" name="Ink 37">
                  <a:extLst>
                    <a:ext uri="{FF2B5EF4-FFF2-40B4-BE49-F238E27FC236}">
                      <a16:creationId xmlns:a16="http://schemas.microsoft.com/office/drawing/2014/main" id="{33463560-6D3D-863C-E7C2-26B223C96346}"/>
                    </a:ext>
                  </a:extLst>
                </p:cNvPr>
                <p:cNvPicPr/>
                <p:nvPr/>
              </p:nvPicPr>
              <p:blipFill>
                <a:blip r:embed="rId49"/>
                <a:stretch>
                  <a:fillRect/>
                </a:stretch>
              </p:blipFill>
              <p:spPr>
                <a:xfrm>
                  <a:off x="6918381" y="1102764"/>
                  <a:ext cx="2718360" cy="727560"/>
                </a:xfrm>
                <a:prstGeom prst="rect">
                  <a:avLst/>
                </a:prstGeom>
              </p:spPr>
            </p:pic>
          </mc:Fallback>
        </mc:AlternateContent>
      </p:grpSp>
      <p:grpSp>
        <p:nvGrpSpPr>
          <p:cNvPr id="42" name="Group 41">
            <a:extLst>
              <a:ext uri="{FF2B5EF4-FFF2-40B4-BE49-F238E27FC236}">
                <a16:creationId xmlns:a16="http://schemas.microsoft.com/office/drawing/2014/main" id="{78DA8865-382E-4F70-967F-FA1421023567}"/>
              </a:ext>
            </a:extLst>
          </p:cNvPr>
          <p:cNvGrpSpPr/>
          <p:nvPr/>
        </p:nvGrpSpPr>
        <p:grpSpPr>
          <a:xfrm>
            <a:off x="6936741" y="647724"/>
            <a:ext cx="1303200" cy="1058040"/>
            <a:chOff x="6936741" y="647724"/>
            <a:chExt cx="1303200" cy="1058040"/>
          </a:xfrm>
        </p:grpSpPr>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40" name="Ink 39">
                  <a:extLst>
                    <a:ext uri="{FF2B5EF4-FFF2-40B4-BE49-F238E27FC236}">
                      <a16:creationId xmlns:a16="http://schemas.microsoft.com/office/drawing/2014/main" id="{376A7EA8-A675-D8CD-0315-71B69B0C4E45}"/>
                    </a:ext>
                  </a:extLst>
                </p14:cNvPr>
                <p14:cNvContentPartPr/>
                <p14:nvPr/>
              </p14:nvContentPartPr>
              <p14:xfrm>
                <a:off x="6936741" y="647724"/>
                <a:ext cx="813240" cy="440280"/>
              </p14:xfrm>
            </p:contentPart>
          </mc:Choice>
          <mc:Fallback>
            <p:pic>
              <p:nvPicPr>
                <p:cNvPr id="40" name="Ink 39">
                  <a:extLst>
                    <a:ext uri="{FF2B5EF4-FFF2-40B4-BE49-F238E27FC236}">
                      <a16:creationId xmlns:a16="http://schemas.microsoft.com/office/drawing/2014/main" id="{376A7EA8-A675-D8CD-0315-71B69B0C4E45}"/>
                    </a:ext>
                  </a:extLst>
                </p:cNvPr>
                <p:cNvPicPr/>
                <p:nvPr/>
              </p:nvPicPr>
              <p:blipFill>
                <a:blip r:embed="rId51"/>
                <a:stretch>
                  <a:fillRect/>
                </a:stretch>
              </p:blipFill>
              <p:spPr>
                <a:xfrm>
                  <a:off x="6905421" y="616404"/>
                  <a:ext cx="875880" cy="502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2">
              <p14:nvContentPartPr>
                <p14:cNvPr id="41" name="Ink 40">
                  <a:extLst>
                    <a:ext uri="{FF2B5EF4-FFF2-40B4-BE49-F238E27FC236}">
                      <a16:creationId xmlns:a16="http://schemas.microsoft.com/office/drawing/2014/main" id="{865714A6-F16A-B918-D8A0-2CDE7B2DFFD4}"/>
                    </a:ext>
                  </a:extLst>
                </p14:cNvPr>
                <p14:cNvContentPartPr/>
                <p14:nvPr/>
              </p14:nvContentPartPr>
              <p14:xfrm>
                <a:off x="7356501" y="1253244"/>
                <a:ext cx="883440" cy="452520"/>
              </p14:xfrm>
            </p:contentPart>
          </mc:Choice>
          <mc:Fallback>
            <p:pic>
              <p:nvPicPr>
                <p:cNvPr id="41" name="Ink 40">
                  <a:extLst>
                    <a:ext uri="{FF2B5EF4-FFF2-40B4-BE49-F238E27FC236}">
                      <a16:creationId xmlns:a16="http://schemas.microsoft.com/office/drawing/2014/main" id="{865714A6-F16A-B918-D8A0-2CDE7B2DFFD4}"/>
                    </a:ext>
                  </a:extLst>
                </p:cNvPr>
                <p:cNvPicPr/>
                <p:nvPr/>
              </p:nvPicPr>
              <p:blipFill>
                <a:blip r:embed="rId53"/>
                <a:stretch>
                  <a:fillRect/>
                </a:stretch>
              </p:blipFill>
              <p:spPr>
                <a:xfrm>
                  <a:off x="7325181" y="1221924"/>
                  <a:ext cx="946080" cy="515160"/>
                </a:xfrm>
                <a:prstGeom prst="rect">
                  <a:avLst/>
                </a:prstGeom>
              </p:spPr>
            </p:pic>
          </mc:Fallback>
        </mc:AlternateContent>
      </p:grpSp>
      <p:grpSp>
        <p:nvGrpSpPr>
          <p:cNvPr id="54" name="Group 53">
            <a:extLst>
              <a:ext uri="{FF2B5EF4-FFF2-40B4-BE49-F238E27FC236}">
                <a16:creationId xmlns:a16="http://schemas.microsoft.com/office/drawing/2014/main" id="{9167A71F-E2CC-9F11-066D-B3DF3EADE4AD}"/>
              </a:ext>
            </a:extLst>
          </p:cNvPr>
          <p:cNvGrpSpPr/>
          <p:nvPr/>
        </p:nvGrpSpPr>
        <p:grpSpPr>
          <a:xfrm>
            <a:off x="2944341" y="4400364"/>
            <a:ext cx="6114240" cy="185400"/>
            <a:chOff x="2944341" y="4400364"/>
            <a:chExt cx="6114240" cy="185400"/>
          </a:xfrm>
        </p:grpSpPr>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B1E503F2-3CD6-1097-028D-D3EA0D80547B}"/>
                    </a:ext>
                  </a:extLst>
                </p14:cNvPr>
                <p14:cNvContentPartPr/>
                <p14:nvPr/>
              </p14:nvContentPartPr>
              <p14:xfrm>
                <a:off x="8705061" y="4509444"/>
                <a:ext cx="353520" cy="45360"/>
              </p14:xfrm>
            </p:contentPart>
          </mc:Choice>
          <mc:Fallback>
            <p:pic>
              <p:nvPicPr>
                <p:cNvPr id="43" name="Ink 42">
                  <a:extLst>
                    <a:ext uri="{FF2B5EF4-FFF2-40B4-BE49-F238E27FC236}">
                      <a16:creationId xmlns:a16="http://schemas.microsoft.com/office/drawing/2014/main" id="{B1E503F2-3CD6-1097-028D-D3EA0D80547B}"/>
                    </a:ext>
                  </a:extLst>
                </p:cNvPr>
                <p:cNvPicPr/>
                <p:nvPr/>
              </p:nvPicPr>
              <p:blipFill>
                <a:blip r:embed="rId55"/>
                <a:stretch>
                  <a:fillRect/>
                </a:stretch>
              </p:blipFill>
              <p:spPr>
                <a:xfrm>
                  <a:off x="8687061" y="4491804"/>
                  <a:ext cx="389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D9951463-4085-7A2B-2A2D-192DFC696354}"/>
                    </a:ext>
                  </a:extLst>
                </p14:cNvPr>
                <p14:cNvContentPartPr/>
                <p14:nvPr/>
              </p14:nvContentPartPr>
              <p14:xfrm>
                <a:off x="7827021" y="4487484"/>
                <a:ext cx="570600" cy="36360"/>
              </p14:xfrm>
            </p:contentPart>
          </mc:Choice>
          <mc:Fallback>
            <p:pic>
              <p:nvPicPr>
                <p:cNvPr id="44" name="Ink 43">
                  <a:extLst>
                    <a:ext uri="{FF2B5EF4-FFF2-40B4-BE49-F238E27FC236}">
                      <a16:creationId xmlns:a16="http://schemas.microsoft.com/office/drawing/2014/main" id="{D9951463-4085-7A2B-2A2D-192DFC696354}"/>
                    </a:ext>
                  </a:extLst>
                </p:cNvPr>
                <p:cNvPicPr/>
                <p:nvPr/>
              </p:nvPicPr>
              <p:blipFill>
                <a:blip r:embed="rId57"/>
                <a:stretch>
                  <a:fillRect/>
                </a:stretch>
              </p:blipFill>
              <p:spPr>
                <a:xfrm>
                  <a:off x="7809381" y="4469484"/>
                  <a:ext cx="606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B9C0C0E9-D191-AA0F-36F3-73BB67B1FC0A}"/>
                    </a:ext>
                  </a:extLst>
                </p14:cNvPr>
                <p14:cNvContentPartPr/>
                <p14:nvPr/>
              </p14:nvContentPartPr>
              <p14:xfrm>
                <a:off x="6951861" y="4400364"/>
                <a:ext cx="504720" cy="68760"/>
              </p14:xfrm>
            </p:contentPart>
          </mc:Choice>
          <mc:Fallback>
            <p:pic>
              <p:nvPicPr>
                <p:cNvPr id="46" name="Ink 45">
                  <a:extLst>
                    <a:ext uri="{FF2B5EF4-FFF2-40B4-BE49-F238E27FC236}">
                      <a16:creationId xmlns:a16="http://schemas.microsoft.com/office/drawing/2014/main" id="{B9C0C0E9-D191-AA0F-36F3-73BB67B1FC0A}"/>
                    </a:ext>
                  </a:extLst>
                </p:cNvPr>
                <p:cNvPicPr/>
                <p:nvPr/>
              </p:nvPicPr>
              <p:blipFill>
                <a:blip r:embed="rId59"/>
                <a:stretch>
                  <a:fillRect/>
                </a:stretch>
              </p:blipFill>
              <p:spPr>
                <a:xfrm>
                  <a:off x="6933861" y="4382724"/>
                  <a:ext cx="540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Ink 47">
                  <a:extLst>
                    <a:ext uri="{FF2B5EF4-FFF2-40B4-BE49-F238E27FC236}">
                      <a16:creationId xmlns:a16="http://schemas.microsoft.com/office/drawing/2014/main" id="{60F861ED-A03B-B003-6557-14767690EA79}"/>
                    </a:ext>
                  </a:extLst>
                </p14:cNvPr>
                <p14:cNvContentPartPr/>
                <p14:nvPr/>
              </p14:nvContentPartPr>
              <p14:xfrm>
                <a:off x="6054741" y="4507284"/>
                <a:ext cx="626040" cy="38160"/>
              </p14:xfrm>
            </p:contentPart>
          </mc:Choice>
          <mc:Fallback>
            <p:pic>
              <p:nvPicPr>
                <p:cNvPr id="48" name="Ink 47">
                  <a:extLst>
                    <a:ext uri="{FF2B5EF4-FFF2-40B4-BE49-F238E27FC236}">
                      <a16:creationId xmlns:a16="http://schemas.microsoft.com/office/drawing/2014/main" id="{60F861ED-A03B-B003-6557-14767690EA79}"/>
                    </a:ext>
                  </a:extLst>
                </p:cNvPr>
                <p:cNvPicPr/>
                <p:nvPr/>
              </p:nvPicPr>
              <p:blipFill>
                <a:blip r:embed="rId61"/>
                <a:stretch>
                  <a:fillRect/>
                </a:stretch>
              </p:blipFill>
              <p:spPr>
                <a:xfrm>
                  <a:off x="6037101" y="4489644"/>
                  <a:ext cx="661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Ink 48">
                  <a:extLst>
                    <a:ext uri="{FF2B5EF4-FFF2-40B4-BE49-F238E27FC236}">
                      <a16:creationId xmlns:a16="http://schemas.microsoft.com/office/drawing/2014/main" id="{A384787E-9472-9CF2-4B81-645894380026}"/>
                    </a:ext>
                  </a:extLst>
                </p14:cNvPr>
                <p14:cNvContentPartPr/>
                <p14:nvPr/>
              </p14:nvContentPartPr>
              <p14:xfrm>
                <a:off x="4999941" y="4532484"/>
                <a:ext cx="596520" cy="40320"/>
              </p14:xfrm>
            </p:contentPart>
          </mc:Choice>
          <mc:Fallback>
            <p:pic>
              <p:nvPicPr>
                <p:cNvPr id="49" name="Ink 48">
                  <a:extLst>
                    <a:ext uri="{FF2B5EF4-FFF2-40B4-BE49-F238E27FC236}">
                      <a16:creationId xmlns:a16="http://schemas.microsoft.com/office/drawing/2014/main" id="{A384787E-9472-9CF2-4B81-645894380026}"/>
                    </a:ext>
                  </a:extLst>
                </p:cNvPr>
                <p:cNvPicPr/>
                <p:nvPr/>
              </p:nvPicPr>
              <p:blipFill>
                <a:blip r:embed="rId63"/>
                <a:stretch>
                  <a:fillRect/>
                </a:stretch>
              </p:blipFill>
              <p:spPr>
                <a:xfrm>
                  <a:off x="4981941" y="4514484"/>
                  <a:ext cx="632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26100312-D65B-FA22-DEAC-C42D27027AC7}"/>
                    </a:ext>
                  </a:extLst>
                </p14:cNvPr>
                <p14:cNvContentPartPr/>
                <p14:nvPr/>
              </p14:nvContentPartPr>
              <p14:xfrm>
                <a:off x="4408461" y="4543644"/>
                <a:ext cx="289440" cy="42120"/>
              </p14:xfrm>
            </p:contentPart>
          </mc:Choice>
          <mc:Fallback>
            <p:pic>
              <p:nvPicPr>
                <p:cNvPr id="51" name="Ink 50">
                  <a:extLst>
                    <a:ext uri="{FF2B5EF4-FFF2-40B4-BE49-F238E27FC236}">
                      <a16:creationId xmlns:a16="http://schemas.microsoft.com/office/drawing/2014/main" id="{26100312-D65B-FA22-DEAC-C42D27027AC7}"/>
                    </a:ext>
                  </a:extLst>
                </p:cNvPr>
                <p:cNvPicPr/>
                <p:nvPr/>
              </p:nvPicPr>
              <p:blipFill>
                <a:blip r:embed="rId65"/>
                <a:stretch>
                  <a:fillRect/>
                </a:stretch>
              </p:blipFill>
              <p:spPr>
                <a:xfrm>
                  <a:off x="4390821" y="4526004"/>
                  <a:ext cx="325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Ink 51">
                  <a:extLst>
                    <a:ext uri="{FF2B5EF4-FFF2-40B4-BE49-F238E27FC236}">
                      <a16:creationId xmlns:a16="http://schemas.microsoft.com/office/drawing/2014/main" id="{26BC23FC-92C0-23A3-7F08-62A513ADA729}"/>
                    </a:ext>
                  </a:extLst>
                </p14:cNvPr>
                <p14:cNvContentPartPr/>
                <p14:nvPr/>
              </p14:nvContentPartPr>
              <p14:xfrm>
                <a:off x="3843261" y="4528884"/>
                <a:ext cx="350640" cy="24840"/>
              </p14:xfrm>
            </p:contentPart>
          </mc:Choice>
          <mc:Fallback>
            <p:pic>
              <p:nvPicPr>
                <p:cNvPr id="52" name="Ink 51">
                  <a:extLst>
                    <a:ext uri="{FF2B5EF4-FFF2-40B4-BE49-F238E27FC236}">
                      <a16:creationId xmlns:a16="http://schemas.microsoft.com/office/drawing/2014/main" id="{26BC23FC-92C0-23A3-7F08-62A513ADA729}"/>
                    </a:ext>
                  </a:extLst>
                </p:cNvPr>
                <p:cNvPicPr/>
                <p:nvPr/>
              </p:nvPicPr>
              <p:blipFill>
                <a:blip r:embed="rId67"/>
                <a:stretch>
                  <a:fillRect/>
                </a:stretch>
              </p:blipFill>
              <p:spPr>
                <a:xfrm>
                  <a:off x="3825621" y="4510884"/>
                  <a:ext cx="386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D5A134D7-AD69-70A5-C1AB-30FD93B88388}"/>
                    </a:ext>
                  </a:extLst>
                </p14:cNvPr>
                <p14:cNvContentPartPr/>
                <p14:nvPr/>
              </p14:nvContentPartPr>
              <p14:xfrm>
                <a:off x="2944341" y="4420884"/>
                <a:ext cx="727560" cy="61920"/>
              </p14:xfrm>
            </p:contentPart>
          </mc:Choice>
          <mc:Fallback>
            <p:pic>
              <p:nvPicPr>
                <p:cNvPr id="53" name="Ink 52">
                  <a:extLst>
                    <a:ext uri="{FF2B5EF4-FFF2-40B4-BE49-F238E27FC236}">
                      <a16:creationId xmlns:a16="http://schemas.microsoft.com/office/drawing/2014/main" id="{D5A134D7-AD69-70A5-C1AB-30FD93B88388}"/>
                    </a:ext>
                  </a:extLst>
                </p:cNvPr>
                <p:cNvPicPr/>
                <p:nvPr/>
              </p:nvPicPr>
              <p:blipFill>
                <a:blip r:embed="rId69"/>
                <a:stretch>
                  <a:fillRect/>
                </a:stretch>
              </p:blipFill>
              <p:spPr>
                <a:xfrm>
                  <a:off x="2926701" y="4402884"/>
                  <a:ext cx="763200" cy="97560"/>
                </a:xfrm>
                <a:prstGeom prst="rect">
                  <a:avLst/>
                </a:prstGeom>
              </p:spPr>
            </p:pic>
          </mc:Fallback>
        </mc:AlternateContent>
      </p:grpSp>
    </p:spTree>
    <p:extLst>
      <p:ext uri="{BB962C8B-B14F-4D97-AF65-F5344CB8AC3E}">
        <p14:creationId xmlns:p14="http://schemas.microsoft.com/office/powerpoint/2010/main" val="173362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37312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15E9B745-5212-751E-92A8-5D581A095968}"/>
              </a:ext>
            </a:extLst>
          </p:cNvPr>
          <p:cNvPicPr>
            <a:picLocks noChangeAspect="1"/>
          </p:cNvPicPr>
          <p:nvPr/>
        </p:nvPicPr>
        <p:blipFill>
          <a:blip r:embed="rId4"/>
          <a:stretch>
            <a:fillRect/>
          </a:stretch>
        </p:blipFill>
        <p:spPr>
          <a:xfrm>
            <a:off x="101656" y="260631"/>
            <a:ext cx="9726655" cy="3116783"/>
          </a:xfrm>
          <a:prstGeom prst="rect">
            <a:avLst/>
          </a:prstGeom>
        </p:spPr>
      </p:pic>
      <p:sp>
        <p:nvSpPr>
          <p:cNvPr id="2" name="TextBox 1">
            <a:extLst>
              <a:ext uri="{FF2B5EF4-FFF2-40B4-BE49-F238E27FC236}">
                <a16:creationId xmlns:a16="http://schemas.microsoft.com/office/drawing/2014/main" id="{6DAEDCD9-1883-29A2-69DD-37A38BF3E58B}"/>
              </a:ext>
            </a:extLst>
          </p:cNvPr>
          <p:cNvSpPr txBox="1"/>
          <p:nvPr/>
        </p:nvSpPr>
        <p:spPr>
          <a:xfrm>
            <a:off x="349250" y="3008082"/>
            <a:ext cx="2374985" cy="369332"/>
          </a:xfrm>
          <a:prstGeom prst="rect">
            <a:avLst/>
          </a:prstGeom>
          <a:noFill/>
        </p:spPr>
        <p:txBody>
          <a:bodyPr wrap="square" rtlCol="0">
            <a:spAutoFit/>
          </a:bodyPr>
          <a:lstStyle/>
          <a:p>
            <a:r>
              <a:rPr lang="en-US" dirty="0">
                <a:solidFill>
                  <a:srgbClr val="FFFF00"/>
                </a:solidFill>
              </a:rPr>
              <a:t>Ephesians 3:18-19</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840E1F59-5AFD-FF00-53C7-7054E7912857}"/>
                  </a:ext>
                </a:extLst>
              </p14:cNvPr>
              <p14:cNvContentPartPr/>
              <p14:nvPr/>
            </p14:nvContentPartPr>
            <p14:xfrm>
              <a:off x="1269981" y="3393804"/>
              <a:ext cx="824760" cy="96120"/>
            </p14:xfrm>
          </p:contentPart>
        </mc:Choice>
        <mc:Fallback>
          <p:pic>
            <p:nvPicPr>
              <p:cNvPr id="3" name="Ink 2">
                <a:extLst>
                  <a:ext uri="{FF2B5EF4-FFF2-40B4-BE49-F238E27FC236}">
                    <a16:creationId xmlns:a16="http://schemas.microsoft.com/office/drawing/2014/main" id="{840E1F59-5AFD-FF00-53C7-7054E7912857}"/>
                  </a:ext>
                </a:extLst>
              </p:cNvPr>
              <p:cNvPicPr/>
              <p:nvPr/>
            </p:nvPicPr>
            <p:blipFill>
              <a:blip r:embed="rId6"/>
              <a:stretch>
                <a:fillRect/>
              </a:stretch>
            </p:blipFill>
            <p:spPr>
              <a:xfrm>
                <a:off x="1251981" y="3375804"/>
                <a:ext cx="860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Ink 15">
                <a:extLst>
                  <a:ext uri="{FF2B5EF4-FFF2-40B4-BE49-F238E27FC236}">
                    <a16:creationId xmlns:a16="http://schemas.microsoft.com/office/drawing/2014/main" id="{CD7588B4-8E2C-F465-D7A3-D4E01ECA35E7}"/>
                  </a:ext>
                </a:extLst>
              </p14:cNvPr>
              <p14:cNvContentPartPr/>
              <p14:nvPr/>
            </p14:nvContentPartPr>
            <p14:xfrm>
              <a:off x="2680821" y="726204"/>
              <a:ext cx="523440" cy="358200"/>
            </p14:xfrm>
          </p:contentPart>
        </mc:Choice>
        <mc:Fallback>
          <p:pic>
            <p:nvPicPr>
              <p:cNvPr id="16" name="Ink 15">
                <a:extLst>
                  <a:ext uri="{FF2B5EF4-FFF2-40B4-BE49-F238E27FC236}">
                    <a16:creationId xmlns:a16="http://schemas.microsoft.com/office/drawing/2014/main" id="{CD7588B4-8E2C-F465-D7A3-D4E01ECA35E7}"/>
                  </a:ext>
                </a:extLst>
              </p:cNvPr>
              <p:cNvPicPr/>
              <p:nvPr/>
            </p:nvPicPr>
            <p:blipFill>
              <a:blip r:embed="rId8"/>
              <a:stretch>
                <a:fillRect/>
              </a:stretch>
            </p:blipFill>
            <p:spPr>
              <a:xfrm>
                <a:off x="2663181" y="708204"/>
                <a:ext cx="55908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3EFF491E-9625-6C53-6FD0-CCC1B8D32A8A}"/>
                  </a:ext>
                </a:extLst>
              </p14:cNvPr>
              <p14:cNvContentPartPr/>
              <p14:nvPr/>
            </p14:nvContentPartPr>
            <p14:xfrm>
              <a:off x="3774501" y="1021764"/>
              <a:ext cx="928080" cy="56880"/>
            </p14:xfrm>
          </p:contentPart>
        </mc:Choice>
        <mc:Fallback>
          <p:pic>
            <p:nvPicPr>
              <p:cNvPr id="4" name="Ink 3">
                <a:extLst>
                  <a:ext uri="{FF2B5EF4-FFF2-40B4-BE49-F238E27FC236}">
                    <a16:creationId xmlns:a16="http://schemas.microsoft.com/office/drawing/2014/main" id="{3EFF491E-9625-6C53-6FD0-CCC1B8D32A8A}"/>
                  </a:ext>
                </a:extLst>
              </p:cNvPr>
              <p:cNvPicPr/>
              <p:nvPr/>
            </p:nvPicPr>
            <p:blipFill>
              <a:blip r:embed="rId10"/>
              <a:stretch>
                <a:fillRect/>
              </a:stretch>
            </p:blipFill>
            <p:spPr>
              <a:xfrm>
                <a:off x="3756501" y="1004124"/>
                <a:ext cx="963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4A5FBE62-D419-FD61-E096-57AD785F0E6D}"/>
                  </a:ext>
                </a:extLst>
              </p14:cNvPr>
              <p14:cNvContentPartPr/>
              <p14:nvPr/>
            </p14:nvContentPartPr>
            <p14:xfrm>
              <a:off x="3265101" y="1065684"/>
              <a:ext cx="471240" cy="20520"/>
            </p14:xfrm>
          </p:contentPart>
        </mc:Choice>
        <mc:Fallback>
          <p:pic>
            <p:nvPicPr>
              <p:cNvPr id="7" name="Ink 6">
                <a:extLst>
                  <a:ext uri="{FF2B5EF4-FFF2-40B4-BE49-F238E27FC236}">
                    <a16:creationId xmlns:a16="http://schemas.microsoft.com/office/drawing/2014/main" id="{4A5FBE62-D419-FD61-E096-57AD785F0E6D}"/>
                  </a:ext>
                </a:extLst>
              </p:cNvPr>
              <p:cNvPicPr/>
              <p:nvPr/>
            </p:nvPicPr>
            <p:blipFill>
              <a:blip r:embed="rId12"/>
              <a:stretch>
                <a:fillRect/>
              </a:stretch>
            </p:blipFill>
            <p:spPr>
              <a:xfrm>
                <a:off x="3247461" y="1047684"/>
                <a:ext cx="506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30457541-5EB9-E761-2B75-669F773EEC49}"/>
                  </a:ext>
                </a:extLst>
              </p14:cNvPr>
              <p14:cNvContentPartPr/>
              <p14:nvPr/>
            </p14:nvContentPartPr>
            <p14:xfrm>
              <a:off x="2735181" y="1055964"/>
              <a:ext cx="463680" cy="46080"/>
            </p14:xfrm>
          </p:contentPart>
        </mc:Choice>
        <mc:Fallback>
          <p:pic>
            <p:nvPicPr>
              <p:cNvPr id="11" name="Ink 10">
                <a:extLst>
                  <a:ext uri="{FF2B5EF4-FFF2-40B4-BE49-F238E27FC236}">
                    <a16:creationId xmlns:a16="http://schemas.microsoft.com/office/drawing/2014/main" id="{30457541-5EB9-E761-2B75-669F773EEC49}"/>
                  </a:ext>
                </a:extLst>
              </p:cNvPr>
              <p:cNvPicPr/>
              <p:nvPr/>
            </p:nvPicPr>
            <p:blipFill>
              <a:blip r:embed="rId14"/>
              <a:stretch>
                <a:fillRect/>
              </a:stretch>
            </p:blipFill>
            <p:spPr>
              <a:xfrm>
                <a:off x="2717541" y="1038324"/>
                <a:ext cx="499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8DC382DD-A54C-80AA-2C59-B1A1B4CCB153}"/>
                  </a:ext>
                </a:extLst>
              </p14:cNvPr>
              <p14:cNvContentPartPr/>
              <p14:nvPr/>
            </p14:nvContentPartPr>
            <p14:xfrm>
              <a:off x="3306141" y="1042284"/>
              <a:ext cx="966960" cy="283680"/>
            </p14:xfrm>
          </p:contentPart>
        </mc:Choice>
        <mc:Fallback>
          <p:pic>
            <p:nvPicPr>
              <p:cNvPr id="18" name="Ink 17">
                <a:extLst>
                  <a:ext uri="{FF2B5EF4-FFF2-40B4-BE49-F238E27FC236}">
                    <a16:creationId xmlns:a16="http://schemas.microsoft.com/office/drawing/2014/main" id="{8DC382DD-A54C-80AA-2C59-B1A1B4CCB153}"/>
                  </a:ext>
                </a:extLst>
              </p:cNvPr>
              <p:cNvPicPr/>
              <p:nvPr/>
            </p:nvPicPr>
            <p:blipFill>
              <a:blip r:embed="rId16"/>
              <a:stretch>
                <a:fillRect/>
              </a:stretch>
            </p:blipFill>
            <p:spPr>
              <a:xfrm>
                <a:off x="3288141" y="1024284"/>
                <a:ext cx="100260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Ink 26">
                <a:extLst>
                  <a:ext uri="{FF2B5EF4-FFF2-40B4-BE49-F238E27FC236}">
                    <a16:creationId xmlns:a16="http://schemas.microsoft.com/office/drawing/2014/main" id="{FB708006-4476-C255-AA89-99C4EA5F2BCA}"/>
                  </a:ext>
                </a:extLst>
              </p14:cNvPr>
              <p14:cNvContentPartPr/>
              <p14:nvPr/>
            </p14:nvContentPartPr>
            <p14:xfrm>
              <a:off x="3584421" y="2974044"/>
              <a:ext cx="1272240" cy="39600"/>
            </p14:xfrm>
          </p:contentPart>
        </mc:Choice>
        <mc:Fallback>
          <p:pic>
            <p:nvPicPr>
              <p:cNvPr id="27" name="Ink 26">
                <a:extLst>
                  <a:ext uri="{FF2B5EF4-FFF2-40B4-BE49-F238E27FC236}">
                    <a16:creationId xmlns:a16="http://schemas.microsoft.com/office/drawing/2014/main" id="{FB708006-4476-C255-AA89-99C4EA5F2BCA}"/>
                  </a:ext>
                </a:extLst>
              </p:cNvPr>
              <p:cNvPicPr/>
              <p:nvPr/>
            </p:nvPicPr>
            <p:blipFill>
              <a:blip r:embed="rId18"/>
              <a:stretch>
                <a:fillRect/>
              </a:stretch>
            </p:blipFill>
            <p:spPr>
              <a:xfrm>
                <a:off x="3566781" y="2956044"/>
                <a:ext cx="1307880" cy="75240"/>
              </a:xfrm>
              <a:prstGeom prst="rect">
                <a:avLst/>
              </a:prstGeom>
            </p:spPr>
          </p:pic>
        </mc:Fallback>
      </mc:AlternateContent>
      <p:grpSp>
        <p:nvGrpSpPr>
          <p:cNvPr id="30" name="Group 29">
            <a:extLst>
              <a:ext uri="{FF2B5EF4-FFF2-40B4-BE49-F238E27FC236}">
                <a16:creationId xmlns:a16="http://schemas.microsoft.com/office/drawing/2014/main" id="{5541A130-0244-C115-7F25-4D6D024EC7BC}"/>
              </a:ext>
            </a:extLst>
          </p:cNvPr>
          <p:cNvGrpSpPr/>
          <p:nvPr/>
        </p:nvGrpSpPr>
        <p:grpSpPr>
          <a:xfrm>
            <a:off x="2804301" y="2907804"/>
            <a:ext cx="457920" cy="145440"/>
            <a:chOff x="2804301" y="2907804"/>
            <a:chExt cx="457920" cy="145440"/>
          </a:xfrm>
        </p:grpSpPr>
        <mc:AlternateContent xmlns:mc="http://schemas.openxmlformats.org/markup-compatibility/2006">
          <mc:Choice xmlns:p14="http://schemas.microsoft.com/office/powerpoint/2010/main" Requires="p14">
            <p:contentPart p14:bwMode="auto" r:id="rId19">
              <p14:nvContentPartPr>
                <p14:cNvPr id="28" name="Ink 27">
                  <a:extLst>
                    <a:ext uri="{FF2B5EF4-FFF2-40B4-BE49-F238E27FC236}">
                      <a16:creationId xmlns:a16="http://schemas.microsoft.com/office/drawing/2014/main" id="{DCC13249-B656-8A8C-276B-3A9B7CEDF580}"/>
                    </a:ext>
                  </a:extLst>
                </p14:cNvPr>
                <p14:cNvContentPartPr/>
                <p14:nvPr/>
              </p14:nvContentPartPr>
              <p14:xfrm>
                <a:off x="3161421" y="2907804"/>
                <a:ext cx="56520" cy="24840"/>
              </p14:xfrm>
            </p:contentPart>
          </mc:Choice>
          <mc:Fallback>
            <p:pic>
              <p:nvPicPr>
                <p:cNvPr id="28" name="Ink 27">
                  <a:extLst>
                    <a:ext uri="{FF2B5EF4-FFF2-40B4-BE49-F238E27FC236}">
                      <a16:creationId xmlns:a16="http://schemas.microsoft.com/office/drawing/2014/main" id="{DCC13249-B656-8A8C-276B-3A9B7CEDF580}"/>
                    </a:ext>
                  </a:extLst>
                </p:cNvPr>
                <p:cNvPicPr/>
                <p:nvPr/>
              </p:nvPicPr>
              <p:blipFill>
                <a:blip r:embed="rId20"/>
                <a:stretch>
                  <a:fillRect/>
                </a:stretch>
              </p:blipFill>
              <p:spPr>
                <a:xfrm>
                  <a:off x="3143781" y="2890164"/>
                  <a:ext cx="92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 name="Ink 28">
                  <a:extLst>
                    <a:ext uri="{FF2B5EF4-FFF2-40B4-BE49-F238E27FC236}">
                      <a16:creationId xmlns:a16="http://schemas.microsoft.com/office/drawing/2014/main" id="{65B3BED2-BCFE-92B2-B290-1473C8877AF5}"/>
                    </a:ext>
                  </a:extLst>
                </p14:cNvPr>
                <p14:cNvContentPartPr/>
                <p14:nvPr/>
              </p14:nvContentPartPr>
              <p14:xfrm>
                <a:off x="2804301" y="3004644"/>
                <a:ext cx="457920" cy="48600"/>
              </p14:xfrm>
            </p:contentPart>
          </mc:Choice>
          <mc:Fallback>
            <p:pic>
              <p:nvPicPr>
                <p:cNvPr id="29" name="Ink 28">
                  <a:extLst>
                    <a:ext uri="{FF2B5EF4-FFF2-40B4-BE49-F238E27FC236}">
                      <a16:creationId xmlns:a16="http://schemas.microsoft.com/office/drawing/2014/main" id="{65B3BED2-BCFE-92B2-B290-1473C8877AF5}"/>
                    </a:ext>
                  </a:extLst>
                </p:cNvPr>
                <p:cNvPicPr/>
                <p:nvPr/>
              </p:nvPicPr>
              <p:blipFill>
                <a:blip r:embed="rId22"/>
                <a:stretch>
                  <a:fillRect/>
                </a:stretch>
              </p:blipFill>
              <p:spPr>
                <a:xfrm>
                  <a:off x="2786301" y="2987004"/>
                  <a:ext cx="49356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31" name="Ink 30">
                <a:extLst>
                  <a:ext uri="{FF2B5EF4-FFF2-40B4-BE49-F238E27FC236}">
                    <a16:creationId xmlns:a16="http://schemas.microsoft.com/office/drawing/2014/main" id="{C3223141-9602-F806-74B8-DD22D0F88C62}"/>
                  </a:ext>
                </a:extLst>
              </p14:cNvPr>
              <p14:cNvContentPartPr/>
              <p14:nvPr/>
            </p14:nvContentPartPr>
            <p14:xfrm>
              <a:off x="4123341" y="3234324"/>
              <a:ext cx="805680" cy="108000"/>
            </p14:xfrm>
          </p:contentPart>
        </mc:Choice>
        <mc:Fallback>
          <p:pic>
            <p:nvPicPr>
              <p:cNvPr id="31" name="Ink 30">
                <a:extLst>
                  <a:ext uri="{FF2B5EF4-FFF2-40B4-BE49-F238E27FC236}">
                    <a16:creationId xmlns:a16="http://schemas.microsoft.com/office/drawing/2014/main" id="{C3223141-9602-F806-74B8-DD22D0F88C62}"/>
                  </a:ext>
                </a:extLst>
              </p:cNvPr>
              <p:cNvPicPr/>
              <p:nvPr/>
            </p:nvPicPr>
            <p:blipFill>
              <a:blip r:embed="rId24"/>
              <a:stretch>
                <a:fillRect/>
              </a:stretch>
            </p:blipFill>
            <p:spPr>
              <a:xfrm>
                <a:off x="4105341" y="3216324"/>
                <a:ext cx="841320" cy="143640"/>
              </a:xfrm>
              <a:prstGeom prst="rect">
                <a:avLst/>
              </a:prstGeom>
            </p:spPr>
          </p:pic>
        </mc:Fallback>
      </mc:AlternateContent>
      <p:grpSp>
        <p:nvGrpSpPr>
          <p:cNvPr id="33" name="Group 32">
            <a:extLst>
              <a:ext uri="{FF2B5EF4-FFF2-40B4-BE49-F238E27FC236}">
                <a16:creationId xmlns:a16="http://schemas.microsoft.com/office/drawing/2014/main" id="{DF27C532-25F7-D635-D170-310E003CB5C6}"/>
              </a:ext>
            </a:extLst>
          </p:cNvPr>
          <p:cNvGrpSpPr/>
          <p:nvPr/>
        </p:nvGrpSpPr>
        <p:grpSpPr>
          <a:xfrm>
            <a:off x="2861181" y="1278444"/>
            <a:ext cx="2117160" cy="789120"/>
            <a:chOff x="2861181" y="1278444"/>
            <a:chExt cx="2117160" cy="789120"/>
          </a:xfrm>
        </p:grpSpPr>
        <mc:AlternateContent xmlns:mc="http://schemas.openxmlformats.org/markup-compatibility/2006">
          <mc:Choice xmlns:p14="http://schemas.microsoft.com/office/powerpoint/2010/main" Requires="p14">
            <p:contentPart p14:bwMode="auto" r:id="rId25">
              <p14:nvContentPartPr>
                <p14:cNvPr id="13" name="Ink 12">
                  <a:extLst>
                    <a:ext uri="{FF2B5EF4-FFF2-40B4-BE49-F238E27FC236}">
                      <a16:creationId xmlns:a16="http://schemas.microsoft.com/office/drawing/2014/main" id="{DC7516A5-DC15-C682-1AD0-AF80A41F58BB}"/>
                    </a:ext>
                  </a:extLst>
                </p14:cNvPr>
                <p14:cNvContentPartPr/>
                <p14:nvPr/>
              </p14:nvContentPartPr>
              <p14:xfrm>
                <a:off x="4282101" y="1347204"/>
                <a:ext cx="562680" cy="24840"/>
              </p14:xfrm>
            </p:contentPart>
          </mc:Choice>
          <mc:Fallback>
            <p:pic>
              <p:nvPicPr>
                <p:cNvPr id="13" name="Ink 12">
                  <a:extLst>
                    <a:ext uri="{FF2B5EF4-FFF2-40B4-BE49-F238E27FC236}">
                      <a16:creationId xmlns:a16="http://schemas.microsoft.com/office/drawing/2014/main" id="{DC7516A5-DC15-C682-1AD0-AF80A41F58BB}"/>
                    </a:ext>
                  </a:extLst>
                </p:cNvPr>
                <p:cNvPicPr/>
                <p:nvPr/>
              </p:nvPicPr>
              <p:blipFill>
                <a:blip r:embed="rId26"/>
                <a:stretch>
                  <a:fillRect/>
                </a:stretch>
              </p:blipFill>
              <p:spPr>
                <a:xfrm>
                  <a:off x="4264101" y="1329564"/>
                  <a:ext cx="598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a:extLst>
                    <a:ext uri="{FF2B5EF4-FFF2-40B4-BE49-F238E27FC236}">
                      <a16:creationId xmlns:a16="http://schemas.microsoft.com/office/drawing/2014/main" id="{B17D7B46-3794-19C9-B65D-F6BB1C7A27D0}"/>
                    </a:ext>
                  </a:extLst>
                </p14:cNvPr>
                <p14:cNvContentPartPr/>
                <p14:nvPr/>
              </p14:nvContentPartPr>
              <p14:xfrm>
                <a:off x="3400821" y="1367724"/>
                <a:ext cx="881640" cy="53640"/>
              </p14:xfrm>
            </p:contentPart>
          </mc:Choice>
          <mc:Fallback>
            <p:pic>
              <p:nvPicPr>
                <p:cNvPr id="14" name="Ink 13">
                  <a:extLst>
                    <a:ext uri="{FF2B5EF4-FFF2-40B4-BE49-F238E27FC236}">
                      <a16:creationId xmlns:a16="http://schemas.microsoft.com/office/drawing/2014/main" id="{B17D7B46-3794-19C9-B65D-F6BB1C7A27D0}"/>
                    </a:ext>
                  </a:extLst>
                </p:cNvPr>
                <p:cNvPicPr/>
                <p:nvPr/>
              </p:nvPicPr>
              <p:blipFill>
                <a:blip r:embed="rId28"/>
                <a:stretch>
                  <a:fillRect/>
                </a:stretch>
              </p:blipFill>
              <p:spPr>
                <a:xfrm>
                  <a:off x="3383181" y="1349724"/>
                  <a:ext cx="917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EA467B41-5760-4BE7-11E5-CA6916B03FEA}"/>
                    </a:ext>
                  </a:extLst>
                </p14:cNvPr>
                <p14:cNvContentPartPr/>
                <p14:nvPr/>
              </p14:nvContentPartPr>
              <p14:xfrm>
                <a:off x="2942541" y="1278444"/>
                <a:ext cx="222480" cy="61920"/>
              </p14:xfrm>
            </p:contentPart>
          </mc:Choice>
          <mc:Fallback>
            <p:pic>
              <p:nvPicPr>
                <p:cNvPr id="20" name="Ink 19">
                  <a:extLst>
                    <a:ext uri="{FF2B5EF4-FFF2-40B4-BE49-F238E27FC236}">
                      <a16:creationId xmlns:a16="http://schemas.microsoft.com/office/drawing/2014/main" id="{EA467B41-5760-4BE7-11E5-CA6916B03FEA}"/>
                    </a:ext>
                  </a:extLst>
                </p:cNvPr>
                <p:cNvPicPr/>
                <p:nvPr/>
              </p:nvPicPr>
              <p:blipFill>
                <a:blip r:embed="rId30"/>
                <a:stretch>
                  <a:fillRect/>
                </a:stretch>
              </p:blipFill>
              <p:spPr>
                <a:xfrm>
                  <a:off x="2924541" y="1260804"/>
                  <a:ext cx="258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056CE4FF-721C-5FCE-4D88-35D0FD4B7848}"/>
                    </a:ext>
                  </a:extLst>
                </p14:cNvPr>
                <p14:cNvContentPartPr/>
                <p14:nvPr/>
              </p14:nvContentPartPr>
              <p14:xfrm>
                <a:off x="4480101" y="1693524"/>
                <a:ext cx="348840" cy="50760"/>
              </p14:xfrm>
            </p:contentPart>
          </mc:Choice>
          <mc:Fallback>
            <p:pic>
              <p:nvPicPr>
                <p:cNvPr id="21" name="Ink 20">
                  <a:extLst>
                    <a:ext uri="{FF2B5EF4-FFF2-40B4-BE49-F238E27FC236}">
                      <a16:creationId xmlns:a16="http://schemas.microsoft.com/office/drawing/2014/main" id="{056CE4FF-721C-5FCE-4D88-35D0FD4B7848}"/>
                    </a:ext>
                  </a:extLst>
                </p:cNvPr>
                <p:cNvPicPr/>
                <p:nvPr/>
              </p:nvPicPr>
              <p:blipFill>
                <a:blip r:embed="rId32"/>
                <a:stretch>
                  <a:fillRect/>
                </a:stretch>
              </p:blipFill>
              <p:spPr>
                <a:xfrm>
                  <a:off x="4462101" y="1675884"/>
                  <a:ext cx="384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16E0DE8E-F06D-B564-5F4D-622BC21FAC30}"/>
                    </a:ext>
                  </a:extLst>
                </p14:cNvPr>
                <p14:cNvContentPartPr/>
                <p14:nvPr/>
              </p14:nvContentPartPr>
              <p14:xfrm>
                <a:off x="3734901" y="1729884"/>
                <a:ext cx="546120" cy="34920"/>
              </p14:xfrm>
            </p:contentPart>
          </mc:Choice>
          <mc:Fallback>
            <p:pic>
              <p:nvPicPr>
                <p:cNvPr id="22" name="Ink 21">
                  <a:extLst>
                    <a:ext uri="{FF2B5EF4-FFF2-40B4-BE49-F238E27FC236}">
                      <a16:creationId xmlns:a16="http://schemas.microsoft.com/office/drawing/2014/main" id="{16E0DE8E-F06D-B564-5F4D-622BC21FAC30}"/>
                    </a:ext>
                  </a:extLst>
                </p:cNvPr>
                <p:cNvPicPr/>
                <p:nvPr/>
              </p:nvPicPr>
              <p:blipFill>
                <a:blip r:embed="rId34"/>
                <a:stretch>
                  <a:fillRect/>
                </a:stretch>
              </p:blipFill>
              <p:spPr>
                <a:xfrm>
                  <a:off x="3717261" y="1712244"/>
                  <a:ext cx="581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FE9223C2-4A2C-EBFF-6485-D5865D0CB7B5}"/>
                    </a:ext>
                  </a:extLst>
                </p14:cNvPr>
                <p14:cNvContentPartPr/>
                <p14:nvPr/>
              </p14:nvContentPartPr>
              <p14:xfrm>
                <a:off x="3024261" y="1693884"/>
                <a:ext cx="610920" cy="40680"/>
              </p14:xfrm>
            </p:contentPart>
          </mc:Choice>
          <mc:Fallback>
            <p:pic>
              <p:nvPicPr>
                <p:cNvPr id="24" name="Ink 23">
                  <a:extLst>
                    <a:ext uri="{FF2B5EF4-FFF2-40B4-BE49-F238E27FC236}">
                      <a16:creationId xmlns:a16="http://schemas.microsoft.com/office/drawing/2014/main" id="{FE9223C2-4A2C-EBFF-6485-D5865D0CB7B5}"/>
                    </a:ext>
                  </a:extLst>
                </p:cNvPr>
                <p:cNvPicPr/>
                <p:nvPr/>
              </p:nvPicPr>
              <p:blipFill>
                <a:blip r:embed="rId36"/>
                <a:stretch>
                  <a:fillRect/>
                </a:stretch>
              </p:blipFill>
              <p:spPr>
                <a:xfrm>
                  <a:off x="3006261" y="1675884"/>
                  <a:ext cx="646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41457FD2-6B32-5996-5688-4DB71B953845}"/>
                    </a:ext>
                  </a:extLst>
                </p14:cNvPr>
                <p14:cNvContentPartPr/>
                <p14:nvPr/>
              </p14:nvContentPartPr>
              <p14:xfrm>
                <a:off x="4261581" y="2011044"/>
                <a:ext cx="529920" cy="31320"/>
              </p14:xfrm>
            </p:contentPart>
          </mc:Choice>
          <mc:Fallback>
            <p:pic>
              <p:nvPicPr>
                <p:cNvPr id="26" name="Ink 25">
                  <a:extLst>
                    <a:ext uri="{FF2B5EF4-FFF2-40B4-BE49-F238E27FC236}">
                      <a16:creationId xmlns:a16="http://schemas.microsoft.com/office/drawing/2014/main" id="{41457FD2-6B32-5996-5688-4DB71B953845}"/>
                    </a:ext>
                  </a:extLst>
                </p:cNvPr>
                <p:cNvPicPr/>
                <p:nvPr/>
              </p:nvPicPr>
              <p:blipFill>
                <a:blip r:embed="rId38"/>
                <a:stretch>
                  <a:fillRect/>
                </a:stretch>
              </p:blipFill>
              <p:spPr>
                <a:xfrm>
                  <a:off x="4243941" y="1993404"/>
                  <a:ext cx="565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Ink 31">
                  <a:extLst>
                    <a:ext uri="{FF2B5EF4-FFF2-40B4-BE49-F238E27FC236}">
                      <a16:creationId xmlns:a16="http://schemas.microsoft.com/office/drawing/2014/main" id="{EF5DA800-82B6-2B9A-1A3E-FBC354986C6A}"/>
                    </a:ext>
                  </a:extLst>
                </p14:cNvPr>
                <p14:cNvContentPartPr/>
                <p14:nvPr/>
              </p14:nvContentPartPr>
              <p14:xfrm>
                <a:off x="2861181" y="1306884"/>
                <a:ext cx="2117160" cy="760680"/>
              </p14:xfrm>
            </p:contentPart>
          </mc:Choice>
          <mc:Fallback>
            <p:pic>
              <p:nvPicPr>
                <p:cNvPr id="32" name="Ink 31">
                  <a:extLst>
                    <a:ext uri="{FF2B5EF4-FFF2-40B4-BE49-F238E27FC236}">
                      <a16:creationId xmlns:a16="http://schemas.microsoft.com/office/drawing/2014/main" id="{EF5DA800-82B6-2B9A-1A3E-FBC354986C6A}"/>
                    </a:ext>
                  </a:extLst>
                </p:cNvPr>
                <p:cNvPicPr/>
                <p:nvPr/>
              </p:nvPicPr>
              <p:blipFill>
                <a:blip r:embed="rId40"/>
                <a:stretch>
                  <a:fillRect/>
                </a:stretch>
              </p:blipFill>
              <p:spPr>
                <a:xfrm>
                  <a:off x="2843181" y="1288884"/>
                  <a:ext cx="2152800" cy="796320"/>
                </a:xfrm>
                <a:prstGeom prst="rect">
                  <a:avLst/>
                </a:prstGeom>
              </p:spPr>
            </p:pic>
          </mc:Fallback>
        </mc:AlternateContent>
      </p:grpSp>
    </p:spTree>
    <p:extLst>
      <p:ext uri="{BB962C8B-B14F-4D97-AF65-F5344CB8AC3E}">
        <p14:creationId xmlns:p14="http://schemas.microsoft.com/office/powerpoint/2010/main" val="321098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5453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5" y="49937"/>
            <a:ext cx="10310013" cy="5493812"/>
          </a:xfrm>
          <a:prstGeom prst="rect">
            <a:avLst/>
          </a:prstGeom>
          <a:noFill/>
        </p:spPr>
        <p:txBody>
          <a:bodyPr wrap="square" rtlCol="0">
            <a:spAutoFit/>
          </a:bodyPr>
          <a:lstStyle/>
          <a:p>
            <a:pPr algn="r"/>
            <a:r>
              <a:rPr lang="he-IL" sz="3600" b="1" dirty="0">
                <a:solidFill>
                  <a:schemeClr val="bg1"/>
                </a:solidFill>
                <a:cs typeface="+mj-cs"/>
              </a:rPr>
              <a:t>﻿</a:t>
            </a:r>
            <a:r>
              <a:rPr lang="he-IL" sz="3600" b="1" dirty="0">
                <a:solidFill>
                  <a:srgbClr val="FFFF00"/>
                </a:solidFill>
                <a:cs typeface="+mj-cs"/>
              </a:rPr>
              <a:t>ספר ישעיה פרק כד</a:t>
            </a:r>
          </a:p>
          <a:p>
            <a:pPr algn="r"/>
            <a:r>
              <a:rPr lang="he-IL" sz="3500" dirty="0">
                <a:solidFill>
                  <a:srgbClr val="FFFF00"/>
                </a:solidFill>
                <a:cs typeface="+mj-cs"/>
              </a:rPr>
              <a:t>﻿יז   פַּחַד וָפַחַת וָפָח עָלֶיךָ יוֹשֵׁב הָאָרֶץ: יח   וְהָיָה הַנָּס מִקּוֹל הַפַּחַד יִפֹּל אֶל-הַפַּחַת וְהָעוֹלֶה מִתּוֹךְ הַפַּחַת יִלָּכֵד בַּפָּח כִּי-אֲרֻבּוֹת מִמָּרוֹם נִפְתָּחוּ וַיִּרְעֲשׁוּ מוֹסְדֵי אָרֶץ:</a:t>
            </a:r>
            <a:r>
              <a:rPr lang="he-IL" sz="3500" dirty="0">
                <a:solidFill>
                  <a:schemeClr val="bg1"/>
                </a:solidFill>
                <a:cs typeface="+mj-cs"/>
              </a:rPr>
              <a:t> </a:t>
            </a:r>
            <a:r>
              <a:rPr lang="he-IL" sz="3500" dirty="0">
                <a:solidFill>
                  <a:srgbClr val="FFC000"/>
                </a:solidFill>
                <a:cs typeface="+mj-cs"/>
              </a:rPr>
              <a:t>יט   רֹעָה הִתְרֹעֲעָה הָאָרֶץ פּוֹר הִתְפּוֹרְרָה אֶרֶץ מוֹט הִתְמוֹטְטָה אָרֶץ: כ   נוֹעַ תָּנוּעַ אֶרֶץ כַּשִּׁכּוֹר וְהִתְנוֹדְדָה כַּמְּלוּנָה וְכָבַד עָלֶיהָ פִּשְׁעָהּ וְנָפְלָה וְלֹא-תֹסִיף קוּם: </a:t>
            </a:r>
            <a:r>
              <a:rPr lang="he-IL" sz="3500" dirty="0">
                <a:solidFill>
                  <a:srgbClr val="92D050"/>
                </a:solidFill>
                <a:cs typeface="+mj-cs"/>
              </a:rPr>
              <a:t>כא   וְהָיָה בַּיּוֹם הַהוּא יִפְקֹד יְהֹוָה עַל-צְבָא הַמָּרוֹם בַּמָּרוֹם וְעַל-מַלְכֵי הָאֲדָמָה עַל-הָאֲדָמָה: </a:t>
            </a:r>
            <a:r>
              <a:rPr lang="he-IL" sz="3500" dirty="0">
                <a:solidFill>
                  <a:srgbClr val="00B0F0"/>
                </a:solidFill>
                <a:cs typeface="+mj-cs"/>
              </a:rPr>
              <a:t>כב   וְאֻסְּפוּ אֲסֵפָה אַסִּיר עַל-בּוֹר וְסֻגְּרוּ עַל-מַסְגֵּר וּמֵרֹב יָמִים יִפָּקֵדוּ: כג   וְחָפְרָה הַלְּבָנָה וּבוֹשָׁה הַחַמָּה כִּי-מָלַךְ יְהֹוָה צְבָאוֹת בְּהַר צִיּוֹן וּבִירוּשָׁלַם וְנֶגֶד זְקֵנָיו כָּבוֹד: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45C037A-1653-A14D-3CDC-4154532D5654}"/>
                  </a:ext>
                </a:extLst>
              </p14:cNvPr>
              <p14:cNvContentPartPr/>
              <p14:nvPr/>
            </p14:nvContentPartPr>
            <p14:xfrm>
              <a:off x="7008381" y="644484"/>
              <a:ext cx="3213360" cy="66600"/>
            </p14:xfrm>
          </p:contentPart>
        </mc:Choice>
        <mc:Fallback>
          <p:pic>
            <p:nvPicPr>
              <p:cNvPr id="2" name="Ink 1">
                <a:extLst>
                  <a:ext uri="{FF2B5EF4-FFF2-40B4-BE49-F238E27FC236}">
                    <a16:creationId xmlns:a16="http://schemas.microsoft.com/office/drawing/2014/main" id="{F45C037A-1653-A14D-3CDC-4154532D5654}"/>
                  </a:ext>
                </a:extLst>
              </p:cNvPr>
              <p:cNvPicPr/>
              <p:nvPr/>
            </p:nvPicPr>
            <p:blipFill>
              <a:blip r:embed="rId5"/>
              <a:stretch>
                <a:fillRect/>
              </a:stretch>
            </p:blipFill>
            <p:spPr>
              <a:xfrm>
                <a:off x="6990741" y="626844"/>
                <a:ext cx="3249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B7BFF77-A1EE-32F6-FAF7-D6259F12781D}"/>
                  </a:ext>
                </a:extLst>
              </p14:cNvPr>
              <p14:cNvContentPartPr/>
              <p14:nvPr/>
            </p14:nvContentPartPr>
            <p14:xfrm>
              <a:off x="10051821" y="1124004"/>
              <a:ext cx="200520" cy="38160"/>
            </p14:xfrm>
          </p:contentPart>
        </mc:Choice>
        <mc:Fallback>
          <p:pic>
            <p:nvPicPr>
              <p:cNvPr id="4" name="Ink 3">
                <a:extLst>
                  <a:ext uri="{FF2B5EF4-FFF2-40B4-BE49-F238E27FC236}">
                    <a16:creationId xmlns:a16="http://schemas.microsoft.com/office/drawing/2014/main" id="{3B7BFF77-A1EE-32F6-FAF7-D6259F12781D}"/>
                  </a:ext>
                </a:extLst>
              </p:cNvPr>
              <p:cNvPicPr/>
              <p:nvPr/>
            </p:nvPicPr>
            <p:blipFill>
              <a:blip r:embed="rId7"/>
              <a:stretch>
                <a:fillRect/>
              </a:stretch>
            </p:blipFill>
            <p:spPr>
              <a:xfrm>
                <a:off x="10033821" y="1106004"/>
                <a:ext cx="236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73161B8-FEEE-7EE6-4AB8-9037F27EDAA8}"/>
                  </a:ext>
                </a:extLst>
              </p14:cNvPr>
              <p14:cNvContentPartPr/>
              <p14:nvPr/>
            </p14:nvContentPartPr>
            <p14:xfrm>
              <a:off x="1022301" y="4311444"/>
              <a:ext cx="164160" cy="56160"/>
            </p14:xfrm>
          </p:contentPart>
        </mc:Choice>
        <mc:Fallback>
          <p:pic>
            <p:nvPicPr>
              <p:cNvPr id="5" name="Ink 4">
                <a:extLst>
                  <a:ext uri="{FF2B5EF4-FFF2-40B4-BE49-F238E27FC236}">
                    <a16:creationId xmlns:a16="http://schemas.microsoft.com/office/drawing/2014/main" id="{673161B8-FEEE-7EE6-4AB8-9037F27EDAA8}"/>
                  </a:ext>
                </a:extLst>
              </p:cNvPr>
              <p:cNvPicPr/>
              <p:nvPr/>
            </p:nvPicPr>
            <p:blipFill>
              <a:blip r:embed="rId9"/>
              <a:stretch>
                <a:fillRect/>
              </a:stretch>
            </p:blipFill>
            <p:spPr>
              <a:xfrm>
                <a:off x="1004301" y="4293804"/>
                <a:ext cx="199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0" name="Ink 39">
                <a:extLst>
                  <a:ext uri="{FF2B5EF4-FFF2-40B4-BE49-F238E27FC236}">
                    <a16:creationId xmlns:a16="http://schemas.microsoft.com/office/drawing/2014/main" id="{105BBF51-0EA7-3331-4326-332A2B22B4FA}"/>
                  </a:ext>
                </a:extLst>
              </p14:cNvPr>
              <p14:cNvContentPartPr/>
              <p14:nvPr/>
            </p14:nvContentPartPr>
            <p14:xfrm>
              <a:off x="705861" y="1681644"/>
              <a:ext cx="898560" cy="45000"/>
            </p14:xfrm>
          </p:contentPart>
        </mc:Choice>
        <mc:Fallback>
          <p:pic>
            <p:nvPicPr>
              <p:cNvPr id="40" name="Ink 39">
                <a:extLst>
                  <a:ext uri="{FF2B5EF4-FFF2-40B4-BE49-F238E27FC236}">
                    <a16:creationId xmlns:a16="http://schemas.microsoft.com/office/drawing/2014/main" id="{105BBF51-0EA7-3331-4326-332A2B22B4FA}"/>
                  </a:ext>
                </a:extLst>
              </p:cNvPr>
              <p:cNvPicPr/>
              <p:nvPr/>
            </p:nvPicPr>
            <p:blipFill>
              <a:blip r:embed="rId11"/>
              <a:stretch>
                <a:fillRect/>
              </a:stretch>
            </p:blipFill>
            <p:spPr>
              <a:xfrm>
                <a:off x="688221" y="1664004"/>
                <a:ext cx="934200" cy="80640"/>
              </a:xfrm>
              <a:prstGeom prst="rect">
                <a:avLst/>
              </a:prstGeom>
            </p:spPr>
          </p:pic>
        </mc:Fallback>
      </mc:AlternateContent>
      <p:grpSp>
        <p:nvGrpSpPr>
          <p:cNvPr id="45" name="Group 44">
            <a:extLst>
              <a:ext uri="{FF2B5EF4-FFF2-40B4-BE49-F238E27FC236}">
                <a16:creationId xmlns:a16="http://schemas.microsoft.com/office/drawing/2014/main" id="{DDB5BEC7-F226-9AE6-AF5E-98E82E95E7E2}"/>
              </a:ext>
            </a:extLst>
          </p:cNvPr>
          <p:cNvGrpSpPr/>
          <p:nvPr/>
        </p:nvGrpSpPr>
        <p:grpSpPr>
          <a:xfrm>
            <a:off x="7492581" y="2233884"/>
            <a:ext cx="2807640" cy="84960"/>
            <a:chOff x="7492581" y="2233884"/>
            <a:chExt cx="2807640" cy="84960"/>
          </a:xfrm>
        </p:grpSpPr>
        <mc:AlternateContent xmlns:mc="http://schemas.openxmlformats.org/markup-compatibility/2006">
          <mc:Choice xmlns:p14="http://schemas.microsoft.com/office/powerpoint/2010/main" Requires="p14">
            <p:contentPart p14:bwMode="auto" r:id="rId12">
              <p14:nvContentPartPr>
                <p14:cNvPr id="41" name="Ink 40">
                  <a:extLst>
                    <a:ext uri="{FF2B5EF4-FFF2-40B4-BE49-F238E27FC236}">
                      <a16:creationId xmlns:a16="http://schemas.microsoft.com/office/drawing/2014/main" id="{E6FE4A66-DFC6-8DF8-A126-419F45C87CD8}"/>
                    </a:ext>
                  </a:extLst>
                </p14:cNvPr>
                <p14:cNvContentPartPr/>
                <p14:nvPr/>
              </p14:nvContentPartPr>
              <p14:xfrm>
                <a:off x="9454221" y="2292924"/>
                <a:ext cx="846000" cy="25920"/>
              </p14:xfrm>
            </p:contentPart>
          </mc:Choice>
          <mc:Fallback>
            <p:pic>
              <p:nvPicPr>
                <p:cNvPr id="41" name="Ink 40">
                  <a:extLst>
                    <a:ext uri="{FF2B5EF4-FFF2-40B4-BE49-F238E27FC236}">
                      <a16:creationId xmlns:a16="http://schemas.microsoft.com/office/drawing/2014/main" id="{E6FE4A66-DFC6-8DF8-A126-419F45C87CD8}"/>
                    </a:ext>
                  </a:extLst>
                </p:cNvPr>
                <p:cNvPicPr/>
                <p:nvPr/>
              </p:nvPicPr>
              <p:blipFill>
                <a:blip r:embed="rId13"/>
                <a:stretch>
                  <a:fillRect/>
                </a:stretch>
              </p:blipFill>
              <p:spPr>
                <a:xfrm>
                  <a:off x="9436581" y="2275284"/>
                  <a:ext cx="881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Ink 41">
                  <a:extLst>
                    <a:ext uri="{FF2B5EF4-FFF2-40B4-BE49-F238E27FC236}">
                      <a16:creationId xmlns:a16="http://schemas.microsoft.com/office/drawing/2014/main" id="{EC71E835-C8C7-CE48-A99A-6B0ABD4FEE85}"/>
                    </a:ext>
                  </a:extLst>
                </p14:cNvPr>
                <p14:cNvContentPartPr/>
                <p14:nvPr/>
              </p14:nvContentPartPr>
              <p14:xfrm>
                <a:off x="8338221" y="2233884"/>
                <a:ext cx="774000" cy="59400"/>
              </p14:xfrm>
            </p:contentPart>
          </mc:Choice>
          <mc:Fallback>
            <p:pic>
              <p:nvPicPr>
                <p:cNvPr id="42" name="Ink 41">
                  <a:extLst>
                    <a:ext uri="{FF2B5EF4-FFF2-40B4-BE49-F238E27FC236}">
                      <a16:creationId xmlns:a16="http://schemas.microsoft.com/office/drawing/2014/main" id="{EC71E835-C8C7-CE48-A99A-6B0ABD4FEE85}"/>
                    </a:ext>
                  </a:extLst>
                </p:cNvPr>
                <p:cNvPicPr/>
                <p:nvPr/>
              </p:nvPicPr>
              <p:blipFill>
                <a:blip r:embed="rId15"/>
                <a:stretch>
                  <a:fillRect/>
                </a:stretch>
              </p:blipFill>
              <p:spPr>
                <a:xfrm>
                  <a:off x="8320221" y="2215884"/>
                  <a:ext cx="809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Ink 43">
                  <a:extLst>
                    <a:ext uri="{FF2B5EF4-FFF2-40B4-BE49-F238E27FC236}">
                      <a16:creationId xmlns:a16="http://schemas.microsoft.com/office/drawing/2014/main" id="{0C5D509D-7DE3-BEE9-3330-325B993388E9}"/>
                    </a:ext>
                  </a:extLst>
                </p14:cNvPr>
                <p14:cNvContentPartPr/>
                <p14:nvPr/>
              </p14:nvContentPartPr>
              <p14:xfrm>
                <a:off x="7492581" y="2288964"/>
                <a:ext cx="695160" cy="18000"/>
              </p14:xfrm>
            </p:contentPart>
          </mc:Choice>
          <mc:Fallback>
            <p:pic>
              <p:nvPicPr>
                <p:cNvPr id="44" name="Ink 43">
                  <a:extLst>
                    <a:ext uri="{FF2B5EF4-FFF2-40B4-BE49-F238E27FC236}">
                      <a16:creationId xmlns:a16="http://schemas.microsoft.com/office/drawing/2014/main" id="{0C5D509D-7DE3-BEE9-3330-325B993388E9}"/>
                    </a:ext>
                  </a:extLst>
                </p:cNvPr>
                <p:cNvPicPr/>
                <p:nvPr/>
              </p:nvPicPr>
              <p:blipFill>
                <a:blip r:embed="rId17"/>
                <a:stretch>
                  <a:fillRect/>
                </a:stretch>
              </p:blipFill>
              <p:spPr>
                <a:xfrm>
                  <a:off x="7474581" y="2271324"/>
                  <a:ext cx="730800" cy="53640"/>
                </a:xfrm>
                <a:prstGeom prst="rect">
                  <a:avLst/>
                </a:prstGeom>
              </p:spPr>
            </p:pic>
          </mc:Fallback>
        </mc:AlternateContent>
      </p:grpSp>
      <p:grpSp>
        <p:nvGrpSpPr>
          <p:cNvPr id="56" name="Group 55">
            <a:extLst>
              <a:ext uri="{FF2B5EF4-FFF2-40B4-BE49-F238E27FC236}">
                <a16:creationId xmlns:a16="http://schemas.microsoft.com/office/drawing/2014/main" id="{B339F240-3D76-68F2-ECB9-4313223B2931}"/>
              </a:ext>
            </a:extLst>
          </p:cNvPr>
          <p:cNvGrpSpPr/>
          <p:nvPr/>
        </p:nvGrpSpPr>
        <p:grpSpPr>
          <a:xfrm>
            <a:off x="247221" y="575364"/>
            <a:ext cx="3936240" cy="719640"/>
            <a:chOff x="247221" y="575364"/>
            <a:chExt cx="3936240" cy="719640"/>
          </a:xfrm>
        </p:grpSpPr>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54" name="Ink 53">
                  <a:extLst>
                    <a:ext uri="{FF2B5EF4-FFF2-40B4-BE49-F238E27FC236}">
                      <a16:creationId xmlns:a16="http://schemas.microsoft.com/office/drawing/2014/main" id="{063C1B29-6B28-A03E-882D-3A610FF734B7}"/>
                    </a:ext>
                  </a:extLst>
                </p14:cNvPr>
                <p14:cNvContentPartPr/>
                <p14:nvPr/>
              </p14:nvContentPartPr>
              <p14:xfrm>
                <a:off x="920061" y="653844"/>
                <a:ext cx="3263400" cy="641160"/>
              </p14:xfrm>
            </p:contentPart>
          </mc:Choice>
          <mc:Fallback>
            <p:pic>
              <p:nvPicPr>
                <p:cNvPr id="54" name="Ink 53">
                  <a:extLst>
                    <a:ext uri="{FF2B5EF4-FFF2-40B4-BE49-F238E27FC236}">
                      <a16:creationId xmlns:a16="http://schemas.microsoft.com/office/drawing/2014/main" id="{063C1B29-6B28-A03E-882D-3A610FF734B7}"/>
                    </a:ext>
                  </a:extLst>
                </p:cNvPr>
                <p:cNvPicPr/>
                <p:nvPr/>
              </p:nvPicPr>
              <p:blipFill>
                <a:blip r:embed="rId19"/>
                <a:stretch>
                  <a:fillRect/>
                </a:stretch>
              </p:blipFill>
              <p:spPr>
                <a:xfrm>
                  <a:off x="888741" y="622524"/>
                  <a:ext cx="3326040" cy="703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55" name="Ink 54">
                  <a:extLst>
                    <a:ext uri="{FF2B5EF4-FFF2-40B4-BE49-F238E27FC236}">
                      <a16:creationId xmlns:a16="http://schemas.microsoft.com/office/drawing/2014/main" id="{1D221F01-94E3-3AB1-DD27-0395399AEA01}"/>
                    </a:ext>
                  </a:extLst>
                </p14:cNvPr>
                <p14:cNvContentPartPr/>
                <p14:nvPr/>
              </p14:nvContentPartPr>
              <p14:xfrm>
                <a:off x="247221" y="575364"/>
                <a:ext cx="712440" cy="670680"/>
              </p14:xfrm>
            </p:contentPart>
          </mc:Choice>
          <mc:Fallback>
            <p:pic>
              <p:nvPicPr>
                <p:cNvPr id="55" name="Ink 54">
                  <a:extLst>
                    <a:ext uri="{FF2B5EF4-FFF2-40B4-BE49-F238E27FC236}">
                      <a16:creationId xmlns:a16="http://schemas.microsoft.com/office/drawing/2014/main" id="{1D221F01-94E3-3AB1-DD27-0395399AEA01}"/>
                    </a:ext>
                  </a:extLst>
                </p:cNvPr>
                <p:cNvPicPr/>
                <p:nvPr/>
              </p:nvPicPr>
              <p:blipFill>
                <a:blip r:embed="rId21"/>
                <a:stretch>
                  <a:fillRect/>
                </a:stretch>
              </p:blipFill>
              <p:spPr>
                <a:xfrm>
                  <a:off x="215901" y="544044"/>
                  <a:ext cx="775080" cy="733320"/>
                </a:xfrm>
                <a:prstGeom prst="rect">
                  <a:avLst/>
                </a:prstGeom>
              </p:spPr>
            </p:pic>
          </mc:Fallback>
        </mc:AlternateContent>
      </p:grpSp>
      <p:grpSp>
        <p:nvGrpSpPr>
          <p:cNvPr id="61" name="Group 60">
            <a:extLst>
              <a:ext uri="{FF2B5EF4-FFF2-40B4-BE49-F238E27FC236}">
                <a16:creationId xmlns:a16="http://schemas.microsoft.com/office/drawing/2014/main" id="{F4DE1751-944F-E712-592D-E701007E1A07}"/>
              </a:ext>
            </a:extLst>
          </p:cNvPr>
          <p:cNvGrpSpPr/>
          <p:nvPr/>
        </p:nvGrpSpPr>
        <p:grpSpPr>
          <a:xfrm>
            <a:off x="5816421" y="677964"/>
            <a:ext cx="4610160" cy="1207800"/>
            <a:chOff x="5816421" y="677964"/>
            <a:chExt cx="4610160" cy="1207800"/>
          </a:xfrm>
        </p:grpSpPr>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46" name="Ink 45">
                  <a:extLst>
                    <a:ext uri="{FF2B5EF4-FFF2-40B4-BE49-F238E27FC236}">
                      <a16:creationId xmlns:a16="http://schemas.microsoft.com/office/drawing/2014/main" id="{F2D3D8A6-A961-5302-2C87-307E44A30D73}"/>
                    </a:ext>
                  </a:extLst>
                </p14:cNvPr>
                <p14:cNvContentPartPr/>
                <p14:nvPr/>
              </p14:nvContentPartPr>
              <p14:xfrm>
                <a:off x="7513461" y="677964"/>
                <a:ext cx="2301120" cy="630720"/>
              </p14:xfrm>
            </p:contentPart>
          </mc:Choice>
          <mc:Fallback>
            <p:pic>
              <p:nvPicPr>
                <p:cNvPr id="46" name="Ink 45">
                  <a:extLst>
                    <a:ext uri="{FF2B5EF4-FFF2-40B4-BE49-F238E27FC236}">
                      <a16:creationId xmlns:a16="http://schemas.microsoft.com/office/drawing/2014/main" id="{F2D3D8A6-A961-5302-2C87-307E44A30D73}"/>
                    </a:ext>
                  </a:extLst>
                </p:cNvPr>
                <p:cNvPicPr/>
                <p:nvPr/>
              </p:nvPicPr>
              <p:blipFill>
                <a:blip r:embed="rId23"/>
                <a:stretch>
                  <a:fillRect/>
                </a:stretch>
              </p:blipFill>
              <p:spPr>
                <a:xfrm>
                  <a:off x="7482141" y="646644"/>
                  <a:ext cx="2363760" cy="69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47" name="Ink 46">
                  <a:extLst>
                    <a:ext uri="{FF2B5EF4-FFF2-40B4-BE49-F238E27FC236}">
                      <a16:creationId xmlns:a16="http://schemas.microsoft.com/office/drawing/2014/main" id="{97739928-2025-E98D-17F4-FAAA0B0771F9}"/>
                    </a:ext>
                  </a:extLst>
                </p14:cNvPr>
                <p14:cNvContentPartPr/>
                <p14:nvPr/>
              </p14:nvContentPartPr>
              <p14:xfrm>
                <a:off x="9387981" y="1144524"/>
                <a:ext cx="253080" cy="42840"/>
              </p14:xfrm>
            </p:contentPart>
          </mc:Choice>
          <mc:Fallback>
            <p:pic>
              <p:nvPicPr>
                <p:cNvPr id="47" name="Ink 46">
                  <a:extLst>
                    <a:ext uri="{FF2B5EF4-FFF2-40B4-BE49-F238E27FC236}">
                      <a16:creationId xmlns:a16="http://schemas.microsoft.com/office/drawing/2014/main" id="{97739928-2025-E98D-17F4-FAAA0B0771F9}"/>
                    </a:ext>
                  </a:extLst>
                </p:cNvPr>
                <p:cNvPicPr/>
                <p:nvPr/>
              </p:nvPicPr>
              <p:blipFill>
                <a:blip r:embed="rId25"/>
                <a:stretch>
                  <a:fillRect/>
                </a:stretch>
              </p:blipFill>
              <p:spPr>
                <a:xfrm>
                  <a:off x="9356661" y="1113204"/>
                  <a:ext cx="315720" cy="105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48" name="Ink 47">
                  <a:extLst>
                    <a:ext uri="{FF2B5EF4-FFF2-40B4-BE49-F238E27FC236}">
                      <a16:creationId xmlns:a16="http://schemas.microsoft.com/office/drawing/2014/main" id="{B1D1F1DF-BCEA-C046-C9BB-1687C80D1413}"/>
                    </a:ext>
                  </a:extLst>
                </p14:cNvPr>
                <p14:cNvContentPartPr/>
                <p14:nvPr/>
              </p14:nvContentPartPr>
              <p14:xfrm>
                <a:off x="8580501" y="1221204"/>
                <a:ext cx="317520" cy="29160"/>
              </p14:xfrm>
            </p:contentPart>
          </mc:Choice>
          <mc:Fallback>
            <p:pic>
              <p:nvPicPr>
                <p:cNvPr id="48" name="Ink 47">
                  <a:extLst>
                    <a:ext uri="{FF2B5EF4-FFF2-40B4-BE49-F238E27FC236}">
                      <a16:creationId xmlns:a16="http://schemas.microsoft.com/office/drawing/2014/main" id="{B1D1F1DF-BCEA-C046-C9BB-1687C80D1413}"/>
                    </a:ext>
                  </a:extLst>
                </p:cNvPr>
                <p:cNvPicPr/>
                <p:nvPr/>
              </p:nvPicPr>
              <p:blipFill>
                <a:blip r:embed="rId27"/>
                <a:stretch>
                  <a:fillRect/>
                </a:stretch>
              </p:blipFill>
              <p:spPr>
                <a:xfrm>
                  <a:off x="8549181" y="1189884"/>
                  <a:ext cx="380160" cy="91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49" name="Ink 48">
                  <a:extLst>
                    <a:ext uri="{FF2B5EF4-FFF2-40B4-BE49-F238E27FC236}">
                      <a16:creationId xmlns:a16="http://schemas.microsoft.com/office/drawing/2014/main" id="{9678B833-413D-2D08-F979-B553517EAF6C}"/>
                    </a:ext>
                  </a:extLst>
                </p14:cNvPr>
                <p14:cNvContentPartPr/>
                <p14:nvPr/>
              </p14:nvContentPartPr>
              <p14:xfrm>
                <a:off x="7703181" y="1172244"/>
                <a:ext cx="398160" cy="28440"/>
              </p14:xfrm>
            </p:contentPart>
          </mc:Choice>
          <mc:Fallback>
            <p:pic>
              <p:nvPicPr>
                <p:cNvPr id="49" name="Ink 48">
                  <a:extLst>
                    <a:ext uri="{FF2B5EF4-FFF2-40B4-BE49-F238E27FC236}">
                      <a16:creationId xmlns:a16="http://schemas.microsoft.com/office/drawing/2014/main" id="{9678B833-413D-2D08-F979-B553517EAF6C}"/>
                    </a:ext>
                  </a:extLst>
                </p:cNvPr>
                <p:cNvPicPr/>
                <p:nvPr/>
              </p:nvPicPr>
              <p:blipFill>
                <a:blip r:embed="rId29"/>
                <a:stretch>
                  <a:fillRect/>
                </a:stretch>
              </p:blipFill>
              <p:spPr>
                <a:xfrm>
                  <a:off x="7671861" y="1140924"/>
                  <a:ext cx="460800" cy="91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57" name="Ink 56">
                  <a:extLst>
                    <a:ext uri="{FF2B5EF4-FFF2-40B4-BE49-F238E27FC236}">
                      <a16:creationId xmlns:a16="http://schemas.microsoft.com/office/drawing/2014/main" id="{CF33F69C-63CA-C6A1-0C2B-763CE26055FE}"/>
                    </a:ext>
                  </a:extLst>
                </p14:cNvPr>
                <p14:cNvContentPartPr/>
                <p14:nvPr/>
              </p14:nvContentPartPr>
              <p14:xfrm>
                <a:off x="10143981" y="1332444"/>
                <a:ext cx="23760" cy="79560"/>
              </p14:xfrm>
            </p:contentPart>
          </mc:Choice>
          <mc:Fallback>
            <p:pic>
              <p:nvPicPr>
                <p:cNvPr id="57" name="Ink 56">
                  <a:extLst>
                    <a:ext uri="{FF2B5EF4-FFF2-40B4-BE49-F238E27FC236}">
                      <a16:creationId xmlns:a16="http://schemas.microsoft.com/office/drawing/2014/main" id="{CF33F69C-63CA-C6A1-0C2B-763CE26055FE}"/>
                    </a:ext>
                  </a:extLst>
                </p:cNvPr>
                <p:cNvPicPr/>
                <p:nvPr/>
              </p:nvPicPr>
              <p:blipFill>
                <a:blip r:embed="rId31"/>
                <a:stretch>
                  <a:fillRect/>
                </a:stretch>
              </p:blipFill>
              <p:spPr>
                <a:xfrm>
                  <a:off x="10112661" y="1301124"/>
                  <a:ext cx="86400" cy="142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58" name="Ink 57">
                  <a:extLst>
                    <a:ext uri="{FF2B5EF4-FFF2-40B4-BE49-F238E27FC236}">
                      <a16:creationId xmlns:a16="http://schemas.microsoft.com/office/drawing/2014/main" id="{C1433542-59C6-EB13-7257-D384D99D74C2}"/>
                    </a:ext>
                  </a:extLst>
                </p14:cNvPr>
                <p14:cNvContentPartPr/>
                <p14:nvPr/>
              </p14:nvContentPartPr>
              <p14:xfrm>
                <a:off x="10222821" y="1277364"/>
                <a:ext cx="2160" cy="4320"/>
              </p14:xfrm>
            </p:contentPart>
          </mc:Choice>
          <mc:Fallback>
            <p:pic>
              <p:nvPicPr>
                <p:cNvPr id="58" name="Ink 57">
                  <a:extLst>
                    <a:ext uri="{FF2B5EF4-FFF2-40B4-BE49-F238E27FC236}">
                      <a16:creationId xmlns:a16="http://schemas.microsoft.com/office/drawing/2014/main" id="{C1433542-59C6-EB13-7257-D384D99D74C2}"/>
                    </a:ext>
                  </a:extLst>
                </p:cNvPr>
                <p:cNvPicPr/>
                <p:nvPr/>
              </p:nvPicPr>
              <p:blipFill>
                <a:blip r:embed="rId33"/>
                <a:stretch>
                  <a:fillRect/>
                </a:stretch>
              </p:blipFill>
              <p:spPr>
                <a:xfrm>
                  <a:off x="10191501" y="1246044"/>
                  <a:ext cx="64800" cy="66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59" name="Ink 58">
                  <a:extLst>
                    <a:ext uri="{FF2B5EF4-FFF2-40B4-BE49-F238E27FC236}">
                      <a16:creationId xmlns:a16="http://schemas.microsoft.com/office/drawing/2014/main" id="{FD35D0AD-C29F-0BB9-8E74-ABA85CBF069C}"/>
                    </a:ext>
                  </a:extLst>
                </p14:cNvPr>
                <p14:cNvContentPartPr/>
                <p14:nvPr/>
              </p14:nvContentPartPr>
              <p14:xfrm>
                <a:off x="8840781" y="1264404"/>
                <a:ext cx="1585800" cy="621360"/>
              </p14:xfrm>
            </p:contentPart>
          </mc:Choice>
          <mc:Fallback>
            <p:pic>
              <p:nvPicPr>
                <p:cNvPr id="59" name="Ink 58">
                  <a:extLst>
                    <a:ext uri="{FF2B5EF4-FFF2-40B4-BE49-F238E27FC236}">
                      <a16:creationId xmlns:a16="http://schemas.microsoft.com/office/drawing/2014/main" id="{FD35D0AD-C29F-0BB9-8E74-ABA85CBF069C}"/>
                    </a:ext>
                  </a:extLst>
                </p:cNvPr>
                <p:cNvPicPr/>
                <p:nvPr/>
              </p:nvPicPr>
              <p:blipFill>
                <a:blip r:embed="rId35"/>
                <a:stretch>
                  <a:fillRect/>
                </a:stretch>
              </p:blipFill>
              <p:spPr>
                <a:xfrm>
                  <a:off x="8809461" y="1233084"/>
                  <a:ext cx="1648440" cy="68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60" name="Ink 59">
                  <a:extLst>
                    <a:ext uri="{FF2B5EF4-FFF2-40B4-BE49-F238E27FC236}">
                      <a16:creationId xmlns:a16="http://schemas.microsoft.com/office/drawing/2014/main" id="{75D6F7FF-3413-703B-58A1-0E10A7740698}"/>
                    </a:ext>
                  </a:extLst>
                </p14:cNvPr>
                <p14:cNvContentPartPr/>
                <p14:nvPr/>
              </p14:nvContentPartPr>
              <p14:xfrm>
                <a:off x="5816421" y="1247484"/>
                <a:ext cx="3054240" cy="572040"/>
              </p14:xfrm>
            </p:contentPart>
          </mc:Choice>
          <mc:Fallback>
            <p:pic>
              <p:nvPicPr>
                <p:cNvPr id="60" name="Ink 59">
                  <a:extLst>
                    <a:ext uri="{FF2B5EF4-FFF2-40B4-BE49-F238E27FC236}">
                      <a16:creationId xmlns:a16="http://schemas.microsoft.com/office/drawing/2014/main" id="{75D6F7FF-3413-703B-58A1-0E10A7740698}"/>
                    </a:ext>
                  </a:extLst>
                </p:cNvPr>
                <p:cNvPicPr/>
                <p:nvPr/>
              </p:nvPicPr>
              <p:blipFill>
                <a:blip r:embed="rId37"/>
                <a:stretch>
                  <a:fillRect/>
                </a:stretch>
              </p:blipFill>
              <p:spPr>
                <a:xfrm>
                  <a:off x="5785101" y="1216164"/>
                  <a:ext cx="3116880" cy="6346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62" name="Ink 61">
                <a:extLst>
                  <a:ext uri="{FF2B5EF4-FFF2-40B4-BE49-F238E27FC236}">
                    <a16:creationId xmlns:a16="http://schemas.microsoft.com/office/drawing/2014/main" id="{D0FD9BED-A47D-11D7-C534-A7049831356B}"/>
                  </a:ext>
                </a:extLst>
              </p14:cNvPr>
              <p14:cNvContentPartPr/>
              <p14:nvPr/>
            </p14:nvContentPartPr>
            <p14:xfrm>
              <a:off x="4257261" y="1198164"/>
              <a:ext cx="1617120" cy="714600"/>
            </p14:xfrm>
          </p:contentPart>
        </mc:Choice>
        <mc:Fallback>
          <p:pic>
            <p:nvPicPr>
              <p:cNvPr id="62" name="Ink 61">
                <a:extLst>
                  <a:ext uri="{FF2B5EF4-FFF2-40B4-BE49-F238E27FC236}">
                    <a16:creationId xmlns:a16="http://schemas.microsoft.com/office/drawing/2014/main" id="{D0FD9BED-A47D-11D7-C534-A7049831356B}"/>
                  </a:ext>
                </a:extLst>
              </p:cNvPr>
              <p:cNvPicPr/>
              <p:nvPr/>
            </p:nvPicPr>
            <p:blipFill>
              <a:blip r:embed="rId39"/>
              <a:stretch>
                <a:fillRect/>
              </a:stretch>
            </p:blipFill>
            <p:spPr>
              <a:xfrm>
                <a:off x="4225941" y="1166844"/>
                <a:ext cx="1679760" cy="777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63" name="Ink 62">
                <a:extLst>
                  <a:ext uri="{FF2B5EF4-FFF2-40B4-BE49-F238E27FC236}">
                    <a16:creationId xmlns:a16="http://schemas.microsoft.com/office/drawing/2014/main" id="{89BE0195-BCE7-CC6C-6CF6-9FC17AC0FCFE}"/>
                  </a:ext>
                </a:extLst>
              </p14:cNvPr>
              <p14:cNvContentPartPr/>
              <p14:nvPr/>
            </p14:nvContentPartPr>
            <p14:xfrm>
              <a:off x="6274341" y="1664004"/>
              <a:ext cx="372960" cy="87120"/>
            </p14:xfrm>
          </p:contentPart>
        </mc:Choice>
        <mc:Fallback>
          <p:pic>
            <p:nvPicPr>
              <p:cNvPr id="63" name="Ink 62">
                <a:extLst>
                  <a:ext uri="{FF2B5EF4-FFF2-40B4-BE49-F238E27FC236}">
                    <a16:creationId xmlns:a16="http://schemas.microsoft.com/office/drawing/2014/main" id="{89BE0195-BCE7-CC6C-6CF6-9FC17AC0FCFE}"/>
                  </a:ext>
                </a:extLst>
              </p:cNvPr>
              <p:cNvPicPr/>
              <p:nvPr/>
            </p:nvPicPr>
            <p:blipFill>
              <a:blip r:embed="rId41"/>
              <a:stretch>
                <a:fillRect/>
              </a:stretch>
            </p:blipFill>
            <p:spPr>
              <a:xfrm>
                <a:off x="6243021" y="1632684"/>
                <a:ext cx="435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4" name="Ink 63">
                <a:extLst>
                  <a:ext uri="{FF2B5EF4-FFF2-40B4-BE49-F238E27FC236}">
                    <a16:creationId xmlns:a16="http://schemas.microsoft.com/office/drawing/2014/main" id="{D84354AA-895F-4C26-5FD0-37DD2C20AD7C}"/>
                  </a:ext>
                </a:extLst>
              </p14:cNvPr>
              <p14:cNvContentPartPr/>
              <p14:nvPr/>
            </p14:nvContentPartPr>
            <p14:xfrm>
              <a:off x="10277541" y="2269164"/>
              <a:ext cx="33120" cy="11160"/>
            </p14:xfrm>
          </p:contentPart>
        </mc:Choice>
        <mc:Fallback>
          <p:pic>
            <p:nvPicPr>
              <p:cNvPr id="64" name="Ink 63">
                <a:extLst>
                  <a:ext uri="{FF2B5EF4-FFF2-40B4-BE49-F238E27FC236}">
                    <a16:creationId xmlns:a16="http://schemas.microsoft.com/office/drawing/2014/main" id="{D84354AA-895F-4C26-5FD0-37DD2C20AD7C}"/>
                  </a:ext>
                </a:extLst>
              </p:cNvPr>
              <p:cNvPicPr/>
              <p:nvPr/>
            </p:nvPicPr>
            <p:blipFill>
              <a:blip r:embed="rId43"/>
              <a:stretch>
                <a:fillRect/>
              </a:stretch>
            </p:blipFill>
            <p:spPr>
              <a:xfrm>
                <a:off x="10259901" y="2251524"/>
                <a:ext cx="68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5" name="Ink 64">
                <a:extLst>
                  <a:ext uri="{FF2B5EF4-FFF2-40B4-BE49-F238E27FC236}">
                    <a16:creationId xmlns:a16="http://schemas.microsoft.com/office/drawing/2014/main" id="{F6E423F8-68DF-98BD-A48B-C8F2C017C152}"/>
                  </a:ext>
                </a:extLst>
              </p14:cNvPr>
              <p14:cNvContentPartPr/>
              <p14:nvPr/>
            </p14:nvContentPartPr>
            <p14:xfrm>
              <a:off x="7663221" y="2267004"/>
              <a:ext cx="2602440" cy="94320"/>
            </p14:xfrm>
          </p:contentPart>
        </mc:Choice>
        <mc:Fallback>
          <p:pic>
            <p:nvPicPr>
              <p:cNvPr id="65" name="Ink 64">
                <a:extLst>
                  <a:ext uri="{FF2B5EF4-FFF2-40B4-BE49-F238E27FC236}">
                    <a16:creationId xmlns:a16="http://schemas.microsoft.com/office/drawing/2014/main" id="{F6E423F8-68DF-98BD-A48B-C8F2C017C152}"/>
                  </a:ext>
                </a:extLst>
              </p:cNvPr>
              <p:cNvPicPr/>
              <p:nvPr/>
            </p:nvPicPr>
            <p:blipFill>
              <a:blip r:embed="rId45"/>
              <a:stretch>
                <a:fillRect/>
              </a:stretch>
            </p:blipFill>
            <p:spPr>
              <a:xfrm>
                <a:off x="7645221" y="2249004"/>
                <a:ext cx="2638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Ink 65">
                <a:extLst>
                  <a:ext uri="{FF2B5EF4-FFF2-40B4-BE49-F238E27FC236}">
                    <a16:creationId xmlns:a16="http://schemas.microsoft.com/office/drawing/2014/main" id="{69E38D57-A10D-BAE4-FFED-3D216E5BA523}"/>
                  </a:ext>
                </a:extLst>
              </p14:cNvPr>
              <p14:cNvContentPartPr/>
              <p14:nvPr/>
            </p14:nvContentPartPr>
            <p14:xfrm>
              <a:off x="7370901" y="1699644"/>
              <a:ext cx="3076920" cy="666000"/>
            </p14:xfrm>
          </p:contentPart>
        </mc:Choice>
        <mc:Fallback>
          <p:pic>
            <p:nvPicPr>
              <p:cNvPr id="66" name="Ink 65">
                <a:extLst>
                  <a:ext uri="{FF2B5EF4-FFF2-40B4-BE49-F238E27FC236}">
                    <a16:creationId xmlns:a16="http://schemas.microsoft.com/office/drawing/2014/main" id="{69E38D57-A10D-BAE4-FFED-3D216E5BA523}"/>
                  </a:ext>
                </a:extLst>
              </p:cNvPr>
              <p:cNvPicPr/>
              <p:nvPr/>
            </p:nvPicPr>
            <p:blipFill>
              <a:blip r:embed="rId47"/>
              <a:stretch>
                <a:fillRect/>
              </a:stretch>
            </p:blipFill>
            <p:spPr>
              <a:xfrm>
                <a:off x="7353261" y="1682004"/>
                <a:ext cx="3112560" cy="701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7" name="Ink 66">
                <a:extLst>
                  <a:ext uri="{FF2B5EF4-FFF2-40B4-BE49-F238E27FC236}">
                    <a16:creationId xmlns:a16="http://schemas.microsoft.com/office/drawing/2014/main" id="{CDBC18F9-54A9-8B11-A15D-455C91C7723E}"/>
                  </a:ext>
                </a:extLst>
              </p14:cNvPr>
              <p14:cNvContentPartPr/>
              <p14:nvPr/>
            </p14:nvContentPartPr>
            <p14:xfrm>
              <a:off x="8283861" y="2205084"/>
              <a:ext cx="812160" cy="117000"/>
            </p14:xfrm>
          </p:contentPart>
        </mc:Choice>
        <mc:Fallback>
          <p:pic>
            <p:nvPicPr>
              <p:cNvPr id="67" name="Ink 66">
                <a:extLst>
                  <a:ext uri="{FF2B5EF4-FFF2-40B4-BE49-F238E27FC236}">
                    <a16:creationId xmlns:a16="http://schemas.microsoft.com/office/drawing/2014/main" id="{CDBC18F9-54A9-8B11-A15D-455C91C7723E}"/>
                  </a:ext>
                </a:extLst>
              </p:cNvPr>
              <p:cNvPicPr/>
              <p:nvPr/>
            </p:nvPicPr>
            <p:blipFill>
              <a:blip r:embed="rId49"/>
              <a:stretch>
                <a:fillRect/>
              </a:stretch>
            </p:blipFill>
            <p:spPr>
              <a:xfrm>
                <a:off x="8265861" y="2187444"/>
                <a:ext cx="847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8" name="Ink 67">
                <a:extLst>
                  <a:ext uri="{FF2B5EF4-FFF2-40B4-BE49-F238E27FC236}">
                    <a16:creationId xmlns:a16="http://schemas.microsoft.com/office/drawing/2014/main" id="{6BE95A06-310B-7228-15D6-0ADE336D51E2}"/>
                  </a:ext>
                </a:extLst>
              </p14:cNvPr>
              <p14:cNvContentPartPr/>
              <p14:nvPr/>
            </p14:nvContentPartPr>
            <p14:xfrm>
              <a:off x="563661" y="1692444"/>
              <a:ext cx="3647520" cy="124920"/>
            </p14:xfrm>
          </p:contentPart>
        </mc:Choice>
        <mc:Fallback>
          <p:pic>
            <p:nvPicPr>
              <p:cNvPr id="68" name="Ink 67">
                <a:extLst>
                  <a:ext uri="{FF2B5EF4-FFF2-40B4-BE49-F238E27FC236}">
                    <a16:creationId xmlns:a16="http://schemas.microsoft.com/office/drawing/2014/main" id="{6BE95A06-310B-7228-15D6-0ADE336D51E2}"/>
                  </a:ext>
                </a:extLst>
              </p:cNvPr>
              <p:cNvPicPr/>
              <p:nvPr/>
            </p:nvPicPr>
            <p:blipFill>
              <a:blip r:embed="rId51"/>
              <a:stretch>
                <a:fillRect/>
              </a:stretch>
            </p:blipFill>
            <p:spPr>
              <a:xfrm>
                <a:off x="546021" y="1674444"/>
                <a:ext cx="3683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9" name="Ink 68">
                <a:extLst>
                  <a:ext uri="{FF2B5EF4-FFF2-40B4-BE49-F238E27FC236}">
                    <a16:creationId xmlns:a16="http://schemas.microsoft.com/office/drawing/2014/main" id="{5DFCE2CA-1CCA-4CB8-6A24-5B34BBB40F73}"/>
                  </a:ext>
                </a:extLst>
              </p14:cNvPr>
              <p14:cNvContentPartPr/>
              <p14:nvPr/>
            </p14:nvContentPartPr>
            <p14:xfrm>
              <a:off x="550701" y="1185924"/>
              <a:ext cx="3868560" cy="528840"/>
            </p14:xfrm>
          </p:contentPart>
        </mc:Choice>
        <mc:Fallback>
          <p:pic>
            <p:nvPicPr>
              <p:cNvPr id="69" name="Ink 68">
                <a:extLst>
                  <a:ext uri="{FF2B5EF4-FFF2-40B4-BE49-F238E27FC236}">
                    <a16:creationId xmlns:a16="http://schemas.microsoft.com/office/drawing/2014/main" id="{5DFCE2CA-1CCA-4CB8-6A24-5B34BBB40F73}"/>
                  </a:ext>
                </a:extLst>
              </p:cNvPr>
              <p:cNvPicPr/>
              <p:nvPr/>
            </p:nvPicPr>
            <p:blipFill>
              <a:blip r:embed="rId53"/>
              <a:stretch>
                <a:fillRect/>
              </a:stretch>
            </p:blipFill>
            <p:spPr>
              <a:xfrm>
                <a:off x="533061" y="1167924"/>
                <a:ext cx="390420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0" name="Ink 69">
                <a:extLst>
                  <a:ext uri="{FF2B5EF4-FFF2-40B4-BE49-F238E27FC236}">
                    <a16:creationId xmlns:a16="http://schemas.microsoft.com/office/drawing/2014/main" id="{7D32FF51-1CF8-E925-DB80-E91FC13FC8D8}"/>
                  </a:ext>
                </a:extLst>
              </p14:cNvPr>
              <p14:cNvContentPartPr/>
              <p14:nvPr/>
            </p14:nvContentPartPr>
            <p14:xfrm>
              <a:off x="2733741" y="1220844"/>
              <a:ext cx="1191960" cy="666720"/>
            </p14:xfrm>
          </p:contentPart>
        </mc:Choice>
        <mc:Fallback>
          <p:pic>
            <p:nvPicPr>
              <p:cNvPr id="70" name="Ink 69">
                <a:extLst>
                  <a:ext uri="{FF2B5EF4-FFF2-40B4-BE49-F238E27FC236}">
                    <a16:creationId xmlns:a16="http://schemas.microsoft.com/office/drawing/2014/main" id="{7D32FF51-1CF8-E925-DB80-E91FC13FC8D8}"/>
                  </a:ext>
                </a:extLst>
              </p:cNvPr>
              <p:cNvPicPr/>
              <p:nvPr/>
            </p:nvPicPr>
            <p:blipFill>
              <a:blip r:embed="rId55"/>
              <a:stretch>
                <a:fillRect/>
              </a:stretch>
            </p:blipFill>
            <p:spPr>
              <a:xfrm>
                <a:off x="2715741" y="1202844"/>
                <a:ext cx="1227600" cy="702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1" name="Ink 70">
                <a:extLst>
                  <a:ext uri="{FF2B5EF4-FFF2-40B4-BE49-F238E27FC236}">
                    <a16:creationId xmlns:a16="http://schemas.microsoft.com/office/drawing/2014/main" id="{6C6D5FAA-EE2E-29D0-C051-FFC41C93C0DD}"/>
                  </a:ext>
                </a:extLst>
              </p14:cNvPr>
              <p14:cNvContentPartPr/>
              <p14:nvPr/>
            </p14:nvContentPartPr>
            <p14:xfrm>
              <a:off x="3215061" y="1255764"/>
              <a:ext cx="547560" cy="65880"/>
            </p14:xfrm>
          </p:contentPart>
        </mc:Choice>
        <mc:Fallback>
          <p:pic>
            <p:nvPicPr>
              <p:cNvPr id="71" name="Ink 70">
                <a:extLst>
                  <a:ext uri="{FF2B5EF4-FFF2-40B4-BE49-F238E27FC236}">
                    <a16:creationId xmlns:a16="http://schemas.microsoft.com/office/drawing/2014/main" id="{6C6D5FAA-EE2E-29D0-C051-FFC41C93C0DD}"/>
                  </a:ext>
                </a:extLst>
              </p:cNvPr>
              <p:cNvPicPr/>
              <p:nvPr/>
            </p:nvPicPr>
            <p:blipFill>
              <a:blip r:embed="rId57"/>
              <a:stretch>
                <a:fillRect/>
              </a:stretch>
            </p:blipFill>
            <p:spPr>
              <a:xfrm>
                <a:off x="3197421" y="1238124"/>
                <a:ext cx="583200" cy="101520"/>
              </a:xfrm>
              <a:prstGeom prst="rect">
                <a:avLst/>
              </a:prstGeom>
            </p:spPr>
          </p:pic>
        </mc:Fallback>
      </mc:AlternateContent>
      <p:grpSp>
        <p:nvGrpSpPr>
          <p:cNvPr id="76" name="Group 75">
            <a:extLst>
              <a:ext uri="{FF2B5EF4-FFF2-40B4-BE49-F238E27FC236}">
                <a16:creationId xmlns:a16="http://schemas.microsoft.com/office/drawing/2014/main" id="{80F60DCA-A89C-0B6C-A3FA-3B6EF020FD19}"/>
              </a:ext>
            </a:extLst>
          </p:cNvPr>
          <p:cNvGrpSpPr/>
          <p:nvPr/>
        </p:nvGrpSpPr>
        <p:grpSpPr>
          <a:xfrm>
            <a:off x="3730221" y="2229204"/>
            <a:ext cx="2928240" cy="117720"/>
            <a:chOff x="3730221" y="2229204"/>
            <a:chExt cx="2928240" cy="117720"/>
          </a:xfrm>
        </p:grpSpPr>
        <mc:AlternateContent xmlns:mc="http://schemas.openxmlformats.org/markup-compatibility/2006">
          <mc:Choice xmlns:p14="http://schemas.microsoft.com/office/powerpoint/2010/main" Requires="p14">
            <p:contentPart p14:bwMode="auto" r:id="rId58">
              <p14:nvContentPartPr>
                <p14:cNvPr id="72" name="Ink 71">
                  <a:extLst>
                    <a:ext uri="{FF2B5EF4-FFF2-40B4-BE49-F238E27FC236}">
                      <a16:creationId xmlns:a16="http://schemas.microsoft.com/office/drawing/2014/main" id="{654B6510-8706-1420-73CC-F9032CAD9D73}"/>
                    </a:ext>
                  </a:extLst>
                </p14:cNvPr>
                <p14:cNvContentPartPr/>
                <p14:nvPr/>
              </p14:nvContentPartPr>
              <p14:xfrm>
                <a:off x="6173541" y="2229204"/>
                <a:ext cx="484920" cy="43200"/>
              </p14:xfrm>
            </p:contentPart>
          </mc:Choice>
          <mc:Fallback>
            <p:pic>
              <p:nvPicPr>
                <p:cNvPr id="72" name="Ink 71">
                  <a:extLst>
                    <a:ext uri="{FF2B5EF4-FFF2-40B4-BE49-F238E27FC236}">
                      <a16:creationId xmlns:a16="http://schemas.microsoft.com/office/drawing/2014/main" id="{654B6510-8706-1420-73CC-F9032CAD9D73}"/>
                    </a:ext>
                  </a:extLst>
                </p:cNvPr>
                <p:cNvPicPr/>
                <p:nvPr/>
              </p:nvPicPr>
              <p:blipFill>
                <a:blip r:embed="rId59"/>
                <a:stretch>
                  <a:fillRect/>
                </a:stretch>
              </p:blipFill>
              <p:spPr>
                <a:xfrm>
                  <a:off x="6155541" y="2211204"/>
                  <a:ext cx="520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3" name="Ink 72">
                  <a:extLst>
                    <a:ext uri="{FF2B5EF4-FFF2-40B4-BE49-F238E27FC236}">
                      <a16:creationId xmlns:a16="http://schemas.microsoft.com/office/drawing/2014/main" id="{966306DA-B312-5080-402E-50754C2C9FA6}"/>
                    </a:ext>
                  </a:extLst>
                </p14:cNvPr>
                <p14:cNvContentPartPr/>
                <p14:nvPr/>
              </p14:nvContentPartPr>
              <p14:xfrm>
                <a:off x="4815621" y="2301204"/>
                <a:ext cx="1123200" cy="45720"/>
              </p14:xfrm>
            </p:contentPart>
          </mc:Choice>
          <mc:Fallback>
            <p:pic>
              <p:nvPicPr>
                <p:cNvPr id="73" name="Ink 72">
                  <a:extLst>
                    <a:ext uri="{FF2B5EF4-FFF2-40B4-BE49-F238E27FC236}">
                      <a16:creationId xmlns:a16="http://schemas.microsoft.com/office/drawing/2014/main" id="{966306DA-B312-5080-402E-50754C2C9FA6}"/>
                    </a:ext>
                  </a:extLst>
                </p:cNvPr>
                <p:cNvPicPr/>
                <p:nvPr/>
              </p:nvPicPr>
              <p:blipFill>
                <a:blip r:embed="rId61"/>
                <a:stretch>
                  <a:fillRect/>
                </a:stretch>
              </p:blipFill>
              <p:spPr>
                <a:xfrm>
                  <a:off x="4797621" y="2283204"/>
                  <a:ext cx="1158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5" name="Ink 74">
                  <a:extLst>
                    <a:ext uri="{FF2B5EF4-FFF2-40B4-BE49-F238E27FC236}">
                      <a16:creationId xmlns:a16="http://schemas.microsoft.com/office/drawing/2014/main" id="{98758F55-8F7B-3589-9194-EDC8CBE467D6}"/>
                    </a:ext>
                  </a:extLst>
                </p14:cNvPr>
                <p14:cNvContentPartPr/>
                <p14:nvPr/>
              </p14:nvContentPartPr>
              <p14:xfrm>
                <a:off x="3730221" y="2266644"/>
                <a:ext cx="804600" cy="54360"/>
              </p14:xfrm>
            </p:contentPart>
          </mc:Choice>
          <mc:Fallback>
            <p:pic>
              <p:nvPicPr>
                <p:cNvPr id="75" name="Ink 74">
                  <a:extLst>
                    <a:ext uri="{FF2B5EF4-FFF2-40B4-BE49-F238E27FC236}">
                      <a16:creationId xmlns:a16="http://schemas.microsoft.com/office/drawing/2014/main" id="{98758F55-8F7B-3589-9194-EDC8CBE467D6}"/>
                    </a:ext>
                  </a:extLst>
                </p:cNvPr>
                <p:cNvPicPr/>
                <p:nvPr/>
              </p:nvPicPr>
              <p:blipFill>
                <a:blip r:embed="rId63"/>
                <a:stretch>
                  <a:fillRect/>
                </a:stretch>
              </p:blipFill>
              <p:spPr>
                <a:xfrm>
                  <a:off x="3712221" y="2248644"/>
                  <a:ext cx="84024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91" name="Ink 90">
                <a:extLst>
                  <a:ext uri="{FF2B5EF4-FFF2-40B4-BE49-F238E27FC236}">
                    <a16:creationId xmlns:a16="http://schemas.microsoft.com/office/drawing/2014/main" id="{A6A35C78-0D98-7CE6-0A95-C19C6D313302}"/>
                  </a:ext>
                </a:extLst>
              </p14:cNvPr>
              <p14:cNvContentPartPr/>
              <p14:nvPr/>
            </p14:nvContentPartPr>
            <p14:xfrm>
              <a:off x="3651021" y="2783244"/>
              <a:ext cx="875520" cy="51120"/>
            </p14:xfrm>
          </p:contentPart>
        </mc:Choice>
        <mc:Fallback>
          <p:pic>
            <p:nvPicPr>
              <p:cNvPr id="91" name="Ink 90">
                <a:extLst>
                  <a:ext uri="{FF2B5EF4-FFF2-40B4-BE49-F238E27FC236}">
                    <a16:creationId xmlns:a16="http://schemas.microsoft.com/office/drawing/2014/main" id="{A6A35C78-0D98-7CE6-0A95-C19C6D313302}"/>
                  </a:ext>
                </a:extLst>
              </p:cNvPr>
              <p:cNvPicPr/>
              <p:nvPr/>
            </p:nvPicPr>
            <p:blipFill>
              <a:blip r:embed="rId65"/>
              <a:stretch>
                <a:fillRect/>
              </a:stretch>
            </p:blipFill>
            <p:spPr>
              <a:xfrm>
                <a:off x="3633381" y="2765244"/>
                <a:ext cx="911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2" name="Ink 91">
                <a:extLst>
                  <a:ext uri="{FF2B5EF4-FFF2-40B4-BE49-F238E27FC236}">
                    <a16:creationId xmlns:a16="http://schemas.microsoft.com/office/drawing/2014/main" id="{77485C98-6EAF-6D13-46B7-1C1483B8C991}"/>
                  </a:ext>
                </a:extLst>
              </p14:cNvPr>
              <p14:cNvContentPartPr/>
              <p14:nvPr/>
            </p14:nvContentPartPr>
            <p14:xfrm>
              <a:off x="2157381" y="2843724"/>
              <a:ext cx="1316160" cy="35280"/>
            </p14:xfrm>
          </p:contentPart>
        </mc:Choice>
        <mc:Fallback>
          <p:pic>
            <p:nvPicPr>
              <p:cNvPr id="92" name="Ink 91">
                <a:extLst>
                  <a:ext uri="{FF2B5EF4-FFF2-40B4-BE49-F238E27FC236}">
                    <a16:creationId xmlns:a16="http://schemas.microsoft.com/office/drawing/2014/main" id="{77485C98-6EAF-6D13-46B7-1C1483B8C991}"/>
                  </a:ext>
                </a:extLst>
              </p:cNvPr>
              <p:cNvPicPr/>
              <p:nvPr/>
            </p:nvPicPr>
            <p:blipFill>
              <a:blip r:embed="rId67"/>
              <a:stretch>
                <a:fillRect/>
              </a:stretch>
            </p:blipFill>
            <p:spPr>
              <a:xfrm>
                <a:off x="2139741" y="2825724"/>
                <a:ext cx="1351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3" name="Ink 92">
                <a:extLst>
                  <a:ext uri="{FF2B5EF4-FFF2-40B4-BE49-F238E27FC236}">
                    <a16:creationId xmlns:a16="http://schemas.microsoft.com/office/drawing/2014/main" id="{9E4D128C-F705-4CF0-24F2-D4308249EFCD}"/>
                  </a:ext>
                </a:extLst>
              </p14:cNvPr>
              <p14:cNvContentPartPr/>
              <p14:nvPr/>
            </p14:nvContentPartPr>
            <p14:xfrm>
              <a:off x="970101" y="2761644"/>
              <a:ext cx="1082880" cy="65880"/>
            </p14:xfrm>
          </p:contentPart>
        </mc:Choice>
        <mc:Fallback>
          <p:pic>
            <p:nvPicPr>
              <p:cNvPr id="93" name="Ink 92">
                <a:extLst>
                  <a:ext uri="{FF2B5EF4-FFF2-40B4-BE49-F238E27FC236}">
                    <a16:creationId xmlns:a16="http://schemas.microsoft.com/office/drawing/2014/main" id="{9E4D128C-F705-4CF0-24F2-D4308249EFCD}"/>
                  </a:ext>
                </a:extLst>
              </p:cNvPr>
              <p:cNvPicPr/>
              <p:nvPr/>
            </p:nvPicPr>
            <p:blipFill>
              <a:blip r:embed="rId69"/>
              <a:stretch>
                <a:fillRect/>
              </a:stretch>
            </p:blipFill>
            <p:spPr>
              <a:xfrm>
                <a:off x="952461" y="2744004"/>
                <a:ext cx="1118520" cy="101520"/>
              </a:xfrm>
              <a:prstGeom prst="rect">
                <a:avLst/>
              </a:prstGeom>
            </p:spPr>
          </p:pic>
        </mc:Fallback>
      </mc:AlternateContent>
      <p:grpSp>
        <p:nvGrpSpPr>
          <p:cNvPr id="95" name="Group 94">
            <a:extLst>
              <a:ext uri="{FF2B5EF4-FFF2-40B4-BE49-F238E27FC236}">
                <a16:creationId xmlns:a16="http://schemas.microsoft.com/office/drawing/2014/main" id="{BBC6F219-9F96-D745-DB6E-34A139F76AF9}"/>
              </a:ext>
            </a:extLst>
          </p:cNvPr>
          <p:cNvGrpSpPr/>
          <p:nvPr/>
        </p:nvGrpSpPr>
        <p:grpSpPr>
          <a:xfrm>
            <a:off x="777501" y="2268804"/>
            <a:ext cx="2785680" cy="586080"/>
            <a:chOff x="777501" y="2268804"/>
            <a:chExt cx="2785680" cy="586080"/>
          </a:xfrm>
        </p:grpSpPr>
        <mc:AlternateContent xmlns:mc="http://schemas.openxmlformats.org/markup-compatibility/2006">
          <mc:Choice xmlns:p14="http://schemas.microsoft.com/office/powerpoint/2010/main" Requires="p14">
            <p:contentPart p14:bwMode="auto" r:id="rId70">
              <p14:nvContentPartPr>
                <p14:cNvPr id="77" name="Ink 76">
                  <a:extLst>
                    <a:ext uri="{FF2B5EF4-FFF2-40B4-BE49-F238E27FC236}">
                      <a16:creationId xmlns:a16="http://schemas.microsoft.com/office/drawing/2014/main" id="{5029CEC6-A94F-A070-17F1-46D23866BB04}"/>
                    </a:ext>
                  </a:extLst>
                </p14:cNvPr>
                <p14:cNvContentPartPr/>
                <p14:nvPr/>
              </p14:nvContentPartPr>
              <p14:xfrm>
                <a:off x="3173661" y="2268804"/>
                <a:ext cx="389520" cy="38520"/>
              </p14:xfrm>
            </p:contentPart>
          </mc:Choice>
          <mc:Fallback>
            <p:pic>
              <p:nvPicPr>
                <p:cNvPr id="77" name="Ink 76">
                  <a:extLst>
                    <a:ext uri="{FF2B5EF4-FFF2-40B4-BE49-F238E27FC236}">
                      <a16:creationId xmlns:a16="http://schemas.microsoft.com/office/drawing/2014/main" id="{5029CEC6-A94F-A070-17F1-46D23866BB04}"/>
                    </a:ext>
                  </a:extLst>
                </p:cNvPr>
                <p:cNvPicPr/>
                <p:nvPr/>
              </p:nvPicPr>
              <p:blipFill>
                <a:blip r:embed="rId71"/>
                <a:stretch>
                  <a:fillRect/>
                </a:stretch>
              </p:blipFill>
              <p:spPr>
                <a:xfrm>
                  <a:off x="3155661" y="2251164"/>
                  <a:ext cx="425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8" name="Ink 77">
                  <a:extLst>
                    <a:ext uri="{FF2B5EF4-FFF2-40B4-BE49-F238E27FC236}">
                      <a16:creationId xmlns:a16="http://schemas.microsoft.com/office/drawing/2014/main" id="{31A84969-422D-9CB8-0734-EC495DDD4288}"/>
                    </a:ext>
                  </a:extLst>
                </p14:cNvPr>
                <p14:cNvContentPartPr/>
                <p14:nvPr/>
              </p14:nvContentPartPr>
              <p14:xfrm>
                <a:off x="1721421" y="2288964"/>
                <a:ext cx="1260720" cy="91800"/>
              </p14:xfrm>
            </p:contentPart>
          </mc:Choice>
          <mc:Fallback>
            <p:pic>
              <p:nvPicPr>
                <p:cNvPr id="78" name="Ink 77">
                  <a:extLst>
                    <a:ext uri="{FF2B5EF4-FFF2-40B4-BE49-F238E27FC236}">
                      <a16:creationId xmlns:a16="http://schemas.microsoft.com/office/drawing/2014/main" id="{31A84969-422D-9CB8-0734-EC495DDD4288}"/>
                    </a:ext>
                  </a:extLst>
                </p:cNvPr>
                <p:cNvPicPr/>
                <p:nvPr/>
              </p:nvPicPr>
              <p:blipFill>
                <a:blip r:embed="rId73"/>
                <a:stretch>
                  <a:fillRect/>
                </a:stretch>
              </p:blipFill>
              <p:spPr>
                <a:xfrm>
                  <a:off x="1703781" y="2271324"/>
                  <a:ext cx="1296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0" name="Ink 79">
                  <a:extLst>
                    <a:ext uri="{FF2B5EF4-FFF2-40B4-BE49-F238E27FC236}">
                      <a16:creationId xmlns:a16="http://schemas.microsoft.com/office/drawing/2014/main" id="{40F60CD2-195A-F594-57F3-159D12F30153}"/>
                    </a:ext>
                  </a:extLst>
                </p14:cNvPr>
                <p14:cNvContentPartPr/>
                <p14:nvPr/>
              </p14:nvContentPartPr>
              <p14:xfrm>
                <a:off x="883701" y="2292564"/>
                <a:ext cx="612720" cy="50760"/>
              </p14:xfrm>
            </p:contentPart>
          </mc:Choice>
          <mc:Fallback>
            <p:pic>
              <p:nvPicPr>
                <p:cNvPr id="80" name="Ink 79">
                  <a:extLst>
                    <a:ext uri="{FF2B5EF4-FFF2-40B4-BE49-F238E27FC236}">
                      <a16:creationId xmlns:a16="http://schemas.microsoft.com/office/drawing/2014/main" id="{40F60CD2-195A-F594-57F3-159D12F30153}"/>
                    </a:ext>
                  </a:extLst>
                </p:cNvPr>
                <p:cNvPicPr/>
                <p:nvPr/>
              </p:nvPicPr>
              <p:blipFill>
                <a:blip r:embed="rId75"/>
                <a:stretch>
                  <a:fillRect/>
                </a:stretch>
              </p:blipFill>
              <p:spPr>
                <a:xfrm>
                  <a:off x="866061" y="2274564"/>
                  <a:ext cx="648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4" name="Ink 93">
                  <a:extLst>
                    <a:ext uri="{FF2B5EF4-FFF2-40B4-BE49-F238E27FC236}">
                      <a16:creationId xmlns:a16="http://schemas.microsoft.com/office/drawing/2014/main" id="{C2D4853C-2FF8-B70F-2FB1-7E68CA9965EA}"/>
                    </a:ext>
                  </a:extLst>
                </p14:cNvPr>
                <p14:cNvContentPartPr/>
                <p14:nvPr/>
              </p14:nvContentPartPr>
              <p14:xfrm>
                <a:off x="777501" y="2344044"/>
                <a:ext cx="1307160" cy="510840"/>
              </p14:xfrm>
            </p:contentPart>
          </mc:Choice>
          <mc:Fallback>
            <p:pic>
              <p:nvPicPr>
                <p:cNvPr id="94" name="Ink 93">
                  <a:extLst>
                    <a:ext uri="{FF2B5EF4-FFF2-40B4-BE49-F238E27FC236}">
                      <a16:creationId xmlns:a16="http://schemas.microsoft.com/office/drawing/2014/main" id="{C2D4853C-2FF8-B70F-2FB1-7E68CA9965EA}"/>
                    </a:ext>
                  </a:extLst>
                </p:cNvPr>
                <p:cNvPicPr/>
                <p:nvPr/>
              </p:nvPicPr>
              <p:blipFill>
                <a:blip r:embed="rId77"/>
                <a:stretch>
                  <a:fillRect/>
                </a:stretch>
              </p:blipFill>
              <p:spPr>
                <a:xfrm>
                  <a:off x="759861" y="2326044"/>
                  <a:ext cx="1342800" cy="54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107" name="Ink 106">
                <a:extLst>
                  <a:ext uri="{FF2B5EF4-FFF2-40B4-BE49-F238E27FC236}">
                    <a16:creationId xmlns:a16="http://schemas.microsoft.com/office/drawing/2014/main" id="{A249881D-2558-FEF7-072F-E0D171030350}"/>
                  </a:ext>
                </a:extLst>
              </p14:cNvPr>
              <p14:cNvContentPartPr/>
              <p14:nvPr/>
            </p14:nvContentPartPr>
            <p14:xfrm>
              <a:off x="4632741" y="2316684"/>
              <a:ext cx="2188440" cy="543600"/>
            </p14:xfrm>
          </p:contentPart>
        </mc:Choice>
        <mc:Fallback>
          <p:pic>
            <p:nvPicPr>
              <p:cNvPr id="107" name="Ink 106">
                <a:extLst>
                  <a:ext uri="{FF2B5EF4-FFF2-40B4-BE49-F238E27FC236}">
                    <a16:creationId xmlns:a16="http://schemas.microsoft.com/office/drawing/2014/main" id="{A249881D-2558-FEF7-072F-E0D171030350}"/>
                  </a:ext>
                </a:extLst>
              </p:cNvPr>
              <p:cNvPicPr/>
              <p:nvPr/>
            </p:nvPicPr>
            <p:blipFill>
              <a:blip r:embed="rId79"/>
              <a:stretch>
                <a:fillRect/>
              </a:stretch>
            </p:blipFill>
            <p:spPr>
              <a:xfrm>
                <a:off x="4615101" y="2298684"/>
                <a:ext cx="222408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8" name="Ink 107">
                <a:extLst>
                  <a:ext uri="{FF2B5EF4-FFF2-40B4-BE49-F238E27FC236}">
                    <a16:creationId xmlns:a16="http://schemas.microsoft.com/office/drawing/2014/main" id="{B553B254-0B88-FE97-2389-173EFD7DB42B}"/>
                  </a:ext>
                </a:extLst>
              </p14:cNvPr>
              <p14:cNvContentPartPr/>
              <p14:nvPr/>
            </p14:nvContentPartPr>
            <p14:xfrm>
              <a:off x="3505221" y="2306964"/>
              <a:ext cx="1087200" cy="516960"/>
            </p14:xfrm>
          </p:contentPart>
        </mc:Choice>
        <mc:Fallback>
          <p:pic>
            <p:nvPicPr>
              <p:cNvPr id="108" name="Ink 107">
                <a:extLst>
                  <a:ext uri="{FF2B5EF4-FFF2-40B4-BE49-F238E27FC236}">
                    <a16:creationId xmlns:a16="http://schemas.microsoft.com/office/drawing/2014/main" id="{B553B254-0B88-FE97-2389-173EFD7DB42B}"/>
                  </a:ext>
                </a:extLst>
              </p:cNvPr>
              <p:cNvPicPr/>
              <p:nvPr/>
            </p:nvPicPr>
            <p:blipFill>
              <a:blip r:embed="rId81"/>
              <a:stretch>
                <a:fillRect/>
              </a:stretch>
            </p:blipFill>
            <p:spPr>
              <a:xfrm>
                <a:off x="3487581" y="2289324"/>
                <a:ext cx="112284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9" name="Ink 108">
                <a:extLst>
                  <a:ext uri="{FF2B5EF4-FFF2-40B4-BE49-F238E27FC236}">
                    <a16:creationId xmlns:a16="http://schemas.microsoft.com/office/drawing/2014/main" id="{C5522D67-6497-9135-52D8-5877D031BD41}"/>
                  </a:ext>
                </a:extLst>
              </p14:cNvPr>
              <p14:cNvContentPartPr/>
              <p14:nvPr/>
            </p14:nvContentPartPr>
            <p14:xfrm>
              <a:off x="2048661" y="2310564"/>
              <a:ext cx="1557360" cy="534960"/>
            </p14:xfrm>
          </p:contentPart>
        </mc:Choice>
        <mc:Fallback>
          <p:pic>
            <p:nvPicPr>
              <p:cNvPr id="109" name="Ink 108">
                <a:extLst>
                  <a:ext uri="{FF2B5EF4-FFF2-40B4-BE49-F238E27FC236}">
                    <a16:creationId xmlns:a16="http://schemas.microsoft.com/office/drawing/2014/main" id="{C5522D67-6497-9135-52D8-5877D031BD41}"/>
                  </a:ext>
                </a:extLst>
              </p:cNvPr>
              <p:cNvPicPr/>
              <p:nvPr/>
            </p:nvPicPr>
            <p:blipFill>
              <a:blip r:embed="rId83"/>
              <a:stretch>
                <a:fillRect/>
              </a:stretch>
            </p:blipFill>
            <p:spPr>
              <a:xfrm>
                <a:off x="2031021" y="2292924"/>
                <a:ext cx="159300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0" name="Ink 109">
                <a:extLst>
                  <a:ext uri="{FF2B5EF4-FFF2-40B4-BE49-F238E27FC236}">
                    <a16:creationId xmlns:a16="http://schemas.microsoft.com/office/drawing/2014/main" id="{AB65BEB2-CF2B-2B14-58EC-63EBE4AB1D89}"/>
                  </a:ext>
                </a:extLst>
              </p14:cNvPr>
              <p14:cNvContentPartPr/>
              <p14:nvPr/>
            </p14:nvContentPartPr>
            <p14:xfrm>
              <a:off x="810621" y="2335764"/>
              <a:ext cx="1229760" cy="520560"/>
            </p14:xfrm>
          </p:contentPart>
        </mc:Choice>
        <mc:Fallback>
          <p:pic>
            <p:nvPicPr>
              <p:cNvPr id="110" name="Ink 109">
                <a:extLst>
                  <a:ext uri="{FF2B5EF4-FFF2-40B4-BE49-F238E27FC236}">
                    <a16:creationId xmlns:a16="http://schemas.microsoft.com/office/drawing/2014/main" id="{AB65BEB2-CF2B-2B14-58EC-63EBE4AB1D89}"/>
                  </a:ext>
                </a:extLst>
              </p:cNvPr>
              <p:cNvPicPr/>
              <p:nvPr/>
            </p:nvPicPr>
            <p:blipFill>
              <a:blip r:embed="rId85"/>
              <a:stretch>
                <a:fillRect/>
              </a:stretch>
            </p:blipFill>
            <p:spPr>
              <a:xfrm>
                <a:off x="792981" y="2318124"/>
                <a:ext cx="126540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1" name="Ink 110">
                <a:extLst>
                  <a:ext uri="{FF2B5EF4-FFF2-40B4-BE49-F238E27FC236}">
                    <a16:creationId xmlns:a16="http://schemas.microsoft.com/office/drawing/2014/main" id="{B66FAF55-5125-9F6C-4E34-A8D54D849F79}"/>
                  </a:ext>
                </a:extLst>
              </p14:cNvPr>
              <p14:cNvContentPartPr/>
              <p14:nvPr/>
            </p14:nvContentPartPr>
            <p14:xfrm>
              <a:off x="4612581" y="3351324"/>
              <a:ext cx="5545440" cy="51120"/>
            </p14:xfrm>
          </p:contentPart>
        </mc:Choice>
        <mc:Fallback>
          <p:pic>
            <p:nvPicPr>
              <p:cNvPr id="111" name="Ink 110">
                <a:extLst>
                  <a:ext uri="{FF2B5EF4-FFF2-40B4-BE49-F238E27FC236}">
                    <a16:creationId xmlns:a16="http://schemas.microsoft.com/office/drawing/2014/main" id="{B66FAF55-5125-9F6C-4E34-A8D54D849F79}"/>
                  </a:ext>
                </a:extLst>
              </p:cNvPr>
              <p:cNvPicPr/>
              <p:nvPr/>
            </p:nvPicPr>
            <p:blipFill>
              <a:blip r:embed="rId87"/>
              <a:stretch>
                <a:fillRect/>
              </a:stretch>
            </p:blipFill>
            <p:spPr>
              <a:xfrm>
                <a:off x="4594941" y="3333324"/>
                <a:ext cx="5581080" cy="86760"/>
              </a:xfrm>
              <a:prstGeom prst="rect">
                <a:avLst/>
              </a:prstGeom>
            </p:spPr>
          </p:pic>
        </mc:Fallback>
      </mc:AlternateContent>
      <p:grpSp>
        <p:nvGrpSpPr>
          <p:cNvPr id="120" name="Group 119">
            <a:extLst>
              <a:ext uri="{FF2B5EF4-FFF2-40B4-BE49-F238E27FC236}">
                <a16:creationId xmlns:a16="http://schemas.microsoft.com/office/drawing/2014/main" id="{C1190A6E-449F-3EA9-7958-9D71CA6B9A6A}"/>
              </a:ext>
            </a:extLst>
          </p:cNvPr>
          <p:cNvGrpSpPr/>
          <p:nvPr/>
        </p:nvGrpSpPr>
        <p:grpSpPr>
          <a:xfrm>
            <a:off x="6079221" y="3395604"/>
            <a:ext cx="4213800" cy="578520"/>
            <a:chOff x="6079221" y="3395604"/>
            <a:chExt cx="4213800" cy="578520"/>
          </a:xfrm>
        </p:grpSpPr>
        <mc:AlternateContent xmlns:mc="http://schemas.openxmlformats.org/markup-compatibility/2006">
          <mc:Choice xmlns:p14="http://schemas.microsoft.com/office/powerpoint/2010/main" Requires="p14">
            <p:contentPart p14:bwMode="auto" r:id="rId88">
              <p14:nvContentPartPr>
                <p14:cNvPr id="116" name="Ink 115">
                  <a:extLst>
                    <a:ext uri="{FF2B5EF4-FFF2-40B4-BE49-F238E27FC236}">
                      <a16:creationId xmlns:a16="http://schemas.microsoft.com/office/drawing/2014/main" id="{344CCF40-5843-5DD8-7EAF-C5166585143C}"/>
                    </a:ext>
                  </a:extLst>
                </p14:cNvPr>
                <p14:cNvContentPartPr/>
                <p14:nvPr/>
              </p14:nvContentPartPr>
              <p14:xfrm>
                <a:off x="7271181" y="3779364"/>
                <a:ext cx="3021840" cy="125640"/>
              </p14:xfrm>
            </p:contentPart>
          </mc:Choice>
          <mc:Fallback>
            <p:pic>
              <p:nvPicPr>
                <p:cNvPr id="116" name="Ink 115">
                  <a:extLst>
                    <a:ext uri="{FF2B5EF4-FFF2-40B4-BE49-F238E27FC236}">
                      <a16:creationId xmlns:a16="http://schemas.microsoft.com/office/drawing/2014/main" id="{344CCF40-5843-5DD8-7EAF-C5166585143C}"/>
                    </a:ext>
                  </a:extLst>
                </p:cNvPr>
                <p:cNvPicPr/>
                <p:nvPr/>
              </p:nvPicPr>
              <p:blipFill>
                <a:blip r:embed="rId89"/>
                <a:stretch>
                  <a:fillRect/>
                </a:stretch>
              </p:blipFill>
              <p:spPr>
                <a:xfrm>
                  <a:off x="7253541" y="3761724"/>
                  <a:ext cx="3057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7" name="Ink 116">
                  <a:extLst>
                    <a:ext uri="{FF2B5EF4-FFF2-40B4-BE49-F238E27FC236}">
                      <a16:creationId xmlns:a16="http://schemas.microsoft.com/office/drawing/2014/main" id="{7A38D38A-B0BB-E168-41F5-DE9DA41C4991}"/>
                    </a:ext>
                  </a:extLst>
                </p14:cNvPr>
                <p14:cNvContentPartPr/>
                <p14:nvPr/>
              </p14:nvContentPartPr>
              <p14:xfrm>
                <a:off x="6185421" y="3878724"/>
                <a:ext cx="1027080" cy="34560"/>
              </p14:xfrm>
            </p:contentPart>
          </mc:Choice>
          <mc:Fallback>
            <p:pic>
              <p:nvPicPr>
                <p:cNvPr id="117" name="Ink 116">
                  <a:extLst>
                    <a:ext uri="{FF2B5EF4-FFF2-40B4-BE49-F238E27FC236}">
                      <a16:creationId xmlns:a16="http://schemas.microsoft.com/office/drawing/2014/main" id="{7A38D38A-B0BB-E168-41F5-DE9DA41C4991}"/>
                    </a:ext>
                  </a:extLst>
                </p:cNvPr>
                <p:cNvPicPr/>
                <p:nvPr/>
              </p:nvPicPr>
              <p:blipFill>
                <a:blip r:embed="rId91"/>
                <a:stretch>
                  <a:fillRect/>
                </a:stretch>
              </p:blipFill>
              <p:spPr>
                <a:xfrm>
                  <a:off x="6167421" y="3861084"/>
                  <a:ext cx="1062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9" name="Ink 118">
                  <a:extLst>
                    <a:ext uri="{FF2B5EF4-FFF2-40B4-BE49-F238E27FC236}">
                      <a16:creationId xmlns:a16="http://schemas.microsoft.com/office/drawing/2014/main" id="{086B4F33-CFF5-CC0D-1306-056D4AA3C2D1}"/>
                    </a:ext>
                  </a:extLst>
                </p14:cNvPr>
                <p14:cNvContentPartPr/>
                <p14:nvPr/>
              </p14:nvContentPartPr>
              <p14:xfrm>
                <a:off x="6079221" y="3395604"/>
                <a:ext cx="2967840" cy="578520"/>
              </p14:xfrm>
            </p:contentPart>
          </mc:Choice>
          <mc:Fallback>
            <p:pic>
              <p:nvPicPr>
                <p:cNvPr id="119" name="Ink 118">
                  <a:extLst>
                    <a:ext uri="{FF2B5EF4-FFF2-40B4-BE49-F238E27FC236}">
                      <a16:creationId xmlns:a16="http://schemas.microsoft.com/office/drawing/2014/main" id="{086B4F33-CFF5-CC0D-1306-056D4AA3C2D1}"/>
                    </a:ext>
                  </a:extLst>
                </p:cNvPr>
                <p:cNvPicPr/>
                <p:nvPr/>
              </p:nvPicPr>
              <p:blipFill>
                <a:blip r:embed="rId93"/>
                <a:stretch>
                  <a:fillRect/>
                </a:stretch>
              </p:blipFill>
              <p:spPr>
                <a:xfrm>
                  <a:off x="6061221" y="3377604"/>
                  <a:ext cx="3003480" cy="614160"/>
                </a:xfrm>
                <a:prstGeom prst="rect">
                  <a:avLst/>
                </a:prstGeom>
              </p:spPr>
            </p:pic>
          </mc:Fallback>
        </mc:AlternateContent>
      </p:grpSp>
      <p:grpSp>
        <p:nvGrpSpPr>
          <p:cNvPr id="122" name="Group 121">
            <a:extLst>
              <a:ext uri="{FF2B5EF4-FFF2-40B4-BE49-F238E27FC236}">
                <a16:creationId xmlns:a16="http://schemas.microsoft.com/office/drawing/2014/main" id="{A0626704-B965-4551-A64E-B01180FB267E}"/>
              </a:ext>
            </a:extLst>
          </p:cNvPr>
          <p:cNvGrpSpPr/>
          <p:nvPr/>
        </p:nvGrpSpPr>
        <p:grpSpPr>
          <a:xfrm>
            <a:off x="321381" y="577524"/>
            <a:ext cx="10119600" cy="1253880"/>
            <a:chOff x="321381" y="577524"/>
            <a:chExt cx="10119600" cy="1253880"/>
          </a:xfrm>
        </p:grpSpPr>
        <mc:AlternateContent xmlns:mc="http://schemas.openxmlformats.org/markup-compatibility/2006">
          <mc:Choice xmlns:p14="http://schemas.microsoft.com/office/powerpoint/2010/main" Requires="p14">
            <p:contentPart p14:bwMode="auto" r:id="rId94">
              <p14:nvContentPartPr>
                <p14:cNvPr id="19" name="Ink 18">
                  <a:extLst>
                    <a:ext uri="{FF2B5EF4-FFF2-40B4-BE49-F238E27FC236}">
                      <a16:creationId xmlns:a16="http://schemas.microsoft.com/office/drawing/2014/main" id="{08535CB4-A1D7-29D6-8C92-639C3A3C2026}"/>
                    </a:ext>
                  </a:extLst>
                </p14:cNvPr>
                <p14:cNvContentPartPr/>
                <p14:nvPr/>
              </p14:nvContentPartPr>
              <p14:xfrm>
                <a:off x="2642661" y="1164324"/>
                <a:ext cx="1549440" cy="83880"/>
              </p14:xfrm>
            </p:contentPart>
          </mc:Choice>
          <mc:Fallback>
            <p:pic>
              <p:nvPicPr>
                <p:cNvPr id="19" name="Ink 18">
                  <a:extLst>
                    <a:ext uri="{FF2B5EF4-FFF2-40B4-BE49-F238E27FC236}">
                      <a16:creationId xmlns:a16="http://schemas.microsoft.com/office/drawing/2014/main" id="{08535CB4-A1D7-29D6-8C92-639C3A3C2026}"/>
                    </a:ext>
                  </a:extLst>
                </p:cNvPr>
                <p:cNvPicPr/>
                <p:nvPr/>
              </p:nvPicPr>
              <p:blipFill>
                <a:blip r:embed="rId95"/>
                <a:stretch>
                  <a:fillRect/>
                </a:stretch>
              </p:blipFill>
              <p:spPr>
                <a:xfrm>
                  <a:off x="2625021" y="1146324"/>
                  <a:ext cx="1585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0" name="Ink 19">
                  <a:extLst>
                    <a:ext uri="{FF2B5EF4-FFF2-40B4-BE49-F238E27FC236}">
                      <a16:creationId xmlns:a16="http://schemas.microsoft.com/office/drawing/2014/main" id="{83679E36-82C6-A54E-6A1A-BF350EB1B63F}"/>
                    </a:ext>
                  </a:extLst>
                </p14:cNvPr>
                <p14:cNvContentPartPr/>
                <p14:nvPr/>
              </p14:nvContentPartPr>
              <p14:xfrm>
                <a:off x="2106621" y="1190604"/>
                <a:ext cx="614880" cy="46440"/>
              </p14:xfrm>
            </p:contentPart>
          </mc:Choice>
          <mc:Fallback>
            <p:pic>
              <p:nvPicPr>
                <p:cNvPr id="20" name="Ink 19">
                  <a:extLst>
                    <a:ext uri="{FF2B5EF4-FFF2-40B4-BE49-F238E27FC236}">
                      <a16:creationId xmlns:a16="http://schemas.microsoft.com/office/drawing/2014/main" id="{83679E36-82C6-A54E-6A1A-BF350EB1B63F}"/>
                    </a:ext>
                  </a:extLst>
                </p:cNvPr>
                <p:cNvPicPr/>
                <p:nvPr/>
              </p:nvPicPr>
              <p:blipFill>
                <a:blip r:embed="rId97"/>
                <a:stretch>
                  <a:fillRect/>
                </a:stretch>
              </p:blipFill>
              <p:spPr>
                <a:xfrm>
                  <a:off x="2088981" y="1172604"/>
                  <a:ext cx="650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 name="Ink 20">
                  <a:extLst>
                    <a:ext uri="{FF2B5EF4-FFF2-40B4-BE49-F238E27FC236}">
                      <a16:creationId xmlns:a16="http://schemas.microsoft.com/office/drawing/2014/main" id="{DEB8C212-7D27-43C5-40C7-907D08F8F6E1}"/>
                    </a:ext>
                  </a:extLst>
                </p14:cNvPr>
                <p14:cNvContentPartPr/>
                <p14:nvPr/>
              </p14:nvContentPartPr>
              <p14:xfrm>
                <a:off x="1194021" y="1168644"/>
                <a:ext cx="684720" cy="59760"/>
              </p14:xfrm>
            </p:contentPart>
          </mc:Choice>
          <mc:Fallback>
            <p:pic>
              <p:nvPicPr>
                <p:cNvPr id="21" name="Ink 20">
                  <a:extLst>
                    <a:ext uri="{FF2B5EF4-FFF2-40B4-BE49-F238E27FC236}">
                      <a16:creationId xmlns:a16="http://schemas.microsoft.com/office/drawing/2014/main" id="{DEB8C212-7D27-43C5-40C7-907D08F8F6E1}"/>
                    </a:ext>
                  </a:extLst>
                </p:cNvPr>
                <p:cNvPicPr/>
                <p:nvPr/>
              </p:nvPicPr>
              <p:blipFill>
                <a:blip r:embed="rId99"/>
                <a:stretch>
                  <a:fillRect/>
                </a:stretch>
              </p:blipFill>
              <p:spPr>
                <a:xfrm>
                  <a:off x="1176021" y="1151004"/>
                  <a:ext cx="720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3" name="Ink 22">
                  <a:extLst>
                    <a:ext uri="{FF2B5EF4-FFF2-40B4-BE49-F238E27FC236}">
                      <a16:creationId xmlns:a16="http://schemas.microsoft.com/office/drawing/2014/main" id="{4AA92EE0-39C1-A995-3090-5F6F85CB0479}"/>
                    </a:ext>
                  </a:extLst>
                </p14:cNvPr>
                <p14:cNvContentPartPr/>
                <p14:nvPr/>
              </p14:nvContentPartPr>
              <p14:xfrm>
                <a:off x="2666421" y="1185204"/>
                <a:ext cx="7560" cy="7560"/>
              </p14:xfrm>
            </p:contentPart>
          </mc:Choice>
          <mc:Fallback>
            <p:pic>
              <p:nvPicPr>
                <p:cNvPr id="23" name="Ink 22">
                  <a:extLst>
                    <a:ext uri="{FF2B5EF4-FFF2-40B4-BE49-F238E27FC236}">
                      <a16:creationId xmlns:a16="http://schemas.microsoft.com/office/drawing/2014/main" id="{4AA92EE0-39C1-A995-3090-5F6F85CB0479}"/>
                    </a:ext>
                  </a:extLst>
                </p:cNvPr>
                <p:cNvPicPr/>
                <p:nvPr/>
              </p:nvPicPr>
              <p:blipFill>
                <a:blip r:embed="rId101"/>
                <a:stretch>
                  <a:fillRect/>
                </a:stretch>
              </p:blipFill>
              <p:spPr>
                <a:xfrm>
                  <a:off x="2648781" y="1167564"/>
                  <a:ext cx="43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4" name="Ink 23">
                  <a:extLst>
                    <a:ext uri="{FF2B5EF4-FFF2-40B4-BE49-F238E27FC236}">
                      <a16:creationId xmlns:a16="http://schemas.microsoft.com/office/drawing/2014/main" id="{418F75A4-4472-A691-BD98-CDB6F52A74BA}"/>
                    </a:ext>
                  </a:extLst>
                </p14:cNvPr>
                <p14:cNvContentPartPr/>
                <p14:nvPr/>
              </p14:nvContentPartPr>
              <p14:xfrm>
                <a:off x="1834821" y="609564"/>
                <a:ext cx="876600" cy="616320"/>
              </p14:xfrm>
            </p:contentPart>
          </mc:Choice>
          <mc:Fallback>
            <p:pic>
              <p:nvPicPr>
                <p:cNvPr id="24" name="Ink 23">
                  <a:extLst>
                    <a:ext uri="{FF2B5EF4-FFF2-40B4-BE49-F238E27FC236}">
                      <a16:creationId xmlns:a16="http://schemas.microsoft.com/office/drawing/2014/main" id="{418F75A4-4472-A691-BD98-CDB6F52A74BA}"/>
                    </a:ext>
                  </a:extLst>
                </p:cNvPr>
                <p:cNvPicPr/>
                <p:nvPr/>
              </p:nvPicPr>
              <p:blipFill>
                <a:blip r:embed="rId103"/>
                <a:stretch>
                  <a:fillRect/>
                </a:stretch>
              </p:blipFill>
              <p:spPr>
                <a:xfrm>
                  <a:off x="1817181" y="591564"/>
                  <a:ext cx="91224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 name="Ink 25">
                  <a:extLst>
                    <a:ext uri="{FF2B5EF4-FFF2-40B4-BE49-F238E27FC236}">
                      <a16:creationId xmlns:a16="http://schemas.microsoft.com/office/drawing/2014/main" id="{E720FA09-0A96-A70C-8884-82E3D16E3666}"/>
                    </a:ext>
                  </a:extLst>
                </p14:cNvPr>
                <p14:cNvContentPartPr/>
                <p14:nvPr/>
              </p14:nvContentPartPr>
              <p14:xfrm>
                <a:off x="321381" y="1159284"/>
                <a:ext cx="585360" cy="62280"/>
              </p14:xfrm>
            </p:contentPart>
          </mc:Choice>
          <mc:Fallback>
            <p:pic>
              <p:nvPicPr>
                <p:cNvPr id="26" name="Ink 25">
                  <a:extLst>
                    <a:ext uri="{FF2B5EF4-FFF2-40B4-BE49-F238E27FC236}">
                      <a16:creationId xmlns:a16="http://schemas.microsoft.com/office/drawing/2014/main" id="{E720FA09-0A96-A70C-8884-82E3D16E3666}"/>
                    </a:ext>
                  </a:extLst>
                </p:cNvPr>
                <p:cNvPicPr/>
                <p:nvPr/>
              </p:nvPicPr>
              <p:blipFill>
                <a:blip r:embed="rId105"/>
                <a:stretch>
                  <a:fillRect/>
                </a:stretch>
              </p:blipFill>
              <p:spPr>
                <a:xfrm>
                  <a:off x="303741" y="1141644"/>
                  <a:ext cx="621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7" name="Ink 26">
                  <a:extLst>
                    <a:ext uri="{FF2B5EF4-FFF2-40B4-BE49-F238E27FC236}">
                      <a16:creationId xmlns:a16="http://schemas.microsoft.com/office/drawing/2014/main" id="{6CEC7BA0-8383-9A4D-14CB-DE8FF071D08D}"/>
                    </a:ext>
                  </a:extLst>
                </p14:cNvPr>
                <p14:cNvContentPartPr/>
                <p14:nvPr/>
              </p14:nvContentPartPr>
              <p14:xfrm>
                <a:off x="8968221" y="1732044"/>
                <a:ext cx="1335240" cy="57240"/>
              </p14:xfrm>
            </p:contentPart>
          </mc:Choice>
          <mc:Fallback>
            <p:pic>
              <p:nvPicPr>
                <p:cNvPr id="27" name="Ink 26">
                  <a:extLst>
                    <a:ext uri="{FF2B5EF4-FFF2-40B4-BE49-F238E27FC236}">
                      <a16:creationId xmlns:a16="http://schemas.microsoft.com/office/drawing/2014/main" id="{6CEC7BA0-8383-9A4D-14CB-DE8FF071D08D}"/>
                    </a:ext>
                  </a:extLst>
                </p:cNvPr>
                <p:cNvPicPr/>
                <p:nvPr/>
              </p:nvPicPr>
              <p:blipFill>
                <a:blip r:embed="rId107"/>
                <a:stretch>
                  <a:fillRect/>
                </a:stretch>
              </p:blipFill>
              <p:spPr>
                <a:xfrm>
                  <a:off x="8950581" y="1714044"/>
                  <a:ext cx="1370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8" name="Ink 27">
                  <a:extLst>
                    <a:ext uri="{FF2B5EF4-FFF2-40B4-BE49-F238E27FC236}">
                      <a16:creationId xmlns:a16="http://schemas.microsoft.com/office/drawing/2014/main" id="{D82BB865-488A-7797-49E9-225B248213AB}"/>
                    </a:ext>
                  </a:extLst>
                </p14:cNvPr>
                <p14:cNvContentPartPr/>
                <p14:nvPr/>
              </p14:nvContentPartPr>
              <p14:xfrm>
                <a:off x="7718301" y="1746804"/>
                <a:ext cx="1082520" cy="52560"/>
              </p14:xfrm>
            </p:contentPart>
          </mc:Choice>
          <mc:Fallback>
            <p:pic>
              <p:nvPicPr>
                <p:cNvPr id="28" name="Ink 27">
                  <a:extLst>
                    <a:ext uri="{FF2B5EF4-FFF2-40B4-BE49-F238E27FC236}">
                      <a16:creationId xmlns:a16="http://schemas.microsoft.com/office/drawing/2014/main" id="{D82BB865-488A-7797-49E9-225B248213AB}"/>
                    </a:ext>
                  </a:extLst>
                </p:cNvPr>
                <p:cNvPicPr/>
                <p:nvPr/>
              </p:nvPicPr>
              <p:blipFill>
                <a:blip r:embed="rId109"/>
                <a:stretch>
                  <a:fillRect/>
                </a:stretch>
              </p:blipFill>
              <p:spPr>
                <a:xfrm>
                  <a:off x="7700661" y="1729164"/>
                  <a:ext cx="1118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9" name="Ink 28">
                  <a:extLst>
                    <a:ext uri="{FF2B5EF4-FFF2-40B4-BE49-F238E27FC236}">
                      <a16:creationId xmlns:a16="http://schemas.microsoft.com/office/drawing/2014/main" id="{0747FD53-D20A-BD26-638C-9653B3141FFE}"/>
                    </a:ext>
                  </a:extLst>
                </p14:cNvPr>
                <p14:cNvContentPartPr/>
                <p14:nvPr/>
              </p14:nvContentPartPr>
              <p14:xfrm>
                <a:off x="7047981" y="1705764"/>
                <a:ext cx="601920" cy="65880"/>
              </p14:xfrm>
            </p:contentPart>
          </mc:Choice>
          <mc:Fallback>
            <p:pic>
              <p:nvPicPr>
                <p:cNvPr id="29" name="Ink 28">
                  <a:extLst>
                    <a:ext uri="{FF2B5EF4-FFF2-40B4-BE49-F238E27FC236}">
                      <a16:creationId xmlns:a16="http://schemas.microsoft.com/office/drawing/2014/main" id="{0747FD53-D20A-BD26-638C-9653B3141FFE}"/>
                    </a:ext>
                  </a:extLst>
                </p:cNvPr>
                <p:cNvPicPr/>
                <p:nvPr/>
              </p:nvPicPr>
              <p:blipFill>
                <a:blip r:embed="rId111"/>
                <a:stretch>
                  <a:fillRect/>
                </a:stretch>
              </p:blipFill>
              <p:spPr>
                <a:xfrm>
                  <a:off x="7030341" y="1688124"/>
                  <a:ext cx="637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0" name="Ink 29">
                  <a:extLst>
                    <a:ext uri="{FF2B5EF4-FFF2-40B4-BE49-F238E27FC236}">
                      <a16:creationId xmlns:a16="http://schemas.microsoft.com/office/drawing/2014/main" id="{BEF6D979-4366-376B-0CE6-B93CD18A59D8}"/>
                    </a:ext>
                  </a:extLst>
                </p14:cNvPr>
                <p14:cNvContentPartPr/>
                <p14:nvPr/>
              </p14:nvContentPartPr>
              <p14:xfrm>
                <a:off x="5721021" y="1646364"/>
                <a:ext cx="1098720" cy="91800"/>
              </p14:xfrm>
            </p:contentPart>
          </mc:Choice>
          <mc:Fallback>
            <p:pic>
              <p:nvPicPr>
                <p:cNvPr id="30" name="Ink 29">
                  <a:extLst>
                    <a:ext uri="{FF2B5EF4-FFF2-40B4-BE49-F238E27FC236}">
                      <a16:creationId xmlns:a16="http://schemas.microsoft.com/office/drawing/2014/main" id="{BEF6D979-4366-376B-0CE6-B93CD18A59D8}"/>
                    </a:ext>
                  </a:extLst>
                </p:cNvPr>
                <p:cNvPicPr/>
                <p:nvPr/>
              </p:nvPicPr>
              <p:blipFill>
                <a:blip r:embed="rId113"/>
                <a:stretch>
                  <a:fillRect/>
                </a:stretch>
              </p:blipFill>
              <p:spPr>
                <a:xfrm>
                  <a:off x="5703021" y="1628364"/>
                  <a:ext cx="1134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2" name="Ink 31">
                  <a:extLst>
                    <a:ext uri="{FF2B5EF4-FFF2-40B4-BE49-F238E27FC236}">
                      <a16:creationId xmlns:a16="http://schemas.microsoft.com/office/drawing/2014/main" id="{C22C2634-CE22-1555-2415-5AB103ECD13B}"/>
                    </a:ext>
                  </a:extLst>
                </p14:cNvPr>
                <p14:cNvContentPartPr/>
                <p14:nvPr/>
              </p14:nvContentPartPr>
              <p14:xfrm>
                <a:off x="5283261" y="1703964"/>
                <a:ext cx="499680" cy="32760"/>
              </p14:xfrm>
            </p:contentPart>
          </mc:Choice>
          <mc:Fallback>
            <p:pic>
              <p:nvPicPr>
                <p:cNvPr id="32" name="Ink 31">
                  <a:extLst>
                    <a:ext uri="{FF2B5EF4-FFF2-40B4-BE49-F238E27FC236}">
                      <a16:creationId xmlns:a16="http://schemas.microsoft.com/office/drawing/2014/main" id="{C22C2634-CE22-1555-2415-5AB103ECD13B}"/>
                    </a:ext>
                  </a:extLst>
                </p:cNvPr>
                <p:cNvPicPr/>
                <p:nvPr/>
              </p:nvPicPr>
              <p:blipFill>
                <a:blip r:embed="rId115"/>
                <a:stretch>
                  <a:fillRect/>
                </a:stretch>
              </p:blipFill>
              <p:spPr>
                <a:xfrm>
                  <a:off x="5265261" y="1686324"/>
                  <a:ext cx="535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3" name="Ink 32">
                  <a:extLst>
                    <a:ext uri="{FF2B5EF4-FFF2-40B4-BE49-F238E27FC236}">
                      <a16:creationId xmlns:a16="http://schemas.microsoft.com/office/drawing/2014/main" id="{53BD7B3A-2C5C-FB1D-D382-FCCFEF4B2B8E}"/>
                    </a:ext>
                  </a:extLst>
                </p14:cNvPr>
                <p14:cNvContentPartPr/>
                <p14:nvPr/>
              </p14:nvContentPartPr>
              <p14:xfrm>
                <a:off x="4449861" y="1742484"/>
                <a:ext cx="582480" cy="74880"/>
              </p14:xfrm>
            </p:contentPart>
          </mc:Choice>
          <mc:Fallback>
            <p:pic>
              <p:nvPicPr>
                <p:cNvPr id="33" name="Ink 32">
                  <a:extLst>
                    <a:ext uri="{FF2B5EF4-FFF2-40B4-BE49-F238E27FC236}">
                      <a16:creationId xmlns:a16="http://schemas.microsoft.com/office/drawing/2014/main" id="{53BD7B3A-2C5C-FB1D-D382-FCCFEF4B2B8E}"/>
                    </a:ext>
                  </a:extLst>
                </p:cNvPr>
                <p:cNvPicPr/>
                <p:nvPr/>
              </p:nvPicPr>
              <p:blipFill>
                <a:blip r:embed="rId117"/>
                <a:stretch>
                  <a:fillRect/>
                </a:stretch>
              </p:blipFill>
              <p:spPr>
                <a:xfrm>
                  <a:off x="4432221" y="1724484"/>
                  <a:ext cx="618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5" name="Ink 34">
                  <a:extLst>
                    <a:ext uri="{FF2B5EF4-FFF2-40B4-BE49-F238E27FC236}">
                      <a16:creationId xmlns:a16="http://schemas.microsoft.com/office/drawing/2014/main" id="{DA647C26-A21F-4C6A-1B16-2F657A73D85E}"/>
                    </a:ext>
                  </a:extLst>
                </p14:cNvPr>
                <p14:cNvContentPartPr/>
                <p14:nvPr/>
              </p14:nvContentPartPr>
              <p14:xfrm>
                <a:off x="3999501" y="1748604"/>
                <a:ext cx="266400" cy="23040"/>
              </p14:xfrm>
            </p:contentPart>
          </mc:Choice>
          <mc:Fallback>
            <p:pic>
              <p:nvPicPr>
                <p:cNvPr id="35" name="Ink 34">
                  <a:extLst>
                    <a:ext uri="{FF2B5EF4-FFF2-40B4-BE49-F238E27FC236}">
                      <a16:creationId xmlns:a16="http://schemas.microsoft.com/office/drawing/2014/main" id="{DA647C26-A21F-4C6A-1B16-2F657A73D85E}"/>
                    </a:ext>
                  </a:extLst>
                </p:cNvPr>
                <p:cNvPicPr/>
                <p:nvPr/>
              </p:nvPicPr>
              <p:blipFill>
                <a:blip r:embed="rId119"/>
                <a:stretch>
                  <a:fillRect/>
                </a:stretch>
              </p:blipFill>
              <p:spPr>
                <a:xfrm>
                  <a:off x="3981501" y="1730604"/>
                  <a:ext cx="302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6" name="Ink 35">
                  <a:extLst>
                    <a:ext uri="{FF2B5EF4-FFF2-40B4-BE49-F238E27FC236}">
                      <a16:creationId xmlns:a16="http://schemas.microsoft.com/office/drawing/2014/main" id="{5BA083CE-5311-021E-33C0-C3C2F6E3B99E}"/>
                    </a:ext>
                  </a:extLst>
                </p14:cNvPr>
                <p14:cNvContentPartPr/>
                <p14:nvPr/>
              </p14:nvContentPartPr>
              <p14:xfrm>
                <a:off x="2908341" y="1758324"/>
                <a:ext cx="896400" cy="73080"/>
              </p14:xfrm>
            </p:contentPart>
          </mc:Choice>
          <mc:Fallback>
            <p:pic>
              <p:nvPicPr>
                <p:cNvPr id="36" name="Ink 35">
                  <a:extLst>
                    <a:ext uri="{FF2B5EF4-FFF2-40B4-BE49-F238E27FC236}">
                      <a16:creationId xmlns:a16="http://schemas.microsoft.com/office/drawing/2014/main" id="{5BA083CE-5311-021E-33C0-C3C2F6E3B99E}"/>
                    </a:ext>
                  </a:extLst>
                </p:cNvPr>
                <p:cNvPicPr/>
                <p:nvPr/>
              </p:nvPicPr>
              <p:blipFill>
                <a:blip r:embed="rId121"/>
                <a:stretch>
                  <a:fillRect/>
                </a:stretch>
              </p:blipFill>
              <p:spPr>
                <a:xfrm>
                  <a:off x="2890701" y="1740324"/>
                  <a:ext cx="932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8" name="Ink 37">
                  <a:extLst>
                    <a:ext uri="{FF2B5EF4-FFF2-40B4-BE49-F238E27FC236}">
                      <a16:creationId xmlns:a16="http://schemas.microsoft.com/office/drawing/2014/main" id="{B9B9554C-EFF7-C595-5D08-AA4E81A159AD}"/>
                    </a:ext>
                  </a:extLst>
                </p14:cNvPr>
                <p14:cNvContentPartPr/>
                <p14:nvPr/>
              </p14:nvContentPartPr>
              <p14:xfrm>
                <a:off x="1913661" y="1683804"/>
                <a:ext cx="934200" cy="90720"/>
              </p14:xfrm>
            </p:contentPart>
          </mc:Choice>
          <mc:Fallback>
            <p:pic>
              <p:nvPicPr>
                <p:cNvPr id="38" name="Ink 37">
                  <a:extLst>
                    <a:ext uri="{FF2B5EF4-FFF2-40B4-BE49-F238E27FC236}">
                      <a16:creationId xmlns:a16="http://schemas.microsoft.com/office/drawing/2014/main" id="{B9B9554C-EFF7-C595-5D08-AA4E81A159AD}"/>
                    </a:ext>
                  </a:extLst>
                </p:cNvPr>
                <p:cNvPicPr/>
                <p:nvPr/>
              </p:nvPicPr>
              <p:blipFill>
                <a:blip r:embed="rId123"/>
                <a:stretch>
                  <a:fillRect/>
                </a:stretch>
              </p:blipFill>
              <p:spPr>
                <a:xfrm>
                  <a:off x="1896021" y="1665804"/>
                  <a:ext cx="969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 name="Ink 6">
                  <a:extLst>
                    <a:ext uri="{FF2B5EF4-FFF2-40B4-BE49-F238E27FC236}">
                      <a16:creationId xmlns:a16="http://schemas.microsoft.com/office/drawing/2014/main" id="{5A700943-771E-7617-78BF-DD237AC34AF8}"/>
                    </a:ext>
                  </a:extLst>
                </p14:cNvPr>
                <p14:cNvContentPartPr/>
                <p14:nvPr/>
              </p14:nvContentPartPr>
              <p14:xfrm>
                <a:off x="9159381" y="1215084"/>
                <a:ext cx="496440" cy="22680"/>
              </p14:xfrm>
            </p:contentPart>
          </mc:Choice>
          <mc:Fallback>
            <p:pic>
              <p:nvPicPr>
                <p:cNvPr id="7" name="Ink 6">
                  <a:extLst>
                    <a:ext uri="{FF2B5EF4-FFF2-40B4-BE49-F238E27FC236}">
                      <a16:creationId xmlns:a16="http://schemas.microsoft.com/office/drawing/2014/main" id="{5A700943-771E-7617-78BF-DD237AC34AF8}"/>
                    </a:ext>
                  </a:extLst>
                </p:cNvPr>
                <p:cNvPicPr/>
                <p:nvPr/>
              </p:nvPicPr>
              <p:blipFill>
                <a:blip r:embed="rId125"/>
                <a:stretch>
                  <a:fillRect/>
                </a:stretch>
              </p:blipFill>
              <p:spPr>
                <a:xfrm>
                  <a:off x="9141381" y="1197084"/>
                  <a:ext cx="532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 name="Ink 8">
                  <a:extLst>
                    <a:ext uri="{FF2B5EF4-FFF2-40B4-BE49-F238E27FC236}">
                      <a16:creationId xmlns:a16="http://schemas.microsoft.com/office/drawing/2014/main" id="{8A931660-FFB3-CD58-B624-5752DE972A01}"/>
                    </a:ext>
                  </a:extLst>
                </p14:cNvPr>
                <p14:cNvContentPartPr/>
                <p14:nvPr/>
              </p14:nvContentPartPr>
              <p14:xfrm>
                <a:off x="8249301" y="1235244"/>
                <a:ext cx="753840" cy="76680"/>
              </p14:xfrm>
            </p:contentPart>
          </mc:Choice>
          <mc:Fallback>
            <p:pic>
              <p:nvPicPr>
                <p:cNvPr id="9" name="Ink 8">
                  <a:extLst>
                    <a:ext uri="{FF2B5EF4-FFF2-40B4-BE49-F238E27FC236}">
                      <a16:creationId xmlns:a16="http://schemas.microsoft.com/office/drawing/2014/main" id="{8A931660-FFB3-CD58-B624-5752DE972A01}"/>
                    </a:ext>
                  </a:extLst>
                </p:cNvPr>
                <p:cNvPicPr/>
                <p:nvPr/>
              </p:nvPicPr>
              <p:blipFill>
                <a:blip r:embed="rId127"/>
                <a:stretch>
                  <a:fillRect/>
                </a:stretch>
              </p:blipFill>
              <p:spPr>
                <a:xfrm>
                  <a:off x="8231301" y="1217604"/>
                  <a:ext cx="789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 name="Ink 11">
                  <a:extLst>
                    <a:ext uri="{FF2B5EF4-FFF2-40B4-BE49-F238E27FC236}">
                      <a16:creationId xmlns:a16="http://schemas.microsoft.com/office/drawing/2014/main" id="{1382703E-672C-2D0F-F15D-B622D64C394F}"/>
                    </a:ext>
                  </a:extLst>
                </p14:cNvPr>
                <p14:cNvContentPartPr/>
                <p14:nvPr/>
              </p14:nvContentPartPr>
              <p14:xfrm>
                <a:off x="7679421" y="1221564"/>
                <a:ext cx="547560" cy="22680"/>
              </p14:xfrm>
            </p:contentPart>
          </mc:Choice>
          <mc:Fallback>
            <p:pic>
              <p:nvPicPr>
                <p:cNvPr id="12" name="Ink 11">
                  <a:extLst>
                    <a:ext uri="{FF2B5EF4-FFF2-40B4-BE49-F238E27FC236}">
                      <a16:creationId xmlns:a16="http://schemas.microsoft.com/office/drawing/2014/main" id="{1382703E-672C-2D0F-F15D-B622D64C394F}"/>
                    </a:ext>
                  </a:extLst>
                </p:cNvPr>
                <p:cNvPicPr/>
                <p:nvPr/>
              </p:nvPicPr>
              <p:blipFill>
                <a:blip r:embed="rId129"/>
                <a:stretch>
                  <a:fillRect/>
                </a:stretch>
              </p:blipFill>
              <p:spPr>
                <a:xfrm>
                  <a:off x="7661781" y="1203924"/>
                  <a:ext cx="583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 name="Ink 13">
                  <a:extLst>
                    <a:ext uri="{FF2B5EF4-FFF2-40B4-BE49-F238E27FC236}">
                      <a16:creationId xmlns:a16="http://schemas.microsoft.com/office/drawing/2014/main" id="{2A68258A-77CA-3A62-37F9-DD4D9EDBB067}"/>
                    </a:ext>
                  </a:extLst>
                </p14:cNvPr>
                <p14:cNvContentPartPr/>
                <p14:nvPr/>
              </p14:nvContentPartPr>
              <p14:xfrm>
                <a:off x="6868341" y="1229124"/>
                <a:ext cx="768240" cy="41400"/>
              </p14:xfrm>
            </p:contentPart>
          </mc:Choice>
          <mc:Fallback>
            <p:pic>
              <p:nvPicPr>
                <p:cNvPr id="14" name="Ink 13">
                  <a:extLst>
                    <a:ext uri="{FF2B5EF4-FFF2-40B4-BE49-F238E27FC236}">
                      <a16:creationId xmlns:a16="http://schemas.microsoft.com/office/drawing/2014/main" id="{2A68258A-77CA-3A62-37F9-DD4D9EDBB067}"/>
                    </a:ext>
                  </a:extLst>
                </p:cNvPr>
                <p:cNvPicPr/>
                <p:nvPr/>
              </p:nvPicPr>
              <p:blipFill>
                <a:blip r:embed="rId131"/>
                <a:stretch>
                  <a:fillRect/>
                </a:stretch>
              </p:blipFill>
              <p:spPr>
                <a:xfrm>
                  <a:off x="6850341" y="1211484"/>
                  <a:ext cx="803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 name="Ink 14">
                  <a:extLst>
                    <a:ext uri="{FF2B5EF4-FFF2-40B4-BE49-F238E27FC236}">
                      <a16:creationId xmlns:a16="http://schemas.microsoft.com/office/drawing/2014/main" id="{C9274848-46B3-34DF-6F71-A57EB20F7402}"/>
                    </a:ext>
                  </a:extLst>
                </p14:cNvPr>
                <p14:cNvContentPartPr/>
                <p14:nvPr/>
              </p14:nvContentPartPr>
              <p14:xfrm>
                <a:off x="6104781" y="1262244"/>
                <a:ext cx="650520" cy="66240"/>
              </p14:xfrm>
            </p:contentPart>
          </mc:Choice>
          <mc:Fallback>
            <p:pic>
              <p:nvPicPr>
                <p:cNvPr id="15" name="Ink 14">
                  <a:extLst>
                    <a:ext uri="{FF2B5EF4-FFF2-40B4-BE49-F238E27FC236}">
                      <a16:creationId xmlns:a16="http://schemas.microsoft.com/office/drawing/2014/main" id="{C9274848-46B3-34DF-6F71-A57EB20F7402}"/>
                    </a:ext>
                  </a:extLst>
                </p:cNvPr>
                <p:cNvPicPr/>
                <p:nvPr/>
              </p:nvPicPr>
              <p:blipFill>
                <a:blip r:embed="rId133"/>
                <a:stretch>
                  <a:fillRect/>
                </a:stretch>
              </p:blipFill>
              <p:spPr>
                <a:xfrm>
                  <a:off x="6087141" y="1244604"/>
                  <a:ext cx="686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 name="Ink 16">
                  <a:extLst>
                    <a:ext uri="{FF2B5EF4-FFF2-40B4-BE49-F238E27FC236}">
                      <a16:creationId xmlns:a16="http://schemas.microsoft.com/office/drawing/2014/main" id="{DD28E8AE-0DCA-8A1E-7C8C-8EF73640DDF5}"/>
                    </a:ext>
                  </a:extLst>
                </p14:cNvPr>
                <p14:cNvContentPartPr/>
                <p14:nvPr/>
              </p14:nvContentPartPr>
              <p14:xfrm>
                <a:off x="5008581" y="1178364"/>
                <a:ext cx="892080" cy="24120"/>
              </p14:xfrm>
            </p:contentPart>
          </mc:Choice>
          <mc:Fallback>
            <p:pic>
              <p:nvPicPr>
                <p:cNvPr id="17" name="Ink 16">
                  <a:extLst>
                    <a:ext uri="{FF2B5EF4-FFF2-40B4-BE49-F238E27FC236}">
                      <a16:creationId xmlns:a16="http://schemas.microsoft.com/office/drawing/2014/main" id="{DD28E8AE-0DCA-8A1E-7C8C-8EF73640DDF5}"/>
                    </a:ext>
                  </a:extLst>
                </p:cNvPr>
                <p:cNvPicPr/>
                <p:nvPr/>
              </p:nvPicPr>
              <p:blipFill>
                <a:blip r:embed="rId135"/>
                <a:stretch>
                  <a:fillRect/>
                </a:stretch>
              </p:blipFill>
              <p:spPr>
                <a:xfrm>
                  <a:off x="4990581" y="1160724"/>
                  <a:ext cx="927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1" name="Ink 50">
                  <a:extLst>
                    <a:ext uri="{FF2B5EF4-FFF2-40B4-BE49-F238E27FC236}">
                      <a16:creationId xmlns:a16="http://schemas.microsoft.com/office/drawing/2014/main" id="{6A80B586-59A1-CCAF-2D35-5CFFF99FEC28}"/>
                    </a:ext>
                  </a:extLst>
                </p14:cNvPr>
                <p14:cNvContentPartPr/>
                <p14:nvPr/>
              </p14:nvContentPartPr>
              <p14:xfrm>
                <a:off x="9897381" y="685884"/>
                <a:ext cx="543600" cy="618120"/>
              </p14:xfrm>
            </p:contentPart>
          </mc:Choice>
          <mc:Fallback>
            <p:pic>
              <p:nvPicPr>
                <p:cNvPr id="51" name="Ink 50">
                  <a:extLst>
                    <a:ext uri="{FF2B5EF4-FFF2-40B4-BE49-F238E27FC236}">
                      <a16:creationId xmlns:a16="http://schemas.microsoft.com/office/drawing/2014/main" id="{6A80B586-59A1-CCAF-2D35-5CFFF99FEC28}"/>
                    </a:ext>
                  </a:extLst>
                </p:cNvPr>
                <p:cNvPicPr/>
                <p:nvPr/>
              </p:nvPicPr>
              <p:blipFill>
                <a:blip r:embed="rId137"/>
                <a:stretch>
                  <a:fillRect/>
                </a:stretch>
              </p:blipFill>
              <p:spPr>
                <a:xfrm>
                  <a:off x="9879381" y="668244"/>
                  <a:ext cx="57924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3" name="Ink 52">
                  <a:extLst>
                    <a:ext uri="{FF2B5EF4-FFF2-40B4-BE49-F238E27FC236}">
                      <a16:creationId xmlns:a16="http://schemas.microsoft.com/office/drawing/2014/main" id="{CA96180E-BB56-18E5-03D4-8FFE6C70987A}"/>
                    </a:ext>
                  </a:extLst>
                </p14:cNvPr>
                <p14:cNvContentPartPr/>
                <p14:nvPr/>
              </p14:nvContentPartPr>
              <p14:xfrm>
                <a:off x="4276341" y="577524"/>
                <a:ext cx="481680" cy="680760"/>
              </p14:xfrm>
            </p:contentPart>
          </mc:Choice>
          <mc:Fallback>
            <p:pic>
              <p:nvPicPr>
                <p:cNvPr id="53" name="Ink 52">
                  <a:extLst>
                    <a:ext uri="{FF2B5EF4-FFF2-40B4-BE49-F238E27FC236}">
                      <a16:creationId xmlns:a16="http://schemas.microsoft.com/office/drawing/2014/main" id="{CA96180E-BB56-18E5-03D4-8FFE6C70987A}"/>
                    </a:ext>
                  </a:extLst>
                </p:cNvPr>
                <p:cNvPicPr/>
                <p:nvPr/>
              </p:nvPicPr>
              <p:blipFill>
                <a:blip r:embed="rId139"/>
                <a:stretch>
                  <a:fillRect/>
                </a:stretch>
              </p:blipFill>
              <p:spPr>
                <a:xfrm>
                  <a:off x="4258341" y="559884"/>
                  <a:ext cx="51732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1" name="Ink 120">
                  <a:extLst>
                    <a:ext uri="{FF2B5EF4-FFF2-40B4-BE49-F238E27FC236}">
                      <a16:creationId xmlns:a16="http://schemas.microsoft.com/office/drawing/2014/main" id="{CEA1C1A6-A513-C480-6C57-14922F568F17}"/>
                    </a:ext>
                  </a:extLst>
                </p14:cNvPr>
                <p14:cNvContentPartPr/>
                <p14:nvPr/>
              </p14:nvContentPartPr>
              <p14:xfrm>
                <a:off x="1692981" y="1231284"/>
                <a:ext cx="799920" cy="578880"/>
              </p14:xfrm>
            </p:contentPart>
          </mc:Choice>
          <mc:Fallback>
            <p:pic>
              <p:nvPicPr>
                <p:cNvPr id="121" name="Ink 120">
                  <a:extLst>
                    <a:ext uri="{FF2B5EF4-FFF2-40B4-BE49-F238E27FC236}">
                      <a16:creationId xmlns:a16="http://schemas.microsoft.com/office/drawing/2014/main" id="{CEA1C1A6-A513-C480-6C57-14922F568F17}"/>
                    </a:ext>
                  </a:extLst>
                </p:cNvPr>
                <p:cNvPicPr/>
                <p:nvPr/>
              </p:nvPicPr>
              <p:blipFill>
                <a:blip r:embed="rId141"/>
                <a:stretch>
                  <a:fillRect/>
                </a:stretch>
              </p:blipFill>
              <p:spPr>
                <a:xfrm>
                  <a:off x="1675341" y="1213644"/>
                  <a:ext cx="835560" cy="61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2">
            <p14:nvContentPartPr>
              <p14:cNvPr id="123" name="Ink 122">
                <a:extLst>
                  <a:ext uri="{FF2B5EF4-FFF2-40B4-BE49-F238E27FC236}">
                    <a16:creationId xmlns:a16="http://schemas.microsoft.com/office/drawing/2014/main" id="{7B458091-7F9B-5D26-1DD1-204A437D3362}"/>
                  </a:ext>
                </a:extLst>
              </p14:cNvPr>
              <p14:cNvContentPartPr/>
              <p14:nvPr/>
            </p14:nvContentPartPr>
            <p14:xfrm>
              <a:off x="445221" y="3354564"/>
              <a:ext cx="626040" cy="82800"/>
            </p14:xfrm>
          </p:contentPart>
        </mc:Choice>
        <mc:Fallback>
          <p:pic>
            <p:nvPicPr>
              <p:cNvPr id="123" name="Ink 122">
                <a:extLst>
                  <a:ext uri="{FF2B5EF4-FFF2-40B4-BE49-F238E27FC236}">
                    <a16:creationId xmlns:a16="http://schemas.microsoft.com/office/drawing/2014/main" id="{7B458091-7F9B-5D26-1DD1-204A437D3362}"/>
                  </a:ext>
                </a:extLst>
              </p:cNvPr>
              <p:cNvPicPr/>
              <p:nvPr/>
            </p:nvPicPr>
            <p:blipFill>
              <a:blip r:embed="rId143"/>
              <a:stretch>
                <a:fillRect/>
              </a:stretch>
            </p:blipFill>
            <p:spPr>
              <a:xfrm>
                <a:off x="427221" y="3336924"/>
                <a:ext cx="661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5" name="Ink 124">
                <a:extLst>
                  <a:ext uri="{FF2B5EF4-FFF2-40B4-BE49-F238E27FC236}">
                    <a16:creationId xmlns:a16="http://schemas.microsoft.com/office/drawing/2014/main" id="{76CC16A0-3CCA-4265-8AAD-1A1E5028A576}"/>
                  </a:ext>
                </a:extLst>
              </p14:cNvPr>
              <p14:cNvContentPartPr/>
              <p14:nvPr/>
            </p14:nvContentPartPr>
            <p14:xfrm>
              <a:off x="4697181" y="3818964"/>
              <a:ext cx="1379880" cy="50400"/>
            </p14:xfrm>
          </p:contentPart>
        </mc:Choice>
        <mc:Fallback>
          <p:pic>
            <p:nvPicPr>
              <p:cNvPr id="125" name="Ink 124">
                <a:extLst>
                  <a:ext uri="{FF2B5EF4-FFF2-40B4-BE49-F238E27FC236}">
                    <a16:creationId xmlns:a16="http://schemas.microsoft.com/office/drawing/2014/main" id="{76CC16A0-3CCA-4265-8AAD-1A1E5028A576}"/>
                  </a:ext>
                </a:extLst>
              </p:cNvPr>
              <p:cNvPicPr/>
              <p:nvPr/>
            </p:nvPicPr>
            <p:blipFill>
              <a:blip r:embed="rId145"/>
              <a:stretch>
                <a:fillRect/>
              </a:stretch>
            </p:blipFill>
            <p:spPr>
              <a:xfrm>
                <a:off x="4679181" y="3800964"/>
                <a:ext cx="1415520" cy="86040"/>
              </a:xfrm>
              <a:prstGeom prst="rect">
                <a:avLst/>
              </a:prstGeom>
            </p:spPr>
          </p:pic>
        </mc:Fallback>
      </mc:AlternateContent>
      <p:grpSp>
        <p:nvGrpSpPr>
          <p:cNvPr id="129" name="Group 128">
            <a:extLst>
              <a:ext uri="{FF2B5EF4-FFF2-40B4-BE49-F238E27FC236}">
                <a16:creationId xmlns:a16="http://schemas.microsoft.com/office/drawing/2014/main" id="{93CEE430-7BF5-806F-BFBB-2CAA65535FBD}"/>
              </a:ext>
            </a:extLst>
          </p:cNvPr>
          <p:cNvGrpSpPr/>
          <p:nvPr/>
        </p:nvGrpSpPr>
        <p:grpSpPr>
          <a:xfrm>
            <a:off x="1907181" y="3886644"/>
            <a:ext cx="2676240" cy="109800"/>
            <a:chOff x="1907181" y="3886644"/>
            <a:chExt cx="2676240" cy="109800"/>
          </a:xfrm>
        </p:grpSpPr>
        <mc:AlternateContent xmlns:mc="http://schemas.openxmlformats.org/markup-compatibility/2006">
          <mc:Choice xmlns:p14="http://schemas.microsoft.com/office/powerpoint/2010/main" Requires="p14">
            <p:contentPart p14:bwMode="auto" r:id="rId146">
              <p14:nvContentPartPr>
                <p14:cNvPr id="126" name="Ink 125">
                  <a:extLst>
                    <a:ext uri="{FF2B5EF4-FFF2-40B4-BE49-F238E27FC236}">
                      <a16:creationId xmlns:a16="http://schemas.microsoft.com/office/drawing/2014/main" id="{F15C339E-AFC1-48A9-8A5E-0B7C94BF59A3}"/>
                    </a:ext>
                  </a:extLst>
                </p14:cNvPr>
                <p14:cNvContentPartPr/>
                <p14:nvPr/>
              </p14:nvContentPartPr>
              <p14:xfrm>
                <a:off x="3487221" y="3894204"/>
                <a:ext cx="1096200" cy="29520"/>
              </p14:xfrm>
            </p:contentPart>
          </mc:Choice>
          <mc:Fallback>
            <p:pic>
              <p:nvPicPr>
                <p:cNvPr id="126" name="Ink 125">
                  <a:extLst>
                    <a:ext uri="{FF2B5EF4-FFF2-40B4-BE49-F238E27FC236}">
                      <a16:creationId xmlns:a16="http://schemas.microsoft.com/office/drawing/2014/main" id="{F15C339E-AFC1-48A9-8A5E-0B7C94BF59A3}"/>
                    </a:ext>
                  </a:extLst>
                </p:cNvPr>
                <p:cNvPicPr/>
                <p:nvPr/>
              </p:nvPicPr>
              <p:blipFill>
                <a:blip r:embed="rId147"/>
                <a:stretch>
                  <a:fillRect/>
                </a:stretch>
              </p:blipFill>
              <p:spPr>
                <a:xfrm>
                  <a:off x="3469221" y="3876564"/>
                  <a:ext cx="1131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Ink 126">
                  <a:extLst>
                    <a:ext uri="{FF2B5EF4-FFF2-40B4-BE49-F238E27FC236}">
                      <a16:creationId xmlns:a16="http://schemas.microsoft.com/office/drawing/2014/main" id="{B8181E7C-BA10-0318-6D96-4ECD07B05D43}"/>
                    </a:ext>
                  </a:extLst>
                </p14:cNvPr>
                <p14:cNvContentPartPr/>
                <p14:nvPr/>
              </p14:nvContentPartPr>
              <p14:xfrm>
                <a:off x="2986101" y="3886644"/>
                <a:ext cx="411120" cy="47160"/>
              </p14:xfrm>
            </p:contentPart>
          </mc:Choice>
          <mc:Fallback>
            <p:pic>
              <p:nvPicPr>
                <p:cNvPr id="127" name="Ink 126">
                  <a:extLst>
                    <a:ext uri="{FF2B5EF4-FFF2-40B4-BE49-F238E27FC236}">
                      <a16:creationId xmlns:a16="http://schemas.microsoft.com/office/drawing/2014/main" id="{B8181E7C-BA10-0318-6D96-4ECD07B05D43}"/>
                    </a:ext>
                  </a:extLst>
                </p:cNvPr>
                <p:cNvPicPr/>
                <p:nvPr/>
              </p:nvPicPr>
              <p:blipFill>
                <a:blip r:embed="rId149"/>
                <a:stretch>
                  <a:fillRect/>
                </a:stretch>
              </p:blipFill>
              <p:spPr>
                <a:xfrm>
                  <a:off x="2968101" y="3868644"/>
                  <a:ext cx="44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8" name="Ink 127">
                  <a:extLst>
                    <a:ext uri="{FF2B5EF4-FFF2-40B4-BE49-F238E27FC236}">
                      <a16:creationId xmlns:a16="http://schemas.microsoft.com/office/drawing/2014/main" id="{05FCF595-F618-508E-11AE-D8C6BBDB1A71}"/>
                    </a:ext>
                  </a:extLst>
                </p14:cNvPr>
                <p14:cNvContentPartPr/>
                <p14:nvPr/>
              </p14:nvContentPartPr>
              <p14:xfrm>
                <a:off x="1907181" y="3947484"/>
                <a:ext cx="857880" cy="48960"/>
              </p14:xfrm>
            </p:contentPart>
          </mc:Choice>
          <mc:Fallback>
            <p:pic>
              <p:nvPicPr>
                <p:cNvPr id="128" name="Ink 127">
                  <a:extLst>
                    <a:ext uri="{FF2B5EF4-FFF2-40B4-BE49-F238E27FC236}">
                      <a16:creationId xmlns:a16="http://schemas.microsoft.com/office/drawing/2014/main" id="{05FCF595-F618-508E-11AE-D8C6BBDB1A71}"/>
                    </a:ext>
                  </a:extLst>
                </p:cNvPr>
                <p:cNvPicPr/>
                <p:nvPr/>
              </p:nvPicPr>
              <p:blipFill>
                <a:blip r:embed="rId151"/>
                <a:stretch>
                  <a:fillRect/>
                </a:stretch>
              </p:blipFill>
              <p:spPr>
                <a:xfrm>
                  <a:off x="1889541" y="3929484"/>
                  <a:ext cx="893520" cy="84600"/>
                </a:xfrm>
                <a:prstGeom prst="rect">
                  <a:avLst/>
                </a:prstGeom>
              </p:spPr>
            </p:pic>
          </mc:Fallback>
        </mc:AlternateContent>
      </p:grpSp>
      <p:grpSp>
        <p:nvGrpSpPr>
          <p:cNvPr id="131" name="Group 130">
            <a:extLst>
              <a:ext uri="{FF2B5EF4-FFF2-40B4-BE49-F238E27FC236}">
                <a16:creationId xmlns:a16="http://schemas.microsoft.com/office/drawing/2014/main" id="{BC2B62E2-9DCD-3EFA-05B9-2762535A370C}"/>
              </a:ext>
            </a:extLst>
          </p:cNvPr>
          <p:cNvGrpSpPr/>
          <p:nvPr/>
        </p:nvGrpSpPr>
        <p:grpSpPr>
          <a:xfrm>
            <a:off x="442701" y="2814924"/>
            <a:ext cx="3291120" cy="651960"/>
            <a:chOff x="442701" y="2814924"/>
            <a:chExt cx="3291120" cy="651960"/>
          </a:xfrm>
        </p:grpSpPr>
        <mc:AlternateContent xmlns:mc="http://schemas.openxmlformats.org/markup-compatibility/2006">
          <mc:Choice xmlns:p14="http://schemas.microsoft.com/office/powerpoint/2010/main" Requires="p14">
            <p:contentPart p14:bwMode="auto" r:id="rId152">
              <p14:nvContentPartPr>
                <p14:cNvPr id="112" name="Ink 111">
                  <a:extLst>
                    <a:ext uri="{FF2B5EF4-FFF2-40B4-BE49-F238E27FC236}">
                      <a16:creationId xmlns:a16="http://schemas.microsoft.com/office/drawing/2014/main" id="{87FF8B60-6227-F256-AEBB-D47D11FD2CA2}"/>
                    </a:ext>
                  </a:extLst>
                </p14:cNvPr>
                <p14:cNvContentPartPr/>
                <p14:nvPr/>
              </p14:nvContentPartPr>
              <p14:xfrm>
                <a:off x="2049381" y="3309204"/>
                <a:ext cx="1525680" cy="99000"/>
              </p14:xfrm>
            </p:contentPart>
          </mc:Choice>
          <mc:Fallback>
            <p:pic>
              <p:nvPicPr>
                <p:cNvPr id="112" name="Ink 111">
                  <a:extLst>
                    <a:ext uri="{FF2B5EF4-FFF2-40B4-BE49-F238E27FC236}">
                      <a16:creationId xmlns:a16="http://schemas.microsoft.com/office/drawing/2014/main" id="{87FF8B60-6227-F256-AEBB-D47D11FD2CA2}"/>
                    </a:ext>
                  </a:extLst>
                </p:cNvPr>
                <p:cNvPicPr/>
                <p:nvPr/>
              </p:nvPicPr>
              <p:blipFill>
                <a:blip r:embed="rId153"/>
                <a:stretch>
                  <a:fillRect/>
                </a:stretch>
              </p:blipFill>
              <p:spPr>
                <a:xfrm>
                  <a:off x="2031741" y="3291204"/>
                  <a:ext cx="1561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3" name="Ink 112">
                  <a:extLst>
                    <a:ext uri="{FF2B5EF4-FFF2-40B4-BE49-F238E27FC236}">
                      <a16:creationId xmlns:a16="http://schemas.microsoft.com/office/drawing/2014/main" id="{106C68A6-7373-650D-8518-7BF59B362336}"/>
                    </a:ext>
                  </a:extLst>
                </p14:cNvPr>
                <p14:cNvContentPartPr/>
                <p14:nvPr/>
              </p14:nvContentPartPr>
              <p14:xfrm>
                <a:off x="1390221" y="3342324"/>
                <a:ext cx="535680" cy="57600"/>
              </p14:xfrm>
            </p:contentPart>
          </mc:Choice>
          <mc:Fallback>
            <p:pic>
              <p:nvPicPr>
                <p:cNvPr id="113" name="Ink 112">
                  <a:extLst>
                    <a:ext uri="{FF2B5EF4-FFF2-40B4-BE49-F238E27FC236}">
                      <a16:creationId xmlns:a16="http://schemas.microsoft.com/office/drawing/2014/main" id="{106C68A6-7373-650D-8518-7BF59B362336}"/>
                    </a:ext>
                  </a:extLst>
                </p:cNvPr>
                <p:cNvPicPr/>
                <p:nvPr/>
              </p:nvPicPr>
              <p:blipFill>
                <a:blip r:embed="rId155"/>
                <a:stretch>
                  <a:fillRect/>
                </a:stretch>
              </p:blipFill>
              <p:spPr>
                <a:xfrm>
                  <a:off x="1372581" y="3324324"/>
                  <a:ext cx="571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4" name="Ink 113">
                  <a:extLst>
                    <a:ext uri="{FF2B5EF4-FFF2-40B4-BE49-F238E27FC236}">
                      <a16:creationId xmlns:a16="http://schemas.microsoft.com/office/drawing/2014/main" id="{A4A74910-F8A6-D057-49B7-B1880411A26D}"/>
                    </a:ext>
                  </a:extLst>
                </p14:cNvPr>
                <p14:cNvContentPartPr/>
                <p14:nvPr/>
              </p14:nvContentPartPr>
              <p14:xfrm>
                <a:off x="442701" y="3383004"/>
                <a:ext cx="751680" cy="83880"/>
              </p14:xfrm>
            </p:contentPart>
          </mc:Choice>
          <mc:Fallback>
            <p:pic>
              <p:nvPicPr>
                <p:cNvPr id="114" name="Ink 113">
                  <a:extLst>
                    <a:ext uri="{FF2B5EF4-FFF2-40B4-BE49-F238E27FC236}">
                      <a16:creationId xmlns:a16="http://schemas.microsoft.com/office/drawing/2014/main" id="{A4A74910-F8A6-D057-49B7-B1880411A26D}"/>
                    </a:ext>
                  </a:extLst>
                </p:cNvPr>
                <p:cNvPicPr/>
                <p:nvPr/>
              </p:nvPicPr>
              <p:blipFill>
                <a:blip r:embed="rId157"/>
                <a:stretch>
                  <a:fillRect/>
                </a:stretch>
              </p:blipFill>
              <p:spPr>
                <a:xfrm>
                  <a:off x="424701" y="3365364"/>
                  <a:ext cx="787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0" name="Ink 129">
                  <a:extLst>
                    <a:ext uri="{FF2B5EF4-FFF2-40B4-BE49-F238E27FC236}">
                      <a16:creationId xmlns:a16="http://schemas.microsoft.com/office/drawing/2014/main" id="{34EB5329-5BF0-D76E-3710-842582EA9480}"/>
                    </a:ext>
                  </a:extLst>
                </p14:cNvPr>
                <p14:cNvContentPartPr/>
                <p14:nvPr/>
              </p14:nvContentPartPr>
              <p14:xfrm>
                <a:off x="2083941" y="2814924"/>
                <a:ext cx="1649880" cy="584280"/>
              </p14:xfrm>
            </p:contentPart>
          </mc:Choice>
          <mc:Fallback>
            <p:pic>
              <p:nvPicPr>
                <p:cNvPr id="130" name="Ink 129">
                  <a:extLst>
                    <a:ext uri="{FF2B5EF4-FFF2-40B4-BE49-F238E27FC236}">
                      <a16:creationId xmlns:a16="http://schemas.microsoft.com/office/drawing/2014/main" id="{34EB5329-5BF0-D76E-3710-842582EA9480}"/>
                    </a:ext>
                  </a:extLst>
                </p:cNvPr>
                <p:cNvPicPr/>
                <p:nvPr/>
              </p:nvPicPr>
              <p:blipFill>
                <a:blip r:embed="rId159"/>
                <a:stretch>
                  <a:fillRect/>
                </a:stretch>
              </p:blipFill>
              <p:spPr>
                <a:xfrm>
                  <a:off x="2065941" y="2797284"/>
                  <a:ext cx="1685520" cy="61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32" name="Ink 131">
                <a:extLst>
                  <a:ext uri="{FF2B5EF4-FFF2-40B4-BE49-F238E27FC236}">
                    <a16:creationId xmlns:a16="http://schemas.microsoft.com/office/drawing/2014/main" id="{164484E5-6D61-85F1-3D10-756ABB06F249}"/>
                  </a:ext>
                </a:extLst>
              </p14:cNvPr>
              <p14:cNvContentPartPr/>
              <p14:nvPr/>
            </p14:nvContentPartPr>
            <p14:xfrm>
              <a:off x="3422061" y="3300924"/>
              <a:ext cx="2711520" cy="650160"/>
            </p14:xfrm>
          </p:contentPart>
        </mc:Choice>
        <mc:Fallback>
          <p:pic>
            <p:nvPicPr>
              <p:cNvPr id="132" name="Ink 131">
                <a:extLst>
                  <a:ext uri="{FF2B5EF4-FFF2-40B4-BE49-F238E27FC236}">
                    <a16:creationId xmlns:a16="http://schemas.microsoft.com/office/drawing/2014/main" id="{164484E5-6D61-85F1-3D10-756ABB06F249}"/>
                  </a:ext>
                </a:extLst>
              </p:cNvPr>
              <p:cNvPicPr/>
              <p:nvPr/>
            </p:nvPicPr>
            <p:blipFill>
              <a:blip r:embed="rId161"/>
              <a:stretch>
                <a:fillRect/>
              </a:stretch>
            </p:blipFill>
            <p:spPr>
              <a:xfrm>
                <a:off x="3404421" y="3283284"/>
                <a:ext cx="2747160" cy="685800"/>
              </a:xfrm>
              <a:prstGeom prst="rect">
                <a:avLst/>
              </a:prstGeom>
            </p:spPr>
          </p:pic>
        </mc:Fallback>
      </mc:AlternateContent>
      <p:grpSp>
        <p:nvGrpSpPr>
          <p:cNvPr id="136" name="Group 135">
            <a:extLst>
              <a:ext uri="{FF2B5EF4-FFF2-40B4-BE49-F238E27FC236}">
                <a16:creationId xmlns:a16="http://schemas.microsoft.com/office/drawing/2014/main" id="{8838499F-68AD-492D-272F-DC22B3ADE659}"/>
              </a:ext>
            </a:extLst>
          </p:cNvPr>
          <p:cNvGrpSpPr/>
          <p:nvPr/>
        </p:nvGrpSpPr>
        <p:grpSpPr>
          <a:xfrm>
            <a:off x="6194061" y="3856404"/>
            <a:ext cx="2698200" cy="115200"/>
            <a:chOff x="6194061" y="3856404"/>
            <a:chExt cx="2698200" cy="115200"/>
          </a:xfrm>
        </p:grpSpPr>
        <mc:AlternateContent xmlns:mc="http://schemas.openxmlformats.org/markup-compatibility/2006">
          <mc:Choice xmlns:p14="http://schemas.microsoft.com/office/powerpoint/2010/main" Requires="p14">
            <p:contentPart p14:bwMode="auto" r:id="rId162">
              <p14:nvContentPartPr>
                <p14:cNvPr id="133" name="Ink 132">
                  <a:extLst>
                    <a:ext uri="{FF2B5EF4-FFF2-40B4-BE49-F238E27FC236}">
                      <a16:creationId xmlns:a16="http://schemas.microsoft.com/office/drawing/2014/main" id="{552D29CA-82FB-CEF3-471F-F4C7B98FCD66}"/>
                    </a:ext>
                  </a:extLst>
                </p14:cNvPr>
                <p14:cNvContentPartPr/>
                <p14:nvPr/>
              </p14:nvContentPartPr>
              <p14:xfrm>
                <a:off x="8428581" y="3865764"/>
                <a:ext cx="463680" cy="66240"/>
              </p14:xfrm>
            </p:contentPart>
          </mc:Choice>
          <mc:Fallback>
            <p:pic>
              <p:nvPicPr>
                <p:cNvPr id="133" name="Ink 132">
                  <a:extLst>
                    <a:ext uri="{FF2B5EF4-FFF2-40B4-BE49-F238E27FC236}">
                      <a16:creationId xmlns:a16="http://schemas.microsoft.com/office/drawing/2014/main" id="{552D29CA-82FB-CEF3-471F-F4C7B98FCD66}"/>
                    </a:ext>
                  </a:extLst>
                </p:cNvPr>
                <p:cNvPicPr/>
                <p:nvPr/>
              </p:nvPicPr>
              <p:blipFill>
                <a:blip r:embed="rId163"/>
                <a:stretch>
                  <a:fillRect/>
                </a:stretch>
              </p:blipFill>
              <p:spPr>
                <a:xfrm>
                  <a:off x="8410581" y="3848124"/>
                  <a:ext cx="499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4" name="Ink 133">
                  <a:extLst>
                    <a:ext uri="{FF2B5EF4-FFF2-40B4-BE49-F238E27FC236}">
                      <a16:creationId xmlns:a16="http://schemas.microsoft.com/office/drawing/2014/main" id="{42B8B0B3-2AFF-1A2A-7DA6-E2EC3A58174E}"/>
                    </a:ext>
                  </a:extLst>
                </p14:cNvPr>
                <p14:cNvContentPartPr/>
                <p14:nvPr/>
              </p14:nvContentPartPr>
              <p14:xfrm>
                <a:off x="7275141" y="3856404"/>
                <a:ext cx="937800" cy="52560"/>
              </p14:xfrm>
            </p:contentPart>
          </mc:Choice>
          <mc:Fallback>
            <p:pic>
              <p:nvPicPr>
                <p:cNvPr id="134" name="Ink 133">
                  <a:extLst>
                    <a:ext uri="{FF2B5EF4-FFF2-40B4-BE49-F238E27FC236}">
                      <a16:creationId xmlns:a16="http://schemas.microsoft.com/office/drawing/2014/main" id="{42B8B0B3-2AFF-1A2A-7DA6-E2EC3A58174E}"/>
                    </a:ext>
                  </a:extLst>
                </p:cNvPr>
                <p:cNvPicPr/>
                <p:nvPr/>
              </p:nvPicPr>
              <p:blipFill>
                <a:blip r:embed="rId165"/>
                <a:stretch>
                  <a:fillRect/>
                </a:stretch>
              </p:blipFill>
              <p:spPr>
                <a:xfrm>
                  <a:off x="7257501" y="3838764"/>
                  <a:ext cx="973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5" name="Ink 134">
                  <a:extLst>
                    <a:ext uri="{FF2B5EF4-FFF2-40B4-BE49-F238E27FC236}">
                      <a16:creationId xmlns:a16="http://schemas.microsoft.com/office/drawing/2014/main" id="{2FF1A9E4-D83D-73EE-C7B3-C7FDE5D4EC65}"/>
                    </a:ext>
                  </a:extLst>
                </p14:cNvPr>
                <p14:cNvContentPartPr/>
                <p14:nvPr/>
              </p14:nvContentPartPr>
              <p14:xfrm>
                <a:off x="6194061" y="3882684"/>
                <a:ext cx="951840" cy="88920"/>
              </p14:xfrm>
            </p:contentPart>
          </mc:Choice>
          <mc:Fallback>
            <p:pic>
              <p:nvPicPr>
                <p:cNvPr id="135" name="Ink 134">
                  <a:extLst>
                    <a:ext uri="{FF2B5EF4-FFF2-40B4-BE49-F238E27FC236}">
                      <a16:creationId xmlns:a16="http://schemas.microsoft.com/office/drawing/2014/main" id="{2FF1A9E4-D83D-73EE-C7B3-C7FDE5D4EC65}"/>
                    </a:ext>
                  </a:extLst>
                </p:cNvPr>
                <p:cNvPicPr/>
                <p:nvPr/>
              </p:nvPicPr>
              <p:blipFill>
                <a:blip r:embed="rId167"/>
                <a:stretch>
                  <a:fillRect/>
                </a:stretch>
              </p:blipFill>
              <p:spPr>
                <a:xfrm>
                  <a:off x="6176421" y="3865044"/>
                  <a:ext cx="987480" cy="12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137" name="Ink 136">
                <a:extLst>
                  <a:ext uri="{FF2B5EF4-FFF2-40B4-BE49-F238E27FC236}">
                    <a16:creationId xmlns:a16="http://schemas.microsoft.com/office/drawing/2014/main" id="{83E2C7DC-4AB6-920C-74D5-EBBE09AC0DDE}"/>
                  </a:ext>
                </a:extLst>
              </p14:cNvPr>
              <p14:cNvContentPartPr/>
              <p14:nvPr/>
            </p14:nvContentPartPr>
            <p14:xfrm>
              <a:off x="7159581" y="3388764"/>
              <a:ext cx="1854360" cy="541800"/>
            </p14:xfrm>
          </p:contentPart>
        </mc:Choice>
        <mc:Fallback>
          <p:pic>
            <p:nvPicPr>
              <p:cNvPr id="137" name="Ink 136">
                <a:extLst>
                  <a:ext uri="{FF2B5EF4-FFF2-40B4-BE49-F238E27FC236}">
                    <a16:creationId xmlns:a16="http://schemas.microsoft.com/office/drawing/2014/main" id="{83E2C7DC-4AB6-920C-74D5-EBBE09AC0DDE}"/>
                  </a:ext>
                </a:extLst>
              </p:cNvPr>
              <p:cNvPicPr/>
              <p:nvPr/>
            </p:nvPicPr>
            <p:blipFill>
              <a:blip r:embed="rId169"/>
              <a:stretch>
                <a:fillRect/>
              </a:stretch>
            </p:blipFill>
            <p:spPr>
              <a:xfrm>
                <a:off x="7141581" y="3370764"/>
                <a:ext cx="189000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9" name="Ink 138">
                <a:extLst>
                  <a:ext uri="{FF2B5EF4-FFF2-40B4-BE49-F238E27FC236}">
                    <a16:creationId xmlns:a16="http://schemas.microsoft.com/office/drawing/2014/main" id="{65A019C9-41F5-AB0B-9F23-C1764531E8DE}"/>
                  </a:ext>
                </a:extLst>
              </p14:cNvPr>
              <p14:cNvContentPartPr/>
              <p14:nvPr/>
            </p14:nvContentPartPr>
            <p14:xfrm>
              <a:off x="1230741" y="3791604"/>
              <a:ext cx="300600" cy="58680"/>
            </p14:xfrm>
          </p:contentPart>
        </mc:Choice>
        <mc:Fallback>
          <p:pic>
            <p:nvPicPr>
              <p:cNvPr id="139" name="Ink 138">
                <a:extLst>
                  <a:ext uri="{FF2B5EF4-FFF2-40B4-BE49-F238E27FC236}">
                    <a16:creationId xmlns:a16="http://schemas.microsoft.com/office/drawing/2014/main" id="{65A019C9-41F5-AB0B-9F23-C1764531E8DE}"/>
                  </a:ext>
                </a:extLst>
              </p:cNvPr>
              <p:cNvPicPr/>
              <p:nvPr/>
            </p:nvPicPr>
            <p:blipFill>
              <a:blip r:embed="rId171"/>
              <a:stretch>
                <a:fillRect/>
              </a:stretch>
            </p:blipFill>
            <p:spPr>
              <a:xfrm>
                <a:off x="1213101" y="3773604"/>
                <a:ext cx="336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0" name="Ink 159">
                <a:extLst>
                  <a:ext uri="{FF2B5EF4-FFF2-40B4-BE49-F238E27FC236}">
                    <a16:creationId xmlns:a16="http://schemas.microsoft.com/office/drawing/2014/main" id="{14844328-C1B1-921B-F87C-6C34187CF4A7}"/>
                  </a:ext>
                </a:extLst>
              </p14:cNvPr>
              <p14:cNvContentPartPr/>
              <p14:nvPr/>
            </p14:nvContentPartPr>
            <p14:xfrm>
              <a:off x="8267301" y="4896084"/>
              <a:ext cx="940320" cy="86400"/>
            </p14:xfrm>
          </p:contentPart>
        </mc:Choice>
        <mc:Fallback>
          <p:pic>
            <p:nvPicPr>
              <p:cNvPr id="160" name="Ink 159">
                <a:extLst>
                  <a:ext uri="{FF2B5EF4-FFF2-40B4-BE49-F238E27FC236}">
                    <a16:creationId xmlns:a16="http://schemas.microsoft.com/office/drawing/2014/main" id="{14844328-C1B1-921B-F87C-6C34187CF4A7}"/>
                  </a:ext>
                </a:extLst>
              </p:cNvPr>
              <p:cNvPicPr/>
              <p:nvPr/>
            </p:nvPicPr>
            <p:blipFill>
              <a:blip r:embed="rId173"/>
              <a:stretch>
                <a:fillRect/>
              </a:stretch>
            </p:blipFill>
            <p:spPr>
              <a:xfrm>
                <a:off x="8249301" y="4878444"/>
                <a:ext cx="975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6" name="Ink 175">
                <a:extLst>
                  <a:ext uri="{FF2B5EF4-FFF2-40B4-BE49-F238E27FC236}">
                    <a16:creationId xmlns:a16="http://schemas.microsoft.com/office/drawing/2014/main" id="{48138EB5-9B4A-6F79-44E1-5ADBF56F1E32}"/>
                  </a:ext>
                </a:extLst>
              </p14:cNvPr>
              <p14:cNvContentPartPr/>
              <p14:nvPr/>
            </p14:nvContentPartPr>
            <p14:xfrm>
              <a:off x="9785061" y="5443284"/>
              <a:ext cx="452160" cy="76320"/>
            </p14:xfrm>
          </p:contentPart>
        </mc:Choice>
        <mc:Fallback>
          <p:pic>
            <p:nvPicPr>
              <p:cNvPr id="176" name="Ink 175">
                <a:extLst>
                  <a:ext uri="{FF2B5EF4-FFF2-40B4-BE49-F238E27FC236}">
                    <a16:creationId xmlns:a16="http://schemas.microsoft.com/office/drawing/2014/main" id="{48138EB5-9B4A-6F79-44E1-5ADBF56F1E32}"/>
                  </a:ext>
                </a:extLst>
              </p:cNvPr>
              <p:cNvPicPr/>
              <p:nvPr/>
            </p:nvPicPr>
            <p:blipFill>
              <a:blip r:embed="rId175"/>
              <a:stretch>
                <a:fillRect/>
              </a:stretch>
            </p:blipFill>
            <p:spPr>
              <a:xfrm>
                <a:off x="9767421" y="5425644"/>
                <a:ext cx="487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7" name="Ink 176">
                <a:extLst>
                  <a:ext uri="{FF2B5EF4-FFF2-40B4-BE49-F238E27FC236}">
                    <a16:creationId xmlns:a16="http://schemas.microsoft.com/office/drawing/2014/main" id="{9E120186-1419-55C4-6512-DB7A35070EE3}"/>
                  </a:ext>
                </a:extLst>
              </p14:cNvPr>
              <p14:cNvContentPartPr/>
              <p14:nvPr/>
            </p14:nvContentPartPr>
            <p14:xfrm>
              <a:off x="8918901" y="5494404"/>
              <a:ext cx="641160" cy="35640"/>
            </p14:xfrm>
          </p:contentPart>
        </mc:Choice>
        <mc:Fallback>
          <p:pic>
            <p:nvPicPr>
              <p:cNvPr id="177" name="Ink 176">
                <a:extLst>
                  <a:ext uri="{FF2B5EF4-FFF2-40B4-BE49-F238E27FC236}">
                    <a16:creationId xmlns:a16="http://schemas.microsoft.com/office/drawing/2014/main" id="{9E120186-1419-55C4-6512-DB7A35070EE3}"/>
                  </a:ext>
                </a:extLst>
              </p:cNvPr>
              <p:cNvPicPr/>
              <p:nvPr/>
            </p:nvPicPr>
            <p:blipFill>
              <a:blip r:embed="rId177"/>
              <a:stretch>
                <a:fillRect/>
              </a:stretch>
            </p:blipFill>
            <p:spPr>
              <a:xfrm>
                <a:off x="8901261" y="5476764"/>
                <a:ext cx="676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8" name="Ink 177">
                <a:extLst>
                  <a:ext uri="{FF2B5EF4-FFF2-40B4-BE49-F238E27FC236}">
                    <a16:creationId xmlns:a16="http://schemas.microsoft.com/office/drawing/2014/main" id="{61A7DF68-63F9-5195-4354-B82EB6EC493C}"/>
                  </a:ext>
                </a:extLst>
              </p14:cNvPr>
              <p14:cNvContentPartPr/>
              <p14:nvPr/>
            </p14:nvContentPartPr>
            <p14:xfrm>
              <a:off x="7992261" y="5535804"/>
              <a:ext cx="765720" cy="37440"/>
            </p14:xfrm>
          </p:contentPart>
        </mc:Choice>
        <mc:Fallback>
          <p:pic>
            <p:nvPicPr>
              <p:cNvPr id="178" name="Ink 177">
                <a:extLst>
                  <a:ext uri="{FF2B5EF4-FFF2-40B4-BE49-F238E27FC236}">
                    <a16:creationId xmlns:a16="http://schemas.microsoft.com/office/drawing/2014/main" id="{61A7DF68-63F9-5195-4354-B82EB6EC493C}"/>
                  </a:ext>
                </a:extLst>
              </p:cNvPr>
              <p:cNvPicPr/>
              <p:nvPr/>
            </p:nvPicPr>
            <p:blipFill>
              <a:blip r:embed="rId179"/>
              <a:stretch>
                <a:fillRect/>
              </a:stretch>
            </p:blipFill>
            <p:spPr>
              <a:xfrm>
                <a:off x="7974621" y="5518164"/>
                <a:ext cx="801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80" name="Ink 179">
                <a:extLst>
                  <a:ext uri="{FF2B5EF4-FFF2-40B4-BE49-F238E27FC236}">
                    <a16:creationId xmlns:a16="http://schemas.microsoft.com/office/drawing/2014/main" id="{1B2032C5-7B9F-25BF-4187-CCE20E2E9D81}"/>
                  </a:ext>
                </a:extLst>
              </p14:cNvPr>
              <p14:cNvContentPartPr/>
              <p14:nvPr/>
            </p14:nvContentPartPr>
            <p14:xfrm>
              <a:off x="8793621" y="4969524"/>
              <a:ext cx="853920" cy="624600"/>
            </p14:xfrm>
          </p:contentPart>
        </mc:Choice>
        <mc:Fallback>
          <p:pic>
            <p:nvPicPr>
              <p:cNvPr id="180" name="Ink 179">
                <a:extLst>
                  <a:ext uri="{FF2B5EF4-FFF2-40B4-BE49-F238E27FC236}">
                    <a16:creationId xmlns:a16="http://schemas.microsoft.com/office/drawing/2014/main" id="{1B2032C5-7B9F-25BF-4187-CCE20E2E9D81}"/>
                  </a:ext>
                </a:extLst>
              </p:cNvPr>
              <p:cNvPicPr/>
              <p:nvPr/>
            </p:nvPicPr>
            <p:blipFill>
              <a:blip r:embed="rId181"/>
              <a:stretch>
                <a:fillRect/>
              </a:stretch>
            </p:blipFill>
            <p:spPr>
              <a:xfrm>
                <a:off x="8775621" y="4951524"/>
                <a:ext cx="88956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82" name="Ink 181">
                <a:extLst>
                  <a:ext uri="{FF2B5EF4-FFF2-40B4-BE49-F238E27FC236}">
                    <a16:creationId xmlns:a16="http://schemas.microsoft.com/office/drawing/2014/main" id="{91426FE7-CE3C-F4AC-90BC-91FAF4A59D93}"/>
                  </a:ext>
                </a:extLst>
              </p14:cNvPr>
              <p14:cNvContentPartPr/>
              <p14:nvPr/>
            </p14:nvContentPartPr>
            <p14:xfrm>
              <a:off x="9756261" y="4416204"/>
              <a:ext cx="452160" cy="51480"/>
            </p14:xfrm>
          </p:contentPart>
        </mc:Choice>
        <mc:Fallback>
          <p:pic>
            <p:nvPicPr>
              <p:cNvPr id="182" name="Ink 181">
                <a:extLst>
                  <a:ext uri="{FF2B5EF4-FFF2-40B4-BE49-F238E27FC236}">
                    <a16:creationId xmlns:a16="http://schemas.microsoft.com/office/drawing/2014/main" id="{91426FE7-CE3C-F4AC-90BC-91FAF4A59D93}"/>
                  </a:ext>
                </a:extLst>
              </p:cNvPr>
              <p:cNvPicPr/>
              <p:nvPr/>
            </p:nvPicPr>
            <p:blipFill>
              <a:blip r:embed="rId183"/>
              <a:stretch>
                <a:fillRect/>
              </a:stretch>
            </p:blipFill>
            <p:spPr>
              <a:xfrm>
                <a:off x="9738261" y="4398564"/>
                <a:ext cx="487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83" name="Ink 182">
                <a:extLst>
                  <a:ext uri="{FF2B5EF4-FFF2-40B4-BE49-F238E27FC236}">
                    <a16:creationId xmlns:a16="http://schemas.microsoft.com/office/drawing/2014/main" id="{AD692C1E-E405-03B0-6E29-38BA5D022FD9}"/>
                  </a:ext>
                </a:extLst>
              </p14:cNvPr>
              <p14:cNvContentPartPr/>
              <p14:nvPr/>
            </p14:nvContentPartPr>
            <p14:xfrm>
              <a:off x="6180381" y="4394604"/>
              <a:ext cx="4196160" cy="613440"/>
            </p14:xfrm>
          </p:contentPart>
        </mc:Choice>
        <mc:Fallback>
          <p:pic>
            <p:nvPicPr>
              <p:cNvPr id="183" name="Ink 182">
                <a:extLst>
                  <a:ext uri="{FF2B5EF4-FFF2-40B4-BE49-F238E27FC236}">
                    <a16:creationId xmlns:a16="http://schemas.microsoft.com/office/drawing/2014/main" id="{AD692C1E-E405-03B0-6E29-38BA5D022FD9}"/>
                  </a:ext>
                </a:extLst>
              </p:cNvPr>
              <p:cNvPicPr/>
              <p:nvPr/>
            </p:nvPicPr>
            <p:blipFill>
              <a:blip r:embed="rId185"/>
              <a:stretch>
                <a:fillRect/>
              </a:stretch>
            </p:blipFill>
            <p:spPr>
              <a:xfrm>
                <a:off x="6162381" y="4376604"/>
                <a:ext cx="423180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89" name="Ink 188">
                <a:extLst>
                  <a:ext uri="{FF2B5EF4-FFF2-40B4-BE49-F238E27FC236}">
                    <a16:creationId xmlns:a16="http://schemas.microsoft.com/office/drawing/2014/main" id="{9A2F1A0C-AA4E-A54D-7A6A-CB6A09AAC6B8}"/>
                  </a:ext>
                </a:extLst>
              </p14:cNvPr>
              <p14:cNvContentPartPr/>
              <p14:nvPr/>
            </p14:nvContentPartPr>
            <p14:xfrm>
              <a:off x="5946741" y="3864324"/>
              <a:ext cx="4435920" cy="561240"/>
            </p14:xfrm>
          </p:contentPart>
        </mc:Choice>
        <mc:Fallback>
          <p:pic>
            <p:nvPicPr>
              <p:cNvPr id="189" name="Ink 188">
                <a:extLst>
                  <a:ext uri="{FF2B5EF4-FFF2-40B4-BE49-F238E27FC236}">
                    <a16:creationId xmlns:a16="http://schemas.microsoft.com/office/drawing/2014/main" id="{9A2F1A0C-AA4E-A54D-7A6A-CB6A09AAC6B8}"/>
                  </a:ext>
                </a:extLst>
              </p:cNvPr>
              <p:cNvPicPr/>
              <p:nvPr/>
            </p:nvPicPr>
            <p:blipFill>
              <a:blip r:embed="rId187"/>
              <a:stretch>
                <a:fillRect/>
              </a:stretch>
            </p:blipFill>
            <p:spPr>
              <a:xfrm>
                <a:off x="5928741" y="3846684"/>
                <a:ext cx="447156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91" name="Ink 190">
                <a:extLst>
                  <a:ext uri="{FF2B5EF4-FFF2-40B4-BE49-F238E27FC236}">
                    <a16:creationId xmlns:a16="http://schemas.microsoft.com/office/drawing/2014/main" id="{59DE4986-F6C4-5092-35D8-354835F2E94C}"/>
                  </a:ext>
                </a:extLst>
              </p14:cNvPr>
              <p14:cNvContentPartPr/>
              <p14:nvPr/>
            </p14:nvContentPartPr>
            <p14:xfrm>
              <a:off x="4059981" y="3882684"/>
              <a:ext cx="2534760" cy="568800"/>
            </p14:xfrm>
          </p:contentPart>
        </mc:Choice>
        <mc:Fallback>
          <p:pic>
            <p:nvPicPr>
              <p:cNvPr id="191" name="Ink 190">
                <a:extLst>
                  <a:ext uri="{FF2B5EF4-FFF2-40B4-BE49-F238E27FC236}">
                    <a16:creationId xmlns:a16="http://schemas.microsoft.com/office/drawing/2014/main" id="{59DE4986-F6C4-5092-35D8-354835F2E94C}"/>
                  </a:ext>
                </a:extLst>
              </p:cNvPr>
              <p:cNvPicPr/>
              <p:nvPr/>
            </p:nvPicPr>
            <p:blipFill>
              <a:blip r:embed="rId189"/>
              <a:stretch>
                <a:fillRect/>
              </a:stretch>
            </p:blipFill>
            <p:spPr>
              <a:xfrm>
                <a:off x="4041981" y="3865044"/>
                <a:ext cx="2570400" cy="604440"/>
              </a:xfrm>
              <a:prstGeom prst="rect">
                <a:avLst/>
              </a:prstGeom>
            </p:spPr>
          </p:pic>
        </mc:Fallback>
      </mc:AlternateContent>
      <p:grpSp>
        <p:nvGrpSpPr>
          <p:cNvPr id="196" name="Group 195">
            <a:extLst>
              <a:ext uri="{FF2B5EF4-FFF2-40B4-BE49-F238E27FC236}">
                <a16:creationId xmlns:a16="http://schemas.microsoft.com/office/drawing/2014/main" id="{05476F70-0F9A-5839-EA5B-C63A1D34B04A}"/>
              </a:ext>
            </a:extLst>
          </p:cNvPr>
          <p:cNvGrpSpPr/>
          <p:nvPr/>
        </p:nvGrpSpPr>
        <p:grpSpPr>
          <a:xfrm>
            <a:off x="178461" y="2695764"/>
            <a:ext cx="10586880" cy="2369520"/>
            <a:chOff x="178461" y="2695764"/>
            <a:chExt cx="10586880" cy="2369520"/>
          </a:xfrm>
        </p:grpSpPr>
        <mc:AlternateContent xmlns:mc="http://schemas.openxmlformats.org/markup-compatibility/2006">
          <mc:Choice xmlns:p14="http://schemas.microsoft.com/office/powerpoint/2010/main" Requires="p14">
            <p:contentPart p14:bwMode="auto" r:id="rId190">
              <p14:nvContentPartPr>
                <p14:cNvPr id="157" name="Ink 156">
                  <a:extLst>
                    <a:ext uri="{FF2B5EF4-FFF2-40B4-BE49-F238E27FC236}">
                      <a16:creationId xmlns:a16="http://schemas.microsoft.com/office/drawing/2014/main" id="{C646437A-E62D-281E-9306-4B66037B1F9F}"/>
                    </a:ext>
                  </a:extLst>
                </p14:cNvPr>
                <p14:cNvContentPartPr/>
                <p14:nvPr/>
              </p14:nvContentPartPr>
              <p14:xfrm>
                <a:off x="10165581" y="4937124"/>
                <a:ext cx="25560" cy="50400"/>
              </p14:xfrm>
            </p:contentPart>
          </mc:Choice>
          <mc:Fallback>
            <p:pic>
              <p:nvPicPr>
                <p:cNvPr id="157" name="Ink 156">
                  <a:extLst>
                    <a:ext uri="{FF2B5EF4-FFF2-40B4-BE49-F238E27FC236}">
                      <a16:creationId xmlns:a16="http://schemas.microsoft.com/office/drawing/2014/main" id="{C646437A-E62D-281E-9306-4B66037B1F9F}"/>
                    </a:ext>
                  </a:extLst>
                </p:cNvPr>
                <p:cNvPicPr/>
                <p:nvPr/>
              </p:nvPicPr>
              <p:blipFill>
                <a:blip r:embed="rId191"/>
                <a:stretch>
                  <a:fillRect/>
                </a:stretch>
              </p:blipFill>
              <p:spPr>
                <a:xfrm>
                  <a:off x="10147941" y="4919124"/>
                  <a:ext cx="61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8" name="Ink 157">
                  <a:extLst>
                    <a:ext uri="{FF2B5EF4-FFF2-40B4-BE49-F238E27FC236}">
                      <a16:creationId xmlns:a16="http://schemas.microsoft.com/office/drawing/2014/main" id="{B2ECE61F-9D45-E911-5550-0F58CBC524DD}"/>
                    </a:ext>
                  </a:extLst>
                </p14:cNvPr>
                <p14:cNvContentPartPr/>
                <p14:nvPr/>
              </p14:nvContentPartPr>
              <p14:xfrm>
                <a:off x="9430101" y="4956564"/>
                <a:ext cx="792720" cy="22320"/>
              </p14:xfrm>
            </p:contentPart>
          </mc:Choice>
          <mc:Fallback>
            <p:pic>
              <p:nvPicPr>
                <p:cNvPr id="158" name="Ink 157">
                  <a:extLst>
                    <a:ext uri="{FF2B5EF4-FFF2-40B4-BE49-F238E27FC236}">
                      <a16:creationId xmlns:a16="http://schemas.microsoft.com/office/drawing/2014/main" id="{B2ECE61F-9D45-E911-5550-0F58CBC524DD}"/>
                    </a:ext>
                  </a:extLst>
                </p:cNvPr>
                <p:cNvPicPr/>
                <p:nvPr/>
              </p:nvPicPr>
              <p:blipFill>
                <a:blip r:embed="rId193"/>
                <a:stretch>
                  <a:fillRect/>
                </a:stretch>
              </p:blipFill>
              <p:spPr>
                <a:xfrm>
                  <a:off x="9412101" y="4938564"/>
                  <a:ext cx="828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2" name="Ink 161">
                  <a:extLst>
                    <a:ext uri="{FF2B5EF4-FFF2-40B4-BE49-F238E27FC236}">
                      <a16:creationId xmlns:a16="http://schemas.microsoft.com/office/drawing/2014/main" id="{4066F5D8-C9AE-03EB-AAA5-D77B269C8F0B}"/>
                    </a:ext>
                  </a:extLst>
                </p14:cNvPr>
                <p14:cNvContentPartPr/>
                <p14:nvPr/>
              </p14:nvContentPartPr>
              <p14:xfrm>
                <a:off x="7291701" y="4915164"/>
                <a:ext cx="807840" cy="63720"/>
              </p14:xfrm>
            </p:contentPart>
          </mc:Choice>
          <mc:Fallback>
            <p:pic>
              <p:nvPicPr>
                <p:cNvPr id="162" name="Ink 161">
                  <a:extLst>
                    <a:ext uri="{FF2B5EF4-FFF2-40B4-BE49-F238E27FC236}">
                      <a16:creationId xmlns:a16="http://schemas.microsoft.com/office/drawing/2014/main" id="{4066F5D8-C9AE-03EB-AAA5-D77B269C8F0B}"/>
                    </a:ext>
                  </a:extLst>
                </p:cNvPr>
                <p:cNvPicPr/>
                <p:nvPr/>
              </p:nvPicPr>
              <p:blipFill>
                <a:blip r:embed="rId195"/>
                <a:stretch>
                  <a:fillRect/>
                </a:stretch>
              </p:blipFill>
              <p:spPr>
                <a:xfrm>
                  <a:off x="7273701" y="4897524"/>
                  <a:ext cx="843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3" name="Ink 162">
                  <a:extLst>
                    <a:ext uri="{FF2B5EF4-FFF2-40B4-BE49-F238E27FC236}">
                      <a16:creationId xmlns:a16="http://schemas.microsoft.com/office/drawing/2014/main" id="{7C4110D1-E987-175E-29ED-957578E96FFE}"/>
                    </a:ext>
                  </a:extLst>
                </p14:cNvPr>
                <p14:cNvContentPartPr/>
                <p14:nvPr/>
              </p14:nvContentPartPr>
              <p14:xfrm>
                <a:off x="6312501" y="4968084"/>
                <a:ext cx="756360" cy="50400"/>
              </p14:xfrm>
            </p:contentPart>
          </mc:Choice>
          <mc:Fallback>
            <p:pic>
              <p:nvPicPr>
                <p:cNvPr id="163" name="Ink 162">
                  <a:extLst>
                    <a:ext uri="{FF2B5EF4-FFF2-40B4-BE49-F238E27FC236}">
                      <a16:creationId xmlns:a16="http://schemas.microsoft.com/office/drawing/2014/main" id="{7C4110D1-E987-175E-29ED-957578E96FFE}"/>
                    </a:ext>
                  </a:extLst>
                </p:cNvPr>
                <p:cNvPicPr/>
                <p:nvPr/>
              </p:nvPicPr>
              <p:blipFill>
                <a:blip r:embed="rId197"/>
                <a:stretch>
                  <a:fillRect/>
                </a:stretch>
              </p:blipFill>
              <p:spPr>
                <a:xfrm>
                  <a:off x="6294501" y="4950084"/>
                  <a:ext cx="792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5" name="Ink 164">
                  <a:extLst>
                    <a:ext uri="{FF2B5EF4-FFF2-40B4-BE49-F238E27FC236}">
                      <a16:creationId xmlns:a16="http://schemas.microsoft.com/office/drawing/2014/main" id="{AC6DE59F-B50F-4268-C67C-54695BA13B49}"/>
                    </a:ext>
                  </a:extLst>
                </p14:cNvPr>
                <p14:cNvContentPartPr/>
                <p14:nvPr/>
              </p14:nvContentPartPr>
              <p14:xfrm>
                <a:off x="5821101" y="4901124"/>
                <a:ext cx="283680" cy="28800"/>
              </p14:xfrm>
            </p:contentPart>
          </mc:Choice>
          <mc:Fallback>
            <p:pic>
              <p:nvPicPr>
                <p:cNvPr id="165" name="Ink 164">
                  <a:extLst>
                    <a:ext uri="{FF2B5EF4-FFF2-40B4-BE49-F238E27FC236}">
                      <a16:creationId xmlns:a16="http://schemas.microsoft.com/office/drawing/2014/main" id="{AC6DE59F-B50F-4268-C67C-54695BA13B49}"/>
                    </a:ext>
                  </a:extLst>
                </p:cNvPr>
                <p:cNvPicPr/>
                <p:nvPr/>
              </p:nvPicPr>
              <p:blipFill>
                <a:blip r:embed="rId199"/>
                <a:stretch>
                  <a:fillRect/>
                </a:stretch>
              </p:blipFill>
              <p:spPr>
                <a:xfrm>
                  <a:off x="5803101" y="4883124"/>
                  <a:ext cx="319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6" name="Ink 165">
                  <a:extLst>
                    <a:ext uri="{FF2B5EF4-FFF2-40B4-BE49-F238E27FC236}">
                      <a16:creationId xmlns:a16="http://schemas.microsoft.com/office/drawing/2014/main" id="{425A81F3-4C40-AA44-2356-D98D8643EEDD}"/>
                    </a:ext>
                  </a:extLst>
                </p14:cNvPr>
                <p14:cNvContentPartPr/>
                <p14:nvPr/>
              </p14:nvContentPartPr>
              <p14:xfrm>
                <a:off x="5064381" y="4975284"/>
                <a:ext cx="480240" cy="32760"/>
              </p14:xfrm>
            </p:contentPart>
          </mc:Choice>
          <mc:Fallback>
            <p:pic>
              <p:nvPicPr>
                <p:cNvPr id="166" name="Ink 165">
                  <a:extLst>
                    <a:ext uri="{FF2B5EF4-FFF2-40B4-BE49-F238E27FC236}">
                      <a16:creationId xmlns:a16="http://schemas.microsoft.com/office/drawing/2014/main" id="{425A81F3-4C40-AA44-2356-D98D8643EEDD}"/>
                    </a:ext>
                  </a:extLst>
                </p:cNvPr>
                <p:cNvPicPr/>
                <p:nvPr/>
              </p:nvPicPr>
              <p:blipFill>
                <a:blip r:embed="rId201"/>
                <a:stretch>
                  <a:fillRect/>
                </a:stretch>
              </p:blipFill>
              <p:spPr>
                <a:xfrm>
                  <a:off x="5046741" y="4957284"/>
                  <a:ext cx="515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8" name="Ink 167">
                  <a:extLst>
                    <a:ext uri="{FF2B5EF4-FFF2-40B4-BE49-F238E27FC236}">
                      <a16:creationId xmlns:a16="http://schemas.microsoft.com/office/drawing/2014/main" id="{A1303C2A-D2C8-E362-6832-54FB88D29CD1}"/>
                    </a:ext>
                  </a:extLst>
                </p14:cNvPr>
                <p14:cNvContentPartPr/>
                <p14:nvPr/>
              </p14:nvContentPartPr>
              <p14:xfrm>
                <a:off x="5273181" y="4946844"/>
                <a:ext cx="205200" cy="36000"/>
              </p14:xfrm>
            </p:contentPart>
          </mc:Choice>
          <mc:Fallback>
            <p:pic>
              <p:nvPicPr>
                <p:cNvPr id="168" name="Ink 167">
                  <a:extLst>
                    <a:ext uri="{FF2B5EF4-FFF2-40B4-BE49-F238E27FC236}">
                      <a16:creationId xmlns:a16="http://schemas.microsoft.com/office/drawing/2014/main" id="{A1303C2A-D2C8-E362-6832-54FB88D29CD1}"/>
                    </a:ext>
                  </a:extLst>
                </p:cNvPr>
                <p:cNvPicPr/>
                <p:nvPr/>
              </p:nvPicPr>
              <p:blipFill>
                <a:blip r:embed="rId203"/>
                <a:stretch>
                  <a:fillRect/>
                </a:stretch>
              </p:blipFill>
              <p:spPr>
                <a:xfrm>
                  <a:off x="5255181" y="4929204"/>
                  <a:ext cx="240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9" name="Ink 168">
                  <a:extLst>
                    <a:ext uri="{FF2B5EF4-FFF2-40B4-BE49-F238E27FC236}">
                      <a16:creationId xmlns:a16="http://schemas.microsoft.com/office/drawing/2014/main" id="{762A0A92-43A9-B606-383F-E6D1AF1E2D21}"/>
                    </a:ext>
                  </a:extLst>
                </p14:cNvPr>
                <p14:cNvContentPartPr/>
                <p14:nvPr/>
              </p14:nvContentPartPr>
              <p14:xfrm>
                <a:off x="4376781" y="5000484"/>
                <a:ext cx="546480" cy="25920"/>
              </p14:xfrm>
            </p:contentPart>
          </mc:Choice>
          <mc:Fallback>
            <p:pic>
              <p:nvPicPr>
                <p:cNvPr id="169" name="Ink 168">
                  <a:extLst>
                    <a:ext uri="{FF2B5EF4-FFF2-40B4-BE49-F238E27FC236}">
                      <a16:creationId xmlns:a16="http://schemas.microsoft.com/office/drawing/2014/main" id="{762A0A92-43A9-B606-383F-E6D1AF1E2D21}"/>
                    </a:ext>
                  </a:extLst>
                </p:cNvPr>
                <p:cNvPicPr/>
                <p:nvPr/>
              </p:nvPicPr>
              <p:blipFill>
                <a:blip r:embed="rId205"/>
                <a:stretch>
                  <a:fillRect/>
                </a:stretch>
              </p:blipFill>
              <p:spPr>
                <a:xfrm>
                  <a:off x="4359141" y="4982484"/>
                  <a:ext cx="582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0" name="Ink 169">
                  <a:extLst>
                    <a:ext uri="{FF2B5EF4-FFF2-40B4-BE49-F238E27FC236}">
                      <a16:creationId xmlns:a16="http://schemas.microsoft.com/office/drawing/2014/main" id="{08FF1C14-62F7-8E17-1192-F046EFE1547F}"/>
                    </a:ext>
                  </a:extLst>
                </p14:cNvPr>
                <p14:cNvContentPartPr/>
                <p14:nvPr/>
              </p14:nvContentPartPr>
              <p14:xfrm>
                <a:off x="3344301" y="4894284"/>
                <a:ext cx="934200" cy="92160"/>
              </p14:xfrm>
            </p:contentPart>
          </mc:Choice>
          <mc:Fallback>
            <p:pic>
              <p:nvPicPr>
                <p:cNvPr id="170" name="Ink 169">
                  <a:extLst>
                    <a:ext uri="{FF2B5EF4-FFF2-40B4-BE49-F238E27FC236}">
                      <a16:creationId xmlns:a16="http://schemas.microsoft.com/office/drawing/2014/main" id="{08FF1C14-62F7-8E17-1192-F046EFE1547F}"/>
                    </a:ext>
                  </a:extLst>
                </p:cNvPr>
                <p:cNvPicPr/>
                <p:nvPr/>
              </p:nvPicPr>
              <p:blipFill>
                <a:blip r:embed="rId207"/>
                <a:stretch>
                  <a:fillRect/>
                </a:stretch>
              </p:blipFill>
              <p:spPr>
                <a:xfrm>
                  <a:off x="3326301" y="4876644"/>
                  <a:ext cx="969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2" name="Ink 171">
                  <a:extLst>
                    <a:ext uri="{FF2B5EF4-FFF2-40B4-BE49-F238E27FC236}">
                      <a16:creationId xmlns:a16="http://schemas.microsoft.com/office/drawing/2014/main" id="{650BD4C7-E859-CE0D-DB2F-48766D0967B7}"/>
                    </a:ext>
                  </a:extLst>
                </p14:cNvPr>
                <p14:cNvContentPartPr/>
                <p14:nvPr/>
              </p14:nvContentPartPr>
              <p14:xfrm>
                <a:off x="2608821" y="4875924"/>
                <a:ext cx="474840" cy="63000"/>
              </p14:xfrm>
            </p:contentPart>
          </mc:Choice>
          <mc:Fallback>
            <p:pic>
              <p:nvPicPr>
                <p:cNvPr id="172" name="Ink 171">
                  <a:extLst>
                    <a:ext uri="{FF2B5EF4-FFF2-40B4-BE49-F238E27FC236}">
                      <a16:creationId xmlns:a16="http://schemas.microsoft.com/office/drawing/2014/main" id="{650BD4C7-E859-CE0D-DB2F-48766D0967B7}"/>
                    </a:ext>
                  </a:extLst>
                </p:cNvPr>
                <p:cNvPicPr/>
                <p:nvPr/>
              </p:nvPicPr>
              <p:blipFill>
                <a:blip r:embed="rId209"/>
                <a:stretch>
                  <a:fillRect/>
                </a:stretch>
              </p:blipFill>
              <p:spPr>
                <a:xfrm>
                  <a:off x="2591181" y="4858284"/>
                  <a:ext cx="510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3" name="Ink 172">
                  <a:extLst>
                    <a:ext uri="{FF2B5EF4-FFF2-40B4-BE49-F238E27FC236}">
                      <a16:creationId xmlns:a16="http://schemas.microsoft.com/office/drawing/2014/main" id="{6F783DD2-3AC7-8050-96CE-E3EB610AAF3C}"/>
                    </a:ext>
                  </a:extLst>
                </p14:cNvPr>
                <p14:cNvContentPartPr/>
                <p14:nvPr/>
              </p14:nvContentPartPr>
              <p14:xfrm>
                <a:off x="1817181" y="4877724"/>
                <a:ext cx="568440" cy="58680"/>
              </p14:xfrm>
            </p:contentPart>
          </mc:Choice>
          <mc:Fallback>
            <p:pic>
              <p:nvPicPr>
                <p:cNvPr id="173" name="Ink 172">
                  <a:extLst>
                    <a:ext uri="{FF2B5EF4-FFF2-40B4-BE49-F238E27FC236}">
                      <a16:creationId xmlns:a16="http://schemas.microsoft.com/office/drawing/2014/main" id="{6F783DD2-3AC7-8050-96CE-E3EB610AAF3C}"/>
                    </a:ext>
                  </a:extLst>
                </p:cNvPr>
                <p:cNvPicPr/>
                <p:nvPr/>
              </p:nvPicPr>
              <p:blipFill>
                <a:blip r:embed="rId211"/>
                <a:stretch>
                  <a:fillRect/>
                </a:stretch>
              </p:blipFill>
              <p:spPr>
                <a:xfrm>
                  <a:off x="1799541" y="4859724"/>
                  <a:ext cx="604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 name="Ink 173">
                  <a:extLst>
                    <a:ext uri="{FF2B5EF4-FFF2-40B4-BE49-F238E27FC236}">
                      <a16:creationId xmlns:a16="http://schemas.microsoft.com/office/drawing/2014/main" id="{658A1FC8-9674-9779-9F8D-67A031D2962B}"/>
                    </a:ext>
                  </a:extLst>
                </p14:cNvPr>
                <p14:cNvContentPartPr/>
                <p14:nvPr/>
              </p14:nvContentPartPr>
              <p14:xfrm>
                <a:off x="348381" y="4914804"/>
                <a:ext cx="1302840" cy="59040"/>
              </p14:xfrm>
            </p:contentPart>
          </mc:Choice>
          <mc:Fallback>
            <p:pic>
              <p:nvPicPr>
                <p:cNvPr id="174" name="Ink 173">
                  <a:extLst>
                    <a:ext uri="{FF2B5EF4-FFF2-40B4-BE49-F238E27FC236}">
                      <a16:creationId xmlns:a16="http://schemas.microsoft.com/office/drawing/2014/main" id="{658A1FC8-9674-9779-9F8D-67A031D2962B}"/>
                    </a:ext>
                  </a:extLst>
                </p:cNvPr>
                <p:cNvPicPr/>
                <p:nvPr/>
              </p:nvPicPr>
              <p:blipFill>
                <a:blip r:embed="rId213"/>
                <a:stretch>
                  <a:fillRect/>
                </a:stretch>
              </p:blipFill>
              <p:spPr>
                <a:xfrm>
                  <a:off x="330741" y="4897164"/>
                  <a:ext cx="1338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Ink 139">
                  <a:extLst>
                    <a:ext uri="{FF2B5EF4-FFF2-40B4-BE49-F238E27FC236}">
                      <a16:creationId xmlns:a16="http://schemas.microsoft.com/office/drawing/2014/main" id="{ED118FBE-4D4C-F52C-FE8C-DEACBB7F8743}"/>
                    </a:ext>
                  </a:extLst>
                </p14:cNvPr>
                <p14:cNvContentPartPr/>
                <p14:nvPr/>
              </p14:nvContentPartPr>
              <p14:xfrm>
                <a:off x="1231101" y="3796284"/>
                <a:ext cx="256320" cy="54720"/>
              </p14:xfrm>
            </p:contentPart>
          </mc:Choice>
          <mc:Fallback>
            <p:pic>
              <p:nvPicPr>
                <p:cNvPr id="140" name="Ink 139">
                  <a:extLst>
                    <a:ext uri="{FF2B5EF4-FFF2-40B4-BE49-F238E27FC236}">
                      <a16:creationId xmlns:a16="http://schemas.microsoft.com/office/drawing/2014/main" id="{ED118FBE-4D4C-F52C-FE8C-DEACBB7F8743}"/>
                    </a:ext>
                  </a:extLst>
                </p:cNvPr>
                <p:cNvPicPr/>
                <p:nvPr/>
              </p:nvPicPr>
              <p:blipFill>
                <a:blip r:embed="rId215"/>
                <a:stretch>
                  <a:fillRect/>
                </a:stretch>
              </p:blipFill>
              <p:spPr>
                <a:xfrm>
                  <a:off x="1213101" y="3778284"/>
                  <a:ext cx="291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Ink 140">
                  <a:extLst>
                    <a:ext uri="{FF2B5EF4-FFF2-40B4-BE49-F238E27FC236}">
                      <a16:creationId xmlns:a16="http://schemas.microsoft.com/office/drawing/2014/main" id="{7740C0A6-981B-9AC2-3081-3C0B34837099}"/>
                    </a:ext>
                  </a:extLst>
                </p14:cNvPr>
                <p14:cNvContentPartPr/>
                <p14:nvPr/>
              </p14:nvContentPartPr>
              <p14:xfrm>
                <a:off x="966501" y="4332684"/>
                <a:ext cx="208800" cy="68040"/>
              </p14:xfrm>
            </p:contentPart>
          </mc:Choice>
          <mc:Fallback>
            <p:pic>
              <p:nvPicPr>
                <p:cNvPr id="141" name="Ink 140">
                  <a:extLst>
                    <a:ext uri="{FF2B5EF4-FFF2-40B4-BE49-F238E27FC236}">
                      <a16:creationId xmlns:a16="http://schemas.microsoft.com/office/drawing/2014/main" id="{7740C0A6-981B-9AC2-3081-3C0B34837099}"/>
                    </a:ext>
                  </a:extLst>
                </p:cNvPr>
                <p:cNvPicPr/>
                <p:nvPr/>
              </p:nvPicPr>
              <p:blipFill>
                <a:blip r:embed="rId217"/>
                <a:stretch>
                  <a:fillRect/>
                </a:stretch>
              </p:blipFill>
              <p:spPr>
                <a:xfrm>
                  <a:off x="948501" y="4314684"/>
                  <a:ext cx="244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3" name="Ink 152">
                  <a:extLst>
                    <a:ext uri="{FF2B5EF4-FFF2-40B4-BE49-F238E27FC236}">
                      <a16:creationId xmlns:a16="http://schemas.microsoft.com/office/drawing/2014/main" id="{3C235EE5-6EA2-A087-9E32-2C168A8F3DEE}"/>
                    </a:ext>
                  </a:extLst>
                </p14:cNvPr>
                <p14:cNvContentPartPr/>
                <p14:nvPr/>
              </p14:nvContentPartPr>
              <p14:xfrm>
                <a:off x="3279501" y="4352484"/>
                <a:ext cx="675360" cy="47160"/>
              </p14:xfrm>
            </p:contentPart>
          </mc:Choice>
          <mc:Fallback>
            <p:pic>
              <p:nvPicPr>
                <p:cNvPr id="153" name="Ink 152">
                  <a:extLst>
                    <a:ext uri="{FF2B5EF4-FFF2-40B4-BE49-F238E27FC236}">
                      <a16:creationId xmlns:a16="http://schemas.microsoft.com/office/drawing/2014/main" id="{3C235EE5-6EA2-A087-9E32-2C168A8F3DEE}"/>
                    </a:ext>
                  </a:extLst>
                </p:cNvPr>
                <p:cNvPicPr/>
                <p:nvPr/>
              </p:nvPicPr>
              <p:blipFill>
                <a:blip r:embed="rId219"/>
                <a:stretch>
                  <a:fillRect/>
                </a:stretch>
              </p:blipFill>
              <p:spPr>
                <a:xfrm>
                  <a:off x="3261861" y="4334484"/>
                  <a:ext cx="711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4" name="Ink 153">
                  <a:extLst>
                    <a:ext uri="{FF2B5EF4-FFF2-40B4-BE49-F238E27FC236}">
                      <a16:creationId xmlns:a16="http://schemas.microsoft.com/office/drawing/2014/main" id="{04CF8258-AD18-28B3-1BD7-362C5B03AEF7}"/>
                    </a:ext>
                  </a:extLst>
                </p14:cNvPr>
                <p14:cNvContentPartPr/>
                <p14:nvPr/>
              </p14:nvContentPartPr>
              <p14:xfrm>
                <a:off x="2521701" y="4385244"/>
                <a:ext cx="613440" cy="60120"/>
              </p14:xfrm>
            </p:contentPart>
          </mc:Choice>
          <mc:Fallback>
            <p:pic>
              <p:nvPicPr>
                <p:cNvPr id="154" name="Ink 153">
                  <a:extLst>
                    <a:ext uri="{FF2B5EF4-FFF2-40B4-BE49-F238E27FC236}">
                      <a16:creationId xmlns:a16="http://schemas.microsoft.com/office/drawing/2014/main" id="{04CF8258-AD18-28B3-1BD7-362C5B03AEF7}"/>
                    </a:ext>
                  </a:extLst>
                </p:cNvPr>
                <p:cNvPicPr/>
                <p:nvPr/>
              </p:nvPicPr>
              <p:blipFill>
                <a:blip r:embed="rId221"/>
                <a:stretch>
                  <a:fillRect/>
                </a:stretch>
              </p:blipFill>
              <p:spPr>
                <a:xfrm>
                  <a:off x="2503701" y="4367604"/>
                  <a:ext cx="649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5" name="Ink 154">
                  <a:extLst>
                    <a:ext uri="{FF2B5EF4-FFF2-40B4-BE49-F238E27FC236}">
                      <a16:creationId xmlns:a16="http://schemas.microsoft.com/office/drawing/2014/main" id="{56C0E2AC-0FBA-6E58-FE63-493238E635B3}"/>
                    </a:ext>
                  </a:extLst>
                </p14:cNvPr>
                <p14:cNvContentPartPr/>
                <p14:nvPr/>
              </p14:nvContentPartPr>
              <p14:xfrm>
                <a:off x="1477341" y="4362924"/>
                <a:ext cx="866880" cy="81000"/>
              </p14:xfrm>
            </p:contentPart>
          </mc:Choice>
          <mc:Fallback>
            <p:pic>
              <p:nvPicPr>
                <p:cNvPr id="155" name="Ink 154">
                  <a:extLst>
                    <a:ext uri="{FF2B5EF4-FFF2-40B4-BE49-F238E27FC236}">
                      <a16:creationId xmlns:a16="http://schemas.microsoft.com/office/drawing/2014/main" id="{56C0E2AC-0FBA-6E58-FE63-493238E635B3}"/>
                    </a:ext>
                  </a:extLst>
                </p:cNvPr>
                <p:cNvPicPr/>
                <p:nvPr/>
              </p:nvPicPr>
              <p:blipFill>
                <a:blip r:embed="rId223"/>
                <a:stretch>
                  <a:fillRect/>
                </a:stretch>
              </p:blipFill>
              <p:spPr>
                <a:xfrm>
                  <a:off x="1459341" y="4344924"/>
                  <a:ext cx="902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87" name="Ink 86">
                  <a:extLst>
                    <a:ext uri="{FF2B5EF4-FFF2-40B4-BE49-F238E27FC236}">
                      <a16:creationId xmlns:a16="http://schemas.microsoft.com/office/drawing/2014/main" id="{24A7781D-1130-E72A-431B-3763DD171CAE}"/>
                    </a:ext>
                  </a:extLst>
                </p14:cNvPr>
                <p14:cNvContentPartPr/>
                <p14:nvPr/>
              </p14:nvContentPartPr>
              <p14:xfrm>
                <a:off x="6313581" y="2747244"/>
                <a:ext cx="381600" cy="55080"/>
              </p14:xfrm>
            </p:contentPart>
          </mc:Choice>
          <mc:Fallback>
            <p:pic>
              <p:nvPicPr>
                <p:cNvPr id="87" name="Ink 86">
                  <a:extLst>
                    <a:ext uri="{FF2B5EF4-FFF2-40B4-BE49-F238E27FC236}">
                      <a16:creationId xmlns:a16="http://schemas.microsoft.com/office/drawing/2014/main" id="{24A7781D-1130-E72A-431B-3763DD171CAE}"/>
                    </a:ext>
                  </a:extLst>
                </p:cNvPr>
                <p:cNvPicPr/>
                <p:nvPr/>
              </p:nvPicPr>
              <p:blipFill>
                <a:blip r:embed="rId225"/>
                <a:stretch>
                  <a:fillRect/>
                </a:stretch>
              </p:blipFill>
              <p:spPr>
                <a:xfrm>
                  <a:off x="6295941" y="2729604"/>
                  <a:ext cx="417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88" name="Ink 87">
                  <a:extLst>
                    <a:ext uri="{FF2B5EF4-FFF2-40B4-BE49-F238E27FC236}">
                      <a16:creationId xmlns:a16="http://schemas.microsoft.com/office/drawing/2014/main" id="{BDDD67B4-E2C5-5934-116D-E3D4A90B1EB1}"/>
                    </a:ext>
                  </a:extLst>
                </p14:cNvPr>
                <p14:cNvContentPartPr/>
                <p14:nvPr/>
              </p14:nvContentPartPr>
              <p14:xfrm>
                <a:off x="5574141" y="2803404"/>
                <a:ext cx="567360" cy="47160"/>
              </p14:xfrm>
            </p:contentPart>
          </mc:Choice>
          <mc:Fallback>
            <p:pic>
              <p:nvPicPr>
                <p:cNvPr id="88" name="Ink 87">
                  <a:extLst>
                    <a:ext uri="{FF2B5EF4-FFF2-40B4-BE49-F238E27FC236}">
                      <a16:creationId xmlns:a16="http://schemas.microsoft.com/office/drawing/2014/main" id="{BDDD67B4-E2C5-5934-116D-E3D4A90B1EB1}"/>
                    </a:ext>
                  </a:extLst>
                </p:cNvPr>
                <p:cNvPicPr/>
                <p:nvPr/>
              </p:nvPicPr>
              <p:blipFill>
                <a:blip r:embed="rId227"/>
                <a:stretch>
                  <a:fillRect/>
                </a:stretch>
              </p:blipFill>
              <p:spPr>
                <a:xfrm>
                  <a:off x="5556141" y="2785404"/>
                  <a:ext cx="603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89" name="Ink 88">
                  <a:extLst>
                    <a:ext uri="{FF2B5EF4-FFF2-40B4-BE49-F238E27FC236}">
                      <a16:creationId xmlns:a16="http://schemas.microsoft.com/office/drawing/2014/main" id="{10D5BE60-B0FF-5B6B-93EB-FA96E91F497A}"/>
                    </a:ext>
                  </a:extLst>
                </p14:cNvPr>
                <p14:cNvContentPartPr/>
                <p14:nvPr/>
              </p14:nvContentPartPr>
              <p14:xfrm>
                <a:off x="4770621" y="2831124"/>
                <a:ext cx="631440" cy="27360"/>
              </p14:xfrm>
            </p:contentPart>
          </mc:Choice>
          <mc:Fallback>
            <p:pic>
              <p:nvPicPr>
                <p:cNvPr id="89" name="Ink 88">
                  <a:extLst>
                    <a:ext uri="{FF2B5EF4-FFF2-40B4-BE49-F238E27FC236}">
                      <a16:creationId xmlns:a16="http://schemas.microsoft.com/office/drawing/2014/main" id="{10D5BE60-B0FF-5B6B-93EB-FA96E91F497A}"/>
                    </a:ext>
                  </a:extLst>
                </p:cNvPr>
                <p:cNvPicPr/>
                <p:nvPr/>
              </p:nvPicPr>
              <p:blipFill>
                <a:blip r:embed="rId229"/>
                <a:stretch>
                  <a:fillRect/>
                </a:stretch>
              </p:blipFill>
              <p:spPr>
                <a:xfrm>
                  <a:off x="4752981" y="2813124"/>
                  <a:ext cx="667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82" name="Ink 81">
                  <a:extLst>
                    <a:ext uri="{FF2B5EF4-FFF2-40B4-BE49-F238E27FC236}">
                      <a16:creationId xmlns:a16="http://schemas.microsoft.com/office/drawing/2014/main" id="{18923AF4-1775-C3F2-92C4-6908821A845A}"/>
                    </a:ext>
                  </a:extLst>
                </p14:cNvPr>
                <p14:cNvContentPartPr/>
                <p14:nvPr/>
              </p14:nvContentPartPr>
              <p14:xfrm>
                <a:off x="9891621" y="2695764"/>
                <a:ext cx="343440" cy="46440"/>
              </p14:xfrm>
            </p:contentPart>
          </mc:Choice>
          <mc:Fallback>
            <p:pic>
              <p:nvPicPr>
                <p:cNvPr id="82" name="Ink 81">
                  <a:extLst>
                    <a:ext uri="{FF2B5EF4-FFF2-40B4-BE49-F238E27FC236}">
                      <a16:creationId xmlns:a16="http://schemas.microsoft.com/office/drawing/2014/main" id="{18923AF4-1775-C3F2-92C4-6908821A845A}"/>
                    </a:ext>
                  </a:extLst>
                </p:cNvPr>
                <p:cNvPicPr/>
                <p:nvPr/>
              </p:nvPicPr>
              <p:blipFill>
                <a:blip r:embed="rId231"/>
                <a:stretch>
                  <a:fillRect/>
                </a:stretch>
              </p:blipFill>
              <p:spPr>
                <a:xfrm>
                  <a:off x="9873981" y="2678124"/>
                  <a:ext cx="379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3" name="Ink 82">
                  <a:extLst>
                    <a:ext uri="{FF2B5EF4-FFF2-40B4-BE49-F238E27FC236}">
                      <a16:creationId xmlns:a16="http://schemas.microsoft.com/office/drawing/2014/main" id="{A2BFA481-52C9-1B03-9ABE-92A381E348C7}"/>
                    </a:ext>
                  </a:extLst>
                </p14:cNvPr>
                <p14:cNvContentPartPr/>
                <p14:nvPr/>
              </p14:nvContentPartPr>
              <p14:xfrm>
                <a:off x="8410221" y="2775684"/>
                <a:ext cx="1230480" cy="86400"/>
              </p14:xfrm>
            </p:contentPart>
          </mc:Choice>
          <mc:Fallback>
            <p:pic>
              <p:nvPicPr>
                <p:cNvPr id="83" name="Ink 82">
                  <a:extLst>
                    <a:ext uri="{FF2B5EF4-FFF2-40B4-BE49-F238E27FC236}">
                      <a16:creationId xmlns:a16="http://schemas.microsoft.com/office/drawing/2014/main" id="{A2BFA481-52C9-1B03-9ABE-92A381E348C7}"/>
                    </a:ext>
                  </a:extLst>
                </p:cNvPr>
                <p:cNvPicPr/>
                <p:nvPr/>
              </p:nvPicPr>
              <p:blipFill>
                <a:blip r:embed="rId233"/>
                <a:stretch>
                  <a:fillRect/>
                </a:stretch>
              </p:blipFill>
              <p:spPr>
                <a:xfrm>
                  <a:off x="8392221" y="2758044"/>
                  <a:ext cx="1266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5" name="Ink 84">
                  <a:extLst>
                    <a:ext uri="{FF2B5EF4-FFF2-40B4-BE49-F238E27FC236}">
                      <a16:creationId xmlns:a16="http://schemas.microsoft.com/office/drawing/2014/main" id="{C93D2ED2-0815-D8A7-A94E-DC823C919759}"/>
                    </a:ext>
                  </a:extLst>
                </p14:cNvPr>
                <p14:cNvContentPartPr/>
                <p14:nvPr/>
              </p14:nvContentPartPr>
              <p14:xfrm>
                <a:off x="7565661" y="2844804"/>
                <a:ext cx="549720" cy="47160"/>
              </p14:xfrm>
            </p:contentPart>
          </mc:Choice>
          <mc:Fallback>
            <p:pic>
              <p:nvPicPr>
                <p:cNvPr id="85" name="Ink 84">
                  <a:extLst>
                    <a:ext uri="{FF2B5EF4-FFF2-40B4-BE49-F238E27FC236}">
                      <a16:creationId xmlns:a16="http://schemas.microsoft.com/office/drawing/2014/main" id="{C93D2ED2-0815-D8A7-A94E-DC823C919759}"/>
                    </a:ext>
                  </a:extLst>
                </p:cNvPr>
                <p:cNvPicPr/>
                <p:nvPr/>
              </p:nvPicPr>
              <p:blipFill>
                <a:blip r:embed="rId235"/>
                <a:stretch>
                  <a:fillRect/>
                </a:stretch>
              </p:blipFill>
              <p:spPr>
                <a:xfrm>
                  <a:off x="7547661" y="2827164"/>
                  <a:ext cx="585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6" name="Ink 95">
                  <a:extLst>
                    <a:ext uri="{FF2B5EF4-FFF2-40B4-BE49-F238E27FC236}">
                      <a16:creationId xmlns:a16="http://schemas.microsoft.com/office/drawing/2014/main" id="{7FAF30F8-E989-FC73-302F-982AD4E24E28}"/>
                    </a:ext>
                  </a:extLst>
                </p14:cNvPr>
                <p14:cNvContentPartPr/>
                <p14:nvPr/>
              </p14:nvContentPartPr>
              <p14:xfrm>
                <a:off x="8743941" y="3332244"/>
                <a:ext cx="1475640" cy="67320"/>
              </p14:xfrm>
            </p:contentPart>
          </mc:Choice>
          <mc:Fallback>
            <p:pic>
              <p:nvPicPr>
                <p:cNvPr id="96" name="Ink 95">
                  <a:extLst>
                    <a:ext uri="{FF2B5EF4-FFF2-40B4-BE49-F238E27FC236}">
                      <a16:creationId xmlns:a16="http://schemas.microsoft.com/office/drawing/2014/main" id="{7FAF30F8-E989-FC73-302F-982AD4E24E28}"/>
                    </a:ext>
                  </a:extLst>
                </p:cNvPr>
                <p:cNvPicPr/>
                <p:nvPr/>
              </p:nvPicPr>
              <p:blipFill>
                <a:blip r:embed="rId237"/>
                <a:stretch>
                  <a:fillRect/>
                </a:stretch>
              </p:blipFill>
              <p:spPr>
                <a:xfrm>
                  <a:off x="8725941" y="3314244"/>
                  <a:ext cx="1511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7" name="Ink 96">
                  <a:extLst>
                    <a:ext uri="{FF2B5EF4-FFF2-40B4-BE49-F238E27FC236}">
                      <a16:creationId xmlns:a16="http://schemas.microsoft.com/office/drawing/2014/main" id="{C6E88FFB-89B4-14DE-E1B8-665FFBDADD89}"/>
                    </a:ext>
                  </a:extLst>
                </p14:cNvPr>
                <p14:cNvContentPartPr/>
                <p14:nvPr/>
              </p14:nvContentPartPr>
              <p14:xfrm>
                <a:off x="7707861" y="3318924"/>
                <a:ext cx="948240" cy="95040"/>
              </p14:xfrm>
            </p:contentPart>
          </mc:Choice>
          <mc:Fallback>
            <p:pic>
              <p:nvPicPr>
                <p:cNvPr id="97" name="Ink 96">
                  <a:extLst>
                    <a:ext uri="{FF2B5EF4-FFF2-40B4-BE49-F238E27FC236}">
                      <a16:creationId xmlns:a16="http://schemas.microsoft.com/office/drawing/2014/main" id="{C6E88FFB-89B4-14DE-E1B8-665FFBDADD89}"/>
                    </a:ext>
                  </a:extLst>
                </p:cNvPr>
                <p:cNvPicPr/>
                <p:nvPr/>
              </p:nvPicPr>
              <p:blipFill>
                <a:blip r:embed="rId239"/>
                <a:stretch>
                  <a:fillRect/>
                </a:stretch>
              </p:blipFill>
              <p:spPr>
                <a:xfrm>
                  <a:off x="7690221" y="3301284"/>
                  <a:ext cx="983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9" name="Ink 98">
                  <a:extLst>
                    <a:ext uri="{FF2B5EF4-FFF2-40B4-BE49-F238E27FC236}">
                      <a16:creationId xmlns:a16="http://schemas.microsoft.com/office/drawing/2014/main" id="{1D7F5B52-78F5-6623-3C9E-5B7DADC9EA11}"/>
                    </a:ext>
                  </a:extLst>
                </p14:cNvPr>
                <p14:cNvContentPartPr/>
                <p14:nvPr/>
              </p14:nvContentPartPr>
              <p14:xfrm>
                <a:off x="7686621" y="2838684"/>
                <a:ext cx="997200" cy="566280"/>
              </p14:xfrm>
            </p:contentPart>
          </mc:Choice>
          <mc:Fallback>
            <p:pic>
              <p:nvPicPr>
                <p:cNvPr id="99" name="Ink 98">
                  <a:extLst>
                    <a:ext uri="{FF2B5EF4-FFF2-40B4-BE49-F238E27FC236}">
                      <a16:creationId xmlns:a16="http://schemas.microsoft.com/office/drawing/2014/main" id="{1D7F5B52-78F5-6623-3C9E-5B7DADC9EA11}"/>
                    </a:ext>
                  </a:extLst>
                </p:cNvPr>
                <p:cNvPicPr/>
                <p:nvPr/>
              </p:nvPicPr>
              <p:blipFill>
                <a:blip r:embed="rId241"/>
                <a:stretch>
                  <a:fillRect/>
                </a:stretch>
              </p:blipFill>
              <p:spPr>
                <a:xfrm>
                  <a:off x="7668621" y="2820684"/>
                  <a:ext cx="103284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00" name="Ink 99">
                  <a:extLst>
                    <a:ext uri="{FF2B5EF4-FFF2-40B4-BE49-F238E27FC236}">
                      <a16:creationId xmlns:a16="http://schemas.microsoft.com/office/drawing/2014/main" id="{CE288C5B-C869-7D12-8B68-1217F9FECAD0}"/>
                    </a:ext>
                  </a:extLst>
                </p14:cNvPr>
                <p14:cNvContentPartPr/>
                <p14:nvPr/>
              </p14:nvContentPartPr>
              <p14:xfrm>
                <a:off x="9749421" y="3357084"/>
                <a:ext cx="328320" cy="48600"/>
              </p14:xfrm>
            </p:contentPart>
          </mc:Choice>
          <mc:Fallback>
            <p:pic>
              <p:nvPicPr>
                <p:cNvPr id="100" name="Ink 99">
                  <a:extLst>
                    <a:ext uri="{FF2B5EF4-FFF2-40B4-BE49-F238E27FC236}">
                      <a16:creationId xmlns:a16="http://schemas.microsoft.com/office/drawing/2014/main" id="{CE288C5B-C869-7D12-8B68-1217F9FECAD0}"/>
                    </a:ext>
                  </a:extLst>
                </p:cNvPr>
                <p:cNvPicPr/>
                <p:nvPr/>
              </p:nvPicPr>
              <p:blipFill>
                <a:blip r:embed="rId243"/>
                <a:stretch>
                  <a:fillRect/>
                </a:stretch>
              </p:blipFill>
              <p:spPr>
                <a:xfrm>
                  <a:off x="9731781" y="3339444"/>
                  <a:ext cx="363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01" name="Ink 100">
                  <a:extLst>
                    <a:ext uri="{FF2B5EF4-FFF2-40B4-BE49-F238E27FC236}">
                      <a16:creationId xmlns:a16="http://schemas.microsoft.com/office/drawing/2014/main" id="{88E1F84A-1941-13B2-7B1F-A5329631896D}"/>
                    </a:ext>
                  </a:extLst>
                </p14:cNvPr>
                <p14:cNvContentPartPr/>
                <p14:nvPr/>
              </p14:nvContentPartPr>
              <p14:xfrm>
                <a:off x="8888301" y="3380124"/>
                <a:ext cx="265680" cy="33480"/>
              </p14:xfrm>
            </p:contentPart>
          </mc:Choice>
          <mc:Fallback>
            <p:pic>
              <p:nvPicPr>
                <p:cNvPr id="101" name="Ink 100">
                  <a:extLst>
                    <a:ext uri="{FF2B5EF4-FFF2-40B4-BE49-F238E27FC236}">
                      <a16:creationId xmlns:a16="http://schemas.microsoft.com/office/drawing/2014/main" id="{88E1F84A-1941-13B2-7B1F-A5329631896D}"/>
                    </a:ext>
                  </a:extLst>
                </p:cNvPr>
                <p:cNvPicPr/>
                <p:nvPr/>
              </p:nvPicPr>
              <p:blipFill>
                <a:blip r:embed="rId245"/>
                <a:stretch>
                  <a:fillRect/>
                </a:stretch>
              </p:blipFill>
              <p:spPr>
                <a:xfrm>
                  <a:off x="8870661" y="3362124"/>
                  <a:ext cx="301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3" name="Ink 102">
                  <a:extLst>
                    <a:ext uri="{FF2B5EF4-FFF2-40B4-BE49-F238E27FC236}">
                      <a16:creationId xmlns:a16="http://schemas.microsoft.com/office/drawing/2014/main" id="{C8C30736-9BD9-B719-FA26-12CE3FC52416}"/>
                    </a:ext>
                  </a:extLst>
                </p14:cNvPr>
                <p14:cNvContentPartPr/>
                <p14:nvPr/>
              </p14:nvContentPartPr>
              <p14:xfrm>
                <a:off x="6880581" y="3315684"/>
                <a:ext cx="650880" cy="65880"/>
              </p14:xfrm>
            </p:contentPart>
          </mc:Choice>
          <mc:Fallback>
            <p:pic>
              <p:nvPicPr>
                <p:cNvPr id="103" name="Ink 102">
                  <a:extLst>
                    <a:ext uri="{FF2B5EF4-FFF2-40B4-BE49-F238E27FC236}">
                      <a16:creationId xmlns:a16="http://schemas.microsoft.com/office/drawing/2014/main" id="{C8C30736-9BD9-B719-FA26-12CE3FC52416}"/>
                    </a:ext>
                  </a:extLst>
                </p:cNvPr>
                <p:cNvPicPr/>
                <p:nvPr/>
              </p:nvPicPr>
              <p:blipFill>
                <a:blip r:embed="rId247"/>
                <a:stretch>
                  <a:fillRect/>
                </a:stretch>
              </p:blipFill>
              <p:spPr>
                <a:xfrm>
                  <a:off x="6862941" y="3298044"/>
                  <a:ext cx="686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4" name="Ink 103">
                  <a:extLst>
                    <a:ext uri="{FF2B5EF4-FFF2-40B4-BE49-F238E27FC236}">
                      <a16:creationId xmlns:a16="http://schemas.microsoft.com/office/drawing/2014/main" id="{7873A6F4-DA84-4380-A76C-D5237C93E4A7}"/>
                    </a:ext>
                  </a:extLst>
                </p14:cNvPr>
                <p14:cNvContentPartPr/>
                <p14:nvPr/>
              </p14:nvContentPartPr>
              <p14:xfrm>
                <a:off x="5310621" y="3292284"/>
                <a:ext cx="1355400" cy="44640"/>
              </p14:xfrm>
            </p:contentPart>
          </mc:Choice>
          <mc:Fallback>
            <p:pic>
              <p:nvPicPr>
                <p:cNvPr id="104" name="Ink 103">
                  <a:extLst>
                    <a:ext uri="{FF2B5EF4-FFF2-40B4-BE49-F238E27FC236}">
                      <a16:creationId xmlns:a16="http://schemas.microsoft.com/office/drawing/2014/main" id="{7873A6F4-DA84-4380-A76C-D5237C93E4A7}"/>
                    </a:ext>
                  </a:extLst>
                </p:cNvPr>
                <p:cNvPicPr/>
                <p:nvPr/>
              </p:nvPicPr>
              <p:blipFill>
                <a:blip r:embed="rId249"/>
                <a:stretch>
                  <a:fillRect/>
                </a:stretch>
              </p:blipFill>
              <p:spPr>
                <a:xfrm>
                  <a:off x="5292981" y="3274644"/>
                  <a:ext cx="1391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5" name="Ink 104">
                  <a:extLst>
                    <a:ext uri="{FF2B5EF4-FFF2-40B4-BE49-F238E27FC236}">
                      <a16:creationId xmlns:a16="http://schemas.microsoft.com/office/drawing/2014/main" id="{4E4396A5-E9E3-A32F-EF7B-F7EA3559B2D5}"/>
                    </a:ext>
                  </a:extLst>
                </p14:cNvPr>
                <p14:cNvContentPartPr/>
                <p14:nvPr/>
              </p14:nvContentPartPr>
              <p14:xfrm>
                <a:off x="4544901" y="3317844"/>
                <a:ext cx="575280" cy="35280"/>
              </p14:xfrm>
            </p:contentPart>
          </mc:Choice>
          <mc:Fallback>
            <p:pic>
              <p:nvPicPr>
                <p:cNvPr id="105" name="Ink 104">
                  <a:extLst>
                    <a:ext uri="{FF2B5EF4-FFF2-40B4-BE49-F238E27FC236}">
                      <a16:creationId xmlns:a16="http://schemas.microsoft.com/office/drawing/2014/main" id="{4E4396A5-E9E3-A32F-EF7B-F7EA3559B2D5}"/>
                    </a:ext>
                  </a:extLst>
                </p:cNvPr>
                <p:cNvPicPr/>
                <p:nvPr/>
              </p:nvPicPr>
              <p:blipFill>
                <a:blip r:embed="rId251"/>
                <a:stretch>
                  <a:fillRect/>
                </a:stretch>
              </p:blipFill>
              <p:spPr>
                <a:xfrm>
                  <a:off x="4526901" y="3299844"/>
                  <a:ext cx="610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2" name="Ink 141">
                  <a:extLst>
                    <a:ext uri="{FF2B5EF4-FFF2-40B4-BE49-F238E27FC236}">
                      <a16:creationId xmlns:a16="http://schemas.microsoft.com/office/drawing/2014/main" id="{8DD85350-20A5-D839-09CD-0F2498FBC2F0}"/>
                    </a:ext>
                  </a:extLst>
                </p14:cNvPr>
                <p14:cNvContentPartPr/>
                <p14:nvPr/>
              </p14:nvContentPartPr>
              <p14:xfrm>
                <a:off x="9526941" y="4372284"/>
                <a:ext cx="714240" cy="57240"/>
              </p14:xfrm>
            </p:contentPart>
          </mc:Choice>
          <mc:Fallback>
            <p:pic>
              <p:nvPicPr>
                <p:cNvPr id="142" name="Ink 141">
                  <a:extLst>
                    <a:ext uri="{FF2B5EF4-FFF2-40B4-BE49-F238E27FC236}">
                      <a16:creationId xmlns:a16="http://schemas.microsoft.com/office/drawing/2014/main" id="{8DD85350-20A5-D839-09CD-0F2498FBC2F0}"/>
                    </a:ext>
                  </a:extLst>
                </p:cNvPr>
                <p:cNvPicPr/>
                <p:nvPr/>
              </p:nvPicPr>
              <p:blipFill>
                <a:blip r:embed="rId253"/>
                <a:stretch>
                  <a:fillRect/>
                </a:stretch>
              </p:blipFill>
              <p:spPr>
                <a:xfrm>
                  <a:off x="9508941" y="4354284"/>
                  <a:ext cx="749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3" name="Ink 142">
                  <a:extLst>
                    <a:ext uri="{FF2B5EF4-FFF2-40B4-BE49-F238E27FC236}">
                      <a16:creationId xmlns:a16="http://schemas.microsoft.com/office/drawing/2014/main" id="{16402271-DB1A-8C92-1325-8E69584BA302}"/>
                    </a:ext>
                  </a:extLst>
                </p14:cNvPr>
                <p14:cNvContentPartPr/>
                <p14:nvPr/>
              </p14:nvContentPartPr>
              <p14:xfrm>
                <a:off x="8704341" y="4405044"/>
                <a:ext cx="603000" cy="42480"/>
              </p14:xfrm>
            </p:contentPart>
          </mc:Choice>
          <mc:Fallback>
            <p:pic>
              <p:nvPicPr>
                <p:cNvPr id="143" name="Ink 142">
                  <a:extLst>
                    <a:ext uri="{FF2B5EF4-FFF2-40B4-BE49-F238E27FC236}">
                      <a16:creationId xmlns:a16="http://schemas.microsoft.com/office/drawing/2014/main" id="{16402271-DB1A-8C92-1325-8E69584BA302}"/>
                    </a:ext>
                  </a:extLst>
                </p:cNvPr>
                <p:cNvPicPr/>
                <p:nvPr/>
              </p:nvPicPr>
              <p:blipFill>
                <a:blip r:embed="rId255"/>
                <a:stretch>
                  <a:fillRect/>
                </a:stretch>
              </p:blipFill>
              <p:spPr>
                <a:xfrm>
                  <a:off x="8686341" y="4387044"/>
                  <a:ext cx="638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4" name="Ink 143">
                  <a:extLst>
                    <a:ext uri="{FF2B5EF4-FFF2-40B4-BE49-F238E27FC236}">
                      <a16:creationId xmlns:a16="http://schemas.microsoft.com/office/drawing/2014/main" id="{77D6978E-C6CD-EE37-DC12-13D04084FDD4}"/>
                    </a:ext>
                  </a:extLst>
                </p14:cNvPr>
                <p14:cNvContentPartPr/>
                <p14:nvPr/>
              </p14:nvContentPartPr>
              <p14:xfrm>
                <a:off x="7753941" y="4428444"/>
                <a:ext cx="533160" cy="29880"/>
              </p14:xfrm>
            </p:contentPart>
          </mc:Choice>
          <mc:Fallback>
            <p:pic>
              <p:nvPicPr>
                <p:cNvPr id="144" name="Ink 143">
                  <a:extLst>
                    <a:ext uri="{FF2B5EF4-FFF2-40B4-BE49-F238E27FC236}">
                      <a16:creationId xmlns:a16="http://schemas.microsoft.com/office/drawing/2014/main" id="{77D6978E-C6CD-EE37-DC12-13D04084FDD4}"/>
                    </a:ext>
                  </a:extLst>
                </p:cNvPr>
                <p:cNvPicPr/>
                <p:nvPr/>
              </p:nvPicPr>
              <p:blipFill>
                <a:blip r:embed="rId257"/>
                <a:stretch>
                  <a:fillRect/>
                </a:stretch>
              </p:blipFill>
              <p:spPr>
                <a:xfrm>
                  <a:off x="7736301" y="4410444"/>
                  <a:ext cx="568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6" name="Ink 145">
                  <a:extLst>
                    <a:ext uri="{FF2B5EF4-FFF2-40B4-BE49-F238E27FC236}">
                      <a16:creationId xmlns:a16="http://schemas.microsoft.com/office/drawing/2014/main" id="{C58327AD-34FA-5E92-B347-D0AEAA7CEF7D}"/>
                    </a:ext>
                  </a:extLst>
                </p14:cNvPr>
                <p14:cNvContentPartPr/>
                <p14:nvPr/>
              </p14:nvContentPartPr>
              <p14:xfrm>
                <a:off x="7131141" y="4375524"/>
                <a:ext cx="377640" cy="44280"/>
              </p14:xfrm>
            </p:contentPart>
          </mc:Choice>
          <mc:Fallback>
            <p:pic>
              <p:nvPicPr>
                <p:cNvPr id="146" name="Ink 145">
                  <a:extLst>
                    <a:ext uri="{FF2B5EF4-FFF2-40B4-BE49-F238E27FC236}">
                      <a16:creationId xmlns:a16="http://schemas.microsoft.com/office/drawing/2014/main" id="{C58327AD-34FA-5E92-B347-D0AEAA7CEF7D}"/>
                    </a:ext>
                  </a:extLst>
                </p:cNvPr>
                <p:cNvPicPr/>
                <p:nvPr/>
              </p:nvPicPr>
              <p:blipFill>
                <a:blip r:embed="rId259"/>
                <a:stretch>
                  <a:fillRect/>
                </a:stretch>
              </p:blipFill>
              <p:spPr>
                <a:xfrm>
                  <a:off x="7113141" y="4357524"/>
                  <a:ext cx="413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7" name="Ink 146">
                  <a:extLst>
                    <a:ext uri="{FF2B5EF4-FFF2-40B4-BE49-F238E27FC236}">
                      <a16:creationId xmlns:a16="http://schemas.microsoft.com/office/drawing/2014/main" id="{819F5BF9-B30E-1032-D93C-6693082742E4}"/>
                    </a:ext>
                  </a:extLst>
                </p14:cNvPr>
                <p14:cNvContentPartPr/>
                <p14:nvPr/>
              </p14:nvContentPartPr>
              <p14:xfrm>
                <a:off x="6505461" y="4327284"/>
                <a:ext cx="498960" cy="71280"/>
              </p14:xfrm>
            </p:contentPart>
          </mc:Choice>
          <mc:Fallback>
            <p:pic>
              <p:nvPicPr>
                <p:cNvPr id="147" name="Ink 146">
                  <a:extLst>
                    <a:ext uri="{FF2B5EF4-FFF2-40B4-BE49-F238E27FC236}">
                      <a16:creationId xmlns:a16="http://schemas.microsoft.com/office/drawing/2014/main" id="{819F5BF9-B30E-1032-D93C-6693082742E4}"/>
                    </a:ext>
                  </a:extLst>
                </p:cNvPr>
                <p:cNvPicPr/>
                <p:nvPr/>
              </p:nvPicPr>
              <p:blipFill>
                <a:blip r:embed="rId261"/>
                <a:stretch>
                  <a:fillRect/>
                </a:stretch>
              </p:blipFill>
              <p:spPr>
                <a:xfrm>
                  <a:off x="6487461" y="4309644"/>
                  <a:ext cx="534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 name="Ink 148">
                  <a:extLst>
                    <a:ext uri="{FF2B5EF4-FFF2-40B4-BE49-F238E27FC236}">
                      <a16:creationId xmlns:a16="http://schemas.microsoft.com/office/drawing/2014/main" id="{54141725-5971-29C1-6CA0-C770FEFE6974}"/>
                    </a:ext>
                  </a:extLst>
                </p14:cNvPr>
                <p14:cNvContentPartPr/>
                <p14:nvPr/>
              </p14:nvContentPartPr>
              <p14:xfrm>
                <a:off x="5768901" y="4376604"/>
                <a:ext cx="497520" cy="44640"/>
              </p14:xfrm>
            </p:contentPart>
          </mc:Choice>
          <mc:Fallback>
            <p:pic>
              <p:nvPicPr>
                <p:cNvPr id="149" name="Ink 148">
                  <a:extLst>
                    <a:ext uri="{FF2B5EF4-FFF2-40B4-BE49-F238E27FC236}">
                      <a16:creationId xmlns:a16="http://schemas.microsoft.com/office/drawing/2014/main" id="{54141725-5971-29C1-6CA0-C770FEFE6974}"/>
                    </a:ext>
                  </a:extLst>
                </p:cNvPr>
                <p:cNvPicPr/>
                <p:nvPr/>
              </p:nvPicPr>
              <p:blipFill>
                <a:blip r:embed="rId263"/>
                <a:stretch>
                  <a:fillRect/>
                </a:stretch>
              </p:blipFill>
              <p:spPr>
                <a:xfrm>
                  <a:off x="5751261" y="4358964"/>
                  <a:ext cx="533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0" name="Ink 149">
                  <a:extLst>
                    <a:ext uri="{FF2B5EF4-FFF2-40B4-BE49-F238E27FC236}">
                      <a16:creationId xmlns:a16="http://schemas.microsoft.com/office/drawing/2014/main" id="{9B5D2DD8-744E-7AAB-F010-58E74F4F612F}"/>
                    </a:ext>
                  </a:extLst>
                </p14:cNvPr>
                <p14:cNvContentPartPr/>
                <p14:nvPr/>
              </p14:nvContentPartPr>
              <p14:xfrm>
                <a:off x="5084901" y="4401444"/>
                <a:ext cx="332280" cy="47520"/>
              </p14:xfrm>
            </p:contentPart>
          </mc:Choice>
          <mc:Fallback>
            <p:pic>
              <p:nvPicPr>
                <p:cNvPr id="150" name="Ink 149">
                  <a:extLst>
                    <a:ext uri="{FF2B5EF4-FFF2-40B4-BE49-F238E27FC236}">
                      <a16:creationId xmlns:a16="http://schemas.microsoft.com/office/drawing/2014/main" id="{9B5D2DD8-744E-7AAB-F010-58E74F4F612F}"/>
                    </a:ext>
                  </a:extLst>
                </p:cNvPr>
                <p:cNvPicPr/>
                <p:nvPr/>
              </p:nvPicPr>
              <p:blipFill>
                <a:blip r:embed="rId265"/>
                <a:stretch>
                  <a:fillRect/>
                </a:stretch>
              </p:blipFill>
              <p:spPr>
                <a:xfrm>
                  <a:off x="5066901" y="4383444"/>
                  <a:ext cx="367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1" name="Ink 150">
                  <a:extLst>
                    <a:ext uri="{FF2B5EF4-FFF2-40B4-BE49-F238E27FC236}">
                      <a16:creationId xmlns:a16="http://schemas.microsoft.com/office/drawing/2014/main" id="{02B389F5-680D-9B8E-9DCB-6BAA3E24D5F8}"/>
                    </a:ext>
                  </a:extLst>
                </p14:cNvPr>
                <p14:cNvContentPartPr/>
                <p14:nvPr/>
              </p14:nvContentPartPr>
              <p14:xfrm>
                <a:off x="4191021" y="4350684"/>
                <a:ext cx="690840" cy="94680"/>
              </p14:xfrm>
            </p:contentPart>
          </mc:Choice>
          <mc:Fallback>
            <p:pic>
              <p:nvPicPr>
                <p:cNvPr id="151" name="Ink 150">
                  <a:extLst>
                    <a:ext uri="{FF2B5EF4-FFF2-40B4-BE49-F238E27FC236}">
                      <a16:creationId xmlns:a16="http://schemas.microsoft.com/office/drawing/2014/main" id="{02B389F5-680D-9B8E-9DCB-6BAA3E24D5F8}"/>
                    </a:ext>
                  </a:extLst>
                </p:cNvPr>
                <p:cNvPicPr/>
                <p:nvPr/>
              </p:nvPicPr>
              <p:blipFill>
                <a:blip r:embed="rId267"/>
                <a:stretch>
                  <a:fillRect/>
                </a:stretch>
              </p:blipFill>
              <p:spPr>
                <a:xfrm>
                  <a:off x="4173381" y="4332684"/>
                  <a:ext cx="726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6" name="Ink 185">
                  <a:extLst>
                    <a:ext uri="{FF2B5EF4-FFF2-40B4-BE49-F238E27FC236}">
                      <a16:creationId xmlns:a16="http://schemas.microsoft.com/office/drawing/2014/main" id="{385E7DFA-7DD9-ACF5-3A06-ADDCBBCAA7F5}"/>
                    </a:ext>
                  </a:extLst>
                </p14:cNvPr>
                <p14:cNvContentPartPr/>
                <p14:nvPr/>
              </p14:nvContentPartPr>
              <p14:xfrm>
                <a:off x="10359261" y="3506124"/>
                <a:ext cx="406080" cy="1111320"/>
              </p14:xfrm>
            </p:contentPart>
          </mc:Choice>
          <mc:Fallback>
            <p:pic>
              <p:nvPicPr>
                <p:cNvPr id="186" name="Ink 185">
                  <a:extLst>
                    <a:ext uri="{FF2B5EF4-FFF2-40B4-BE49-F238E27FC236}">
                      <a16:creationId xmlns:a16="http://schemas.microsoft.com/office/drawing/2014/main" id="{385E7DFA-7DD9-ACF5-3A06-ADDCBBCAA7F5}"/>
                    </a:ext>
                  </a:extLst>
                </p:cNvPr>
                <p:cNvPicPr/>
                <p:nvPr/>
              </p:nvPicPr>
              <p:blipFill>
                <a:blip r:embed="rId269"/>
                <a:stretch>
                  <a:fillRect/>
                </a:stretch>
              </p:blipFill>
              <p:spPr>
                <a:xfrm>
                  <a:off x="10341621" y="3488124"/>
                  <a:ext cx="441720" cy="1146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7" name="Ink 186">
                  <a:extLst>
                    <a:ext uri="{FF2B5EF4-FFF2-40B4-BE49-F238E27FC236}">
                      <a16:creationId xmlns:a16="http://schemas.microsoft.com/office/drawing/2014/main" id="{6A430BDB-CB24-56C9-7319-37EAC9609C20}"/>
                    </a:ext>
                  </a:extLst>
                </p14:cNvPr>
                <p14:cNvContentPartPr/>
                <p14:nvPr/>
              </p14:nvContentPartPr>
              <p14:xfrm>
                <a:off x="10378341" y="4376604"/>
                <a:ext cx="295560" cy="212400"/>
              </p14:xfrm>
            </p:contentPart>
          </mc:Choice>
          <mc:Fallback>
            <p:pic>
              <p:nvPicPr>
                <p:cNvPr id="187" name="Ink 186">
                  <a:extLst>
                    <a:ext uri="{FF2B5EF4-FFF2-40B4-BE49-F238E27FC236}">
                      <a16:creationId xmlns:a16="http://schemas.microsoft.com/office/drawing/2014/main" id="{6A430BDB-CB24-56C9-7319-37EAC9609C20}"/>
                    </a:ext>
                  </a:extLst>
                </p:cNvPr>
                <p:cNvPicPr/>
                <p:nvPr/>
              </p:nvPicPr>
              <p:blipFill>
                <a:blip r:embed="rId271"/>
                <a:stretch>
                  <a:fillRect/>
                </a:stretch>
              </p:blipFill>
              <p:spPr>
                <a:xfrm>
                  <a:off x="10360701" y="4358604"/>
                  <a:ext cx="331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3" name="Ink 192">
                  <a:extLst>
                    <a:ext uri="{FF2B5EF4-FFF2-40B4-BE49-F238E27FC236}">
                      <a16:creationId xmlns:a16="http://schemas.microsoft.com/office/drawing/2014/main" id="{3F94FCFB-09ED-47BB-4FBA-C55CAF6A89DC}"/>
                    </a:ext>
                  </a:extLst>
                </p14:cNvPr>
                <p14:cNvContentPartPr/>
                <p14:nvPr/>
              </p14:nvContentPartPr>
              <p14:xfrm>
                <a:off x="8613981" y="3856044"/>
                <a:ext cx="264600" cy="20520"/>
              </p14:xfrm>
            </p:contentPart>
          </mc:Choice>
          <mc:Fallback>
            <p:pic>
              <p:nvPicPr>
                <p:cNvPr id="193" name="Ink 192">
                  <a:extLst>
                    <a:ext uri="{FF2B5EF4-FFF2-40B4-BE49-F238E27FC236}">
                      <a16:creationId xmlns:a16="http://schemas.microsoft.com/office/drawing/2014/main" id="{3F94FCFB-09ED-47BB-4FBA-C55CAF6A89DC}"/>
                    </a:ext>
                  </a:extLst>
                </p:cNvPr>
                <p:cNvPicPr/>
                <p:nvPr/>
              </p:nvPicPr>
              <p:blipFill>
                <a:blip r:embed="rId273"/>
                <a:stretch>
                  <a:fillRect/>
                </a:stretch>
              </p:blipFill>
              <p:spPr>
                <a:xfrm>
                  <a:off x="8596341" y="3838044"/>
                  <a:ext cx="300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4" name="Ink 193">
                  <a:extLst>
                    <a:ext uri="{FF2B5EF4-FFF2-40B4-BE49-F238E27FC236}">
                      <a16:creationId xmlns:a16="http://schemas.microsoft.com/office/drawing/2014/main" id="{B03A5B17-64CE-36C8-889D-A34DC87CAC2D}"/>
                    </a:ext>
                  </a:extLst>
                </p14:cNvPr>
                <p14:cNvContentPartPr/>
                <p14:nvPr/>
              </p14:nvContentPartPr>
              <p14:xfrm>
                <a:off x="6245901" y="3833724"/>
                <a:ext cx="1025640" cy="68760"/>
              </p14:xfrm>
            </p:contentPart>
          </mc:Choice>
          <mc:Fallback>
            <p:pic>
              <p:nvPicPr>
                <p:cNvPr id="194" name="Ink 193">
                  <a:extLst>
                    <a:ext uri="{FF2B5EF4-FFF2-40B4-BE49-F238E27FC236}">
                      <a16:creationId xmlns:a16="http://schemas.microsoft.com/office/drawing/2014/main" id="{B03A5B17-64CE-36C8-889D-A34DC87CAC2D}"/>
                    </a:ext>
                  </a:extLst>
                </p:cNvPr>
                <p:cNvPicPr/>
                <p:nvPr/>
              </p:nvPicPr>
              <p:blipFill>
                <a:blip r:embed="rId275"/>
                <a:stretch>
                  <a:fillRect/>
                </a:stretch>
              </p:blipFill>
              <p:spPr>
                <a:xfrm>
                  <a:off x="6227901" y="3816084"/>
                  <a:ext cx="1061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5" name="Ink 194">
                  <a:extLst>
                    <a:ext uri="{FF2B5EF4-FFF2-40B4-BE49-F238E27FC236}">
                      <a16:creationId xmlns:a16="http://schemas.microsoft.com/office/drawing/2014/main" id="{3B19BE35-53C8-4832-D8C9-815A9D0D1ED3}"/>
                    </a:ext>
                  </a:extLst>
                </p14:cNvPr>
                <p14:cNvContentPartPr/>
                <p14:nvPr/>
              </p14:nvContentPartPr>
              <p14:xfrm>
                <a:off x="178461" y="4405764"/>
                <a:ext cx="5571000" cy="659520"/>
              </p14:xfrm>
            </p:contentPart>
          </mc:Choice>
          <mc:Fallback>
            <p:pic>
              <p:nvPicPr>
                <p:cNvPr id="195" name="Ink 194">
                  <a:extLst>
                    <a:ext uri="{FF2B5EF4-FFF2-40B4-BE49-F238E27FC236}">
                      <a16:creationId xmlns:a16="http://schemas.microsoft.com/office/drawing/2014/main" id="{3B19BE35-53C8-4832-D8C9-815A9D0D1ED3}"/>
                    </a:ext>
                  </a:extLst>
                </p:cNvPr>
                <p:cNvPicPr/>
                <p:nvPr/>
              </p:nvPicPr>
              <p:blipFill>
                <a:blip r:embed="rId277"/>
                <a:stretch>
                  <a:fillRect/>
                </a:stretch>
              </p:blipFill>
              <p:spPr>
                <a:xfrm>
                  <a:off x="160821" y="4388124"/>
                  <a:ext cx="5606640" cy="69516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37312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pic>
        <p:nvPicPr>
          <p:cNvPr id="4" name="Picture 3">
            <a:extLst>
              <a:ext uri="{FF2B5EF4-FFF2-40B4-BE49-F238E27FC236}">
                <a16:creationId xmlns:a16="http://schemas.microsoft.com/office/drawing/2014/main" id="{EECB1B97-C134-84D8-49F4-A63AE049969B}"/>
              </a:ext>
            </a:extLst>
          </p:cNvPr>
          <p:cNvPicPr>
            <a:picLocks noChangeAspect="1"/>
          </p:cNvPicPr>
          <p:nvPr/>
        </p:nvPicPr>
        <p:blipFill>
          <a:blip r:embed="rId4"/>
          <a:stretch>
            <a:fillRect/>
          </a:stretch>
        </p:blipFill>
        <p:spPr>
          <a:xfrm>
            <a:off x="202811" y="184160"/>
            <a:ext cx="9662415" cy="4774465"/>
          </a:xfrm>
          <a:prstGeom prst="rect">
            <a:avLst/>
          </a:prstGeom>
        </p:spPr>
      </p:pic>
      <p:sp>
        <p:nvSpPr>
          <p:cNvPr id="2" name="TextBox 1">
            <a:extLst>
              <a:ext uri="{FF2B5EF4-FFF2-40B4-BE49-F238E27FC236}">
                <a16:creationId xmlns:a16="http://schemas.microsoft.com/office/drawing/2014/main" id="{6DAEDCD9-1883-29A2-69DD-37A38BF3E58B}"/>
              </a:ext>
            </a:extLst>
          </p:cNvPr>
          <p:cNvSpPr txBox="1"/>
          <p:nvPr/>
        </p:nvSpPr>
        <p:spPr>
          <a:xfrm>
            <a:off x="269470" y="4456423"/>
            <a:ext cx="2374985" cy="369332"/>
          </a:xfrm>
          <a:prstGeom prst="rect">
            <a:avLst/>
          </a:prstGeom>
          <a:noFill/>
        </p:spPr>
        <p:txBody>
          <a:bodyPr wrap="square" rtlCol="0">
            <a:spAutoFit/>
          </a:bodyPr>
          <a:lstStyle/>
          <a:p>
            <a:r>
              <a:rPr lang="en-US" dirty="0">
                <a:solidFill>
                  <a:srgbClr val="FFFF00"/>
                </a:solidFill>
              </a:rPr>
              <a:t>Isaiah 24:17-18</a:t>
            </a:r>
          </a:p>
        </p:txBody>
      </p:sp>
      <mc:AlternateContent xmlns:mc="http://schemas.openxmlformats.org/markup-compatibility/2006">
        <mc:Choice xmlns:p14="http://schemas.microsoft.com/office/powerpoint/2010/main" xmlns:aink="http://schemas.microsoft.com/office/drawing/2016/ink" Requires="p14 aink">
          <p:contentPart p14:bwMode="auto" r:id="rId5">
            <p14:nvContentPartPr>
              <p14:cNvPr id="3" name="Ink 2">
                <a:extLst>
                  <a:ext uri="{FF2B5EF4-FFF2-40B4-BE49-F238E27FC236}">
                    <a16:creationId xmlns:a16="http://schemas.microsoft.com/office/drawing/2014/main" id="{5F21BC20-5660-008C-5BF5-92197D22A982}"/>
                  </a:ext>
                </a:extLst>
              </p14:cNvPr>
              <p14:cNvContentPartPr/>
              <p14:nvPr/>
            </p14:nvContentPartPr>
            <p14:xfrm>
              <a:off x="5182821" y="967764"/>
              <a:ext cx="7560" cy="7200"/>
            </p14:xfrm>
          </p:contentPart>
        </mc:Choice>
        <mc:Fallback>
          <p:pic>
            <p:nvPicPr>
              <p:cNvPr id="3" name="Ink 2">
                <a:extLst>
                  <a:ext uri="{FF2B5EF4-FFF2-40B4-BE49-F238E27FC236}">
                    <a16:creationId xmlns:a16="http://schemas.microsoft.com/office/drawing/2014/main" id="{5F21BC20-5660-008C-5BF5-92197D22A982}"/>
                  </a:ext>
                </a:extLst>
              </p:cNvPr>
              <p:cNvPicPr/>
              <p:nvPr/>
            </p:nvPicPr>
            <p:blipFill>
              <a:blip r:embed="rId6"/>
              <a:stretch>
                <a:fillRect/>
              </a:stretch>
            </p:blipFill>
            <p:spPr>
              <a:xfrm>
                <a:off x="5151501" y="936444"/>
                <a:ext cx="70200" cy="6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5" name="Ink 4">
                <a:extLst>
                  <a:ext uri="{FF2B5EF4-FFF2-40B4-BE49-F238E27FC236}">
                    <a16:creationId xmlns:a16="http://schemas.microsoft.com/office/drawing/2014/main" id="{FAC60308-C430-FF1A-3420-88AEE5BCE381}"/>
                  </a:ext>
                </a:extLst>
              </p14:cNvPr>
              <p14:cNvContentPartPr/>
              <p14:nvPr/>
            </p14:nvContentPartPr>
            <p14:xfrm>
              <a:off x="4625181" y="633684"/>
              <a:ext cx="609480" cy="371880"/>
            </p14:xfrm>
          </p:contentPart>
        </mc:Choice>
        <mc:Fallback>
          <p:pic>
            <p:nvPicPr>
              <p:cNvPr id="5" name="Ink 4">
                <a:extLst>
                  <a:ext uri="{FF2B5EF4-FFF2-40B4-BE49-F238E27FC236}">
                    <a16:creationId xmlns:a16="http://schemas.microsoft.com/office/drawing/2014/main" id="{FAC60308-C430-FF1A-3420-88AEE5BCE381}"/>
                  </a:ext>
                </a:extLst>
              </p:cNvPr>
              <p:cNvPicPr/>
              <p:nvPr/>
            </p:nvPicPr>
            <p:blipFill>
              <a:blip r:embed="rId8"/>
              <a:stretch>
                <a:fillRect/>
              </a:stretch>
            </p:blipFill>
            <p:spPr>
              <a:xfrm>
                <a:off x="4593861" y="602364"/>
                <a:ext cx="672120" cy="434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7" name="Ink 6">
                <a:extLst>
                  <a:ext uri="{FF2B5EF4-FFF2-40B4-BE49-F238E27FC236}">
                    <a16:creationId xmlns:a16="http://schemas.microsoft.com/office/drawing/2014/main" id="{A181B963-9F8E-F870-5809-B1F67FB7B53E}"/>
                  </a:ext>
                </a:extLst>
              </p14:cNvPr>
              <p14:cNvContentPartPr/>
              <p14:nvPr/>
            </p14:nvContentPartPr>
            <p14:xfrm>
              <a:off x="1197981" y="621444"/>
              <a:ext cx="703800" cy="275040"/>
            </p14:xfrm>
          </p:contentPart>
        </mc:Choice>
        <mc:Fallback>
          <p:pic>
            <p:nvPicPr>
              <p:cNvPr id="7" name="Ink 6">
                <a:extLst>
                  <a:ext uri="{FF2B5EF4-FFF2-40B4-BE49-F238E27FC236}">
                    <a16:creationId xmlns:a16="http://schemas.microsoft.com/office/drawing/2014/main" id="{A181B963-9F8E-F870-5809-B1F67FB7B53E}"/>
                  </a:ext>
                </a:extLst>
              </p:cNvPr>
              <p:cNvPicPr/>
              <p:nvPr/>
            </p:nvPicPr>
            <p:blipFill>
              <a:blip r:embed="rId10"/>
              <a:stretch>
                <a:fillRect/>
              </a:stretch>
            </p:blipFill>
            <p:spPr>
              <a:xfrm>
                <a:off x="1166661" y="590124"/>
                <a:ext cx="766440" cy="337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9" name="Ink 8">
                <a:extLst>
                  <a:ext uri="{FF2B5EF4-FFF2-40B4-BE49-F238E27FC236}">
                    <a16:creationId xmlns:a16="http://schemas.microsoft.com/office/drawing/2014/main" id="{B717CE9B-F152-5FB5-770E-4BE1484C2949}"/>
                  </a:ext>
                </a:extLst>
              </p14:cNvPr>
              <p14:cNvContentPartPr/>
              <p14:nvPr/>
            </p14:nvContentPartPr>
            <p14:xfrm>
              <a:off x="1712781" y="430644"/>
              <a:ext cx="3026880" cy="264240"/>
            </p14:xfrm>
          </p:contentPart>
        </mc:Choice>
        <mc:Fallback>
          <p:pic>
            <p:nvPicPr>
              <p:cNvPr id="9" name="Ink 8">
                <a:extLst>
                  <a:ext uri="{FF2B5EF4-FFF2-40B4-BE49-F238E27FC236}">
                    <a16:creationId xmlns:a16="http://schemas.microsoft.com/office/drawing/2014/main" id="{B717CE9B-F152-5FB5-770E-4BE1484C2949}"/>
                  </a:ext>
                </a:extLst>
              </p:cNvPr>
              <p:cNvPicPr/>
              <p:nvPr/>
            </p:nvPicPr>
            <p:blipFill>
              <a:blip r:embed="rId12"/>
              <a:stretch>
                <a:fillRect/>
              </a:stretch>
            </p:blipFill>
            <p:spPr>
              <a:xfrm>
                <a:off x="1681461" y="399324"/>
                <a:ext cx="3089520" cy="326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11" name="Ink 10">
                <a:extLst>
                  <a:ext uri="{FF2B5EF4-FFF2-40B4-BE49-F238E27FC236}">
                    <a16:creationId xmlns:a16="http://schemas.microsoft.com/office/drawing/2014/main" id="{AD790692-B04B-4AF5-5449-2AB539BC29CA}"/>
                  </a:ext>
                </a:extLst>
              </p14:cNvPr>
              <p14:cNvContentPartPr/>
              <p14:nvPr/>
            </p14:nvContentPartPr>
            <p14:xfrm>
              <a:off x="3989061" y="183684"/>
              <a:ext cx="723240" cy="436320"/>
            </p14:xfrm>
          </p:contentPart>
        </mc:Choice>
        <mc:Fallback>
          <p:pic>
            <p:nvPicPr>
              <p:cNvPr id="11" name="Ink 10">
                <a:extLst>
                  <a:ext uri="{FF2B5EF4-FFF2-40B4-BE49-F238E27FC236}">
                    <a16:creationId xmlns:a16="http://schemas.microsoft.com/office/drawing/2014/main" id="{AD790692-B04B-4AF5-5449-2AB539BC29CA}"/>
                  </a:ext>
                </a:extLst>
              </p:cNvPr>
              <p:cNvPicPr/>
              <p:nvPr/>
            </p:nvPicPr>
            <p:blipFill>
              <a:blip r:embed="rId14"/>
              <a:stretch>
                <a:fillRect/>
              </a:stretch>
            </p:blipFill>
            <p:spPr>
              <a:xfrm>
                <a:off x="3957741" y="152364"/>
                <a:ext cx="785880" cy="49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
            <p14:nvContentPartPr>
              <p14:cNvPr id="12" name="Ink 11">
                <a:extLst>
                  <a:ext uri="{FF2B5EF4-FFF2-40B4-BE49-F238E27FC236}">
                    <a16:creationId xmlns:a16="http://schemas.microsoft.com/office/drawing/2014/main" id="{6B66D31C-3075-0DD1-75FF-DD495ED449AF}"/>
                  </a:ext>
                </a:extLst>
              </p14:cNvPr>
              <p14:cNvContentPartPr/>
              <p14:nvPr/>
            </p14:nvContentPartPr>
            <p14:xfrm>
              <a:off x="178821" y="146964"/>
              <a:ext cx="1039320" cy="384120"/>
            </p14:xfrm>
          </p:contentPart>
        </mc:Choice>
        <mc:Fallback>
          <p:pic>
            <p:nvPicPr>
              <p:cNvPr id="12" name="Ink 11">
                <a:extLst>
                  <a:ext uri="{FF2B5EF4-FFF2-40B4-BE49-F238E27FC236}">
                    <a16:creationId xmlns:a16="http://schemas.microsoft.com/office/drawing/2014/main" id="{6B66D31C-3075-0DD1-75FF-DD495ED449AF}"/>
                  </a:ext>
                </a:extLst>
              </p:cNvPr>
              <p:cNvPicPr/>
              <p:nvPr/>
            </p:nvPicPr>
            <p:blipFill>
              <a:blip r:embed="rId16"/>
              <a:stretch>
                <a:fillRect/>
              </a:stretch>
            </p:blipFill>
            <p:spPr>
              <a:xfrm>
                <a:off x="147501" y="115644"/>
                <a:ext cx="1101960" cy="446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
            <p14:nvContentPartPr>
              <p14:cNvPr id="13" name="Ink 12">
                <a:extLst>
                  <a:ext uri="{FF2B5EF4-FFF2-40B4-BE49-F238E27FC236}">
                    <a16:creationId xmlns:a16="http://schemas.microsoft.com/office/drawing/2014/main" id="{347AF20C-C385-FBEE-B888-4112047E57AE}"/>
                  </a:ext>
                </a:extLst>
              </p14:cNvPr>
              <p14:cNvContentPartPr/>
              <p14:nvPr/>
            </p14:nvContentPartPr>
            <p14:xfrm>
              <a:off x="420021" y="1997724"/>
              <a:ext cx="1460520" cy="265320"/>
            </p14:xfrm>
          </p:contentPart>
        </mc:Choice>
        <mc:Fallback>
          <p:pic>
            <p:nvPicPr>
              <p:cNvPr id="13" name="Ink 12">
                <a:extLst>
                  <a:ext uri="{FF2B5EF4-FFF2-40B4-BE49-F238E27FC236}">
                    <a16:creationId xmlns:a16="http://schemas.microsoft.com/office/drawing/2014/main" id="{347AF20C-C385-FBEE-B888-4112047E57AE}"/>
                  </a:ext>
                </a:extLst>
              </p:cNvPr>
              <p:cNvPicPr/>
              <p:nvPr/>
            </p:nvPicPr>
            <p:blipFill>
              <a:blip r:embed="rId18"/>
              <a:stretch>
                <a:fillRect/>
              </a:stretch>
            </p:blipFill>
            <p:spPr>
              <a:xfrm>
                <a:off x="388701" y="1966404"/>
                <a:ext cx="1523160" cy="327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4" name="Ink 13">
                <a:extLst>
                  <a:ext uri="{FF2B5EF4-FFF2-40B4-BE49-F238E27FC236}">
                    <a16:creationId xmlns:a16="http://schemas.microsoft.com/office/drawing/2014/main" id="{DEDC7372-163D-2EAD-4052-99C8EE3574F2}"/>
                  </a:ext>
                </a:extLst>
              </p14:cNvPr>
              <p14:cNvContentPartPr/>
              <p14:nvPr/>
            </p14:nvContentPartPr>
            <p14:xfrm>
              <a:off x="128781" y="2274924"/>
              <a:ext cx="872640" cy="224640"/>
            </p14:xfrm>
          </p:contentPart>
        </mc:Choice>
        <mc:Fallback>
          <p:pic>
            <p:nvPicPr>
              <p:cNvPr id="14" name="Ink 13">
                <a:extLst>
                  <a:ext uri="{FF2B5EF4-FFF2-40B4-BE49-F238E27FC236}">
                    <a16:creationId xmlns:a16="http://schemas.microsoft.com/office/drawing/2014/main" id="{DEDC7372-163D-2EAD-4052-99C8EE3574F2}"/>
                  </a:ext>
                </a:extLst>
              </p:cNvPr>
              <p:cNvPicPr/>
              <p:nvPr/>
            </p:nvPicPr>
            <p:blipFill>
              <a:blip r:embed="rId20"/>
              <a:stretch>
                <a:fillRect/>
              </a:stretch>
            </p:blipFill>
            <p:spPr>
              <a:xfrm>
                <a:off x="97461" y="2243604"/>
                <a:ext cx="935280" cy="287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5" name="Ink 14">
                <a:extLst>
                  <a:ext uri="{FF2B5EF4-FFF2-40B4-BE49-F238E27FC236}">
                    <a16:creationId xmlns:a16="http://schemas.microsoft.com/office/drawing/2014/main" id="{B1608202-B3A1-EA8E-4298-4D3F11009B10}"/>
                  </a:ext>
                </a:extLst>
              </p14:cNvPr>
              <p14:cNvContentPartPr/>
              <p14:nvPr/>
            </p14:nvContentPartPr>
            <p14:xfrm>
              <a:off x="519741" y="2422524"/>
              <a:ext cx="657720" cy="252360"/>
            </p14:xfrm>
          </p:contentPart>
        </mc:Choice>
        <mc:Fallback>
          <p:pic>
            <p:nvPicPr>
              <p:cNvPr id="15" name="Ink 14">
                <a:extLst>
                  <a:ext uri="{FF2B5EF4-FFF2-40B4-BE49-F238E27FC236}">
                    <a16:creationId xmlns:a16="http://schemas.microsoft.com/office/drawing/2014/main" id="{B1608202-B3A1-EA8E-4298-4D3F11009B10}"/>
                  </a:ext>
                </a:extLst>
              </p:cNvPr>
              <p:cNvPicPr/>
              <p:nvPr/>
            </p:nvPicPr>
            <p:blipFill>
              <a:blip r:embed="rId22"/>
              <a:stretch>
                <a:fillRect/>
              </a:stretch>
            </p:blipFill>
            <p:spPr>
              <a:xfrm>
                <a:off x="488421" y="2391204"/>
                <a:ext cx="720360" cy="315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6" name="Ink 15">
                <a:extLst>
                  <a:ext uri="{FF2B5EF4-FFF2-40B4-BE49-F238E27FC236}">
                    <a16:creationId xmlns:a16="http://schemas.microsoft.com/office/drawing/2014/main" id="{FB4FFC8C-E1F6-23C9-DCCB-C6416797AD30}"/>
                  </a:ext>
                </a:extLst>
              </p14:cNvPr>
              <p14:cNvContentPartPr/>
              <p14:nvPr/>
            </p14:nvContentPartPr>
            <p14:xfrm>
              <a:off x="3228741" y="2432604"/>
              <a:ext cx="273600" cy="268200"/>
            </p14:xfrm>
          </p:contentPart>
        </mc:Choice>
        <mc:Fallback>
          <p:pic>
            <p:nvPicPr>
              <p:cNvPr id="16" name="Ink 15">
                <a:extLst>
                  <a:ext uri="{FF2B5EF4-FFF2-40B4-BE49-F238E27FC236}">
                    <a16:creationId xmlns:a16="http://schemas.microsoft.com/office/drawing/2014/main" id="{FB4FFC8C-E1F6-23C9-DCCB-C6416797AD30}"/>
                  </a:ext>
                </a:extLst>
              </p:cNvPr>
              <p:cNvPicPr/>
              <p:nvPr/>
            </p:nvPicPr>
            <p:blipFill>
              <a:blip r:embed="rId24"/>
              <a:stretch>
                <a:fillRect/>
              </a:stretch>
            </p:blipFill>
            <p:spPr>
              <a:xfrm>
                <a:off x="3197421" y="2401284"/>
                <a:ext cx="336240" cy="330840"/>
              </a:xfrm>
              <a:prstGeom prst="rect">
                <a:avLst/>
              </a:prstGeom>
            </p:spPr>
          </p:pic>
        </mc:Fallback>
      </mc:AlternateContent>
      <p:grpSp>
        <p:nvGrpSpPr>
          <p:cNvPr id="21" name="Group 20">
            <a:extLst>
              <a:ext uri="{FF2B5EF4-FFF2-40B4-BE49-F238E27FC236}">
                <a16:creationId xmlns:a16="http://schemas.microsoft.com/office/drawing/2014/main" id="{A4023A72-8678-A0D4-D299-2F80F90DF631}"/>
              </a:ext>
            </a:extLst>
          </p:cNvPr>
          <p:cNvGrpSpPr/>
          <p:nvPr/>
        </p:nvGrpSpPr>
        <p:grpSpPr>
          <a:xfrm>
            <a:off x="4255101" y="2315604"/>
            <a:ext cx="1612440" cy="336960"/>
            <a:chOff x="4255101" y="2315604"/>
            <a:chExt cx="1612440" cy="336960"/>
          </a:xfrm>
        </p:grpSpPr>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17" name="Ink 16">
                  <a:extLst>
                    <a:ext uri="{FF2B5EF4-FFF2-40B4-BE49-F238E27FC236}">
                      <a16:creationId xmlns:a16="http://schemas.microsoft.com/office/drawing/2014/main" id="{05A91722-272F-0D71-E16C-F3A7C2E6F242}"/>
                    </a:ext>
                  </a:extLst>
                </p14:cNvPr>
                <p14:cNvContentPartPr/>
                <p14:nvPr/>
              </p14:nvContentPartPr>
              <p14:xfrm>
                <a:off x="4255101" y="2315604"/>
                <a:ext cx="1361880" cy="138600"/>
              </p14:xfrm>
            </p:contentPart>
          </mc:Choice>
          <mc:Fallback>
            <p:pic>
              <p:nvPicPr>
                <p:cNvPr id="17" name="Ink 16">
                  <a:extLst>
                    <a:ext uri="{FF2B5EF4-FFF2-40B4-BE49-F238E27FC236}">
                      <a16:creationId xmlns:a16="http://schemas.microsoft.com/office/drawing/2014/main" id="{05A91722-272F-0D71-E16C-F3A7C2E6F242}"/>
                    </a:ext>
                  </a:extLst>
                </p:cNvPr>
                <p:cNvPicPr/>
                <p:nvPr/>
              </p:nvPicPr>
              <p:blipFill>
                <a:blip r:embed="rId26"/>
                <a:stretch>
                  <a:fillRect/>
                </a:stretch>
              </p:blipFill>
              <p:spPr>
                <a:xfrm>
                  <a:off x="4223781" y="2284284"/>
                  <a:ext cx="1424520" cy="201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18" name="Ink 17">
                  <a:extLst>
                    <a:ext uri="{FF2B5EF4-FFF2-40B4-BE49-F238E27FC236}">
                      <a16:creationId xmlns:a16="http://schemas.microsoft.com/office/drawing/2014/main" id="{603B9034-A384-1CD4-20C7-A9079D9EFE7C}"/>
                    </a:ext>
                  </a:extLst>
                </p14:cNvPr>
                <p14:cNvContentPartPr/>
                <p14:nvPr/>
              </p14:nvContentPartPr>
              <p14:xfrm>
                <a:off x="5331501" y="2573364"/>
                <a:ext cx="536040" cy="33480"/>
              </p14:xfrm>
            </p:contentPart>
          </mc:Choice>
          <mc:Fallback>
            <p:pic>
              <p:nvPicPr>
                <p:cNvPr id="18" name="Ink 17">
                  <a:extLst>
                    <a:ext uri="{FF2B5EF4-FFF2-40B4-BE49-F238E27FC236}">
                      <a16:creationId xmlns:a16="http://schemas.microsoft.com/office/drawing/2014/main" id="{603B9034-A384-1CD4-20C7-A9079D9EFE7C}"/>
                    </a:ext>
                  </a:extLst>
                </p:cNvPr>
                <p:cNvPicPr/>
                <p:nvPr/>
              </p:nvPicPr>
              <p:blipFill>
                <a:blip r:embed="rId28"/>
                <a:stretch>
                  <a:fillRect/>
                </a:stretch>
              </p:blipFill>
              <p:spPr>
                <a:xfrm>
                  <a:off x="5300181" y="2542044"/>
                  <a:ext cx="598680" cy="9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19" name="Ink 18">
                  <a:extLst>
                    <a:ext uri="{FF2B5EF4-FFF2-40B4-BE49-F238E27FC236}">
                      <a16:creationId xmlns:a16="http://schemas.microsoft.com/office/drawing/2014/main" id="{E110002C-D005-102B-5D05-A510100C739B}"/>
                    </a:ext>
                  </a:extLst>
                </p14:cNvPr>
                <p14:cNvContentPartPr/>
                <p14:nvPr/>
              </p14:nvContentPartPr>
              <p14:xfrm>
                <a:off x="4769181" y="2623044"/>
                <a:ext cx="522360" cy="29520"/>
              </p14:xfrm>
            </p:contentPart>
          </mc:Choice>
          <mc:Fallback>
            <p:pic>
              <p:nvPicPr>
                <p:cNvPr id="19" name="Ink 18">
                  <a:extLst>
                    <a:ext uri="{FF2B5EF4-FFF2-40B4-BE49-F238E27FC236}">
                      <a16:creationId xmlns:a16="http://schemas.microsoft.com/office/drawing/2014/main" id="{E110002C-D005-102B-5D05-A510100C739B}"/>
                    </a:ext>
                  </a:extLst>
                </p:cNvPr>
                <p:cNvPicPr/>
                <p:nvPr/>
              </p:nvPicPr>
              <p:blipFill>
                <a:blip r:embed="rId30"/>
                <a:stretch>
                  <a:fillRect/>
                </a:stretch>
              </p:blipFill>
              <p:spPr>
                <a:xfrm>
                  <a:off x="4737861" y="2591724"/>
                  <a:ext cx="585000" cy="92160"/>
                </a:xfrm>
                <a:prstGeom prst="rect">
                  <a:avLst/>
                </a:prstGeom>
              </p:spPr>
            </p:pic>
          </mc:Fallback>
        </mc:AlternateContent>
      </p:grpSp>
      <p:grpSp>
        <p:nvGrpSpPr>
          <p:cNvPr id="27" name="Group 26">
            <a:extLst>
              <a:ext uri="{FF2B5EF4-FFF2-40B4-BE49-F238E27FC236}">
                <a16:creationId xmlns:a16="http://schemas.microsoft.com/office/drawing/2014/main" id="{88E2E289-F6A8-6651-3CD4-1F3D9E51C7F8}"/>
              </a:ext>
            </a:extLst>
          </p:cNvPr>
          <p:cNvGrpSpPr/>
          <p:nvPr/>
        </p:nvGrpSpPr>
        <p:grpSpPr>
          <a:xfrm>
            <a:off x="4237461" y="2838684"/>
            <a:ext cx="1735200" cy="381600"/>
            <a:chOff x="4237461" y="2838684"/>
            <a:chExt cx="1735200" cy="381600"/>
          </a:xfrm>
        </p:grpSpPr>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20" name="Ink 19">
                  <a:extLst>
                    <a:ext uri="{FF2B5EF4-FFF2-40B4-BE49-F238E27FC236}">
                      <a16:creationId xmlns:a16="http://schemas.microsoft.com/office/drawing/2014/main" id="{F914E383-A876-D6B3-F347-B3CA0CD740F0}"/>
                    </a:ext>
                  </a:extLst>
                </p14:cNvPr>
                <p14:cNvContentPartPr/>
                <p14:nvPr/>
              </p14:nvContentPartPr>
              <p14:xfrm>
                <a:off x="4908861" y="2964324"/>
                <a:ext cx="954720" cy="41040"/>
              </p14:xfrm>
            </p:contentPart>
          </mc:Choice>
          <mc:Fallback>
            <p:pic>
              <p:nvPicPr>
                <p:cNvPr id="20" name="Ink 19">
                  <a:extLst>
                    <a:ext uri="{FF2B5EF4-FFF2-40B4-BE49-F238E27FC236}">
                      <a16:creationId xmlns:a16="http://schemas.microsoft.com/office/drawing/2014/main" id="{F914E383-A876-D6B3-F347-B3CA0CD740F0}"/>
                    </a:ext>
                  </a:extLst>
                </p:cNvPr>
                <p:cNvPicPr/>
                <p:nvPr/>
              </p:nvPicPr>
              <p:blipFill>
                <a:blip r:embed="rId32"/>
                <a:stretch>
                  <a:fillRect/>
                </a:stretch>
              </p:blipFill>
              <p:spPr>
                <a:xfrm>
                  <a:off x="4877541" y="2933004"/>
                  <a:ext cx="1017360" cy="10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22" name="Ink 21">
                  <a:extLst>
                    <a:ext uri="{FF2B5EF4-FFF2-40B4-BE49-F238E27FC236}">
                      <a16:creationId xmlns:a16="http://schemas.microsoft.com/office/drawing/2014/main" id="{C9534E8E-CB9F-FE63-08F0-142B4B6E0C6F}"/>
                    </a:ext>
                  </a:extLst>
                </p14:cNvPr>
                <p14:cNvContentPartPr/>
                <p14:nvPr/>
              </p14:nvContentPartPr>
              <p14:xfrm>
                <a:off x="4237461" y="2838684"/>
                <a:ext cx="743040" cy="62280"/>
              </p14:xfrm>
            </p:contentPart>
          </mc:Choice>
          <mc:Fallback>
            <p:pic>
              <p:nvPicPr>
                <p:cNvPr id="22" name="Ink 21">
                  <a:extLst>
                    <a:ext uri="{FF2B5EF4-FFF2-40B4-BE49-F238E27FC236}">
                      <a16:creationId xmlns:a16="http://schemas.microsoft.com/office/drawing/2014/main" id="{C9534E8E-CB9F-FE63-08F0-142B4B6E0C6F}"/>
                    </a:ext>
                  </a:extLst>
                </p:cNvPr>
                <p:cNvPicPr/>
                <p:nvPr/>
              </p:nvPicPr>
              <p:blipFill>
                <a:blip r:embed="rId34"/>
                <a:stretch>
                  <a:fillRect/>
                </a:stretch>
              </p:blipFill>
              <p:spPr>
                <a:xfrm>
                  <a:off x="4206141" y="2807364"/>
                  <a:ext cx="805680" cy="124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23" name="Ink 22">
                  <a:extLst>
                    <a:ext uri="{FF2B5EF4-FFF2-40B4-BE49-F238E27FC236}">
                      <a16:creationId xmlns:a16="http://schemas.microsoft.com/office/drawing/2014/main" id="{7E87A772-5F90-B5F3-B21E-45A2DEACD8E0}"/>
                    </a:ext>
                  </a:extLst>
                </p14:cNvPr>
                <p14:cNvContentPartPr/>
                <p14:nvPr/>
              </p14:nvContentPartPr>
              <p14:xfrm>
                <a:off x="4873221" y="3139284"/>
                <a:ext cx="1099440" cy="38160"/>
              </p14:xfrm>
            </p:contentPart>
          </mc:Choice>
          <mc:Fallback>
            <p:pic>
              <p:nvPicPr>
                <p:cNvPr id="23" name="Ink 22">
                  <a:extLst>
                    <a:ext uri="{FF2B5EF4-FFF2-40B4-BE49-F238E27FC236}">
                      <a16:creationId xmlns:a16="http://schemas.microsoft.com/office/drawing/2014/main" id="{7E87A772-5F90-B5F3-B21E-45A2DEACD8E0}"/>
                    </a:ext>
                  </a:extLst>
                </p:cNvPr>
                <p:cNvPicPr/>
                <p:nvPr/>
              </p:nvPicPr>
              <p:blipFill>
                <a:blip r:embed="rId36"/>
                <a:stretch>
                  <a:fillRect/>
                </a:stretch>
              </p:blipFill>
              <p:spPr>
                <a:xfrm>
                  <a:off x="4841901" y="3107964"/>
                  <a:ext cx="1162080" cy="100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24" name="Ink 23">
                  <a:extLst>
                    <a:ext uri="{FF2B5EF4-FFF2-40B4-BE49-F238E27FC236}">
                      <a16:creationId xmlns:a16="http://schemas.microsoft.com/office/drawing/2014/main" id="{D602E7F1-AC2D-00F2-7C09-9A3F38AE0035}"/>
                    </a:ext>
                  </a:extLst>
                </p14:cNvPr>
                <p14:cNvContentPartPr/>
                <p14:nvPr/>
              </p14:nvContentPartPr>
              <p14:xfrm>
                <a:off x="4346901" y="3146484"/>
                <a:ext cx="561600" cy="73800"/>
              </p14:xfrm>
            </p:contentPart>
          </mc:Choice>
          <mc:Fallback>
            <p:pic>
              <p:nvPicPr>
                <p:cNvPr id="24" name="Ink 23">
                  <a:extLst>
                    <a:ext uri="{FF2B5EF4-FFF2-40B4-BE49-F238E27FC236}">
                      <a16:creationId xmlns:a16="http://schemas.microsoft.com/office/drawing/2014/main" id="{D602E7F1-AC2D-00F2-7C09-9A3F38AE0035}"/>
                    </a:ext>
                  </a:extLst>
                </p:cNvPr>
                <p:cNvPicPr/>
                <p:nvPr/>
              </p:nvPicPr>
              <p:blipFill>
                <a:blip r:embed="rId38"/>
                <a:stretch>
                  <a:fillRect/>
                </a:stretch>
              </p:blipFill>
              <p:spPr>
                <a:xfrm>
                  <a:off x="4315581" y="3115164"/>
                  <a:ext cx="624240" cy="1364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25" name="Ink 24">
                <a:extLst>
                  <a:ext uri="{FF2B5EF4-FFF2-40B4-BE49-F238E27FC236}">
                    <a16:creationId xmlns:a16="http://schemas.microsoft.com/office/drawing/2014/main" id="{A39D6BF4-BA3D-1786-2D3B-708FC6309C41}"/>
                  </a:ext>
                </a:extLst>
              </p14:cNvPr>
              <p14:cNvContentPartPr/>
              <p14:nvPr/>
            </p14:nvContentPartPr>
            <p14:xfrm>
              <a:off x="5478021" y="3431964"/>
              <a:ext cx="585720" cy="24120"/>
            </p14:xfrm>
          </p:contentPart>
        </mc:Choice>
        <mc:Fallback>
          <p:pic>
            <p:nvPicPr>
              <p:cNvPr id="25" name="Ink 24">
                <a:extLst>
                  <a:ext uri="{FF2B5EF4-FFF2-40B4-BE49-F238E27FC236}">
                    <a16:creationId xmlns:a16="http://schemas.microsoft.com/office/drawing/2014/main" id="{A39D6BF4-BA3D-1786-2D3B-708FC6309C41}"/>
                  </a:ext>
                </a:extLst>
              </p:cNvPr>
              <p:cNvPicPr/>
              <p:nvPr/>
            </p:nvPicPr>
            <p:blipFill>
              <a:blip r:embed="rId40"/>
              <a:stretch>
                <a:fillRect/>
              </a:stretch>
            </p:blipFill>
            <p:spPr>
              <a:xfrm>
                <a:off x="5446701" y="3400644"/>
                <a:ext cx="648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227E8398-E7D1-8C49-B973-2E9EA0B825FE}"/>
                  </a:ext>
                </a:extLst>
              </p14:cNvPr>
              <p14:cNvContentPartPr/>
              <p14:nvPr/>
            </p14:nvContentPartPr>
            <p14:xfrm>
              <a:off x="4418901" y="3448524"/>
              <a:ext cx="978120" cy="93960"/>
            </p14:xfrm>
          </p:contentPart>
        </mc:Choice>
        <mc:Fallback>
          <p:pic>
            <p:nvPicPr>
              <p:cNvPr id="28" name="Ink 27">
                <a:extLst>
                  <a:ext uri="{FF2B5EF4-FFF2-40B4-BE49-F238E27FC236}">
                    <a16:creationId xmlns:a16="http://schemas.microsoft.com/office/drawing/2014/main" id="{227E8398-E7D1-8C49-B973-2E9EA0B825FE}"/>
                  </a:ext>
                </a:extLst>
              </p:cNvPr>
              <p:cNvPicPr/>
              <p:nvPr/>
            </p:nvPicPr>
            <p:blipFill>
              <a:blip r:embed="rId42"/>
              <a:stretch>
                <a:fillRect/>
              </a:stretch>
            </p:blipFill>
            <p:spPr>
              <a:xfrm>
                <a:off x="4401261" y="3430884"/>
                <a:ext cx="1013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AA8C25E3-E97B-0781-ECE9-694D579797E7}"/>
                  </a:ext>
                </a:extLst>
              </p14:cNvPr>
              <p14:cNvContentPartPr/>
              <p14:nvPr/>
            </p14:nvContentPartPr>
            <p14:xfrm>
              <a:off x="5275701" y="3736524"/>
              <a:ext cx="610200" cy="64080"/>
            </p14:xfrm>
          </p:contentPart>
        </mc:Choice>
        <mc:Fallback>
          <p:pic>
            <p:nvPicPr>
              <p:cNvPr id="29" name="Ink 28">
                <a:extLst>
                  <a:ext uri="{FF2B5EF4-FFF2-40B4-BE49-F238E27FC236}">
                    <a16:creationId xmlns:a16="http://schemas.microsoft.com/office/drawing/2014/main" id="{AA8C25E3-E97B-0781-ECE9-694D579797E7}"/>
                  </a:ext>
                </a:extLst>
              </p:cNvPr>
              <p:cNvPicPr/>
              <p:nvPr/>
            </p:nvPicPr>
            <p:blipFill>
              <a:blip r:embed="rId44"/>
              <a:stretch>
                <a:fillRect/>
              </a:stretch>
            </p:blipFill>
            <p:spPr>
              <a:xfrm>
                <a:off x="5258061" y="3718524"/>
                <a:ext cx="645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B1ED5344-F3E7-B2F8-43B9-ADB820B67450}"/>
                  </a:ext>
                </a:extLst>
              </p14:cNvPr>
              <p14:cNvContentPartPr/>
              <p14:nvPr/>
            </p14:nvContentPartPr>
            <p14:xfrm>
              <a:off x="4457061" y="3729324"/>
              <a:ext cx="803880" cy="63000"/>
            </p14:xfrm>
          </p:contentPart>
        </mc:Choice>
        <mc:Fallback>
          <p:pic>
            <p:nvPicPr>
              <p:cNvPr id="30" name="Ink 29">
                <a:extLst>
                  <a:ext uri="{FF2B5EF4-FFF2-40B4-BE49-F238E27FC236}">
                    <a16:creationId xmlns:a16="http://schemas.microsoft.com/office/drawing/2014/main" id="{B1ED5344-F3E7-B2F8-43B9-ADB820B67450}"/>
                  </a:ext>
                </a:extLst>
              </p:cNvPr>
              <p:cNvPicPr/>
              <p:nvPr/>
            </p:nvPicPr>
            <p:blipFill>
              <a:blip r:embed="rId46"/>
              <a:stretch>
                <a:fillRect/>
              </a:stretch>
            </p:blipFill>
            <p:spPr>
              <a:xfrm>
                <a:off x="4439421" y="3711684"/>
                <a:ext cx="839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Ink 32">
                <a:extLst>
                  <a:ext uri="{FF2B5EF4-FFF2-40B4-BE49-F238E27FC236}">
                    <a16:creationId xmlns:a16="http://schemas.microsoft.com/office/drawing/2014/main" id="{FF20AA01-1500-7FCC-7B51-AFCF5ABF7265}"/>
                  </a:ext>
                </a:extLst>
              </p14:cNvPr>
              <p14:cNvContentPartPr/>
              <p14:nvPr/>
            </p14:nvContentPartPr>
            <p14:xfrm>
              <a:off x="5847021" y="3236124"/>
              <a:ext cx="198000" cy="649800"/>
            </p14:xfrm>
          </p:contentPart>
        </mc:Choice>
        <mc:Fallback>
          <p:pic>
            <p:nvPicPr>
              <p:cNvPr id="33" name="Ink 32">
                <a:extLst>
                  <a:ext uri="{FF2B5EF4-FFF2-40B4-BE49-F238E27FC236}">
                    <a16:creationId xmlns:a16="http://schemas.microsoft.com/office/drawing/2014/main" id="{FF20AA01-1500-7FCC-7B51-AFCF5ABF7265}"/>
                  </a:ext>
                </a:extLst>
              </p:cNvPr>
              <p:cNvPicPr/>
              <p:nvPr/>
            </p:nvPicPr>
            <p:blipFill>
              <a:blip r:embed="rId48"/>
              <a:stretch>
                <a:fillRect/>
              </a:stretch>
            </p:blipFill>
            <p:spPr>
              <a:xfrm>
                <a:off x="5829021" y="3218484"/>
                <a:ext cx="233640" cy="685440"/>
              </a:xfrm>
              <a:prstGeom prst="rect">
                <a:avLst/>
              </a:prstGeom>
            </p:spPr>
          </p:pic>
        </mc:Fallback>
      </mc:AlternateContent>
      <p:grpSp>
        <p:nvGrpSpPr>
          <p:cNvPr id="39" name="Group 38">
            <a:extLst>
              <a:ext uri="{FF2B5EF4-FFF2-40B4-BE49-F238E27FC236}">
                <a16:creationId xmlns:a16="http://schemas.microsoft.com/office/drawing/2014/main" id="{E83046DE-2F42-AD8E-F29D-3718FB10C8B7}"/>
              </a:ext>
            </a:extLst>
          </p:cNvPr>
          <p:cNvGrpSpPr/>
          <p:nvPr/>
        </p:nvGrpSpPr>
        <p:grpSpPr>
          <a:xfrm>
            <a:off x="4117581" y="3214884"/>
            <a:ext cx="344520" cy="590400"/>
            <a:chOff x="4117581" y="3214884"/>
            <a:chExt cx="344520" cy="590400"/>
          </a:xfrm>
        </p:grpSpPr>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A0BF3459-BED7-EF34-6254-EA18A263B19D}"/>
                    </a:ext>
                  </a:extLst>
                </p14:cNvPr>
                <p14:cNvContentPartPr/>
                <p14:nvPr/>
              </p14:nvContentPartPr>
              <p14:xfrm>
                <a:off x="4368501" y="3214884"/>
                <a:ext cx="93600" cy="538560"/>
              </p14:xfrm>
            </p:contentPart>
          </mc:Choice>
          <mc:Fallback>
            <p:pic>
              <p:nvPicPr>
                <p:cNvPr id="32" name="Ink 31">
                  <a:extLst>
                    <a:ext uri="{FF2B5EF4-FFF2-40B4-BE49-F238E27FC236}">
                      <a16:creationId xmlns:a16="http://schemas.microsoft.com/office/drawing/2014/main" id="{A0BF3459-BED7-EF34-6254-EA18A263B19D}"/>
                    </a:ext>
                  </a:extLst>
                </p:cNvPr>
                <p:cNvPicPr/>
                <p:nvPr/>
              </p:nvPicPr>
              <p:blipFill>
                <a:blip r:embed="rId50"/>
                <a:stretch>
                  <a:fillRect/>
                </a:stretch>
              </p:blipFill>
              <p:spPr>
                <a:xfrm>
                  <a:off x="4350501" y="3197244"/>
                  <a:ext cx="12924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Ink 34">
                  <a:extLst>
                    <a:ext uri="{FF2B5EF4-FFF2-40B4-BE49-F238E27FC236}">
                      <a16:creationId xmlns:a16="http://schemas.microsoft.com/office/drawing/2014/main" id="{89363515-85FC-4860-22D6-B55DC21E01AE}"/>
                    </a:ext>
                  </a:extLst>
                </p14:cNvPr>
                <p14:cNvContentPartPr/>
                <p14:nvPr/>
              </p14:nvContentPartPr>
              <p14:xfrm>
                <a:off x="4173021" y="3568044"/>
                <a:ext cx="140040" cy="180720"/>
              </p14:xfrm>
            </p:contentPart>
          </mc:Choice>
          <mc:Fallback>
            <p:pic>
              <p:nvPicPr>
                <p:cNvPr id="35" name="Ink 34">
                  <a:extLst>
                    <a:ext uri="{FF2B5EF4-FFF2-40B4-BE49-F238E27FC236}">
                      <a16:creationId xmlns:a16="http://schemas.microsoft.com/office/drawing/2014/main" id="{89363515-85FC-4860-22D6-B55DC21E01AE}"/>
                    </a:ext>
                  </a:extLst>
                </p:cNvPr>
                <p:cNvPicPr/>
                <p:nvPr/>
              </p:nvPicPr>
              <p:blipFill>
                <a:blip r:embed="rId52"/>
                <a:stretch>
                  <a:fillRect/>
                </a:stretch>
              </p:blipFill>
              <p:spPr>
                <a:xfrm>
                  <a:off x="4155381" y="3550044"/>
                  <a:ext cx="175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Ink 35">
                  <a:extLst>
                    <a:ext uri="{FF2B5EF4-FFF2-40B4-BE49-F238E27FC236}">
                      <a16:creationId xmlns:a16="http://schemas.microsoft.com/office/drawing/2014/main" id="{9C6F60F9-9A5F-D422-EF44-4533FF8F20AA}"/>
                    </a:ext>
                  </a:extLst>
                </p14:cNvPr>
                <p14:cNvContentPartPr/>
                <p14:nvPr/>
              </p14:nvContentPartPr>
              <p14:xfrm>
                <a:off x="4182381" y="3455724"/>
                <a:ext cx="118440" cy="340920"/>
              </p14:xfrm>
            </p:contentPart>
          </mc:Choice>
          <mc:Fallback>
            <p:pic>
              <p:nvPicPr>
                <p:cNvPr id="36" name="Ink 35">
                  <a:extLst>
                    <a:ext uri="{FF2B5EF4-FFF2-40B4-BE49-F238E27FC236}">
                      <a16:creationId xmlns:a16="http://schemas.microsoft.com/office/drawing/2014/main" id="{9C6F60F9-9A5F-D422-EF44-4533FF8F20AA}"/>
                    </a:ext>
                  </a:extLst>
                </p:cNvPr>
                <p:cNvPicPr/>
                <p:nvPr/>
              </p:nvPicPr>
              <p:blipFill>
                <a:blip r:embed="rId54"/>
                <a:stretch>
                  <a:fillRect/>
                </a:stretch>
              </p:blipFill>
              <p:spPr>
                <a:xfrm>
                  <a:off x="4164741" y="3438084"/>
                  <a:ext cx="15408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Ink 36">
                  <a:extLst>
                    <a:ext uri="{FF2B5EF4-FFF2-40B4-BE49-F238E27FC236}">
                      <a16:creationId xmlns:a16="http://schemas.microsoft.com/office/drawing/2014/main" id="{9722B208-C38D-4687-E9ED-C695B418DE0B}"/>
                    </a:ext>
                  </a:extLst>
                </p14:cNvPr>
                <p14:cNvContentPartPr/>
                <p14:nvPr/>
              </p14:nvContentPartPr>
              <p14:xfrm>
                <a:off x="4173381" y="3461844"/>
                <a:ext cx="112680" cy="343440"/>
              </p14:xfrm>
            </p:contentPart>
          </mc:Choice>
          <mc:Fallback>
            <p:pic>
              <p:nvPicPr>
                <p:cNvPr id="37" name="Ink 36">
                  <a:extLst>
                    <a:ext uri="{FF2B5EF4-FFF2-40B4-BE49-F238E27FC236}">
                      <a16:creationId xmlns:a16="http://schemas.microsoft.com/office/drawing/2014/main" id="{9722B208-C38D-4687-E9ED-C695B418DE0B}"/>
                    </a:ext>
                  </a:extLst>
                </p:cNvPr>
                <p:cNvPicPr/>
                <p:nvPr/>
              </p:nvPicPr>
              <p:blipFill>
                <a:blip r:embed="rId56"/>
                <a:stretch>
                  <a:fillRect/>
                </a:stretch>
              </p:blipFill>
              <p:spPr>
                <a:xfrm>
                  <a:off x="4155741" y="3444204"/>
                  <a:ext cx="14832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Ink 37">
                  <a:extLst>
                    <a:ext uri="{FF2B5EF4-FFF2-40B4-BE49-F238E27FC236}">
                      <a16:creationId xmlns:a16="http://schemas.microsoft.com/office/drawing/2014/main" id="{97B748D7-9D77-9659-A845-A75274D00536}"/>
                    </a:ext>
                  </a:extLst>
                </p14:cNvPr>
                <p14:cNvContentPartPr/>
                <p14:nvPr/>
              </p14:nvContentPartPr>
              <p14:xfrm>
                <a:off x="4117581" y="3597564"/>
                <a:ext cx="217800" cy="51840"/>
              </p14:xfrm>
            </p:contentPart>
          </mc:Choice>
          <mc:Fallback>
            <p:pic>
              <p:nvPicPr>
                <p:cNvPr id="38" name="Ink 37">
                  <a:extLst>
                    <a:ext uri="{FF2B5EF4-FFF2-40B4-BE49-F238E27FC236}">
                      <a16:creationId xmlns:a16="http://schemas.microsoft.com/office/drawing/2014/main" id="{97B748D7-9D77-9659-A845-A75274D00536}"/>
                    </a:ext>
                  </a:extLst>
                </p:cNvPr>
                <p:cNvPicPr/>
                <p:nvPr/>
              </p:nvPicPr>
              <p:blipFill>
                <a:blip r:embed="rId58"/>
                <a:stretch>
                  <a:fillRect/>
                </a:stretch>
              </p:blipFill>
              <p:spPr>
                <a:xfrm>
                  <a:off x="4099581" y="3579924"/>
                  <a:ext cx="253440" cy="87480"/>
                </a:xfrm>
                <a:prstGeom prst="rect">
                  <a:avLst/>
                </a:prstGeom>
              </p:spPr>
            </p:pic>
          </mc:Fallback>
        </mc:AlternateContent>
      </p:grpSp>
    </p:spTree>
    <p:extLst>
      <p:ext uri="{BB962C8B-B14F-4D97-AF65-F5344CB8AC3E}">
        <p14:creationId xmlns:p14="http://schemas.microsoft.com/office/powerpoint/2010/main" val="355778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373124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2" name="TextBox 1">
            <a:extLst>
              <a:ext uri="{FF2B5EF4-FFF2-40B4-BE49-F238E27FC236}">
                <a16:creationId xmlns:a16="http://schemas.microsoft.com/office/drawing/2014/main" id="{6DAEDCD9-1883-29A2-69DD-37A38BF3E58B}"/>
              </a:ext>
            </a:extLst>
          </p:cNvPr>
          <p:cNvSpPr txBox="1"/>
          <p:nvPr/>
        </p:nvSpPr>
        <p:spPr>
          <a:xfrm>
            <a:off x="422893" y="162173"/>
            <a:ext cx="2374985" cy="369332"/>
          </a:xfrm>
          <a:prstGeom prst="rect">
            <a:avLst/>
          </a:prstGeom>
          <a:noFill/>
        </p:spPr>
        <p:txBody>
          <a:bodyPr wrap="square" rtlCol="0">
            <a:spAutoFit/>
          </a:bodyPr>
          <a:lstStyle/>
          <a:p>
            <a:r>
              <a:rPr lang="en-US" dirty="0">
                <a:solidFill>
                  <a:srgbClr val="FFFF00"/>
                </a:solidFill>
              </a:rPr>
              <a:t>Isaiah 24:19</a:t>
            </a:r>
          </a:p>
        </p:txBody>
      </p:sp>
      <p:sp>
        <p:nvSpPr>
          <p:cNvPr id="5" name="TextBox 4">
            <a:extLst>
              <a:ext uri="{FF2B5EF4-FFF2-40B4-BE49-F238E27FC236}">
                <a16:creationId xmlns:a16="http://schemas.microsoft.com/office/drawing/2014/main" id="{EB4B2794-07ED-28BD-D3D4-8483F450F59A}"/>
              </a:ext>
            </a:extLst>
          </p:cNvPr>
          <p:cNvSpPr txBox="1"/>
          <p:nvPr/>
        </p:nvSpPr>
        <p:spPr>
          <a:xfrm>
            <a:off x="269470" y="743819"/>
            <a:ext cx="9641644" cy="1754326"/>
          </a:xfrm>
          <a:prstGeom prst="rect">
            <a:avLst/>
          </a:prstGeom>
          <a:noFill/>
        </p:spPr>
        <p:txBody>
          <a:bodyPr wrap="square">
            <a:spAutoFit/>
          </a:bodyPr>
          <a:lstStyle/>
          <a:p>
            <a:pPr algn="ctr" rtl="1">
              <a:spcBef>
                <a:spcPts val="0"/>
              </a:spcBef>
              <a:spcAft>
                <a:spcPts val="0"/>
              </a:spcAft>
            </a:pPr>
            <a:r>
              <a:rPr lang="he-IL" sz="3600" dirty="0">
                <a:solidFill>
                  <a:srgbClr val="92D050"/>
                </a:solidFill>
                <a:cs typeface="+mj-cs"/>
              </a:rPr>
              <a:t>רֹעָה הִתְרֹעֲעָה הָאָרֶץ</a:t>
            </a:r>
            <a:endParaRPr lang="en-US" sz="3600" b="0" i="0" u="none" strike="noStrike" dirty="0">
              <a:solidFill>
                <a:srgbClr val="92D050"/>
              </a:solidFill>
              <a:effectLst/>
              <a:latin typeface="Arial" panose="020B0604020202020204" pitchFamily="34" charset="0"/>
              <a:cs typeface="+mj-cs"/>
            </a:endParaRPr>
          </a:p>
          <a:p>
            <a:pPr algn="ctr" rtl="1">
              <a:spcBef>
                <a:spcPts val="0"/>
              </a:spcBef>
              <a:spcAft>
                <a:spcPts val="0"/>
              </a:spcAft>
            </a:pPr>
            <a:r>
              <a:rPr lang="he-IL" sz="3600" b="0" i="0" u="none" strike="noStrike" dirty="0">
                <a:solidFill>
                  <a:srgbClr val="FFFF00"/>
                </a:solidFill>
                <a:effectLst/>
                <a:latin typeface="Arial" panose="020B0604020202020204" pitchFamily="34" charset="0"/>
                <a:cs typeface="+mj-cs"/>
              </a:rPr>
              <a:t>פּוֹר הִתְפּוֹרְרָה אֶרֶץ</a:t>
            </a:r>
            <a:endParaRPr lang="he-IL" sz="3600" b="0" dirty="0">
              <a:solidFill>
                <a:srgbClr val="FFFF00"/>
              </a:solidFill>
              <a:effectLst/>
              <a:cs typeface="+mj-cs"/>
            </a:endParaRPr>
          </a:p>
          <a:p>
            <a:pPr algn="ctr" rtl="1">
              <a:spcBef>
                <a:spcPts val="0"/>
              </a:spcBef>
              <a:spcAft>
                <a:spcPts val="0"/>
              </a:spcAft>
            </a:pPr>
            <a:r>
              <a:rPr lang="he-IL" sz="3600" b="0" i="0" u="none" strike="noStrike" dirty="0">
                <a:solidFill>
                  <a:srgbClr val="FFC000"/>
                </a:solidFill>
                <a:effectLst/>
                <a:latin typeface="Arial" panose="020B0604020202020204" pitchFamily="34" charset="0"/>
                <a:cs typeface="+mj-cs"/>
              </a:rPr>
              <a:t>מוֹט הִתְמוֹטְטָה אָרֶץ</a:t>
            </a:r>
            <a:endParaRPr lang="he-IL" sz="3600" b="0" dirty="0">
              <a:solidFill>
                <a:srgbClr val="FFC000"/>
              </a:solidFill>
              <a:effectLst/>
              <a:cs typeface="+mj-cs"/>
            </a:endParaRPr>
          </a:p>
        </p:txBody>
      </p:sp>
      <p:sp>
        <p:nvSpPr>
          <p:cNvPr id="3" name="TextBox 2">
            <a:extLst>
              <a:ext uri="{FF2B5EF4-FFF2-40B4-BE49-F238E27FC236}">
                <a16:creationId xmlns:a16="http://schemas.microsoft.com/office/drawing/2014/main" id="{676F4A82-0668-9576-97D1-9430DCCE2379}"/>
              </a:ext>
            </a:extLst>
          </p:cNvPr>
          <p:cNvSpPr txBox="1"/>
          <p:nvPr/>
        </p:nvSpPr>
        <p:spPr>
          <a:xfrm>
            <a:off x="6824695" y="904670"/>
            <a:ext cx="1768244" cy="369332"/>
          </a:xfrm>
          <a:prstGeom prst="rect">
            <a:avLst/>
          </a:prstGeom>
          <a:noFill/>
        </p:spPr>
        <p:txBody>
          <a:bodyPr wrap="square" rtlCol="0">
            <a:spAutoFit/>
          </a:bodyPr>
          <a:lstStyle/>
          <a:p>
            <a:r>
              <a:rPr lang="en-US" dirty="0">
                <a:solidFill>
                  <a:srgbClr val="92D050"/>
                </a:solidFill>
              </a:rPr>
              <a:t>Smash, Shatter</a:t>
            </a:r>
          </a:p>
        </p:txBody>
      </p:sp>
      <p:sp>
        <p:nvSpPr>
          <p:cNvPr id="4" name="TextBox 3">
            <a:extLst>
              <a:ext uri="{FF2B5EF4-FFF2-40B4-BE49-F238E27FC236}">
                <a16:creationId xmlns:a16="http://schemas.microsoft.com/office/drawing/2014/main" id="{A44749B7-DBEE-47B8-2B6A-8ED6D6B9EEF2}"/>
              </a:ext>
            </a:extLst>
          </p:cNvPr>
          <p:cNvSpPr txBox="1"/>
          <p:nvPr/>
        </p:nvSpPr>
        <p:spPr>
          <a:xfrm>
            <a:off x="6824695" y="1486316"/>
            <a:ext cx="2216359" cy="369332"/>
          </a:xfrm>
          <a:prstGeom prst="rect">
            <a:avLst/>
          </a:prstGeom>
          <a:noFill/>
        </p:spPr>
        <p:txBody>
          <a:bodyPr wrap="square" rtlCol="0">
            <a:spAutoFit/>
          </a:bodyPr>
          <a:lstStyle/>
          <a:p>
            <a:r>
              <a:rPr lang="en-US" dirty="0">
                <a:solidFill>
                  <a:srgbClr val="FFFF00"/>
                </a:solidFill>
              </a:rPr>
              <a:t>Totter back and forth</a:t>
            </a:r>
          </a:p>
        </p:txBody>
      </p:sp>
      <p:sp>
        <p:nvSpPr>
          <p:cNvPr id="7" name="TextBox 6">
            <a:extLst>
              <a:ext uri="{FF2B5EF4-FFF2-40B4-BE49-F238E27FC236}">
                <a16:creationId xmlns:a16="http://schemas.microsoft.com/office/drawing/2014/main" id="{99989883-A17F-0BC9-DE36-FAF1AC1C7D75}"/>
              </a:ext>
            </a:extLst>
          </p:cNvPr>
          <p:cNvSpPr txBox="1"/>
          <p:nvPr/>
        </p:nvSpPr>
        <p:spPr>
          <a:xfrm>
            <a:off x="6824695" y="2013937"/>
            <a:ext cx="1768244" cy="369332"/>
          </a:xfrm>
          <a:prstGeom prst="rect">
            <a:avLst/>
          </a:prstGeom>
          <a:noFill/>
        </p:spPr>
        <p:txBody>
          <a:bodyPr wrap="square" rtlCol="0">
            <a:spAutoFit/>
          </a:bodyPr>
          <a:lstStyle/>
          <a:p>
            <a:r>
              <a:rPr lang="en-US" dirty="0">
                <a:solidFill>
                  <a:srgbClr val="FFC000"/>
                </a:solidFill>
              </a:rPr>
              <a:t>stagger</a:t>
            </a:r>
          </a:p>
        </p:txBody>
      </p:sp>
      <p:grpSp>
        <p:nvGrpSpPr>
          <p:cNvPr id="40" name="Group 39">
            <a:extLst>
              <a:ext uri="{FF2B5EF4-FFF2-40B4-BE49-F238E27FC236}">
                <a16:creationId xmlns:a16="http://schemas.microsoft.com/office/drawing/2014/main" id="{2871649F-C174-3738-E1CF-D4CEC4CB0843}"/>
              </a:ext>
            </a:extLst>
          </p:cNvPr>
          <p:cNvGrpSpPr/>
          <p:nvPr/>
        </p:nvGrpSpPr>
        <p:grpSpPr>
          <a:xfrm>
            <a:off x="3708981" y="1297884"/>
            <a:ext cx="4809960" cy="2217960"/>
            <a:chOff x="3708981" y="1297884"/>
            <a:chExt cx="4809960" cy="2217960"/>
          </a:xfrm>
        </p:grpSpPr>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75839A76-2AFF-5292-98EE-70204772C842}"/>
                    </a:ext>
                  </a:extLst>
                </p14:cNvPr>
                <p14:cNvContentPartPr/>
                <p14:nvPr/>
              </p14:nvContentPartPr>
              <p14:xfrm>
                <a:off x="6038541" y="1297884"/>
                <a:ext cx="515880" cy="63000"/>
              </p14:xfrm>
            </p:contentPart>
          </mc:Choice>
          <mc:Fallback>
            <p:pic>
              <p:nvPicPr>
                <p:cNvPr id="9" name="Ink 8">
                  <a:extLst>
                    <a:ext uri="{FF2B5EF4-FFF2-40B4-BE49-F238E27FC236}">
                      <a16:creationId xmlns:a16="http://schemas.microsoft.com/office/drawing/2014/main" id="{75839A76-2AFF-5292-98EE-70204772C842}"/>
                    </a:ext>
                  </a:extLst>
                </p:cNvPr>
                <p:cNvPicPr/>
                <p:nvPr/>
              </p:nvPicPr>
              <p:blipFill>
                <a:blip r:embed="rId5"/>
                <a:stretch>
                  <a:fillRect/>
                </a:stretch>
              </p:blipFill>
              <p:spPr>
                <a:xfrm>
                  <a:off x="6020541" y="1279884"/>
                  <a:ext cx="551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097A2A01-BAE0-A3D1-6325-3B5B32820894}"/>
                    </a:ext>
                  </a:extLst>
                </p14:cNvPr>
                <p14:cNvContentPartPr/>
                <p14:nvPr/>
              </p14:nvContentPartPr>
              <p14:xfrm>
                <a:off x="7065621" y="1318764"/>
                <a:ext cx="78120" cy="51840"/>
              </p14:xfrm>
            </p:contentPart>
          </mc:Choice>
          <mc:Fallback>
            <p:pic>
              <p:nvPicPr>
                <p:cNvPr id="11" name="Ink 10">
                  <a:extLst>
                    <a:ext uri="{FF2B5EF4-FFF2-40B4-BE49-F238E27FC236}">
                      <a16:creationId xmlns:a16="http://schemas.microsoft.com/office/drawing/2014/main" id="{097A2A01-BAE0-A3D1-6325-3B5B32820894}"/>
                    </a:ext>
                  </a:extLst>
                </p:cNvPr>
                <p:cNvPicPr/>
                <p:nvPr/>
              </p:nvPicPr>
              <p:blipFill>
                <a:blip r:embed="rId7"/>
                <a:stretch>
                  <a:fillRect/>
                </a:stretch>
              </p:blipFill>
              <p:spPr>
                <a:xfrm>
                  <a:off x="7047981" y="1301124"/>
                  <a:ext cx="113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3D4C46C3-640E-96A0-A6F8-392A29677DC5}"/>
                    </a:ext>
                  </a:extLst>
                </p14:cNvPr>
                <p14:cNvContentPartPr/>
                <p14:nvPr/>
              </p14:nvContentPartPr>
              <p14:xfrm>
                <a:off x="4707981" y="1341804"/>
                <a:ext cx="1094400" cy="61920"/>
              </p14:xfrm>
            </p:contentPart>
          </mc:Choice>
          <mc:Fallback>
            <p:pic>
              <p:nvPicPr>
                <p:cNvPr id="12" name="Ink 11">
                  <a:extLst>
                    <a:ext uri="{FF2B5EF4-FFF2-40B4-BE49-F238E27FC236}">
                      <a16:creationId xmlns:a16="http://schemas.microsoft.com/office/drawing/2014/main" id="{3D4C46C3-640E-96A0-A6F8-392A29677DC5}"/>
                    </a:ext>
                  </a:extLst>
                </p:cNvPr>
                <p:cNvPicPr/>
                <p:nvPr/>
              </p:nvPicPr>
              <p:blipFill>
                <a:blip r:embed="rId9"/>
                <a:stretch>
                  <a:fillRect/>
                </a:stretch>
              </p:blipFill>
              <p:spPr>
                <a:xfrm>
                  <a:off x="4690341" y="1324164"/>
                  <a:ext cx="1130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016D9977-E2C5-0395-51C9-1036BDDB9024}"/>
                    </a:ext>
                  </a:extLst>
                </p14:cNvPr>
                <p14:cNvContentPartPr/>
                <p14:nvPr/>
              </p14:nvContentPartPr>
              <p14:xfrm>
                <a:off x="3777381" y="1370244"/>
                <a:ext cx="513360" cy="78120"/>
              </p14:xfrm>
            </p:contentPart>
          </mc:Choice>
          <mc:Fallback>
            <p:pic>
              <p:nvPicPr>
                <p:cNvPr id="13" name="Ink 12">
                  <a:extLst>
                    <a:ext uri="{FF2B5EF4-FFF2-40B4-BE49-F238E27FC236}">
                      <a16:creationId xmlns:a16="http://schemas.microsoft.com/office/drawing/2014/main" id="{016D9977-E2C5-0395-51C9-1036BDDB9024}"/>
                    </a:ext>
                  </a:extLst>
                </p:cNvPr>
                <p:cNvPicPr/>
                <p:nvPr/>
              </p:nvPicPr>
              <p:blipFill>
                <a:blip r:embed="rId11"/>
                <a:stretch>
                  <a:fillRect/>
                </a:stretch>
              </p:blipFill>
              <p:spPr>
                <a:xfrm>
                  <a:off x="3759741" y="1352604"/>
                  <a:ext cx="549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74327DF7-7B81-EF24-CD9B-E877DA7BC6EB}"/>
                    </a:ext>
                  </a:extLst>
                </p14:cNvPr>
                <p14:cNvContentPartPr/>
                <p14:nvPr/>
              </p14:nvContentPartPr>
              <p14:xfrm>
                <a:off x="6064821" y="1855524"/>
                <a:ext cx="280080" cy="50040"/>
              </p14:xfrm>
            </p:contentPart>
          </mc:Choice>
          <mc:Fallback>
            <p:pic>
              <p:nvPicPr>
                <p:cNvPr id="15" name="Ink 14">
                  <a:extLst>
                    <a:ext uri="{FF2B5EF4-FFF2-40B4-BE49-F238E27FC236}">
                      <a16:creationId xmlns:a16="http://schemas.microsoft.com/office/drawing/2014/main" id="{74327DF7-7B81-EF24-CD9B-E877DA7BC6EB}"/>
                    </a:ext>
                  </a:extLst>
                </p:cNvPr>
                <p:cNvPicPr/>
                <p:nvPr/>
              </p:nvPicPr>
              <p:blipFill>
                <a:blip r:embed="rId13"/>
                <a:stretch>
                  <a:fillRect/>
                </a:stretch>
              </p:blipFill>
              <p:spPr>
                <a:xfrm>
                  <a:off x="6046821" y="1837524"/>
                  <a:ext cx="315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6DD5C082-0255-B850-80C9-D845502ECFB8}"/>
                    </a:ext>
                  </a:extLst>
                </p14:cNvPr>
                <p14:cNvContentPartPr/>
                <p14:nvPr/>
              </p14:nvContentPartPr>
              <p14:xfrm>
                <a:off x="4611141" y="1964964"/>
                <a:ext cx="1156680" cy="43200"/>
              </p14:xfrm>
            </p:contentPart>
          </mc:Choice>
          <mc:Fallback>
            <p:pic>
              <p:nvPicPr>
                <p:cNvPr id="16" name="Ink 15">
                  <a:extLst>
                    <a:ext uri="{FF2B5EF4-FFF2-40B4-BE49-F238E27FC236}">
                      <a16:creationId xmlns:a16="http://schemas.microsoft.com/office/drawing/2014/main" id="{6DD5C082-0255-B850-80C9-D845502ECFB8}"/>
                    </a:ext>
                  </a:extLst>
                </p:cNvPr>
                <p:cNvPicPr/>
                <p:nvPr/>
              </p:nvPicPr>
              <p:blipFill>
                <a:blip r:embed="rId15"/>
                <a:stretch>
                  <a:fillRect/>
                </a:stretch>
              </p:blipFill>
              <p:spPr>
                <a:xfrm>
                  <a:off x="4593501" y="1946964"/>
                  <a:ext cx="1192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E0C113B4-A6F1-FD76-1B82-AC92D5891D9A}"/>
                    </a:ext>
                  </a:extLst>
                </p14:cNvPr>
                <p14:cNvContentPartPr/>
                <p14:nvPr/>
              </p14:nvContentPartPr>
              <p14:xfrm>
                <a:off x="3708981" y="2008524"/>
                <a:ext cx="563400" cy="43200"/>
              </p14:xfrm>
            </p:contentPart>
          </mc:Choice>
          <mc:Fallback>
            <p:pic>
              <p:nvPicPr>
                <p:cNvPr id="18" name="Ink 17">
                  <a:extLst>
                    <a:ext uri="{FF2B5EF4-FFF2-40B4-BE49-F238E27FC236}">
                      <a16:creationId xmlns:a16="http://schemas.microsoft.com/office/drawing/2014/main" id="{E0C113B4-A6F1-FD76-1B82-AC92D5891D9A}"/>
                    </a:ext>
                  </a:extLst>
                </p:cNvPr>
                <p:cNvPicPr/>
                <p:nvPr/>
              </p:nvPicPr>
              <p:blipFill>
                <a:blip r:embed="rId17"/>
                <a:stretch>
                  <a:fillRect/>
                </a:stretch>
              </p:blipFill>
              <p:spPr>
                <a:xfrm>
                  <a:off x="3691341" y="1990524"/>
                  <a:ext cx="599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48999581-5F52-986B-551A-F11DDEA86405}"/>
                    </a:ext>
                  </a:extLst>
                </p14:cNvPr>
                <p14:cNvContentPartPr/>
                <p14:nvPr/>
              </p14:nvContentPartPr>
              <p14:xfrm>
                <a:off x="6112341" y="2417844"/>
                <a:ext cx="347400" cy="67320"/>
              </p14:xfrm>
            </p:contentPart>
          </mc:Choice>
          <mc:Fallback>
            <p:pic>
              <p:nvPicPr>
                <p:cNvPr id="20" name="Ink 19">
                  <a:extLst>
                    <a:ext uri="{FF2B5EF4-FFF2-40B4-BE49-F238E27FC236}">
                      <a16:creationId xmlns:a16="http://schemas.microsoft.com/office/drawing/2014/main" id="{48999581-5F52-986B-551A-F11DDEA86405}"/>
                    </a:ext>
                  </a:extLst>
                </p:cNvPr>
                <p:cNvPicPr/>
                <p:nvPr/>
              </p:nvPicPr>
              <p:blipFill>
                <a:blip r:embed="rId19"/>
                <a:stretch>
                  <a:fillRect/>
                </a:stretch>
              </p:blipFill>
              <p:spPr>
                <a:xfrm>
                  <a:off x="6094341" y="2399844"/>
                  <a:ext cx="383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Ink 20">
                  <a:extLst>
                    <a:ext uri="{FF2B5EF4-FFF2-40B4-BE49-F238E27FC236}">
                      <a16:creationId xmlns:a16="http://schemas.microsoft.com/office/drawing/2014/main" id="{82881A91-0CD7-103F-D6CE-8E2229931D6F}"/>
                    </a:ext>
                  </a:extLst>
                </p14:cNvPr>
                <p14:cNvContentPartPr/>
                <p14:nvPr/>
              </p14:nvContentPartPr>
              <p14:xfrm>
                <a:off x="4685661" y="2522964"/>
                <a:ext cx="1175400" cy="48600"/>
              </p14:xfrm>
            </p:contentPart>
          </mc:Choice>
          <mc:Fallback>
            <p:pic>
              <p:nvPicPr>
                <p:cNvPr id="21" name="Ink 20">
                  <a:extLst>
                    <a:ext uri="{FF2B5EF4-FFF2-40B4-BE49-F238E27FC236}">
                      <a16:creationId xmlns:a16="http://schemas.microsoft.com/office/drawing/2014/main" id="{82881A91-0CD7-103F-D6CE-8E2229931D6F}"/>
                    </a:ext>
                  </a:extLst>
                </p:cNvPr>
                <p:cNvPicPr/>
                <p:nvPr/>
              </p:nvPicPr>
              <p:blipFill>
                <a:blip r:embed="rId21"/>
                <a:stretch>
                  <a:fillRect/>
                </a:stretch>
              </p:blipFill>
              <p:spPr>
                <a:xfrm>
                  <a:off x="4668021" y="2504964"/>
                  <a:ext cx="1211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Ink 21">
                  <a:extLst>
                    <a:ext uri="{FF2B5EF4-FFF2-40B4-BE49-F238E27FC236}">
                      <a16:creationId xmlns:a16="http://schemas.microsoft.com/office/drawing/2014/main" id="{C386B9C2-95D5-2D9E-90F7-2A19B4157AC4}"/>
                    </a:ext>
                  </a:extLst>
                </p14:cNvPr>
                <p14:cNvContentPartPr/>
                <p14:nvPr/>
              </p14:nvContentPartPr>
              <p14:xfrm>
                <a:off x="3711141" y="2563284"/>
                <a:ext cx="537480" cy="23760"/>
              </p14:xfrm>
            </p:contentPart>
          </mc:Choice>
          <mc:Fallback>
            <p:pic>
              <p:nvPicPr>
                <p:cNvPr id="22" name="Ink 21">
                  <a:extLst>
                    <a:ext uri="{FF2B5EF4-FFF2-40B4-BE49-F238E27FC236}">
                      <a16:creationId xmlns:a16="http://schemas.microsoft.com/office/drawing/2014/main" id="{C386B9C2-95D5-2D9E-90F7-2A19B4157AC4}"/>
                    </a:ext>
                  </a:extLst>
                </p:cNvPr>
                <p:cNvPicPr/>
                <p:nvPr/>
              </p:nvPicPr>
              <p:blipFill>
                <a:blip r:embed="rId23"/>
                <a:stretch>
                  <a:fillRect/>
                </a:stretch>
              </p:blipFill>
              <p:spPr>
                <a:xfrm>
                  <a:off x="3693501" y="2545644"/>
                  <a:ext cx="573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Ink 23">
                  <a:extLst>
                    <a:ext uri="{FF2B5EF4-FFF2-40B4-BE49-F238E27FC236}">
                      <a16:creationId xmlns:a16="http://schemas.microsoft.com/office/drawing/2014/main" id="{354FCB13-184C-1FDD-30A9-0855F8E68C27}"/>
                    </a:ext>
                  </a:extLst>
                </p14:cNvPr>
                <p14:cNvContentPartPr/>
                <p14:nvPr/>
              </p14:nvContentPartPr>
              <p14:xfrm>
                <a:off x="6572781" y="2370684"/>
                <a:ext cx="19440" cy="65520"/>
              </p14:xfrm>
            </p:contentPart>
          </mc:Choice>
          <mc:Fallback>
            <p:pic>
              <p:nvPicPr>
                <p:cNvPr id="24" name="Ink 23">
                  <a:extLst>
                    <a:ext uri="{FF2B5EF4-FFF2-40B4-BE49-F238E27FC236}">
                      <a16:creationId xmlns:a16="http://schemas.microsoft.com/office/drawing/2014/main" id="{354FCB13-184C-1FDD-30A9-0855F8E68C27}"/>
                    </a:ext>
                  </a:extLst>
                </p:cNvPr>
                <p:cNvPicPr/>
                <p:nvPr/>
              </p:nvPicPr>
              <p:blipFill>
                <a:blip r:embed="rId25"/>
                <a:stretch>
                  <a:fillRect/>
                </a:stretch>
              </p:blipFill>
              <p:spPr>
                <a:xfrm>
                  <a:off x="6554781" y="2353044"/>
                  <a:ext cx="55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7A6401F9-C446-5984-6A06-3682D62991EB}"/>
                    </a:ext>
                  </a:extLst>
                </p14:cNvPr>
                <p14:cNvContentPartPr/>
                <p14:nvPr/>
              </p14:nvContentPartPr>
              <p14:xfrm>
                <a:off x="5855301" y="1397964"/>
                <a:ext cx="728280" cy="1222560"/>
              </p14:xfrm>
            </p:contentPart>
          </mc:Choice>
          <mc:Fallback>
            <p:pic>
              <p:nvPicPr>
                <p:cNvPr id="25" name="Ink 24">
                  <a:extLst>
                    <a:ext uri="{FF2B5EF4-FFF2-40B4-BE49-F238E27FC236}">
                      <a16:creationId xmlns:a16="http://schemas.microsoft.com/office/drawing/2014/main" id="{7A6401F9-C446-5984-6A06-3682D62991EB}"/>
                    </a:ext>
                  </a:extLst>
                </p:cNvPr>
                <p:cNvPicPr/>
                <p:nvPr/>
              </p:nvPicPr>
              <p:blipFill>
                <a:blip r:embed="rId27"/>
                <a:stretch>
                  <a:fillRect/>
                </a:stretch>
              </p:blipFill>
              <p:spPr>
                <a:xfrm>
                  <a:off x="5837301" y="1380324"/>
                  <a:ext cx="763920" cy="125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Ink 26">
                  <a:extLst>
                    <a:ext uri="{FF2B5EF4-FFF2-40B4-BE49-F238E27FC236}">
                      <a16:creationId xmlns:a16="http://schemas.microsoft.com/office/drawing/2014/main" id="{E232BF80-BF2B-125E-ECEA-E2D95AB74969}"/>
                    </a:ext>
                  </a:extLst>
                </p14:cNvPr>
                <p14:cNvContentPartPr/>
                <p14:nvPr/>
              </p14:nvContentPartPr>
              <p14:xfrm>
                <a:off x="6275421" y="3303804"/>
                <a:ext cx="15120" cy="212040"/>
              </p14:xfrm>
            </p:contentPart>
          </mc:Choice>
          <mc:Fallback>
            <p:pic>
              <p:nvPicPr>
                <p:cNvPr id="27" name="Ink 26">
                  <a:extLst>
                    <a:ext uri="{FF2B5EF4-FFF2-40B4-BE49-F238E27FC236}">
                      <a16:creationId xmlns:a16="http://schemas.microsoft.com/office/drawing/2014/main" id="{E232BF80-BF2B-125E-ECEA-E2D95AB74969}"/>
                    </a:ext>
                  </a:extLst>
                </p:cNvPr>
                <p:cNvPicPr/>
                <p:nvPr/>
              </p:nvPicPr>
              <p:blipFill>
                <a:blip r:embed="rId29"/>
                <a:stretch>
                  <a:fillRect/>
                </a:stretch>
              </p:blipFill>
              <p:spPr>
                <a:xfrm>
                  <a:off x="6257421" y="3285804"/>
                  <a:ext cx="50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Ink 27">
                  <a:extLst>
                    <a:ext uri="{FF2B5EF4-FFF2-40B4-BE49-F238E27FC236}">
                      <a16:creationId xmlns:a16="http://schemas.microsoft.com/office/drawing/2014/main" id="{3ED8A121-E840-52FA-CFBA-1D26787AA2F4}"/>
                    </a:ext>
                  </a:extLst>
                </p14:cNvPr>
                <p14:cNvContentPartPr/>
                <p14:nvPr/>
              </p14:nvContentPartPr>
              <p14:xfrm>
                <a:off x="6203781" y="3105084"/>
                <a:ext cx="22680" cy="43200"/>
              </p14:xfrm>
            </p:contentPart>
          </mc:Choice>
          <mc:Fallback>
            <p:pic>
              <p:nvPicPr>
                <p:cNvPr id="28" name="Ink 27">
                  <a:extLst>
                    <a:ext uri="{FF2B5EF4-FFF2-40B4-BE49-F238E27FC236}">
                      <a16:creationId xmlns:a16="http://schemas.microsoft.com/office/drawing/2014/main" id="{3ED8A121-E840-52FA-CFBA-1D26787AA2F4}"/>
                    </a:ext>
                  </a:extLst>
                </p:cNvPr>
                <p:cNvPicPr/>
                <p:nvPr/>
              </p:nvPicPr>
              <p:blipFill>
                <a:blip r:embed="rId31"/>
                <a:stretch>
                  <a:fillRect/>
                </a:stretch>
              </p:blipFill>
              <p:spPr>
                <a:xfrm>
                  <a:off x="6185781" y="3087084"/>
                  <a:ext cx="58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Ink 28">
                  <a:extLst>
                    <a:ext uri="{FF2B5EF4-FFF2-40B4-BE49-F238E27FC236}">
                      <a16:creationId xmlns:a16="http://schemas.microsoft.com/office/drawing/2014/main" id="{39967C01-C585-48E5-4A14-09B65E3303C4}"/>
                    </a:ext>
                  </a:extLst>
                </p14:cNvPr>
                <p14:cNvContentPartPr/>
                <p14:nvPr/>
              </p14:nvContentPartPr>
              <p14:xfrm>
                <a:off x="6337341" y="3249084"/>
                <a:ext cx="213120" cy="228600"/>
              </p14:xfrm>
            </p:contentPart>
          </mc:Choice>
          <mc:Fallback>
            <p:pic>
              <p:nvPicPr>
                <p:cNvPr id="29" name="Ink 28">
                  <a:extLst>
                    <a:ext uri="{FF2B5EF4-FFF2-40B4-BE49-F238E27FC236}">
                      <a16:creationId xmlns:a16="http://schemas.microsoft.com/office/drawing/2014/main" id="{39967C01-C585-48E5-4A14-09B65E3303C4}"/>
                    </a:ext>
                  </a:extLst>
                </p:cNvPr>
                <p:cNvPicPr/>
                <p:nvPr/>
              </p:nvPicPr>
              <p:blipFill>
                <a:blip r:embed="rId33"/>
                <a:stretch>
                  <a:fillRect/>
                </a:stretch>
              </p:blipFill>
              <p:spPr>
                <a:xfrm>
                  <a:off x="6319701" y="3231444"/>
                  <a:ext cx="2487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Ink 29">
                  <a:extLst>
                    <a:ext uri="{FF2B5EF4-FFF2-40B4-BE49-F238E27FC236}">
                      <a16:creationId xmlns:a16="http://schemas.microsoft.com/office/drawing/2014/main" id="{8A8CF97C-4C02-31F3-BBE0-7F8698B68E3F}"/>
                    </a:ext>
                  </a:extLst>
                </p14:cNvPr>
                <p14:cNvContentPartPr/>
                <p14:nvPr/>
              </p14:nvContentPartPr>
              <p14:xfrm>
                <a:off x="6601221" y="2934804"/>
                <a:ext cx="257400" cy="487080"/>
              </p14:xfrm>
            </p:contentPart>
          </mc:Choice>
          <mc:Fallback>
            <p:pic>
              <p:nvPicPr>
                <p:cNvPr id="30" name="Ink 29">
                  <a:extLst>
                    <a:ext uri="{FF2B5EF4-FFF2-40B4-BE49-F238E27FC236}">
                      <a16:creationId xmlns:a16="http://schemas.microsoft.com/office/drawing/2014/main" id="{8A8CF97C-4C02-31F3-BBE0-7F8698B68E3F}"/>
                    </a:ext>
                  </a:extLst>
                </p:cNvPr>
                <p:cNvPicPr/>
                <p:nvPr/>
              </p:nvPicPr>
              <p:blipFill>
                <a:blip r:embed="rId35"/>
                <a:stretch>
                  <a:fillRect/>
                </a:stretch>
              </p:blipFill>
              <p:spPr>
                <a:xfrm>
                  <a:off x="6583581" y="2916804"/>
                  <a:ext cx="29304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15A77116-1C42-9DD7-D4EE-46D480DADF2E}"/>
                    </a:ext>
                  </a:extLst>
                </p14:cNvPr>
                <p14:cNvContentPartPr/>
                <p14:nvPr/>
              </p14:nvContentPartPr>
              <p14:xfrm>
                <a:off x="6673221" y="3224604"/>
                <a:ext cx="360360" cy="117000"/>
              </p14:xfrm>
            </p:contentPart>
          </mc:Choice>
          <mc:Fallback>
            <p:pic>
              <p:nvPicPr>
                <p:cNvPr id="31" name="Ink 30">
                  <a:extLst>
                    <a:ext uri="{FF2B5EF4-FFF2-40B4-BE49-F238E27FC236}">
                      <a16:creationId xmlns:a16="http://schemas.microsoft.com/office/drawing/2014/main" id="{15A77116-1C42-9DD7-D4EE-46D480DADF2E}"/>
                    </a:ext>
                  </a:extLst>
                </p:cNvPr>
                <p:cNvPicPr/>
                <p:nvPr/>
              </p:nvPicPr>
              <p:blipFill>
                <a:blip r:embed="rId37"/>
                <a:stretch>
                  <a:fillRect/>
                </a:stretch>
              </p:blipFill>
              <p:spPr>
                <a:xfrm>
                  <a:off x="6655581" y="3206604"/>
                  <a:ext cx="396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0A17ACBE-F015-9E84-8B07-E8B793AD575C}"/>
                    </a:ext>
                  </a:extLst>
                </p14:cNvPr>
                <p14:cNvContentPartPr/>
                <p14:nvPr/>
              </p14:nvContentPartPr>
              <p14:xfrm>
                <a:off x="6943221" y="3056844"/>
                <a:ext cx="10800" cy="16920"/>
              </p14:xfrm>
            </p:contentPart>
          </mc:Choice>
          <mc:Fallback>
            <p:pic>
              <p:nvPicPr>
                <p:cNvPr id="32" name="Ink 31">
                  <a:extLst>
                    <a:ext uri="{FF2B5EF4-FFF2-40B4-BE49-F238E27FC236}">
                      <a16:creationId xmlns:a16="http://schemas.microsoft.com/office/drawing/2014/main" id="{0A17ACBE-F015-9E84-8B07-E8B793AD575C}"/>
                    </a:ext>
                  </a:extLst>
                </p:cNvPr>
                <p:cNvPicPr/>
                <p:nvPr/>
              </p:nvPicPr>
              <p:blipFill>
                <a:blip r:embed="rId39"/>
                <a:stretch>
                  <a:fillRect/>
                </a:stretch>
              </p:blipFill>
              <p:spPr>
                <a:xfrm>
                  <a:off x="6925581" y="3039204"/>
                  <a:ext cx="46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E296C5D8-7F1A-11AA-87B3-8C58C64C1D42}"/>
                    </a:ext>
                  </a:extLst>
                </p14:cNvPr>
                <p14:cNvContentPartPr/>
                <p14:nvPr/>
              </p14:nvContentPartPr>
              <p14:xfrm>
                <a:off x="7118181" y="3069444"/>
                <a:ext cx="256680" cy="211680"/>
              </p14:xfrm>
            </p:contentPart>
          </mc:Choice>
          <mc:Fallback>
            <p:pic>
              <p:nvPicPr>
                <p:cNvPr id="33" name="Ink 32">
                  <a:extLst>
                    <a:ext uri="{FF2B5EF4-FFF2-40B4-BE49-F238E27FC236}">
                      <a16:creationId xmlns:a16="http://schemas.microsoft.com/office/drawing/2014/main" id="{E296C5D8-7F1A-11AA-87B3-8C58C64C1D42}"/>
                    </a:ext>
                  </a:extLst>
                </p:cNvPr>
                <p:cNvPicPr/>
                <p:nvPr/>
              </p:nvPicPr>
              <p:blipFill>
                <a:blip r:embed="rId41"/>
                <a:stretch>
                  <a:fillRect/>
                </a:stretch>
              </p:blipFill>
              <p:spPr>
                <a:xfrm>
                  <a:off x="7100541" y="3051804"/>
                  <a:ext cx="292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8261EFB9-8036-F2C9-0526-3E2B89C3AD4A}"/>
                    </a:ext>
                  </a:extLst>
                </p14:cNvPr>
                <p14:cNvContentPartPr/>
                <p14:nvPr/>
              </p14:nvContentPartPr>
              <p14:xfrm>
                <a:off x="7323381" y="2849484"/>
                <a:ext cx="359280" cy="342000"/>
              </p14:xfrm>
            </p:contentPart>
          </mc:Choice>
          <mc:Fallback>
            <p:pic>
              <p:nvPicPr>
                <p:cNvPr id="34" name="Ink 33">
                  <a:extLst>
                    <a:ext uri="{FF2B5EF4-FFF2-40B4-BE49-F238E27FC236}">
                      <a16:creationId xmlns:a16="http://schemas.microsoft.com/office/drawing/2014/main" id="{8261EFB9-8036-F2C9-0526-3E2B89C3AD4A}"/>
                    </a:ext>
                  </a:extLst>
                </p:cNvPr>
                <p:cNvPicPr/>
                <p:nvPr/>
              </p:nvPicPr>
              <p:blipFill>
                <a:blip r:embed="rId43"/>
                <a:stretch>
                  <a:fillRect/>
                </a:stretch>
              </p:blipFill>
              <p:spPr>
                <a:xfrm>
                  <a:off x="7305741" y="2831844"/>
                  <a:ext cx="3949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15B956CA-CD93-EC37-6A4F-662850F4739B}"/>
                    </a:ext>
                  </a:extLst>
                </p14:cNvPr>
                <p14:cNvContentPartPr/>
                <p14:nvPr/>
              </p14:nvContentPartPr>
              <p14:xfrm>
                <a:off x="7545861" y="2932644"/>
                <a:ext cx="192600" cy="21600"/>
              </p14:xfrm>
            </p:contentPart>
          </mc:Choice>
          <mc:Fallback>
            <p:pic>
              <p:nvPicPr>
                <p:cNvPr id="35" name="Ink 34">
                  <a:extLst>
                    <a:ext uri="{FF2B5EF4-FFF2-40B4-BE49-F238E27FC236}">
                      <a16:creationId xmlns:a16="http://schemas.microsoft.com/office/drawing/2014/main" id="{15B956CA-CD93-EC37-6A4F-662850F4739B}"/>
                    </a:ext>
                  </a:extLst>
                </p:cNvPr>
                <p:cNvPicPr/>
                <p:nvPr/>
              </p:nvPicPr>
              <p:blipFill>
                <a:blip r:embed="rId45"/>
                <a:stretch>
                  <a:fillRect/>
                </a:stretch>
              </p:blipFill>
              <p:spPr>
                <a:xfrm>
                  <a:off x="7528221" y="2915004"/>
                  <a:ext cx="228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A158564B-482A-6410-4E50-C23E01CF14F9}"/>
                    </a:ext>
                  </a:extLst>
                </p14:cNvPr>
                <p14:cNvContentPartPr/>
                <p14:nvPr/>
              </p14:nvContentPartPr>
              <p14:xfrm>
                <a:off x="7827021" y="2738244"/>
                <a:ext cx="64080" cy="281160"/>
              </p14:xfrm>
            </p:contentPart>
          </mc:Choice>
          <mc:Fallback>
            <p:pic>
              <p:nvPicPr>
                <p:cNvPr id="36" name="Ink 35">
                  <a:extLst>
                    <a:ext uri="{FF2B5EF4-FFF2-40B4-BE49-F238E27FC236}">
                      <a16:creationId xmlns:a16="http://schemas.microsoft.com/office/drawing/2014/main" id="{A158564B-482A-6410-4E50-C23E01CF14F9}"/>
                    </a:ext>
                  </a:extLst>
                </p:cNvPr>
                <p:cNvPicPr/>
                <p:nvPr/>
              </p:nvPicPr>
              <p:blipFill>
                <a:blip r:embed="rId47"/>
                <a:stretch>
                  <a:fillRect/>
                </a:stretch>
              </p:blipFill>
              <p:spPr>
                <a:xfrm>
                  <a:off x="7809381" y="2720244"/>
                  <a:ext cx="997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ABF4BA68-439A-34E8-D6E8-54851188783C}"/>
                    </a:ext>
                  </a:extLst>
                </p14:cNvPr>
                <p14:cNvContentPartPr/>
                <p14:nvPr/>
              </p14:nvContentPartPr>
              <p14:xfrm>
                <a:off x="7938621" y="2672364"/>
                <a:ext cx="580320" cy="294840"/>
              </p14:xfrm>
            </p:contentPart>
          </mc:Choice>
          <mc:Fallback>
            <p:pic>
              <p:nvPicPr>
                <p:cNvPr id="37" name="Ink 36">
                  <a:extLst>
                    <a:ext uri="{FF2B5EF4-FFF2-40B4-BE49-F238E27FC236}">
                      <a16:creationId xmlns:a16="http://schemas.microsoft.com/office/drawing/2014/main" id="{ABF4BA68-439A-34E8-D6E8-54851188783C}"/>
                    </a:ext>
                  </a:extLst>
                </p:cNvPr>
                <p:cNvPicPr/>
                <p:nvPr/>
              </p:nvPicPr>
              <p:blipFill>
                <a:blip r:embed="rId49"/>
                <a:stretch>
                  <a:fillRect/>
                </a:stretch>
              </p:blipFill>
              <p:spPr>
                <a:xfrm>
                  <a:off x="7920981" y="2654364"/>
                  <a:ext cx="6159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A75B69C5-43CD-EF8A-855D-AFD91449A5F3}"/>
                    </a:ext>
                  </a:extLst>
                </p14:cNvPr>
                <p14:cNvContentPartPr/>
                <p14:nvPr/>
              </p14:nvContentPartPr>
              <p14:xfrm>
                <a:off x="5865381" y="2760564"/>
                <a:ext cx="209160" cy="641160"/>
              </p14:xfrm>
            </p:contentPart>
          </mc:Choice>
          <mc:Fallback>
            <p:pic>
              <p:nvPicPr>
                <p:cNvPr id="39" name="Ink 38">
                  <a:extLst>
                    <a:ext uri="{FF2B5EF4-FFF2-40B4-BE49-F238E27FC236}">
                      <a16:creationId xmlns:a16="http://schemas.microsoft.com/office/drawing/2014/main" id="{A75B69C5-43CD-EF8A-855D-AFD91449A5F3}"/>
                    </a:ext>
                  </a:extLst>
                </p:cNvPr>
                <p:cNvPicPr/>
                <p:nvPr/>
              </p:nvPicPr>
              <p:blipFill>
                <a:blip r:embed="rId51"/>
                <a:stretch>
                  <a:fillRect/>
                </a:stretch>
              </p:blipFill>
              <p:spPr>
                <a:xfrm>
                  <a:off x="5847381" y="2742924"/>
                  <a:ext cx="244800" cy="676800"/>
                </a:xfrm>
                <a:prstGeom prst="rect">
                  <a:avLst/>
                </a:prstGeom>
              </p:spPr>
            </p:pic>
          </mc:Fallback>
        </mc:AlternateContent>
      </p:grpSp>
      <p:grpSp>
        <p:nvGrpSpPr>
          <p:cNvPr id="56" name="Group 55">
            <a:extLst>
              <a:ext uri="{FF2B5EF4-FFF2-40B4-BE49-F238E27FC236}">
                <a16:creationId xmlns:a16="http://schemas.microsoft.com/office/drawing/2014/main" id="{0A5D5605-56B0-38BA-9F0A-AB223BE3D128}"/>
              </a:ext>
            </a:extLst>
          </p:cNvPr>
          <p:cNvGrpSpPr/>
          <p:nvPr/>
        </p:nvGrpSpPr>
        <p:grpSpPr>
          <a:xfrm>
            <a:off x="3995181" y="2727444"/>
            <a:ext cx="1231560" cy="1074600"/>
            <a:chOff x="3995181" y="2727444"/>
            <a:chExt cx="1231560" cy="1074600"/>
          </a:xfrm>
        </p:grpSpPr>
        <mc:AlternateContent xmlns:mc="http://schemas.openxmlformats.org/markup-compatibility/2006">
          <mc:Choice xmlns:p14="http://schemas.microsoft.com/office/powerpoint/2010/main" Requires="p14">
            <p:contentPart p14:bwMode="auto" r:id="rId52">
              <p14:nvContentPartPr>
                <p14:cNvPr id="41" name="Ink 40">
                  <a:extLst>
                    <a:ext uri="{FF2B5EF4-FFF2-40B4-BE49-F238E27FC236}">
                      <a16:creationId xmlns:a16="http://schemas.microsoft.com/office/drawing/2014/main" id="{CAF732A7-2F84-3232-F946-9E18188035F1}"/>
                    </a:ext>
                  </a:extLst>
                </p14:cNvPr>
                <p14:cNvContentPartPr/>
                <p14:nvPr/>
              </p14:nvContentPartPr>
              <p14:xfrm>
                <a:off x="4744701" y="2794764"/>
                <a:ext cx="219960" cy="363600"/>
              </p14:xfrm>
            </p:contentPart>
          </mc:Choice>
          <mc:Fallback>
            <p:pic>
              <p:nvPicPr>
                <p:cNvPr id="41" name="Ink 40">
                  <a:extLst>
                    <a:ext uri="{FF2B5EF4-FFF2-40B4-BE49-F238E27FC236}">
                      <a16:creationId xmlns:a16="http://schemas.microsoft.com/office/drawing/2014/main" id="{CAF732A7-2F84-3232-F946-9E18188035F1}"/>
                    </a:ext>
                  </a:extLst>
                </p:cNvPr>
                <p:cNvPicPr/>
                <p:nvPr/>
              </p:nvPicPr>
              <p:blipFill>
                <a:blip r:embed="rId53"/>
                <a:stretch>
                  <a:fillRect/>
                </a:stretch>
              </p:blipFill>
              <p:spPr>
                <a:xfrm>
                  <a:off x="4726701" y="2777124"/>
                  <a:ext cx="25560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8671C5E4-8CC8-83D5-A80E-7059FF7F26AB}"/>
                    </a:ext>
                  </a:extLst>
                </p14:cNvPr>
                <p14:cNvContentPartPr/>
                <p14:nvPr/>
              </p14:nvContentPartPr>
              <p14:xfrm>
                <a:off x="4723461" y="2727444"/>
                <a:ext cx="255600" cy="258840"/>
              </p14:xfrm>
            </p:contentPart>
          </mc:Choice>
          <mc:Fallback>
            <p:pic>
              <p:nvPicPr>
                <p:cNvPr id="42" name="Ink 41">
                  <a:extLst>
                    <a:ext uri="{FF2B5EF4-FFF2-40B4-BE49-F238E27FC236}">
                      <a16:creationId xmlns:a16="http://schemas.microsoft.com/office/drawing/2014/main" id="{8671C5E4-8CC8-83D5-A80E-7059FF7F26AB}"/>
                    </a:ext>
                  </a:extLst>
                </p:cNvPr>
                <p:cNvPicPr/>
                <p:nvPr/>
              </p:nvPicPr>
              <p:blipFill>
                <a:blip r:embed="rId55"/>
                <a:stretch>
                  <a:fillRect/>
                </a:stretch>
              </p:blipFill>
              <p:spPr>
                <a:xfrm>
                  <a:off x="4705461" y="2709804"/>
                  <a:ext cx="2912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5EA74B6A-D7DF-9B02-232B-762EA5CAF071}"/>
                    </a:ext>
                  </a:extLst>
                </p14:cNvPr>
                <p14:cNvContentPartPr/>
                <p14:nvPr/>
              </p14:nvContentPartPr>
              <p14:xfrm>
                <a:off x="3996981" y="3258084"/>
                <a:ext cx="151200" cy="473400"/>
              </p14:xfrm>
            </p:contentPart>
          </mc:Choice>
          <mc:Fallback>
            <p:pic>
              <p:nvPicPr>
                <p:cNvPr id="44" name="Ink 43">
                  <a:extLst>
                    <a:ext uri="{FF2B5EF4-FFF2-40B4-BE49-F238E27FC236}">
                      <a16:creationId xmlns:a16="http://schemas.microsoft.com/office/drawing/2014/main" id="{5EA74B6A-D7DF-9B02-232B-762EA5CAF071}"/>
                    </a:ext>
                  </a:extLst>
                </p:cNvPr>
                <p:cNvPicPr/>
                <p:nvPr/>
              </p:nvPicPr>
              <p:blipFill>
                <a:blip r:embed="rId57"/>
                <a:stretch>
                  <a:fillRect/>
                </a:stretch>
              </p:blipFill>
              <p:spPr>
                <a:xfrm>
                  <a:off x="3978981" y="3240444"/>
                  <a:ext cx="18684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872B90DF-1870-BDA5-C4EF-96B021CD35A2}"/>
                    </a:ext>
                  </a:extLst>
                </p14:cNvPr>
                <p14:cNvContentPartPr/>
                <p14:nvPr/>
              </p14:nvContentPartPr>
              <p14:xfrm>
                <a:off x="4122261" y="3149364"/>
                <a:ext cx="176040" cy="496800"/>
              </p14:xfrm>
            </p:contentPart>
          </mc:Choice>
          <mc:Fallback>
            <p:pic>
              <p:nvPicPr>
                <p:cNvPr id="45" name="Ink 44">
                  <a:extLst>
                    <a:ext uri="{FF2B5EF4-FFF2-40B4-BE49-F238E27FC236}">
                      <a16:creationId xmlns:a16="http://schemas.microsoft.com/office/drawing/2014/main" id="{872B90DF-1870-BDA5-C4EF-96B021CD35A2}"/>
                    </a:ext>
                  </a:extLst>
                </p:cNvPr>
                <p:cNvPicPr/>
                <p:nvPr/>
              </p:nvPicPr>
              <p:blipFill>
                <a:blip r:embed="rId59"/>
                <a:stretch>
                  <a:fillRect/>
                </a:stretch>
              </p:blipFill>
              <p:spPr>
                <a:xfrm>
                  <a:off x="4104261" y="3131724"/>
                  <a:ext cx="21168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88D6AC06-62C0-8040-C052-BB186B245BCF}"/>
                    </a:ext>
                  </a:extLst>
                </p14:cNvPr>
                <p14:cNvContentPartPr/>
                <p14:nvPr/>
              </p14:nvContentPartPr>
              <p14:xfrm>
                <a:off x="3995181" y="3474444"/>
                <a:ext cx="319680" cy="146880"/>
              </p14:xfrm>
            </p:contentPart>
          </mc:Choice>
          <mc:Fallback>
            <p:pic>
              <p:nvPicPr>
                <p:cNvPr id="46" name="Ink 45">
                  <a:extLst>
                    <a:ext uri="{FF2B5EF4-FFF2-40B4-BE49-F238E27FC236}">
                      <a16:creationId xmlns:a16="http://schemas.microsoft.com/office/drawing/2014/main" id="{88D6AC06-62C0-8040-C052-BB186B245BCF}"/>
                    </a:ext>
                  </a:extLst>
                </p:cNvPr>
                <p:cNvPicPr/>
                <p:nvPr/>
              </p:nvPicPr>
              <p:blipFill>
                <a:blip r:embed="rId61"/>
                <a:stretch>
                  <a:fillRect/>
                </a:stretch>
              </p:blipFill>
              <p:spPr>
                <a:xfrm>
                  <a:off x="3977181" y="3456804"/>
                  <a:ext cx="355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051C928F-31FA-DB7F-8FF1-E6319AC932B2}"/>
                    </a:ext>
                  </a:extLst>
                </p14:cNvPr>
                <p14:cNvContentPartPr/>
                <p14:nvPr/>
              </p14:nvContentPartPr>
              <p14:xfrm>
                <a:off x="4350501" y="3311004"/>
                <a:ext cx="59040" cy="29160"/>
              </p14:xfrm>
            </p:contentPart>
          </mc:Choice>
          <mc:Fallback>
            <p:pic>
              <p:nvPicPr>
                <p:cNvPr id="47" name="Ink 46">
                  <a:extLst>
                    <a:ext uri="{FF2B5EF4-FFF2-40B4-BE49-F238E27FC236}">
                      <a16:creationId xmlns:a16="http://schemas.microsoft.com/office/drawing/2014/main" id="{051C928F-31FA-DB7F-8FF1-E6319AC932B2}"/>
                    </a:ext>
                  </a:extLst>
                </p:cNvPr>
                <p:cNvPicPr/>
                <p:nvPr/>
              </p:nvPicPr>
              <p:blipFill>
                <a:blip r:embed="rId63"/>
                <a:stretch>
                  <a:fillRect/>
                </a:stretch>
              </p:blipFill>
              <p:spPr>
                <a:xfrm>
                  <a:off x="4332861" y="3293364"/>
                  <a:ext cx="94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7933B17D-EBB1-B8BD-8F49-1590903533EF}"/>
                    </a:ext>
                  </a:extLst>
                </p14:cNvPr>
                <p14:cNvContentPartPr/>
                <p14:nvPr/>
              </p14:nvContentPartPr>
              <p14:xfrm>
                <a:off x="4376061" y="3283644"/>
                <a:ext cx="132480" cy="367200"/>
              </p14:xfrm>
            </p:contentPart>
          </mc:Choice>
          <mc:Fallback>
            <p:pic>
              <p:nvPicPr>
                <p:cNvPr id="48" name="Ink 47">
                  <a:extLst>
                    <a:ext uri="{FF2B5EF4-FFF2-40B4-BE49-F238E27FC236}">
                      <a16:creationId xmlns:a16="http://schemas.microsoft.com/office/drawing/2014/main" id="{7933B17D-EBB1-B8BD-8F49-1590903533EF}"/>
                    </a:ext>
                  </a:extLst>
                </p:cNvPr>
                <p:cNvPicPr/>
                <p:nvPr/>
              </p:nvPicPr>
              <p:blipFill>
                <a:blip r:embed="rId65"/>
                <a:stretch>
                  <a:fillRect/>
                </a:stretch>
              </p:blipFill>
              <p:spPr>
                <a:xfrm>
                  <a:off x="4358061" y="3265644"/>
                  <a:ext cx="16812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4E893122-9E4B-0E9A-658C-683DD2F8E2A7}"/>
                    </a:ext>
                  </a:extLst>
                </p14:cNvPr>
                <p14:cNvContentPartPr/>
                <p14:nvPr/>
              </p14:nvContentPartPr>
              <p14:xfrm>
                <a:off x="4388301" y="3454644"/>
                <a:ext cx="127800" cy="26640"/>
              </p14:xfrm>
            </p:contentPart>
          </mc:Choice>
          <mc:Fallback>
            <p:pic>
              <p:nvPicPr>
                <p:cNvPr id="49" name="Ink 48">
                  <a:extLst>
                    <a:ext uri="{FF2B5EF4-FFF2-40B4-BE49-F238E27FC236}">
                      <a16:creationId xmlns:a16="http://schemas.microsoft.com/office/drawing/2014/main" id="{4E893122-9E4B-0E9A-658C-683DD2F8E2A7}"/>
                    </a:ext>
                  </a:extLst>
                </p:cNvPr>
                <p:cNvPicPr/>
                <p:nvPr/>
              </p:nvPicPr>
              <p:blipFill>
                <a:blip r:embed="rId67"/>
                <a:stretch>
                  <a:fillRect/>
                </a:stretch>
              </p:blipFill>
              <p:spPr>
                <a:xfrm>
                  <a:off x="4370301" y="3437004"/>
                  <a:ext cx="163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2D14083A-BBAA-4047-DF8F-07F83046D019}"/>
                    </a:ext>
                  </a:extLst>
                </p14:cNvPr>
                <p14:cNvContentPartPr/>
                <p14:nvPr/>
              </p14:nvContentPartPr>
              <p14:xfrm>
                <a:off x="4573341" y="3413964"/>
                <a:ext cx="144360" cy="388080"/>
              </p14:xfrm>
            </p:contentPart>
          </mc:Choice>
          <mc:Fallback>
            <p:pic>
              <p:nvPicPr>
                <p:cNvPr id="50" name="Ink 49">
                  <a:extLst>
                    <a:ext uri="{FF2B5EF4-FFF2-40B4-BE49-F238E27FC236}">
                      <a16:creationId xmlns:a16="http://schemas.microsoft.com/office/drawing/2014/main" id="{2D14083A-BBAA-4047-DF8F-07F83046D019}"/>
                    </a:ext>
                  </a:extLst>
                </p:cNvPr>
                <p:cNvPicPr/>
                <p:nvPr/>
              </p:nvPicPr>
              <p:blipFill>
                <a:blip r:embed="rId69"/>
                <a:stretch>
                  <a:fillRect/>
                </a:stretch>
              </p:blipFill>
              <p:spPr>
                <a:xfrm>
                  <a:off x="4555701" y="3396324"/>
                  <a:ext cx="18000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84B28C85-C564-1B8A-A339-E852A8EFCB3A}"/>
                    </a:ext>
                  </a:extLst>
                </p14:cNvPr>
                <p14:cNvContentPartPr/>
                <p14:nvPr/>
              </p14:nvContentPartPr>
              <p14:xfrm>
                <a:off x="4719141" y="3392004"/>
                <a:ext cx="191520" cy="273240"/>
              </p14:xfrm>
            </p:contentPart>
          </mc:Choice>
          <mc:Fallback>
            <p:pic>
              <p:nvPicPr>
                <p:cNvPr id="51" name="Ink 50">
                  <a:extLst>
                    <a:ext uri="{FF2B5EF4-FFF2-40B4-BE49-F238E27FC236}">
                      <a16:creationId xmlns:a16="http://schemas.microsoft.com/office/drawing/2014/main" id="{84B28C85-C564-1B8A-A339-E852A8EFCB3A}"/>
                    </a:ext>
                  </a:extLst>
                </p:cNvPr>
                <p:cNvPicPr/>
                <p:nvPr/>
              </p:nvPicPr>
              <p:blipFill>
                <a:blip r:embed="rId71"/>
                <a:stretch>
                  <a:fillRect/>
                </a:stretch>
              </p:blipFill>
              <p:spPr>
                <a:xfrm>
                  <a:off x="4701141" y="3374364"/>
                  <a:ext cx="2271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C277D716-2773-C2F5-123B-03CB8F93FC18}"/>
                    </a:ext>
                  </a:extLst>
                </p14:cNvPr>
                <p14:cNvContentPartPr/>
                <p14:nvPr/>
              </p14:nvContentPartPr>
              <p14:xfrm>
                <a:off x="4950981" y="3455724"/>
                <a:ext cx="151200" cy="225720"/>
              </p14:xfrm>
            </p:contentPart>
          </mc:Choice>
          <mc:Fallback>
            <p:pic>
              <p:nvPicPr>
                <p:cNvPr id="52" name="Ink 51">
                  <a:extLst>
                    <a:ext uri="{FF2B5EF4-FFF2-40B4-BE49-F238E27FC236}">
                      <a16:creationId xmlns:a16="http://schemas.microsoft.com/office/drawing/2014/main" id="{C277D716-2773-C2F5-123B-03CB8F93FC18}"/>
                    </a:ext>
                  </a:extLst>
                </p:cNvPr>
                <p:cNvPicPr/>
                <p:nvPr/>
              </p:nvPicPr>
              <p:blipFill>
                <a:blip r:embed="rId73"/>
                <a:stretch>
                  <a:fillRect/>
                </a:stretch>
              </p:blipFill>
              <p:spPr>
                <a:xfrm>
                  <a:off x="4932981" y="3437724"/>
                  <a:ext cx="1868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647337E3-0DB3-EE6D-A451-166FB7E649D0}"/>
                    </a:ext>
                  </a:extLst>
                </p14:cNvPr>
                <p14:cNvContentPartPr/>
                <p14:nvPr/>
              </p14:nvContentPartPr>
              <p14:xfrm>
                <a:off x="5154381" y="3297324"/>
                <a:ext cx="72360" cy="437040"/>
              </p14:xfrm>
            </p:contentPart>
          </mc:Choice>
          <mc:Fallback>
            <p:pic>
              <p:nvPicPr>
                <p:cNvPr id="53" name="Ink 52">
                  <a:extLst>
                    <a:ext uri="{FF2B5EF4-FFF2-40B4-BE49-F238E27FC236}">
                      <a16:creationId xmlns:a16="http://schemas.microsoft.com/office/drawing/2014/main" id="{647337E3-0DB3-EE6D-A451-166FB7E649D0}"/>
                    </a:ext>
                  </a:extLst>
                </p:cNvPr>
                <p:cNvPicPr/>
                <p:nvPr/>
              </p:nvPicPr>
              <p:blipFill>
                <a:blip r:embed="rId75"/>
                <a:stretch>
                  <a:fillRect/>
                </a:stretch>
              </p:blipFill>
              <p:spPr>
                <a:xfrm>
                  <a:off x="5136741" y="3279324"/>
                  <a:ext cx="1080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6EA2BD17-D38C-2685-6248-8BD4E25C18BE}"/>
                    </a:ext>
                  </a:extLst>
                </p14:cNvPr>
                <p14:cNvContentPartPr/>
                <p14:nvPr/>
              </p14:nvContentPartPr>
              <p14:xfrm>
                <a:off x="4841181" y="3448884"/>
                <a:ext cx="25920" cy="257040"/>
              </p14:xfrm>
            </p:contentPart>
          </mc:Choice>
          <mc:Fallback>
            <p:pic>
              <p:nvPicPr>
                <p:cNvPr id="55" name="Ink 54">
                  <a:extLst>
                    <a:ext uri="{FF2B5EF4-FFF2-40B4-BE49-F238E27FC236}">
                      <a16:creationId xmlns:a16="http://schemas.microsoft.com/office/drawing/2014/main" id="{6EA2BD17-D38C-2685-6248-8BD4E25C18BE}"/>
                    </a:ext>
                  </a:extLst>
                </p:cNvPr>
                <p:cNvPicPr/>
                <p:nvPr/>
              </p:nvPicPr>
              <p:blipFill>
                <a:blip r:embed="rId77"/>
                <a:stretch>
                  <a:fillRect/>
                </a:stretch>
              </p:blipFill>
              <p:spPr>
                <a:xfrm>
                  <a:off x="4823541" y="3430884"/>
                  <a:ext cx="61560" cy="29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CC2F3432-A156-00A2-470F-ABD10C0A30E7}"/>
                  </a:ext>
                </a:extLst>
              </p14:cNvPr>
              <p14:cNvContentPartPr/>
              <p14:nvPr/>
            </p14:nvContentPartPr>
            <p14:xfrm>
              <a:off x="1646181" y="2533044"/>
              <a:ext cx="226440" cy="356400"/>
            </p14:xfrm>
          </p:contentPart>
        </mc:Choice>
        <mc:Fallback>
          <p:pic>
            <p:nvPicPr>
              <p:cNvPr id="57" name="Ink 56">
                <a:extLst>
                  <a:ext uri="{FF2B5EF4-FFF2-40B4-BE49-F238E27FC236}">
                    <a16:creationId xmlns:a16="http://schemas.microsoft.com/office/drawing/2014/main" id="{CC2F3432-A156-00A2-470F-ABD10C0A30E7}"/>
                  </a:ext>
                </a:extLst>
              </p:cNvPr>
              <p:cNvPicPr/>
              <p:nvPr/>
            </p:nvPicPr>
            <p:blipFill>
              <a:blip r:embed="rId79"/>
              <a:stretch>
                <a:fillRect/>
              </a:stretch>
            </p:blipFill>
            <p:spPr>
              <a:xfrm>
                <a:off x="1628541" y="2515044"/>
                <a:ext cx="262080" cy="392040"/>
              </a:xfrm>
              <a:prstGeom prst="rect">
                <a:avLst/>
              </a:prstGeom>
            </p:spPr>
          </p:pic>
        </mc:Fallback>
      </mc:AlternateContent>
      <p:grpSp>
        <p:nvGrpSpPr>
          <p:cNvPr id="72" name="Group 71">
            <a:extLst>
              <a:ext uri="{FF2B5EF4-FFF2-40B4-BE49-F238E27FC236}">
                <a16:creationId xmlns:a16="http://schemas.microsoft.com/office/drawing/2014/main" id="{537A58FB-47CF-1A7C-F15C-CB51758B6036}"/>
              </a:ext>
            </a:extLst>
          </p:cNvPr>
          <p:cNvGrpSpPr/>
          <p:nvPr/>
        </p:nvGrpSpPr>
        <p:grpSpPr>
          <a:xfrm>
            <a:off x="196821" y="2597124"/>
            <a:ext cx="1634400" cy="1189080"/>
            <a:chOff x="196821" y="2597124"/>
            <a:chExt cx="1634400" cy="1189080"/>
          </a:xfrm>
        </p:grpSpPr>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774B1097-2E83-00A1-203A-6814FB3F8DF3}"/>
                    </a:ext>
                  </a:extLst>
                </p14:cNvPr>
                <p14:cNvContentPartPr/>
                <p14:nvPr/>
              </p14:nvContentPartPr>
              <p14:xfrm>
                <a:off x="1512621" y="2597124"/>
                <a:ext cx="120960" cy="200160"/>
              </p14:xfrm>
            </p:contentPart>
          </mc:Choice>
          <mc:Fallback>
            <p:pic>
              <p:nvPicPr>
                <p:cNvPr id="58" name="Ink 57">
                  <a:extLst>
                    <a:ext uri="{FF2B5EF4-FFF2-40B4-BE49-F238E27FC236}">
                      <a16:creationId xmlns:a16="http://schemas.microsoft.com/office/drawing/2014/main" id="{774B1097-2E83-00A1-203A-6814FB3F8DF3}"/>
                    </a:ext>
                  </a:extLst>
                </p:cNvPr>
                <p:cNvPicPr/>
                <p:nvPr/>
              </p:nvPicPr>
              <p:blipFill>
                <a:blip r:embed="rId81"/>
                <a:stretch>
                  <a:fillRect/>
                </a:stretch>
              </p:blipFill>
              <p:spPr>
                <a:xfrm>
                  <a:off x="1494981" y="2579484"/>
                  <a:ext cx="156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2A6E5039-FF6E-6892-CB70-943C17FA3FEE}"/>
                    </a:ext>
                  </a:extLst>
                </p14:cNvPr>
                <p14:cNvContentPartPr/>
                <p14:nvPr/>
              </p14:nvContentPartPr>
              <p14:xfrm>
                <a:off x="1610901" y="2818164"/>
                <a:ext cx="220320" cy="136080"/>
              </p14:xfrm>
            </p:contentPart>
          </mc:Choice>
          <mc:Fallback>
            <p:pic>
              <p:nvPicPr>
                <p:cNvPr id="59" name="Ink 58">
                  <a:extLst>
                    <a:ext uri="{FF2B5EF4-FFF2-40B4-BE49-F238E27FC236}">
                      <a16:creationId xmlns:a16="http://schemas.microsoft.com/office/drawing/2014/main" id="{2A6E5039-FF6E-6892-CB70-943C17FA3FEE}"/>
                    </a:ext>
                  </a:extLst>
                </p:cNvPr>
                <p:cNvPicPr/>
                <p:nvPr/>
              </p:nvPicPr>
              <p:blipFill>
                <a:blip r:embed="rId83"/>
                <a:stretch>
                  <a:fillRect/>
                </a:stretch>
              </p:blipFill>
              <p:spPr>
                <a:xfrm>
                  <a:off x="1592901" y="2800164"/>
                  <a:ext cx="255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0E9D2DF2-E1A6-7B35-5D8B-CDE688A832EC}"/>
                    </a:ext>
                  </a:extLst>
                </p14:cNvPr>
                <p14:cNvContentPartPr/>
                <p14:nvPr/>
              </p14:nvContentPartPr>
              <p14:xfrm>
                <a:off x="1327221" y="2711964"/>
                <a:ext cx="66600" cy="261000"/>
              </p14:xfrm>
            </p:contentPart>
          </mc:Choice>
          <mc:Fallback>
            <p:pic>
              <p:nvPicPr>
                <p:cNvPr id="60" name="Ink 59">
                  <a:extLst>
                    <a:ext uri="{FF2B5EF4-FFF2-40B4-BE49-F238E27FC236}">
                      <a16:creationId xmlns:a16="http://schemas.microsoft.com/office/drawing/2014/main" id="{0E9D2DF2-E1A6-7B35-5D8B-CDE688A832EC}"/>
                    </a:ext>
                  </a:extLst>
                </p:cNvPr>
                <p:cNvPicPr/>
                <p:nvPr/>
              </p:nvPicPr>
              <p:blipFill>
                <a:blip r:embed="rId85"/>
                <a:stretch>
                  <a:fillRect/>
                </a:stretch>
              </p:blipFill>
              <p:spPr>
                <a:xfrm>
                  <a:off x="1309581" y="2693964"/>
                  <a:ext cx="1022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Ink 60">
                  <a:extLst>
                    <a:ext uri="{FF2B5EF4-FFF2-40B4-BE49-F238E27FC236}">
                      <a16:creationId xmlns:a16="http://schemas.microsoft.com/office/drawing/2014/main" id="{64FDC4EA-76B7-2C83-4572-CA14298FF185}"/>
                    </a:ext>
                  </a:extLst>
                </p14:cNvPr>
                <p14:cNvContentPartPr/>
                <p14:nvPr/>
              </p14:nvContentPartPr>
              <p14:xfrm>
                <a:off x="1025901" y="2629524"/>
                <a:ext cx="91440" cy="351000"/>
              </p14:xfrm>
            </p:contentPart>
          </mc:Choice>
          <mc:Fallback>
            <p:pic>
              <p:nvPicPr>
                <p:cNvPr id="61" name="Ink 60">
                  <a:extLst>
                    <a:ext uri="{FF2B5EF4-FFF2-40B4-BE49-F238E27FC236}">
                      <a16:creationId xmlns:a16="http://schemas.microsoft.com/office/drawing/2014/main" id="{64FDC4EA-76B7-2C83-4572-CA14298FF185}"/>
                    </a:ext>
                  </a:extLst>
                </p:cNvPr>
                <p:cNvPicPr/>
                <p:nvPr/>
              </p:nvPicPr>
              <p:blipFill>
                <a:blip r:embed="rId87"/>
                <a:stretch>
                  <a:fillRect/>
                </a:stretch>
              </p:blipFill>
              <p:spPr>
                <a:xfrm>
                  <a:off x="1007901" y="2611884"/>
                  <a:ext cx="12708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Ink 61">
                  <a:extLst>
                    <a:ext uri="{FF2B5EF4-FFF2-40B4-BE49-F238E27FC236}">
                      <a16:creationId xmlns:a16="http://schemas.microsoft.com/office/drawing/2014/main" id="{09889645-535B-2536-4CDA-3F4DE3CB7503}"/>
                    </a:ext>
                  </a:extLst>
                </p14:cNvPr>
                <p14:cNvContentPartPr/>
                <p14:nvPr/>
              </p14:nvContentPartPr>
              <p14:xfrm>
                <a:off x="845541" y="2731044"/>
                <a:ext cx="225000" cy="428400"/>
              </p14:xfrm>
            </p:contentPart>
          </mc:Choice>
          <mc:Fallback>
            <p:pic>
              <p:nvPicPr>
                <p:cNvPr id="62" name="Ink 61">
                  <a:extLst>
                    <a:ext uri="{FF2B5EF4-FFF2-40B4-BE49-F238E27FC236}">
                      <a16:creationId xmlns:a16="http://schemas.microsoft.com/office/drawing/2014/main" id="{09889645-535B-2536-4CDA-3F4DE3CB7503}"/>
                    </a:ext>
                  </a:extLst>
                </p:cNvPr>
                <p:cNvPicPr/>
                <p:nvPr/>
              </p:nvPicPr>
              <p:blipFill>
                <a:blip r:embed="rId89"/>
                <a:stretch>
                  <a:fillRect/>
                </a:stretch>
              </p:blipFill>
              <p:spPr>
                <a:xfrm>
                  <a:off x="827901" y="2713044"/>
                  <a:ext cx="26064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Ink 63">
                  <a:extLst>
                    <a:ext uri="{FF2B5EF4-FFF2-40B4-BE49-F238E27FC236}">
                      <a16:creationId xmlns:a16="http://schemas.microsoft.com/office/drawing/2014/main" id="{D82BD7CA-A551-C7F4-B123-74B63E45DBDD}"/>
                    </a:ext>
                  </a:extLst>
                </p14:cNvPr>
                <p14:cNvContentPartPr/>
                <p14:nvPr/>
              </p14:nvContentPartPr>
              <p14:xfrm>
                <a:off x="708381" y="3505764"/>
                <a:ext cx="436320" cy="280440"/>
              </p14:xfrm>
            </p:contentPart>
          </mc:Choice>
          <mc:Fallback>
            <p:pic>
              <p:nvPicPr>
                <p:cNvPr id="64" name="Ink 63">
                  <a:extLst>
                    <a:ext uri="{FF2B5EF4-FFF2-40B4-BE49-F238E27FC236}">
                      <a16:creationId xmlns:a16="http://schemas.microsoft.com/office/drawing/2014/main" id="{D82BD7CA-A551-C7F4-B123-74B63E45DBDD}"/>
                    </a:ext>
                  </a:extLst>
                </p:cNvPr>
                <p:cNvPicPr/>
                <p:nvPr/>
              </p:nvPicPr>
              <p:blipFill>
                <a:blip r:embed="rId91"/>
                <a:stretch>
                  <a:fillRect/>
                </a:stretch>
              </p:blipFill>
              <p:spPr>
                <a:xfrm>
                  <a:off x="690741" y="3488124"/>
                  <a:ext cx="47196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5" name="Ink 64">
                  <a:extLst>
                    <a:ext uri="{FF2B5EF4-FFF2-40B4-BE49-F238E27FC236}">
                      <a16:creationId xmlns:a16="http://schemas.microsoft.com/office/drawing/2014/main" id="{9BD32FBE-216F-8467-E870-E1773509F215}"/>
                    </a:ext>
                  </a:extLst>
                </p14:cNvPr>
                <p14:cNvContentPartPr/>
                <p14:nvPr/>
              </p14:nvContentPartPr>
              <p14:xfrm>
                <a:off x="1223541" y="3416484"/>
                <a:ext cx="221040" cy="255960"/>
              </p14:xfrm>
            </p:contentPart>
          </mc:Choice>
          <mc:Fallback>
            <p:pic>
              <p:nvPicPr>
                <p:cNvPr id="65" name="Ink 64">
                  <a:extLst>
                    <a:ext uri="{FF2B5EF4-FFF2-40B4-BE49-F238E27FC236}">
                      <a16:creationId xmlns:a16="http://schemas.microsoft.com/office/drawing/2014/main" id="{9BD32FBE-216F-8467-E870-E1773509F215}"/>
                    </a:ext>
                  </a:extLst>
                </p:cNvPr>
                <p:cNvPicPr/>
                <p:nvPr/>
              </p:nvPicPr>
              <p:blipFill>
                <a:blip r:embed="rId93"/>
                <a:stretch>
                  <a:fillRect/>
                </a:stretch>
              </p:blipFill>
              <p:spPr>
                <a:xfrm>
                  <a:off x="1205901" y="3398844"/>
                  <a:ext cx="2566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6" name="Ink 65">
                  <a:extLst>
                    <a:ext uri="{FF2B5EF4-FFF2-40B4-BE49-F238E27FC236}">
                      <a16:creationId xmlns:a16="http://schemas.microsoft.com/office/drawing/2014/main" id="{E24B9A1E-75AB-636E-96E8-DABE77278462}"/>
                    </a:ext>
                  </a:extLst>
                </p14:cNvPr>
                <p14:cNvContentPartPr/>
                <p14:nvPr/>
              </p14:nvContentPartPr>
              <p14:xfrm>
                <a:off x="1610181" y="3189324"/>
                <a:ext cx="80280" cy="411480"/>
              </p14:xfrm>
            </p:contentPart>
          </mc:Choice>
          <mc:Fallback>
            <p:pic>
              <p:nvPicPr>
                <p:cNvPr id="66" name="Ink 65">
                  <a:extLst>
                    <a:ext uri="{FF2B5EF4-FFF2-40B4-BE49-F238E27FC236}">
                      <a16:creationId xmlns:a16="http://schemas.microsoft.com/office/drawing/2014/main" id="{E24B9A1E-75AB-636E-96E8-DABE77278462}"/>
                    </a:ext>
                  </a:extLst>
                </p:cNvPr>
                <p:cNvPicPr/>
                <p:nvPr/>
              </p:nvPicPr>
              <p:blipFill>
                <a:blip r:embed="rId95"/>
                <a:stretch>
                  <a:fillRect/>
                </a:stretch>
              </p:blipFill>
              <p:spPr>
                <a:xfrm>
                  <a:off x="1592181" y="3171684"/>
                  <a:ext cx="11592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Ink 66">
                  <a:extLst>
                    <a:ext uri="{FF2B5EF4-FFF2-40B4-BE49-F238E27FC236}">
                      <a16:creationId xmlns:a16="http://schemas.microsoft.com/office/drawing/2014/main" id="{1530AA05-5D21-EBD8-1A9C-6FC435031703}"/>
                    </a:ext>
                  </a:extLst>
                </p14:cNvPr>
                <p14:cNvContentPartPr/>
                <p14:nvPr/>
              </p14:nvContentPartPr>
              <p14:xfrm>
                <a:off x="1518741" y="3325764"/>
                <a:ext cx="133920" cy="56160"/>
              </p14:xfrm>
            </p:contentPart>
          </mc:Choice>
          <mc:Fallback>
            <p:pic>
              <p:nvPicPr>
                <p:cNvPr id="67" name="Ink 66">
                  <a:extLst>
                    <a:ext uri="{FF2B5EF4-FFF2-40B4-BE49-F238E27FC236}">
                      <a16:creationId xmlns:a16="http://schemas.microsoft.com/office/drawing/2014/main" id="{1530AA05-5D21-EBD8-1A9C-6FC435031703}"/>
                    </a:ext>
                  </a:extLst>
                </p:cNvPr>
                <p:cNvPicPr/>
                <p:nvPr/>
              </p:nvPicPr>
              <p:blipFill>
                <a:blip r:embed="rId97"/>
                <a:stretch>
                  <a:fillRect/>
                </a:stretch>
              </p:blipFill>
              <p:spPr>
                <a:xfrm>
                  <a:off x="1500741" y="3307764"/>
                  <a:ext cx="169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6A27046C-BC8D-8004-C1EA-BE73E2EED963}"/>
                    </a:ext>
                  </a:extLst>
                </p14:cNvPr>
                <p14:cNvContentPartPr/>
                <p14:nvPr/>
              </p14:nvContentPartPr>
              <p14:xfrm>
                <a:off x="802341" y="2662644"/>
                <a:ext cx="281160" cy="415080"/>
              </p14:xfrm>
            </p:contentPart>
          </mc:Choice>
          <mc:Fallback>
            <p:pic>
              <p:nvPicPr>
                <p:cNvPr id="69" name="Ink 68">
                  <a:extLst>
                    <a:ext uri="{FF2B5EF4-FFF2-40B4-BE49-F238E27FC236}">
                      <a16:creationId xmlns:a16="http://schemas.microsoft.com/office/drawing/2014/main" id="{6A27046C-BC8D-8004-C1EA-BE73E2EED963}"/>
                    </a:ext>
                  </a:extLst>
                </p:cNvPr>
                <p:cNvPicPr/>
                <p:nvPr/>
              </p:nvPicPr>
              <p:blipFill>
                <a:blip r:embed="rId99"/>
                <a:stretch>
                  <a:fillRect/>
                </a:stretch>
              </p:blipFill>
              <p:spPr>
                <a:xfrm>
                  <a:off x="784701" y="2645004"/>
                  <a:ext cx="31680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Ink 69">
                  <a:extLst>
                    <a:ext uri="{FF2B5EF4-FFF2-40B4-BE49-F238E27FC236}">
                      <a16:creationId xmlns:a16="http://schemas.microsoft.com/office/drawing/2014/main" id="{432DC231-2220-FE6A-3490-F9D5355B38FD}"/>
                    </a:ext>
                  </a:extLst>
                </p14:cNvPr>
                <p14:cNvContentPartPr/>
                <p14:nvPr/>
              </p14:nvContentPartPr>
              <p14:xfrm>
                <a:off x="395901" y="2920404"/>
                <a:ext cx="189720" cy="316440"/>
              </p14:xfrm>
            </p:contentPart>
          </mc:Choice>
          <mc:Fallback>
            <p:pic>
              <p:nvPicPr>
                <p:cNvPr id="70" name="Ink 69">
                  <a:extLst>
                    <a:ext uri="{FF2B5EF4-FFF2-40B4-BE49-F238E27FC236}">
                      <a16:creationId xmlns:a16="http://schemas.microsoft.com/office/drawing/2014/main" id="{432DC231-2220-FE6A-3490-F9D5355B38FD}"/>
                    </a:ext>
                  </a:extLst>
                </p:cNvPr>
                <p:cNvPicPr/>
                <p:nvPr/>
              </p:nvPicPr>
              <p:blipFill>
                <a:blip r:embed="rId101"/>
                <a:stretch>
                  <a:fillRect/>
                </a:stretch>
              </p:blipFill>
              <p:spPr>
                <a:xfrm>
                  <a:off x="378261" y="2902404"/>
                  <a:ext cx="2253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Ink 70">
                  <a:extLst>
                    <a:ext uri="{FF2B5EF4-FFF2-40B4-BE49-F238E27FC236}">
                      <a16:creationId xmlns:a16="http://schemas.microsoft.com/office/drawing/2014/main" id="{B40DB7DD-F30B-8945-5BBE-252B5DC5F7F1}"/>
                    </a:ext>
                  </a:extLst>
                </p14:cNvPr>
                <p14:cNvContentPartPr/>
                <p14:nvPr/>
              </p14:nvContentPartPr>
              <p14:xfrm>
                <a:off x="196821" y="2808804"/>
                <a:ext cx="235080" cy="489240"/>
              </p14:xfrm>
            </p:contentPart>
          </mc:Choice>
          <mc:Fallback>
            <p:pic>
              <p:nvPicPr>
                <p:cNvPr id="71" name="Ink 70">
                  <a:extLst>
                    <a:ext uri="{FF2B5EF4-FFF2-40B4-BE49-F238E27FC236}">
                      <a16:creationId xmlns:a16="http://schemas.microsoft.com/office/drawing/2014/main" id="{B40DB7DD-F30B-8945-5BBE-252B5DC5F7F1}"/>
                    </a:ext>
                  </a:extLst>
                </p:cNvPr>
                <p:cNvPicPr/>
                <p:nvPr/>
              </p:nvPicPr>
              <p:blipFill>
                <a:blip r:embed="rId103"/>
                <a:stretch>
                  <a:fillRect/>
                </a:stretch>
              </p:blipFill>
              <p:spPr>
                <a:xfrm>
                  <a:off x="179181" y="2790804"/>
                  <a:ext cx="270720" cy="524880"/>
                </a:xfrm>
                <a:prstGeom prst="rect">
                  <a:avLst/>
                </a:prstGeom>
              </p:spPr>
            </p:pic>
          </mc:Fallback>
        </mc:AlternateContent>
      </p:grpSp>
    </p:spTree>
    <p:extLst>
      <p:ext uri="{BB962C8B-B14F-4D97-AF65-F5344CB8AC3E}">
        <p14:creationId xmlns:p14="http://schemas.microsoft.com/office/powerpoint/2010/main" val="241454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4375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6541"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40135"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5" name="TextBox 4">
            <a:extLst>
              <a:ext uri="{FF2B5EF4-FFF2-40B4-BE49-F238E27FC236}">
                <a16:creationId xmlns:a16="http://schemas.microsoft.com/office/drawing/2014/main" id="{EB4B2794-07ED-28BD-D3D4-8483F450F59A}"/>
              </a:ext>
            </a:extLst>
          </p:cNvPr>
          <p:cNvSpPr txBox="1"/>
          <p:nvPr/>
        </p:nvSpPr>
        <p:spPr>
          <a:xfrm>
            <a:off x="349250" y="164846"/>
            <a:ext cx="11728194" cy="5909310"/>
          </a:xfrm>
          <a:prstGeom prst="rect">
            <a:avLst/>
          </a:prstGeom>
          <a:noFill/>
        </p:spPr>
        <p:txBody>
          <a:bodyPr wrap="square">
            <a:spAutoFit/>
          </a:bodyPr>
          <a:lstStyle/>
          <a:p>
            <a:pPr rtl="1">
              <a:spcBef>
                <a:spcPts val="0"/>
              </a:spcBef>
              <a:spcAft>
                <a:spcPts val="0"/>
              </a:spcAft>
            </a:pPr>
            <a:r>
              <a:rPr lang="en-US" b="1" i="0" u="none" strike="noStrike" dirty="0">
                <a:solidFill>
                  <a:srgbClr val="FFC000"/>
                </a:solidFill>
                <a:effectLst/>
                <a:latin typeface="Arial" panose="020B0604020202020204" pitchFamily="34" charset="0"/>
                <a:cs typeface="+mj-cs"/>
              </a:rPr>
              <a:t>Revelation 6:12-17</a:t>
            </a:r>
          </a:p>
          <a:p>
            <a:pPr rtl="1">
              <a:spcBef>
                <a:spcPts val="0"/>
              </a:spcBef>
              <a:spcAft>
                <a:spcPts val="0"/>
              </a:spcAft>
            </a:pPr>
            <a:r>
              <a:rPr lang="en-US" b="0" i="0" u="none" strike="noStrike" dirty="0">
                <a:solidFill>
                  <a:srgbClr val="FFC000"/>
                </a:solidFill>
                <a:effectLst/>
                <a:latin typeface="Arial" panose="020B0604020202020204" pitchFamily="34" charset="0"/>
                <a:cs typeface="+mj-cs"/>
              </a:rPr>
              <a:t>6:12 And I beheld when he had opened the sixth seal, and, lo, there was a great earthquake; and the sun became black as sackcloth of hair, and the moon became as blood; 6:13 And the stars of heaven fell unto the earth, even as a fig tree </a:t>
            </a:r>
            <a:r>
              <a:rPr lang="en-US" b="0" i="0" u="none" strike="noStrike" dirty="0" err="1">
                <a:solidFill>
                  <a:srgbClr val="FFC000"/>
                </a:solidFill>
                <a:effectLst/>
                <a:latin typeface="Arial" panose="020B0604020202020204" pitchFamily="34" charset="0"/>
                <a:cs typeface="+mj-cs"/>
              </a:rPr>
              <a:t>casteth</a:t>
            </a:r>
            <a:r>
              <a:rPr lang="en-US" b="0" i="0" u="none" strike="noStrike" dirty="0">
                <a:solidFill>
                  <a:srgbClr val="FFC000"/>
                </a:solidFill>
                <a:effectLst/>
                <a:latin typeface="Arial" panose="020B0604020202020204" pitchFamily="34" charset="0"/>
                <a:cs typeface="+mj-cs"/>
              </a:rPr>
              <a:t> her untimely figs, when she is shaken of a mighty wind. 6:14 And the heaven departed as a scroll when it is rolled together; and every mountain and island were moved out of their places. 6:15 And the kings of the earth, and the great men, and the rich men, and the chief captains, and the mighty men, and every bondman, and every free man, hid themselves in the dens and in the rocks of the mountains; 6:16 And said to the mountains and rocks, Fall on us, and hide us from the face of him that </a:t>
            </a:r>
            <a:r>
              <a:rPr lang="en-US" b="0" i="0" u="none" strike="noStrike" dirty="0" err="1">
                <a:solidFill>
                  <a:srgbClr val="FFC000"/>
                </a:solidFill>
                <a:effectLst/>
                <a:latin typeface="Arial" panose="020B0604020202020204" pitchFamily="34" charset="0"/>
                <a:cs typeface="+mj-cs"/>
              </a:rPr>
              <a:t>sitteth</a:t>
            </a:r>
            <a:r>
              <a:rPr lang="en-US" b="0" i="0" u="none" strike="noStrike" dirty="0">
                <a:solidFill>
                  <a:srgbClr val="FFC000"/>
                </a:solidFill>
                <a:effectLst/>
                <a:latin typeface="Arial" panose="020B0604020202020204" pitchFamily="34" charset="0"/>
                <a:cs typeface="+mj-cs"/>
              </a:rPr>
              <a:t> on the throne, and from the wrath of the Lamb: 6:17 For the great day of his wrath is come; and who shall be able to stand? (KJV,</a:t>
            </a:r>
            <a:r>
              <a:rPr lang="en-US" b="0" i="0" u="none" strike="noStrike" dirty="0">
                <a:solidFill>
                  <a:srgbClr val="FFFF00"/>
                </a:solidFill>
                <a:effectLst/>
                <a:latin typeface="Arial" panose="020B0604020202020204" pitchFamily="34" charset="0"/>
                <a:cs typeface="+mj-cs"/>
              </a:rPr>
              <a:t> </a:t>
            </a:r>
            <a:r>
              <a:rPr lang="syr-SY" b="0" i="0" u="none" strike="noStrike" dirty="0">
                <a:solidFill>
                  <a:srgbClr val="FFFF00"/>
                </a:solidFill>
                <a:effectLst/>
                <a:latin typeface="Arial" panose="020B0604020202020204" pitchFamily="34" charset="0"/>
                <a:cs typeface="+mj-cs"/>
              </a:rPr>
              <a:t>ܘܰܚܙܺܝܬ݂ ܟܱ݁ܕ݂ ܦ݁ܬ݂ܱܚ ܛܱܒ݂ܥܳܐ ܕܷ݁ܫܬܴ݁ܐ ܆ ܘܢܰܘܕܴ݁ܐ ܪܱܒܴ݁ܐ ܗ̄ܘܳܐ ܂ ܘܫܶܡܫܳܐ ܐܱܝܟ݂ ܣܰܩܳܐ ܕ݁ܣܰܥܪܴܐ ܐܾܘܟܴ݁ܡ ܗܘܳܐ ܂ ܘܣܰܗܪܴܐ ܟܾ݁ܠܷܗ ܗܘܳܐ ܠܷܗ ܐܱܝܟ݂ ܕ݁ܡܳܐ ܂ܘܟ݂ܰܘܟ̈݁ܒ݂ܶܐ ܕܱ݁ܫܡܰܝܳܐ ܢܦ݂ܰܠܘ ܥܰܠ ܐܱܪܥܳܐ ܆ ܐܱܝܟ݂ ܬܻ݁ܬܴ݁ܐ ܕ݁ܫܳܕ݂ܝܳܐ ܦܱ݁ܩܽܘܥܶܝ̈ܗ ܡܶܢ ܪܾܘܚܳܐ ܥܰܫܺܝܢܬܴ݁ܐ ܡܳܐ ܕ݁ܡܶܬ݁ܬ݁ܙܺܝܥܳܐ ܂ ܘܰܫܡܰܝܳܐ ܐܷܬ݂ܦ݁ܪܷܫ ܆ ܘܰܐܝܟ݂ ܟ݁ܬ݂ܴܒ݂ܷ̈ܐ ܐܷܬ݂ܟ݁ܪܷܟ݂ܘ ܂ ܘܟ݂ܽܠ ܛܾܘܪ ܘܟ݂ܽܠ ܓܴ݁ܙܰܪܬܴ݁ܐ ܡܶܢ ܕܾ݁ܘܟܱ݁ܬ݂ܗܽܘܢ ܐܷܬ݁ܬ݁ܙܺܝܥܘ ܂ ܘܡܰܠܟܷ̈݁ܐ ܕܱ݁ܐܪܥܳܐ ܘܪܱ̈ܘܪܒ݂ܳܢܶܐ ܘܪܻ̈ܝܫܰܝ ܐܱܠܦ݂ܷ̈ܐ ܘܥܰܬܻ݁ܝܪܷ̈ܐ ܘܚܰܝ̈ܠܱܘܳܬ݂ܴܐ ܆ ܘܟ݂ܽܠ ܥܰܒ݂̈ܕܷ݁ܐ ܘܰܒ݂ܢܱ̈ܝ ܚܺܐܪܷ̈ܐ ܆ ܛܱܫܺܝܘ ܢܰܦ݂ܫܗܽܘܢ ܒܱ݁ܡܥܰܪܷ̈ܐ ܘܰܒ݂ܫܾ̈ܘܥܶܐ ܕ݁ܛܾܘܪܷ̈ܐ ܂ ܘܳܐܡܪܻܝܢ ܠܛܾܘܪܷ̈ܐ ܘܫܽܘ̈ܥܶܐ ܕ݁ܦ݂ܶܠܘ ܥܠܱܝܢ ܆ ܘܛܱܫܰܘ ܠܱܢ ܡܶܢ ܩܕ݂ܳܡ ܐܱܦܱ݁ܘܗ̄ܝ̈ ܕܷ݁ܐܡܪܴܐ ܂ ܡܶܛܾܠ ܕܷ݁ܐܬ݂ܴܐ ܝܰܘܡܳܐ ܪܱܒܴ݁ܐ ܕ݁ܪܾܘܓ݂ܙܗܽܘܢ ܂ ܘܡܰܢܽܘ ܡܶܫܟܱ݁ܚ ܠܱܡܩܳܡ ܀ </a:t>
            </a:r>
            <a:r>
              <a:rPr lang="syr-SY" b="0" i="0" u="none" strike="noStrike" dirty="0">
                <a:solidFill>
                  <a:srgbClr val="00B0F0"/>
                </a:solidFill>
                <a:effectLst/>
                <a:latin typeface="Arial" panose="020B0604020202020204" pitchFamily="34" charset="0"/>
                <a:cs typeface="+mj-cs"/>
              </a:rPr>
              <a:t>12 </a:t>
            </a:r>
            <a:r>
              <a:rPr lang="el-GR" b="0" i="0" u="none" strike="noStrike" dirty="0">
                <a:solidFill>
                  <a:srgbClr val="00B0F0"/>
                </a:solidFill>
                <a:effectLst/>
                <a:latin typeface="Arial" panose="020B0604020202020204" pitchFamily="34" charset="0"/>
                <a:cs typeface="+mj-cs"/>
              </a:rPr>
              <a:t>Καὶ εἶδον ⸀ὅτε ἤνοιξεν τὴν σφραγῖδα τὴν ἕκτην, καὶ ⸆ σεισμὸς* μέγας ἐγένετο καὶ ὁ ἥλιος ⸉ἐγένετο μέλας⸊ ὡς σάκκος τρίχινος καὶ ἡ σελήνη °ὅλη ἐγένετο ὡς αἷμα 13 καὶ οἱ ἀστέρες τοῦ ⸀οὐρανοῦ ἔπεσαν ⸁εἰς τὴν γῆν, ὡς συκῆ ⸀1βάλλει τοὺς ὀλύνθους αὐτῆς ὑπὸ ⸉ἀνέμου μεγάλου⸊ σειομένη,* 14 καὶ ὁ οὐρανὸς ἀπεχωρίσθη* ὡς βιβλίον ⸀ἑλισσόμενον καὶ πᾶν ὄρος καὶ ⸁νῆσος ἐκ τῶν τόπων αὐτῶν ἐκινήθησαν.* 15 Καὶ οἱ βασιλεῖς τῆς γῆς καὶ οἱ μεγιστᾶνες καὶ οἱ ⸉χιλίαρχοι καὶ οἱ πλούσιοι⸊ καὶ οἱ ἰσχυροὶ καὶ πᾶς δοῦλος καὶ ⸆ ἐλεύθερος* ἔκρυψαν ἑαυτοὺς εἰς τὰ σπήλαια καὶ εἰς τὰς πέτρας* τῶν ὀρέων 16 καὶ λέγουσιν τοῖς ὄρεσιν καὶ ταῖς πέτραις· πέσετε ἐφʼ ἡμᾶς καὶ ⸀κρύψατε ἡμᾶς ἀπὸ προσώπου τοῦ καθημένου ἐπὶ ⸂τοῦ θρόνου⸃ καὶ ἀπὸ τῆς ὀργῆς τοῦ ἀρνίου,* 17 ὅτι ἦλθεν ἡ ἡμέρα ἡ μεγάλη τῆς ὀργῆς ⸀αὐτῶν,* καὶ τίς δύναται σταθῆναι;</a:t>
            </a:r>
            <a:r>
              <a:rPr lang="el-GR" b="0" i="0" u="none" strike="noStrike" dirty="0">
                <a:solidFill>
                  <a:srgbClr val="FFFF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82B4DEC-6FC3-8CC2-95B9-74DC2686CA43}"/>
                  </a:ext>
                </a:extLst>
              </p14:cNvPr>
              <p14:cNvContentPartPr/>
              <p14:nvPr/>
            </p14:nvContentPartPr>
            <p14:xfrm>
              <a:off x="4219461" y="2070444"/>
              <a:ext cx="11520" cy="10080"/>
            </p14:xfrm>
          </p:contentPart>
        </mc:Choice>
        <mc:Fallback>
          <p:pic>
            <p:nvPicPr>
              <p:cNvPr id="2" name="Ink 1">
                <a:extLst>
                  <a:ext uri="{FF2B5EF4-FFF2-40B4-BE49-F238E27FC236}">
                    <a16:creationId xmlns:a16="http://schemas.microsoft.com/office/drawing/2014/main" id="{782B4DEC-6FC3-8CC2-95B9-74DC2686CA43}"/>
                  </a:ext>
                </a:extLst>
              </p:cNvPr>
              <p:cNvPicPr/>
              <p:nvPr/>
            </p:nvPicPr>
            <p:blipFill>
              <a:blip r:embed="rId5"/>
              <a:stretch>
                <a:fillRect/>
              </a:stretch>
            </p:blipFill>
            <p:spPr>
              <a:xfrm>
                <a:off x="4201461" y="2052444"/>
                <a:ext cx="47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F48FF73-1CD8-7298-6A5D-C9512C14DA94}"/>
                  </a:ext>
                </a:extLst>
              </p14:cNvPr>
              <p14:cNvContentPartPr/>
              <p14:nvPr/>
            </p14:nvContentPartPr>
            <p14:xfrm>
              <a:off x="9463581" y="1299684"/>
              <a:ext cx="1690920" cy="63720"/>
            </p14:xfrm>
          </p:contentPart>
        </mc:Choice>
        <mc:Fallback>
          <p:pic>
            <p:nvPicPr>
              <p:cNvPr id="3" name="Ink 2">
                <a:extLst>
                  <a:ext uri="{FF2B5EF4-FFF2-40B4-BE49-F238E27FC236}">
                    <a16:creationId xmlns:a16="http://schemas.microsoft.com/office/drawing/2014/main" id="{BF48FF73-1CD8-7298-6A5D-C9512C14DA94}"/>
                  </a:ext>
                </a:extLst>
              </p:cNvPr>
              <p:cNvPicPr/>
              <p:nvPr/>
            </p:nvPicPr>
            <p:blipFill>
              <a:blip r:embed="rId7"/>
              <a:stretch>
                <a:fillRect/>
              </a:stretch>
            </p:blipFill>
            <p:spPr>
              <a:xfrm>
                <a:off x="9445941" y="1282044"/>
                <a:ext cx="1726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E8981D6-BDB5-D2CD-37B4-30EDF5D81CC6}"/>
                  </a:ext>
                </a:extLst>
              </p14:cNvPr>
              <p14:cNvContentPartPr/>
              <p14:nvPr/>
            </p14:nvContentPartPr>
            <p14:xfrm>
              <a:off x="4138461" y="1506684"/>
              <a:ext cx="5666040" cy="126360"/>
            </p14:xfrm>
          </p:contentPart>
        </mc:Choice>
        <mc:Fallback>
          <p:pic>
            <p:nvPicPr>
              <p:cNvPr id="4" name="Ink 3">
                <a:extLst>
                  <a:ext uri="{FF2B5EF4-FFF2-40B4-BE49-F238E27FC236}">
                    <a16:creationId xmlns:a16="http://schemas.microsoft.com/office/drawing/2014/main" id="{3E8981D6-BDB5-D2CD-37B4-30EDF5D81CC6}"/>
                  </a:ext>
                </a:extLst>
              </p:cNvPr>
              <p:cNvPicPr/>
              <p:nvPr/>
            </p:nvPicPr>
            <p:blipFill>
              <a:blip r:embed="rId9"/>
              <a:stretch>
                <a:fillRect/>
              </a:stretch>
            </p:blipFill>
            <p:spPr>
              <a:xfrm>
                <a:off x="4120461" y="1488684"/>
                <a:ext cx="5701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A98717C-477A-C783-9B28-E6071FB64BC7}"/>
                  </a:ext>
                </a:extLst>
              </p14:cNvPr>
              <p14:cNvContentPartPr/>
              <p14:nvPr/>
            </p14:nvContentPartPr>
            <p14:xfrm>
              <a:off x="967581" y="2332524"/>
              <a:ext cx="8453520" cy="119520"/>
            </p14:xfrm>
          </p:contentPart>
        </mc:Choice>
        <mc:Fallback>
          <p:pic>
            <p:nvPicPr>
              <p:cNvPr id="7" name="Ink 6">
                <a:extLst>
                  <a:ext uri="{FF2B5EF4-FFF2-40B4-BE49-F238E27FC236}">
                    <a16:creationId xmlns:a16="http://schemas.microsoft.com/office/drawing/2014/main" id="{5A98717C-477A-C783-9B28-E6071FB64BC7}"/>
                  </a:ext>
                </a:extLst>
              </p:cNvPr>
              <p:cNvPicPr/>
              <p:nvPr/>
            </p:nvPicPr>
            <p:blipFill>
              <a:blip r:embed="rId11"/>
              <a:stretch>
                <a:fillRect/>
              </a:stretch>
            </p:blipFill>
            <p:spPr>
              <a:xfrm>
                <a:off x="949581" y="2314524"/>
                <a:ext cx="8489160" cy="155160"/>
              </a:xfrm>
              <a:prstGeom prst="rect">
                <a:avLst/>
              </a:prstGeom>
            </p:spPr>
          </p:pic>
        </mc:Fallback>
      </mc:AlternateContent>
    </p:spTree>
    <p:extLst>
      <p:ext uri="{BB962C8B-B14F-4D97-AF65-F5344CB8AC3E}">
        <p14:creationId xmlns:p14="http://schemas.microsoft.com/office/powerpoint/2010/main" val="1447387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18875</TotalTime>
  <Words>3711</Words>
  <Application>Microsoft Office PowerPoint</Application>
  <PresentationFormat>Widescreen</PresentationFormat>
  <Paragraphs>163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70</cp:revision>
  <dcterms:created xsi:type="dcterms:W3CDTF">2021-02-18T19:11:41Z</dcterms:created>
  <dcterms:modified xsi:type="dcterms:W3CDTF">2022-08-26T02:44:49Z</dcterms:modified>
</cp:coreProperties>
</file>