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notesSlides/notesSlide3.xml" ContentType="application/vnd.openxmlformats-officedocument.presentationml.notesSlide+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notesSlides/notesSlide4.xml" ContentType="application/vnd.openxmlformats-officedocument.presentationml.notesSlide+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notesSlides/notesSlide5.xml" ContentType="application/vnd.openxmlformats-officedocument.presentationml.notesSlide+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notesSlides/notesSlide6.xml" ContentType="application/vnd.openxmlformats-officedocument.presentationml.notesSlide+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notesSlides/notesSlide7.xml" ContentType="application/vnd.openxmlformats-officedocument.presentationml.notesSlide+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notesSlides/notesSlide10.xml" ContentType="application/vnd.openxmlformats-officedocument.presentationml.notesSlide+xml"/>
  <Override PartName="/ppt/ink/ink243.xml" ContentType="application/inkml+xml"/>
  <Override PartName="/ppt/ink/ink244.xml" ContentType="application/inkml+xml"/>
  <Override PartName="/ppt/notesSlides/notesSlide11.xml" ContentType="application/vnd.openxmlformats-officedocument.presentationml.notesSlide+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notesSlides/notesSlide12.xml" ContentType="application/vnd.openxmlformats-officedocument.presentationml.notesSlide+xml"/>
  <Override PartName="/ppt/ink/ink254.xml" ContentType="application/inkml+xml"/>
  <Override PartName="/ppt/ink/ink255.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notesSlides/notesSlide15.xml" ContentType="application/vnd.openxmlformats-officedocument.presentationml.notesSlide+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notesSlides/notesSlide16.xml" ContentType="application/vnd.openxmlformats-officedocument.presentationml.notesSlide+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notesSlides/notesSlide17.xml" ContentType="application/vnd.openxmlformats-officedocument.presentationml.notesSlide+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notesSlides/notesSlide18.xml" ContentType="application/vnd.openxmlformats-officedocument.presentationml.notesSlide+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notesSlides/notesSlide19.xml" ContentType="application/vnd.openxmlformats-officedocument.presentationml.notesSlide+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notesSlides/notesSlide20.xml" ContentType="application/vnd.openxmlformats-officedocument.presentationml.notesSlide+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5" r:id="rId2"/>
    <p:sldId id="267" r:id="rId3"/>
    <p:sldId id="270" r:id="rId4"/>
    <p:sldId id="269" r:id="rId5"/>
    <p:sldId id="271" r:id="rId6"/>
    <p:sldId id="272" r:id="rId7"/>
    <p:sldId id="273" r:id="rId8"/>
    <p:sldId id="274" r:id="rId9"/>
    <p:sldId id="275" r:id="rId10"/>
    <p:sldId id="276" r:id="rId11"/>
    <p:sldId id="277" r:id="rId12"/>
    <p:sldId id="278" r:id="rId13"/>
    <p:sldId id="268" r:id="rId14"/>
    <p:sldId id="279" r:id="rId15"/>
    <p:sldId id="280" r:id="rId16"/>
    <p:sldId id="281" r:id="rId17"/>
    <p:sldId id="282" r:id="rId18"/>
    <p:sldId id="283" r:id="rId19"/>
    <p:sldId id="284" r:id="rId20"/>
    <p:sldId id="285" r:id="rId21"/>
    <p:sldId id="286" r:id="rId22"/>
    <p:sldId id="287" r:id="rId23"/>
    <p:sldId id="288" r:id="rId24"/>
    <p:sldId id="28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5115" autoAdjust="0"/>
  </p:normalViewPr>
  <p:slideViewPr>
    <p:cSldViewPr snapToGrid="0">
      <p:cViewPr varScale="1">
        <p:scale>
          <a:sx n="72" d="100"/>
          <a:sy n="72" d="100"/>
        </p:scale>
        <p:origin x="726" y="27"/>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9CD8C032-E603-41A3-9F9F-BFD64858959D}"/>
    <pc:docChg chg="modSld">
      <pc:chgData name="Duane Miller" userId="086b8d4e5ca37aec" providerId="LiveId" clId="{9CD8C032-E603-41A3-9F9F-BFD64858959D}" dt="2022-08-12T10:40:02.116" v="0" actId="6549"/>
      <pc:docMkLst>
        <pc:docMk/>
      </pc:docMkLst>
      <pc:sldChg chg="modNotesTx">
        <pc:chgData name="Duane Miller" userId="086b8d4e5ca37aec" providerId="LiveId" clId="{9CD8C032-E603-41A3-9F9F-BFD64858959D}" dt="2022-08-12T10:40:02.116" v="0" actId="6549"/>
        <pc:sldMkLst>
          <pc:docMk/>
          <pc:sldMk cId="1593654206" sldId="269"/>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36:55.130"/>
    </inkml:context>
    <inkml:brush xml:id="br0">
      <inkml:brushProperty name="width" value="0.1" units="cm"/>
      <inkml:brushProperty name="height" value="0.1" units="cm"/>
      <inkml:brushProperty name="color" value="#E71224"/>
    </inkml:brush>
  </inkml:definitions>
  <inkml:trace contextRef="#ctx0" brushRef="#br0">2149 39 5407 0 0,'-30'-8'2498'0'0,"4"-14"-317"0"0,26 22-2149 0 0,-1 0-1 0 0,0-1 1 0 0,1 1-1 0 0,-1 0 1 0 0,0-1 0 0 0,0 1-1 0 0,1 0 1 0 0,-1 0 0 0 0,0 0-1 0 0,0 0 1 0 0,0-1-1 0 0,1 1 1 0 0,-1 0 0 0 0,0 0-1 0 0,0 1 1 0 0,1-1-1 0 0,-1 0 1 0 0,0 0 0 0 0,0 0-1 0 0,0 0 1 0 0,1 1 0 0 0,-2 0-1 0 0,-20 9 546 0 0,17-7-422 0 0,-8 2 546 0 0,0-1 0 0 0,1 0 1 0 0,-1-1-1 0 0,0-1 1 0 0,-22 2-1 0 0,30-3-561 0 0,-37 0 1088 0 0,35-2-1182 0 0,0 1 0 0 0,-1 0 0 0 0,1 0 0 0 0,0 1 0 0 0,-1 0-1 0 0,1 0 1 0 0,0 1 0 0 0,-10 3 0 0 0,10-2-44 0 0,-1-1 0 0 0,1 0-1 0 0,0 0 1 0 0,-1 0 0 0 0,1-1 0 0 0,-1 0 0 0 0,0-1 0 0 0,-8 0 0 0 0,-65-8 416 0 0,32 1-20 0 0,-21 2-53 0 0,23 2-257 0 0,-73-13-1 0 0,77 7 88 0 0,1 2-1 0 0,-1 3 0 0 0,0 1 1 0 0,-69 4-1 0 0,64 3 163 0 0,-2 0-221 0 0,-52-2-1 0 0,-4-5 83 0 0,0 4-1 0 0,-108 16 0 0 0,23 3 669 0 0,157-19-662 0 0,-1-1-1 0 0,1-2 1 0 0,-54-9-1 0 0,77 9-505 0 0,1 0-1 0 0,0-2 1 0 0,0 1-1 0 0,0-1 1 0 0,-9-5 0 0 0,-3-6-740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37:22.782"/>
    </inkml:context>
    <inkml:brush xml:id="br0">
      <inkml:brushProperty name="width" value="0.1" units="cm"/>
      <inkml:brushProperty name="height" value="0.1" units="cm"/>
      <inkml:brushProperty name="color" value="#E71224"/>
    </inkml:brush>
  </inkml:definitions>
  <inkml:trace contextRef="#ctx0" brushRef="#br0">2921 129 9583 0 0,'-5'0'100'0'0,"1"0"0"0"0,-1 0 0 0 0,1-1 0 0 0,0 1 0 0 0,-1-1 0 0 0,1 0 0 0 0,0-1 0 0 0,0 1 0 0 0,-7-3 0 0 0,11 2-100 0 0,-1 1 0 0 0,0-1 0 0 0,1 1 0 0 0,-1-1 0 0 0,1 1 0 0 0,0-1 0 0 0,-1 0 0 0 0,1 1 0 0 0,0-1 0 0 0,0 1 0 0 0,0-4 0 0 0,0-4 0 0 0,-3-14 87 0 0,3 16-38 0 0,0 1 1 0 0,-1-1-1 0 0,0 1 0 0 0,-1 0 1 0 0,1-1-1 0 0,-5-9 0 0 0,6 15-35 0 0,-1 0 0 0 0,1 1 1 0 0,-1-1-1 0 0,1 0 0 0 0,-1 1 0 0 0,1-1 0 0 0,-1 1 0 0 0,1-1 0 0 0,-1 1 0 0 0,0 0 0 0 0,1-1 0 0 0,-1 1 0 0 0,0-1 0 0 0,1 1 1 0 0,-1 0-1 0 0,0 0 0 0 0,0-1 0 0 0,1 1 0 0 0,-1 0 0 0 0,0 0 0 0 0,0 0 0 0 0,1 0 0 0 0,-1 0 0 0 0,0 0 0 0 0,0 0 0 0 0,0 0 1 0 0,-26 6 603 0 0,10-2-385 0 0,0-2 643 0 0,0 0 0 0 0,0 2 0 0 0,0 0 0 0 0,0 0 0 0 0,-32 14 0 0 0,4 4-380 0 0,29-13-226 0 0,-1-1 1 0 0,1-1-1 0 0,-2 0 1 0 0,-35 8-1 0 0,43-14-227 0 0,0-1-1 0 0,0 0 1 0 0,-1-1-1 0 0,1 0 1 0 0,0 0-1 0 0,-18-6 1 0 0,16 4 23 0 0,-1 0 0 0 0,-1 1 0 0 0,-15-1 0 0 0,7 4 131 0 0,0 1 1 0 0,0 0 0 0 0,-25 8-1 0 0,-65 21 215 0 0,18-3-8 0 0,47-16-114 0 0,14-3-123 0 0,-1-1 1 0 0,-48 5-1 0 0,-262-1-116 0 0,244-16 168 0 0,-9-1-105 0 0,88 6-113 0 0,1 0 1 0 0,0 1-1 0 0,-27 7 0 0 0,7 1 84 0 0,3 1 116 0 0,0-3 1 0 0,0-1 0 0 0,-76 5-1 0 0,69-14 50 0 0,-1-1-1 0 0,-77-16 1 0 0,102 16-209 0 0,0 0 0 0 0,0 2 0 0 0,-21 0 0 0 0,-62 7 98 0 0,84-4-109 0 0,-27 3 167 0 0,1 3-1 0 0,-51 14 1 0 0,-85 34 199 0 0,162-50-417 0 0,9-2-407 0 0,-1-1 0 0 0,-17 2 0 0 0,4-3-361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20:10.378"/>
    </inkml:context>
    <inkml:brush xml:id="br0">
      <inkml:brushProperty name="width" value="0.1" units="cm"/>
      <inkml:brushProperty name="height" value="0.1" units="cm"/>
      <inkml:brushProperty name="color" value="#FFFF00"/>
    </inkml:brush>
  </inkml:definitions>
  <inkml:trace contextRef="#ctx0" brushRef="#br0">2355 1476 2327 0 0,'-1'1'48'0'0,"0"-1"0"0"0,1 1 0 0 0,-1 0 0 0 0,0 0 0 0 0,0 1 0 0 0,1-1 0 0 0,-1 0 0 0 0,1 0 0 0 0,-1 0-1 0 0,1 0 1 0 0,0 0 0 0 0,-1 1 0 0 0,1-1 0 0 0,0 0 0 0 0,0 0 0 0 0,0 1 0 0 0,0-1 0 0 0,0 0 0 0 0,0 0-1 0 0,0 1 1 0 0,0-1 0 0 0,0 0 0 0 0,0 0 0 0 0,1 0 0 0 0,-1 1 0 0 0,1-1 0 0 0,0 2 0 0 0,2 6 289 0 0,13-58 5158 0 0,-14 45-5163 0 0,-2 4-272 0 0,0-1 1 0 0,0 1 0 0 0,0-1-1 0 0,1 1 1 0 0,-1 0 0 0 0,0-1-1 0 0,0 1 1 0 0,0 0 0 0 0,0-1 0 0 0,0 1-1 0 0,0-1 1 0 0,0 1 0 0 0,0 0-1 0 0,0-1 1 0 0,0 1 0 0 0,0 0-1 0 0,-1-1 1 0 0,1 1 0 0 0,0-1-1 0 0,0 1 1 0 0,0 0 0 0 0,0-1 0 0 0,-1 1-1 0 0,1 0 1 0 0,0-1 0 0 0,-1 1-1 0 0,1-1 90 0 0,0 0 0 0 0,0 0 0 0 0,0 0-1 0 0,0 1 1 0 0,0-1 0 0 0,0 0 0 0 0,0 0-1 0 0,0 0 1 0 0,1 0 0 0 0,-1 1 0 0 0,0-1-1 0 0,0 0 1 0 0,1 0 0 0 0,-1 0 0 0 0,0 1 0 0 0,1-1-1 0 0,-1 0 1 0 0,2 0 0 0 0,10-16 1169 0 0,-9 13-1070 0 0,5-6 66 0 0,-1 0 0 0 0,0-1 0 0 0,0 0 0 0 0,-1 0 0 0 0,7-19 0 0 0,-12 27-279 0 0,0 1-1 0 0,-1-1 1 0 0,1 0-1 0 0,0 1 1 0 0,-1-1-1 0 0,0 0 1 0 0,0 0-1 0 0,0 0 1 0 0,0 1-1 0 0,0-1 1 0 0,0 0-1 0 0,-1 0 1 0 0,1 0-1 0 0,-1 1 1 0 0,-1-5-1 0 0,-1-4 124 0 0,1-1 0 0 0,0 0 0 0 0,1 0-1 0 0,0 0 1 0 0,2-16 0 0 0,-1 14-86 0 0,1-19 155 0 0,9-44 1 0 0,-3 24 268 0 0,-5 40-404 0 0,1 1-1 0 0,0 0 1 0 0,7-17 0 0 0,-5 16-49 0 0,6-26 1 0 0,-8 23-45 0 0,-1 8 0 0 0,-1 0 0 0 0,1-16 0 0 0,2-56 232 0 0,-2 63-142 0 0,0 0 0 0 0,0 1-1 0 0,2 0 1 0 0,0-1 0 0 0,10-24 0 0 0,8-29-58 0 0,35-154 85 0 0,-39 120 1 0 0,-20 75-12 0 0,0 8-10 0 0,2 18-79 0 0,0 1-1 0 0,0-1 0 0 0,0 1 1 0 0,0-1-1 0 0,-1 1 0 0 0,0-5 1 0 0,0 6-12 0 0,1 0 0 0 0,-1 1 0 0 0,1-1 0 0 0,-1 0 0 0 0,0 0 0 0 0,1 0 0 0 0,-1 1 0 0 0,0-1 0 0 0,0 0 0 0 0,1 1 0 0 0,-1-1 0 0 0,0 1 1 0 0,0-1-1 0 0,0 1 0 0 0,0-1 0 0 0,0 1 0 0 0,0-1 0 0 0,-1 1 0 0 0,-2-1 11 0 0,0 0 0 0 0,0 1 0 0 0,0 0 0 0 0,0-1 0 0 0,0 1 1 0 0,0 1-1 0 0,0-1 0 0 0,0 1 0 0 0,-3 0 0 0 0,2 0 2 0 0,0 0 0 0 0,0 0 0 0 0,0-1 0 0 0,0 0 0 0 0,-6-1 0 0 0,-6 0 16 0 0,1 0 1 0 0,0 1-1 0 0,0 1 0 0 0,-30 5 1 0 0,35-5-26 0 0,-103 19 333 0 0,87-16-243 0 0,15-1-52 0 0,1-2 0 0 0,-1 1 1 0 0,-22-2-1 0 0,25 0-22 0 0,-23-2 16 0 0,0-2 1 0 0,-41-10-1 0 0,65 12-41 0 0,-13-3 0 0 0,0-1 0 0 0,0-1 0 0 0,0-1 0 0 0,-19-11 0 0 0,-56-30 0 0 0,83 45 11 0 0,-1 0 0 0 0,0 0 1 0 0,0 2-1 0 0,0 0 0 0 0,-1 0 0 0 0,-21 1 0 0 0,-5-1 39 0 0,19 0-37 0 0,0-2 0 0 0,1 0 0 0 0,0-1-1 0 0,-33-12 1 0 0,39 12-13 0 0,0 1 0 0 0,0 1 0 0 0,-23-2 0 0 0,5 0 0 0 0,-5 0 31 0 0,-72-1 1 0 0,-39 12 33 0 0,144-6-65 0 0,-99 4 64 0 0,4-3-64 0 0,52-1 0 0 0,-15 2 0 0 0,30-1 0 0 0,-46-3 0 0 0,62 1 0 0 0,3-1 0 0 0,-1 0 0 0 0,1 2 0 0 0,-1 0 0 0 0,-15 2 0 0 0,19-1 0 0 0,-1-1 0 0 0,0 1 0 0 0,1-2 0 0 0,-1 0 0 0 0,-15-3 0 0 0,13 3 0 0 0,1 1 0 0 0,-1 0 0 0 0,0 0 0 0 0,0 1 0 0 0,0 1 0 0 0,-17 5 0 0 0,-25 2 0 0 0,-42 8 0 0 0,74-12 0 0 0,11-2 0 0 0,1 1 0 0 0,0 0 0 0 0,-15 9 0 0 0,-5-1 0 0 0,29-11 0 0 0,1 0 0 0 0,-1 0 0 0 0,1 0 0 0 0,0 1 0 0 0,0-1 0 0 0,0 1 0 0 0,0-1 0 0 0,0 1 0 0 0,0 0 0 0 0,0 0 0 0 0,0 0 0 0 0,1 0 0 0 0,-1 0 0 0 0,1 0 0 0 0,-1 1 0 0 0,1-1 0 0 0,0 0 0 0 0,0 1 0 0 0,0-1 0 0 0,0 1 0 0 0,0 2 0 0 0,-2 8 0 0 0,1-1 0 0 0,0 1 0 0 0,1 16 0 0 0,-1-5 0 0 0,-2 25 0 0 0,-14 59 0 0 0,12-81 0 0 0,2 0 0 0 0,0 1 0 0 0,2-1 0 0 0,1 1 0 0 0,2-1 0 0 0,0 1 0 0 0,6 30 0 0 0,9 40 0 0 0,18 73 0 0 0,-2 86 0 0 0,-32-256 0 0 0,3 17 18 0 0,-1 1 1 0 0,-2-1-1 0 0,0 0 0 0 0,0 0 1 0 0,-2 1-1 0 0,-3 17 0 0 0,2-22-18 0 0,-3 25 0 0 0,5-36 0 0 0,1 1 0 0 0,0 0 0 0 0,0 0 0 0 0,0 0 0 0 0,0 0 0 0 0,1 0 0 0 0,-1-1 0 0 0,1 1 0 0 0,0 0 0 0 0,1 0 0 0 0,1 5 0 0 0,-2-8-2 0 0,1 0 1 0 0,-1 0-1 0 0,0 1 1 0 0,0-1-1 0 0,1 0 0 0 0,-1 0 1 0 0,1 0-1 0 0,-1 0 0 0 0,1-1 1 0 0,-1 1-1 0 0,1 0 0 0 0,0-1 1 0 0,-1 1-1 0 0,1-1 1 0 0,0 1-1 0 0,-1-1 0 0 0,1 0 1 0 0,0 0-1 0 0,0 0 0 0 0,-1 0 1 0 0,4 0-1 0 0,4-1-10 0 0,1 0 0 0 0,14-3 0 0 0,34-10-4 0 0,1 4 0 0 0,0 1 0 0 0,119 0 0 0 0,-156 10 15 0 0,-1 1-1 0 0,0 1 0 0 0,0 1 1 0 0,0 1-1 0 0,-1 1 1 0 0,0 0-1 0 0,0 1 0 0 0,0 2 1 0 0,18 10-1 0 0,-19-9-6 0 0,30 13-1 0 0,-42-20-209 0 0,2-1 0 0 0,-1 1-1 0 0,0-2 1 0 0,0 1 0 0 0,1-1 0 0 0,-1 0 0 0 0,9 0-1 0 0,14-4-1538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21:16.247"/>
    </inkml:context>
    <inkml:brush xml:id="br0">
      <inkml:brushProperty name="width" value="0.1" units="cm"/>
      <inkml:brushProperty name="height" value="0.1" units="cm"/>
      <inkml:brushProperty name="color" value="#FFFF00"/>
    </inkml:brush>
  </inkml:definitions>
  <inkml:trace contextRef="#ctx0" brushRef="#br0">2053 0 919 0 0,'-27'14'391'0'0,"11"-4"213"0"0,2-3-71 0 0,3-3 208 0 0,1 1 0 0 0,1 0 1 0 0,-1 1-1 0 0,1 0 1 0 0,-14 13-1 0 0,19-15-503 0 0,0-1 0 0 0,-1 1 0 0 0,0-1 0 0 0,0 1 0 0 0,0-1-1 0 0,0-1 1 0 0,0 1 0 0 0,-8 2 0 0 0,-3 0 1178 0 0,-26 4 0 0 0,29-6-1235 0 0,-26-1 653 0 0,9-1-102 0 0,4 1-47 0 0,-10 1-26 0 0,17 0-386 0 0,-20 1 0 0 0,22-2 60 0 0,1-1 0 0 0,-19 6 1 0 0,28-6-202 0 0,1 0 0 0 0,-1 0 1 0 0,1-1-1 0 0,-1 0 0 0 0,1 0 1 0 0,-13-3-1 0 0,10 2 78 0 0,-1 0 1 0 0,-15 0-1 0 0,3 3 14 0 0,12 0-107 0 0,-1-1 0 0 0,0-1 0 0 0,0 0 0 0 0,-11-1 0 0 0,17 0-48 0 0,0 1 0 0 0,0 0 0 0 0,0 0 0 0 0,-1 0-1 0 0,-6 2 1 0 0,-21 0 278 0 0,-56-4 287 0 0,-16-1-108 0 0,86 0-369 0 0,-32-9 0 0 0,37 8-7 0 0,-1 1 0 0 0,1 0 0 0 0,-1 0 0 0 0,-15 1 0 0 0,20 1-17 0 0,0 0 0 0 0,1-1 1 0 0,-18-5-1 0 0,-4-1 27 0 0,-8 2 18 0 0,0 1-1 0 0,0 1 0 0 0,0 3 1 0 0,-58 4-1 0 0,44 2-65 0 0,-9 2 233 0 0,0-3 1 0 0,-71-4-1 0 0,72 1-259 0 0,22 0-44 0 0,-52-3 214 0 0,77 2-256 0 0,0-1 0 0 0,-28 4 0 0 0,40-2-11 0 0,-1-1 0 0 0,1 1 0 0 0,0 0 0 0 0,-1 0 0 0 0,1 0 0 0 0,0 0 0 0 0,-3 2 0 0 0,10-1-29 0 0,0-1 0 0 0,0-1 0 0 0,0 1 0 0 0,8-1 0 0 0,7 1 8 0 0,36 3-22 0 0,80-3-1 0 0,-58-2 28 0 0,-46 1 19 0 0,83 1-48 0 0,-74 1 46 0 0,-4 0-17 0 0,46 7 0 0 0,45 7-48 0 0,-93-12 22 0 0,42 6 0 0 0,8 7 40 0 0,-62-12 14 0 0,0 0-1 0 0,35 1 1 0 0,-16-6-14 0 0,-1-3 0 0 0,1-1 0 0 0,44-11 0 0 0,-8 2 1 0 0,-25 8 12 0 0,76 2 0 0 0,-106 3 0 0 0,-1 0 0 0 0,14 4 0 0 0,67 8 0 0 0,-87-11 17 0 0,0 1-50 0 0,0-1 0 0 0,-1 0-1 0 0,1-2 1 0 0,19-2 0 0 0,-17 0-1274 0 0,2 1-413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21:26.646"/>
    </inkml:context>
    <inkml:brush xml:id="br0">
      <inkml:brushProperty name="width" value="0.1" units="cm"/>
      <inkml:brushProperty name="height" value="0.1" units="cm"/>
      <inkml:brushProperty name="color" value="#FFFF00"/>
    </inkml:brush>
  </inkml:definitions>
  <inkml:trace contextRef="#ctx0" brushRef="#br0">5944 1645 1839 0 0,'-12'5'143'0'0,"-8"2"2576"0"0,16-25-3781 0 0,4 18 1060 0 0,-9-18 126 0 0,8 18 75 0 0,1-1-1 0 0,-1 1 1 0 0,1 0 0 0 0,-1 0-1 0 0,1 0 1 0 0,-1 0 0 0 0,1-1-1 0 0,-1 1 1 0 0,1 0-1 0 0,-2 0 1 0 0,9-20 4264 0 0,-6 18-4393 0 0,1-1 0 0 0,0 0 0 0 0,0 1 1 0 0,0 0-1 0 0,0-1 0 0 0,0 1 0 0 0,1 0 1 0 0,-1 0-1 0 0,1 0 0 0 0,-1 0 0 0 0,1 1 0 0 0,0-1 1 0 0,0 1-1 0 0,0 0 0 0 0,-1-1 0 0 0,1 1 1 0 0,1 1-1 0 0,-1-1 0 0 0,0 0 0 0 0,0 1 1 0 0,0-1-1 0 0,0 1 0 0 0,0 0 0 0 0,0 0 1 0 0,1 0-1 0 0,-1 1 0 0 0,0-1 0 0 0,0 1 0 0 0,0-1 1 0 0,0 1-1 0 0,0 0 0 0 0,0 0 0 0 0,3 2 1 0 0,0 1 64 0 0,-6-4-46 0 0,1 0 1 0 0,-1 0-1 0 0,1 0 0 0 0,-1 1 1 0 0,1-1-1 0 0,-1 0 0 0 0,1 1 1 0 0,-1-1-1 0 0,0 0 0 0 0,1 1 0 0 0,-1-1 1 0 0,1 0-1 0 0,-1 1 0 0 0,0-1 1 0 0,1 1-1 0 0,-1-1 0 0 0,0 1 0 0 0,1-1 1 0 0,-1 1-1 0 0,0-1 0 0 0,1 2 1 0 0,2 16 3937 0 0,-3-16-4148 0 0,1 0 1 0 0,0 1-1 0 0,-1-1 1 0 0,0 1 0 0 0,1-1-1 0 0,-1 1 1 0 0,0-1 0 0 0,0 1-1 0 0,0-1 1 0 0,-1 1 0 0 0,0 4-1 0 0,-16 29 471 0 0,2-5-124 0 0,-7 16 877 0 0,21-45-1089 0 0,1-1 85 0 0,-1 0 0 0 0,1 0 0 0 0,0 0 0 0 0,-1 0 0 0 0,1 0 0 0 0,-1 0 0 0 0,1-1 0 0 0,-1 1 0 0 0,1 0 0 0 0,-1 0 0 0 0,0 0 0 0 0,1-1 0 0 0,-1 1 0 0 0,0 0 0 0 0,1-1 0 0 0,-1 1 0 0 0,0 0 0 0 0,0-1 0 0 0,0 1 0 0 0,-1 0 0 0 0,-13 1 5137 0 0,11-22-6189 0 0,4 20 1042 0 0,4-16 372 0 0,-4 13-425 0 0,1 0-1 0 0,0 0 1 0 0,-1-1-1 0 0,0 1 1 0 0,0 0-1 0 0,0 0 0 0 0,0-4 1 0 0,0 0-17 0 0,1-9 55 0 0,0 0 0 0 0,1 0 0 0 0,1 1 0 0 0,1-1 0 0 0,10-28 0 0 0,-12 40-74 0 0,2-9 0 0 0,0 0 0 0 0,2-15 0 0 0,-5 19 19 0 0,-1 7-4 0 0,0-1 0 0 0,1 1 1 0 0,-1 0-1 0 0,0 0 0 0 0,1 0 0 0 0,-1 0 0 0 0,1 0 0 0 0,0-1 0 0 0,-1 1 1 0 0,1 0-1 0 0,0 0 0 0 0,0 1 0 0 0,0-1 0 0 0,1 0 0 0 0,1-3 0 0 0,11-15 124 0 0,-6 5-67 0 0,-4 11-55 0 0,-1-1 0 0 0,0 0 1 0 0,0 1-1 0 0,-1-1 0 0 0,1 0 0 0 0,-1 0 0 0 0,0-1 0 0 0,-1 1 0 0 0,1 0 1 0 0,-1-1-1 0 0,0 1 0 0 0,0-1 0 0 0,-1-10 0 0 0,9-99 248 0 0,-2 49-162 0 0,0 14-105 0 0,-4 31 8 0 0,1-31 1 0 0,-1 22 50 0 0,-2 24-57 0 0,0 0-1 0 0,-1 0 0 0 0,0 1 0 0 0,0-12 0 0 0,-5-14 65 0 0,-11-34 0 0 0,16 61-61 0 0,-1 0-1 0 0,1 0 1 0 0,0-1-1 0 0,0 1 1 0 0,1 0-1 0 0,-1 0 1 0 0,1 0-1 0 0,0-1 1 0 0,0 1-1 0 0,0 0 1 0 0,1 0-1 0 0,-1 1 1 0 0,1-1-1 0 0,3-5 1 0 0,-2 3 0 0 0,-1 1 0 0 0,0 0 0 0 0,0-1 1 0 0,0 1-1 0 0,0-1 0 0 0,-1 1 1 0 0,1-11-1 0 0,-1-18 4 0 0,0 21-1 0 0,0 0 1 0 0,-1 0-1 0 0,-1 0 0 0 0,0 0 1 0 0,-1 1-1 0 0,0-1 0 0 0,-1 0 1 0 0,-7-18-1 0 0,0 6 13 0 0,-10-19 26 0 0,16 37-22 0 0,-1 0 1 0 0,0-1-1 0 0,0 2 0 0 0,-1-1 1 0 0,0 1-1 0 0,0 0 0 0 0,-1 0 1 0 0,1 0-1 0 0,-1 1 0 0 0,-1 0 1 0 0,1 1-1 0 0,-1-1 0 0 0,1 1 1 0 0,-1 1-1 0 0,-10-4 0 0 0,12 5-6 0 0,0-1-1 0 0,0 0 0 0 0,0 0 0 0 0,-5-5 0 0 0,6 5-17 0 0,0-1 0 0 0,-1 1 0 0 0,1 0 0 0 0,-1 0 0 0 0,-6-2 0 0 0,2 3 1 0 0,1-2 0 0 0,0 1 0 0 0,-15-9 0 0 0,14 7 48 0 0,0 1 0 0 0,0 0 1 0 0,0 1-1 0 0,-14-3 0 0 0,-23-8 12 0 0,15 1 4 0 0,0 2 0 0 0,-54-11 0 0 0,75 20-52 0 0,-119-19 134 0 0,80 14-64 0 0,27 4-24 0 0,0 0 0 0 0,-38 1 0 0 0,-133-5 134 0 0,184 6-195 0 0,-38-1 33 0 0,-69 6 0 0 0,-47 18 106 0 0,78-12-16 0 0,41-3-10 0 0,-54 0 0 0 0,33-2-110 0 0,33-2 0 0 0,-92 15 51 0 0,75-10-38 0 0,18-3-6 0 0,-23 4 53 0 0,-89 3 1 0 0,-6-22-34 0 0,97 5-9 0 0,-81 1 1 0 0,-88 8 45 0 0,157 3-43 0 0,0 2 1 0 0,-76 21-1 0 0,103-22-14 0 0,-1-3 0 0 0,0-1 0 0 0,-67-3 0 0 0,83-1 18 0 0,0 1-22 0 0,0-2-1 0 0,0-1 0 0 0,1 0 0 0 0,-27-7 0 0 0,24 2-2 0 0,-39-12 0 0 0,31 8 14 0 0,-63-14 0 0 0,-37 4 21 0 0,112 18-34 0 0,-152-16-1 0 0,148 17 0 0 0,-44-11 0 0 0,9 1 0 0 0,-41-12 0 0 0,-140-24 64 0 0,132 22-64 0 0,-33-2 31 0 0,-6-1 2 0 0,116 24-33 0 0,0 0 0 0 0,-63 2 0 0 0,14 0 0 0 0,33 0 18 0 0,-1-2 0 0 0,-62-16-1 0 0,71 8-5 0 0,30 8-12 0 0,0 2 0 0 0,0-1-1 0 0,-1 2 1 0 0,-11-3 0 0 0,-37-4 0 0 0,-15-2 0 0 0,0 6 0 0 0,-37 10 0 0 0,72-1 0 0 0,1 2 0 0 0,-43 11 0 0 0,46-2 0 0 0,29-12 0 0 0,-1 1 0 0 0,0-1 0 0 0,-14 4 0 0 0,14-6 0 0 0,-1 1 0 0 0,1 1 0 0 0,0-1 0 0 0,0 1 0 0 0,0 0 0 0 0,0 1 0 0 0,1 0 0 0 0,-1 0 0 0 0,1 0 0 0 0,0 1 0 0 0,0 0 0 0 0,1 0 0 0 0,-6 7 0 0 0,6-6 0 0 0,-35 43 0 0 0,37-43 0 0 0,-1-1 0 0 0,1 1 0 0 0,0 0 0 0 0,0-1 0 0 0,1 1 0 0 0,0 1 0 0 0,-3 9 0 0 0,4-5 0 0 0,1 1 0 0 0,0-1 0 0 0,0 1 0 0 0,1-1 0 0 0,1 1 0 0 0,3 13 0 0 0,-2-9 0 0 0,0-1 0 0 0,0 23 0 0 0,-2-7 0 0 0,8 38 0 0 0,-1 5 0 0 0,6 55 0 0 0,-8-51 0 0 0,-1-23 0 0 0,-3 83 0 0 0,-5-115 0 0 0,-1 0 0 0 0,-1-1 0 0 0,-1 1 0 0 0,-1-1 0 0 0,-17 35 0 0 0,17-37 0 0 0,0 0 0 0 0,2 1 0 0 0,0-1 0 0 0,-2 26 0 0 0,0 86 0 0 0,-2-12 0 0 0,0 2 0 0 0,9-112 0 0 0,0 0 0 0 0,1 0 0 0 0,1 0 0 0 0,-1 0 0 0 0,5 13 0 0 0,-5-20 0 0 0,0 1 0 0 0,1-1 0 0 0,-1 1 0 0 0,1-1 0 0 0,0 0 0 0 0,0 1 0 0 0,0-1 0 0 0,0 0 0 0 0,0-1 0 0 0,1 1 0 0 0,0 0 0 0 0,-1-1 0 0 0,1 1 0 0 0,0-1 0 0 0,0 0 0 0 0,0 0 0 0 0,6 3 0 0 0,7 1 0 0 0,0-1 0 0 0,1 0 0 0 0,-1-1 0 0 0,23 2 0 0 0,5 1 0 0 0,-17-3-14 0 0,0-2 0 0 0,0-1 1 0 0,1-1-1 0 0,33-5 0 0 0,-11 1 19 0 0,1 0-5 0 0,52-13 0 0 0,-50 11 0 0 0,-22 4 0 0 0,72 0 0 0 0,-92 2 0 0 0,40 2 0 0 0,-19 2 0 0 0,-4 1 0 0 0,56 8 0 0 0,-32-5 0 0 0,-33-4 0 0 0,1-2 0 0 0,24 2 0 0 0,158-1 0 0 0,-163-1 0 0 0,53 5 0 0 0,9 4 0 0 0,-1-3 0 0 0,12-4 0 0 0,-4-5 0 0 0,-59-1 0 0 0,-1 1 0 0 0,58-4 0 0 0,3 0 0 0 0,7 3 0 0 0,-7-2 0 0 0,-1 6 0 0 0,1 8 0 0 0,-79-8 0 0 0,67 3 0 0 0,-87-5-1 0 0,16-1-15 0 0,1 2 1 0 0,-1 0-1 0 0,42 9 0 0 0,-43-4 18 0 0,-16-5-5 0 0,0 1-1 0 0,0 0 1 0 0,15 7-1 0 0,7 4-120 0 0,-28-12-199 0 0,15 5-75 0 0,57 17-832 0 0,-57-18-3455 0 0,6-1-1512 0 0,96 16-298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9:58.029"/>
    </inkml:context>
    <inkml:brush xml:id="br0">
      <inkml:brushProperty name="width" value="0.1" units="cm"/>
      <inkml:brushProperty name="height" value="0.1" units="cm"/>
      <inkml:brushProperty name="color" value="#FFFF00"/>
    </inkml:brush>
  </inkml:definitions>
  <inkml:trace contextRef="#ctx0" brushRef="#br0">2569 48 8375 0 0,'-9'-1'165'0'0,"-1"0"0"0"0,1 0-1 0 0,-13-4 1 0 0,15 3 124 0 0,-1 1 0 0 0,1-1 1 0 0,-1 1-1 0 0,1 1 1 0 0,-1-1-1 0 0,-9 2 0 0 0,7 0 31 0 0,7 0-335 0 0,0-1-1 0 0,0 1 0 0 0,0-1 1 0 0,0 0-1 0 0,0 0 0 0 0,0 0 1 0 0,0 0-1 0 0,0 0 0 0 0,0-1 1 0 0,0 1-1 0 0,-4-2 0 0 0,-7-4 298 0 0,-1 1 0 0 0,0 1 0 0 0,0 0 0 0 0,0 1 0 0 0,-22-2 0 0 0,21 2 152 0 0,-6 1 267 0 0,0 1 0 0 0,-1 0 1 0 0,1 2-1 0 0,-32 5 0 0 0,-88 22 1574 0 0,70-11-1690 0 0,47-14-490 0 0,-1 0 0 0 0,0-2 0 0 0,-51-4 0 0 0,37 1 145 0 0,-186 2 1299 0 0,96 2-902 0 0,52-1-327 0 0,-41 0-73 0 0,52 2-139 0 0,51-1-41 0 0,-1-1 0 0 0,0-1 0 0 0,-20-2 0 0 0,-63-10 549 0 0,-101 3 0 0 0,-102 16 421 0 0,206-1-504 0 0,-154 30-1 0 0,244-35-537 0 0,-1 1-168 0 0,0 0 0 0 0,0 0 0 0 0,0 0 0 0 0,0 1 0 0 0,-11 5 0 0 0,15-4-178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9:58.696"/>
    </inkml:context>
    <inkml:brush xml:id="br0">
      <inkml:brushProperty name="width" value="0.1" units="cm"/>
      <inkml:brushProperty name="height" value="0.1" units="cm"/>
      <inkml:brushProperty name="color" value="#FFFF00"/>
    </inkml:brush>
  </inkml:definitions>
  <inkml:trace contextRef="#ctx0" brushRef="#br0">1423 6 8927 0 0,'-4'-2'91'0'0,"1"1"0"0"0,-1 0 0 0 0,0 1 0 0 0,0-1 0 0 0,0 1 0 0 0,0-1 0 0 0,0 1 0 0 0,0 1 0 0 0,0-1 0 0 0,0 0 0 0 0,0 1 0 0 0,0 0-1 0 0,0 0 1 0 0,1 0 0 0 0,-1 0 0 0 0,0 1 0 0 0,0-1 0 0 0,1 1 0 0 0,-1 0 0 0 0,1 0 0 0 0,0 0 0 0 0,0 1 0 0 0,-1-1 0 0 0,1 1 0 0 0,1 0 0 0 0,-1 0 0 0 0,0 0-1 0 0,1 0 1 0 0,-4 6 0 0 0,4-7-10 0 0,-1 1-1 0 0,1-1 0 0 0,0 0 1 0 0,-1 1-1 0 0,0-1 1 0 0,1 0-1 0 0,-1-1 0 0 0,0 1 1 0 0,0 0-1 0 0,0-1 1 0 0,0 0-1 0 0,-6 2 0 0 0,-5 1 716 0 0,-23 4 0 0 0,29-7-625 0 0,-192 21 4433 0 0,131-16-3729 0 0,-112 2 1078 0 0,102-4-1198 0 0,-22 2 115 0 0,-44 9-41 0 0,-100 12-259 0 0,166-21-587 0 0,9-1-1198 0 0,25 3-3001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9:59.328"/>
    </inkml:context>
    <inkml:brush xml:id="br0">
      <inkml:brushProperty name="width" value="0.1" units="cm"/>
      <inkml:brushProperty name="height" value="0.1" units="cm"/>
      <inkml:brushProperty name="color" value="#FFFF00"/>
    </inkml:brush>
  </inkml:definitions>
  <inkml:trace contextRef="#ctx0" brushRef="#br0">2448 25 455 0 0,'-19'-8'7285'0'0,"6"2"-4580"0"0,5 3-1695 0 0,3 1-576 0 0,-1 1-1 0 0,0 0 0 0 0,1 1 0 0 0,-1-1 1 0 0,-6 1-1 0 0,11 0-395 0 0,-10-1 268 0 0,11 1-282 0 0,-1-1-1 0 0,0 1 1 0 0,0 0-1 0 0,0 0 1 0 0,0 0-1 0 0,0 0 1 0 0,0 0-1 0 0,0 0 1 0 0,0 0-1 0 0,0 0 1 0 0,0 0-1 0 0,0 1 1 0 0,1-1-1 0 0,-1 0 1 0 0,-2 1-1 0 0,-4 1 29 0 0,-1 0 0 0 0,1 0 0 0 0,-1-1 0 0 0,1 0 0 0 0,-1-1 0 0 0,0 1 0 0 0,-9-2 0 0 0,-12 1 116 0 0,-48-1 661 0 0,7 0 80 0 0,-113 3 1257 0 0,154-2-2030 0 0,-11 0 29 0 0,-165-4 146 0 0,142 4-248 0 0,-5 0 38 0 0,3-4 323 0 0,-104 7 0 0 0,70 4 48 0 0,-284 15 832 0 0,56-7-248 0 0,186-8-674 0 0,-56 1-381 0 0,187-9-202 0 0,1 1 0 0 0,-1-1 1 0 0,0-1-1 0 0,1 0 0 0 0,0 0 0 0 0,-1-1 1 0 0,1-1-1 0 0,-12-5 0 0 0,-6-7-1591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20:38.169"/>
    </inkml:context>
    <inkml:brush xml:id="br0">
      <inkml:brushProperty name="width" value="0.1" units="cm"/>
      <inkml:brushProperty name="height" value="0.1" units="cm"/>
      <inkml:brushProperty name="color" value="#FFFF00"/>
    </inkml:brush>
  </inkml:definitions>
  <inkml:trace contextRef="#ctx0" brushRef="#br0">5907 160 1839 0 0,'-11'-15'613'0'0,"10"14"-475"0"0,0 1 1 0 0,0-1 0 0 0,1 1-1 0 0,-1-1 1 0 0,1 0-1 0 0,-1 1 1 0 0,1-1-1 0 0,-1 0 1 0 0,1 1-1 0 0,-1-1 1 0 0,1 0-1 0 0,-1 0 1 0 0,1 0 0 0 0,0 1-1 0 0,-1-1 1 0 0,1 0-1 0 0,0 0 1 0 0,0 0-1 0 0,0 0 1 0 0,0 1-1 0 0,0-1 1 0 0,0 0 0 0 0,0 0-1 0 0,0 0 1 0 0,0 0-1 0 0,0 0 1 0 0,0 0-1 0 0,0 1 1 0 0,1-1-1 0 0,-1 0 1 0 0,0 0 0 0 0,1 0-1 0 0,-1 1 1 0 0,0-1-1 0 0,1 0 1 0 0,-1 0-1 0 0,1 1 1 0 0,1-2-1 0 0,18-22 6040 0 0,-20 30-5958 0 0,3 18-18 0 0,-3-23-175 0 0,0-1 0 0 0,0 1-1 0 0,0 0 1 0 0,0 0 0 0 0,0 0-1 0 0,-1 0 1 0 0,1-1 0 0 0,0 1-1 0 0,0 0 1 0 0,-1 0 0 0 0,1 0-1 0 0,0-1 1 0 0,-1 1 0 0 0,1 0-1 0 0,-1 0 1 0 0,1-1 0 0 0,-1 1-1 0 0,1 0 1 0 0,-1-1 0 0 0,0 1-1 0 0,1-1 1 0 0,-2 2 0 0 0,0 0 119 0 0,0 0-37 0 0,-1 1-1 0 0,1-1 0 0 0,0 0 0 0 0,-1 0 1 0 0,1 0-1 0 0,-1 0 0 0 0,0 0 1 0 0,0-1-1 0 0,0 1 0 0 0,0-1 0 0 0,0 0 1 0 0,0 0-1 0 0,0 0 0 0 0,0 0 0 0 0,-4 0 1 0 0,-4 1 369 0 0,-1-2 0 0 0,-23 0 0 0 0,25-1-170 0 0,-1 1 0 0 0,1 0 0 0 0,-15 2 0 0 0,-54 9 419 0 0,-14 2-333 0 0,54-4 35 0 0,-1-1 0 0 0,0-3-1 0 0,-43 1 1 0 0,71-5-398 0 0,8-1-16 0 0,0 0-1 0 0,0 0 0 0 0,-1 0 1 0 0,1-1-1 0 0,-6 0 0 0 0,-16-5 457 0 0,-53-4 0 0 0,51 8-322 0 0,5 2-32 0 0,20 0-99 0 0,-1 0-1 0 0,0 0 0 0 0,0 0 0 0 0,1 0 0 0 0,-1 0 0 0 0,-5-2 0 0 0,-3-1-6 0 0,1 0-1 0 0,-1 1 1 0 0,0 0 0 0 0,0 1-1 0 0,-17 0 1 0 0,22 1-4 0 0,0 0-1 0 0,0-1 1 0 0,-12-2-1 0 0,-16-2 35 0 0,-50 5 136 0 0,-123-17 0 0 0,175 13-122 0 0,19 3-13 0 0,1-1 1 0 0,-21-5-1 0 0,4 0-4 0 0,-1 2-1 0 0,0 0 1 0 0,-44 0 0 0 0,35 3 3 0 0,4 2 16 0 0,26 1-58 0 0,0-1 0 0 0,-1-1 0 0 0,-10-1 0 0 0,12 1-6 0 0,0 0 1 0 0,0 1-1 0 0,0 0 0 0 0,-10 1 0 0 0,8 0 336 0 0,1 0 0 0 0,-20-2 0 0 0,-16-3 294 0 0,30 4-1080 0 0,0-2 0 0 0,-17-2 0 0 0,-34-7 494 0 0,-4 0 118 0 0,57 7-142 0 0,0 1 0 0 0,1 1 0 0 0,-2 1 0 0 0,-20-1-1 0 0,-87-2 2 0 0,29 0-17 0 0,-113 3 3 0 0,76-8 31 0 0,67 3-9 0 0,-5-2-5 0 0,37 3 12 0 0,-40 0 0 0 0,14 5-30 0 0,-95 2 66 0 0,-24 17-63 0 0,-47 2 71 0 0,110-15-20 0 0,22-3-53 0 0,-22 0 0 0 0,-12 2 55 0 0,8-1 39 0 0,97-4-78 0 0,-1-1-1 0 0,0-2 0 0 0,-32-7 1 0 0,-37-7 17 0 0,-8-3-13 0 0,44 6-20 0 0,0 2 0 0 0,-1 3 0 0 0,-94-4 0 0 0,-114 17 156 0 0,62 0-24 0 0,157-4-54 0 0,-75 0 235 0 0,-128 16 0 0 0,-8 16 223 0 0,252-32-552 0 0,-13 3-203 0 0,0-2 0 0 0,1 0 0 0 0,-1 0 0 0 0,0-2 0 0 0,0 0 0 0 0,-18-3 0 0 0,14-2-696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20:40.317"/>
    </inkml:context>
    <inkml:brush xml:id="br0">
      <inkml:brushProperty name="width" value="0.1" units="cm"/>
      <inkml:brushProperty name="height" value="0.1" units="cm"/>
      <inkml:brushProperty name="color" value="#FFFF00"/>
    </inkml:brush>
  </inkml:definitions>
  <inkml:trace contextRef="#ctx0" brushRef="#br0">5335 92 10335 0 0,'-11'-7'468'0'0,"-20"-13"-1"0"0,26 18-447 0 0,1 0 1 0 0,0 0-1 0 0,0 1 1 0 0,-1 0-1 0 0,1-1 1 0 0,0 1-1 0 0,-1 1 1 0 0,-8-1-1 0 0,-27 3 877 0 0,1 2-1 0 0,-64 14 1 0 0,58-9 239 0 0,-69 6-1 0 0,87-14-836 0 0,-87 2 662 0 0,-119-6 1109 0 0,168 3-1384 0 0,-136-10 803 0 0,55 0-330 0 0,62 8-735 0 0,-1 3 0 0 0,1 4 0 0 0,-107 20 0 0 0,89-3-214 0 0,56-10-46 0 0,1-2-1 0 0,-1-3 1 0 0,-62 3-1 0 0,9-17-117 0 0,49 3-17 0 0,-202-11 377 0 0,181 11-407 0 0,32 1 1 0 0,-68 1 0 0 0,-58 7 0 0 0,59-5 0 0 0,-118-16 0 0 0,157 8 0 0 0,1-4 0 0 0,-74-22 0 0 0,-50-14 3 0 0,141 39 82 0 0,-96-6 0 0 0,-81 17 137 0 0,-557 70 1322 0 0,700-62-1384 0 0,-193 18 133 0 0,252-26-475 0 0,-33-4 0 0 0,17-5-2881 0 0,32 5 416 0 0,0-1-1 0 0,-14-6 1 0 0,-7-8-3544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20:57.883"/>
    </inkml:context>
    <inkml:brush xml:id="br0">
      <inkml:brushProperty name="width" value="0.1" units="cm"/>
      <inkml:brushProperty name="height" value="0.1" units="cm"/>
      <inkml:brushProperty name="color" value="#FFFF00"/>
    </inkml:brush>
  </inkml:definitions>
  <inkml:trace contextRef="#ctx0" brushRef="#br0">3619 12 4631 0 0,'-44'8'472'0'0,"35"-9"-408"0"0,-1 0 0 0 0,1-1 0 0 0,0 1-1 0 0,-11-5 1 0 0,-8-1 256 0 0,24 7-29 0 0,0-1 0 0 0,0 1 0 0 0,1 0 0 0 0,-1 0 0 0 0,0 0 0 0 0,1 1 0 0 0,-1-1 0 0 0,0 1 0 0 0,1 0 0 0 0,-7 2 0 0 0,-33 19 2803 0 0,23-11-2996 0 0,10-6 264 0 0,-1 0-1 0 0,1-1 1 0 0,-1 0-1 0 0,1 0 1 0 0,-1-1-1 0 0,0 0 1 0 0,0-1-1 0 0,0 0 0 0 0,-19 0 1 0 0,8-1-164 0 0,-1 1 0 0 0,-22 5 0 0 0,27-3 43 0 0,0-2 1 0 0,0 1-1 0 0,-1-2 1 0 0,-17-1-1 0 0,-24 0 516 0 0,25 1-427 0 0,-39 4 473 0 0,49-3-71 0 0,-48-1 1 0 0,8-7-543 0 0,25 1 251 0 0,-75 2 0 0 0,62 9 248 0 0,-85 20 1 0 0,82-13-499 0 0,-180 44 512 0 0,193-40-589 0 0,-5 0-44 0 0,-40 14 86 0 0,65-21 437 0 0,-1-2-1 0 0,0 0 1 0 0,-30 4 0 0 0,-171 39-1900 0 0,153-25 1380 0 0,50-16-37 0 0,-46 12-1 0 0,-33 3-35 0 0,49-13 14 0 0,-18 3 25 0 0,-47 5 166 0 0,-49 7 110 0 0,-192-24 569 0 0,332-4-836 0 0,-11 0 38 0 0,-96-6 259 0 0,71 4-77 0 0,-101 7 0 0 0,118-1-255 0 0,39-3-195 0 0,0 0-1 0 0,1 0 1 0 0,-1 0-1 0 0,0-1 1 0 0,-5-1-1 0 0,9 2-584 0 0,-1-1 0 0 0,1 0 0 0 0,0 0-1 0 0,0 0 1 0 0,0 0 0 0 0,0 0-1 0 0,0-1 1 0 0,0 1 0 0 0,-3-3 0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20:58.983"/>
    </inkml:context>
    <inkml:brush xml:id="br0">
      <inkml:brushProperty name="width" value="0.1" units="cm"/>
      <inkml:brushProperty name="height" value="0.1" units="cm"/>
      <inkml:brushProperty name="color" value="#FFFF00"/>
    </inkml:brush>
  </inkml:definitions>
  <inkml:trace contextRef="#ctx0" brushRef="#br0">2743 42 7367 0 0,'-89'4'3882'0'0,"83"-5"-3622"0"0,1 0 1 0 0,-1 0-1 0 0,1 0 1 0 0,0-1-1 0 0,-1 0 0 0 0,1 0 1 0 0,0 0-1 0 0,0 0 1 0 0,-9-7-1 0 0,9 6-123 0 0,0 0 1 0 0,-1 0-1 0 0,0 0 0 0 0,0 1 0 0 0,0-1 0 0 0,0 1 0 0 0,-12-2 0 0 0,6 4 177 0 0,1 1-1 0 0,0 0 1 0 0,0 1 0 0 0,0 0-1 0 0,0 0 1 0 0,0 1 0 0 0,-17 7 0 0 0,-6 1 305 0 0,16-5-298 0 0,-10 2 341 0 0,-33 6 1 0 0,-149 22 1795 0 0,168-28-1972 0 0,-69 10 619 0 0,92-16-893 0 0,-1-1-1 0 0,1-1 1 0 0,-35-4-1 0 0,-49-4 105 0 0,63 6-285 0 0,-72 4 95 0 0,12 1 64 0 0,24-2 4 0 0,-17-1 32 0 0,-158 2 286 0 0,37 1-275 0 0,146-6 151 0 0,0 4 0 0 0,-99 12-1 0 0,127-7-242 0 0,-135 27 478 0 0,-32 14-279 0 0,202-46-472 0 0,1 0 1 0 0,-1-1-1 0 0,0 0 0 0 0,0 1 0 0 0,1-1 1 0 0,-1-1-1 0 0,-9-1 0 0 0,12 2-41 0 0,0-1 1 0 0,-1 0-1 0 0,1 0 0 0 0,0-1 0 0 0,0 1 0 0 0,-1 0 0 0 0,1-1 0 0 0,0 0 1 0 0,0 1-1 0 0,1-1 0 0 0,-1 0 0 0 0,0 0 0 0 0,1 0 0 0 0,-1 0 0 0 0,1 0 0 0 0,-1 0 1 0 0,0-3-1 0 0,-14-28-1946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37:26.504"/>
    </inkml:context>
    <inkml:brush xml:id="br0">
      <inkml:brushProperty name="width" value="0.1" units="cm"/>
      <inkml:brushProperty name="height" value="0.1" units="cm"/>
      <inkml:brushProperty name="color" value="#E71224"/>
    </inkml:brush>
  </inkml:definitions>
  <inkml:trace contextRef="#ctx0" brushRef="#br0">1532 283 10855 0 0,'0'0'496'0'0,"-5"0"-12"0"0,-5-2-376 0 0,0 1-1 0 0,0 0 0 0 0,-13 0 0 0 0,1 0-309 0 0,0-3-61 0 0,2 1 239 0 0,-17 1 133 0 0,32 3 26 0 0,-9 0 423 0 0,-25 4 0 0 0,23-3-259 0 0,-116 6 3687 0 0,108-8-3351 0 0,0-1 0 0 0,0-1-1 0 0,-29-6 1 0 0,40 5-395 0 0,11 3-219 0 0,0-1 0 0 0,-1 1 0 0 0,1-1-1 0 0,0 0 1 0 0,0 0 0 0 0,-1 0 0 0 0,1 0 0 0 0,-3-2 0 0 0,5 2-13 0 0,-5 0 3 0 0,4 0-2 0 0,-1 1-1 0 0,1-1 0 0 0,-1 0 0 0 0,1 0 1 0 0,-1 1-1 0 0,1-1 0 0 0,0 0 1 0 0,-1 0-1 0 0,1 0 0 0 0,0-1 1 0 0,-2-1-1 0 0,-22-20 180 0 0,2 1-55 0 0,-3 0-54 0 0,21 17-68 0 0,2 2 0 0 0,0 1 1 0 0,0 0-1 0 0,0-1 1 0 0,0 1-1 0 0,-6-3 1 0 0,3 1-1 0 0,-23-11 71 0 0,-11-3 14 0 0,5 5-80 0 0,-14-2 391 0 0,-71-13-1 0 0,-54 1 997 0 0,43 7-899 0 0,126 20-502 0 0,-29-6-592 0 0,-49-1-1 0 0,-41 3-7952 0 0,75 3 3417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21:01.485"/>
    </inkml:context>
    <inkml:brush xml:id="br0">
      <inkml:brushProperty name="width" value="0.1" units="cm"/>
      <inkml:brushProperty name="height" value="0.1" units="cm"/>
      <inkml:brushProperty name="color" value="#FFFF00"/>
    </inkml:brush>
  </inkml:definitions>
  <inkml:trace contextRef="#ctx0" brushRef="#br0">2429 138 3679 0 0,'-51'-2'-19'0'0,"22"0"1147"0"0,9 2 2622 0 0,19 0-3488 0 0,0 0-1 0 0,0 0 1 0 0,0 0-1 0 0,0 0 1 0 0,0 0-1 0 0,0 0 1 0 0,0-1-1 0 0,1 1 1 0 0,-1 0-1 0 0,0-1 1 0 0,0 1-1 0 0,0 0 1 0 0,0-1 0 0 0,0 1-1 0 0,1-1 1 0 0,-1 1-1 0 0,0-1 1 0 0,0 0-1 0 0,0 0 1 0 0,0 0-207 0 0,0 0 1 0 0,1 0-1 0 0,-1 0 0 0 0,1 0 1 0 0,0-1-1 0 0,-1 1 1 0 0,1 0-1 0 0,0 0 0 0 0,-1 0 1 0 0,1 0-1 0 0,0 0 1 0 0,0 0-1 0 0,0-3 0 0 0,1 0-193 0 0,-1-1-1 0 0,1 1 1 0 0,0 0 0 0 0,1-1-1 0 0,-1 1 1 0 0,4-7-1 0 0,-1 4 84 0 0,-1 1-178 0 0,1-1 0 0 0,4-13-1 0 0,-8 19 246 0 0,1 1 0 0 0,-1-1-1 0 0,0 0 1 0 0,1 0-1 0 0,-1 0 1 0 0,0 0 0 0 0,0 0-1 0 0,0 0 1 0 0,0 1-1 0 0,0-1 1 0 0,0 0-1 0 0,0 0 1 0 0,0 0 0 0 0,0 0-1 0 0,0 0 1 0 0,0 0-1 0 0,-1 0 1 0 0,1 0 0 0 0,0 1-1 0 0,-1-1 1 0 0,1 0-1 0 0,0 0 1 0 0,-1 0 0 0 0,1 1-1 0 0,-1-1 1 0 0,1 0-1 0 0,-1 0 1 0 0,0 1 0 0 0,1-1-1 0 0,-1 1 1 0 0,-1-2-1 0 0,0 1 163 0 0,0 0-1 0 0,-1 1 0 0 0,1-1 1 0 0,0 1-1 0 0,-1-1 0 0 0,1 1 1 0 0,0 0-1 0 0,-1 0 0 0 0,1 0 1 0 0,0 0-1 0 0,-5 1 0 0 0,-27 8 1590 0 0,22-6-1070 0 0,-28 10 930 0 0,1 2-1 0 0,-60 32 0 0 0,-36 14-636 0 0,113-54-960 0 0,-1-1 0 0 0,1-1 0 0 0,-1-1 0 0 0,-39 2 0 0 0,-93-7 219 0 0,55-2 111 0 0,-405 29 1857 0 0,308-12-1507 0 0,-35 9-121 0 0,-57 3 71 0 0,260-26-954 0 0,-1 0 1 0 0,1-2-1 0 0,0-2 0 0 0,0 0 1 0 0,0-2-1 0 0,-48-16 0 0 0,22 1-802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22:12.939"/>
    </inkml:context>
    <inkml:brush xml:id="br0">
      <inkml:brushProperty name="width" value="0.1" units="cm"/>
      <inkml:brushProperty name="height" value="0.1" units="cm"/>
      <inkml:brushProperty name="color" value="#FFFF00"/>
    </inkml:brush>
  </inkml:definitions>
  <inkml:trace contextRef="#ctx0" brushRef="#br0">9303 2091 1839 0 0,'-9'-21'11206'0'0,"6"24"-11740"0"0,0 1 997 0 0,1 1-1 0 0,0 0 0 0 0,0-1 0 0 0,0 1 1 0 0,1 0-1 0 0,0 0 0 0 0,0 0 0 0 0,0 0 1 0 0,0 9-1 0 0,5-2 2155 0 0,-4-9-2225 0 0,0-1-1 0 0,-1 0 0 0 0,1 1 1 0 0,0-1-1 0 0,-1 0 1 0 0,1 0-1 0 0,-1 0 0 0 0,0 1 1 0 0,-1 2-1 0 0,1-4-292 0 0,1-1-1 0 0,-1 1 1 0 0,1 0 0 0 0,-1 0-1 0 0,0 0 1 0 0,1-1-1 0 0,-1 1 1 0 0,0 0-1 0 0,1-1 1 0 0,-1 1 0 0 0,0-1-1 0 0,0 1 1 0 0,0-1-1 0 0,0 1 1 0 0,1-1-1 0 0,-1 1 1 0 0,0-1 0 0 0,0 0-1 0 0,0 1 1 0 0,0-1-1 0 0,0 0 1 0 0,0 0 0 0 0,-1 0-1 0 0,2 0-58 0 0,-1 0 0 0 0,1-1 0 0 0,0 1 0 0 0,0-1 0 0 0,-1 1 0 0 0,1 0 0 0 0,0-1 0 0 0,0 1 0 0 0,0-1 0 0 0,0 1 0 0 0,0-1 0 0 0,0 1 0 0 0,0 0 0 0 0,0-1 0 0 0,0 1 0 0 0,0-1 0 0 0,0 1 0 0 0,0-1 0 0 0,0 1 0 0 0,0-1 0 0 0,0 1 0 0 0,0 0 0 0 0,0-1 0 0 0,0 1 0 0 0,1-1 0 0 0,-1 1 0 0 0,0 0 0 0 0,0-1 0 0 0,1 0 0 0 0,7-22 238 0 0,-4 15-135 0 0,5-23 59 0 0,-1 0-1 0 0,-2 0 0 0 0,-1-1 0 0 0,-1 0 0 0 0,0-42 0 0 0,4-77-61 0 0,-8 140-69 0 0,1 0-1 0 0,0 1 1 0 0,1-1-1 0 0,1 0 1 0 0,-1 1-1 0 0,2 0 1 0 0,-1-1-1 0 0,9-14 1 0 0,-8 14-55 0 0,1-1 1 0 0,3-16 0 0 0,0 1 39 0 0,34-120 208 0 0,-39 136-242 0 0,0 1-1 0 0,-1-1 1 0 0,-1 0-1 0 0,0 0 1 0 0,0-19-1 0 0,-10-52 205 0 0,5 54-154 0 0,-2-39 0 0 0,7 54-60 0 0,1 1 0 0 0,0-1 0 0 0,6-23 0 0 0,1 0 4 0 0,-5 20-9 0 0,-1 2 12 0 0,-1 1 0 0 0,2-26 0 0 0,-4 33-9 0 0,1 0 0 0 0,0 0-1 0 0,4-12 1 0 0,1-9 15 0 0,-5 15-20 0 0,1 3 1 0 0,-1 1-1 0 0,0 0 0 0 0,0-1 1 0 0,-1 1-1 0 0,0 0 0 0 0,0-1 1 0 0,-1 1-1 0 0,0-1 0 0 0,-1 1 1 0 0,-3-12-1 0 0,1 12-1 0 0,3 4 4 0 0,-1 0-1 0 0,0 0 1 0 0,0 0-1 0 0,0 0 1 0 0,0 0-1 0 0,-1 1 1 0 0,-5-8-1 0 0,-8-6 50 0 0,0-2-1 0 0,-16-27 1 0 0,-6-7 29 0 0,34 49-82 0 0,0-1 1 0 0,0 1-1 0 0,-1 1 0 0 0,1-1 0 0 0,-1 1 1 0 0,1-1-1 0 0,-1 1 0 0 0,0 1 0 0 0,-10-5 1 0 0,-2 1 59 0 0,-31-7 1 0 0,31 9-37 0 0,-9-6 5 0 0,20 8-26 0 0,0 0-1 0 0,0 0 0 0 0,0 0 0 0 0,-11-2 0 0 0,-31-1 13 0 0,9 0 35 0 0,-77 1 1 0 0,81 4-34 0 0,0-1 1 0 0,-57-10-1 0 0,84 10-21 0 0,-50-8 0 0 0,-85-3 0 0 0,-13 2 64 0 0,0 0 0 0 0,-84 2 11 0 0,142 6-50 0 0,-71 2 3 0 0,-66 4 30 0 0,177-4-52 0 0,-82-4 58 0 0,-61 0 0 0 0,-133 6-53 0 0,151-8 47 0 0,1 0-63 0 0,-328-8 5 0 0,320-1 0 0 0,103 6 0 0 0,-69-1 0 0 0,123 10 0 0 0,0 0 0 0 0,1 2 0 0 0,-47 9 0 0 0,-7 0 0 0 0,47-7 0 0 0,-59 5 0 0 0,-107-3 0 0 0,152-8 0 0 0,-69-5 0 0 0,-69 1 0 0 0,54 4 0 0 0,-17-17 0 0 0,78 8 0 0 0,-35-5 0 0 0,-87-9 0 0 0,106 16 32 0 0,-124 4 0 0 0,-12 16-32 0 0,-41-4 0 0 0,159-2 0 0 0,61-2 0 0 0,-52-2 0 0 0,72-2 0 0 0,-28-4 0 0 0,-24-1 0 0 0,60 5 0 0 0,-30-3 0 0 0,1-2 0 0 0,-64-16 0 0 0,18-8 0 0 0,69 23 0 0 0,17 4 0 0 0,0 0 0 0 0,1 1 0 0 0,-1 1 0 0 0,-16-1 0 0 0,13 1 0 0 0,-1-1 0 0 0,1 0 0 0 0,-14-4 0 0 0,-22-3 0 0 0,19 5 0 0 0,7 1 0 0 0,-27 0 0 0 0,30 3 0 0 0,9-1 0 0 0,0 1 0 0 0,0 0 0 0 0,1 1 0 0 0,-1 1 0 0 0,-11 2 0 0 0,6-1 0 0 0,0 0 0 0 0,-19 1 0 0 0,-21 4 0 0 0,50-7 0 0 0,0 0 0 0 0,0 0 0 0 0,0 0 0 0 0,0-1 0 0 0,0 0 0 0 0,0 0 0 0 0,0 0 0 0 0,-6-2 0 0 0,10 2 0 0 0,0-1 0 0 0,0 1 0 0 0,0 0 0 0 0,0 0 0 0 0,0 0 0 0 0,0 0 0 0 0,0 0 0 0 0,0 0 0 0 0,0 0 0 0 0,0 1 0 0 0,0-1 0 0 0,0 1 0 0 0,0 0 0 0 0,-2 0 0 0 0,3 0 0 0 0,0-1 0 0 0,1 1 0 0 0,-1-1 0 0 0,0 1 0 0 0,0-1 0 0 0,0 0 0 0 0,1 1 0 0 0,-1-1 0 0 0,0 0 0 0 0,0 0 0 0 0,0 0 0 0 0,0 0 0 0 0,1 1 0 0 0,-1-1 0 0 0,0 0 0 0 0,0-1 0 0 0,-1 1 0 0 0,-19-4 0 0 0,11 1 0 0 0,-14 1 0 0 0,0 1 0 0 0,-34 2 0 0 0,2 1 0 0 0,54-3 0 0 0,0 0 0 0 0,0 1 0 0 0,1 0 0 0 0,1 0 0 0 0,0 0 0 0 0,-1 0 0 0 0,1 0 0 0 0,-1 0 0 0 0,1 0 0 0 0,0 0 0 0 0,-1-1 0 0 0,1 1 0 0 0,-1 0 0 0 0,1 0 0 0 0,0 0 0 0 0,-1 0 0 0 0,1-1 0 0 0,0 1 0 0 0,-1 0 0 0 0,1 0 0 0 0,0-1 0 0 0,-1 1 0 0 0,1 0 0 0 0,0-1 0 0 0,-1 1 0 0 0,1 0 0 0 0,0 0 0 0 0,0-1 0 0 0,0 1 0 0 0,-1-1 0 0 0,1 1 0 0 0,0-1 0 0 0,0 1 0 0 0,0 0 0 0 0,-1-1 0 0 0,1 1 0 0 0,0 0 0 0 0,0-1 0 0 0,-1 1 0 0 0,1 0 0 0 0,0 0 0 0 0,0-1 0 0 0,-1 1 0 0 0,1 0 0 0 0,0 0 0 0 0,-1 0 0 0 0,1-1 0 0 0,0 1 0 0 0,-1 0 0 0 0,1 0 0 0 0,0 0 0 0 0,-1 0 0 0 0,1 0 0 0 0,-1 0 0 0 0,1 0 0 0 0,0 0 0 0 0,-1-1 0 0 0,1 2 0 0 0,-11-4 0 0 0,10 2 0 0 0,0 1 0 0 0,0-1 0 0 0,0 1 0 0 0,0-1 0 0 0,0 1 0 0 0,0 0 0 0 0,0-1 0 0 0,0 1 0 0 0,0 0 0 0 0,-1 0 0 0 0,1 0 0 0 0,0 0 0 0 0,-2 0 0 0 0,1 0 0 0 0,1-2 0 0 0,0-2 0 0 0,1-6 0 0 0,-4-6 0 0 0,3 15 0 0 0,1 0 0 0 0,0 1 0 0 0,0-1 0 0 0,0 0 0 0 0,0 0 0 0 0,-1 0 0 0 0,1 0 0 0 0,0 0 0 0 0,1 1 0 0 0,-1-1 0 0 0,0 0 0 0 0,0 0 0 0 0,0 0 0 0 0,1-1 0 0 0,1-16 0 0 0,-1 12 0 0 0,0 4 0 0 0,0 2 0 0 0,-2 0 0 0 0,1-2 0 0 0,2 2 0 0 0,-2-2 0 0 0,0 1 0 0 0,0 0 0 0 0,0-1 0 0 0,0 1 0 0 0,0 0 0 0 0,0 0 0 0 0,0 0 0 0 0,1 0 0 0 0,-1 0 0 0 0,0 0 0 0 0,1 0 0 0 0,-1 0 0 0 0,0 0 0 0 0,2-1 0 0 0,16-36-64 0 0,-12 29 64 0 0,-6 8 0 0 0,1 0 0 0 0,-1 1 0 0 0,1-1 0 0 0,-1 0 0 0 0,1 0 0 0 0,-1 0 0 0 0,0 0 0 0 0,1 0 0 0 0,-1 0 0 0 0,0 0 0 0 0,0 0 0 0 0,0 0 0 0 0,0-1 0 0 0,0 1 0 0 0,0 0 0 0 0,0-2 0 0 0,-1 2 0 0 0,4-2 0 0 0,-3 1 0 0 0,0 0 0 0 0,0-8 0 0 0,0 9 0 0 0,0 1 0 0 0,0-1 0 0 0,0 1 0 0 0,0 0 0 0 0,0-1 0 0 0,0 1 0 0 0,0 0 0 0 0,0-1 0 0 0,0 1 0 0 0,0 0 0 0 0,0-1 0 0 0,-1 1 0 0 0,1 0 0 0 0,0-1 0 0 0,0 1 0 0 0,0 0 0 0 0,0-1 0 0 0,-1 1 0 0 0,1 0 0 0 0,0 0 0 0 0,0-1 0 0 0,-1 1 0 0 0,1 0 0 0 0,0 0 0 0 0,0-1 0 0 0,-1 1 0 0 0,1 0 0 0 0,-8 0 0 0 0,-5-4 0 0 0,12 3 0 0 0,0 1 0 0 0,0-1 0 0 0,-1 1 0 0 0,1-1 0 0 0,0 1 0 0 0,0-1 0 0 0,-1 1 0 0 0,1 0 0 0 0,0 0 0 0 0,-1 0 0 0 0,-1 0 0 0 0,-10-1 0 0 0,1-1 0 0 0,0 0 0 0 0,0-1 0 0 0,-16-5 0 0 0,22 6 0 0 0,0 1 0 0 0,0 0 0 0 0,0 0 0 0 0,-8 1 0 0 0,9 0 0 0 0,0-1 0 0 0,1 1 0 0 0,-1-1 0 0 0,0 0 0 0 0,1 0 0 0 0,-1 0 0 0 0,-6-3 0 0 0,8 3 0 0 0,0 0 0 0 0,1 0 0 0 0,-1 1 0 0 0,0-1 0 0 0,1 1 0 0 0,-1 0 0 0 0,-3-1 0 0 0,-18-2 0 0 0,21 2 0 0 0,-1 1 0 0 0,0-1 0 0 0,1 1 0 0 0,-1 0 0 0 0,0 0 0 0 0,0 1 0 0 0,1-1 0 0 0,-1 1 0 0 0,0 0 0 0 0,1 0 0 0 0,-1 0 0 0 0,1 0 0 0 0,-6 3 0 0 0,-14 3 0 0 0,16-6 0 0 0,1 1 0 0 0,-1-1 0 0 0,0 1 0 0 0,1 1 0 0 0,-1-1 0 0 0,1 1 0 0 0,-9 5 0 0 0,10-4 0 0 0,0-1 0 0 0,0 0 0 0 0,0 0 0 0 0,0 0 0 0 0,0-1 0 0 0,-7 3 0 0 0,-7 3 0 0 0,11-5 0 0 0,-1 1 0 0 0,0-1 0 0 0,0-1 0 0 0,0 0 0 0 0,-11 1 0 0 0,19-2 0 0 0,-10 1 0 0 0,1 0 0 0 0,0 1 0 0 0,0 1 0 0 0,-15 6 0 0 0,16-6 0 0 0,1-1 0 0 0,-1 0 0 0 0,-10 2 0 0 0,10-3 0 0 0,0 0 0 0 0,0 1 0 0 0,-11 5 0 0 0,-15 9-4 0 0,2 2 1 0 0,-59 43-1 0 0,39-28-49 0 0,40-25 53 0 0,-21 13 0 0 0,-3 3 0 0 0,0 7 0 0 0,26-22 0 0 0,-23 17 0 0 0,-13 9 0 0 0,43-33-4 0 0,1 0-1 0 0,0 0 1 0 0,0 1 0 0 0,1-1 0 0 0,-1 1-1 0 0,1 0 1 0 0,-1-1 0 0 0,1 1 0 0 0,1 0-1 0 0,-1 0 1 0 0,0 1 0 0 0,1-1 0 0 0,0 0-1 0 0,-1 6 1 0 0,-5 26 4 0 0,2-1 0 0 0,-1 70 0 0 0,11-43-27 0 0,-3-42 15 0 0,0-1-1 0 0,-2 21 1 0 0,-11 107 12 0 0,-15 73 0 0 0,-10-52 6 0 0,32-151-1 0 0,-19 61 19 0 0,13-45-14 0 0,0 0-1 0 0,-5 45 1 0 0,-14 115-10 0 0,20-129 0 0 0,-13 91 0 0 0,4-89 0 0 0,13-51 0 0 0,1 0 0 0 0,0 0 0 0 0,1 1 0 0 0,-2 28 0 0 0,4-43 0 0 0,1 0 0 0 0,0 0 0 0 0,0 0 0 0 0,0 0 0 0 0,1 0 0 0 0,-1 0 0 0 0,0 0 0 0 0,0 0 0 0 0,0 0 0 0 0,1 0 0 0 0,-1 0 0 0 0,1 0 0 0 0,-1 0 0 0 0,0 0 0 0 0,1 0 0 0 0,0-1 0 0 0,-1 1 0 0 0,1 0 0 0 0,-1 0 0 0 0,1 0 0 0 0,0-1 0 0 0,0 1 0 0 0,-1 0 0 0 0,1-1 0 0 0,0 1 0 0 0,0-1 0 0 0,0 1 0 0 0,1 0 0 0 0,2 0 0 0 0,0 0 0 0 0,-1-1 0 0 0,1 1 0 0 0,0-1 0 0 0,0 0 0 0 0,5 0 0 0 0,-5 0 0 0 0,25-1 0 0 0,0-1 0 0 0,0-1 0 0 0,0-2 0 0 0,-1-1 0 0 0,32-11 0 0 0,204-56-53 0 0,-173 54 41 0 0,-8 4 13 0 0,89-13-1 0 0,-75 16 0 0 0,186-34 0 0 0,-8 4 0 0 0,-105 18 0 0 0,32-6 0 0 0,-128 19 0 0 0,116-5 0 0 0,74 19 0 0 0,-239-3 0 0 0,19 1 0 0 0,44 0 0 0 0,74-5 0 0 0,-46 0 0 0 0,263 10 0 0 0,-346-6 0 0 0,15 0 0 0 0,56 1 0 0 0,0 4 0 0 0,144 12 0 0 0,-20 8 0 0 0,-5 23 0 0 0,156 13 0 0 0,-242-43 0 0 0,-19-7 0 0 0,-38-6 0 0 0,82 15 0 0 0,90 9 0 0 0,-42-25 0 0 0,-166-4 0 0 0,51 2 0 0 0,-47 0 0 0 0,-3 2 0 0 0,98 3 0 0 0,103-18 0 0 0,-86 0 0 0 0,-116 10 0 0 0,71 8 0 0 0,-67-2 0 0 0,-6-2 0 0 0,52 4 0 0 0,-62-4 0 0 0,1-3 0 0 0,56-4 0 0 0,-52 1 0 0 0,147-15 0 0 0,55-8 0 0 0,-192 20 0 0 0,47-7 0 0 0,14-6 0 0 0,-64 10 0 0 0,2 2 0 0 0,72-1 0 0 0,117 18 0 0 0,-129 1 0 0 0,130 17 0 0 0,-147-18-5 0 0,-5-1 63 0 0,-81-8-160 0 0,0-1 1 0 0,-1 1-1 0 0,0 0 0 0 0,1 0 0 0 0,-1 0 0 0 0,1 0 0 0 0,-1 1 0 0 0,0-1 1 0 0,0 1-1 0 0,0-1 0 0 0,3 3 0 0 0,18 23-10268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23:07.880"/>
    </inkml:context>
    <inkml:brush xml:id="br0">
      <inkml:brushProperty name="width" value="0.1" units="cm"/>
      <inkml:brushProperty name="height" value="0.1" units="cm"/>
      <inkml:brushProperty name="color" value="#FFFF00"/>
    </inkml:brush>
  </inkml:definitions>
  <inkml:trace contextRef="#ctx0" brushRef="#br0">2915 130 2471 0 0,'-30'17'267'0'0,"20"-8"408"0"0,8-7-624 0 0,-1 0 1 0 0,1 1-1 0 0,-1-1 0 0 0,1 1 0 0 0,0-1 0 0 0,0 1 0 0 0,0 0 0 0 0,0 0 1 0 0,-2 6-1 0 0,4-8 36 0 0,-1 0 0 0 0,1 0 0 0 0,-1 0 0 0 0,0 0 0 0 0,0 0 0 0 0,1 0 0 0 0,-1 0 0 0 0,0 0 0 0 0,0 0 0 0 0,0 0 1 0 0,0-1-1 0 0,-1 2 0 0 0,2-2-10 0 0,0 0 1 0 0,-1 1-1 0 0,1-1 1 0 0,0 0 0 0 0,-1 0-1 0 0,1 0 1 0 0,-1 0-1 0 0,1 0 1 0 0,0 1 0 0 0,-1-1-1 0 0,1 0 1 0 0,0 0-1 0 0,-1 0 1 0 0,1 0-1 0 0,-1 0 1 0 0,1 0 0 0 0,0 0-1 0 0,-1 0 1 0 0,1 0-1 0 0,0-1 1 0 0,-1 1 0 0 0,1 0-1 0 0,-1 0 1 0 0,1 0-1 0 0,0 0 1 0 0,-1 0 0 0 0,1-1-1 0 0,0 1 1 0 0,-1 0-1 0 0,1 0 1 0 0,0-1-1 0 0,0 1 1 0 0,-1 0 0 0 0,1 0-1 0 0,0-1 1 0 0,-1 0-1 0 0,0 0 67 0 0,0-1-1 0 0,-1 1 1 0 0,1-1-1 0 0,-1 1 1 0 0,1 0-1 0 0,-1-1 1 0 0,1 1-1 0 0,-1 0 1 0 0,0 0-1 0 0,0 0 1 0 0,0 0-1 0 0,1 0 1 0 0,-1 1 0 0 0,0-1-1 0 0,0 0 1 0 0,0 1-1 0 0,0 0 1 0 0,0-1-1 0 0,0 1 1 0 0,0 0-1 0 0,0 0 1 0 0,0 0-1 0 0,0 0 1 0 0,0 1-1 0 0,0-1 1 0 0,0 0-1 0 0,0 1 1 0 0,0-1-1 0 0,-4 3 1 0 0,3 0 1277 0 0,8-6 76 0 0,3-4 1926 0 0,-8 6-3307 0 0,0 1-89 0 0,0-1 29 0 0,-1 0 1 0 0,1 1 0 0 0,-1-1-1 0 0,1 0 1 0 0,-1 0 0 0 0,0 1-1 0 0,1-1 1 0 0,-1 1 0 0 0,0-1-1 0 0,1 0 1 0 0,-1 1 0 0 0,0-1-1 0 0,-1 0 1 0 0,-3-3 142 0 0,0 0 0 0 0,0 0 0 0 0,-1 0 1 0 0,1 1-1 0 0,-1-1 0 0 0,0 1 0 0 0,-7-2 0 0 0,-45-14 866 0 0,44 15-867 0 0,-76-17 27 0 0,62 15 29 0 0,-1 2-1 0 0,1 1 1 0 0,-1 1-1 0 0,-35 2 1 0 0,32 0-154 0 0,-120-7 235 0 0,-2 0-174 0 0,34 13 132 0 0,1 0-93 0 0,-330 6-15 0 0,373-9 372 0 0,-102 13-368 0 0,136-14-158 0 0,17 0 16 0 0,0-1 0 0 0,1-1 0 0 0,-33-4 0 0 0,48 3-35 0 0,-17-3 17 0 0,-1-1 0 0 0,1-1 0 0 0,-43-16 0 0 0,41 12 6 0 0,0 0 0 0 0,-41-7 0 0 0,-60-5 166 0 0,103 18-134 0 0,-13 1 122 0 0,1 1 1 0 0,-75 7-1 0 0,39 2 70 0 0,40-2-202 0 0,0-2-1 0 0,0-2 1 0 0,-47-3-1 0 0,78 1-314 0 0,1 1-1 0 0,-1-1 0 0 0,0 1 1 0 0,0-1-1 0 0,0 0 0 0 0,0 0 1 0 0,1 0-1 0 0,-1 0 0 0 0,0-1 1 0 0,1 1-1 0 0,-1-1 0 0 0,1 1 1 0 0,-3-3-1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23:10.752"/>
    </inkml:context>
    <inkml:brush xml:id="br0">
      <inkml:brushProperty name="width" value="0.1" units="cm"/>
      <inkml:brushProperty name="height" value="0.1" units="cm"/>
      <inkml:brushProperty name="color" value="#FFFF00"/>
    </inkml:brush>
  </inkml:definitions>
  <inkml:trace contextRef="#ctx0" brushRef="#br0">1667 48 7279 0 0,'-46'11'1305'0'0,"27"-6"-232"0"0,1-1 0 0 0,-2 0 1 0 0,-29 0-1 0 0,43-4-870 0 0,-1-1 1 0 0,0 0 0 0 0,1-1-1 0 0,-1 0 1 0 0,1 0 0 0 0,-13-6 0 0 0,13 5 110 0 0,-1 0 1 0 0,0 1 0 0 0,-1 0 0 0 0,1 0-1 0 0,-9-1 1 0 0,0 2 392 0 0,0 1 0 0 0,1 1 1 0 0,-30 4-1 0 0,-43 16 446 0 0,4 0-1119 0 0,40-16 554 0 0,1-1 0 0 0,-1-2 0 0 0,-68-7 0 0 0,91 2-337 0 0,0 0 1 0 0,0-2-1 0 0,1 0 0 0 0,0-1 0 0 0,-26-12 0 0 0,-12-4 114 0 0,24 13-258 0 0,0 0 0 0 0,-1 3 1 0 0,1 1-1 0 0,-1 1 0 0 0,-36 1 0 0 0,-174 18 110 0 0,217-12-376 0 0,6 1-233 0 0,0-2 1 0 0,-1-1 0 0 0,1 0 0 0 0,-40-5 0 0 0,37-3-1386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23:11.320"/>
    </inkml:context>
    <inkml:brush xml:id="br0">
      <inkml:brushProperty name="width" value="0.1" units="cm"/>
      <inkml:brushProperty name="height" value="0.1" units="cm"/>
      <inkml:brushProperty name="color" value="#FFFF00"/>
    </inkml:brush>
  </inkml:definitions>
  <inkml:trace contextRef="#ctx0" brushRef="#br0">1384 157 6447 0 0,'-152'28'5733'0'0,"74"-12"-5195"0"0,76-16-535 0 0,-133 19 633 0 0,120-18-203 0 0,0-1 0 0 0,-1 0 0 0 0,1-1 0 0 0,0-1 0 0 0,0 0-1 0 0,-27-9 1 0 0,24 6 102 0 0,1-2-1 0 0,0 0 0 0 0,-19-12 1 0 0,-17-9 751 0 0,-99-39 0 0 0,92 43-922 0 0,34 14-278 0 0,-1 1 0 0 0,0 2 0 0 0,0 0 0 0 0,0 2 0 0 0,-1 1 0 0 0,0 1 0 0 0,0 1 0 0 0,0 2 1 0 0,0 0-1 0 0,-39 7 0 0 0,36-1-2177 0 0,1 0 0 0 0,-54 20 0 0 0,40-8-4853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21:03.106"/>
    </inkml:context>
    <inkml:brush xml:id="br0">
      <inkml:brushProperty name="width" value="0.1" units="cm"/>
      <inkml:brushProperty name="height" value="0.1" units="cm"/>
      <inkml:brushProperty name="color" value="#FFFF00"/>
    </inkml:brush>
  </inkml:definitions>
  <inkml:trace contextRef="#ctx0" brushRef="#br0">1402 78 5759 0 0,'-1'-4'93'0'0,"0"1"0"0"0,-1 0 0 0 0,1 0 0 0 0,-1 0-1 0 0,0 0 1 0 0,0 0 0 0 0,0 0 0 0 0,-1 0 0 0 0,1 0 0 0 0,0 1-1 0 0,-4-3 1 0 0,0 0 147 0 0,0 1 0 0 0,0 0 0 0 0,-1 1 0 0 0,-10-5 0 0 0,8 5 19 0 0,0 0 1 0 0,0 0 0 0 0,0 1-1 0 0,-1 0 1 0 0,1 1 0 0 0,-1 0-1 0 0,0 0 1 0 0,-11 2 0 0 0,-11 1 1065 0 0,-35 8 1 0 0,11-1 340 0 0,-142 29 2722 0 0,49-8-1736 0 0,-1-12-69 0 0,-41 7-849 0 0,30 16-1114 0 0,32-8-592 0 0,126-33-78 0 0,-5 3-345 0 0,-1-1-1 0 0,0 0 1 0 0,0-1 0 0 0,0 0-1 0 0,0 0 1 0 0,0-1 0 0 0,-18-2-1 0 0,15-2-1164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21:04.405"/>
    </inkml:context>
    <inkml:brush xml:id="br0">
      <inkml:brushProperty name="width" value="0.1" units="cm"/>
      <inkml:brushProperty name="height" value="0.1" units="cm"/>
      <inkml:brushProperty name="color" value="#FFFF00"/>
    </inkml:brush>
  </inkml:definitions>
  <inkml:trace contextRef="#ctx0" brushRef="#br0">1846 4 919 0 0,'-20'-3'12679'0'0,"18"3"-12549"0"0,-1 0 0 0 0,0 0-1 0 0,0 0 1 0 0,1 0 0 0 0,-1 0 0 0 0,0 0-1 0 0,1 1 1 0 0,-1-1 0 0 0,-4 2 0 0 0,1 0 55 0 0,-25 4 1234 0 0,-49 19 1 0 0,14-4-541 0 0,3-6-1 0 0,-1-3-1 0 0,-117 8 0 0 0,144-19-596 0 0,0-2-1 0 0,0-2 1 0 0,0-1-1 0 0,-48-12 1 0 0,50 9-109 0 0,1 2 1 0 0,-1 2-1 0 0,0 1 1 0 0,0 2-1 0 0,-46 5 0 0 0,-38 4 482 0 0,-119-6 0 0 0,136-2-119 0 0,28 2-159 0 0,9-3-55 0 0,-101-2-193 0 0,161 1-484 0 0,0 1-1 0 0,0-1 1 0 0,0-1-1 0 0,0 1 1 0 0,0-1-1 0 0,-5-2 0 0 0,-2-1-980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21:06.899"/>
    </inkml:context>
    <inkml:brush xml:id="br0">
      <inkml:brushProperty name="width" value="0.1" units="cm"/>
      <inkml:brushProperty name="height" value="0.1" units="cm"/>
      <inkml:brushProperty name="color" value="#FFFF00"/>
    </inkml:brush>
  </inkml:definitions>
  <inkml:trace contextRef="#ctx0" brushRef="#br0">1814 70 4143 0 0,'-3'-1'319'0'0,"-18"-9"586"0"0,4 9 6721 0 0,2 1-6989 0 0,-5 0-324 0 0,-34-4-1 0 0,30 1 261 0 0,-29-9-1 0 0,-1-1 875 0 0,14 6-424 0 0,-62-8 1450 0 0,16 11-1073 0 0,41 4-964 0 0,0 2 0 0 0,0 1 0 0 0,-80 18 0 0 0,-240 35-164 0 0,152-26 1130 0 0,-68 8-120 0 0,262-37-1247 0 0,-1 0 1 0 0,-36-4-1 0 0,47 2-428 0 0,1-1-1 0 0,0 1 1 0 0,0-2 0 0 0,0 1-1 0 0,0-1 1 0 0,1 0-1 0 0,-1-1 1 0 0,1 0 0 0 0,-11-7-1 0 0,-4-6-1398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21:07.501"/>
    </inkml:context>
    <inkml:brush xml:id="br0">
      <inkml:brushProperty name="width" value="0.1" units="cm"/>
      <inkml:brushProperty name="height" value="0.1" units="cm"/>
      <inkml:brushProperty name="color" value="#FFFF00"/>
    </inkml:brush>
  </inkml:definitions>
  <inkml:trace contextRef="#ctx0" brushRef="#br0">2117 176 8751 0 0,'-56'-2'1139'0'0,"-63"0"4569"0"0,-58-4-4573 0 0,123 3-109 0 0,-97-14-522 0 0,110 11-396 0 0,-425-39 4240 0 0,318 34-3420 0 0,-68-13 814 0 0,-62-3-468 0 0,191 23-943 0 0,-36-3-3050 0 0,2-3-5293 0 0,42-2 2140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21:54.715"/>
    </inkml:context>
    <inkml:brush xml:id="br0">
      <inkml:brushProperty name="width" value="0.1" units="cm"/>
      <inkml:brushProperty name="height" value="0.1" units="cm"/>
      <inkml:brushProperty name="color" value="#FFFF00"/>
    </inkml:brush>
  </inkml:definitions>
  <inkml:trace contextRef="#ctx0" brushRef="#br0">4447 267 4607 0 0,'-11'-3'420'0'0,"-13"-3"230"0"0,7 5 2703 0 0,12-1-3167 0 0,0 1-1 0 0,0-1 1 0 0,0 0 0 0 0,0-1-1 0 0,0 1 1 0 0,0-1 0 0 0,0 0-1 0 0,-5-5 1 0 0,7 6-53 0 0,-7-6 482 0 0,-1 1 0 0 0,1 0-1 0 0,-1 1 1 0 0,-1 0 0 0 0,1 1 0 0 0,-1 0 0 0 0,-17-5 0 0 0,-62-10 687 0 0,38 7 30 0 0,26 5-214 0 0,-35-4 0 0 0,8 12-372 0 0,0-1-143 0 0,41 2-400 0 0,0-1 0 0 0,0 0 0 0 0,-21-4 0 0 0,-37-7 559 0 0,46 9-560 0 0,-35-9 1 0 0,-11-8 221 0 0,-97-13 0 0 0,-47 13 97 0 0,95 9-287 0 0,-38 2 161 0 0,45 4 122 0 0,69 3-376 0 0,-69 7 0 0 0,-43 15-171 0 0,72-9 114 0 0,-56 16 152 0 0,87-15-77 0 0,-60 5 0 0 0,69-11-49 0 0,29-4-52 0 0,0-1-1 0 0,-17 0 1 0 0,-37-2 114 0 0,-147 3 184 0 0,-27 21-191 0 0,155-13-130 0 0,-12-7 33 0 0,88-4-60 0 0,-62 0 191 0 0,-131 17 1 0 0,157-10-130 0 0,-135 27 181 0 0,38-3 274 0 0,-208 18-1 0 0,329-48-588 0 0,-1 0-1 0 0,0-2 0 0 0,1 0 1 0 0,-1-2-1 0 0,1 0 0 0 0,-1-2 1 0 0,-24-8-1 0 0,22 2-1338 0 0,-1-6-450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37:30.584"/>
    </inkml:context>
    <inkml:brush xml:id="br0">
      <inkml:brushProperty name="width" value="0.1" units="cm"/>
      <inkml:brushProperty name="height" value="0.1" units="cm"/>
      <inkml:brushProperty name="color" value="#E71224"/>
    </inkml:brush>
  </inkml:definitions>
  <inkml:trace contextRef="#ctx0" brushRef="#br0">2181 70 8863 0 0,'-8'-6'406'0'0,"7"5"-366"0"0,1 0 0 0 0,-1 1 1 0 0,0-1-1 0 0,0 0 0 0 0,0 1 0 0 0,0-1 0 0 0,0 0 0 0 0,0 1 1 0 0,0 0-1 0 0,-1-1 0 0 0,1 1 0 0 0,0-1 0 0 0,-1 1 0 0 0,-10 24-49 0 0,12-21 85 0 0,0-1 1 0 0,1 0-1 0 0,-1 1 1 0 0,0-1-1 0 0,1 1 1 0 0,-1-1-1 0 0,1 0 1 0 0,0 0-1 0 0,0 1 0 0 0,0-1 1 0 0,0 0-1 0 0,0 0 1 0 0,0 0-1 0 0,4 2 2066 0 0,-6-9-1149 0 0,-2-5 315 0 0,0 5-924 0 0,0-1 0 0 0,-1 1 0 0 0,1 0 0 0 0,-1 0 0 0 0,0 0 0 0 0,0 0 0 0 0,-1 1 0 0 0,0 0 0 0 0,-6-5 0 0 0,3 4-155 0 0,1 0-1 0 0,-1 1 0 0 0,0 1 0 0 0,0-1 1 0 0,0 1-1 0 0,0 0 0 0 0,-1 1 1 0 0,-13-2-1 0 0,14 3-153 0 0,-1 1 1 0 0,1 0-1 0 0,0 1 1 0 0,0-1-1 0 0,-14 4 1 0 0,-10 1 108 0 0,12-1-29 0 0,16-4-113 0 0,0 1-1 0 0,0 0 0 0 0,1-1 0 0 0,-1 0 1 0 0,-5 0-1 0 0,-6 0 122 0 0,13 0-125 0 0,-1 0-1 0 0,0 0 1 0 0,1-1-1 0 0,-1 1 0 0 0,0 0 1 0 0,1-1-1 0 0,-1 0 0 0 0,1 0 1 0 0,-4-1-1 0 0,0 0-12 0 0,1 0-1 0 0,-1 0 0 0 0,1 0 1 0 0,-1 1-1 0 0,0 0 1 0 0,0 0-1 0 0,0 1 0 0 0,-7-1 1 0 0,-4 2 6 0 0,-29 4 1 0 0,41-3 2 0 0,1-1 0 0 0,0 1 1 0 0,-1-1-1 0 0,1 1 0 0 0,0 1 1 0 0,-5 1-1 0 0,5-1 9 0 0,-1 0-1 0 0,0-1 1 0 0,0 1 0 0 0,-7 1-1 0 0,-25 6 48 0 0,15-3 5 0 0,-28 4 0 0 0,-42-6 85 0 0,12-2-32 0 0,67-1-143 0 0,-22 7 0 0 0,23-6 38 0 0,-1 0 1 0 0,-15 2-1 0 0,-18-1 130 0 0,-68 4 194 0 0,67-10-308 0 0,-72-12-1 0 0,82 9-15 0 0,17 3-8 0 0,0-1-1 0 0,-22-7 1 0 0,19 4 4 0 0,0 0-1 0 0,0 2 0 0 0,0 0 1 0 0,-44 0-1 0 0,24 2-38 0 0,26 1 4 0 0,0 0 1 0 0,-22 3-1 0 0,-33 3 528 0 0,-107-6-1 0 0,-21-15-82 0 0,193 15-577 0 0,0 0-1 0 0,0 0 0 0 0,0-1 0 0 0,1 0 0 0 0,-1 0 0 0 0,1 0 1 0 0,0-1-1 0 0,-1 0 0 0 0,1 0 0 0 0,-10-8 0 0 0,3-2-1267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21:56.715"/>
    </inkml:context>
    <inkml:brush xml:id="br0">
      <inkml:brushProperty name="width" value="0.1" units="cm"/>
      <inkml:brushProperty name="height" value="0.1" units="cm"/>
      <inkml:brushProperty name="color" value="#FFFF00"/>
    </inkml:brush>
  </inkml:definitions>
  <inkml:trace contextRef="#ctx0" brushRef="#br0">2494 45 4143 0 0,'-11'-7'-28'0'0,"-7"-1"2008"0"0,17 8-1514 0 0,0 0-1 0 0,-1 0 1 0 0,1 0-1 0 0,0 0 1 0 0,0 0 0 0 0,-1 0-1 0 0,1 0 1 0 0,0 0 0 0 0,-1 1-1 0 0,1-1 1 0 0,0 1-1 0 0,0-1 1 0 0,0 1 0 0 0,-3 1-1 0 0,-17 10-287 0 0,0-1 0 0 0,-1 0 0 0 0,0-2 0 0 0,-31 9 0 0 0,36-15 667 0 0,-22 1 0 0 0,-5 1 494 0 0,26-3-914 0 0,-1-1 1 0 0,1 0-1 0 0,-1-1 0 0 0,1-1 1 0 0,-1-1-1 0 0,-29-6 0 0 0,25 4 19 0 0,0 1-1 0 0,-1 1 1 0 0,1 1 0 0 0,-44 4-1 0 0,-92 21 659 0 0,16-4-334 0 0,114-16-633 0 0,0-1 0 0 0,-35-1-1 0 0,-58-6 225 0 0,119 4-346 0 0,-95-10 388 0 0,-40-1 51 0 0,-43 9 43 0 0,57-1 29 0 0,-57-4 103 0 0,-22-1-7 0 0,-48-4-91 0 0,235 11-542 0 0,0-1 1 0 0,0-1-1 0 0,-17-5 0 0 0,28 7-238 0 0,1-1 0 0 0,-1 0 0 0 0,1 0 0 0 0,-1 0-1 0 0,1 0 1 0 0,0-1 0 0 0,0 0 0 0 0,0 0 0 0 0,0 0-1 0 0,0 0 1 0 0,1 0 0 0 0,-1-1 0 0 0,1 0 0 0 0,-4-6-1 0 0,-8-18-8713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21:57.519"/>
    </inkml:context>
    <inkml:brush xml:id="br0">
      <inkml:brushProperty name="width" value="0.1" units="cm"/>
      <inkml:brushProperty name="height" value="0.1" units="cm"/>
      <inkml:brushProperty name="color" value="#FFFF00"/>
    </inkml:brush>
  </inkml:definitions>
  <inkml:trace contextRef="#ctx0" brushRef="#br0">1809 68 919 0 0,'-5'-3'-1350'0'0,"4"3"1546"0"0,1 0 1 0 0,-1 0-2 0 0,0 0 2 0 0,1 0-1 0 0,-1 0 1 0 0,1-1-1 0 0,-1 1 1 0 0,-3-3 1768 0 0,3 2-1768 0 0,1 1-1 0 0,0-1 1 0 0,-1 1-1 0 0,1-1 1 0 0,0 1 0 0 0,0-1-1 0 0,-1 1 1 0 0,1-1-1 0 0,0 1 1 0 0,0-1-1 0 0,0 0 1 0 0,0 1-1 0 0,0-1 1 0 0,0 1-1 0 0,0-1 1 0 0,0 1-1 0 0,0-1 1 0 0,0 0 0 0 0,0 1-1 0 0,0-1 1 0 0,0 1-1 0 0,0-1 1 0 0,0 1-1 0 0,1-1 1 0 0,-1 0-1 0 0,0 1 1 0 0,0-1-1 0 0,1 1 1 0 0,-1-1-1 0 0,1 0 1 0 0,3-7 39 0 0,0-1 0 0 0,9-11 0 0 0,-13 20-222 0 0,0 0 0 0 0,0 0 0 0 0,0 0 0 0 0,0 0 0 0 0,0 0-1 0 0,0 0 1 0 0,0-1 0 0 0,0 1 0 0 0,1 0 0 0 0,-1 0 0 0 0,0 0 0 0 0,0 0 0 0 0,0 0 0 0 0,0 0 0 0 0,0-1 0 0 0,0 1-1 0 0,0 0 1 0 0,0 0 0 0 0,0 0 0 0 0,0 0 0 0 0,0 0 0 0 0,0 0 0 0 0,0-1 0 0 0,0 1 0 0 0,0 0 0 0 0,0 0-1 0 0,0 0 1 0 0,0 0 0 0 0,-1 0 0 0 0,1 0 0 0 0,0 0 0 0 0,0-1 0 0 0,0 1 0 0 0,0 0 0 0 0,0 0 0 0 0,0 0 0 0 0,0 0-1 0 0,0 0 1 0 0,0 0 0 0 0,0 0 0 0 0,-1 0 0 0 0,1 0 0 0 0,0 0 0 0 0,0-1 0 0 0,0 1 0 0 0,-9-1 945 0 0,-8 3 610 0 0,-36 19 4158 0 0,-1 0-5801 0 0,-25 2 1802 0 0,-94 16-1 0 0,11-20-775 0 0,-7 1 397 0 0,130-13-467 0 0,-1-3-1 0 0,-44 0 1 0 0,-80-9-1554 0 0,13-1 790 0 0,-35 10 516 0 0,-95-2 413 0 0,263-3-1124 0 0,1 0 0 0 0,-24-6 0 0 0,34 5-32 0 0,0 1-1 0 0,1-1 1 0 0,-1-1 0 0 0,1 1 0 0 0,0-1-1 0 0,0 0 1 0 0,0-1 0 0 0,0 1-1 0 0,-6-6 1 0 0,4 1-1639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23:13.048"/>
    </inkml:context>
    <inkml:brush xml:id="br0">
      <inkml:brushProperty name="width" value="0.1" units="cm"/>
      <inkml:brushProperty name="height" value="0.1" units="cm"/>
      <inkml:brushProperty name="color" value="#FFFF00"/>
    </inkml:brush>
  </inkml:definitions>
  <inkml:trace contextRef="#ctx0" brushRef="#br0">1926 127 1839 0 0,'-77'-6'428'0'0,"76"6"-326"0"0,-1 0-1 0 0,1 0 0 0 0,-1 0 1 0 0,1 0-1 0 0,0-1 0 0 0,-1 1 0 0 0,1 0 1 0 0,-1-1-1 0 0,1 1 0 0 0,0-1 1 0 0,-1 1-1 0 0,1-1 0 0 0,0 0 0 0 0,0 1 1 0 0,-1-1-1 0 0,1 0 0 0 0,0 0 0 0 0,0 0 1 0 0,0 0-1 0 0,0 0 0 0 0,0 0 1 0 0,0 0-1 0 0,0 0 0 0 0,1 0 0 0 0,-1-1 1 0 0,0 1-1 0 0,1 0 0 0 0,-1 0 1 0 0,0-3-1 0 0,-1-2 639 0 0,1-1 0 0 0,0 1 0 0 0,0 0 0 0 0,1-1 0 0 0,0-8 0 0 0,0-10 401 0 0,-1 24-1105 0 0,1 0-1 0 0,0 0 1 0 0,0 0 0 0 0,-1 0-1 0 0,1 0 1 0 0,-1 0-1 0 0,1 0 1 0 0,-1 0-1 0 0,1 0 1 0 0,-1 0 0 0 0,1 0-1 0 0,-1 0 1 0 0,0 0-1 0 0,0 0 1 0 0,1 1-1 0 0,-1-1 1 0 0,0 0 0 0 0,0 1-1 0 0,0-1 1 0 0,-2-1-1 0 0,1 1 131 0 0,0 1 1 0 0,0-1-1 0 0,0 0 0 0 0,-1 1 0 0 0,1 0 0 0 0,0-1 0 0 0,-1 1 0 0 0,1 0 0 0 0,-4 0 1 0 0,-2 1 351 0 0,-1 0 0 0 0,1 1 0 0 0,0 0 0 0 0,-11 4 0 0 0,-24 10 445 0 0,19-6-549 0 0,0-1 0 0 0,0-2 0 0 0,0 0 0 0 0,-33 4 0 0 0,-415 19 1202 0 0,399-30-1557 0 0,-49 4 341 0 0,-73 25 1621 0 0,-26 4-1325 0 0,117-27-121 0 0,-64 6 331 0 0,20 3-371 0 0,148-15-536 0 0,-17 1-1995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23:13.880"/>
    </inkml:context>
    <inkml:brush xml:id="br0">
      <inkml:brushProperty name="width" value="0.1" units="cm"/>
      <inkml:brushProperty name="height" value="0.1" units="cm"/>
      <inkml:brushProperty name="color" value="#FFFF00"/>
    </inkml:brush>
  </inkml:definitions>
  <inkml:trace contextRef="#ctx0" brushRef="#br0">1437 92 6911 0 0,'-16'4'419'0'0,"9"-3"-84"0"0,1 1-1 0 0,-1 0 1 0 0,-9 5 0 0 0,-1 2 2535 0 0,-11 6-1722 0 0,28-15-1129 0 0,0 0 0 0 0,-1-1 1 0 0,1 1-1 0 0,0 0 0 0 0,0 0 0 0 0,-1 0 0 0 0,1 0 0 0 0,0-1 0 0 0,0 1 0 0 0,-1 0 0 0 0,1 0 0 0 0,0 0 0 0 0,0-1 0 0 0,0 1 0 0 0,0 0 0 0 0,-1 0 0 0 0,1-1 1 0 0,0 1-1 0 0,0 0 0 0 0,0 0 0 0 0,0-1 0 0 0,0 1 0 0 0,0 0 0 0 0,0-1 0 0 0,0 1 0 0 0,0 0 0 0 0,0 0 0 0 0,0-1 0 0 0,0 1 0 0 0,0 0 0 0 0,0-1 1 0 0,0 1-1 0 0,0 0 0 0 0,0 0 0 0 0,0-1 0 0 0,0 1 0 0 0,1-20 24 0 0,0 13 216 0 0,-1 5-204 0 0,0-9 372 0 0,-1 1 0 0 0,-1-15 1 0 0,1 23-368 0 0,1 0 1 0 0,0 0 0 0 0,-1 0 0 0 0,1 0 0 0 0,-1 0-1 0 0,1 0 1 0 0,-1 1 0 0 0,0-1 0 0 0,0 0 0 0 0,0 0-1 0 0,0 1 1 0 0,0-1 0 0 0,0 1 0 0 0,0-1 0 0 0,-1 1 0 0 0,1-1-1 0 0,-1 1 1 0 0,1 0 0 0 0,-1 0 0 0 0,-2-2 0 0 0,-7 0 325 0 0,-1 0 1 0 0,0 1 0 0 0,0 0 0 0 0,0 1 0 0 0,-23 1 0 0 0,-87 4 595 0 0,-51-1 517 0 0,-3 0-1499 0 0,95 0 0 0 0,47-1 150 0 0,1 2 0 0 0,0 1 0 0 0,-46 12 0 0 0,-94 40 1003 0 0,-34 7-407 0 0,199-62-1345 0 0,0-1 1 0 0,-1 1-1 0 0,-9-1 0 0 0,-23-5-6379 0 0,18-2 1836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23:14.638"/>
    </inkml:context>
    <inkml:brush xml:id="br0">
      <inkml:brushProperty name="width" value="0.1" units="cm"/>
      <inkml:brushProperty name="height" value="0.1" units="cm"/>
      <inkml:brushProperty name="color" value="#FFFF00"/>
    </inkml:brush>
  </inkml:definitions>
  <inkml:trace contextRef="#ctx0" brushRef="#br0">1535 45 5527 0 0,'-14'-7'6482'0'0,"6"4"-6020"0"0,1 1-426 0 0,5 2-84 0 0,-2-2 26 0 0,-26-9 706 0 0,21 7-241 0 0,0 1 0 0 0,1-1 0 0 0,-2 2 0 0 0,1 0 0 0 0,-13-2 0 0 0,-14 3 338 0 0,0 3 0 0 0,0 1-1 0 0,-60 12 1 0 0,-28 4 298 0 0,88-15-868 0 0,17-2-115 0 0,1 0 0 0 0,-1-1-1 0 0,-19-2 1 0 0,21 0-82 0 0,-1 1 1 0 0,1 0-1 0 0,-23 4 0 0 0,-53 13 140 0 0,66-12 93 0 0,-216 53 2062 0 0,152-39-1812 0 0,-116 10 0 0 0,137-21-333 0 0,58-7-204 0 0,0 0-1 0 0,-17-1 0 0 0,24 0-317 0 0,0-1-1 0 0,0 0 0 0 0,0 0 0 0 0,0 0 1 0 0,1 0-1 0 0,-1-1 0 0 0,0 0 1 0 0,-7-4-1 0 0,-6-6-7336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23:15.291"/>
    </inkml:context>
    <inkml:brush xml:id="br0">
      <inkml:brushProperty name="width" value="0.1" units="cm"/>
      <inkml:brushProperty name="height" value="0.1" units="cm"/>
      <inkml:brushProperty name="color" value="#FFFF00"/>
    </inkml:brush>
  </inkml:definitions>
  <inkml:trace contextRef="#ctx0" brushRef="#br0">1981 73 4143 0 0,'-9'-3'508'0'0,"-33"-8"-574"0"0,11 6 5435 0 0,-57-6-2227 0 0,54 5-2809 0 0,-1 2 0 0 0,-69 0 0 0 0,68 8-222 0 0,-51 13 1 0 0,5 0 287 0 0,35-12 472 0 0,-1-1 1 0 0,-48-3-1 0 0,-97-13 1674 0 0,77 4-1935 0 0,-267-4 1316 0 0,47 4-1114 0 0,300 6-1630 0 0,-1-2 1 0 0,1-1-1 0 0,-38-11 0 0 0,43 7-744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23:19.255"/>
    </inkml:context>
    <inkml:brush xml:id="br0">
      <inkml:brushProperty name="width" value="0.1" units="cm"/>
      <inkml:brushProperty name="height" value="0.1" units="cm"/>
      <inkml:brushProperty name="color" value="#FFFF00"/>
    </inkml:brush>
  </inkml:definitions>
  <inkml:trace contextRef="#ctx0" brushRef="#br0">9 4 1927 0 0,'-2'0'0'0'0,"0"-2"72"0"0,0 2-72 0 0,0-2 112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23:19.950"/>
    </inkml:context>
    <inkml:brush xml:id="br0">
      <inkml:brushProperty name="width" value="0.1" units="cm"/>
      <inkml:brushProperty name="height" value="0.1" units="cm"/>
      <inkml:brushProperty name="color" value="#FFFF00"/>
    </inkml:brush>
  </inkml:definitions>
  <inkml:trace contextRef="#ctx0" brushRef="#br0">2524 45 7199 0 0,'-12'-19'1616'0'0,"11"18"-1483"0"0,1-1 0 0 0,-1 1-1 0 0,0-1 1 0 0,1 1-1 0 0,-1 0 1 0 0,0-1 0 0 0,0 1-1 0 0,1 0 1 0 0,-1 0-1 0 0,0-1 1 0 0,-1 1 0 0 0,1 0-1 0 0,0 0 1 0 0,0 0-1 0 0,0 0 1 0 0,-1 0 0 0 0,1 0-1 0 0,0 1 1 0 0,-1-1 0 0 0,1 0-1 0 0,0 1 1 0 0,-1-1-1 0 0,-2 0 1 0 0,2 2-96 0 0,0 0 0 0 0,0-1 0 0 0,0 1 0 0 0,0 0 0 0 0,0 1 0 0 0,0-1 0 0 0,1 0 0 0 0,-1 0 0 0 0,-1 3 0 0 0,-6 2 114 0 0,2-2 179 0 0,0 0-1 0 0,0-1 1 0 0,-1 0 0 0 0,1-1-1 0 0,-1 1 1 0 0,-9 0-1 0 0,-25 9 674 0 0,21-4-647 0 0,9-3-176 0 0,-1 0 1 0 0,1 0 0 0 0,-15 10-1 0 0,12-6 160 0 0,-1-1 0 0 0,1 0 0 0 0,-1-1 0 0 0,-1-1 0 0 0,1 0 0 0 0,-33 6 0 0 0,37-11-72 0 0,1 0-1 0 0,0 0 0 0 0,-12-2 1 0 0,-26 1 268 0 0,-176 9 605 0 0,211-9-890 0 0,-16 0-61 0 0,-58-2 390 0 0,48-1-367 0 0,-54 5 0 0 0,24 0-139 0 0,-28-2 36 0 0,-158-2 376 0 0,211-2-378 0 0,-18-1 88 0 0,8 3 151 0 0,-72-14 0 0 0,0 1 103 0 0,-14 5-395 0 0,-1 7-1 0 0,-148 16 1 0 0,238-10-1779 0 0,18-2-4674 0 0,8-1-1204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23:21.212"/>
    </inkml:context>
    <inkml:brush xml:id="br0">
      <inkml:brushProperty name="width" value="0.1" units="cm"/>
      <inkml:brushProperty name="height" value="0.1" units="cm"/>
      <inkml:brushProperty name="color" value="#FFFF00"/>
    </inkml:brush>
  </inkml:definitions>
  <inkml:trace contextRef="#ctx0" brushRef="#br0">1814 110 7367 0 0,'-7'-2'666'0'0,"-1"1"-1"0"0,-1 0 0 0 0,1 0 1 0 0,0 1-1 0 0,0 0 0 0 0,0 0 1 0 0,-9 2-1 0 0,15-2-634 0 0,-1 0-1 0 0,1 0 1 0 0,0 0 0 0 0,0-1 0 0 0,0 1-1 0 0,0-1 1 0 0,0 1 0 0 0,0-1 0 0 0,0 0-1 0 0,0 0 1 0 0,1 0 0 0 0,-1 0 0 0 0,0 0 0 0 0,0 0-1 0 0,1-1 1 0 0,-1 1 0 0 0,1-1 0 0 0,-3-2-1 0 0,1 2-24 0 0,1 0-1 0 0,-1-1 0 0 0,0 1 0 0 0,0 0 1 0 0,0 0-1 0 0,-5-2 0 0 0,-9-1 575 0 0,0 1-1 0 0,-1 1 1 0 0,0 1-1 0 0,1 0 0 0 0,-23 1 1 0 0,16 0-306 0 0,-43 1 534 0 0,-77 10 1 0 0,84-4-506 0 0,-80-4 558 0 0,87-2-607 0 0,-97-10 487 0 0,57 2-460 0 0,23 3-281 0 0,-73-3 0 0 0,-34-2 2617 0 0,29-1 246 0 0,72 12-3203 0 0,37 0-5 0 0,1-2 0 0 0,-45-6 0 0 0,50-1-1653 0 0,21 2 811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23:22.651"/>
    </inkml:context>
    <inkml:brush xml:id="br0">
      <inkml:brushProperty name="width" value="0.1" units="cm"/>
      <inkml:brushProperty name="height" value="0.1" units="cm"/>
      <inkml:brushProperty name="color" value="#FFFF00"/>
    </inkml:brush>
  </inkml:definitions>
  <inkml:trace contextRef="#ctx0" brushRef="#br0">2681 70 8863 0 0,'-2'-3'137'0'0,"1"1"0"0"0,-1 0 0 0 0,0 0 0 0 0,0 0-1 0 0,0 0 1 0 0,0 0 0 0 0,0 0 0 0 0,-1 1 0 0 0,1-1-1 0 0,0 1 1 0 0,-1 0 0 0 0,0-1 0 0 0,1 1 0 0 0,-1 0 0 0 0,1 0-1 0 0,-1 1 1 0 0,0-1 0 0 0,0 1 0 0 0,1-1 0 0 0,-4 1-1 0 0,-5 0 434 0 0,1 0-1 0 0,0 1 1 0 0,0 1-1 0 0,-12 2 1 0 0,15-3-557 0 0,-2 0 196 0 0,0-1 0 0 0,0 0 0 0 0,0-1 0 0 0,0 0 1 0 0,0-1-1 0 0,1 0 0 0 0,-1 0 0 0 0,0 0 0 0 0,-14-8 1 0 0,7 4 65 0 0,1 1 1 0 0,-1 1 0 0 0,0 0 0 0 0,-31-3-1 0 0,-66 4 483 0 0,39 2-280 0 0,11 2-37 0 0,-78 9 0 0 0,14 1 125 0 0,-188-3 509 0 0,-40 11-84 0 0,126-2 203 0 0,-97-9 280 0 0,-8 2-699 0 0,330-10-772 0 0,-97 2 83 0 0,83-2-180 0 0,0-1-1 0 0,0-2 1 0 0,-28-6-1 0 0,39 7-315 0 0,1 0 0 0 0,-1-1 0 0 0,0 1 0 0 0,-11-9-1 0 0,-1-2-814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37:31.949"/>
    </inkml:context>
    <inkml:brush xml:id="br0">
      <inkml:brushProperty name="width" value="0.1" units="cm"/>
      <inkml:brushProperty name="height" value="0.1" units="cm"/>
      <inkml:brushProperty name="color" value="#E71224"/>
    </inkml:brush>
  </inkml:definitions>
  <inkml:trace contextRef="#ctx0" brushRef="#br0">2593 82 1839 0 0,'-7'-3'4959'0'0,"6"2"-4799"0"0,2-9 1249 0 0,-1 9-1339 0 0,1 0 0 0 0,-1 1 0 0 0,0-1 0 0 0,0 0 0 0 0,0 1-1 0 0,0-1 1 0 0,0 0 0 0 0,0 0 0 0 0,0 1 0 0 0,0-1 0 0 0,0 0 0 0 0,0 0 0 0 0,0 1-1 0 0,0-1 1 0 0,-1 0 0 0 0,1 1 0 0 0,0-1 0 0 0,0 0 0 0 0,-1 0 0 0 0,0 0 66 0 0,-1 1-1 0 0,1-1 1 0 0,0 1 0 0 0,0 0 0 0 0,-1-1 0 0 0,1 1 0 0 0,0 0 0 0 0,-1 0 0 0 0,1 0 0 0 0,0 0-1 0 0,-1 0 1 0 0,1 0 0 0 0,0 0 0 0 0,-1 0 0 0 0,1 1 0 0 0,0-1 0 0 0,-1 0 0 0 0,1 1-1 0 0,0-1 1 0 0,0 1 0 0 0,0-1 0 0 0,-2 2 0 0 0,-29 15 765 0 0,-90 59 1389 0 0,115-72-2137 0 0,0 0 0 0 0,0-1 0 0 0,-1 0 0 0 0,0 0 1 0 0,1-1-1 0 0,-1 0 0 0 0,0 0 0 0 0,0-1 1 0 0,-10 1-1 0 0,-10-1 321 0 0,-37-3 0 0 0,7-1-133 0 0,23 4-222 0 0,0-2 0 0 0,0-1 0 0 0,0-2 1 0 0,-36-9-1 0 0,40 5 104 0 0,-1 1-1 0 0,0 2 1 0 0,0 1 0 0 0,0 1-1 0 0,-54 4 1 0 0,-126 3 315 0 0,150-5-388 0 0,13 2-104 0 0,14 0-44 0 0,0-1 0 0 0,0-2-1 0 0,-40-8 1 0 0,-321-67 1267 0 0,307 61-1258 0 0,29 10 222 0 0,1 2 0 0 0,-79 6 0 0 0,27 1-4 0 0,23 0-1 0 0,-32-1 193 0 0,99-3-1027 0 0,-1-1 0 0 0,1-1 0 0 0,-32-8 1 0 0,27 4-581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23:46.109"/>
    </inkml:context>
    <inkml:brush xml:id="br0">
      <inkml:brushProperty name="width" value="0.1" units="cm"/>
      <inkml:brushProperty name="height" value="0.1" units="cm"/>
      <inkml:brushProperty name="color" value="#FFFF00"/>
    </inkml:brush>
  </inkml:definitions>
  <inkml:trace contextRef="#ctx0" brushRef="#br0">8286 1419 2271 0 0,'-12'-16'438'0'0,"11"14"-418"0"0,0 0-1 0 0,-1 0 1 0 0,1 0-1 0 0,0 0 1 0 0,-1 0-1 0 0,0 1 1 0 0,1-1-1 0 0,-1 0 1 0 0,0 1-1 0 0,0-1 1 0 0,-4-1-1 0 0,-69-19 3261 0 0,72 21-3153 0 0,0 0 0 0 0,-1 1-1 0 0,1-1 1 0 0,0 1 0 0 0,0 0 0 0 0,0 0-1 0 0,0 0 1 0 0,0 1 0 0 0,0-1-1 0 0,0 1 1 0 0,-1 0 0 0 0,1 0-1 0 0,0 0 1 0 0,1 0 0 0 0,-1 0-1 0 0,0 0 1 0 0,0 1 0 0 0,-2 1-1 0 0,3-2-73 0 0,0 0-1 0 0,1 0 1 0 0,-1 0-1 0 0,1 0 1 0 0,-1 1-1 0 0,1-1 1 0 0,-1 0-1 0 0,1 1 1 0 0,0-1-1 0 0,0 1 0 0 0,-1-1 1 0 0,1 1-1 0 0,0-1 1 0 0,1 1-1 0 0,-1 0 1 0 0,0-1-1 0 0,0 1 1 0 0,1 0-1 0 0,-1 0 1 0 0,1 0-1 0 0,-1 0 1 0 0,1 0-1 0 0,0-1 0 0 0,0 1 1 0 0,0 0-1 0 0,0 0 1 0 0,0 0-1 0 0,0 0 1 0 0,1 0-1 0 0,0 3 1 0 0,1-2-53 0 0,0 0-1 0 0,0-1 1 0 0,0 1 0 0 0,1-1 0 0 0,-1 0 0 0 0,1 1 0 0 0,0-1 0 0 0,0 0 0 0 0,-1-1 0 0 0,7 4 0 0 0,7 5-193 0 0,-15-8 174 0 0,0-1-1 0 0,1 1 1 0 0,-1-1 0 0 0,0 1-1 0 0,0-1 1 0 0,0 1-1 0 0,0 0 1 0 0,-1 0-1 0 0,1-1 1 0 0,0 1-1 0 0,-1 0 1 0 0,1 0-1 0 0,-1 0 1 0 0,1 3 0 0 0,-1-4 66 0 0,0 0 1 0 0,0-1 0 0 0,0 1 0 0 0,0 0 0 0 0,0-1 0 0 0,0 1 0 0 0,0 0 0 0 0,0 0 0 0 0,0-1 0 0 0,0 1-1 0 0,0 0 1 0 0,-1-1 0 0 0,1 1 0 0 0,0 0 0 0 0,0 0 0 0 0,-1-1 0 0 0,1 1 0 0 0,0-1 0 0 0,-1 1-1 0 0,1 0 1 0 0,-1-1 0 0 0,1 1 0 0 0,-1-1 0 0 0,1 1 0 0 0,-1-1 0 0 0,1 1 0 0 0,-1-1 0 0 0,0 1 0 0 0,1-1-1 0 0,-1 0 1 0 0,1 1 0 0 0,-1-1 0 0 0,0 0 0 0 0,1 0 0 0 0,-1 1 0 0 0,0-1 0 0 0,0 0 0 0 0,1 0 0 0 0,-1 0-1 0 0,-1 0 1 0 0,-5 3 1109 0 0,5-2-778 0 0,7-7 8 0 0,-1 1 111 0 0,0-1 1 0 0,-1 0-1 0 0,1 0 1 0 0,-1 0-1 0 0,-1 0 1 0 0,4-11-1 0 0,0 1-28 0 0,25-81 2336 0 0,-20 59-2286 0 0,-5 20-302 0 0,2-8 122 0 0,-1 1 0 0 0,6-47-1 0 0,-9 37-101 0 0,-1 17 101 0 0,0-22-1 0 0,-2 5-200 0 0,0 15-24 0 0,-3-30-1 0 0,1 26-43 0 0,1 0 0 0 0,0-1 0 0 0,7-33 0 0 0,-1 0 5 0 0,-2 25-38 0 0,-2 25-16 0 0,-1-1-1 0 0,0 0 0 0 0,-1 0 1 0 0,0 0-1 0 0,0 0 0 0 0,-1 0 1 0 0,-2-14-1 0 0,-17-49 265 0 0,18 62-283 0 0,0 1 0 0 0,1-1 0 0 0,1 0 0 0 0,0-18 0 0 0,1 8-1 0 0,1 5 20 0 0,-2 13-17 0 0,0 0 0 0 0,1 0 1 0 0,-1 0-1 0 0,0 0 0 0 0,0 0 1 0 0,0 0-1 0 0,0 0 0 0 0,0 0 1 0 0,-1-3-1 0 0,1-22-4 0 0,0 16 0 0 0,-1 5 0 0 0,1 1 0 0 0,0 0 0 0 0,1-1 0 0 0,-1 1 0 0 0,3-10 0 0 0,-2 13 5 0 0,-1-1 0 0 0,1 1 0 0 0,-1-1 0 0 0,0 1 0 0 0,0 0 0 0 0,0-1 0 0 0,0 1 0 0 0,0-1 0 0 0,0 1 0 0 0,-1 0 0 0 0,1-1 0 0 0,-1 1-1 0 0,0 0 1 0 0,1-1 0 0 0,-1 1 0 0 0,0 0 0 0 0,-2-3 0 0 0,-2-3 45 0 0,-1-1 0 0 0,-12-13 0 0 0,2 2-5 0 0,13 16-19 0 0,-1 0-1 0 0,0 0 1 0 0,1 0 0 0 0,-2 1-1 0 0,1-1 1 0 0,0 1 0 0 0,-6-3-1 0 0,-37-18 138 0 0,27 15-87 0 0,-14-6 36 0 0,-2 2 0 0 0,0 1 0 0 0,-52-10 0 0 0,87 22-109 0 0,-21-4 73 0 0,-1 0-1 0 0,1 2 1 0 0,0 1 0 0 0,-28 1 0 0 0,-88 15 110 0 0,36-6-169 0 0,1 0 30 0 0,-80 5 34 0 0,40-4-26 0 0,43-1 101 0 0,-152-5 0 0 0,202-9 79 0 0,-83-19 0 0 0,15 2-97 0 0,80 19-99 0 0,0 1-1 0 0,-58 6 1 0 0,45-2-27 0 0,-93 6 71 0 0,-95 3 98 0 0,-8 1-53 0 0,100 12-65 0 0,130-21-62 0 0,-75 19-1 0 0,-33 5 0 0 0,66-20 0 0 0,-65-1 0 0 0,-52-11 62 0 0,156 5-60 0 0,-203-8 62 0 0,105 9-21 0 0,35 1-3 0 0,-188-12 161 0 0,141 3-141 0 0,103 6-58 0 0,-52-3 29 0 0,-95-15 0 0 0,-56-17 97 0 0,85 10 33 0 0,-31-2-47 0 0,-109-10 65 0 0,261 34-177 0 0,-131-11 129 0 0,102 13-47 0 0,2-3-1 0 0,-74-17 0 0 0,69 9-76 0 0,-77-7 0 0 0,-57 5-10 0 0,168 14 3 0 0,-68-1 0 0 0,-94 11 0 0 0,157-7 0 0 0,-11 0 0 0 0,7-1 0 0 0,-30 6 0 0 0,34-3 0 0 0,-35-1 0 0 0,-8 2 0 0 0,-3 6 12 0 0,19-3 14 0 0,-83 3 0 0 0,109-10-26 0 0,-45 9 0 0 0,49-7 0 0 0,17-2 0 0 0,-20 3 0 0 0,-41 1 0 0 0,51-4 0 0 0,-22 4 0 0 0,4-1 0 0 0,22-2 0 0 0,0 0 0 0 0,-15 5 0 0 0,18-4 0 0 0,0-1 0 0 0,-1 0 0 0 0,0-1 0 0 0,-13 2 0 0 0,-102 6 0 0 0,0 0 0 0 0,91-7 0 0 0,0 2 0 0 0,-1 1 0 0 0,-52 15 0 0 0,-14 3 0 0 0,70-18 0 0 0,0 1 0 0 0,0 2 0 0 0,-42 16 0 0 0,17-4 0 0 0,41-16 0 0 0,1 0 0 0 0,0 1 0 0 0,0 1 0 0 0,-20 11 0 0 0,11-3 0 0 0,16-11 0 0 0,0 1 0 0 0,0 0 0 0 0,0 0 0 0 0,0 0 0 0 0,0 1 0 0 0,1 0 0 0 0,0 0 0 0 0,-9 11 0 0 0,13-14-5 0 0,-1 1 1 0 0,1 0-1 0 0,0 0 0 0 0,0 0 0 0 0,0-1 0 0 0,1 1 1 0 0,-1 0-1 0 0,1 0 0 0 0,-1 0 0 0 0,1 0 1 0 0,0 0-1 0 0,0 0 0 0 0,0 0 0 0 0,1 0 1 0 0,-1 0-1 0 0,1 0 0 0 0,-1 0 0 0 0,1 0 1 0 0,0 0-1 0 0,2 3 0 0 0,2 5-6 0 0,1 1 1 0 0,0-1-1 0 0,13 16 0 0 0,2 3 18 0 0,17 36-28 0 0,-3 1-1 0 0,34 90 1 0 0,-65-146 21 0 0,0 1 0 0 0,0 0 0 0 0,-1 0 0 0 0,-1 0 0 0 0,0 0 0 0 0,-1 1 0 0 0,0-1 0 0 0,-1 1 0 0 0,0-1 0 0 0,-3 16 0 0 0,1-9 0 0 0,1 0 0 0 0,0 0 0 0 0,1 0 0 0 0,1-1 0 0 0,1 1 0 0 0,7 29 0 0 0,-6-23 0 0 0,-1 0 0 0 0,0 0 0 0 0,-2 0 0 0 0,-4 37 0 0 0,2 16 0 0 0,0 5 0 0 0,0-64 0 0 0,3 25 0 0 0,-1-26 0 0 0,-1 25 0 0 0,-1-32 0 0 0,1-3 0 0 0,0 0 0 0 0,0 0 0 0 0,1 0 0 0 0,1 11 0 0 0,-1-17 0 0 0,1 0 0 0 0,-1 0 0 0 0,0-1 0 0 0,1 1 0 0 0,-1 0 0 0 0,1-1 0 0 0,0 1 0 0 0,-1-1 0 0 0,1 1 0 0 0,0-1 0 0 0,0 1 0 0 0,0-1 0 0 0,0 1 0 0 0,0-1 0 0 0,1 0 0 0 0,-1 0 0 0 0,0 1 0 0 0,0-1 0 0 0,1 0 0 0 0,-1 0 0 0 0,1 0 0 0 0,-1-1 0 0 0,1 1 0 0 0,-1 0 0 0 0,1-1 0 0 0,1 2 0 0 0,147 37-64 0 0,-103-24 64 0 0,13 3 0 0 0,57-3-35 0 0,-13-1 6 0 0,144 17 29 0 0,-140-27 0 0 0,-3-1 0 0 0,-69 0 1 0 0,161 22-13 0 0,-86-4-14 0 0,123 8-1 0 0,-213-28 27 0 0,152 10 0 0 0,-125-11 0 0 0,77-8 0 0 0,131-32-48 0 0,-130 19 32 0 0,-86 16 16 0 0,1 3 0 0 0,49 3 0 0 0,-25 0 0 0 0,111-12 0 0 0,-123 7 0 0 0,334-11 0 0 0,-331 14-10 0 0,64-11 1 0 0,54-18-25 0 0,-48 8 23 0 0,41 1-37 0 0,-85 11 32 0 0,66-10 16 0 0,154-14 0 0 0,103 19 0 0 0,-357 14 0 0 0,1 3 0 0 0,-1 1 0 0 0,58 13 0 0 0,137 20 0 0 0,-126-32 0 0 0,207-16 0 0 0,10-37 0 0 0,-307 44 0 0 0,9-1 0 0 0,-2-1 0 0 0,1 2 0 0 0,41-1 0 0 0,-71 6-16 0 0,0 1 0 0 0,0-1 0 0 0,-1 1 0 0 0,1 1 0 0 0,0-1 0 0 0,0 1 0 0 0,-1-1 0 0 0,1 2 0 0 0,-1-1 0 0 0,1 0 0 0 0,-1 1 0 0 0,0 0 0 0 0,0-1 0 0 0,0 2 0 0 0,0-1 0 0 0,0 0 0 0 0,-1 1 0 0 0,0 0 0 0 0,0 0 0 0 0,0 0 0 0 0,5 8 0 0 0,4 9 16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59:30.680"/>
    </inkml:context>
    <inkml:brush xml:id="br0">
      <inkml:brushProperty name="width" value="0.1" units="cm"/>
      <inkml:brushProperty name="height" value="0.1" units="cm"/>
      <inkml:brushProperty name="color" value="#FFFF00"/>
    </inkml:brush>
  </inkml:definitions>
  <inkml:trace contextRef="#ctx0" brushRef="#br0">31 21 2759 0 0,'-6'-2'120'0'0,"0"-2"32"0"0,0 0-152 0 0,0 0 0 0 0,2 2 0 0 0,2 0 176 0 0,4 2 8 0 0,-2-2 0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59:31.329"/>
    </inkml:context>
    <inkml:brush xml:id="br0">
      <inkml:brushProperty name="width" value="0.1" units="cm"/>
      <inkml:brushProperty name="height" value="0.1" units="cm"/>
      <inkml:brushProperty name="color" value="#FFFF00"/>
    </inkml:brush>
  </inkml:definitions>
  <inkml:trace contextRef="#ctx0" brushRef="#br0">2277 0 9095 0 0,'-1'0'17'0'0,"1"0"-1"0"0,-1 0 1 0 0,0 0-1 0 0,0 0 1 0 0,1 0-1 0 0,-1 0 0 0 0,0 0 1 0 0,0 0-1 0 0,1 1 1 0 0,-1-1-1 0 0,0 0 1 0 0,1 0-1 0 0,-1 1 1 0 0,0-1-1 0 0,1 0 0 0 0,-1 1 1 0 0,0-1-1 0 0,1 0 1 0 0,-1 1-1 0 0,0-1 1 0 0,1 1-1 0 0,-1-1 1 0 0,1 1-1 0 0,-1-1 0 0 0,1 1 1 0 0,-1 0-1 0 0,1-1 1 0 0,0 1-1 0 0,-1 0 1 0 0,1-1-1 0 0,0 1 1 0 0,-1 0-1 0 0,1-1 0 0 0,0 1 1 0 0,0 1-1 0 0,0-1 0 0 0,0 0 0 0 0,0-1 0 0 0,0 1 0 0 0,0 0 0 0 0,1 0 0 0 0,-1 0 0 0 0,0-1 0 0 0,0 1 0 0 0,1 0 0 0 0,-1 0 0 0 0,1-1 0 0 0,-1 1 0 0 0,1 0 0 0 0,-1-1 0 0 0,1 1 0 0 0,-1-1 0 0 0,1 1 0 0 0,0 0 0 0 0,-1-1 0 0 0,1 1 0 0 0,0-1 0 0 0,-1 0 0 0 0,1 1 0 0 0,0-1 0 0 0,0 0 0 0 0,-1 1 0 0 0,1-1 0 0 0,0 0 0 0 0,0 0 0 0 0,0 1 0 0 0,9 2 132 0 0,-8 1 243 0 0,-3-3-298 0 0,0 0 0 0 0,1 0 0 0 0,-1 0 0 0 0,0 0 0 0 0,1-1 0 0 0,-1 1 0 0 0,0 0 0 0 0,0-1 0 0 0,0 1 0 0 0,0 0 0 0 0,0-1 0 0 0,-2 1 0 0 0,-34 13 1887 0 0,-50 1 1579 0 0,71-13-3172 0 0,1 2 0 0 0,-1 0 0 0 0,1 1 0 0 0,0 0 0 0 0,-26 15 0 0 0,15-9-180 0 0,3-1 97 0 0,-1-1-1 0 0,-41 9 1 0 0,-51 3 861 0 0,59-12-349 0 0,-71 3-85 0 0,54-8-474 0 0,-117 9 247 0 0,-105 23 978 0 0,-102 6-423 0 0,242-44-862 0 0,126-1-200 0 0,0 0-1 0 0,0-2 1 0 0,-32-10-1 0 0,-135-62-1882 0 0,104 38-3142 0 0,60 25-2494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59:33.667"/>
    </inkml:context>
    <inkml:brush xml:id="br0">
      <inkml:brushProperty name="width" value="0.1" units="cm"/>
      <inkml:brushProperty name="height" value="0.1" units="cm"/>
      <inkml:brushProperty name="color" value="#FFFF00"/>
    </inkml:brush>
  </inkml:definitions>
  <inkml:trace contextRef="#ctx0" brushRef="#br0">2170 121 3679 0 0,'-46'-8'277'0'0,"1"1"-4"0"0,15 4 2651 0 0,10 3-413 0 0,-33-8 0 0 0,33 5-2100 0 0,-33-1 0 0 0,-6 4 1043 0 0,0 2 1 0 0,0 3 0 0 0,-67 15-1 0 0,21 2-134 0 0,-142 10 0 0 0,168-28-632 0 0,0-3 0 0 0,-118-13 0 0 0,-255-72 1093 0 0,264 44-1506 0 0,66 22 241 0 0,43 8-2562 0 0,27 0-4474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59:34.658"/>
    </inkml:context>
    <inkml:brush xml:id="br0">
      <inkml:brushProperty name="width" value="0.1" units="cm"/>
      <inkml:brushProperty name="height" value="0.1" units="cm"/>
      <inkml:brushProperty name="color" value="#FFFF00"/>
    </inkml:brush>
  </inkml:definitions>
  <inkml:trace contextRef="#ctx0" brushRef="#br0">1961 84 8551 0 0,'-7'-2'124'0'0,"-1"1"-1"0"0,1 1 1 0 0,-1-1-1 0 0,0 1 1 0 0,1 0-1 0 0,-1 1 1 0 0,-9 2-1 0 0,15-3-141 0 0,-1 1-1 0 0,1 0 0 0 0,0-1 0 0 0,0 0 1 0 0,-1 1-1 0 0,1-1 0 0 0,0 0 1 0 0,-1 0-1 0 0,1 0 0 0 0,0-1 0 0 0,-1 1 1 0 0,1-1-1 0 0,0 1 0 0 0,0-1 1 0 0,-1 0-1 0 0,1 1 0 0 0,0-1 0 0 0,0 0 1 0 0,0 0-1 0 0,0-1 0 0 0,0 1 1 0 0,0 0-1 0 0,0-1 0 0 0,1 1 0 0 0,-1-1 1 0 0,0 0-1 0 0,-2-3 0 0 0,1 1 16 0 0,-1 1-1 0 0,0-1 0 0 0,1 1 1 0 0,-1 0-1 0 0,-1 0 0 0 0,1 1 1 0 0,0-1-1 0 0,-7-2 1 0 0,-38-13 1755 0 0,31 13-1038 0 0,0 1 0 0 0,0 1 0 0 0,0 1 0 0 0,0 1 0 0 0,-23 0 0 0 0,-94 12 1277 0 0,76-4-1927 0 0,-127-2 585 0 0,1-17 771 0 0,-4 1 44 0 0,-68 21-58 0 0,116-2-805 0 0,-60 6 122 0 0,156-9-784 0 0,1 3 1 0 0,-63 19-1 0 0,65-12-3172 0 0,26-8 1246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59:35.317"/>
    </inkml:context>
    <inkml:brush xml:id="br0">
      <inkml:brushProperty name="width" value="0.1" units="cm"/>
      <inkml:brushProperty name="height" value="0.1" units="cm"/>
      <inkml:brushProperty name="color" value="#FFFF00"/>
    </inkml:brush>
  </inkml:definitions>
  <inkml:trace contextRef="#ctx0" brushRef="#br0">1230 10 3679 0 0,'-11'-3'493'0'0,"-1"0"-1"0"0,0 2 0 0 0,0-1 1 0 0,0 2-1 0 0,0-1 0 0 0,-13 2 1 0 0,-71 14 3210 0 0,83-13-4045 0 0,-41 8 1011 0 0,-102 17 2216 0 0,123-23-1774 0 0,1-2 0 0 0,-61-4 0 0 0,-46-14 1232 0 0,-28-2-349 0 0,144 16-1946 0 0,-128-6 610 0 0,117 8-1348 0 0,-1 2-1 0 0,-46 7 1 0 0,55-3-297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24:05.862"/>
    </inkml:context>
    <inkml:brush xml:id="br0">
      <inkml:brushProperty name="width" value="0.1" units="cm"/>
      <inkml:brushProperty name="height" value="0.1" units="cm"/>
      <inkml:brushProperty name="color" value="#FFFF00"/>
    </inkml:brush>
  </inkml:definitions>
  <inkml:trace contextRef="#ctx0" brushRef="#br0">5080 1464 1439 0 0,'-4'-47'360'0'0,"1"47"-337"0"0,0 0 0 0 0,0 0 0 0 0,0 1 0 0 0,0-1 0 0 0,0 1 0 0 0,-3 1-1 0 0,3-1 437 0 0,0 0 0 0 0,0-1-1 0 0,1 1 1 0 0,-1-1 0 0 0,0 1-1 0 0,0-1 1 0 0,-4 0 0 0 0,4 0-145 0 0,-27 12 8677 0 0,20-2-8006 0 0,8-10-908 0 0,1 1 0 0 0,0 0 0 0 0,0 0 0 0 0,-1 0 1 0 0,1 0-1 0 0,0 1 0 0 0,0-1 0 0 0,0 0 0 0 0,0 0 0 0 0,0 1 0 0 0,0-1 0 0 0,1 1 0 0 0,-1-1 0 0 0,0 1 0 0 0,0 1 0 0 0,0 1 12 0 0,0 0-1 0 0,0 0 1 0 0,0 0-1 0 0,1 0 1 0 0,-1 6-1 0 0,2-8-54 0 0,-1 0 1 0 0,0 1-1 0 0,1-1 0 0 0,-1 0 0 0 0,1 0 0 0 0,0 0 0 0 0,0 0 0 0 0,0 0 1 0 0,2 3-1 0 0,0 1-25 0 0,-3-5 15 0 0,0 1 1 0 0,0-1-1 0 0,1 0 0 0 0,-2 0 1 0 0,1 1-1 0 0,0-1 0 0 0,0 0 1 0 0,0 0-1 0 0,0 0 1 0 0,-1 1-1 0 0,1-1 0 0 0,-1 0 1 0 0,1 0-1 0 0,-1 0 0 0 0,-1 2 1 0 0,-3 12 452 0 0,5-7-183 0 0,2-9-278 0 0,-1 1 0 0 0,1 0-1 0 0,-1-1 1 0 0,1 1 0 0 0,-1 0-1 0 0,1 0 1 0 0,-1 0 0 0 0,1 0-1 0 0,0 0 1 0 0,-1 1 0 0 0,1-1 0 0 0,2 1-1 0 0,5 4-9 0 0,-7-3 10 0 0,1-1 0 0 0,0 1 0 0 0,-1 0 0 0 0,0-1 0 0 0,1 1 0 0 0,2 3 0 0 0,-5-5-2 0 0,0 0 1 0 0,0 1-1 0 0,1-1 1 0 0,-1 0-1 0 0,0 0 1 0 0,0 0-1 0 0,1 0 1 0 0,-1 1-1 0 0,0-1 1 0 0,0 0-1 0 0,0 0 1 0 0,1 1-1 0 0,-1-1 1 0 0,0 0-1 0 0,0 1 1 0 0,0-1-1 0 0,0 0 1 0 0,0 0-1 0 0,0 1 1 0 0,0-1-1 0 0,1 0 1 0 0,-1 1-1 0 0,0-1 1 0 0,0 0-1 0 0,0 1 1 0 0,0-1-1 0 0,0 0 1 0 0,0 0-1 0 0,-1 1 1 0 0,3-5 414 0 0,9-4 109 0 0,3-3-305 0 0,-12 10-222 0 0,-1 1-1 0 0,0-1 1 0 0,1 0-1 0 0,-1 0 1 0 0,0-1-1 0 0,1 1 1 0 0,-1 0-1 0 0,0 0 1 0 0,0 0-1 0 0,0-1 0 0 0,0 1 1 0 0,0-1-1 0 0,0 1 1 0 0,-1-1-1 0 0,1 1 1 0 0,0-1-1 0 0,-1 1 1 0 0,1-4-1 0 0,0 0 26 0 0,3-14 235 0 0,0 1-1 0 0,0-30 1 0 0,-4 42-223 0 0,1-1-1 0 0,0 1 0 0 0,4-14 1 0 0,1-2-10 0 0,1-22 89 0 0,12-52 398 0 0,-15 75-376 0 0,2-22-1 0 0,-2 12-42 0 0,-4 3 43 0 0,0 23-141 0 0,0 0 1 0 0,0 0 0 0 0,0 0-1 0 0,2-8 1 0 0,-1 7 5 0 0,0 0 0 0 0,-1-1 0 0 0,0-9 0 0 0,2-14-5 0 0,0 13 29 0 0,-2 0-1 0 0,0-18 0 0 0,0-15 35 0 0,-1-114 289 0 0,-2 61-201 0 0,-1-93-32 0 0,3 145-103 0 0,4-81 25 0 0,3 32 14 0 0,-6 98-58 0 0,1 0 1 0 0,-1-1-1 0 0,0 1 0 0 0,0 0 1 0 0,-1-1-1 0 0,1 1 0 0 0,0 0 0 0 0,-1 0 1 0 0,1-1-1 0 0,-1 1 0 0 0,0 0 1 0 0,-1-3-1 0 0,-18-23 99 0 0,15 22-100 0 0,-4-5 11 0 0,-1 0 0 0 0,-1 0 0 0 0,-21-16 0 0 0,29 25-15 0 0,-2-2 5 0 0,1 1 0 0 0,-1-1 1 0 0,0 1-1 0 0,1 0 0 0 0,-1 1 1 0 0,-1-1-1 0 0,1 1 0 0 0,0 0 1 0 0,-7-2-1 0 0,-92-10 90 0 0,88 14-77 0 0,0 0 1 0 0,0 0-1 0 0,0 2 0 0 0,-24 4 0 0 0,-90 18-8 0 0,66-10 7 0 0,1 3-1 0 0,-71 28 1 0 0,121-40-14 0 0,0-1-1 0 0,0-1 1 0 0,-1 0 0 0 0,-24 2-1 0 0,-58-3 30 0 0,16 0-20 0 0,-129 4 21 0 0,13 0-4 0 0,169-5-30 0 0,1 0 0 0 0,-1-2 0 0 0,0-1 0 0 0,-51-11 0 0 0,48 7 0 0 0,-1 1 0 0 0,0 1 0 0 0,-45 1 0 0 0,-22-1 0 0 0,45 2 0 0 0,-53-10 0 0 0,-13-1 0 0 0,96 12 0 0 0,1 1 0 0 0,-1 1 0 0 0,-26 4 0 0 0,-163 27 64 0 0,13-2-64 0 0,-22 2 0 0 0,-3 0 0 0 0,185-30 0 0 0,0-1 0 0 0,0-2 0 0 0,-68-11 0 0 0,5 2 0 0 0,18 2 0 0 0,-17-10 0 0 0,66 10 0 0 0,0 2 0 0 0,-59-2 0 0 0,-22 2 0 0 0,1 0 0 0 0,-2-1 0 0 0,73 3 0 0 0,-66 3 0 0 0,44 0 0 0 0,27 0 0 0 0,-54-3 0 0 0,55 1 0 0 0,-54 2 0 0 0,-89 21 0 0 0,174-19 0 0 0,1 0 0 0 0,-1 1 0 0 0,0-1 0 0 0,1 1 0 0 0,-1 0 0 0 0,1 1 0 0 0,-1 0 0 0 0,1 0 0 0 0,0 0 0 0 0,0 1 0 0 0,0 0 0 0 0,-6 6 0 0 0,-2 8 0 0 0,12-14 0 0 0,-1-1 0 0 0,1 1 0 0 0,-1-1 0 0 0,1 0 0 0 0,-6 5 0 0 0,-21 11 0 0 0,22-15 0 0 0,0 1 0 0 0,-1 0 0 0 0,-7 8 0 0 0,12-9-3 0 0,0 1-1 0 0,0 0 1 0 0,0-1 0 0 0,1 1-1 0 0,0 0 1 0 0,0 1-1 0 0,0-1 1 0 0,0 0 0 0 0,-1 7-1 0 0,-2 8-34 0 0,-44 119 38 0 0,44-121 0 0 0,2 0 0 0 0,-3 34 0 0 0,4-29 0 0 0,-5 25 0 0 0,5-35-9 0 0,1 0-1 0 0,0 1 0 0 0,0-1 1 0 0,4 24-1 0 0,-1 6-6 0 0,-2 28 16 0 0,1-55 0 0 0,0-1 0 0 0,-1 1 0 0 0,-1 0 0 0 0,0 0 0 0 0,-1 0 0 0 0,-1 0 0 0 0,-1-1 0 0 0,-9 27 0 0 0,12-36 0 0 0,-1 0 0 0 0,1 0 0 0 0,0 0 0 0 0,0 0 0 0 0,1 0 0 0 0,0 9 0 0 0,-1 12 0 0 0,0-14 0 0 0,1 0 0 0 0,3 23 0 0 0,-2-23 0 0 0,0 1 0 0 0,-1 19 0 0 0,-1-19 0 0 0,0-8 0 0 0,1-1 0 0 0,-1 0 0 0 0,0 1 0 0 0,-2 6 0 0 0,2-9 0 0 0,0 1 0 0 0,0-1 0 0 0,1 0 0 0 0,-1 0 0 0 0,1 1 0 0 0,-1-1 0 0 0,1 0 0 0 0,0 1 0 0 0,0-1 0 0 0,0 1 0 0 0,1-1 0 0 0,-1 0 0 0 0,2 4 0 0 0,17 5 400 0 0,-17-10-434 0 0,-1-1 0 0 0,1 1 0 0 0,0 1 0 0 0,0-1 0 0 0,-1 0 0 0 0,0 0 0 0 0,1 1 0 0 0,-1-1 0 0 0,0 0 0 0 0,0 1 0 0 0,1 3 0 0 0,2 13 34 0 0,1-6 0 0 0,0-1 0 0 0,2 0 0 0 0,10 16 0 0 0,-4-7 0 0 0,3-2 0 0 0,-14-16 0 0 0,1 0 0 0 0,-1 0 0 0 0,1 0 0 0 0,-1 0 0 0 0,0 0 0 0 0,2 5 0 0 0,2 4-13 0 0,1-1-1 0 0,0 0 1 0 0,14 17 0 0 0,2 3 911 0 0,-17-24-966 0 0,0 0 0 0 0,0 0 0 0 0,1-1 0 0 0,0 0 0 0 0,0 0 0 0 0,1-1 0 0 0,-1 1 0 0 0,1-2 0 0 0,1 1-1 0 0,-1-1 1 0 0,0-1 0 0 0,14 5 0 0 0,10 6 819 0 0,-26-10-548 0 0,0-1 0 0 0,0-1 0 0 0,0 1 0 0 0,1-1-1 0 0,6 2 1 0 0,95 24-974 0 0,-79-19 458 0 0,1-1 0 0 0,0-1-1 0 0,32 3 1 0 0,-1-9 313 0 0,10 1 0 0 0,-46 1 0 0 0,31 3 0 0 0,100-1 0 0 0,-77-11-12 0 0,58-2-36 0 0,-89 9 303 0 0,-5 0 612 0 0,80-9-1 0 0,-82 4-1530 0 0,0 1 0 0 0,63 5 0 0 0,-22 4 664 0 0,43 1 0 0 0,-102-8 0 0 0,0 0 0 0 0,1-1 0 0 0,31-7 0 0 0,1-1 0 0 0,0 2 0 0 0,86 0 0 0 0,-8 2 0 0 0,-120 4 0 0 0,71-5 0 0 0,105 3 0 0 0,-85 3 0 0 0,-33-1 0 0 0,74 10 0 0 0,-98-3 0 0 0,0-3 0 0 0,81-5 0 0 0,-82-3 0 0 0,-10 0 0 0 0,0 2 0 0 0,53 2 0 0 0,28 4 0 0 0,-86-1 0 0 0,-1-1 0 0 0,1-2 0 0 0,45-8 0 0 0,-67 9 0 0 0,91-6 0 0 0,-69 6 0 0 0,57-9 0 0 0,-64 6 0 0 0,46 0 0 0 0,-5 0 0 0 0,59-3 0 0 0,-33 4 0 0 0,-50-1-22 0 0,-17 1 29 0 0,0 1 1 0 0,28 3-1 0 0,1 1 1619 0 0,-28-2-2167 0 0,34 6 0 0 0,-48-5 428 0 0,1 0-1 0 0,-1-1 1 0 0,18-2-1 0 0,-16 1 63 0 0,0 1 0 0 0,16 1-1 0 0,-26-1 52 0 0,1 0 0 0 0,-1 0 0 0 0,0 0 0 0 0,0 0 0 0 0,7-2 0 0 0,-10 2-2 0 0,0 0 0 0 0,-1 1 1 0 0,1-1-1 0 0,0 0 0 0 0,-1 0 0 0 0,1 0 0 0 0,-1 1 1 0 0,1-1-1 0 0,0 0 0 0 0,-1 1 0 0 0,1-1 0 0 0,-1 1 0 0 0,1-1 1 0 0,-1 0-1 0 0,1 1 0 0 0,-1-1 0 0 0,1 1 0 0 0,-1-1 0 0 0,1 2 1 0 0,10 12-274 0 0,-10-12 157 0 0,16 29-2429 0 0,-6-8 1019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24:22.445"/>
    </inkml:context>
    <inkml:brush xml:id="br0">
      <inkml:brushProperty name="width" value="0.1" units="cm"/>
      <inkml:brushProperty name="height" value="0.1" units="cm"/>
      <inkml:brushProperty name="color" value="#FFFF00"/>
    </inkml:brush>
  </inkml:definitions>
  <inkml:trace contextRef="#ctx0" brushRef="#br0">3288 1570 6647 0 0,'-14'11'440'0'0,"12"-9"-404"0"0,-1 0 1 0 0,1 0 0 0 0,-1 0-1 0 0,1 1 1 0 0,0-1 0 0 0,-4 5-1 0 0,4-3 44 0 0,0-2 35 0 0,1 0 0 0 0,0 0 0 0 0,0 0 0 0 0,0 0 0 0 0,0 0 0 0 0,0 0-1 0 0,0 1 1 0 0,0 3 0 0 0,1-5-86 0 0,0-1-1 0 0,0 1 0 0 0,1 0 0 0 0,-1 0 1 0 0,0-1-1 0 0,0 1 0 0 0,1 0 1 0 0,-1-1-1 0 0,1 1 0 0 0,-1 0 0 0 0,0-1 1 0 0,1 1-1 0 0,-1 0 0 0 0,1-1 1 0 0,0 1-1 0 0,-1-1 0 0 0,1 1 0 0 0,-1-1 1 0 0,1 1-1 0 0,0-1 0 0 0,-1 1 0 0 0,1-1 1 0 0,0 0-1 0 0,0 0 0 0 0,-1 1 1 0 0,1-1-1 0 0,0 0 0 0 0,0 0 0 0 0,-1 0 1 0 0,2 1-1 0 0,9 2 746 0 0,0 0 1 0 0,0 1-1 0 0,-1 1 1 0 0,11 6-1 0 0,-18-9-363 0 0,8 3 3642 0 0,-11-5-3978 0 0,-1-1 139 0 0,-1-1 0 0 0,0 1 1 0 0,1-1-1 0 0,-1 1 0 0 0,0-1 1 0 0,0 1-1 0 0,0 0 1 0 0,0 0-1 0 0,0 0 0 0 0,0 0 1 0 0,-3-1-1 0 0,-13-7 731 0 0,16 7-833 0 0,-1 0 1 0 0,1 0-1 0 0,0-1 1 0 0,0 1-1 0 0,0 0 1 0 0,1-1 0 0 0,-1 1-1 0 0,0-1 1 0 0,1 1-1 0 0,0-1 1 0 0,0 0-1 0 0,-1 0 1 0 0,0-4-1 0 0,-2-4 34 0 0,-7-22 124 0 0,7 19-128 0 0,-1 0-1 0 0,0 1 1 0 0,-1 0 0 0 0,0 0-1 0 0,-16-23 1 0 0,-16-21 436 0 0,26 38-357 0 0,9 13-189 0 0,1 0 0 0 0,-1 0 1 0 0,1 0-1 0 0,0-1 0 0 0,0 1 1 0 0,0-1-1 0 0,1 1 0 0 0,0-1 1 0 0,1 0-1 0 0,-1 0 0 0 0,2 1 0 0 0,-1-1 1 0 0,2-11-1 0 0,2-5 30 0 0,1 0-1 0 0,12-34 1 0 0,-8 32-34 0 0,1-5 55 0 0,0-1 0 0 0,5-37-1 0 0,-2-49 16 0 0,-10 89-79 0 0,22-139 328 0 0,-23 73-251 0 0,-3 48-64 0 0,-1-129 168 0 0,-6 101 11 0 0,2-11-153 0 0,0-2-63 0 0,6 82 1 0 0,-3-57 23 0 0,3 56-9 0 0,-1 1 0 0 0,0-1 1 0 0,-1 1-1 0 0,1 0 0 0 0,-1-1 0 0 0,0 1 1 0 0,0 0-1 0 0,-1 0 0 0 0,-2-5 0 0 0,2 8 1 0 0,1 0-1 0 0,0 0 0 0 0,-1-1 0 0 0,1 1 1 0 0,-1 1-1 0 0,0-1 0 0 0,1 0 1 0 0,-1 1-1 0 0,0-1 0 0 0,0 1 0 0 0,0 0 1 0 0,0 0-1 0 0,-6-1 0 0 0,-5-1 51 0 0,-23-1-1 0 0,33 4-53 0 0,-46-2 81 0 0,0 3-1 0 0,-94 14 0 0 0,138-14-82 0 0,3 0-5 0 0,-163 16 200 0 0,80-6-143 0 0,56-6-7 0 0,-47 1-1 0 0,19-3 46 0 0,-113 20 0 0 0,136-17-44 0 0,-136 26 96 0 0,138-24-138 0 0,-8 2 45 0 0,-65 8 0 0 0,45-15-29 0 0,0-2 0 0 0,-90-11 0 0 0,19 2-10 0 0,-1 0 34 0 0,66 1-49 0 0,-63-8 11 0 0,65 6 51 0 0,-83-1-1 0 0,128 9-67 0 0,-241-13 134 0 0,209 11-128 0 0,0 1 0 0 0,-1 3 0 0 0,-68 11 0 0 0,-63 6 0 0 0,151-16 0 0 0,15 0 0 0 0,0 1 0 0 0,0 0 0 0 0,-35 12 0 0 0,52-14 0 0 0,0-1 0 0 0,0 1 0 0 0,-1-1 0 0 0,1 1 0 0 0,0-1 0 0 0,0 1 0 0 0,0 0 0 0 0,0 0 0 0 0,0-1 0 0 0,0 1 0 0 0,0 0 0 0 0,0 0 0 0 0,0 0 0 0 0,0 0 0 0 0,0 0 0 0 0,0 0 0 0 0,1 0 0 0 0,-1 1 0 0 0,0-1 0 0 0,1 0 0 0 0,-1 0 0 0 0,0 2 0 0 0,1-2 0 0 0,0 1 0 0 0,0 0 0 0 0,0 0 0 0 0,0 0 0 0 0,0-1 0 0 0,1 1 0 0 0,-1 0 0 0 0,1 0 0 0 0,-1-1 0 0 0,1 1 0 0 0,-1 0 0 0 0,1-1 0 0 0,0 1 0 0 0,1 2 0 0 0,3 19 0 0 0,-3-12 0 0 0,2 8-1 0 0,5 25-25 0 0,23 63 0 0 0,-27-91 22 0 0,-1 0 1 0 0,4 31 0 0 0,-5-26 2 0 0,0 6 1 0 0,0 33 0 0 0,2 20 0 0 0,0-16 0 0 0,3 19 0 0 0,-6-70 0 0 0,-1 0 0 0 0,0-1 0 0 0,-1 1 0 0 0,-1 0 0 0 0,0-1 0 0 0,0 1 0 0 0,-1-1 0 0 0,-8 24 0 0 0,1-8 0 0 0,-2 0 0 0 0,-24 42 0 0 0,-18 28 0 0 0,51-94 0 0 0,0 1 1 0 0,0 0-1 0 0,0 0 0 0 0,1 0 1 0 0,0 0-1 0 0,0 0 0 0 0,0 1 1 0 0,1-1-1 0 0,-1 0 0 0 0,1 0 0 0 0,1 0 1 0 0,-1 1-1 0 0,1-1 0 0 0,0 0 1 0 0,0 0-1 0 0,0 0 0 0 0,4 9 1 0 0,-2-8-7 0 0,0 0 1 0 0,0 0 0 0 0,1 0-1 0 0,0 0 1 0 0,0-1 0 0 0,0 1-1 0 0,1-1 1 0 0,-1 0-1 0 0,1 0 1 0 0,1-1 0 0 0,-1 1-1 0 0,12 6 1 0 0,-2-3-4 0 0,1-1 1 0 0,0-1-1 0 0,24 7 0 0 0,-22-7-20 0 0,9 4 29 0 0,42 18 0 0 0,8 10 0 0 0,-15-6-11 0 0,-36-18-31 0 0,45 19 31 0 0,17 5 11 0 0,6 1 0 0 0,-3-1 0 0 0,5-4 0 0 0,3-5 0 0 0,-7-5 0 0 0,-7-6 0 0 0,4 3-11 0 0,14 2-31 0 0,4-7 20 0 0,3-5-20 0 0,1-2 31 0 0,2 6 11 0 0,-12 1 0 0 0,3-3 0 0 0,-8-3 0 0 0,10-1 0 0 0,5 4 0 0 0,4 9 0 0 0,6 5 0 0 0,-27-11-11 0 0,-76-13-53 0 0,-4 1-53 0 0,45 9-12 0 0,-44-10-6 0 0,0 0-890 0 0,49 9 30 0 0,-48-9-997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9:36.179"/>
    </inkml:context>
    <inkml:brush xml:id="br0">
      <inkml:brushProperty name="width" value="0.1" units="cm"/>
      <inkml:brushProperty name="height" value="0.1" units="cm"/>
      <inkml:brushProperty name="color" value="#FFFF00"/>
    </inkml:brush>
  </inkml:definitions>
  <inkml:trace contextRef="#ctx0" brushRef="#br0">3140 261 5063 0 0,'-60'0'2920'0'0,"59"-1"-2793"0"0,1-1 1 0 0,-1 1-1 0 0,1-1 0 0 0,0 0 0 0 0,0 1 0 0 0,0-1 0 0 0,0 1 0 0 0,0-1 0 0 0,0-1 0 0 0,0 1-23 0 0,0-5-87 0 0,1-1-1 0 0,1 1 1 0 0,3-14 0 0 0,-4 16-15 0 0,1 0 0 0 0,-1-1 0 0 0,0 1 1 0 0,0 0-1 0 0,0-1 0 0 0,-1 1 1 0 0,0 0-1 0 0,0-1 0 0 0,-1-7 0 0 0,1 12 51 0 0,-1 0 0 0 0,1 0-1 0 0,0 0 1 0 0,-1 0 0 0 0,1 0-1 0 0,-1 0 1 0 0,1 0 0 0 0,-1 0-1 0 0,1 0 1 0 0,-1 0-1 0 0,0 1 1 0 0,1-1 0 0 0,-1 0-1 0 0,0 0 1 0 0,0 1 0 0 0,0-1-1 0 0,1 0 1 0 0,-1 1 0 0 0,0-1-1 0 0,0 1 1 0 0,0-1 0 0 0,0 1-1 0 0,0-1 1 0 0,0 1 0 0 0,0 0-1 0 0,0-1 1 0 0,0 1-1 0 0,0 0 1 0 0,0 0 0 0 0,0 0-1 0 0,-1 0 1 0 0,1 0 0 0 0,0 0-1 0 0,0 0 1 0 0,0 0 0 0 0,-1 1-1 0 0,-4 0 360 0 0,0 1 0 0 0,0 0 0 0 0,1 0 0 0 0,-11 5 0 0 0,15-6-360 0 0,0-1 0 0 0,0 1 1 0 0,0-1-1 0 0,0 1 0 0 0,0-1 0 0 0,0 0 0 0 0,-1 1 0 0 0,1-1 0 0 0,0 0 0 0 0,0 0 0 0 0,0 0 0 0 0,0 0 1 0 0,0 0-1 0 0,-1 0 0 0 0,1 0 0 0 0,0 0 0 0 0,0-1 0 0 0,0 1 0 0 0,0 0 0 0 0,0-1 0 0 0,0 1 0 0 0,0-1 1 0 0,0 1-1 0 0,0-1 0 0 0,0 1 0 0 0,-2-2 0 0 0,-1-2 133 0 0,1 1 0 0 0,0-1 1 0 0,0 0-1 0 0,0 0 0 0 0,-3-6 0 0 0,5 7-157 0 0,-1 0 0 0 0,0 0-1 0 0,1 1 1 0 0,-1-1 0 0 0,0 0 0 0 0,-1 1-1 0 0,1 0 1 0 0,0-1 0 0 0,-1 1-1 0 0,1 0 1 0 0,-4-2 0 0 0,-19-9 187 0 0,20 10-138 0 0,0 0 1 0 0,-1 0 0 0 0,-10-4-1 0 0,0 3 28 0 0,-5-3 337 0 0,-1 1 1 0 0,-42-6-1 0 0,14 7 75 0 0,31 2-253 0 0,-1 1 0 0 0,0 0 1 0 0,0 2-1 0 0,-20 2 1 0 0,-60 4 778 0 0,0 0-402 0 0,-5 15 897 0 0,-5 2-2311 0 0,77-19 382 0 0,-175 14 710 0 0,150-17-54 0 0,-64 9 1 0 0,-42 2 578 0 0,101-10 1196 0 0,-70 13 0 0 0,57-1-2611 0 0,-8 2-720 0 0,-137 9-1 0 0,203-24 1338 0 0,-191-2 431 0 0,-175-13 686 0 0,328 13-1022 0 0,-88-8 229 0 0,114 6-461 0 0,0-2-1 0 0,-52-17 1 0 0,77 21-120 0 0,1-1-1 0 0,-1 0 1 0 0,1 0-1 0 0,-1 0 1 0 0,1-1-1 0 0,0 1 1 0 0,-7-7-1 0 0,-9-11-1512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9:38.009"/>
    </inkml:context>
    <inkml:brush xml:id="br0">
      <inkml:brushProperty name="width" value="0.1" units="cm"/>
      <inkml:brushProperty name="height" value="0.1" units="cm"/>
      <inkml:brushProperty name="color" value="#FFFF00"/>
    </inkml:brush>
  </inkml:definitions>
  <inkml:trace contextRef="#ctx0" brushRef="#br0">1997 5 6647 0 0,'-2'-1'65'0'0,"1"0"0"0"0,0 1 0 0 0,-1-1 0 0 0,1 1 0 0 0,-1-1 0 0 0,0 1 0 0 0,1 0 0 0 0,-1 0 0 0 0,1 0 0 0 0,-1 0 0 0 0,1 0-1 0 0,-1 0 1 0 0,0 0 0 0 0,1 0 0 0 0,-1 0 0 0 0,1 1 0 0 0,-1-1 0 0 0,-1 1 0 0 0,-2 2 282 0 0,1-1 1 0 0,-1 1-1 0 0,1-1 1 0 0,-6 6-1 0 0,8-5-228 0 0,-1-1 0 0 0,-1 0 0 0 0,1 0 0 0 0,0 1 0 0 0,0-2 0 0 0,-1 1 0 0 0,1 0 0 0 0,-1-1-1 0 0,-6 2 1 0 0,-1-2 504 0 0,0 0 0 0 0,0-2-1 0 0,-20-1 1 0 0,20 0 38 0 0,0 1 1 0 0,-1 1-1 0 0,-18 1 0 0 0,-53 7 1693 0 0,42-4-1475 0 0,-80 16 0 0 0,-77 19-211 0 0,157-34-336 0 0,-1-2 0 0 0,-76-5 0 0 0,-84-28 877 0 0,86 10-714 0 0,45 6-438 0 0,-12-2 35 0 0,31 11 165 0 0,0 2-1 0 0,0 2 0 0 0,-67 7 1 0 0,85-2 18 0 0,-1-2 0 0 0,-41-2 0 0 0,35-3 165 0 0,0 3 0 0 0,-49 4 0 0 0,78-2-414 0 0,0-1 0 0 0,-19 6-1 0 0,24-7-1184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37:37.477"/>
    </inkml:context>
    <inkml:brush xml:id="br0">
      <inkml:brushProperty name="width" value="0.1" units="cm"/>
      <inkml:brushProperty name="height" value="0.1" units="cm"/>
      <inkml:brushProperty name="color" value="#E71224"/>
    </inkml:brush>
  </inkml:definitions>
  <inkml:trace contextRef="#ctx0" brushRef="#br0">2433 116 4431 0 0,'0'0'200'0'0,"-1"-3"-8"0"0,-2-13-152 0 0,-2 8-40 0 0,3 6 55 0 0,-1-1-1 0 0,0 1 0 0 0,0 0 0 0 0,-1 0 0 0 0,1 0 0 0 0,0 1 0 0 0,0-1 0 0 0,-1 1 0 0 0,1 0 0 0 0,-6-2 0 0 0,-3 0 713 0 0,-13 10 1623 0 0,16 0-1050 0 0,7-5-1287 0 0,1-1 0 0 0,-1 0 1 0 0,0 0-1 0 0,1-1 0 0 0,-1 1 0 0 0,0 0 0 0 0,0-1 0 0 0,0 1 0 0 0,1-1 0 0 0,-1 1 0 0 0,0-1 0 0 0,0 0 0 0 0,0 0 0 0 0,-2 0 0 0 0,3 0-56 0 0,-15 0 797 0 0,1 0 1 0 0,-1 0-1 0 0,0 2 0 0 0,0 0 0 0 0,1 1 0 0 0,-1 0 1 0 0,-17 7-1 0 0,23-5-677 0 0,1 0 1 0 0,-12 9-1 0 0,-2 1 188 0 0,21-14-209 0 0,-1 0 0 0 0,-9 3 0 0 0,9-3-1 0 0,0 0-20 0 0,-7 0-47 0 0,7-1 38 0 0,0 0 1 0 0,-25-10 120 0 0,25 8-118 0 0,-5-1 56 0 0,-4-3 283 0 0,7 4-383 0 0,-9-3 210 0 0,6 5-79 0 0,-1-1 1 0 0,-14 3 0 0 0,16 0-146 0 0,2-1-9 0 0,-22-2 82 0 0,3-3 104 0 0,20 3-99 0 0,1 1-1 0 0,-20-2 176 0 0,14 2-222 0 0,1 0 0 0 0,-1 1 0 0 0,0-1 0 0 0,-14 5 0 0 0,11-3-17 0 0,-11 3 71 0 0,17-4-41 0 0,0 0 0 0 0,0 0 0 0 0,1 0 0 0 0,-1-1 0 0 0,0 0 0 0 0,0 0 0 0 0,0 0 0 0 0,0-1 0 0 0,1 0 0 0 0,-9-2 0 0 0,-1-1-39 0 0,-2 0-16 0 0,-27-5 0 0 0,-39 8 158 0 0,60 3-71 0 0,0-2-1 0 0,-1-1 1 0 0,-42-7-1 0 0,34 2 86 0 0,-61-2 1 0 0,61 6-110 0 0,23 2 12 0 0,-14 1-17 0 0,-2-2-47 0 0,3 0-11 0 0,0-1 0 0 0,1 0 0 0 0,0 0 0 0 0,-1-4 0 0 0,1 0 0 0 0,-1 1 12 0 0,-3 1 52 0 0,-21 0 172 0 0,38 3-176 0 0,-10 0-36 0 0,-4 2 24 0 0,1 0-36 0 0,2-1-12 0 0,-45-3-105 0 0,46 1 71 0 0,-5 0-5 0 0,-213-6 380 0 0,172 9-224 0 0,34 0-117 0 0,-3 0 0 0 0,1 1 0 0 0,1-1 15 0 0,-2 0 63 0 0,-9-1 132 0 0,13 0-115 0 0,-69-1 716 0 0,16 1 108 0 0,57-3-880 0 0,22 1-73 0 0,1 1-64 0 0,1 1-1 0 0,-1-1 0 0 0,0 0 0 0 0,1 0 0 0 0,-1-1 0 0 0,1 1 0 0 0,0 0 0 0 0,-1 0 0 0 0,1-1 1 0 0,0 1-1 0 0,0-1 0 0 0,-1 1 0 0 0,1-1 0 0 0,0 1 0 0 0,1-1 0 0 0,-1 0 0 0 0,-1-2 0 0 0,-6-18-1670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9:38.769"/>
    </inkml:context>
    <inkml:brush xml:id="br0">
      <inkml:brushProperty name="width" value="0.1" units="cm"/>
      <inkml:brushProperty name="height" value="0.1" units="cm"/>
      <inkml:brushProperty name="color" value="#FFFF00"/>
    </inkml:brush>
  </inkml:definitions>
  <inkml:trace contextRef="#ctx0" brushRef="#br0">2241 56 8751 0 0,'-31'-5'1225'0'0,"25"5"-947"0"0,0-1-1 0 0,0 1 1 0 0,0-2 0 0 0,0 1 0 0 0,0-1-1 0 0,0 1 1 0 0,0-2 0 0 0,1 1 0 0 0,-1-1 0 0 0,-8-5-1 0 0,11 6-191 0 0,0 0 0 0 0,-1 0 0 0 0,1 0 0 0 0,-1 1 0 0 0,0-1 0 0 0,1 1 0 0 0,-1 0 1 0 0,0 0-1 0 0,0 0 0 0 0,0 0 0 0 0,0 1 0 0 0,-7-1 0 0 0,-3 2 563 0 0,1 0 1 0 0,-20 4 0 0 0,7 0-46 0 0,-12 1 400 0 0,-22 3 526 0 0,47-7-1236 0 0,-6-1 39 0 0,1 0 0 0 0,-20-1 0 0 0,-119-8 222 0 0,130 7-465 0 0,-534-12 2947 0 0,438 17-2420 0 0,-143 6 248 0 0,44-2-224 0 0,30-4-135 0 0,158-4-456 0 0,12 0-87 0 0,-64-2 212 0 0,74 1-434 0 0,1-1 1 0 0,-1 0-1 0 0,0 0 0 0 0,1-1 0 0 0,-13-6 0 0 0,5-1-1055 0 0,1-5-57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9:48.737"/>
    </inkml:context>
    <inkml:brush xml:id="br0">
      <inkml:brushProperty name="width" value="0.1" units="cm"/>
      <inkml:brushProperty name="height" value="0.1" units="cm"/>
      <inkml:brushProperty name="color" value="#FFFF00"/>
    </inkml:brush>
  </inkml:definitions>
  <inkml:trace contextRef="#ctx0" brushRef="#br0">11 6 6103 0 0,'-4'-2'264'0'0,"2"0"64"0"0,0 0-264 0 0,0 2-64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9:51.598"/>
    </inkml:context>
    <inkml:brush xml:id="br0">
      <inkml:brushProperty name="width" value="0.1" units="cm"/>
      <inkml:brushProperty name="height" value="0.1" units="cm"/>
      <inkml:brushProperty name="color" value="#FFFF00"/>
    </inkml:brush>
  </inkml:definitions>
  <inkml:trace contextRef="#ctx0" brushRef="#br0">1978 1224 1375 0 0,'-1'3'221'0'0,"-1"-1"0"0"0,1 1 0 0 0,-1-1 0 0 0,0 1 0 0 0,1-1 0 0 0,-1 0 0 0 0,0 0 0 0 0,0 0 0 0 0,0 0 0 0 0,-1 0 0 0 0,-2 2-1 0 0,-7 7 3764 0 0,11-11-3961 0 0,1 0 0 0 0,0 0 1 0 0,0 0-1 0 0,0 1 0 0 0,0-1 0 0 0,0 0 0 0 0,-1 0 1 0 0,1 0-1 0 0,0 1 0 0 0,0-1 0 0 0,0 0 1 0 0,0 0-1 0 0,0 0 0 0 0,0 1 0 0 0,0-1 0 0 0,0 0 1 0 0,0 0-1 0 0,0 0 0 0 0,0 1 0 0 0,0-1 0 0 0,0 0 1 0 0,0 0-1 0 0,0 0 0 0 0,0 1 0 0 0,0-1 0 0 0,0 0 1 0 0,0 0-1 0 0,0 1 0 0 0,0-1 0 0 0,0 0 0 0 0,0 0 1 0 0,0 0-1 0 0,0 1 0 0 0,0-1 0 0 0,0 0 0 0 0,1 0 1 0 0,-1 0-1 0 0,0 0 0 0 0,0 1 0 0 0,0-1 0 0 0,0 0 1 0 0,1 0-1 0 0,-1 0 0 0 0,0 0 0 0 0,0 0 1 0 0,0 0-1 0 0,0 1 0 0 0,1-1 0 0 0,-1 0 0 0 0,0 0 1 0 0,0 0-1 0 0,0 0 0 0 0,1 0 0 0 0,-1 0 0 0 0,0 0 1 0 0,0 0-1 0 0,1 0 0 0 0,-1 0 0 0 0,0 0 0 0 0,0 0 1 0 0,0 0-1 0 0,1 0 0 0 0,-1 0 0 0 0,17 1 191 0 0,-17-1-184 0 0,16-1-114 0 0,0-1 0 0 0,0 0 0 0 0,30-9 0 0 0,14-3-1564 0 0,-59 14 1597 0 0,-1 0 1 0 0,0 0-1 0 0,1 0 0 0 0,-1 0 0 0 0,0 0 0 0 0,1 0 0 0 0,-1 0 0 0 0,0 0 0 0 0,1 0 0 0 0,-1 0 0 0 0,0 0 0 0 0,1 0 0 0 0,-1 0 0 0 0,0 0 1 0 0,1 0-1 0 0,-1 0 0 0 0,0 0 0 0 0,1 0 0 0 0,-1 0 0 0 0,0 1 0 0 0,0-1 0 0 0,1 0 0 0 0,-1 0 0 0 0,0 0 0 0 0,1 1 0 0 0,-1-1 0 0 0,0 0 0 0 0,0 0 1 0 0,1 0-1 0 0,-1 1 0 0 0,0-1 0 0 0,0 0 0 0 0,0 1 0 0 0,0-1 0 0 0,1 1 0 0 0,-1 0 22 0 0,0 0-1 0 0,0 0 1 0 0,0 0-1 0 0,0 0 0 0 0,0 0 1 0 0,-1 0-1 0 0,1 0 1 0 0,0 0-1 0 0,-1 0 1 0 0,1 0-1 0 0,-1 1 1 0 0,-16 25 1044 0 0,-46 62 1777 0 0,61-87-2564 0 0,1 1 1 0 0,0 0-1 0 0,-1 0 0 0 0,1 0 0 0 0,-1 6 0 0 0,2-7-128 0 0,-1 0 0 0 0,1 0 0 0 0,-1 0 0 0 0,0 0 0 0 0,0 0-1 0 0,1 0 1 0 0,-3 2 0 0 0,3-4-80 0 0,-1 0 1 0 0,1 0-1 0 0,0 0 0 0 0,0 0 0 0 0,-1 0 0 0 0,1 0 0 0 0,0 0 0 0 0,-1-1 1 0 0,1 1-1 0 0,0 0 0 0 0,0 0 0 0 0,0 0 0 0 0,-1 0 0 0 0,1-1 0 0 0,0 1 0 0 0,0 0 1 0 0,-1 0-1 0 0,1 0 0 0 0,0-1 0 0 0,0 1 0 0 0,0 0 0 0 0,0 0 0 0 0,-1 0 0 0 0,1-1 1 0 0,0 1-1 0 0,0 0 0 0 0,0-1 0 0 0,0 1 0 0 0,0 0 0 0 0,-6-11 254 0 0,6 9-160 0 0,-2-1-57 0 0,1 0-1 0 0,0-1 1 0 0,0 1-1 0 0,0-1 1 0 0,0 1-1 0 0,1-1 1 0 0,-1 1-1 0 0,1-1 1 0 0,0 0-1 0 0,1-6 1 0 0,0-3 362 0 0,7-21 0 0 0,-2 12-279 0 0,-2 1-86 0 0,-2 0-1 0 0,2-40 0 0 0,-5 60-53 0 0,1-1 0 0 0,-1 1 0 0 0,1 0 0 0 0,-1 0 0 0 0,0-1 0 0 0,0 1 0 0 0,1 0 0 0 0,-1 0 0 0 0,0 0 0 0 0,0 0 0 0 0,-2-1 0 0 0,0-2 0 0 0,-5-8 463 0 0,7 10-241 0 0,-1-1 1 0 0,0 0-1 0 0,1 0 0 0 0,-1 1 0 0 0,1-1 0 0 0,0 0 0 0 0,-2-5 0 0 0,2 4-141 0 0,-1 0-1 0 0,0 0 1 0 0,0 0-1 0 0,0 0 0 0 0,-1 0 1 0 0,1 1-1 0 0,-1-1 1 0 0,0 1-1 0 0,0 0 1 0 0,-4-4-1 0 0,2 3 15 0 0,1-1 0 0 0,0 1 1 0 0,0-1-1 0 0,1 0 0 0 0,-4-5 0 0 0,6 2-95 0 0,1 7 0 0 0,0 1 0 0 0,0 0 0 0 0,0 0 0 0 0,0-1 0 0 0,0 1 0 0 0,0 0 0 0 0,0-1 0 0 0,0 1 0 0 0,0 0 0 0 0,-1 0 0 0 0,1-1 0 0 0,0 1 0 0 0,0 0 0 0 0,0-1 0 0 0,0 1 0 0 0,0 0 0 0 0,0 0 0 0 0,-1-1 0 0 0,1 1 0 0 0,0 0 0 0 0,0 0 0 0 0,0-1 0 0 0,-1 1 0 0 0,1 0 0 0 0,0 0 0 0 0,0 0 0 0 0,-1 0 0 0 0,1-1 0 0 0,0 1 0 0 0,-1 0 0 0 0,0 0 4 0 0,1-1-1 0 0,-1 1 0 0 0,1 0 0 0 0,0-1 1 0 0,-1 1-1 0 0,1 0 0 0 0,-1-1 1 0 0,1 1-1 0 0,0-1 0 0 0,-1 1 0 0 0,1-1 1 0 0,0 1-1 0 0,-1-1 0 0 0,1 1 1 0 0,0-1-1 0 0,0 1 0 0 0,-1-1 0 0 0,1 1 1 0 0,0-1-1 0 0,0 0 0 0 0,0 1 1 0 0,0-1-1 0 0,0 1 0 0 0,0-1 1 0 0,0 0-1 0 0,0 1 0 0 0,0-1 0 0 0,0 1 1 0 0,0-1-1 0 0,0 1 0 0 0,0-1 1 0 0,1 0-1 0 0,-1 1 0 0 0,0-1 0 0 0,13-24 193 0 0,-4 10-131 0 0,17-61-65 0 0,-19 48 105 0 0,-6 21-74 0 0,0 0 0 0 0,1 1 0 0 0,0-1 1 0 0,0 0-1 0 0,0 1 0 0 0,1-1 1 0 0,0 1-1 0 0,1 0 0 0 0,-1 0 1 0 0,1 0-1 0 0,6-6 0 0 0,-7 8-27 0 0,1 0-1 0 0,0 0 1 0 0,-1 0-1 0 0,0 0 1 0 0,0 0 0 0 0,0 0-1 0 0,-1-1 1 0 0,1 1-1 0 0,-1-1 1 0 0,0 0-1 0 0,-1 0 1 0 0,1 0-1 0 0,-1 0 1 0 0,0 0 0 0 0,0 0-1 0 0,0 0 1 0 0,0-8-1 0 0,-8-98 365 0 0,2 77-190 0 0,-1 0 0 0 0,-12-39 0 0 0,17 69-169 0 0,0-1 1 0 0,0 0-1 0 0,1 0 1 0 0,0 0-1 0 0,0 0 1 0 0,1-7-1 0 0,1-12-9 0 0,-3 21 5 0 0,1 1-1 0 0,-1-1 1 0 0,0 1 0 0 0,0 0-1 0 0,0-1 1 0 0,0 1 0 0 0,0 0-1 0 0,0 0 1 0 0,0-1 0 0 0,-1 1-1 0 0,1 0 1 0 0,-1 0 0 0 0,0 0-1 0 0,1 1 1 0 0,-1-1 0 0 0,-4-2-1 0 0,4 1 2 0 0,-1 1 0 0 0,0-1 1 0 0,1 0-1 0 0,0 1 0 0 0,-1-1 0 0 0,1 0 0 0 0,-2-5 0 0 0,-4-23 59 0 0,0-1 6 0 0,-1 1-71 0 0,8 25 0 0 0,0 1 0 0 0,0 0 0 0 0,-1-1 0 0 0,0 1 0 0 0,-4-7 0 0 0,-2-3 6 0 0,4 8-1 0 0,0 0 0 0 0,0 0-1 0 0,-1 0 1 0 0,0 0 0 0 0,0 1 0 0 0,0 0 0 0 0,-1 0 0 0 0,0 0 0 0 0,0 1-1 0 0,0 0 1 0 0,-8-5 0 0 0,-31-19 106 0 0,-15-8 58 0 0,50 33-157 0 0,0 0 0 0 0,0 1-1 0 0,0 0 1 0 0,0 1 0 0 0,0 0-1 0 0,0 1 1 0 0,-21-1 0 0 0,5 2 42 0 0,-50 8 1 0 0,-45 14 192 0 0,-30 5-25 0 0,46-11-211 0 0,-31 2 106 0 0,56-11-117 0 0,36-4 0 0 0,-17-1 0 0 0,36 1 56 0 0,1-2-1 0 0,-45-2 0 0 0,18 0 11 0 0,38 0-46 0 0,1 0 1 0 0,0-1-1 0 0,-16-4 0 0 0,-12-2-6 0 0,23 5 96 0 0,9 3-64 0 0,-1-1 0 0 0,1-1 0 0 0,0 0-1 0 0,-1 0 1 0 0,-13-6 0 0 0,16 6-46 0 0,1 0 0 0 0,-1 1 0 0 0,1 0 0 0 0,-1 0 0 0 0,-6-1 0 0 0,-8-1 0 0 0,-112-19 211 0 0,110 18-182 0 0,-3-1 51 0 0,0 1 0 0 0,-34-1 0 0 0,37 6-48 0 0,-31 4 0 0 0,49-5-22 0 0,1 1-1 0 0,-1 0 1 0 0,1 0 0 0 0,-1 0-1 0 0,1 1 1 0 0,0-1-1 0 0,-1 1 1 0 0,1 0 0 0 0,0 0-1 0 0,0 0 1 0 0,0 0-1 0 0,0 1 1 0 0,1-1 0 0 0,-4 4-1 0 0,0 2-9 0 0,4-6 0 0 0,0 1 0 0 0,0 0 0 0 0,0-1 0 0 0,0 1 0 0 0,1 0 0 0 0,-1 0 0 0 0,-1 4 0 0 0,1 0 0 0 0,1 1 0 0 0,-1-1 0 0 0,1 0 0 0 0,0 1 0 0 0,1 0 0 0 0,0-1 0 0 0,0 1 0 0 0,0-1 0 0 0,1 1 0 0 0,3 13 0 0 0,-1-6 8 0 0,-1 0 0 0 0,-1 0 0 0 0,-1 1 0 0 0,0-1 0 0 0,-3 20 0 0 0,0 19 8 0 0,3-40 16 0 0,-2 1 0 0 0,0-1 0 0 0,-1 0 0 0 0,-5 16 0 0 0,0 4 8 0 0,5-15-2 0 0,1 0 0 0 0,1 0 0 0 0,0 0 0 0 0,5 31 0 0 0,-1 12 28 0 0,-4-28-53 0 0,0-15 6 0 0,1 0 0 0 0,1 0 1 0 0,0 0-1 0 0,2 0 0 0 0,5 23 0 0 0,-2-18-19 0 0,7 46 0 0 0,-10-52 0 0 0,1-1 0 0 0,1 0 0 0 0,9 25 0 0 0,-1-6 0 0 0,-10-27 11 0 0,-2 0 0 0 0,1 0 1 0 0,-1 17-1 0 0,2 4 8 0 0,-2-20-10 0 0,1-1 0 0 0,0 0 1 0 0,1 1-1 0 0,0-1 0 0 0,1 0 0 0 0,5 12 0 0 0,1-3-9 0 0,0 0 0 0 0,1-1 0 0 0,14 17 0 0 0,-20-30 0 0 0,0 0 0 0 0,0 0 0 0 0,0-1 0 0 0,0 1 0 0 0,0-1 0 0 0,1 0 0 0 0,0-1 0 0 0,-1 1 0 0 0,1-1 0 0 0,0-1 0 0 0,9 3 0 0 0,23 9 0 0 0,83 31 0 0 0,-105-39 0 0 0,4 3 0 0 0,19 10 0 0 0,-12-5 0 0 0,61 35 111 0 0,-63-33-61 0 0,0-2 0 0 0,1 0 1 0 0,33 11-1 0 0,-11-8-115 0 0,-14-4-376 0 0,37 8 0 0 0,-61-18 148 0 0,1 0 0 0 0,-1-1 0 0 0,1 0 0 0 0,0-1 0 0 0,-1 0 0 0 0,1-1 0 0 0,0 0 0 0 0,11-2 0 0 0,7-6-7075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24:41.482"/>
    </inkml:context>
    <inkml:brush xml:id="br0">
      <inkml:brushProperty name="width" value="0.1" units="cm"/>
      <inkml:brushProperty name="height" value="0.1" units="cm"/>
      <inkml:brushProperty name="color" value="#FFFF00"/>
    </inkml:brush>
  </inkml:definitions>
  <inkml:trace contextRef="#ctx0" brushRef="#br0">2705 1367 455 0 0,'0'-1'107'0'0,"0"1"0"0"0,-1-1 0 0 0,1 1-1 0 0,0-1 1 0 0,0 1 0 0 0,-1-1-1 0 0,1 1 1 0 0,0-1 0 0 0,-1 1-1 0 0,1 0 1 0 0,0-1 0 0 0,-1 1-1 0 0,1-1 1 0 0,-1 1 0 0 0,1 0 0 0 0,0-1-1 0 0,-1 1 1 0 0,1 0 0 0 0,-1-1-1 0 0,1 1 1 0 0,-1 0 0 0 0,0 0-1 0 0,1 0 1 0 0,-1 0 0 0 0,1-1-1 0 0,-1 1 1 0 0,1 0 0 0 0,-1 0 0 0 0,1 0-1 0 0,-1 0 1 0 0,0 0 0 0 0,1 0-1 0 0,-1 0 1 0 0,1 0 0 0 0,-1 1-1 0 0,1-1 1 0 0,-1 0 0 0 0,1 0-1 0 0,-1 0 1 0 0,1 1 0 0 0,-1-1-1 0 0,1 0 1 0 0,-1 0 0 0 0,1 1 0 0 0,-1-1-1 0 0,1 0 1 0 0,-1 1 0 0 0,1-1-1 0 0,0 1 1 0 0,-1-1 0 0 0,0 1-1 0 0,1 0 21 0 0,-1 0-1 0 0,1 0 0 0 0,0-1 0 0 0,-1 1 0 0 0,1 0 0 0 0,0 0 0 0 0,-1 0 0 0 0,1 0 0 0 0,0-1 0 0 0,0 1 0 0 0,0 0 1 0 0,0 0-1 0 0,0 0 0 0 0,0 0 0 0 0,0 0 0 0 0,0 0 0 0 0,0-1 0 0 0,0 1 0 0 0,0 0 0 0 0,0 0 0 0 0,1 0 1 0 0,-1 0-1 0 0,0-1 0 0 0,1 1 0 0 0,-1 0 0 0 0,1 0 0 0 0,-1 0 0 0 0,1-1 0 0 0,-1 1 0 0 0,1 0 0 0 0,-1-1 1 0 0,2 2-1 0 0,-2-2-78 0 0,0 0 0 0 0,0 0 0 0 0,0 0 1 0 0,1 1-1 0 0,-1-1 0 0 0,0 0 0 0 0,0 0 1 0 0,0 0-1 0 0,1 0 0 0 0,-1 1 0 0 0,0-1 1 0 0,0 0-1 0 0,1 0 0 0 0,-1 0 0 0 0,0 0 1 0 0,0 0-1 0 0,1 0 0 0 0,-1 0 0 0 0,0 0 1 0 0,0 0-1 0 0,1 0 0 0 0,-1 0 0 0 0,0 0 1 0 0,1 0-1 0 0,-1 0 0 0 0,0 0 0 0 0,0 0 1 0 0,1 0-1 0 0,-1 0 0 0 0,0 0 0 0 0,0 0 1 0 0,1 0-1 0 0,-1 0 0 0 0,0 0 0 0 0,0-1 1 0 0,1 1-1 0 0,-1 0 0 0 0,0 0 0 0 0,0 0 1 0 0,0 0-1 0 0,1-1 0 0 0,-1 1 0 0 0,0 0 1 0 0,0 0-1 0 0,0-1 0 0 0,0 1 0 0 0,1-1 1 0 0,-1 1 71 0 0,0-1 0 0 0,1 1 0 0 0,-1-1 0 0 0,0 0 0 0 0,0 0 0 0 0,1 1 0 0 0,-1-1 0 0 0,0 0 0 0 0,0 1 0 0 0,0-1 0 0 0,0 0 0 0 0,0 0 0 0 0,0 1 0 0 0,0-1 0 0 0,0 0 0 0 0,-1 1 0 0 0,1-1 0 0 0,0-1 0 0 0,-2-5 280 0 0,1 0 1 0 0,0 0 0 0 0,1 0 0 0 0,0 1-1 0 0,0-1 1 0 0,0 0 0 0 0,1 0-1 0 0,2-9 1 0 0,0-5-5 0 0,0 1 0 0 0,-1-30-1 0 0,-1 25-66 0 0,4-28 1 0 0,-4 37-229 0 0,0-1 0 0 0,-1 0 1 0 0,0 1-1 0 0,-5-22 0 0 0,4 27-13 0 0,1 0 74 0 0,0-1 0 0 0,0 0 0 0 0,1 1 0 0 0,1-1-1 0 0,3-15 1 0 0,3-22 96 0 0,-6 35-235 0 0,8-26 0 0 0,1-11 161 0 0,9-55-52 0 0,-12 71-125 0 0,-1 0-1 0 0,3-66 1 0 0,-9 75 22 0 0,8-42 0 0 0,-5 43-31 0 0,2-43-1 0 0,-6 63 8 0 0,0 1 1 0 0,0 0-1 0 0,-1-1 0 0 0,1 1 1 0 0,-1 0-1 0 0,0-1 0 0 0,0 1 1 0 0,-1 0-1 0 0,1 0 0 0 0,-1 0 1 0 0,-3-7-1 0 0,2 6-4 0 0,1 2 4 0 0,1 0-1 0 0,-1 0 1 0 0,1 0 0 0 0,-1 0-1 0 0,0 0 1 0 0,0 1-1 0 0,-1-1 1 0 0,1 1 0 0 0,0-1-1 0 0,-1 1 1 0 0,0 0-1 0 0,1 0 1 0 0,-1 0 0 0 0,0 0-1 0 0,-4-1 1 0 0,0-2 5 0 0,-1 1 1 0 0,1-1 0 0 0,0-1-1 0 0,1 0 1 0 0,-1 0 0 0 0,1 0-1 0 0,0 0 1 0 0,1-1 0 0 0,-1 0-1 0 0,-6-13 1 0 0,7 14-11 0 0,1 1 0 0 0,-1-1 0 0 0,-11-7 0 0 0,2-1 0 0 0,11 11 2 0 0,0 1 0 0 0,-1-1-1 0 0,0 1 1 0 0,1 0 0 0 0,-1 0 0 0 0,0 0-1 0 0,0 0 1 0 0,0 0 0 0 0,0 1 0 0 0,-6-1-1 0 0,-6-2 50 0 0,-21 0-1 0 0,32 3-34 0 0,-16 0 55 0 0,-33 3 0 0 0,9-1 0 0 0,-210-19 559 0 0,151 0-449 0 0,68 11-118 0 0,-1 1 0 0 0,-73-2 0 0 0,23 7-23 0 0,23-1 20 0 0,1 3-1 0 0,-90 13 1 0 0,103-6-52 0 0,-147 23 56 0 0,84-14-64 0 0,-73 6 0 0 0,153-23 14 0 0,-63-9 0 0 0,68 5-5 0 0,1 1 0 0 0,-1 2 0 0 0,-45 2 0 0 0,-25 8-9 0 0,-23 2 0 0 0,-21 0 51 0 0,65-6-30 0 0,61-4-21 0 0,-71 9 0 0 0,77-8 0 0 0,1 0 0 0 0,0 1 0 0 0,0 0 0 0 0,0 0 0 0 0,0 1 0 0 0,0 0 0 0 0,-8 6 0 0 0,14-7-1 0 0,0-1-1 0 0,-1 1 1 0 0,1 0 0 0 0,1 0-1 0 0,-1 0 1 0 0,0 0-1 0 0,1 0 1 0 0,-1 1 0 0 0,1-1-1 0 0,0 1 1 0 0,1 0-1 0 0,-1-1 1 0 0,0 1-1 0 0,1 0 1 0 0,0 0 0 0 0,0 0-1 0 0,0 0 1 0 0,0 0-1 0 0,1 5 1 0 0,-1 8-8 0 0,1-1 1 0 0,1 0-1 0 0,5 25 0 0 0,-4-26 8 0 0,4 37 1 0 0,-2-1 0 0 0,-4 60 0 0 0,-12-8 0 0 0,7-65 0 0 0,-2 51 0 0 0,8-38 21 0 0,2 0 1 0 0,14 79-1 0 0,-11-102-12 0 0,1-1 0 0 0,1 0 1 0 0,1 0-1 0 0,2-1 0 0 0,1 0 0 0 0,18 30 0 0 0,-18-39-352 0 0,0-1 0 0 0,2-1 0 0 0,29 27 0 0 0,-26-26-192 0 0,4 4-1342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26:08.779"/>
    </inkml:context>
    <inkml:brush xml:id="br0">
      <inkml:brushProperty name="width" value="0.1" units="cm"/>
      <inkml:brushProperty name="height" value="0.1" units="cm"/>
      <inkml:brushProperty name="color" value="#E71224"/>
    </inkml:brush>
  </inkml:definitions>
  <inkml:trace contextRef="#ctx0" brushRef="#br0">3248 1568 8807 0 0,'-23'14'9591'0'0,"60"-48"-9150"0"0,-27 26 1610 0 0,2 0-1716 0 0,37-22 90 0 0,-37 22 979 0 0,-7-2-1171 0 0,12-33 3 0 0,-13 32 280 0 0,-3 4-252 0 0,0-1-175 0 0,-1 3 7 0 0,1 0 0 0 0,-1 0 0 0 0,0 0 0 0 0,-1-8 0 0 0,-2-52 1036 0 0,1 43-851 0 0,3-3-34 0 0,-1-19-28 0 0,0 1-30 0 0,0 35-160 0 0,1-24 97 0 0,3-8 22 0 0,0 13-55 0 0,-3 21 10 0 0,2-5 1 0 0,6-32-1 0 0,-7 33-6 0 0,2-1-1 0 0,20-54 95 0 0,-8 24-103 0 0,2-10-13 0 0,-15 38-69 0 0,2-4 17 0 0,-2-1 1 0 0,0 1-1 0 0,-1-1 1 0 0,0 0-1 0 0,-2-23 1 0 0,0 31-17 0 0,-2-27 140 0 0,-9-56 0 0 0,4 47-130 0 0,3 5 11 0 0,1-47 0 0 0,0-26-31 0 0,2 94 3 0 0,0 0 0 0 0,-2 1 0 0 0,-4-22 0 0 0,6 33 14 0 0,-1 0 0 0 0,0 0 0 0 0,0 0 0 0 0,0 1 0 0 0,-1-1 0 0 0,0 1 0 0 0,-1-1 0 0 0,1 1 0 0 0,-2 0 0 0 0,1 1 0 0 0,-1-1-1 0 0,-9-10 1 0 0,8 12 0 0 0,-1 0 0 0 0,0 1-1 0 0,0 0 1 0 0,0 0-1 0 0,-1 0 1 0 0,1 1 0 0 0,-1 0-1 0 0,0 1 1 0 0,1 0-1 0 0,-10-2 1 0 0,-14 0 75 0 0,-41-2 1 0 0,45 5 29 0 0,-111-2-107 0 0,11 1-13 0 0,107 1 9 0 0,-127-2 48 0 0,-60 19-68 0 0,134-6-21 0 0,-73 20 0 0 0,88-16 35 0 0,0-2 0 0 0,-92 6 0 0 0,12-19-2 0 0,57 1 0 0 0,2 2 0 0 0,-94 15 0 0 0,35 8 0 0 0,-40 5 0 0 0,0-19 0 0 0,131-10 0 0 0,-63-4-64 0 0,-311 13 64 0 0,216-2 0 0 0,194-7 0 0 0,0 0 0 0 0,0 0 0 0 0,0 1 0 0 0,0 1 0 0 0,0 0 0 0 0,0 0 0 0 0,1 1 0 0 0,0 1 0 0 0,0 0 0 0 0,0 0 0 0 0,0 1 0 0 0,-11 8 0 0 0,17-10-10 0 0,-1 0-1 0 0,1 1 1 0 0,0-1-1 0 0,1 1 1 0 0,-1 0 0 0 0,1 0-1 0 0,0 1 1 0 0,0-1-1 0 0,-2 6 1 0 0,-2 3-19 0 0,-7 15 12 0 0,2 0 1 0 0,0 1 0 0 0,2 0 0 0 0,-9 50-1 0 0,-8 126-48 0 0,24 212 65 0 0,6-339 0 0 0,4 12 0 0 0,-4-59 0 0 0,3 8 0 0 0,2-4 0 0 0,-6-31 0 0 0,0 0 0 0 0,0 0 0 0 0,0 0 0 0 0,1 0 0 0 0,6 9 0 0 0,-3-8 0 0 0,-1 0 0 0 0,1 0 0 0 0,0-1 0 0 0,1 1 0 0 0,7 4 0 0 0,-5-4 2 0 0,1-1 0 0 0,0 0 0 0 0,0 0 1 0 0,13 4-1 0 0,-8-5 8 0 0,0 0 1 0 0,0-1 0 0 0,19 1-1 0 0,54-4 12 0 0,5-5 20 0 0,6 1-31 0 0,2 6-11 0 0,-6 5 0 0 0,-1 3 0 0 0,-11-1 0 0 0,15 1 0 0 0,-13-2 0 0 0,-1 1 0 0 0,5-3 0 0 0,0-2 0 0 0,-4-2 0 0 0,-7-1 0 0 0,-2-2 0 0 0,4 0 0 0 0,0 0 0 0 0,-2 0 0 0 0,5 0 11 0 0,11 0 31 0 0,7-1-31 0 0,-2 0-11 0 0,-7 1 0 0 0,-8-1 0 0 0,-2-2 0 0 0,-13-2 11 0 0,-43 3 31 0 0,28-7-20 0 0,-22 3 20 0 0,44-11-15 0 0,-40 7 53 0 0,35-11 11 0 0,-37 12-33 0 0,32-7-36 0 0,-35 9 20 0 0,42-6-46 0 0,-3 6-68 0 0,-56 7-9 0 0,1 4-1270 0 0,45 8-81 0 0,-45-9-65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26:11.691"/>
    </inkml:context>
    <inkml:brush xml:id="br0">
      <inkml:brushProperty name="width" value="0.1" units="cm"/>
      <inkml:brushProperty name="height" value="0.1" units="cm"/>
      <inkml:brushProperty name="color" value="#E71224"/>
    </inkml:brush>
  </inkml:definitions>
  <inkml:trace contextRef="#ctx0" brushRef="#br0">7135 1665 4143 0 0,'-7'-1'90'0'0,"0"0"1"0"0,0 0-1 0 0,-8-2 0 0 0,-18-1 712 0 0,30 3-256 0 0,-1 0 0 0 0,0 0-1 0 0,1 0 1 0 0,-1 0 0 0 0,1 0 0 0 0,-1-1-1 0 0,-5-3 1 0 0,3 2-11 0 0,6 3-424 0 0,-1 0 0 0 0,1 0 1 0 0,0 0-1 0 0,-1 0 0 0 0,1 0 0 0 0,-1 0 0 0 0,1 0 0 0 0,0 0 0 0 0,-1 0 0 0 0,1 0 0 0 0,-1 1 0 0 0,1-1 0 0 0,0 0 0 0 0,-1 0 0 0 0,1 0 0 0 0,0 1 0 0 0,-1-1 0 0 0,1 0 1 0 0,0 0-1 0 0,-1 1 0 0 0,1-1 0 0 0,0 0 0 0 0,-1 1 0 0 0,1-1 0 0 0,-10 12 1072 0 0,6-7-399 0 0,-2 1 115 0 0,5-6-709 0 0,0 1-1 0 0,0 0 1 0 0,0 0 0 0 0,0-1-1 0 0,0 1 1 0 0,0 0 0 0 0,1 0-1 0 0,-1 0 1 0 0,0 0-1 0 0,0 0 1 0 0,1 0 0 0 0,-1 0-1 0 0,1 0 1 0 0,-1 0-1 0 0,1 0 1 0 0,-1 1 0 0 0,1 1 531 0 0,0-5-485 0 0,0 0 0 0 0,0 1 0 0 0,0-1 0 0 0,1 1 0 0 0,-1-1-1 0 0,1 0 1 0 0,-1 1 0 0 0,1-1 0 0 0,-1 1 0 0 0,3-3 0 0 0,19-38 612 0 0,-20 40-695 0 0,3-7 2 0 0,100-149 962 0 0,-98 148-1008 0 0,-1 0 0 0 0,7-15 0 0 0,14-25 179 0 0,102-191 440 0 0,-91 168-653 0 0,-4-2 1 0 0,-3-1 0 0 0,26-98-1 0 0,-47 123 135 0 0,-2-1 0 0 0,1-63 0 0 0,-7 97-148 0 0,-1-2 60 0 0,-1-1 1 0 0,-4-39-1 0 0,1 20 31 0 0,2 33-128 0 0,-5-15 82 0 0,6 22-105 0 0,-2-10 32 0 0,0 1 0 0 0,-7-15 0 0 0,8 21-29 0 0,0 0-1 0 0,-1 1 1 0 0,0-1 0 0 0,1 0-1 0 0,-1 1 1 0 0,0-1-1 0 0,-1 1 1 0 0,1 0-1 0 0,0-1 1 0 0,-1 1-1 0 0,1 0 1 0 0,-4-2-1 0 0,-5-2-4 0 0,0 1 0 0 0,-1 0 0 0 0,0 0 0 0 0,0 1 0 0 0,-16-3 0 0 0,-65-8 0 0 0,43 8 0 0 0,-394-28 89 0 0,186 21-50 0 0,113 2-39 0 0,-384-24 181 0 0,-347-20 22 0 0,656 45-203 0 0,116 7 0 0 0,-258 3 103 0 0,32 1-14 0 0,-31-2-90 0 0,-70-4 15 0 0,261 0 172 0 0,-244 24-1 0 0,142-8-127 0 0,44-4 1 0 0,168-2-23 0 0,-457 16 163 0 0,189-15-146 0 0,80 13 21 0 0,-23 1-9 0 0,-26 7 63 0 0,287-25-125 0 0,4-1 2 0 0,0 1 1 0 0,1 0-1 0 0,-1 0 1 0 0,1 0 0 0 0,-1 1-1 0 0,1-1 1 0 0,-1 1-1 0 0,1 1 1 0 0,0-1-1 0 0,-9 6 1 0 0,10-5-8 0 0,1 0 0 0 0,0 1 0 0 0,0-1 0 0 0,0 1 0 0 0,0-1 0 0 0,1 1-1 0 0,-1 0 1 0 0,-2 8 0 0 0,-15 39-30 0 0,7-14 19 0 0,-81 189 88 0 0,72-161-34 0 0,3 1 1 0 0,-15 95-1 0 0,5 140-48 0 0,23-178 7 0 0,5-89 0 0 0,1-2 0 0 0,4-2 0 0 0,-3-25 0 0 0,1 0 0 0 0,-1 0 0 0 0,1 0 0 0 0,4 9 0 0 0,-4-9 0 0 0,1-1 0 0 0,0 1 0 0 0,0-1 0 0 0,0 0 0 0 0,0 0 0 0 0,1-1 0 0 0,0 1 0 0 0,5 4 0 0 0,1-1-4 0 0,1-1 1 0 0,18 9-1 0 0,-26-13-3 0 0,1-1 0 0 0,0 1 0 0 0,-1-1 0 0 0,1 0 0 0 0,6 1 0 0 0,76 14-4 0 0,4-5 0 0 0,-54-8-31 0 0,55 3 31 0 0,9-1-1 0 0,-66-3-36 0 0,34 3 36 0 0,-4 0 1 0 0,-32-1-31 0 0,58 6 31 0 0,-4 1 11 0 0,3-1 0 0 0,3-2-11 0 0,-49-5-31 0 0,64 2 31 0 0,-8 2 11 0 0,-17 4 0 0 0,1 1 0 0 0,6 6 0 0 0,2-1 0 0 0,-1-3 0 0 0,1-2 0 0 0,7-1 0 0 0,9 1 0 0 0,5 2 0 0 0,-9 3 0 0 0,-7-3 0 0 0,4 0 0 0 0,2-3 0 0 0,0-4 0 0 0,4-1 0 0 0,6 1 0 0 0,-3 0 0 0 0,-6 2 0 0 0,-3-1 0 0 0,1-3 0 0 0,1-2 0 0 0,1 2 0 0 0,7 1 0 0 0,8-4 0 0 0,0-4 0 0 0,-22-1-11 0 0,-57 2-31 0 0,59-3 31 0 0,20 1 11 0 0,-5 1 0 0 0,1 2 0 0 0,4 1 0 0 0,-4-2 0 0 0,-9 1 0 0 0,-2 1 0 0 0,0 1 0 0 0,-4 0 0 0 0,1-4 0 0 0,4 0 0 0 0,0-2 0 0 0,-6 0 0 0 0,-9-2 0 0 0,-5-2 0 0 0,-2 1 0 0 0,6 1 0 0 0,22-5 0 0 0,0 0 0 0 0,-7 3 0 0 0,-28 9 11 0 0,-47-1 31 0 0,25-1-20 0 0,-25 0 20 0 0,30 0-20 0 0,-31 2 20 0 0,36 7-31 0 0,1-3-28 0 0,-52-4-78 0 0,1 1-50 0 0,52 4-322 0 0,-52-8-462 0 0,40-7-273 0 0,-39 6-55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3:46.606"/>
    </inkml:context>
    <inkml:brush xml:id="br0">
      <inkml:brushProperty name="width" value="0.1" units="cm"/>
      <inkml:brushProperty name="height" value="0.1" units="cm"/>
      <inkml:brushProperty name="color" value="#E71224"/>
    </inkml:brush>
  </inkml:definitions>
  <inkml:trace contextRef="#ctx0" brushRef="#br0">5701 84 13247 0 0,'-2'-1'3'0'0,"0"0"-1"0"0,0 0 1 0 0,0 0 0 0 0,0 0-1 0 0,0 0 1 0 0,0 0-1 0 0,-1 1 1 0 0,1-1 0 0 0,0 1-1 0 0,0-1 1 0 0,0 1-1 0 0,-1 0 1 0 0,1 0 0 0 0,0 0-1 0 0,-1 0 1 0 0,1 0-1 0 0,0 1 1 0 0,0-1-1 0 0,-1 1 1 0 0,1-1 0 0 0,0 1-1 0 0,0 0 1 0 0,0 0-1 0 0,0 0 1 0 0,0 0 0 0 0,0 0-1 0 0,0 0 1 0 0,0 1-1 0 0,0-1 1 0 0,1 0 0 0 0,-1 1-1 0 0,0 0 1 0 0,-1 2-1 0 0,-1 1 10 0 0,-12 12-456 0 0,16-17 399 0 0,-1 1 1 0 0,1-1 0 0 0,0 0-1 0 0,-1 1 1 0 0,1-1-1 0 0,-1 1 1 0 0,1-1-1 0 0,-1 0 1 0 0,1 1 0 0 0,-1-1-1 0 0,0 0 1 0 0,1 0-1 0 0,-1 0 1 0 0,1 1 0 0 0,-1-1-1 0 0,0 0 1 0 0,1 0-1 0 0,-1 0 1 0 0,1 0 0 0 0,-1 0-1 0 0,0 0 1 0 0,1 0-1 0 0,-1 0 1 0 0,1 0 0 0 0,-1 0-1 0 0,0 0 1 0 0,0-1-1 0 0,-5-3 456 0 0,0 1-1 0 0,-1 0 1 0 0,1 0 0 0 0,-1 1-1 0 0,0 0 1 0 0,1 0-1 0 0,-1 0 1 0 0,0 1-1 0 0,0 0 1 0 0,0 1 0 0 0,0-1-1 0 0,0 1 1 0 0,-14 2-1 0 0,11-2-85 0 0,1 0 1 0 0,-1-1-1 0 0,0 0 0 0 0,0 0 0 0 0,-14-5 1 0 0,-26-2 724 0 0,-189-10 2203 0 0,210 15-3003 0 0,-80-3 277 0 0,74 4-378 0 0,-1-1 1 0 0,-44-11-1 0 0,-8-1 102 0 0,33 5-119 0 0,39 6-46 0 0,-1 1-1 0 0,-34-2 1 0 0,-13 8-5 0 0,-79 14-1 0 0,-36 2 279 0 0,-249 20 233 0 0,87-26-752 0 0,289-13 152 0 0,-23 1 8 0 0,-44-1 0 0 0,66 1 96 0 0,-93 14 1 0 0,85-7-66 0 0,-118 19-31 0 0,17-2 0 0 0,-196 15 0 0 0,63 2 253 0 0,245-36-203 0 0,-173 14 107 0 0,161-18-103 0 0,-223 13-24 0 0,117-5-1326 0 0,18-1 2788 0 0,-167-6-894 0 0,292-4-581 0 0,-107 5 118 0 0,101-2-89 0 0,-211 28 338 0 0,197-23-320 0 0,-56 16 98 0 0,64-14-2184 0 0,-46 7-1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3:47.901"/>
    </inkml:context>
    <inkml:brush xml:id="br0">
      <inkml:brushProperty name="width" value="0.1" units="cm"/>
      <inkml:brushProperty name="height" value="0.1" units="cm"/>
      <inkml:brushProperty name="color" value="#E71224"/>
    </inkml:brush>
  </inkml:definitions>
  <inkml:trace contextRef="#ctx0" brushRef="#br0">2251 76 14311 0 0,'-7'-4'265'0'0,"0"1"0"0"0,-1-1-1 0 0,1 1 1 0 0,-1 0 0 0 0,-8-2-1 0 0,-1 0-285 0 0,7 2 262 0 0,1 1 0 0 0,-15-2 0 0 0,-11-1-205 0 0,16 1 33 0 0,0 1 0 0 0,-1 1 0 0 0,-28 1 0 0 0,18 0 802 0 0,0 2 1 0 0,-53 9-1 0 0,65-7-478 0 0,-1-1 0 0 0,1-1 0 0 0,-34-2 0 0 0,9 0 42 0 0,-2-1-63 0 0,-24 1-130 0 0,5 2 173 0 0,-1-3-1 0 0,-92-15 0 0 0,89 9 342 0 0,-127-1 0 0 0,89 17-371 0 0,-125 26-1 0 0,211-30-264 0 0,-101 21 558 0 0,-52 7 179 0 0,-37 2-275 0 0,146-23-495 0 0,52-8-393 0 0,-1-2-1 0 0,0 1 1 0 0,0-2 0 0 0,1 0-1 0 0,-1 0 1 0 0,-14-3-1 0 0,14-2-2204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27:29.252"/>
    </inkml:context>
    <inkml:brush xml:id="br0">
      <inkml:brushProperty name="width" value="0.1" units="cm"/>
      <inkml:brushProperty name="height" value="0.1" units="cm"/>
      <inkml:brushProperty name="color" value="#E71224"/>
    </inkml:brush>
  </inkml:definitions>
  <inkml:trace contextRef="#ctx0" brushRef="#br0">10578 2003 10855 0 0,'-32'-6'1156'0'0,"19"6"-1110"0"0,10 2-125 0 0,-3 0 879 0 0,2-2-511 0 0,-1 0 0 0 0,1-1 0 0 0,0 0 0 0 0,0 1 1 0 0,-8-4-1 0 0,10 4-231 0 0,1-1 0 0 0,0 1 0 0 0,0-1 0 0 0,-1 1-1 0 0,1-1 1 0 0,0 0 0 0 0,0 1 0 0 0,0-1 0 0 0,0 0 0 0 0,0 0 0 0 0,0 0 0 0 0,0 0 0 0 0,0 0 0 0 0,0 0 0 0 0,0 0 0 0 0,1 0 0 0 0,-1 0 0 0 0,0 0 0 0 0,1-1 0 0 0,-1 1 0 0 0,1 0 0 0 0,-1 0 0 0 0,1-1-1 0 0,0 1 1 0 0,-1 0 0 0 0,1-1 0 0 0,0-1 0 0 0,-6-71 2766 0 0,3 58-2069 0 0,0-7 88 0 0,2-9-773 0 0,0 28-7 0 0,1 1 998 0 0,0-1-452 0 0,5-31 1469 0 0,-4 32-1517 0 0,1-2-425 0 0,4-14 4 0 0,-4 15 352 0 0,1-2-325 0 0,7-16-7 0 0,-7 16-7 0 0,-2 2-1 0 0,5-14-8 0 0,-5 14 64 0 0,1 0-112 0 0,-1-2-61 0 0,8-15 250 0 0,2 1-213 0 0,-8 15 144 0 0,1-1-143 0 0,12-19 6 0 0,-12 18 158 0 0,0 1-170 0 0,12-21-3 0 0,-12 20 64 0 0,-1 1-64 0 0,9-17 0 0 0,-9 17 0 0 0,-4 4-58 0 0,1 1 0 0 0,0 0-1 0 0,1 0 1 0 0,-1 0 0 0 0,0-1 0 0 0,0 1-1 0 0,0 0 1 0 0,1 0 0 0 0,-1 0 0 0 0,2-3-1 0 0,3-14 76 0 0,0-17 105 0 0,-2-1 0 0 0,-2 1 0 0 0,-3-38 0 0 0,1-1-53 0 0,6-14-33 0 0,-1 50-61 0 0,-2 1-12 0 0,-3-60-1 0 0,-4-25 115 0 0,-6-61-71 0 0,3 56 138 0 0,10 101-155 0 0,-1 17-44 0 0,-2-39-7 0 0,-1 32-2 0 0,0 0 0 0 0,-1 1 0 0 0,-1-1 0 0 0,-1 1 0 0 0,0 0 0 0 0,-11-22 0 0 0,2 5 0 0 0,7 18 0 0 0,0-1 0 0 0,0 1 0 0 0,-15-21 0 0 0,10 23 0 0 0,0-5 0 0 0,-8-13 0 0 0,18 26 0 0 0,-6-8 0 0 0,-1 2 0 0 0,6 5 0 0 0,2 2 0 0 0,0 1 0 0 0,-1 1 0 0 0,1-1 0 0 0,-1 0 0 0 0,0 0 0 0 0,1 0 0 0 0,-1 1 0 0 0,0-1 0 0 0,-3-1 0 0 0,-14-12 80 0 0,-1 1 0 0 0,-32-19 0 0 0,41 28-78 0 0,-1 0 0 0 0,1 0 0 0 0,-1 1 0 0 0,0 0 0 0 0,0 1 0 0 0,0 1 0 0 0,-14-2 0 0 0,-52-1 16 0 0,0 4 0 0 0,-114 12-1 0 0,60 8 58 0 0,-87 8-30 0 0,96-16-26 0 0,17-4-19 0 0,12-2 0 0 0,32 1 0 0 0,-68 8 0 0 0,72-5 0 0 0,-50 10 0 0 0,86-16 20 0 0,-31 2 1 0 0,6-1 13 0 0,-224 38 83 0 0,220-39-117 0 0,12-2 0 0 0,-99 7 36 0 0,-67 8 45 0 0,33 2-71 0 0,131-14-9 0 0,-195 17-1 0 0,79-12 64 0 0,2-3 0 0 0,87-3-36 0 0,-23-1 16 0 0,5 0 35 0 0,24 0-30 0 0,24-2-8 0 0,-46 0-7 0 0,6 0 20 0 0,29-1-55 0 0,-10 1 1 0 0,-73 12 0 0 0,76-4 0 0 0,14 0 0 0 0,-74 2 0 0 0,-52 2 32 0 0,149-10 0 0 0,-98 4-32 0 0,68-7 0 0 0,13 0 0 0 0,-45 5 0 0 0,-13 8 0 0 0,-59 7 0 0 0,35-15 0 0 0,77-3 0 0 0,22-1 0 0 0,-23 3 0 0 0,21 0 0 0 0,-1-1 0 0 0,1-1 0 0 0,-38-4 0 0 0,28 1 33 0 0,-63 4-1 0 0,19 1-33 0 0,-85 6 1 0 0,62-1 0 0 0,-131 13 181 0 0,105-13-170 0 0,74-8-11 0 0,-64-8 0 0 0,93 6 0 0 0,-24-5 0 0 0,32 4 0 0 0,-2 1 0 0 0,-27 0 0 0 0,10 1 0 0 0,-45-4 29 0 0,0 4 1 0 0,-105 12-1 0 0,93-6-29 0 0,34-4 0 0 0,-86 1 0 0 0,115-2 0 0 0,-46 1 0 0 0,-76 12 0 0 0,129-12 0 0 0,-1-1 0 0 0,0-1 0 0 0,-36-6 0 0 0,32 4 0 0 0,-19-2 0 0 0,-68-8 0 0 0,-45 11 0 0 0,93 2 0 0 0,-146 4 0 0 0,44-10 0 0 0,149 5 0 0 0,1 0 0 0 0,-1-2 0 0 0,1 0 0 0 0,-16-5 0 0 0,-16-4 0 0 0,15 4 0 0 0,24 5 0 0 0,-1 1 0 0 0,0 0 0 0 0,0 0 0 0 0,-15-1 0 0 0,4 2 0 0 0,0-1 0 0 0,0-1 0 0 0,-19-6 0 0 0,24 6 0 0 0,7 1 0 0 0,0-1 0 0 0,1 0 0 0 0,-12-6 0 0 0,-11-5 0 0 0,-6 0 0 0 0,-53-17 0 0 0,23 7 64 0 0,4-1-64 0 0,-20-7 64 0 0,-85-34-64 0 0,116 40 0 0 0,34 17 0 0 0,-32-13 0 0 0,14 9 18 0 0,0 3 0 0 0,-51-10-1 0 0,28 14-11 0 0,-98 2 0 0 0,119 4-7 0 0,9 0 1 0 0,0 1 0 0 0,-1 1 0 0 0,2 2 0 0 0,-31 7 0 0 0,46-7-1 0 0,-5 0-8 0 0,1 0 1 0 0,0 1-1 0 0,0 1 0 0 0,1 1 0 0 0,-25 13 1 0 0,19-5 0 0 0,-4 0 7 0 0,2 2 0 0 0,-36 32 0 0 0,51-42-11 0 0,0-1 0 0 0,-17 11 0 0 0,-10 9-16 0 0,15-10 28 0 0,-37 23 0 0 0,35-25 0 0 0,-29 24 0 0 0,20-13 0 0 0,-12 10 0 0 0,20-12-5 0 0,9-11 17 0 0,2 1 1 0 0,-12 14-1 0 0,15-15 232 0 0,-31 45-240 0 0,33-39-289 0 0,5-12 271 0 0,-3 13-28 0 0,1 11 20 0 0,-1 15 6 0 0,5-38 214 0 0,0 3 83 0 0,0 27 27 0 0,0-28-37 0 0,-1 1-174 0 0,-2 40-76 0 0,0 11-18 0 0,4 11-268 0 0,-1-43-39 0 0,0-22-15 0 0,0 4 42 0 0,2 42 181 0 0,3-1 122 0 0,-4-42 176 0 0,0 0 96 0 0,6 28 22 0 0,-5-28-37 0 0,-1-1-182 0 0,6 28-118 0 0,3 29-519 0 0,-8-55 215 0 0,-1-2 38 0 0,6 37 186 0 0,4 10 86 0 0,0 4 11 0 0,4 7 0 0 0,5 3 0 0 0,4-3 0 0 0,-17-51 0 0 0,1 0 0 0 0,13 19 0 0 0,20 19-11 0 0,-39-51 5 0 0,0-1 0 0 0,1 1 0 0 0,-1-1 0 0 0,1 0 0 0 0,-1 0 0 0 0,6 4 0 0 0,-8-6 6 0 0,68 44-11 0 0,-49-35 11 0 0,1 1 0 0 0,30 8 0 0 0,26 2-11 0 0,-49-16-31 0 0,35 0 31 0 0,-1-3 54 0 0,-34-2 185 0 0,28-3 104 0 0,-41 3 26 0 0,-3 0-90 0 0,58-4-1438 0 0,1 1 1059 0 0,15-3 99 0 0,3 3 12 0 0,-9 1 0 0 0,-6-2 0 0 0,4 3 0 0 0,9 3 0 0 0,-2-3 0 0 0,-10 1 0 0 0,-1 4 0 0 0,5 1 0 0 0,15-1 0 0 0,5 0 0 0 0,-7-6 0 0 0,0 1 0 0 0,-6 1 0 0 0,1 1 0 0 0,-9-3 0 0 0,2 4 0 0 0,1-1 0 0 0,2-2 0 0 0,5-2 0 0 0,11-4 0 0 0,3 1 0 0 0,-3 1 0 0 0,-12 2 0 0 0,-9 2 0 0 0,5 4 0 0 0,0 0 0 0 0,1 0 0 0 0,1-4 0 0 0,-1-2 0 0 0,6-4 0 0 0,1 2 0 0 0,-5 0 0 0 0,-8 0 0 0 0,5 2 0 0 0,-1-6 0 0 0,5-2 0 0 0,2-1 0 0 0,-2-2 0 0 0,3 1 0 0 0,-3 2 0 0 0,-6 5 0 0 0,-1 0 0 0 0,-6-3 0 0 0,0 4 0 0 0,3 5 0 0 0,1-1 0 0 0,14-6 0 0 0,4-5 0 0 0,7 2 0 0 0,-71 9 0 0 0,33 2 0 0 0,-34 3 0 0 0,31 6 0 0 0,26 9 0 0 0,-4-2 0 0 0,3-3 0 0 0,2-3 0 0 0,7 2 0 0 0,-2-3 0 0 0,2 0 0 0 0,-1-2 0 0 0,-2-1 0 0 0,-13 3 0 0 0,-1 1 0 0 0,4 1 0 0 0,5-5 0 0 0,14-3 0 0 0,4-4 0 0 0,-6 2 0 0 0,-1 6 0 0 0,-10 3 0 0 0,-4-2 0 0 0,4-3 0 0 0,4-2 0 0 0,-3-1 0 0 0,10 0 0 0 0,2 6 0 0 0,5-6 0 0 0,-15-5 0 0 0,4 4 0 0 0,2 3 0 0 0,-1 4 0 0 0,-4-2 0 0 0,2 0 0 0 0,5-4 0 0 0,-7 0 0 0 0,-1 1 0 0 0,-2 2 0 0 0,1-3 0 0 0,-2-4 0 0 0,1-5 0 0 0,-5-3 0 0 0,-13 1 11 0 0,-41 5 31 0 0,46-6-31 0 0,10-4-11 0 0,-7-2 0 0 0,1 4 0 0 0,2 6 0 0 0,-7-2 0 0 0,8 4 0 0 0,3 7 0 0 0,0 5 0 0 0,-1 3 0 0 0,3 5 0 0 0,-1 0 0 0 0,0-5 0 0 0,-14-6-12 0 0,-58-5-48 0 0,-2 0-84 0 0,39-3-1 0 0,-39 2-310 0 0,-2-2-754 0 0,34-12 375 0 0,-34 12-884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34:55.151"/>
    </inkml:context>
    <inkml:brush xml:id="br0">
      <inkml:brushProperty name="width" value="0.1" units="cm"/>
      <inkml:brushProperty name="height" value="0.1" units="cm"/>
      <inkml:brushProperty name="color" value="#E71224"/>
    </inkml:brush>
  </inkml:definitions>
  <inkml:trace contextRef="#ctx0" brushRef="#br0">4579 161 2671 0 0,'-4'-17'233'0'0,"4"17"-219"0"0,0 0-1 0 0,0 0 1 0 0,0-1 0 0 0,0 1-1 0 0,-1 0 1 0 0,1-1-1 0 0,0 1 1 0 0,0 0 0 0 0,0 0-1 0 0,-1-1 1 0 0,1 1 0 0 0,0 0-1 0 0,0 0 1 0 0,-1-1 0 0 0,1 1-1 0 0,0 0 1 0 0,-1 0 0 0 0,1 0-1 0 0,0 0 1 0 0,0-1 0 0 0,-1 1-1 0 0,1 0 1 0 0,0 0-1 0 0,-1 0 1 0 0,1 0 0 0 0,0 0-1 0 0,-1 0 1 0 0,1 0 0 0 0,0 0-1 0 0,-1 0 1 0 0,1 0 0 0 0,-1 0-1 0 0,1 0 1 0 0,0 0 0 0 0,-1 0-1 0 0,1 0 1 0 0,0 0 0 0 0,0 1-1 0 0,-1-1 1 0 0,1 0 0 0 0,0 0-1 0 0,-1 0 1 0 0,1 0-1 0 0,-1 1 1 0 0,-3 1 80 0 0,0 0 0 0 0,0 0-1 0 0,-1-1 1 0 0,1 1 0 0 0,-8 0 0 0 0,-6 3 1114 0 0,16-5-1123 0 0,0 1 0 0 0,0-1 1 0 0,0 0-1 0 0,0 1 1 0 0,0-1-1 0 0,1 0 0 0 0,-1 0 1 0 0,0 0-1 0 0,0-1 0 0 0,0 1 1 0 0,-3-1-1 0 0,4 1 140 0 0,0-1 0 0 0,0 1 0 0 0,0-1 0 0 0,0 1 0 0 0,0-1 0 0 0,0 1 0 0 0,0-1 0 0 0,0 1 0 0 0,0-1 1 0 0,0 0-1 0 0,0 0 0 0 0,0 1 0 0 0,0-1 0 0 0,1 0 0 0 0,-1 0 0 0 0,0 0 0 0 0,1 0 0 0 0,-1 0 0 0 0,0-2 0 0 0,0 2-84 0 0,1 0 1 0 0,-1-1-1 0 0,1 1 1 0 0,-1 0-1 0 0,0 0 0 0 0,1 0 1 0 0,-1 0-1 0 0,0 0 1 0 0,0 0-1 0 0,0 0 0 0 0,0 0 1 0 0,0 0-1 0 0,0 0 1 0 0,0 0-1 0 0,0 0 0 0 0,0 1 1 0 0,0-1-1 0 0,-1 0 1 0 0,1 1-1 0 0,0-1 0 0 0,0 1 1 0 0,-3-1-1 0 0,-2 0 198 0 0,1 0-1 0 0,-1 1 1 0 0,0 0-1 0 0,-8 0 1 0 0,10 1-178 0 0,-1-1-1 0 0,1 0 1 0 0,-1 0 0 0 0,1 0 0 0 0,-1-1 0 0 0,1 0 0 0 0,-6-1 0 0 0,-2-3 1011 0 0,3 2-1372 0 0,1 0 1 0 0,-12-8-1 0 0,13 8 299 0 0,0-1 0 0 0,0 1 0 0 0,-1 0-1 0 0,1 0 1 0 0,-1 1 0 0 0,-13-3 0 0 0,-49-2 710 0 0,43 6-471 0 0,-37-1 1019 0 0,-83 8 1 0 0,129-5-1276 0 0,-41 0 132 0 0,32-1-13 0 0,-38 5 0 0 0,-27 4 258 0 0,67-8 746 0 0,-1-2 0 0 0,1-1 0 0 0,-35-6 0 0 0,37 4-1696 0 0,0 2 1 0 0,-40 1 0 0 0,36 1 340 0 0,-40-4 0 0 0,-138-31-1115 0 0,104 22 1424 0 0,35 6-13 0 0,41 5-72 0 0,-27 1 0 0 0,-9 0 83 0 0,35 0-139 0 0,-1 1-1 0 0,-29 5 1 0 0,-24 0 4 0 0,54-3-12 0 0,0 1 1 0 0,1 1-1 0 0,-1 1 1 0 0,1 1-1 0 0,-31 12 0 0 0,36-12-8 0 0,-108 24-2 0 0,55-16 0 0 0,58-9 13 0 0,0 0-1 0 0,-19 9 1 0 0,-16 6 13 0 0,-2-6 79 0 0,-38 14 155 0 0,-21 11-811 0 0,11-5 1677 0 0,83-29-1068 0 0,0 0 0 0 0,0-2 0 0 0,-1 0 0 0 0,1-1 0 0 0,-1-1 0 0 0,-26-1 0 0 0,-17 1 97 0 0,33 1-103 0 0,0-2 0 0 0,0-1 0 0 0,0-1-1 0 0,-51-10 1 0 0,77 12-52 0 0,-28-8 69 0 0,0 1 1 0 0,-36-2-1 0 0,-37 10 109 0 0,35 2-73 0 0,8-6 28 0 0,-108-20 1 0 0,-15-1 132 0 0,-118 12 22 0 0,137 2-2096 0 0,138 6 1266 0 0,0-1-1 0 0,1 0 1 0 0,0-2 0 0 0,-32-13-1 0 0,19 3-1281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37:39.263"/>
    </inkml:context>
    <inkml:brush xml:id="br0">
      <inkml:brushProperty name="width" value="0.1" units="cm"/>
      <inkml:brushProperty name="height" value="0.1" units="cm"/>
      <inkml:brushProperty name="color" value="#E71224"/>
    </inkml:brush>
  </inkml:definitions>
  <inkml:trace contextRef="#ctx0" brushRef="#br0">2669 309 11519 0 0,'-1'0'887'0'0,"-3"-2"-541"0"0,1 0 0 0 0,-1 1 0 0 0,0 0 0 0 0,0 0 0 0 0,0 0 0 0 0,0 0 1 0 0,0 0-1 0 0,0 1 0 0 0,-9 0 0 0 0,9 0 236 0 0,2 0 567 0 0,-3 0-486 0 0,0-18-3294 0 0,5 18 2637 0 0,0-1 0 0 0,0 1-1 0 0,0 0 1 0 0,0 0 0 0 0,0 0 0 0 0,0 0 0 0 0,0 0 0 0 0,0 0-1 0 0,0 0 1 0 0,0-1 0 0 0,0 1 0 0 0,0 0 0 0 0,0 0 0 0 0,0 0-1 0 0,0 0 1 0 0,0 0 0 0 0,0 0 0 0 0,0-1 0 0 0,0 1 0 0 0,0 0-1 0 0,0 0 1 0 0,0 0 0 0 0,0 0 0 0 0,0 0 0 0 0,-1 0 0 0 0,1 0-1 0 0,0 0 1 0 0,0 0 0 0 0,0-1 0 0 0,0 1 0 0 0,0 0 0 0 0,0 0-1 0 0,0 0 1 0 0,0 0 0 0 0,0 0 0 0 0,-1 0 0 0 0,1 0 0 0 0,0 0-1 0 0,0 0 1 0 0,0 0 0 0 0,0 0 0 0 0,0 0 0 0 0,0 0 0 0 0,-1 0-1 0 0,1 0 1 0 0,0 0 0 0 0,0 0 0 0 0,-83-11 2482 0 0,81 10-2303 0 0,-12-3 215 0 0,11 4-336 0 0,-9-2-10 0 0,1-1-28 0 0,9 2 49 0 0,2 1-72 0 0,0 0 1 0 0,-1 0-1 0 0,1 0 1 0 0,0 0-1 0 0,-1 0 1 0 0,1 0-1 0 0,0 0 1 0 0,-1 0-1 0 0,1 0 1 0 0,0 0 0 0 0,0 0-1 0 0,-1 0 1 0 0,1 0-1 0 0,0-1 1 0 0,0 1-1 0 0,-1 0 1 0 0,1 0-1 0 0,0 0 1 0 0,0 0-1 0 0,-1-1 1 0 0,1 1-1 0 0,0 0 1 0 0,0 0-1 0 0,0-1 1 0 0,0 1-1 0 0,-1-1 1 0 0,1 1 2 0 0,0 0 1 0 0,0 0 0 0 0,0-1 0 0 0,-1 1-1 0 0,1 0 1 0 0,0 0 0 0 0,0-1 0 0 0,0 1 0 0 0,-1 0-1 0 0,1 0 1 0 0,0 0 0 0 0,0 0 0 0 0,-1-1-1 0 0,1 1 1 0 0,0 0 0 0 0,0 0 0 0 0,-1 0-1 0 0,1 0 1 0 0,0 0 0 0 0,-1 0 0 0 0,1 0-1 0 0,0-1 1 0 0,0 1 0 0 0,-1 0 0 0 0,1 0-1 0 0,-1 0 1 0 0,-1-2 73 0 0,-6-6 0 0 0,6 6-2 0 0,-1 1-12 0 0,-5-3 33 0 0,-1 0-1 0 0,1 0 1 0 0,-1 1-1 0 0,0 0 1 0 0,0 1-1 0 0,-18-3 1 0 0,-2 1 139 0 0,2 1-138 0 0,-3 1-80 0 0,-6-1 174 0 0,18 2-34 0 0,0 0 1 0 0,1-2 0 0 0,-1 0 0 0 0,1-1 0 0 0,-18-6 0 0 0,20 5-40 0 0,1 0 1 0 0,-1 2 0 0 0,0 0-1 0 0,-15-2 1 0 0,25 5-107 0 0,-138-12 454 0 0,112 8-392 0 0,0-2 1 0 0,-44-13-1 0 0,61 16-24 0 0,-2 0 0 0 0,-23-12 115 0 0,20 7-81 0 0,-2 2-12 0 0,-2 0-21 0 0,-19-1-41 0 0,34 6-15 0 0,-23-2 83 0 0,-1 0 1 0 0,-41 3-1 0 0,-62 11 435 0 0,79-5-225 0 0,-109-3-1 0 0,112-6-214 0 0,5 0 67 0 0,-52-9 0 0 0,43-1-2 0 0,34 6-118 0 0,-10 1 14 0 0,1 1 1 0 0,-1 2-1 0 0,-49 1 1 0 0,-97 14 76 0 0,50-2-16 0 0,92-8-254 0 0,1-2-1 0 0,-69-9 0 0 0,84 5-3377 0 0,-32-10 0 0 0,2-7-4421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35:04.748"/>
    </inkml:context>
    <inkml:brush xml:id="br0">
      <inkml:brushProperty name="width" value="0.1" units="cm"/>
      <inkml:brushProperty name="height" value="0.1" units="cm"/>
      <inkml:brushProperty name="color" value="#E71224"/>
    </inkml:brush>
  </inkml:definitions>
  <inkml:trace contextRef="#ctx0" brushRef="#br0">3034 271 455 0 0,'-16'-2'5220'0'0,"15"2"-5185"0"0,0 0-1 0 0,0-1 0 0 0,-1 1 1 0 0,1-1-1 0 0,0 1 0 0 0,0-1 1 0 0,0 0-1 0 0,1 1 0 0 0,-1-1 1 0 0,0 0-1 0 0,0 1 0 0 0,-1-3 1 0 0,1 2 26 0 0,-2-1 739 0 0,0 1-640 0 0,-7-3-33 0 0,7 3 988 0 0,0 2-563 0 0,-1 0 0 0 0,1-1 1 0 0,-1 1-1 0 0,1-1 1 0 0,-7-1-1 0 0,6 1-214 0 0,1 0 464 0 0,0 0-455 0 0,3 0-341 0 0,-22 1 63 0 0,13 1 1009 0 0,-2-1-514 0 0,8-1-45 0 0,0 0-207 0 0,-15-1 182 0 0,-1-2 1 0 0,1 0-1 0 0,-25-8 1 0 0,18 4-8 0 0,-19-2 316 0 0,-65-5 0 0 0,52 8-401 0 0,-35-10 290 0 0,60 10-523 0 0,0 0-1 0 0,-59-1 1 0 0,84 7-117 0 0,-20-1 194 0 0,20 0-198 0 0,-20-1 192 0 0,22 2-192 0 0,-20-1 192 0 0,-11-3 40 0 0,29 4-235 0 0,-20-2 182 0 0,-7-4 5 0 0,-139-23 347 0 0,153 25-531 0 0,-45-4 277 0 0,-1 2 1 0 0,-78 4-1 0 0,121 2-248 0 0,-12 1 12 0 0,19 0-25 0 0,0-1 0 0 0,0-1 0 0 0,0 0-1 0 0,-16-3 1 0 0,-52-17 168 0 0,-73-14 276 0 0,140 32-445 0 0,-64-12 460 0 0,-134-6-1 0 0,92 19-15 0 0,-153 17-1 0 0,247-11-487 0 0,-181 17-127 0 0,171-20-286 0 0,1-1 0 0 0,-1-2 0 0 0,-54-10 0 0 0,-1-10-530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35:06.261"/>
    </inkml:context>
    <inkml:brush xml:id="br0">
      <inkml:brushProperty name="width" value="0.1" units="cm"/>
      <inkml:brushProperty name="height" value="0.1" units="cm"/>
      <inkml:brushProperty name="color" value="#E71224"/>
    </inkml:brush>
  </inkml:definitions>
  <inkml:trace contextRef="#ctx0" brushRef="#br0">1547 134 4143 0 0,'0'0'319'0'0,"-3"-1"-210"0"0,-4-1-483 0 0,-19-9 9448 0 0,25 8-8920 0 0,-6-10-109 0 0,7 13-43 0 0,0-1 1 0 0,0 1-1 0 0,0 0 0 0 0,0 0 1 0 0,0 0-1 0 0,-1-1 0 0 0,1 1 0 0 0,0 0 1 0 0,0 0-1 0 0,0 0 0 0 0,0 0 1 0 0,0-1-1 0 0,0 1 0 0 0,-1 0 1 0 0,1 0-1 0 0,0 0 0 0 0,0 0 1 0 0,0 0-1 0 0,0 0 0 0 0,-1-1 1 0 0,1 1-1 0 0,0 0 0 0 0,0 0 0 0 0,0 0 1 0 0,-1 0-1 0 0,1 0 0 0 0,0 0 1 0 0,0 0-1 0 0,-1 0 0 0 0,1 0 0 0 0,-5-1 160 0 0,0 0 0 0 0,0 0 1 0 0,0 0-1 0 0,-1 1 0 0 0,1 0 1 0 0,0 0-1 0 0,-6 1 0 0 0,-18 3 746 0 0,-4-1 112 0 0,-11 2-287 0 0,-81 15 1349 0 0,114-18-1841 0 0,-23 3-41 0 0,-3-3-160 0 0,1-1-40 0 0,-1 0 0 0 0,0 0 0 0 0,-2-5 0 0 0,-8-7 588 0 0,-31-11 1071 0 0,-129-31-18 0 0,-39 22-442 0 0,173 24-766 0 0,9 3 158 0 0,-84 6-1 0 0,123 0-571 0 0,-9 1-110 0 0,27-3-277 0 0,1-1 0 0 0,-1 1-1 0 0,1-1 1 0 0,-12-3-1 0 0,-5-5-6468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35:33.923"/>
    </inkml:context>
    <inkml:brush xml:id="br0">
      <inkml:brushProperty name="width" value="0.1" units="cm"/>
      <inkml:brushProperty name="height" value="0.1" units="cm"/>
      <inkml:brushProperty name="color" value="#E71224"/>
    </inkml:brush>
  </inkml:definitions>
  <inkml:trace contextRef="#ctx0" brushRef="#br0">4560 74 5871 0 0,'0'0'282'0'0,"1"-4"-122"0"0,2-24 117 0 0,-3 25-224 0 0,-2-6 289 0 0,1-10 231 0 0,0 9 3523 0 0,-2 11-3789 0 0,2-1-290 0 0,0 0 0 0 0,1 1 0 0 0,-1-1 0 0 0,1 0 0 0 0,-1 0-1 0 0,0 0 1 0 0,1 0 0 0 0,-1 1 0 0 0,1-1 0 0 0,-1 0 0 0 0,0 1 0 0 0,1-1 0 0 0,-1 0 0 0 0,1 1-1 0 0,-1 0 1 0 0,-10 11 578 0 0,0 0 0 0 0,-1 0-1 0 0,0-1 1 0 0,0-1 0 0 0,-1 0-1 0 0,-26 15 1 0 0,24-16-294 0 0,12-6-227 0 0,0-1 0 0 0,-1 0 0 0 0,1 0 0 0 0,-1 0 0 0 0,0-1 0 0 0,1 1 0 0 0,-6 0 0 0 0,-5 0 261 0 0,1 0-1 0 0,-1-1 1 0 0,-15-1-1 0 0,16 0 14 0 0,0 0-1 0 0,-1 0 1 0 0,-21 6-1 0 0,-70 15 1733 0 0,50-11-1224 0 0,13 1-188 0 0,-49 18 0 0 0,44-13-417 0 0,32-10-197 0 0,-15 5 81 0 0,24-9-122 0 0,-26 3 86 0 0,-74 3 393 0 0,49-5-248 0 0,-193 25 321 0 0,218-23-561 0 0,-52 0 0 0 0,3 0 167 0 0,-1-1 354 0 0,-123-8 1 0 0,194 3-529 0 0,-169-11 3 0 0,158 12-2 0 0,-345-6 193 0 0,-28 5 100 0 0,226-5-280 0 0,-176 18 493 0 0,-225 59 717 0 0,466-55-912 0 0,-124 5 0 0 0,173-20-280 0 0,0-3 0 0 0,1-1 0 0 0,-1-3 0 0 0,-57-14 0 0 0,98 16-249 0 0,0 0 1 0 0,0 0 0 0 0,0-2 0 0 0,0 0-1 0 0,-23-14 1 0 0,26 13-1380 0 0,2-1 0 0 0,-1 1-1 0 0,1-2 1 0 0,-11-11 0 0 0,-16-23-7452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35:40.520"/>
    </inkml:context>
    <inkml:brush xml:id="br0">
      <inkml:brushProperty name="width" value="0.1" units="cm"/>
      <inkml:brushProperty name="height" value="0.1" units="cm"/>
      <inkml:brushProperty name="color" value="#E71224"/>
    </inkml:brush>
  </inkml:definitions>
  <inkml:trace contextRef="#ctx0" brushRef="#br0">2079 153 6447 0 0,'0'0'499'0'0,"-3"0"-328"0"0,-14-2 3206 0 0,14 4-3338 0 0,-9 4-221 0 0,9-4-23 0 0,0-19-2052 0 0,1 12 2410 0 0,1 1 1510 0 0,-1 2-1130 0 0,-1-1-324 0 0,-7-6 1687 0 0,8 9-1824 0 0,1-1-1 0 0,0 1 0 0 0,0 0 0 0 0,0 0 0 0 0,0 0 0 0 0,0-1 1 0 0,0 1-1 0 0,0 0 0 0 0,0 1 0 0 0,0-1 0 0 0,0 0 1 0 0,-2 1-1 0 0,0-1 91 0 0,0 0 862 0 0,0 0-545 0 0,-47 2 2828 0 0,29-1-2774 0 0,0 0 1 0 0,0-1 0 0 0,-29-5-1 0 0,-11-4 173 0 0,24 6 67 0 0,0 1 0 0 0,-60 5 1 0 0,72-1-576 0 0,-48 0 466 0 0,-6-4-160 0 0,32 0-236 0 0,1-2 0 0 0,0-2-1 0 0,-73-19 1 0 0,96 20-179 0 0,-96-20 775 0 0,-123-11 0 0 0,173 31-572 0 0,0 2 0 0 0,0 4 0 0 0,-90 11 0 0 0,41 8-328 0 0,54-8-1364 0 0,-130 6-1 0 0,155-18 30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35:41.606"/>
    </inkml:context>
    <inkml:brush xml:id="br0">
      <inkml:brushProperty name="width" value="0.1" units="cm"/>
      <inkml:brushProperty name="height" value="0.1" units="cm"/>
      <inkml:brushProperty name="color" value="#E71224"/>
    </inkml:brush>
  </inkml:definitions>
  <inkml:trace contextRef="#ctx0" brushRef="#br0">1569 114 5671 0 0,'0'0'512'0'0,"-5"-2"-418"0"0,-32-16-46 0 0,31 18 30 0 0,2-2 524 0 0,-1 1 204 0 0,-13-6 40 0 0,13 5-66 0 0,1 1-312 0 0,-20-5 518 0 0,-14-4-786 0 0,33 10-116 0 0,0-1 188 0 0,5 2-252 0 0,-1-1 0 0 0,1 0-1 0 0,-1 0 1 0 0,0 0 0 0 0,1 0 0 0 0,-1 0-1 0 0,0 0 1 0 0,1 0 0 0 0,-1 0-1 0 0,0 0 1 0 0,1 0 0 0 0,-1 0-1 0 0,1 0 1 0 0,-1 0 0 0 0,0-1-1 0 0,1 1 1 0 0,-1 0 0 0 0,-16-4 1107 0 0,0 3-633 0 0,13 0 9 0 0,0 0 28 0 0,-23-4 1377 0 0,-38-2 1 0 0,25 3-1342 0 0,-40-2-115 0 0,-137 6 1 0 0,59 17 3548 0 0,129-13-3926 0 0,-56 10 552 0 0,-107 10 691 0 0,174-23-1206 0 0,-75 5 592 0 0,-99-7 0 0 0,166-4-704 0 0,16 4-18 0 0,6 0-63 0 0,1 0 0 0 0,-1 0-1 0 0,0 0 1 0 0,0 0 0 0 0,1-1 0 0 0,-5-1-1 0 0,1 1-120 0 0,4 1 104 0 0,1 0 0 0 0,-1 0 0 0 0,1 0 1 0 0,0 0-1 0 0,-1 0 0 0 0,1 0 0 0 0,0-1 0 0 0,0 1 0 0 0,-1-1 1 0 0,-2-2-1 0 0,-17-13-749 0 0,11 5-808 0 0,-18-24-346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35:42.616"/>
    </inkml:context>
    <inkml:brush xml:id="br0">
      <inkml:brushProperty name="width" value="0.1" units="cm"/>
      <inkml:brushProperty name="height" value="0.1" units="cm"/>
      <inkml:brushProperty name="color" value="#E71224"/>
    </inkml:brush>
  </inkml:definitions>
  <inkml:trace contextRef="#ctx0" brushRef="#br0">2130 83 6911 0 0,'-4'2'528'0'0,"1"-1"-477"0"0,-14 3 99 0 0,-24 0-143 0 0,-28 2 1827 0 0,34-1 199 0 0,0-3 0 0 0,-46-1 1 0 0,58-3-2217 0 0,-94-5 3512 0 0,102 6-3012 0 0,-30-7 1 0 0,19 4 86 0 0,17 3-216 0 0,0 0-1 0 0,0-1 1 0 0,0 0-1 0 0,-14-5 1 0 0,18 5-141 0 0,-48-17 661 0 0,36 12-442 0 0,-24-7 0 0 0,-12 4 164 0 0,-1 2 0 0 0,-81-1 0 0 0,98 7-213 0 0,-42 1 717 0 0,-147 14 0 0 0,-76 40 611 0 0,75-18-841 0 0,143-24-746 0 0,-23 2-123 0 0,54-13-3185 0 0,41-1 880 0 0,0-1 0 0 0,-16-4-1 0 0,-6-6-3529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35:51.604"/>
    </inkml:context>
    <inkml:brush xml:id="br0">
      <inkml:brushProperty name="width" value="0.1" units="cm"/>
      <inkml:brushProperty name="height" value="0.1" units="cm"/>
      <inkml:brushProperty name="color" value="#E71224"/>
    </inkml:brush>
  </inkml:definitions>
  <inkml:trace contextRef="#ctx0" brushRef="#br0">2765 394 6447 0 0,'-123'0'1720'0'0,"119"-1"-1220"0"0,0 1-1 0 0,0 0 0 0 0,0-1 0 0 0,0 0 0 0 0,1 0 1 0 0,-1 0-1 0 0,-7-3 0 0 0,7 1-455 0 0,0 1 1 0 0,0 0-1 0 0,0-1 1 0 0,0 0-1 0 0,0 0 0 0 0,0 0 1 0 0,1 0-1 0 0,-1 0 0 0 0,1-1 1 0 0,0 0-1 0 0,0 0 0 0 0,0 0 1 0 0,1 0-1 0 0,-1 0 0 0 0,1 0 1 0 0,0-1-1 0 0,-2-4 0 0 0,3 2 81 0 0,-1 0 0 0 0,0 1-1 0 0,-1-1 1 0 0,1 1 0 0 0,-1 0 0 0 0,-1 0-1 0 0,1 0 1 0 0,-1 0 0 0 0,0 0 0 0 0,0 1-1 0 0,-1 0 1 0 0,1-1 0 0 0,-1 2 0 0 0,0-1-1 0 0,-1 1 1 0 0,1-1 0 0 0,-1 1-1 0 0,0 1 1 0 0,-7-4 0 0 0,-5-1 373 0 0,0 2 0 0 0,-1 0 1 0 0,-34-6-1 0 0,-60-1 766 0 0,57 7-761 0 0,13 0-215 0 0,-21-1 37 0 0,-18-3 273 0 0,23 2-528 0 0,-231-28 1731 0 0,39 20-322 0 0,-2 17-384 0 0,72 2-533 0 0,-450-30 1374 0 0,391 0-2465 0 0,196 16-1324 0 0,31 7 1115 0 0,-15-3-799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35:53.486"/>
    </inkml:context>
    <inkml:brush xml:id="br0">
      <inkml:brushProperty name="width" value="0.1" units="cm"/>
      <inkml:brushProperty name="height" value="0.1" units="cm"/>
      <inkml:brushProperty name="color" value="#E71224"/>
    </inkml:brush>
  </inkml:definitions>
  <inkml:trace contextRef="#ctx0" brushRef="#br0">3989 316 455 0 0,'-3'0'-2'0'0,"1"-1"-1"0"0,0 0 0 0 0,0 1 1 0 0,0-1-1 0 0,0 0 0 0 0,0 0 0 0 0,0 0 1 0 0,0 0-1 0 0,1-1 0 0 0,-1 1 0 0 0,0 0 1 0 0,1-1-1 0 0,-1 0 0 0 0,-26-24 11608 0 0,27 25-11383 0 0,1 0-1 0 0,0 0 1 0 0,0 0-1 0 0,0 0 1 0 0,0 0-1 0 0,0 0 0 0 0,0 0 1 0 0,1 0-1 0 0,-1 0 1 0 0,0 0-1 0 0,0 0 1 0 0,1 0-1 0 0,-1 0 0 0 0,1 0 1 0 0,0-1-1 0 0,1-2-379 0 0,0 1-1 0 0,1 0 1 0 0,-1 0-1 0 0,1 0 0 0 0,5-5 1 0 0,8-4 154 0 0,-2 0-67 0 0,1 0 0 0 0,-1-1 1 0 0,16-19-1 0 0,-29 31 73 0 0,1-2 60 0 0,1 0 0 0 0,-1 0-1 0 0,0 0 1 0 0,0 0-1 0 0,0-1 1 0 0,0 1 0 0 0,-1 0-1 0 0,1-1 1 0 0,-1 0 0 0 0,1-4-1 0 0,-2 7-2 0 0,-1 0 0 0 0,1 0 0 0 0,-1 0-1 0 0,1 0 1 0 0,-1 1 0 0 0,0-1 0 0 0,1 0-1 0 0,-1 0 1 0 0,0 1 0 0 0,1-1 0 0 0,-1 1 0 0 0,0-1-1 0 0,0 0 1 0 0,0 1 0 0 0,0-1 0 0 0,0 1-1 0 0,0 0 1 0 0,1-1 0 0 0,-1 1 0 0 0,0 0-1 0 0,-1-1 1 0 0,-23-5 1082 0 0,23 6-1074 0 0,-37-3 1274 0 0,-46 2 0 0 0,53 1-1114 0 0,-1-2-1 0 0,-55-9 1 0 0,-28-2 54 0 0,80 9 128 0 0,0-1 0 0 0,-57-15 1 0 0,-21-4 114 0 0,76 19-308 0 0,0 3-1 0 0,-45 2 0 0 0,-78 12 95 0 0,65-4-202 0 0,-125 5 160 0 0,-47 4 392 0 0,-230 23 308 0 0,-61-6 104 0 0,184-20-312 0 0,243-6-539 0 0,-197 3 210 0 0,206-12-776 0 0,-111-3 121 0 0,79-10-8787 0 0,113 8 931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35:56.743"/>
    </inkml:context>
    <inkml:brush xml:id="br0">
      <inkml:brushProperty name="width" value="0.1" units="cm"/>
      <inkml:brushProperty name="height" value="0.1" units="cm"/>
      <inkml:brushProperty name="color" value="#E71224"/>
    </inkml:brush>
  </inkml:definitions>
  <inkml:trace contextRef="#ctx0" brushRef="#br0">1968 141 8551 0 0,'-9'-11'793'0'0,"9"11"-773"0"0,-1-1 1 0 0,0 0 0 0 0,0 1-1 0 0,1-1 1 0 0,-1 0 0 0 0,0 0-1 0 0,1 1 1 0 0,-1-1 0 0 0,1 0 0 0 0,-1 0-1 0 0,1 0 1 0 0,0 0 0 0 0,-1 0-1 0 0,1 0 1 0 0,0 1 0 0 0,0-1-1 0 0,-1 0 1 0 0,1-2 0 0 0,-6-61 727 0 0,5 62-692 0 0,1 0 0 0 0,-1 0 0 0 0,1-1 0 0 0,-1 1 0 0 0,0 0 0 0 0,0 0 0 0 0,0 0 0 0 0,0 0 0 0 0,0 0 0 0 0,0 0 0 0 0,-1 0 0 0 0,1 1 0 0 0,-1-1 0 0 0,1 0 0 0 0,-1 1 0 0 0,0-1 0 0 0,1 1 0 0 0,-1 0 0 0 0,0-1 0 0 0,0 1 0 0 0,0 0 0 0 0,0 0 0 0 0,0 0 0 0 0,0 0 0 0 0,0 1 0 0 0,-1-1 0 0 0,1 0 0 0 0,-2 1 0 0 0,-9-2 731 0 0,1 0-1 0 0,-1 1 1 0 0,-25 2-1 0 0,17-1-210 0 0,-10 3 272 0 0,1 0 0 0 0,0 2 0 0 0,-52 16-1 0 0,57-15-483 0 0,-42 13 450 0 0,-68 15 511 0 0,71-21-783 0 0,-42 7 382 0 0,55-11-454 0 0,0 2 1 0 0,1 3-1 0 0,-53 21 0 0 0,-40 12 273 0 0,70-30-155 0 0,-121 14 0 0 0,-77-12-20 0 0,234-17-487 0 0,-63-5 1 0 0,80 0-1162 0 0,-28-7 0 0 0,34 6-1599 0 0,0 0 0 0 0,-22-12 0 0 0,10 3-4879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36:17.220"/>
    </inkml:context>
    <inkml:brush xml:id="br0">
      <inkml:brushProperty name="width" value="0.1" units="cm"/>
      <inkml:brushProperty name="height" value="0.1" units="cm"/>
      <inkml:brushProperty name="color" value="#E71224"/>
    </inkml:brush>
  </inkml:definitions>
  <inkml:trace contextRef="#ctx0" brushRef="#br0">2964 1384 1839 0 0,'-3'1'98'0'0,"-1"1"0"0"0,1 0 0 0 0,-1 0 0 0 0,1 0 0 0 0,0 0 0 0 0,0 1 0 0 0,0-1 0 0 0,0 1 0 0 0,0 0 0 0 0,1 0 0 0 0,-1 0 0 0 0,1 0 0 0 0,-2 3 0 0 0,0 0 1295 0 0,2-1-1 0 0,-1 1 0 0 0,-3 10 0 0 0,5-10-1176 0 0,-1-1 1 0 0,0 0 0 0 0,-1 1-1 0 0,1-1 1 0 0,-7 9-1 0 0,1-8 1247 0 0,3-9 427 0 0,1-18 1604 0 0,2 12-2683 0 0,-32-129 5640 0 0,32 130-6283 0 0,-1 0 0 0 0,1 0-1 0 0,-2 1 1 0 0,1-1 0 0 0,-1 1-1 0 0,0-1 1 0 0,-1 1-1 0 0,0 0 1 0 0,0 1 0 0 0,0-1-1 0 0,-1 1 1 0 0,0 0-1 0 0,-9-7 1 0 0,14 12-134 0 0,-1-1 0 0 0,0 0 0 0 0,1 0 0 0 0,-1 1 1 0 0,1-1-1 0 0,0-1 0 0 0,0 1 0 0 0,0 0 0 0 0,0 0 0 0 0,0 0 0 0 0,0 0 0 0 0,0-1 0 0 0,1 1 0 0 0,-1 0 1 0 0,1-1-1 0 0,-1 1 0 0 0,1-1 0 0 0,0 1 0 0 0,0 0 0 0 0,0-1 0 0 0,0 1 0 0 0,1 0 0 0 0,-1-1 0 0 0,1 1 1 0 0,-1-1-1 0 0,2-1 0 0 0,2-8 49 0 0,1 0 1 0 0,1 1-1 0 0,12-20 0 0 0,-5 9 7 0 0,67-126 246 0 0,-75 136-277 0 0,-1-1-1 0 0,0 1 1 0 0,-1-1-1 0 0,0-1 1 0 0,2-25-1 0 0,-3 20 29 0 0,1 0 0 0 0,6-21 0 0 0,-1 14-57 0 0,1 0 0 0 0,1 1 0 0 0,2 1 1 0 0,20-34-1 0 0,-22 44-13 0 0,-7 10-13 0 0,0 1-1 0 0,-1-1 1 0 0,1 0-1 0 0,-1 0 1 0 0,0 0 0 0 0,0 0-1 0 0,0 0 1 0 0,-1 0-1 0 0,2-6 1 0 0,4-26 6 0 0,-2 19 1 0 0,-2 0 0 0 0,0 0 0 0 0,-2-1-1 0 0,1-26 1 0 0,-4 7-2 0 0,1 14 5 0 0,-1 1 0 0 0,0-1-1 0 0,-9-29 1 0 0,9 44-9 0 0,0 1 1 0 0,0 0-1 0 0,-5-8 0 0 0,5 12-2 0 0,1 1 0 0 0,-1 0 0 0 0,0-1 0 0 0,1 1 0 0 0,-1 0 0 0 0,0 0 0 0 0,0 0 0 0 0,0 1 0 0 0,-1-1 0 0 0,1 0 0 0 0,0 1 0 0 0,-4-2 0 0 0,-13-7 49 0 0,-1 2 0 0 0,-24-8 0 0 0,34 12-46 0 0,0 0 0 0 0,0-1 0 0 0,1 0-1 0 0,-16-11 1 0 0,15 9 1 0 0,1 1 0 0 0,-1 0 0 0 0,-1 1 0 0 0,-11-5 0 0 0,-20-3 16 0 0,0 1 0 0 0,0 2 0 0 0,-1 2 1 0 0,0 2-1 0 0,-66 0 0 0 0,85 7-10 0 0,0 1 0 0 0,0 2 0 0 0,-46 12 0 0 0,53-12-12 0 0,-40 8 29 0 0,-74 6 0 0 0,-44-8 95 0 0,115-7-99 0 0,-68 10 76 0 0,34-2-15 0 0,13 1-76 0 0,20-2 42 0 0,-141 2 11 0 0,126-15 10 0 0,-77-14 0 0 0,51 4-30 0 0,49 9-44 0 0,-30-3 0 0 0,54 3 14 0 0,-53 1 0 0 0,21 2 11 0 0,-75 1-14 0 0,107 6 6 0 0,26-5-14 0 0,-1 0 0 0 0,1 0 0 0 0,-1 0 1 0 0,1 0-1 0 0,-1-1 0 0 0,1 0 0 0 0,-1 1 0 0 0,1-1 0 0 0,-1 0 0 0 0,1-1 0 0 0,-1 1 1 0 0,0 0-1 0 0,1-1 0 0 0,-5-1 0 0 0,-12-6-3 0 0,15 6 0 0 0,1 1 0 0 0,-1-1 0 0 0,0-1 0 0 0,-4-2 0 0 0,3 2 0 0 0,0-1 0 0 0,0 1 0 0 0,-1 0 0 0 0,0 0 0 0 0,1 1 0 0 0,-1 0 0 0 0,-8-2 0 0 0,11 4 0 0 0,1-1 0 0 0,0 1 0 0 0,-1-1 0 0 0,1 1 0 0 0,-1 0 0 0 0,1 1 0 0 0,0-1 0 0 0,-1 0 0 0 0,1 1 0 0 0,-1 0 0 0 0,1 0 0 0 0,0 0 0 0 0,0 0 0 0 0,0 0 0 0 0,0 1 0 0 0,0-1 0 0 0,-4 3 0 0 0,5-2 0 0 0,-4 3 0 0 0,0 0 0 0 0,0 0 0 0 0,-8 11 0 0 0,10-13 0 0 0,0 0 0 0 0,0 1 0 0 0,0-1 0 0 0,-1-1 0 0 0,1 1 0 0 0,-6 2 0 0 0,-1 1 0 0 0,-16 7 0 0 0,23-12 0 0 0,-1 1 0 0 0,1 0 0 0 0,0-1 0 0 0,0 2 0 0 0,0-1 0 0 0,0 0 0 0 0,1 1 0 0 0,-1 0 0 0 0,1 0 0 0 0,-1 0 0 0 0,1 0 0 0 0,0 0 0 0 0,-3 5 0 0 0,-5 15 0 0 0,1 1 0 0 0,0 0 0 0 0,-10 47 0 0 0,17-60 0 0 0,-3 15-6 0 0,1 0-1 0 0,2 1 1 0 0,0-1-1 0 0,1 29 1 0 0,4-14-10 0 0,11 78 0 0 0,-5-79 16 0 0,-2 0 0 0 0,-2 0 0 0 0,-2 53 0 0 0,-4-75 0 0 0,-2 1 0 0 0,1 0 0 0 0,-11 26 0 0 0,-5 27 0 0 0,15-48 0 0 0,-1 1 0 0 0,1 0 0 0 0,0 35 0 0 0,-2 62 0 0 0,2 44 0 0 0,4-155-3 0 0,1 0 0 0 0,0-1 0 0 0,1 1 0 0 0,0-1 0 0 0,1 1 1 0 0,0-1-1 0 0,1 0 0 0 0,0 0 0 0 0,0 0 0 0 0,1-1 0 0 0,1 0 0 0 0,-1 0 0 0 0,1 0 0 0 0,1 0 0 0 0,0-1 0 0 0,0 0 1 0 0,0 0-1 0 0,1-1 0 0 0,0 0 0 0 0,1-1 0 0 0,9 7 0 0 0,11 3-10 0 0,0-1 0 0 0,1-2 1 0 0,0-1-1 0 0,59 15 0 0 0,4-8-5 0 0,106 6 0 0 0,48 8-10 0 0,-228-30 28 0 0,23 5 0 0 0,-1 2 0 0 0,50 18 0 0 0,-81-24 0 0 0,18 7 0 0 0,0 0 0 0 0,-1 2 0 0 0,-1 1 0 0 0,42 29 0 0 0,23 37 45 0 0,-25-20-2973 0 0,-20-24-4723 0 0,-22-21-839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37:42.257"/>
    </inkml:context>
    <inkml:brush xml:id="br0">
      <inkml:brushProperty name="width" value="0.1" units="cm"/>
      <inkml:brushProperty name="height" value="0.1" units="cm"/>
      <inkml:brushProperty name="color" value="#E71224"/>
    </inkml:brush>
  </inkml:definitions>
  <inkml:trace contextRef="#ctx0" brushRef="#br0">2576 21 3823 0 0,'0'0'848'0'0,"-1"-2"-733"0"0,0 1-103 0 0,0 0-1 0 0,1-1 1 0 0,-1 1 0 0 0,0 0-1 0 0,0 0 1 0 0,0 0-1 0 0,0 0 1 0 0,-1 0 0 0 0,1 0-1 0 0,0 0 1 0 0,0 0 0 0 0,-1 0-1 0 0,1 1 1 0 0,0-1-1 0 0,-1 0 1 0 0,1 1 0 0 0,-1-1-1 0 0,1 1 1 0 0,-1 0 0 0 0,1-1-1 0 0,-1 1 1 0 0,1 0 0 0 0,-1 0-1 0 0,-2 0 1 0 0,1 0 809 0 0,-1 3-360 0 0,-32 17 1331 0 0,32-19-584 0 0,1 1-952 0 0,1 0-117 0 0,1-1-41 0 0,0 0-1 0 0,0 0 0 0 0,0-1 1 0 0,0 1-1 0 0,0 0 0 0 0,0-1 0 0 0,0 1 1 0 0,0-1-1 0 0,0 1 0 0 0,0-1 1 0 0,0 1-1 0 0,-2-1 0 0 0,3 0-76 0 0,0 0 0 0 0,0 0 0 0 0,-1 0 0 0 0,1 0 0 0 0,0 0 0 0 0,-1 0 0 0 0,1 0 0 0 0,0 0 0 0 0,0 0 0 0 0,-1 0 0 0 0,1-1 0 0 0,0 1 0 0 0,0 0 0 0 0,-1 0 0 0 0,1 0 0 0 0,0 0 0 0 0,0-1 0 0 0,0 1 0 0 0,-1 0 0 0 0,1 0 0 0 0,0 0 0 0 0,0-1 0 0 0,0 1 0 0 0,0 0 0 0 0,-9-8 2098 0 0,-19 0-447 0 0,25 7-1280 0 0,-1 2-28 0 0,-29 14 248 0 0,30-13-441 0 0,-1 1-23 0 0,-12 9-11 0 0,12-9-1 0 0,-1 1 6 0 0,-67 52 940 0 0,58-48-906 0 0,0-2-64 0 0,3-2 27 0 0,0 0-1 0 0,0-1 0 0 0,0 0 1 0 0,-1-1-1 0 0,1 0 1 0 0,-1 0-1 0 0,1-1 0 0 0,-1-1 1 0 0,-11-1-1 0 0,-40-5 781 0 0,51 6-851 0 0,0-2-55 0 0,-7-4-13 0 0,-18-4 0 0 0,25 7 86 0 0,0 1 0 0 0,0 0 0 0 0,-13 0 1 0 0,3 1 32 0 0,0-1-23 0 0,-4 2-80 0 0,-1 0-16 0 0,0 0 0 0 0,1 1 0 0 0,-13 1-5 0 0,24-3 138 0 0,-30-2 264 0 0,18-1-31 0 0,-35 1-1 0 0,56 4-336 0 0,-16-3 94 0 0,-89-4 266 0 0,3 1-71 0 0,-67 1 120 0 0,118 4-223 0 0,48 1-143 0 0,-21 1-12 0 0,-9-3 12 0 0,-6-3-60 0 0,36 4-12 0 0,-32-6 0 0 0,37 5 1 0 0,-98-16 3 0 0,81 15 60 0 0,1 1 1 0 0,-1 0-1 0 0,-24 4 1 0 0,-122 8 467 0 0,-70 11 321 0 0,199-15-825 0 0,-1-2 0 0 0,0-1 0 0 0,-59-2 0 0 0,87-3-370 0 0,1 0 1 0 0,-1-1-1 0 0,0 0 0 0 0,0 0 0 0 0,-16-7 0 0 0,-1-6-1583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35:11.177"/>
    </inkml:context>
    <inkml:brush xml:id="br0">
      <inkml:brushProperty name="width" value="0.1" units="cm"/>
      <inkml:brushProperty name="height" value="0.1" units="cm"/>
      <inkml:brushProperty name="color" value="#E71224"/>
    </inkml:brush>
  </inkml:definitions>
  <inkml:trace contextRef="#ctx0" brushRef="#br0">1589 240 7455 0 0,'0'0'167'0'0,"-3"2"28"0"0,-27 20 230 0 0,27-20-372 0 0,0-1 1 0 0,-7 6-21 0 0,7-5 811 0 0,2-6-637 0 0,-3-12 7 0 0,3 12 970 0 0,-1 1-670 0 0,1 2-378 0 0,1 0-71 0 0,-1 1 1 0 0,0-1-1 0 0,1 0 1 0 0,-1 0-1 0 0,1 1 1 0 0,-1-1-1 0 0,1 0 1 0 0,-1 0-1 0 0,1 0 1 0 0,-1 0 0 0 0,1 0-1 0 0,-1-1 915 0 0,-3 1-538 0 0,-10-2-62 0 0,10 3 318 0 0,1 0-368 0 0,-32 7 860 0 0,31-6-742 0 0,4-1-435 0 0,-1 0 0 0 0,1 0 0 0 0,-1 0-1 0 0,1 0 1 0 0,-1 0 0 0 0,1 0 0 0 0,-1 0-1 0 0,1 0 1 0 0,-1 0 0 0 0,1 0 0 0 0,-1 0-1 0 0,1 1 1 0 0,-1-1 0 0 0,1 0 0 0 0,-1 0-1 0 0,1 1 1 0 0,-1-1 0 0 0,1 0 0 0 0,0 1-1 0 0,-1-1 1 0 0,0 1 0 0 0,1 0 38 0 0,-1-1 1 0 0,1 1-1 0 0,-1-1 1 0 0,0 1 0 0 0,1-1-1 0 0,-1 0 1 0 0,0 1-1 0 0,1-1 1 0 0,-1 1-1 0 0,0-1 1 0 0,0 0-1 0 0,1 0 1 0 0,-1 0-1 0 0,0 1 1 0 0,0-1 0 0 0,0 0-1 0 0,1 0 1 0 0,-1 0-1 0 0,0 0 1 0 0,0 0-1 0 0,-1 0 1 0 0,-14 0 101 0 0,12 0 383 0 0,1-2-408 0 0,-32-13 712 0 0,32 14-353 0 0,2 1-469 0 0,0 0 0 0 0,0 0-1 0 0,0 0 1 0 0,0-1 0 0 0,0 1 0 0 0,0 0 0 0 0,0 0 0 0 0,0-1 0 0 0,0 1 0 0 0,0 0-1 0 0,0-1 1 0 0,-1 0 0 0 0,-10-5 159 0 0,-15-5-149 0 0,21 10-16 0 0,1 1 20 0 0,1 0 212 0 0,0-1 66 0 0,-41 0 511 0 0,40 1-756 0 0,-14 0 62 0 0,1 0-1 0 0,-30-5 0 0 0,19 2 95 0 0,-60-7 307 0 0,-34-8 228 0 0,36 4-435 0 0,69 11-257 0 0,-9-2 6 0 0,-3-1 10 0 0,0-2 20 0 0,-19-5 245 0 0,-29-10 29 0 0,-40-12 212 0 0,86 27-403 0 0,26 6-145 0 0,-19-3 174 0 0,-7 1 59 0 0,-10 0 186 0 0,-42 4 0 0 0,-33-3-228 0 0,60-5-3058 0 0,42 4-260 0 0,-26-9-1 0 0,9-1-5045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35:11.876"/>
    </inkml:context>
    <inkml:brush xml:id="br0">
      <inkml:brushProperty name="width" value="0.1" units="cm"/>
      <inkml:brushProperty name="height" value="0.1" units="cm"/>
      <inkml:brushProperty name="color" value="#E71224"/>
    </inkml:brush>
  </inkml:definitions>
  <inkml:trace contextRef="#ctx0" brushRef="#br0">1051 143 455 0 0,'-36'-23'11584'0'0,"36"21"-10939"0"0,-1 1 0 0 0,0-3 1 0 0,-1-8 594 0 0,2 0-3409 0 0,1 5 2353 0 0,0 2 80 0 0,-1 0 1 0 0,1 0 0 0 0,-1 0 0 0 0,0 1 0 0 0,-1-1-1 0 0,0-7 1 0 0,0 11-153 0 0,1-1 0 0 0,-1 0 0 0 0,0 0 0 0 0,0 1 0 0 0,0-1 0 0 0,0 1 1 0 0,0-1-1 0 0,0 1 0 0 0,0-1 0 0 0,-1 1 0 0 0,1 0 0 0 0,0-1 0 0 0,-1 1 0 0 0,1 0 0 0 0,-1 0 0 0 0,0 0 0 0 0,1 0 0 0 0,-1 0 0 0 0,0 1 0 0 0,-2-2 1 0 0,-4-1 272 0 0,0 1 0 0 0,-1 0 0 0 0,1 0 1 0 0,0 1-1 0 0,-1 0 0 0 0,1 0 0 0 0,-1 1 1 0 0,0 0-1 0 0,1 1 0 0 0,-16 2 0 0 0,-5 4 559 0 0,-51 18-1 0 0,40-11-292 0 0,-80 29 707 0 0,-35 10-126 0 0,124-45-1098 0 0,0 0 0 0 0,0-2 1 0 0,-37 1-1 0 0,30-4 20 0 0,-60-5 1 0 0,81 0-611 0 0,1-1 0 0 0,-18-5 0 0 0,22 5-1259 0 0,0-1-1 0 0,1-1 0 0 0,-17-9 1 0 0,4 1-6608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35:12.869"/>
    </inkml:context>
    <inkml:brush xml:id="br0">
      <inkml:brushProperty name="width" value="0.1" units="cm"/>
      <inkml:brushProperty name="height" value="0.1" units="cm"/>
      <inkml:brushProperty name="color" value="#E71224"/>
    </inkml:brush>
  </inkml:definitions>
  <inkml:trace contextRef="#ctx0" brushRef="#br0">1747 36 8495 0 0,'-21'8'4134'0'0,"15"-7"-3791"0"0,1 0 0 0 0,0 1 0 0 0,0-1 0 0 0,0 1 0 0 0,0 0 0 0 0,0 1 0 0 0,0-1 0 0 0,1 1 0 0 0,-8 5 0 0 0,-7 4 583 0 0,-10 6 856 0 0,27-17-1350 0 0,-1 1-24 0 0,-27 16 648 0 0,27-16-656 0 0,1 0-208 0 0,-9 4 2 0 0,8-4 204 0 0,0 0-198 0 0,-27 11 712 0 0,27-12-669 0 0,0-1 10 0 0,-37 9 653 0 0,-27 4 20 0 0,30-8-659 0 0,-23 4 264 0 0,-78 1-1 0 0,82-11-146 0 0,-59-8 0 0 0,26 1 308 0 0,-103 5 0 0 0,124 4-404 0 0,-158-9 297 0 0,166 3-531 0 0,-105-25 0 0 0,148 26-166 0 0,0-2 0 0 0,1 0-1 0 0,-1 0 1 0 0,1-2 0 0 0,-19-11-1 0 0,20 8-1273 0 0,0 0 0 0 0,-24-22-1 0 0,12 6-7721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35:13.932"/>
    </inkml:context>
    <inkml:brush xml:id="br0">
      <inkml:brushProperty name="width" value="0.1" units="cm"/>
      <inkml:brushProperty name="height" value="0.1" units="cm"/>
      <inkml:brushProperty name="color" value="#E71224"/>
    </inkml:brush>
  </inkml:definitions>
  <inkml:trace contextRef="#ctx0" brushRef="#br0">1246 43 455 0 0,'-27'4'12679'0'0,"26"-6"-12659"0"0,0-5-88 0 0,1 6 244 0 0,-1-2-56 0 0,0 2-52 0 0,1 0 0 0 0,-1-1 0 0 0,0 1 0 0 0,0 0 1 0 0,0 0-1 0 0,0-1 0 0 0,0 1 0 0 0,0 0 0 0 0,0 0 0 0 0,0 0 0 0 0,0 0 0 0 0,-1 0 0 0 0,1 1 0 0 0,0-1 1 0 0,-1 0-1 0 0,1 0 0 0 0,0 1 0 0 0,-1-1 0 0 0,1 1 0 0 0,-1-1 0 0 0,-2 1 0 0 0,-7-2 573 0 0,0 0-1 0 0,-12 0 0 0 0,5 1 246 0 0,-30-3 768 0 0,0 2-1 0 0,-51 4 0 0 0,-97 17 2948 0 0,65-4-4118 0 0,88-11-335 0 0,-43 3-260 0 0,-107 24 0 0 0,-8 10-10204 0 0,122-27 4056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36:58.985"/>
    </inkml:context>
    <inkml:brush xml:id="br0">
      <inkml:brushProperty name="width" value="0.1" units="cm"/>
      <inkml:brushProperty name="height" value="0.1" units="cm"/>
      <inkml:brushProperty name="color" value="#E71224"/>
    </inkml:brush>
  </inkml:definitions>
  <inkml:trace contextRef="#ctx0" brushRef="#br0">2769 1227 4831 0 0,'0'0'430'0'0,"-2"0"-309"0"0,1 0 6 0 0,1 0 0 0 0,-1 0 0 0 0,0 0 0 0 0,1-1 0 0 0,-1 1 0 0 0,0 0 0 0 0,0 0 0 0 0,1 0 0 0 0,-1-1 0 0 0,0 1 0 0 0,1 0 0 0 0,-1 0 0 0 0,1-1 0 0 0,-1 1 0 0 0,0-1 0 0 0,1 1 0 0 0,-1-1 0 0 0,1 1 0 0 0,-1-1 0 0 0,1 1 0 0 0,-1-1 1 0 0,1 1-1 0 0,-1-1 0 0 0,1 0 0 0 0,0 1 0 0 0,-1-1 0 0 0,1 1 0 0 0,0-1 0 0 0,-1 0 0 0 0,1 0 0 0 0,0 1 0 0 0,0-1 0 0 0,0 0 0 0 0,0 1 0 0 0,0-1 0 0 0,0 0 0 0 0,0 0 0 0 0,0 1 0 0 0,0-1 0 0 0,0 0 0 0 0,0 1 0 0 0,0-1 0 0 0,0 0 0 0 0,1 0 0 0 0,-1 1 0 0 0,0-1 0 0 0,0 0 0 0 0,1 1 0 0 0,-1-1 0 0 0,1 1 0 0 0,-1-1 0 0 0,0 0 0 0 0,1 1 0 0 0,-1-1 0 0 0,1 1 0 0 0,-1-1 0 0 0,1 1 0 0 0,0-1 0 0 0,-1 1 0 0 0,1 0 0 0 0,-1-1 0 0 0,1 1 0 0 0,1-1 0 0 0,-6 2 448 0 0,4-1-423 0 0,-1 0 1 0 0,1 0-1 0 0,-1 0 0 0 0,-9 8 4112 0 0,26-12-2462 0 0,-7 2-1534 0 0,99-24 2059 0 0,-76 17-1831 0 0,-20 6-73 0 0,1-1 0 0 0,18-8-1 0 0,-31 12-343 0 0,1-1-1 0 0,0 1 0 0 0,-1-1 0 0 0,1 1 0 0 0,0-1 1 0 0,-1 1-1 0 0,1-1 0 0 0,-1 1 0 0 0,1-1 1 0 0,-1 0-1 0 0,1 1 0 0 0,-1-1 0 0 0,1 0 0 0 0,-1 1 1 0 0,0-1-1 0 0,1 0 0 0 0,-1 1 0 0 0,0-1 0 0 0,0 0 1 0 0,1 0-1 0 0,-1 0 0 0 0,0 1 0 0 0,0-1 0 0 0,0 0 1 0 0,0-1-1 0 0,2-10 63 0 0,-1 7-103 0 0,-1-1 0 0 0,0 1 0 0 0,0-1 0 0 0,0 1 0 0 0,-1-7 0 0 0,-1-9 78 0 0,2-1-40 0 0,-1 1-1 0 0,-1-1 0 0 0,-1 1 1 0 0,-1 0-1 0 0,-1 0 1 0 0,-14-36-1 0 0,17 49-70 0 0,-1 0-1 0 0,1 0 1 0 0,0 0 0 0 0,1 0-1 0 0,0 0 1 0 0,0 0 0 0 0,1-14-1 0 0,2-4 29 0 0,7-27-1 0 0,0-11-6 0 0,-9 51-13 0 0,0 0-1 0 0,-1 0 0 0 0,-3-22 1 0 0,-1 3 1 0 0,-2 9 13 0 0,6 19-22 0 0,0 0 0 0 0,0 1 1 0 0,0-1-1 0 0,0 1 0 0 0,0-1 1 0 0,0-5-1 0 0,2-2 0 0 0,-2 0-1 0 0,1 0 0 0 0,-1 1 1 0 0,-1-1-1 0 0,0 0 1 0 0,-1 1-1 0 0,0 0 1 0 0,0-1-1 0 0,-1 1 1 0 0,0 0-1 0 0,-8-11 0 0 0,8 12-2 0 0,0 1-1 0 0,1 0 0 0 0,0-1 0 0 0,0 0 0 0 0,0 0 0 0 0,1 0 1 0 0,1 0-1 0 0,-1-10 0 0 0,-6-26-1 0 0,-8-1 35 0 0,6 18-6 0 0,6 9-29 0 0,4 17 0 0 0,-1-1 0 0 0,1 0 0 0 0,0 0 0 0 0,-1 0 0 0 0,0 1 0 0 0,1-1 0 0 0,-1 0 0 0 0,0 1 0 0 0,-1-1 0 0 0,1 1 0 0 0,0-1 0 0 0,-1 1 0 0 0,1 0 0 0 0,-4-4 0 0 0,3 5 3 0 0,-1 0-1 0 0,1-1 1 0 0,-1 1 0 0 0,0 0-1 0 0,1 1 1 0 0,-1-1 0 0 0,-3 0-1 0 0,-15-5 41 0 0,13 2-42 0 0,1 1 0 0 0,-1 1 0 0 0,0 0 0 0 0,0 0 0 0 0,0 0 1 0 0,0 1-1 0 0,-13 0 0 0 0,-62 4 69 0 0,54-1-32 0 0,-130 19 21 0 0,117-13-39 0 0,-2-2 0 0 0,1-2 0 0 0,-61-1 0 0 0,13-15-20 0 0,-4 0 0 0 0,78 11 1 0 0,-261-28 73 0 0,73-5-21 0 0,176 30-41 0 0,0 1 0 0 0,-1 2-1 0 0,-38 2 1 0 0,-87 16 55 0 0,140-15-64 0 0,-6-1 1 0 0,0 0-1 0 0,0-2 0 0 0,-41-5 0 0 0,-7-2-5 0 0,17 7 92 0 0,0 1 0 0 0,-83 12-1 0 0,65-2-83 0 0,-104 2-1 0 0,151-12-5 0 0,11 1 0 0 0,0-1 0 0 0,0 0 0 0 0,1-1 0 0 0,-1 0 0 0 0,0-1 0 0 0,-17-5 0 0 0,15 3 9 0 0,0 0 0 0 0,0 1 0 0 0,-1 1 1 0 0,1 0-1 0 0,0 1 0 0 0,-21 1 0 0 0,31 0-9 0 0,-3 0 0 0 0,0 0 0 0 0,0 0 0 0 0,0 1 0 0 0,0 0 0 0 0,-11 3 0 0 0,4 0-1 0 0,0 1 0 0 0,-13 8 0 0 0,22-10 3 0 0,0 0-1 0 0,0 0 1 0 0,1 0-1 0 0,-1 1 1 0 0,1-1-1 0 0,0 1 1 0 0,0 0-1 0 0,-5 9 1 0 0,-10 11 23 0 0,11-14-16 0 0,0 1 1 0 0,-7 14-1 0 0,7-12-1 0 0,1 0 0 0 0,1 1 0 0 0,0 0 0 0 0,1 1 0 0 0,1-1 0 0 0,0 1 0 0 0,-2 20 0 0 0,5-21-8 0 0,0 1 0 0 0,1-1 0 0 0,1 1 0 0 0,0 0 0 0 0,1-1 0 0 0,1 1 0 0 0,0-1 0 0 0,1 0 0 0 0,0 0 0 0 0,1 0 0 0 0,10 19 0 0 0,27 57 0 0 0,20 37 0 0 0,-1 0 0 0 0,-26-50 0 0 0,16 38 0 0 0,-27-66 0 0 0,36 66 0 0 0,-55-105 0 0 0,1-1 0 0 0,1 1 0 0 0,-1-1 0 0 0,2-1 0 0 0,-1 1 0 0 0,1-1 0 0 0,0-1 0 0 0,1 0 0 0 0,0 0 0 0 0,0 0 0 0 0,11 5 0 0 0,-6-5 0 0 0,6 4 0 0 0,2-1 0 0 0,-1 0 0 0 0,2-2 0 0 0,25 6 0 0 0,166 17 0 0 0,-55-10 0 0 0,-99-11 0 0 0,179 27 0 0 0,3-20 0 0 0,130-3 64 0 0,-325-12-64 0 0,0-1 0 0 0,0-3 0 0 0,0-2 0 0 0,65-13 0 0 0,-72 8 18 0 0,50-10 91 0 0,-75 16-91 0 0,1 2 1 0 0,0 0-1 0 0,28 2 0 0 0,-21 1-27 0 0,-9 0-100 0 0,1 0 1 0 0,-1-1 0 0 0,1-1 0 0 0,-1 0 0 0 0,19-3-1 0 0,-17-3-2198 0 0,1-3-3793 0 0,7-6-2842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44:28.135"/>
    </inkml:context>
    <inkml:brush xml:id="br0">
      <inkml:brushProperty name="width" value="0.1" units="cm"/>
      <inkml:brushProperty name="height" value="0.1" units="cm"/>
      <inkml:brushProperty name="color" value="#E71224"/>
    </inkml:brush>
  </inkml:definitions>
  <inkml:trace contextRef="#ctx0" brushRef="#br0">6658 134 5063 0 0,'-36'4'1656'0'0,"-3"0"890"0"0,36-4-2564 0 0,0 0-1 0 0,0 0 1 0 0,0-1 0 0 0,0 1 0 0 0,1-1-1 0 0,-1 0 1 0 0,0 1 0 0 0,0-1 0 0 0,1-1-1 0 0,-1 1 1 0 0,-3-2 0 0 0,4 1-19 0 0,1 0 1 0 0,-1-1-1 0 0,1 1 0 0 0,-1 0 1 0 0,1-1-1 0 0,0 1 1 0 0,0-1-1 0 0,0 1 0 0 0,0-1 1 0 0,1 1-1 0 0,-1-1 0 0 0,1 0 1 0 0,-1 1-1 0 0,1-6 1 0 0,-3-10-114 0 0,2 13 217 0 0,-1 0 0 0 0,0 0 0 0 0,1 1 0 0 0,-1-1 0 0 0,-1 1 0 0 0,1 0 0 0 0,-6-8 0 0 0,6 10 6 0 0,0 0 0 0 0,0 0 1 0 0,0 0-1 0 0,0 0 0 0 0,0 1 0 0 0,0-1 0 0 0,-1 1 1 0 0,1 0-1 0 0,0-1 0 0 0,-1 1 0 0 0,1 0 0 0 0,-1 1 1 0 0,1-1-1 0 0,-1 0 0 0 0,0 1 0 0 0,-3-1 0 0 0,-27-1 1572 0 0,-37 4 0 0 0,8 0-1199 0 0,-460-9 3714 0 0,490 6-4044 0 0,1 3-1 0 0,-61 9 1 0 0,-58 26-252 0 0,66-13 141 0 0,-142 20 1 0 0,93-28 73 0 0,-123 18 342 0 0,102-13 149 0 0,80-12-252 0 0,-40 12 42 0 0,-20 13-342 0 0,33-6-22 0 0,83-24 4 0 0,-7 3 0 0 0,-1-2 0 0 0,-1-2 0 0 0,-36 2 0 0 0,23-5-1 0 0,33-1 13 0 0,-7 0 29 0 0,6 0-27 0 0,-28-8-16 0 0,3 2 2 0 0,-171-14 192 0 0,70 19-192 0 0,96 2 0 0 0,-135-6-14 0 0,3 0 191 0 0,69 5 296 0 0,-62 0 33 0 0,114 3-500 0 0,-105 3-1 0 0,116-6-5 0 0,0-2-1 0 0,-40-8 1 0 0,16 2 13 0 0,-69-1-1 0 0,-40-5 155 0 0,90 4-167 0 0,-31-5 0 0 0,82 12-68 0 0,0 2-1 0 0,0 1 1 0 0,-51 5-1 0 0,-31-1 63 0 0,6-6 6 0 0,79 1 0 0 0,0-1 0 0 0,2 1 0 0 0,2-1 11 0 0,1 0 32 0 0,0-1-33 0 0,1 1-10 0 0,-40-4-26 0 0,11 5-169 0 0,-96 8 0 0 0,64-1 467 0 0,29-2-232 0 0,-134 9 152 0 0,154-10-192 0 0,-40-1 0 0 0,9-2 23 0 0,40 0 422 0 0,0-2 1 0 0,0 0-1 0 0,1-2 1 0 0,-42-13-1 0 0,-25-6-188 0 0,57 19-323 0 0,0 1 1 0 0,-35 0-1 0 0,-65 8-30 0 0,57-1 82 0 0,60-3-477 0 0,-1 0-1 0 0,-18-3 0 0 0,-1-4-1153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44:30.002"/>
    </inkml:context>
    <inkml:brush xml:id="br0">
      <inkml:brushProperty name="width" value="0.1" units="cm"/>
      <inkml:brushProperty name="height" value="0.1" units="cm"/>
      <inkml:brushProperty name="color" value="#E71224"/>
    </inkml:brush>
  </inkml:definitions>
  <inkml:trace contextRef="#ctx0" brushRef="#br0">1682 160 6911 0 0,'-4'1'528'0'0,"-29"4"-144"0"0,5 0 4181 0 0,22-4-4475 0 0,1 0 0 0 0,0 0 1 0 0,0 0-1 0 0,-6-1 0 0 0,0-2-79 0 0,-1-4 32 0 0,-4-5-67 0 0,14 7-2 0 0,0 1 0 0 0,-3-1 142 0 0,1 0-1 0 0,-1 1 1 0 0,1 0 0 0 0,-1 0 0 0 0,0 0 0 0 0,0 0 0 0 0,0 1 0 0 0,-1 0 0 0 0,1 0 0 0 0,0 0-1 0 0,-1 1 1 0 0,0 0 0 0 0,1 0 0 0 0,-9 0 0 0 0,-7 0 843 0 0,0 1 0 0 0,-33 6-1 0 0,37-4-596 0 0,-25 3 353 0 0,3 0-365 0 0,-1-2 1 0 0,-52-1-1 0 0,46-4-80 0 0,18 1 11 0 0,-38-6 0 0 0,38 3-10 0 0,0 1 0 0 0,-1 1 0 0 0,-51 4-1 0 0,-83 20 497 0 0,6-1-233 0 0,107-17-83 0 0,-1-2 0 0 0,-81-7 0 0 0,115 3-492 0 0,0-1 1 0 0,0 0 0 0 0,0-1-1 0 0,0-1 1 0 0,1 0 0 0 0,0-2-1 0 0,0 0 1 0 0,0 0-1 0 0,1-2 1 0 0,0 0 0 0 0,-19-16-1 0 0,27 20-419 0 0,0-2 1 0 0,1 1-1 0 0,0-1 0 0 0,-8-12 1 0 0,-6-14-903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44:39.541"/>
    </inkml:context>
    <inkml:brush xml:id="br0">
      <inkml:brushProperty name="width" value="0.1" units="cm"/>
      <inkml:brushProperty name="height" value="0.1" units="cm"/>
      <inkml:brushProperty name="color" value="#E71224"/>
    </inkml:brush>
  </inkml:definitions>
  <inkml:trace contextRef="#ctx0" brushRef="#br0">2299 5 3679 0 0,'0'0'167'0'0,"-3"2"-7"0"0,-34 19 7387 0 0,36-20-7473 0 0,0-1-1 0 0,0 0 1 0 0,-1 1 0 0 0,1-1 0 0 0,0 1 0 0 0,0-1 0 0 0,0 1-1 0 0,0 0 1 0 0,0-1 0 0 0,0 1 0 0 0,0 0 0 0 0,-1 1 0 0 0,0-1 35 0 0,-1 1 284 0 0,-1-1-286 0 0,-10 3-38 0 0,10-3 26 0 0,1-5-300 0 0,-16-15 123 0 0,16 17 96 0 0,1-1 0 0 0,-1 1 1 0 0,0-1-1 0 0,0 1 0 0 0,0 0 0 0 0,-4-1 0 0 0,-16-2 586 0 0,18 5 227 0 0,0 0 49 0 0,0 0-587 0 0,3 0-148 0 0,-1 0 0 0 0,1 0 0 0 0,0 1 0 0 0,0-1 0 0 0,-1 0 0 0 0,1 1 0 0 0,0 0 0 0 0,0-1 0 0 0,-3 3 1 0 0,-2-2-18 0 0,-20 10 672 0 0,3 1-587 0 0,18-9-8 0 0,0 0-18 0 0,-27 14 9 0 0,5-5-59 0 0,5-2-109 0 0,-5 2 35 0 0,5-5 9 0 0,19-6-56 0 0,1 0 1 0 0,-1 1-1 0 0,0-2 0 0 0,0 1 1 0 0,-6 0-1 0 0,-16 1 117 0 0,19-2-91 0 0,-22 5 142 0 0,-10 3 62 0 0,-9 4 44 0 0,2 0 69 0 0,0 3 90 0 0,-4 0-86 0 0,0-1-110 0 0,-22 2-117 0 0,38-7-73 0 0,-19 4-4 0 0,-1 0-45 0 0,8-1-10 0 0,1-3 11 0 0,-2-3 42 0 0,0-4 11 0 0,1-3-10 0 0,0 0-44 0 0,-8 1 129 0 0,7 2 162 0 0,-1-2-53 0 0,5 0-64 0 0,8-1-97 0 0,-10 0-6 0 0,-5-1-14 0 0,-34-2-54 0 0,49 2-13 0 0,-15 4 0 0 0,9 0 0 0 0,-17 2 53 0 0,8 0 30 0 0,1-2 141 0 0,1 0 17 0 0,0-3 22 0 0,3-1 4 0 0,1 0-62 0 0,36 2-173 0 0,-25-5 112 0 0,0-2-128 0 0,4-4-29 0 0,19 4-173 0 0,-10-10-510 0 0,10 5-214 0 0,-15-26-45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44:40.299"/>
    </inkml:context>
    <inkml:brush xml:id="br0">
      <inkml:brushProperty name="width" value="0.1" units="cm"/>
      <inkml:brushProperty name="height" value="0.1" units="cm"/>
      <inkml:brushProperty name="color" value="#E71224"/>
    </inkml:brush>
  </inkml:definitions>
  <inkml:trace contextRef="#ctx0" brushRef="#br0">2618 58 12263 0 0,'0'0'1584'0'0,"-6"-2"-1529"0"0,-17-7-107 0 0,18 6-48 0 0,0-1-556 0 0,-14-12 425 0 0,15 12 194 0 0,-4 4 178 0 0,-30-3-21 0 0,0 3-96 0 0,-14 4 698 0 0,4-2 902 0 0,0 2-251 0 0,-3 1-397 0 0,-9 3-156 0 0,-1 2-175 0 0,-4 0-129 0 0,53-8-455 0 0,-37 3 226 0 0,-9-1-59 0 0,12-3-136 0 0,-2-1-16 0 0,8 0-52 0 0,-12 1 24 0 0,1 0-36 0 0,-2 1-1 0 0,-4-4 32 0 0,-13-2 21 0 0,-120-4 90 0 0,100 12 234 0 0,-107 17 0 0 0,186-19-334 0 0,0-1-1 0 0,-21 0 1 0 0,18 0-21 0 0,-41 0 138 0 0,37-2-136 0 0,-174-11 504 0 0,61 2-166 0 0,-47 11 177 0 0,6-1-68 0 0,158-1-458 0 0,0 0-1 0 0,-17-4 1 0 0,12 2-72 0 0,-3-1-602 0 0,0-1 1 0 0,0-1-1 0 0,1-1 0 0 0,-25-11 1 0 0,-3-2-6918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45:37.098"/>
    </inkml:context>
    <inkml:brush xml:id="br0">
      <inkml:brushProperty name="width" value="0.1" units="cm"/>
      <inkml:brushProperty name="height" value="0.1" units="cm"/>
      <inkml:brushProperty name="color" value="#E71224"/>
    </inkml:brush>
  </inkml:definitions>
  <inkml:trace contextRef="#ctx0" brushRef="#br0">9377 1610 919 0 0,'3'-12'1554'0'0,"-2"10"-1521"0"0,0 0 0 0 0,0 1 0 0 0,0-1-1 0 0,0 0 1 0 0,0 0 0 0 0,-1 0 0 0 0,1 0 0 0 0,-1 1 0 0 0,1-1 0 0 0,-1 0 0 0 0,0 0 0 0 0,0 0 0 0 0,0 0 0 0 0,0 0 0 0 0,0 0-1 0 0,0 0 1 0 0,0 0 0 0 0,-1-2 0 0 0,1 3-15 0 0,0 0 1 0 0,-1 0-1 0 0,1 0 0 0 0,0 0 0 0 0,0 0 1 0 0,0 0-1 0 0,-1 0 0 0 0,1 0 1 0 0,-1 0-1 0 0,1 0 0 0 0,-1 0 0 0 0,1 0 1 0 0,-1 0-1 0 0,1 0 0 0 0,-1 0 0 0 0,0 1 1 0 0,1-1-1 0 0,-1 0 0 0 0,0 0 0 0 0,0 1 1 0 0,0-1-1 0 0,1 0 0 0 0,-1 1 0 0 0,0-1 1 0 0,0 1-1 0 0,0 0 0 0 0,0-1 0 0 0,0 1 1 0 0,0 0-1 0 0,0-1 0 0 0,0 1 1 0 0,-1 0-1 0 0,-17 0 1296 0 0,16 0-1057 0 0,1 0-1 0 0,-1 0 1 0 0,0 0 0 0 0,0 1 0 0 0,0-1 0 0 0,1 0-1 0 0,-1 1 1 0 0,0 0 0 0 0,0 0 0 0 0,-2 1-1 0 0,-6 2 727 0 0,1 0 109 0 0,10-4-1078 0 0,0 0 1 0 0,0 0-1 0 0,0 0 1 0 0,0 0 0 0 0,0 0-1 0 0,0 0 1 0 0,0 0-1 0 0,0 0 1 0 0,1 0 0 0 0,-1 0-1 0 0,0 0 1 0 0,0 0-1 0 0,0 0 1 0 0,0 0 0 0 0,0 0-1 0 0,0 0 1 0 0,0 0-1 0 0,0 0 1 0 0,0 1 0 0 0,0-1-1 0 0,0 0 1 0 0,0 0-1 0 0,0 0 1 0 0,0 0 0 0 0,0 0-1 0 0,0 0 1 0 0,0 0 0 0 0,0 0-1 0 0,0 0 1 0 0,0 0-1 0 0,0 0 1 0 0,0 0 0 0 0,0 0-1 0 0,0 0 1 0 0,-1 0-1 0 0,2 0 129 0 0,0-1 0 0 0,0 0 0 0 0,-1 1 0 0 0,1-1 0 0 0,0 0-1 0 0,-1 0 1 0 0,1 0 0 0 0,-1 1 0 0 0,1-1 0 0 0,-1 0 0 0 0,0 0 0 0 0,1 0-1 0 0,-1 0 1 0 0,0 0 0 0 0,0 0 0 0 0,1 0 0 0 0,-1 0 0 0 0,0 0 0 0 0,0 0-1 0 0,0-1 1 0 0,14 14 2096 0 0,-8-2-2126 0 0,21 28 2 0 0,-20-28 10 0 0,9 8 2121 0 0,-3-19-2172 0 0,43-2-43 0 0,-52 4 40 0 0,-1-2 1 0 0,1 1-1 0 0,0 0 0 0 0,0-1 0 0 0,0 0 1 0 0,0 0-1 0 0,-1 0 0 0 0,1 0 1 0 0,0-1-1 0 0,4-2 0 0 0,-5 2 72 0 0,-1 0 0 0 0,1-1 0 0 0,-1 1 0 0 0,1-1 0 0 0,-1 0 0 0 0,0 1-1 0 0,3-7 1 0 0,-1 3-53 0 0,-3 5-62 0 0,4-6 4 0 0,0 0 0 0 0,-1 0 0 0 0,0 0 0 0 0,-1-1-1 0 0,1 1 1 0 0,-1-1 0 0 0,2-8 0 0 0,17-109 328 0 0,-21 106-345 0 0,-1 1 0 0 0,0-1 1 0 0,-1 0-1 0 0,-6-26 0 0 0,3 17 100 0 0,-1-28 0 0 0,5 46-74 0 0,0 1-1 0 0,1 0 0 0 0,0 0 1 0 0,0 0-1 0 0,1 0 0 0 0,1 0 1 0 0,3-10-1 0 0,0 5-35 0 0,2-5 11 0 0,-1 0 0 0 0,8-37 0 0 0,-13 49 6 0 0,-2 1-1 0 0,1-1 0 0 0,-1 1 1 0 0,0-1-1 0 0,0 0 0 0 0,0 1 1 0 0,-1-1-1 0 0,0 1 0 0 0,-1 0 1 0 0,0-1-1 0 0,0 1 0 0 0,0 0 1 0 0,-3-7-1 0 0,-1 0 92 0 0,1-1-1 0 0,1 0 1 0 0,0 0-1 0 0,-3-21 1 0 0,4 16-78 0 0,-1 0 0 0 0,-7-18 0 0 0,7 25 27 0 0,1 0 0 0 0,1 0 0 0 0,-2-23-1 0 0,1 10-16 0 0,-3-104-45 0 0,8 106 0 0 0,-2 20 0 0 0,1-1 0 0 0,-1 0 0 0 0,0 0 0 0 0,0 0 0 0 0,0 1 0 0 0,0-1 0 0 0,-1 0 0 0 0,1 0 0 0 0,-1 1 0 0 0,0-1 0 0 0,-3-6 0 0 0,2 6 2 0 0,0-1 13 0 0,0 1-1 0 0,0 0 0 0 0,0 0 0 0 0,-1 0 1 0 0,0 0-1 0 0,0 0 0 0 0,0 1 1 0 0,-5-5-1 0 0,-101-72 559 0 0,86 63-554 0 0,17 12-10 0 0,0 0 0 0 0,0 1 0 0 0,-1 0 0 0 0,-9-5 0 0 0,2 3-9 0 0,1 1 0 0 0,-1 1 0 0 0,-1 0 0 0 0,1 1 0 0 0,-22-3 0 0 0,-76-13-64 0 0,4-1 64 0 0,55 14 28 0 0,-69-4 72 0 0,61 8-100 0 0,-35 1 0 0 0,32 4 20 0 0,26-3 9 0 0,1 2 0 0 0,0 2 0 0 0,-52 11 0 0 0,-49 15-29 0 0,81-17 0 0 0,0-4 0 0 0,-88 5 0 0 0,86-12 0 0 0,-21 2 0 0 0,59-2 5 0 0,-1-1 0 0 0,0-1 0 0 0,-21-3 0 0 0,-64-13 29 0 0,37 5-24 0 0,-62-1-10 0 0,80 7 0 0 0,-53-12 0 0 0,66 9 0 0 0,1 2 0 0 0,-1 2 0 0 0,-59 0 0 0 0,-107 21 132 0 0,177-15-108 0 0,10 0 6 0 0,-30-2 0 0 0,-123-14-30 0 0,103 7 0 0 0,55 6 0 0 0,0 0 0 0 0,1-1 0 0 0,-1-1 0 0 0,-12-4 0 0 0,-12-2 0 0 0,-47-10 0 0 0,49 13 620 0 0,-145-18 205 0 0,-22 4 550 0 0,120 10-3228 0 0,-73-7 1902 0 0,17 2 87 0 0,41 10-69 0 0,-66-6 58 0 0,-91-17-125 0 0,38 24 0 0 0,145 4 0 0 0,-188 17 11 0 0,223-13 18 0 0,-1-2 0 0 0,1-2 1 0 0,-46-5-1 0 0,-127-10 152 0 0,121 15-170 0 0,40 2-11 0 0,-57 11 0 0 0,99-12 0 0 0,-104 23 0 0 0,80-17 0 0 0,15-3 0 0 0,-118 25 0 0 0,28-8 0 0 0,16-2 0 0 0,61-12 0 0 0,-47 7 0 0 0,-2 0 0 0 0,37-6 0 0 0,-24 5 37 0 0,-60 10 62 0 0,103-20-99 0 0,-25 8 0 0 0,-2 1 0 0 0,-31 6 25 0 0,-32 5 14 0 0,-3-10-39 0 0,-134-4 0 0 0,40-3 64 0 0,103-7-42 0 0,-1 0 96 0 0,-117-1 35 0 0,144-2-48 0 0,-1 3 0 0 0,-90 13 0 0 0,-239 53-105 0 0,246-48 7 0 0,42-6-85 0 0,46-4-1932 0 0,-38 2 3698 0 0,30-3-1343 0 0,-65-2-345 0 0,125-4 0 0 0,-25-2 0 0 0,0 0 0 0 0,45 2-3 0 0,1 0-1 0 0,-1 0 0 0 0,0 0 1 0 0,1 0-1 0 0,-1 0 1 0 0,1 1-1 0 0,-1-1 1 0 0,1 1-1 0 0,-1 0 1 0 0,1 0-1 0 0,-1 0 0 0 0,1 0 1 0 0,0 0-1 0 0,0 0 1 0 0,-1 1-1 0 0,1-1 1 0 0,0 1-1 0 0,0 0 1 0 0,0-1-1 0 0,-3 5 0 0 0,-4 3-40 0 0,8-8 40 0 0,0 0-1 0 0,0-1 1 0 0,0 1-1 0 0,0 0 1 0 0,0 0-1 0 0,0 0 0 0 0,1 0 1 0 0,-1 0-1 0 0,0 1 1 0 0,1-1-1 0 0,-1 0 0 0 0,0 0 1 0 0,1 0-1 0 0,0 1 1 0 0,-1 1-1 0 0,0 3 0 0 0,0-1 0 0 0,1 1-1 0 0,0 0 1 0 0,0 0 0 0 0,0-1 0 0 0,1 1-1 0 0,0 0 1 0 0,0-1 0 0 0,0 1 0 0 0,3 5 0 0 0,4 10-35 0 0,13 25 0 0 0,-12-28 33 0 0,5 12-2 0 0,-1 1 0 0 0,-1 0 0 0 0,-1 0 0 0 0,-2 1-1 0 0,-2 1 1 0 0,4 34 0 0 0,-7-43 9 0 0,7 26 0 0 0,-6-29 0 0 0,-1 0 0 0 0,2 21 0 0 0,-4-14 0 0 0,0 5 0 0 0,-2 37 0 0 0,1-32 0 0 0,0 0 0 0 0,3 0 0 0 0,12 58 0 0 0,21 49 0 0 0,-29-120 0 0 0,-2-8-13 0 0,1 0 0 0 0,0-1 1 0 0,2 0-1 0 0,17 25 0 0 0,-9-18 2 0 0,24 23-31 0 0,-31-35 30 0 0,5 3 11 0 0,6 1-57 0 0,29 22 34 0 0,-22-19-24 0 0,-7-5 39 0 0,0 1 2 0 0,30 14 0 0 0,-28-18-13 0 0,29 9 0 0 0,0-1 7 0 0,-8 1 13 0 0,-10-5 0 0 0,58 15 0 0 0,23-5 0 0 0,-3-10 0 0 0,-9-10-11 0 0,4-10-31 0 0,-2-6 31 0 0,-9 2 11 0 0,-54 7 0 0 0,0 2 0 0 0,51-1-11 0 0,22-7-31 0 0,-1-6 31 0 0,-30-5 11 0 0,-7-2 0 0 0,0-2 0 0 0,5 0 0 0 0,4 2-11 0 0,-49 14-31 0 0,42-5 31 0 0,-35 6 0 0 0,-18 4-31 0 0,70-9 31 0 0,11-1 11 0 0,-17 0 0 0 0,5 2 0 0 0,-6 5 0 0 0,-36 4 0 0 0,70 1 0 0 0,-59 1 0 0 0,-19-5 0 0 0,49-5 0 0 0,12-1 0 0 0,-15-6 0 0 0,-3 4 0 0 0,13 6 0 0 0,-14 4 0 0 0,-32 5 0 0 0,62 7 0 0 0,9 7 0 0 0,-25-11 0 0 0,-89-4 0 0 0,86 4 0 0 0,-12 3-11 0 0,-49-3-31 0 0,61 6 31 0 0,28 4 11 0 0,7 8 0 0 0,-12-9 0 0 0,1-5 0 0 0,-11-5 0 0 0,-7-4 0 0 0,2 3 0 0 0,7 3 0 0 0,13 10 0 0 0,-13 0 0 0 0,-6-1 0 0 0,1-5 0 0 0,8-6 0 0 0,-8-6 0 0 0,-5-2 0 0 0,-10 3 0 0 0,-37 0 0 0 0,42 1 0 0 0,15-6 0 0 0,-16-6 0 0 0,13-12 0 0 0,5 4 0 0 0,-4 4 0 0 0,-2 9 0 0 0,8 15 0 0 0,-4 9 0 0 0,-7 0 0 0 0,-8-5 0 0 0,7-6 0 0 0,0 1 0 0 0,1 2 0 0 0,5 0 0 0 0,14-8 0 0 0,-15-7 0 0 0,-15-3 0 0 0,-6 3 0 0 0,-10 4 0 0 0,-49 3 0 0 0,4 2 0 0 0,70 0 0 0 0,1-11 0 0 0,-30-4 0 0 0,-32 7 0 0 0,46-4 0 0 0,-7 1 11 0 0,-52 4 31 0 0,26-4-19 0 0,-52 7-15 0 0,0 1 0 0 0,0 0 0 0 0,0-1 0 0 0,0 1 0 0 0,5 1 0 0 0,51 3 15 0 0,-45-3-746 0 0,2 2-3247 0 0,51 9-1426 0 0,-51-9-278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37:43.696"/>
    </inkml:context>
    <inkml:brush xml:id="br0">
      <inkml:brushProperty name="width" value="0.1" units="cm"/>
      <inkml:brushProperty name="height" value="0.1" units="cm"/>
      <inkml:brushProperty name="color" value="#E71224"/>
    </inkml:brush>
  </inkml:definitions>
  <inkml:trace contextRef="#ctx0" brushRef="#br0">698 35 4143 0 0,'0'0'-2'0'0,"-34"-1"5308"0"0,17-3-1763 0 0,9 0-4040 0 0,7 3 675 0 0,0 1-141 0 0,1 0 0 0 0,-1 0 0 0 0,0 0 0 0 0,0-1 0 0 0,0 1 0 0 0,1 0 0 0 0,-1 0 0 0 0,0-1-1 0 0,0 1 1 0 0,1 0 0 0 0,-1-1 0 0 0,0 1 0 0 0,1-1 0 0 0,-1 1 0 0 0,0-1 0 0 0,1 0 0 0 0,-1 1 0 0 0,1-1 0 0 0,-1 1-1 0 0,1-1 1 0 0,-1-1 0 0 0,-1 1 111 0 0,0-1 0 0 0,0 1 0 0 0,1-1 0 0 0,-1 1 0 0 0,0 0 0 0 0,0 0 0 0 0,0 0 0 0 0,-1 0-1 0 0,1 0 1 0 0,0 0 0 0 0,0 1 0 0 0,0-1 0 0 0,-1 1 0 0 0,1 0 0 0 0,0-1 0 0 0,0 1 0 0 0,-1 0 0 0 0,1 0-1 0 0,0 1 1 0 0,-1-1 0 0 0,-2 1 0 0 0,-7 1 486 0 0,0 0-1 0 0,-18 7 1 0 0,-80 25 1524 0 0,49-17-708 0 0,-101 44-1 0 0,145-53-751 0 0,-32 10 0 0 0,43-16-419 0 0,-1 0-1 0 0,0-1 1 0 0,1 0 0 0 0,-1 0-1 0 0,0-1 1 0 0,0 0 0 0 0,0 0-1 0 0,-7-1 1 0 0,12 1-448 0 0,0-1-1 0 0,0 0 0 0 0,0 1 1 0 0,0-1-1 0 0,1 0 1 0 0,-1 0-1 0 0,0 0 1 0 0,0 0-1 0 0,0-1 1 0 0,1 1-1 0 0,-1 0 1 0 0,1-1-1 0 0,-1 1 1 0 0,1-1-1 0 0,-2-2 0 0 0,0 0-1253 0 0,0 0 0 0 0,1 0 0 0 0,0 0 0 0 0,0-1-1 0 0,-2-5 1 0 0,-3-13-5661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45:42.541"/>
    </inkml:context>
    <inkml:brush xml:id="br0">
      <inkml:brushProperty name="width" value="0.1" units="cm"/>
      <inkml:brushProperty name="height" value="0.1" units="cm"/>
      <inkml:brushProperty name="color" value="#E71224"/>
    </inkml:brush>
  </inkml:definitions>
  <inkml:trace contextRef="#ctx0" brushRef="#br0">2129 1582 4487 0 0,'0'0'13'0'0,"0"0"-1"0"0,0 0 1 0 0,1 1-1 0 0,-1-1 1 0 0,0 0-1 0 0,0 0 1 0 0,0 0-1 0 0,0 0 1 0 0,0 0-1 0 0,0 0 1 0 0,0 1-1 0 0,0-1 1 0 0,0 0-1 0 0,0 0 1 0 0,0 0-1 0 0,0 0 1 0 0,0 0-1 0 0,0 0 0 0 0,0 1 1 0 0,0-1-1 0 0,0 0 1 0 0,0 0-1 0 0,0 0 1 0 0,-1 0-1 0 0,1 0 1 0 0,0 0-1 0 0,0 0 1 0 0,0 1-1 0 0,0-1 1 0 0,0 0-1 0 0,0 0 1 0 0,0 0-1 0 0,0 0 1 0 0,0 0-1 0 0,0 0 1 0 0,0 0-1 0 0,-1 0 0 0 0,1 0 1 0 0,0 0-1 0 0,0 0 1 0 0,0 0-1 0 0,0 0 1 0 0,0 1-1 0 0,0-1 1 0 0,-1 0-1 0 0,1 0 1 0 0,0 0-1 0 0,0 0 1 0 0,0 0-1 0 0,0 0 1 0 0,0 0-1 0 0,-1 0 1 0 0,1 0-2 0 0,1 0 1 0 0,-1 0-1 0 0,0 0 1 0 0,0 0 0 0 0,0 0-1 0 0,0 0 1 0 0,0 0-1 0 0,0 0 1 0 0,0 0 0 0 0,0 0-1 0 0,0-1 1 0 0,0 1-1 0 0,0 0 1 0 0,0 0 0 0 0,0 0-1 0 0,0 0 1 0 0,0 0-1 0 0,0 0 1 0 0,0 0 0 0 0,0 0-1 0 0,1 0 1 0 0,-1 0-1 0 0,0 0 1 0 0,0 0 0 0 0,0 0-1 0 0,0 0 1 0 0,0 0 0 0 0,0 0-1 0 0,0 0 1 0 0,0 0-1 0 0,0 0 1 0 0,0 0 0 0 0,0 0-1 0 0,0 0 1 0 0,0 0-1 0 0,0-1 1 0 0,0 1 0 0 0,0 0-1 0 0,0 0 1 0 0,0 0-1 0 0,0 0 1 0 0,0 0 0 0 0,0 0-1 0 0,0 0 1 0 0,0 0-1 0 0,0 0 1 0 0,0 0 0 0 0,0 0-1 0 0,0 0 1 0 0,0 0-1 0 0,0 0 1 0 0,0 0 0 0 0,0 0-1 0 0,0 0 1 0 0,0 0-1 0 0,0 0 1 0 0,-1-1 0 0 0,1 1-1 0 0,0 0 1 0 0,0 0-1 0 0,0 0 1 0 0,0 0 0 0 0,0 0-1 0 0,0 0 1 0 0,0 0-1 0 0,0 0 1 0 0,0 0-103 0 0,-2-1 67 0 0,0 0 0 0 0,0 0 0 0 0,0 0-1 0 0,0 0 1 0 0,0 1 0 0 0,0-1 0 0 0,0 1-1 0 0,-3-1 1 0 0,-5-2 352 0 0,9 3-157 0 0,0-1 1 0 0,-1 0 0 0 0,1 0 0 0 0,0 0-1 0 0,1 0 1 0 0,-1 0 0 0 0,0 0 0 0 0,0 0-1 0 0,0 0 1 0 0,0 0 0 0 0,1 0 0 0 0,-1 0-1 0 0,1 0 1 0 0,-1-1 0 0 0,1 1 0 0 0,-1 0-1 0 0,0-3 1 0 0,1 3-61 0 0,0-1 0 0 0,-1 1-1 0 0,1 0 1 0 0,-1-1 0 0 0,1 1 0 0 0,-1 0 0 0 0,0-1-1 0 0,0 1 1 0 0,1 0 0 0 0,-1 0 0 0 0,0 0 0 0 0,0 0-1 0 0,0-1 1 0 0,0 1 0 0 0,-2-1 0 0 0,2 2-21 0 0,0-1 0 0 0,1 1 0 0 0,-1 0 0 0 0,1-1 0 0 0,-1 1 0 0 0,1 0 0 0 0,-1-1 0 0 0,1 1 0 0 0,-1-1 0 0 0,1 1 0 0 0,-1-1 0 0 0,1 1 0 0 0,0-1 0 0 0,-1 1 0 0 0,1-1 0 0 0,0 0 0 0 0,0 1 0 0 0,-1-1 0 0 0,1 0 0 0 0,0 1 0 0 0,0-1 0 0 0,0 1 0 0 0,0-1 0 0 0,0 0 0 0 0,0 1 0 0 0,0-1 0 0 0,0 0 0 0 0,0 1 0 0 0,0-1 0 0 0,0 0 0 0 0,0 1 0 0 0,0-2 0 0 0,1 1 71 0 0,-1 0-1 0 0,0-1 1 0 0,0 1 0 0 0,0 0 0 0 0,0-1 0 0 0,0 1 0 0 0,0 0 0 0 0,0-1 0 0 0,-1 1-1 0 0,1 0 1 0 0,0 0 0 0 0,-1-1 0 0 0,1 1 0 0 0,-1 0 0 0 0,0-2 0 0 0,-1-11 4261 0 0,2 10-3425 0 0,0 0-611 0 0,0 1 1 0 0,0-1 0 0 0,0 0 0 0 0,0 1 0 0 0,0-1-1 0 0,-2-6 1 0 0,-1 3-213 0 0,-2-2 35 0 0,0 3-90 0 0,1 1 0 0 0,0-1 0 0 0,0 0 1 0 0,-5-9-1 0 0,7-13-66 0 0,-8-14 0 0 0,9 36-26 0 0,1-1-1 0 0,0 0 0 0 0,0 1 1 0 0,0-1-1 0 0,1 0 0 0 0,0 1 1 0 0,2-11-1 0 0,-1 9-18 0 0,8-29 56 0 0,-4 22-8 0 0,-4 12-39 0 0,-1 0 0 0 0,0 0 0 0 0,1 0-1 0 0,-1 0 1 0 0,-1 0 0 0 0,1 0 0 0 0,0 0 0 0 0,0-5 0 0 0,3-22 210 0 0,-5 7-130 0 0,0 10-42 0 0,1 1 1 0 0,2-14 0 0 0,1 11-3 0 0,8-25 1 0 0,-8 31-32 0 0,0 0 1 0 0,0 0-1 0 0,-1 0 1 0 0,0 0-1 0 0,-1-1 1 0 0,0 1-1 0 0,-1 0 1 0 0,0-12-1 0 0,-5-6 37 0 0,3 19-26 0 0,0-1 1 0 0,1 0-1 0 0,0-11 0 0 0,1 14-33 0 0,1 0 0 0 0,0-1 0 0 0,0 1 0 0 0,1 0 0 0 0,0-1 0 0 0,3-7 0 0 0,-2 8 0 0 0,-1-1 0 0 0,0 1 0 0 0,0 0 0 0 0,0-1 0 0 0,-1 0 0 0 0,0-9 0 0 0,-3-18 22 0 0,0 27-13 0 0,2-1-1 0 0,-1 1 0 0 0,1-1 1 0 0,1-14-1 0 0,1 6 18 0 0,-1-1 0 0 0,-1 0 0 0 0,0 0 0 0 0,-1 0 0 0 0,-1 0 0 0 0,-6-25-1 0 0,6 30-21 0 0,1 0 0 0 0,1-20-1 0 0,0 32-3 0 0,-1-5 3 0 0,0 0 1 0 0,0-1-1 0 0,0 1 1 0 0,-1 1-1 0 0,0-1 0 0 0,0 0 1 0 0,0 0-1 0 0,0 1 0 0 0,-1-1 1 0 0,0 1-1 0 0,0 0 1 0 0,0-1-1 0 0,0 1 0 0 0,0 1 1 0 0,-1-1-1 0 0,0 0 0 0 0,0 1 1 0 0,-7-5-1 0 0,-3-1 5 0 0,8 4 5 0 0,-1 0 1 0 0,0 0-1 0 0,-1 1 0 0 0,1 0 1 0 0,-1 0-1 0 0,0 1 0 0 0,0 0 1 0 0,-14-3-1 0 0,-12-1-13 0 0,1-2 0 0 0,-34-13 0 0 0,-2-2 0 0 0,43 16 0 0 0,12 3 0 0 0,-26-5 0 0 0,28 7 7 0 0,0-1 0 0 0,0 0 0 0 0,0-1 0 0 0,1 0 0 0 0,-20-12 0 0 0,15 8 4 0 0,-26-10 0 0 0,-16-2-11 0 0,-37-14 0 0 0,83 31 0 0 0,0 0 0 0 0,-24-4-1 0 0,2 1 13 0 0,13 2 27 0 0,-31-2 0 0 0,-2-1 0 0 0,24 3-39 0 0,-31 0 0 0 0,26 3 0 0 0,-31-4 0 0 0,-108-24 0 0 0,155 26 0 0 0,0 2 0 0 0,1 0 0 0 0,-25 0 0 0 0,-34 4 0 0 0,40-1 0 0 0,-55 10 0 0 0,39-3 0 0 0,14 1 0 0 0,-3 0 0 0 0,29-8 0 0 0,1 2 0 0 0,0 0 0 0 0,1 0 0 0 0,-17 7 0 0 0,23-7-5 0 0,0 0 0 0 0,0 1 0 0 0,0 0 0 0 0,0 0-1 0 0,1 0 1 0 0,0 0 0 0 0,0 1 0 0 0,0 0 0 0 0,0 0 0 0 0,1 0 0 0 0,-3 6 0 0 0,0-3 2 0 0,4-5 0 0 0,0 1-1 0 0,1-1 1 0 0,-1 1-1 0 0,1-1 0 0 0,0 1 1 0 0,0-1-1 0 0,0 1 1 0 0,1-1-1 0 0,-1 1 1 0 0,1 0-1 0 0,0 5 1 0 0,0 6-33 0 0,5 24 1 0 0,0-5 12 0 0,-3-8 23 0 0,-2 0 0 0 0,0 0 0 0 0,-1 0 0 0 0,-2 0 0 0 0,-9 39 0 0 0,4-29 0 0 0,2 0 0 0 0,-2 67 0 0 0,6-83 0 0 0,-1 0 0 0 0,-1-1 0 0 0,-1 0 0 0 0,0 0 0 0 0,-1 0 0 0 0,-1 0 0 0 0,-1-1 0 0 0,-14 22 0 0 0,10-18 0 0 0,1 0 0 0 0,1 0 0 0 0,1 1 0 0 0,1 1 0 0 0,1-1 0 0 0,-5 29 0 0 0,8 44-64 0 0,3-89 65 0 0,2 1 0 0 0,-1-1 0 0 0,1 1 0 0 0,0-1 0 0 0,3 11 0 0 0,-3-16-4 0 0,0 0 0 0 0,-1 0 0 0 0,1 0 0 0 0,0 0 0 0 0,0 0 0 0 0,1 0 0 0 0,-1-1 0 0 0,0 1 1 0 0,1 0-1 0 0,-1-1 0 0 0,1 1 0 0 0,-1-1 0 0 0,1 1 0 0 0,0-1 0 0 0,0 0 0 0 0,-1 0 0 0 0,1 0 0 0 0,0 0 1 0 0,0 0-1 0 0,0 0 0 0 0,0 0 0 0 0,0-1 0 0 0,3 1 0 0 0,13 3-18 0 0,-1-1-1 0 0,26 0 1 0 0,-17-4 21 0 0,48-2 0 0 0,-3 3-11 0 0,-43 1-31 0 0,41 2 31 0 0,16 1 11 0 0,3-1 0 0 0,2-7 0 0 0,21-9 0 0 0,-98 12 0 0 0,19-2 0 0 0,37 6 0 0 0,11 3 0 0 0,12 7 0 0 0,-3 8 0 0 0,-2 9 0 0 0,-3-4 0 0 0,5-1 0 0 0,13-6 0 0 0,-15 0 0 0 0,-83-18 0 0 0,1 0 0 0 0,0 0 0 0 0,-1-1 0 0 0,10 1 0 0 0,-3 1 0 0 0,25 4 75 0 0,-32-5-51 0 0,-2-1-17 0 0,0 1 1 0 0,-1-1-1 0 0,1 1 0 0 0,0-1 1 0 0,-1 1-1 0 0,1-1 0 0 0,-1 1 1 0 0,1 0-1 0 0,-1 0 0 0 0,1 0 1 0 0,-1 0-1 0 0,0 0 1 0 0,1 0-1 0 0,-1 0 0 0 0,0 0 1 0 0,0 1-1 0 0,0-1 0 0 0,0 0 1 0 0,0 1-1 0 0,1 1 0 0 0,0 0 2 0 0,-2-3-9 0 0,0 1 1 0 0,0-1-1 0 0,0 0 0 0 0,0 1 0 0 0,0-1 0 0 0,0 0 0 0 0,0 0 0 0 0,1 1 0 0 0,-1-1 0 0 0,0 0 0 0 0,0 0 0 0 0,0 1 0 0 0,1-1 0 0 0,-1 0 0 0 0,0 0 0 0 0,0 0 0 0 0,0 1 0 0 0,1-1 0 0 0,-1 0 0 0 0,0 0 0 0 0,0 0 0 0 0,1 0 0 0 0,-1 0 0 0 0,0 1 0 0 0,1-1 0 0 0,-1 0 1 0 0,0 0-1 0 0,0 0 0 0 0,1 0 0 0 0,-1 0 0 0 0,0 0 0 0 0,1 0 0 0 0,-1 0 0 0 0,0 0 0 0 0,1 0 0 0 0,-1 0 0 0 0,0 0 0 0 0,0 0 0 0 0,1 0 0 0 0,-1-1 0 0 0,1 1 0 0 0,8 0-68 0 0,-8 0 17 0 0,1 1 0 0 0,-1-1 0 0 0,0 0 0 0 0,0 0-1 0 0,0 0 1 0 0,0 0 0 0 0,1 0 0 0 0,-1-1 0 0 0,0 1 0 0 0,2-1-1 0 0,3-3-1417 0 0,0-5-471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46:37.998"/>
    </inkml:context>
    <inkml:brush xml:id="br0">
      <inkml:brushProperty name="width" value="0.35" units="cm"/>
      <inkml:brushProperty name="height" value="2.1" units="cm"/>
      <inkml:brushProperty name="color" value="#66CC00"/>
      <inkml:brushProperty name="inkEffects" value="pencil"/>
    </inkml:brush>
  </inkml:definitions>
  <inkml:trace contextRef="#ctx0" brushRef="#br0">774 1402 919 180501 76540,'0'0'0'0'0,"-2"0"80"0"0,-1 0-80 0 0,-1-1 0 0 0,1 0 1888 0 0,0 1 368 0 0,0-1 72 0 0,2 0 544 0 0,1-1-2608 0 0,2-3-176 0 0,0 0-88 0 0,2-1-96 0 0,0 1 0 0 0,1 0 0 0 0,-2 1 352 0 0,0 0 512 0 0,-2 1-288 0 0,-1 0-480 0 0,0-1 1024 0 0,-2-1 1432 0 0,0-1-632 0 0,1-1-960 0 0,0 0-88 0 0,0 0-56 0 0,0 0-88 0 0,1 0-376 0 0,1 1-8 0 0,1-1 0 0 0,0 1-248 0 0,1-1 0 0 0,0 0 0 0 0,0 0 0 0 0,-1 0 0 0 0,0 0 0 0 0,-1 0 0 0 0,-1-1 0 0 0,1 1 0 0 0,-1-1 464 0 0,-1-1 560 0 0,1-3-272 0 0,-1 0-576 0 0,0 1-16 0 0,0-2 112 0 0,1 0-176 0 0,-1 0 0 0 0,1-2 0 0 0,1-1-24 0 0,-1 0-72 0 0,1-2 136 0 0,0-3 8 0 0,0-2 48 0 0,0 1-64 0 0,-1 1 0 0 0,0 3 0 0 0,0 2-24 0 0,-1 0 0 0 0,0 2 0 0 0,1-2 72 0 0,0-1-112 0 0,1 0 0 0 0,1-2 0 0 0,0-4 32 0 0,3-3 0 0 0,1-3-32 0 0,1-1 0 0 0,1 2-64 0 0,-2 3 72 0 0,0 2-72 0 0,-2 3 64 0 0,0 3-64 0 0,-2 2 0 0 0,0 3 64 0 0,-2 1-64 0 0,0 1 80 0 0,0 1-80 0 0,-1 0 104 0 0,1 1-24 0 0,-1 0-8 0 0,1 0 0 0 0,0 0-8 0 0,0 0 0 0 0,0-1 0 0 0,0 0 0 0 0,1 0-64 0 0,-1 0 64 0 0,1 0-64 0 0,0 0 64 0 0,-1 0-64 0 0,1-2 0 0 0,-1 0 64 0 0,1-2-64 0 0,-1 1 0 0 0,1 0 0 0 0,0-1 64 0 0,0-1-64 0 0,1 1 80 0 0,-1-1-80 0 0,1-2 80 0 0,0-5 0 0 0,1-2 0 0 0,0 2-80 0 0,0 0 0 0 0,-1 2 0 0 0,0 2 64 0 0,-1 1-64 0 0,0 2 0 0 0,-1 1 0 0 0,-1 1 0 0 0,-1 0 64 0 0,-1 1-64 0 0,-1 2 0 0 0,-1 0 64 0 0,1 2 0 0 0,-1 0 0 0 0,-1 2 0 0 0,-3 0 72 0 0,-2 1 8 0 0,0 0-72 0 0,0 2-72 0 0,1 0 64 0 0,0 0-64 0 0,2 1 64 0 0,0-1-64 502-2,0 1 0-502 2,-3-1 0 0 0,0 1 0 0 0,0 0 64 0 0,-1 0-64 0 0,2 0 0 543-3,-1 0 0-543 3,0 0 0 0 0,0 1 0 500-3,0-1 64-500 3,-3 0 0 0 0,-1 1-64 0 0,0-1 88 0 0,1 1-24 0 0,1-1-64 0 0,1 0 96 0 0,0 0-96 0 0,1 0 72 503 5,1 0-72-503-5,-1-1 64 0 0,-3 0-64 0 0,-1-1 0 0 0,0 0 0 0 0,-1-1 0 0 0,-2-1 0 501-5,-1 0 0-501 5,1 1 0 0 0,1 0 0 0 0,1 2 0 0 0,1 0 0 0 0,1 2 0 0 0,-3 0 0 0 0,-5-1 0 503 3,-1-1 0-503-3,2 1 0 0 0,-2-1 0 0 0,0 0 0 0 0,-1-1 0 0 0,2 1 0 0 0,4 0 0 0 0,3 0 0 0 0,3 0 0 0 0,3 1 0 0 0,1 0 0 0 0,2 0 0 0 0,0 0 0 0 0,0 1 0 503 3,0 0 0-503-3,0 0 0 0 0,0 0 0 0 0,1 0 0 0 0,-1 1 0 0 0,1-1 0 0 0,-1 1 0 0 0,-1 1 0 0 0,0 0 0 0 0,0 0 0 0 0,1 1 0 0 0,1-1 0 0 0,0 1 0 0 0,-1-1 0 0 0,2-1 0 0 0,0 1 0 503 1,0 0 0-503-1,3-1 0 0 0,-1 1 0 0 0,2-1 0 0 0,2-1-416 0 0,2-1-704 0 0,1-2-26247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46:29.877"/>
    </inkml:context>
    <inkml:brush xml:id="br0">
      <inkml:brushProperty name="width" value="0.35" units="cm"/>
      <inkml:brushProperty name="height" value="2.1" units="cm"/>
      <inkml:brushProperty name="color" value="#66CC00"/>
      <inkml:brushProperty name="inkEffects" value="pencil"/>
    </inkml:brush>
  </inkml:definitions>
  <inkml:trace contextRef="#ctx0" brushRef="#br0">15352 611 10967 190447 82812,'-2'1'832'0'0,"0"0"-456"0"0,-2 0-376 0 0,0-1 224 0 0,-2 0 312 0 0,-1-2-264 0 0,0 0-160 0 0,1-1 40 0 0,3-4-80 0 0,2-1-72 0 0,0 0 0 0 0,3-3 0 0 0,1-1-88 0 0,0 3 88 0 0,0-3 0 0 0,-1-2 144 0 0,-4 1 240 0 0,-2 3 200 0 0,-6 4 248 0 0,-3 4-408 0 0,-1 3 16 0 0,-3 3 440 0 0,0 2-440 0 0,0 0-80 0 0,-2 2 336 0 0,-2 0-96 0 0,0 0-352 0 0,0-1-8 0 0,-3-1 152 0 0,1-2-264 0 0,0 0 0 0 0,-2-2 64 0 0,0-1-192 0 0,1 0 96 0 0,2-1-96 0 0,-1-1 120 0 0,-4 1 48 0 0,-1-1-88 0 0,0-1-8 0 0,-1 0 72 0 0,1 0-72 0 0,1 0 0 0 0,2-1 0 0 0,2 1 0 0 0,-2-1 96 0 0,-4 1 40 0 0,0-1-104 0 0,1 1 24 0 0,3 0 8 0 0,1 0 0 0 0,-2 1 72 0 0,-4-1-144 0 0,-1 0 32 0 0,0 1-96 0 0,-1 0 0 0 0,-5 0 0 0 0,-7 0 64 0 0,-2 0-64 0 0,1 0 0 0 0,2-1 0 0 0,3 1 0 0 0,3-2 0 0 0,2 1 112 0 0,1-2-24 0 0,1 0-8 0 0,1 0 0 0 0,-1 0 64 0 0,1-1 16 0 0,0 1 0 0 0,-2 0 0 0 0,1 1 0 0 0,-5 0 176 0 0,-8 0-88 0 0,-7 2-184 0 0,-6-1 32 0 0,1 2-32 0 0,3-1-64 0 0,-1 0 0 0 0,2-1 64 0 0,3 0-64 0 0,-1-1 0 0 0,-4-1 0 0 0,-5-2 0 0 0,-3-1 0 0 0,-5-1 0 0 0,2 1 0 0 0,6 2 0 0 0,-1 1 72 0 0,-7 2 56 0 0,0 1-64 576 7,3 1 24-15-11,4 0 0-561 4,5 0 0 0 0,4 0 0 482-2,5-1-8-482 2,3 0 0 0 0,3 0 0 500 7,-5-1 0-500-7,0-1-80 0 0,0 0 72 560-6,2 0-72-560 6,2 1 64 0 0,1-1-64 0 0,2 1 64 501 6,-8 0-64 58-13,-13 0 0-559 7,-4-1 64 0 0,-1 0-64 501 5,3 0 0-501-5,4-1 0 0 0,-5-1 0 579 1,3-1 0-579-1,3 0 0 0 0,5 0 0 0 0,4 1 0 0 0,2 1 0 481-6,3 0 0 21 9,1 2 0-502-3,0 0 0 0 0,1 1 64 0 0,-2 0-64 0 0,-10 1 0 0 0,-14 0 0 503 2,-13 0 64 76-3,-8-2-64-76 2,3 1 0-503-1,8 1 0 0 0,11-1 0 0 0,7 1 0 0 0,-2 1 0 579-2,2 1 0-76 2,1 0 0-503 0,4 1 0 578-4,1-1 0-578 4,2 1 64 0 0,-1-1-64 503-1,2-1 0-503 1,0 0 0 0 0,1-1 0 0 0,2-1 0 0 0,2 0 0 0 0,2-2 0 0 0,1 1 0 531 7,2 0 0-531-7,0-1 0 503-2,1 1 0-503 2,0-1 0 0 0,-1 0 0 0 0,-9-1 64 0 0,-12 1-64 503-3,-12-1 0-503 3,-1 1 64 0 0,6 0-64 0 0,6 0 0 459 10,9 1 72-459-10,2 0 24 0 0,5 0-96 0 0,3 0 72 0 0,5 0-72 0 0,3 0 0 0 0,1-1 72 576-8,3 1-72-576 8,-1-1 0 0 0,0 0 0 0 0,-6 1 0 533 4,-2 0 0-31-9,-1 0 0 32 9,-1 2 0 73-6,0-1 0-72 4,0 0 0-535-2,0 1 0 535 2,1-1 0 71-6,-1 1 64 0 0,0 1-64 36 8,2-1 0 1-2,1 1 64-108-4,3-1 8-70 4,-3 1 72 70-5,-1-1-72-535 3,2 1-72 0 0,-3 0 80 1040 5,-1 1 0-574-5,1 1-80-466 0,2 1 0 534-5,2 0 0 41 7,2 0 0-575-2,0 0 0 466-2,-1 1 0-466 2,-1 0 0 0 0,-8 0 0 509 6,-3 1 0-509-6,-1-1 0 0 0,3-1 0 0 0,4-1 0 0 0,2-1 0 0 0,4-1 0 0 0,1 0 0 0 0,2-1 0 531-8,-5 1 0-20 13,-7-1 0 65-6,-8 2 0-576 1,-6 0 64 975-1,-4 0 0-975 1,-4 0 32 576-3,3 0-16-576 3,5-2-8 511 2,1 0 0-511-2,-2-2 8 0 0,-2 0 0 0 0,4-1-80 0 0,6 0 0 0 0,6 1 0 0 0,5 1 424 0 0,3 0 72 512 2,3 1 16-512-2,0 1 0 0 0,-14 2-1728 511 1,-6 1 728 1-1,-1 2 424-512 0,2 0 64 0 0,2 0 0 625 2,-4 1 80-113-3,-1-2-16-512 1,2-1-64 0 0,-2-1 64 0 0,-4-1-64 0 0,-3 1 0 0 0,-3-1 0 0 0,4 0 0 0 0,6 0 0 0 0,3 1 0 0 0,3-1 0 0 0,6 0 0 0 0,5-1 0 0 0,4-1 64 0 0,2 0-64 0 0,1-1 0 0 0,-4 0 0 0 0,-3-2 64 0 0,0 0-64 0 0,-5 0 0 0 0,0-1 0 0 0,2 1 0 0 0,-2-1 0 0 0,1 1 0 0 0,2 0 0 0 0,-2 0 0 0 0,-5 1 0 0 0,-6 0 0 0 0,-6 0 0 0 0,1 1 0 0 0,6 1 0 0 0,4 0 0 0 0,5 1 0 0 0,-3 0 64 0 0,0 1-64 0 0,2-1 0 0 0,-1-1 0 0 0,1 0 0 0 0,10 0 0 0 0,-3-1 0 0 0,5 0 0 0 0,0 0 0 0 0,6-1 0 0 0,-1 1 0 0 0,0 0 0 0 0,1 0 0 0 0,0 1 0 0 0,1-1 0 0 0,1 0 0 0 0,-1 0 0 0 0,1-1 0 0 0,0 0 0 0 0,0 0 0 0 0,-1 0 0 0 0,-7-3 0 0 0,-4 0 0 0 0,-1-2 0 0 0,-6-1 0 0 0,-3-2 0 0 0,2 1 0 0 0,-3-2 0 0 0,-4 0 0 0 0,0 0 0 0 0,4 0 72 0 0,3 2-72 0 0,5 1 72 0 0,3 0-72 0 0,2 1 96 0 0,-1 0-96 0 0,1 0 96 0 0,-8 0 32 0 0,-4 0-128 0 0,-1 0 96 0 0,-10 1 0 0 0,-3 2-96 0 0,1 1 64 0 0,3 2-64 0 0,3 1 0 0 0,-4 3 0 0 0,-6 1 64 0 0,0 1-64 0 0,4 0 0 0 0,7-1 80 0 0,6 0-80 0 0,5-2 64 0 0,5-1-64 0 0,-2-1 64 0 0,-1-2 0 512-2,1 0-64-512 2,3-1 0 0 0,2 0 0 0 0,1 0 0 0 0,2 0 0 512-2,-4-1 0-1 0,0 1 0-511 2,-2 0 0 0 0,5 0 0 0 0,0 1 0 0 0,-2 0 0 0 0,6 1 0 0 0,-1-1 0 0 0,-2 2 0 0 0,-3 0 0 0 0,4 0 0 0 0,1 1 0 0 0,-1-1 0 0 0,-4 0-72 0 0,1 0 72 0 0,-4-1 0 0 0,-4-1 0 0 0,-2-1 0 0 0,-3-1 0 0 0,1-1 0 0 0,4 2 0 0 0,5 0 0 0 0,4 1 0 0 0,3 2 72 0 0,3-1-72 0 0,1 2 64 0 0,-2 1-64 0 0,-6 1 64 0 0,-4 0-64 0 0,-4-1 0 0 0,2 1 0 0 0,2-2 0 0 0,5 1 0 0 0,-2-2 0 0 0,-3-1 0 0 0,1 0 0 0 0,3 0 0 0 0,-2-1 0 0 0,1 0 0 0 0,2 1 0 0 0,2-1 0 0 0,1 0 72 0 0,2 1-72 0 0,2 0 64 0 0,-3 0 0 0 0,-1 0-64 0 0,2 0 80 0 0,2 0-16 0 0,-1 1 32 0 0,-1-1-32 0 0,-1 0-64 0 0,5-1 0 0 0,2-2 0 0 0,5 0 0 0 0,1-1-192 0 0,-5-8-168 0 0,-6-14-1080 0 0,-7-19-1568 0 0,1-2-22135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46:32.731"/>
    </inkml:context>
    <inkml:brush xml:id="br0">
      <inkml:brushProperty name="width" value="0.35" units="cm"/>
      <inkml:brushProperty name="height" value="2.1" units="cm"/>
      <inkml:brushProperty name="color" value="#66CC00"/>
      <inkml:brushProperty name="inkEffects" value="pencil"/>
    </inkml:brush>
  </inkml:definitions>
  <inkml:trace contextRef="#ctx0" brushRef="#br0">16588 251 12639 195497 83921,'0'0'560'0'0,"0"0"248"0"0,-4 1-808 0 0,-1 0 0 0 0,-1 0 200 0 0,-1 2 232 0 0,1 0-216 0 0,-2 3 168 0 0,-3 4 472 0 0,1 0-424 504 5,0 3-128 91-2,1-1-24-595-3,-1 0-8 0 0,3-1 440 0 0,-3 2 240 0 0,2-2-472 0 0,-3 0 24 0 0,-1 1 520 0 0,1-2-512 0 0,-1-1-168 0 0,3-3-32 0 0,-2-1-8 0 0,-1-1 224 0 0,-3-2-312 0 0,3 0-8 0 0,-4-2 184 0 0,-1 0-216 0 0,-1-1 0 0 0,-1-1 192 0 0,-3-1 16 0 0,-5 0-24 0 0,-1-1-192 0 0,1 1 0 0 0,-2 0 128 0 0,0 0-168 0 0,2 1-8 0 0,-4 0 88 0 0,-6 0-48 0 0,0 1-80 0 0,1 0 8 0 0,3 1 0 0 0,2 1 0 0 0,1 0 0 0 0,1 1-88 0 0,1-1 96 0 0,-1-1-96 0 0,-1 1 96 0 0,0-1-96 0 0,0 0 0 0 0,-2 0 72 0 0,-7-1-8 0 0,-1 1-64 0 0,-2-1 64 0 0,1 0-64 0 0,1 0 64 0 0,-1 0-64 0 0,1 0 80 0 0,0 0-80 0 0,0 0 72 0 0,0 0-72 477-5,0-1 64-477 5,-6 0-64 0 0,-1-1 64 0 0,3 0-64 0 0,-4 0 0 506 4,2-1 0-506-4,2 0 0 0 0,-2 0 0 0 0,-6-1 0 0 0,2-1 0 0 0,3 0 0 0 0,5 0 0 0 0,4 1 0 0 0,3 0 0 0 0,1 0 0 0 0,-6 0 0 0 0,-1 1 0 477-5,-1 0 0-477 5,1 2 0 0 0,1 0 0 0 0,-6 1 0 0 0,-5 0 0 1102 3,-6 0 0-1102-3,2 1 0 0 0,3 0 0 0 0,5 0 0 507 2,3 0 0-507-2,3 0 0 0 0,1 0 0 0 0,2-1 0 507 2,0 0 0-507-2,-6 0 0 0 0,-12-1 0 474-8,-11 0 0-474 8,-1 1 64 0 0,4 1-64 0 0,0 1 0 0 0,4 2 64 0 0,5 2-64 0 0,-1 0 0 0 0,3 1 0 507 1,2 0 0-507-1,4 0 0 0 0,3-1 64 0 0,-2 0-64 595-3,0-2 0-595 3,1-1 0 0 0,2-1 0 0 0,1-1 0 0 0,-5 0 0 542 9,-2 0 0-542-9,0-1 0 0 0,-3 2 64 0 0,0-1-64 0 0,3 1 64 0 0,3-1-64 0 0,4 1 0 0 0,-5-1 64 421 4,-2 1-64-421-4,1 0 0 0 0,-6 0 64 0 0,-1-1-64 0 0,2 0 0 508-1,-4-1 0-508 1,-7-3 0 0 0,2-1 0 0 0,5-2 0 0 0,5 1 0 0 0,6-2 0 0 0,-1 0 0 0 0,2-1 0 0 0,3 1 0 0 0,2-1 0 0 0,3 1 0 0 0,-5 0 0 508-2,-3 0 0-508 2,-1 0 0 0 0,-6 1 0 0 0,-2 0 0 0 0,0 1 0 0 0,0 1 0 0 0,2 1 0 0 0,0 1 64 0 0,2 0-64 0 0,-6 0 0 0 0,-6-3 0 508-2,0 1 0-508 2,4-2 0 0 0,0-3 0 0 0,-3-2-72 0 0,1-2 72 0 0,4 0 0 507-2,6 2 0-507 2,3 1 0 0 0,-5 1 0 0 0,-1 2 0 0 0,0 2 0 632 2,2 0 0-632-2,2 1 0 0 0,-4 1 0 422 1,-5-1 72-422-1,-4-1-72 0 0,-3 0 0 0 0,6 0 0 506-4,6 0 0-506 4,7 0 0 0 0,6 1 0 0 0,5 0-88 0 0,2 0 88 0 0,1 0-64 0 0,2 1 64 0 0,-2 1 0 0 0,-1-1 0 549 5,-3 2-64-549-5,-2-1 64 0 0,-10 0 0 506-5,-10 1 0-506 5,-8-1 0 0 0,2 1 0 0 0,5 1 0 0 0,8 0 0 0 0,7 1 0 0 0,0 1 64 549 3,2 0-64-549-3,3 1 0 505-5,3-1 0-505 5,1 2 0 0 0,1-1 0 0 0,0 0 0 467 7,-5 1 0-467-7,-3 0 0 0 0,-1-1 0 0 0,1 1 0 0 0,1 0 0 0 0,1-1 0 0 0,1 1 0 0 0,2-1 64 0 0,2 0-64 550 2,2 1 0-550-2,2-1 0 0 0,2 1 0 504-7,0-1 0-504 7,2 0 0 0 0,-1 0 0 0 0,-4 1-64 550 0,-2 2 64-550 0,0-1 0 0 0,0 1-64 0 0,2 1 64 550 1,1-1 0-550-1,0 0 0 0 0,-4 2 0 0 0,-1 0 0 0 0,-1 0 0 470 5,0-1 0-470-5,1 1 0 0 0,-1-1 0 0 0,2 0 0 0 0,-1 0 0 0 0,-1 0 0 0 0,0 0 0 0 0,1 0 0 0 0,2 0 0 0 0,2 0 0 0 0,1-1 0 0 0,1 1 0 0 0,-4-1 0 0 0,-1 2 0 0 0,0-1 0 0 0,-4 3 64 0 0,-2-1-64 0 0,1 1 0 0 0,2 0 0 0 0,2-1 0 0 0,-4 0 0 0 0,-1 0 0 0 0,1-1 0 0 0,1-1 0 0 0,1 0 0 0 0,1-1 0 0 0,1-1 0 0 0,0 0 0 0 0,2 0 0 0 0,-5 0 64 0 0,0 0-64 0 0,2 0 0 0 0,3-1 64 0 0,3-1-64 0 0,3 1 0 0 0,1 0 0 0 0,1 0 0 0 0,1 1 0 0 0,-1-1 0 0 0,-2 1 0 0 0,0-1-64 0 0,-2 1 64 0 0,-1-1 0 0 0,-1 1 0 0 0,0-1 0 0 0,-1 0 0 0 0,-6 0 0 0 0,-10-1 0 0 0,-2-1 0 0 0,0 0 0 0 0,-3-1 0 0 0,2 1 0 0 0,5-1 0 0 0,6-1 64 0 0,4 0-64 0 0,-1 1 0 0 0,-4 0 0 0 0,-6 0 0 0 0,0 1 0 0 0,1 0 0 0 0,3 1 0 0 0,3 0 0 0 0,1 0 64 0 0,1-1-64 0 0,-1 1 0 0 0,-2-1 0 0 0,-9 1 0 0 0,-3 0 0 0 0,-1 1 0 0 0,3-1 0 0 0,4 1 0 0 0,4-1 0 0 0,3 0 0 0 0,4 0 0 0 0,1 0 0 0 0,0 0 0 0 0,1 0 0 0 0,0 1 0 0 0,-1-1 0 0 0,-8 1 0 0 0,-2 1 64 0 0,-1-1-64 0 0,1 1 0 0 0,-1 1 0 0 0,-7 2 0 0 0,-11 1 0 0 0,-8 3 64 0 0,-5 3-64 0 0,-2 1 0 0 0,5 0 0 0 0,9-2 0 0 0,4-1 0 0 0,0-2 72 0 0,5-1-72 0 0,7-4 88 0 0,6-1-88 0 0,3-2 80 0 0,-4-1-16 0 0,-2-1-64 0 0,1 1 0 0 0,0 0 0 0 0,2 0 0 0 0,-4 0 64 0 0,-7 1-64 0 0,0 1 0 0 0,2 0 0 0 0,-3 1 0 0 0,-7 0 64 0 0,-5 0-64 0 0,-5-1 64 0 0,4 0-64 0 0,6-2 0 0 0,0-2 64 0 0,4-2-64 0 0,6 0 0 0 0,6-1 0 0 0,4 1 0 0 0,4 0 0 0 0,4 1 0 0 0,2 0 0 0 0,2 0 0 0 0,-6 1 0 0 0,-9 0 64 0 0,-1 1-64 0 0,0 1 0 0 0,3 0 0 0 0,4 1 0 0 0,-3-1 0 0 0,2 0 0 0 0,1-1 0 0 0,-3 0 0 0 0,0-2 0 0 0,3-1 0 0 0,1 1 0 0 0,2 0 0 0 0,-3 0 0 0 0,-4-1 0 0 0,-4 0 0 0 0,-2 0 0 0 0,4 0 64 0 0,3 0-64 0 0,6 1 0 0 0,4-1 0 0 0,4 1 0 0 0,1 0 0 0 0,1-1 0 0 0,-1 0 0 0 0,-5-1 0 0 0,-2 0 0 0 0,-1-1 0 0 0,0 1 0 0 0,0 0 0 0 0,-1 0 0 0 0,0 2 0 0 0,0-1 0 0 0,0 0 0 0 0,0 1 0 0 0,1-1 0 0 0,-5 1 0 0 0,0 0 0 0 0,3-1 0 0 0,2 1 0 0 0,3 0 0 0 0,3-1 0 0 0,1 1 0 0 0,1 0 64 0 0,2-1-64 0 0,0 0 0 0 0,1-1 0 0 0,-5 0 0 0 0,-6-3 0 0 0,-1 0 0 0 0,2 0 0 0 0,-4-1 0 0 0,1 1 0 0 0,0-1 0 0 0,-4 1 0 0 0,-8-1 72 0 0,-1 0-8 0 0,3 2-64 0 0,-2 1 96 0 0,-2 0 0 0 0,2 1-32 0 0,5 2-64 0 0,-2 0 64 0 0,2 0-64 0 0,2 2 72 0 0,4 0-72 0 0,2 2 0 0 0,-5-1-96 0 0,-6 0-712 0 0,-8-5-976 0 0,5-1-25239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46:34.426"/>
    </inkml:context>
    <inkml:brush xml:id="br0">
      <inkml:brushProperty name="width" value="0.35" units="cm"/>
      <inkml:brushProperty name="height" value="2.1" units="cm"/>
      <inkml:brushProperty name="color" value="#66CC00"/>
      <inkml:brushProperty name="inkEffects" value="pencil"/>
    </inkml:brush>
  </inkml:definitions>
  <inkml:trace contextRef="#ctx0" brushRef="#br0">2674 200 7711 190074 78051,'1'-3'808'0'0,"1"-2"-808"0"0,2-2 0 0 0,0 0 0 0 0,4-5 0 0 0,2-5 152 0 0,1-4 120 0 0,-1-2 80 0 0,-1 0 104 0 0,-4 4 256 0 0,-3 3-192 0 0,-3 5 16 0 0,-1 2 432 0 0,-2 3-552 0 0,-1 1-8 0 0,0 2 0 0 0,0 0-40 0 0,-1 0 352 0 0,0 1-360 0 0,0 0 48 0 0,-1 0 424 0 0,-1 2-416 0 0,0-1-88 0 0,-1 2-8 0 0,0 1-8 0 0,-1 0 0 0 0,0 1-56 0 0,-3 2 224 0 0,-1 1-240 0 0,-1 1 0 0 0,1 0 0 0 0,0 1 0 0 0,1-1 0 0 0,-1-1-64 0 0,0 1 144 0 0,-1-1-160 0 0,1 0-48 0 0,-3 0 80 0 0,-3 0-96 0 0,1-1 0 0 0,0 0 0 0 0,0-1 0 0 0,-1-1 104 0 0,-5-1 8 0 0,-1 0-104 0 0,0-1 0 0 0,1 0 0 0 0,1 0 0 0 0,-3 1 136 0 0,-3 2 48 0 0,-3 0-48 0 0,1 1-160 0 0,2-1 0 0 0,3 1 0 0 0,3 0-80 0 0,-1 0 80 0 0,-2 2 64 0 0,0-1-144 0 0,2 0 96 0 0,-2 0 48 0 0,-2 0 16 0 0,-1 0-80 0 0,2-1 16 0 0,2 0 0 0 0,3-2 0 0 0,-1 1 72 0 0,1-2-96 0 0,1 0 0 0 0,-3 0 64 0 0,-1 0-72 0 0,0 1 0 0 0,0-1 0 0 0,1 0 0 0 0,-3 0 64 0 0,-1 0-64 0 0,0-1 0 0 0,-2-1 32 0 0,-3-1 32 0 0,1-2-64 0 0,2 1 0 0 0,3-2 0 0 0,3 1 0 0 0,3-1 0 0 0,1 0 0 0 0,1 0 0 0 0,-1 1 0 0 0,0-1 0 0 0,-1 1 0 0 0,0 0 0 0 0,0 1 24 0 0,-1-1 0 0 0,0 0 0 0 0,1 0 0 0 0,-1 0 8 0 0,0-2 8 0 0,0 0 0 0 0,1 0 0 0 0,-1-1-40 0 0,1 0-64 0 0,0 0 88 0 0,-6-1-16 0 0,-4 0-72 0 0,-1 1 0 0 0,0 1 72 0 0,-1-1-8 0 0,-6 1 64 0 0,-8 0 24 0 0,-1 0-64 0 0,2 0 0 0 0,-3 2 72 0 0,2 0-88 0 0,4 2 0 0 0,3 0 0 0 0,5 2-72 0 0,-2-1 72 0 0,-3 1-72 0 0,2-1 0 0 0,3 1-96 0 0,-4-2-496 0 0,1 0 304 0 0,-2-1-1320 0 0,-7-2-1496 0 0,7 0-19319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46:44.398"/>
    </inkml:context>
    <inkml:brush xml:id="br0">
      <inkml:brushProperty name="width" value="0.35" units="cm"/>
      <inkml:brushProperty name="height" value="2.1" units="cm"/>
      <inkml:brushProperty name="color" value="#66CC00"/>
      <inkml:brushProperty name="inkEffects" value="pencil"/>
    </inkml:brush>
  </inkml:definitions>
  <inkml:trace contextRef="#ctx0" brushRef="#br0">4905 1597 7831 207025 72895,'-1'-1'344'0'0,"-1"-2"160"0"0,-2-2-504 0 0,1-1 0 0 0,0 1 0 0 0,0 1 560 0 0,1 1 96 0 0,1 0 16 0 0,-1-1 424 0 0,2-3-376 0 0,1-1-232 0 0,2-3-312 0 0,1 0 32 0 0,0 0-80 0 0,0 1 8 0 0,-1 1 320 0 0,-2 0 248 0 0,-2 0 136 0 0,-2 0 160 0 0,-1-1-48 0 0,-1-1-64 0 0,0 0-128 0 0,2 1-456 0 0,0 1-8 0 0,2 1 0 0 0,1 0-128 0 0,0 2-24 0 0,1 0-8 0 0,0-1 0 0 0,1 1 48 0 0,0-2 200 0 0,0 0-192 0 0,0-1 32 0 0,0 0 256 0 0,0-1-240 0 0,0 0-80 0 0,-1 0-24 0 0,1 2 0 0 0,0-1 0 0 0,0 1-72 0 0,0-1-64 0 0,0 1 96 0 0,0-2-96 0 0,-1 1 104 0 0,-1-1-32 0 0,1 0-8 0 0,-2 0 0 0 0,0 2 96 0 0,0 0 8 0 0,-1 0 8 0 0,0 1 0 0 0,0-1 16 0 0,0-1 208 0 0,0-2-200 0 0,0 0-80 0 0,1 0-24 0 0,-1 1 0 0 0,1-2 0 0 0,1-1-32 0 0,0-1-64 0 0,-1 1 0 0 0,2-2 64 0 0,-1 1-64 0 0,1 0 96 0 0,0-2 40 0 0,0-1-72 0 0,-1 1-64 0 0,0 1 96 0 0,0 1-96 0 0,1-3 96 0 0,0-4-96 0 0,1-1 64 0 0,0-1-64 0 0,2 2 0 0 0,-1 0 0 0 0,1 1 0 0 0,1 1 0 0 0,-1 1 0 0 0,0 1 0 0 0,0 1 0 0 0,1 0 0 0 0,1-2 64 0 0,-1 1-64 0 0,1 0 0 0 0,1-1 0 0 0,1-2 0 0 0,-1-2 0 0 0,1 1 64 0 0,-2 2-64 0 0,-1-1 72 0 0,0-1-8 0 0,1-2 16 0 0,-1 0-80 0 0,-1 2 64 0 0,0 3-64 0 0,0 1 0 0 0,-1 0 0 0 0,1-1 64 0 0,1 1-64 0 0,1 1 0 0 0,-1 2 0 0 0,0 1 0 0 0,0 2 0 0 0,-2 1 0 0 0,0-2 0 0 0,-1-1 64 0 0,0 0-64 0 0,-3 1 0 0 0,0 2 72 0 0,-1 2-72 0 0,-3 0 96 0 0,-1-1 0 0 0,0 2-96 0 0,-1 0 64 0 0,1 1-64 0 0,-1-2 64 0 0,-1 0 16 0 0,0-2 0 0 0,-1 1-80 0 0,1 0 72 0 0,0 2-72 0 0,1 0 0 0 0,1 2 64 0 0,1 1-64 0 0,-1 0 0 0 0,0-1 0 0 0,0 1 0 0 0,0 0 0 0 0,-1 0 64 0 0,-1 1-64 0 0,-1-1 0 0 0,-1 1 0 0 0,-2 0 0 0 0,-4-1 64 0 0,-1-1-64 0 0,-1 0 64 0 0,-1 0 0 0 0,-3-1 0 495 6,-3 0 0-495-6,-3 2 16 0 0,-2 1-16 509-9,0 1 32-509 9,3 1-96 0 0,0 1 64 0 0,-2 1-64 0 0,1 0 0 0 0,1 1 0 0 0,1 1 0 0 0,0 0 72 0 0,-6 1-8 495 3,-2 0-64-495-3,-1-1 64 0 0,-3 1-64 0 0,-1-1 64 0 0,2 0-64 0 0,4 0 0 0 0,3 0 72 571 1,3-1-72-75-1,3 0 0-496 0,-2-1 64 0 0,-5 0-64 0 0,0 0 0 0 0,1 1 0 0 0,3-1 64 0 0,3 0-64 497-1,-2 0 0-497 1,-2 0 0 0 0,-5 1 0 0 0,-3 1 0 0 0,-1 0 0 0 0,2 1 64 0 0,4-1-64 0 0,4-1 0 0 0,2 0 64 0 0,1-1-64 0 0,1 0 0 0 0,-4-1 72 0 0,-5-1 0 0 0,-6-1-72 0 0,-1-2 72 0 0,2 1-72 0 0,4-2 0 0 0,4 1 0 0 0,3 1 64 0 0,4-1-64 0 0,-2 1 0 0 0,1-1 0 0 0,0 0 0 0 0,1 1 0 0 0,2 0 0 0 0,0 0 0 0 0,1 1 0 0 0,-4-1 0 0 0,0 1 0 0 0,0 0 0 0 0,0 1 0 0 0,1-1 0 0 0,-4 0 0 0 0,-2 0 0 0 0,2 1 0 0 0,1-1 0 0 0,2 0 0 542 2,2 2 0-542-2,0-1 0 0 0,1 0 0 0 0,1-1 0 0 0,-1 1 0 0 0,-2-1 64 0 0,-4 0-64 0 0,-2 0 0 0 0,0 0 72 0 0,-2 1-72 0 0,0-1 64 0 0,2 1-64 0 0,3 0 0 0 0,3 0 0 0 0,0-1 0 0 0,-2 1 0 0 0,2-1 0 0 0,2 0 0 0 0,2 1 0 0 0,1-1 0 0 0,1-2 0 0 0,-4 0 0 0 0,1-1 0 0 0,-1 0 0 0 0,1 0 64 0 0,1 1-64 0 0,0 1 0 0 0,1 0 0 0 0,0 0 0 0 0,0 0 0 0 0,0 1 0 0 0,-1 1 0 0 0,0 0 0 0 0,0 0 0 0 0,-5 1 0 0 0,-4 0 0 0 0,-1 0 0 0 0,1 0 0 0 0,3 0 0 0 0,1 1 0 0 0,2 0 0 0 0,0 0 0 0 0,1-1 0 0 0,0 1 0 0 0,-1 0 0 0 0,0 0 0 0 0,-1 0 0 0 0,-2 0 0 0 0,-4 0 0 0 0,-6 1 0 0 0,-6 0 0 0 0,-2 1 0 0 0,-2 0 0 0 0,5-1 0 0 0,5 0 0 0 0,5-1 0 0 0,5 0 0 0 0,4-1 0 0 0,2-1 0 0 0,2 1 0 0 0,1-1 0 0 0,-3 0 0 0 0,-2-1 0 0 0,0 1 0 0 0,0-1 0 0 0,1 0 0 0 0,-1 0 0 0 0,1 1 0 0 0,1 0 0 0 0,1 0 0 0 0,0 1 0 0 0,-2 0 0 0 0,-3-1 0 0 0,-1 1 0 0 0,2 0 0 0 0,1 1 0 0 0,1 0 0 0 0,1-1 0 0 0,1 1 0 0 0,-1 0 0 0 0,2 1 0 0 0,0-2 0 0 0,2 0 0 0 0,-1 0 0 0 0,0 0 0 0 0,-4 0 0 0 0,-2-1 0 0 0,-2 0 0 0 0,2 1 0 0 0,1-1 0 0 0,2 1 0 0 0,1-1 0 0 0,-1 1 0 0 0,-2-1 0 0 0,0 1 0 0 0,1-1 0 0 0,-1 1 0 0 0,0 0 0 0 0,-1 0 0 0 0,-1-1 0 0 0,0 1 0 0 0,2 0 0 0 0,3 0 0 0 0,1 1 0 0 0,3-1 0 0 0,-1 1 0 0 0,-1-1 0 0 0,-1 0 0 0 0,1-1 0 0 0,-1 1 0 0 0,2-1 0 0 0,-1 1 0 0 0,1 0 0 0 0,1 1 0 0 0,1-1 0 0 0,-2 1 0 0 0,1-1 0 0 0,0 1 0 0 0,1 0 0 0 0,-1 0 0 0 0,-1 0 0 0 0,0 0 0 0 0,1 1 0 0 0,1 0 0 0 0,1-1 0 0 0,-2 1 0 0 0,-2-2 0 0 0,0 0 0 0 0,-1 0 0 0 0,0 0 0 0 0,0-1 0 0 0,1 1 0 0 0,0-1 0 0 0,1 1 0 0 0,0 0 0 0 0,0 0 0 0 0,1 0 0 0 0,0 0 0 0 0,0 1 0 0 0,2-1 0 0 0,0 0 0 0 0,2 0 0 0 0,-2 0 0 0 0,1 0 0 0 0,1 0 0 0 0,0 0-64 0 0,0-1 64 0 0,0 1 0 0 0,1 0 0 0 0,1 0 0 0 0,-1 0 0 0 0,1 1 0 0 0,0 0 0 0 0,0 0 0 0 0,0 0 0 0 0,1-1 0 0 0,0 1 0 0 0,-1-1 0 0 0,0 1 0 0 0,1 0 0 0 0,-1-1 0 0 0,1 1 0 0 0,-1 0 0 0 0,2 0 0 0 0,0 0 0 0 0,1 1 0 0 0,0 0 0 0 0,1-1 0 0 0,1 1 0 0 0,0 0-64 0 0,0 0 64 0 0,0 0 0 0 0,0 1-64 0 0,0 0 64 0 0,-1 1 0 0 0,0 0 0 0 0,0 0 0 0 0,0-1 0 0 0,-1 0 0 0 0,1 0 0 0 0,-1 0 0 0 0,1-1 0 0 0,-1 1 0 0 0,1 1 0 0 0,1 2 0 0 0,0 0-64 0 0,1 1 64 0 0,1 0 0 0 0,0 0 0 0 0,0-1-64 0 0,0 0 64 0 0,1 1 0 0 0,-1-1 0 0 0,0 1 0 0 0,-1-1 0 0 0,0 0-64 0 0,0 1 64 0 0,-1 1 0 0 0,-1 2 0 0 0,1 1 0 0 0,0 0 0 0 0,1 2 0 0 0,1 1 0 0 0,2 0 0 0 0,1 0 0 0 0,0-1 0 0 0,0-1 0 0 0,1 2-64 0 0,0 2 64 0 0,-1 0-64 0 0,0-1 64 0 0,-2-2 0 0 0,0-2 0 0 0,-1-1 0 0 0,-1-1 0 0 0,1-1 0 0 0,-1 1 0 0 0,1 1 0 0 0,0 0 0 0 0,1 0 0 0 0,0 0 0 0 0,1 3-64 0 0,0 1 64 0 0,1 0 0 0 0,1 2 0 0 0,1 2 0 0 0,-1-2 0 0 0,0 0 0 0 0,0-1 0 0 0,-1-1 0 0 0,0 0 0 0 0,0 0 0 0 0,0 0 0 0 0,1 1 0 0 0,1 1-64 0 0,-1-1 64 0 0,0-1 0 0 0,0 0 0 0 0,-1 2 0 0 0,0 1 0 0 0,-2 0 0 0 0,0 2 0 0 0,-1 0 0 0 0,0-1 0 0 0,-1-1 0 0 0,-2-1 0 0 0,1 2 0 0 0,1 2 0 0 0,0 0 0 0 0,0 0 0 0 0,2 3-64 0 0,1 4-32 0 0,2 4 0 0 0,0 3 16 0 0,1-2 0 0 0,0-4 80 0 0,0-3 0 0 0,0-3 0 0 0,1-2 0 0 0,2 2 0 0 0,0 1-64 0 0,1-2 64 0 0,2 1 0 0 0,4 2-64 0 0,4 1 64 0 0,1-2 0 0 0,-1-2 0 0 0,1-3 0 0 0,-2-2 0 0 0,3-1-64 0 0,1-1 64 0 0,-1-1 0 0 0,3-1 0 0 0,4-1 0 0 0,2 0-64 0 0,-1-3 0 0 0,-3-1 64 0 0,-4-1-64 0 0,-4-3 64 0 0,-1 0-72 0 0,0 0 72 0 0,-2-1 0 0 0,1 1 0 0 0,0-1 0 0 0,-1 0 0 0 0,2-1 0 0 0,0 0 0 0 0,1 0 0 0 0,2-2 0 0 0,0-1 0 0 0,0-1 0 0 0,2-2 0 0 0,1 0 0 0 0,-1 0-64 0 0,3-1 64 0 0,-1 1 0 0 0,-1 0 0 0 0,3 0 0 0 0,1 2 0 0 0,0 1 0 0 0,5 1 0 0 0,2 2 0 0 0,2 2 0 0 0,-1 0 0 0 0,0 2 0 0 0,5 0-64 0 0,1 2 64 0 0,0-1 0 0 0,3-1 0 0 0,-1 0 0 0 0,-2-3 0 0 0,-2 0 0 0 0,-1-3 0 0 0,-2 1 0 0 0,0-1 0 0 0,-1-1 0 0 0,0 1 0 0 0,0 0 0 0 0,0 0 0 0 0,1 0 0 0 0,-1 1 0 0 0,8 1 0 0 0,8 0 0 0 0,2 0 0 0 0,-1 1 0 0 0,2 2-120 0 0,4 1-88 0 0,4 3-1456 0 0,-1 1-184 0 0,-12 0-21615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46:46.823"/>
    </inkml:context>
    <inkml:brush xml:id="br0">
      <inkml:brushProperty name="width" value="0.35" units="cm"/>
      <inkml:brushProperty name="height" value="2.1" units="cm"/>
      <inkml:brushProperty name="color" value="#66CC00"/>
      <inkml:brushProperty name="inkEffects" value="pencil"/>
    </inkml:brush>
  </inkml:definitions>
  <inkml:trace contextRef="#ctx0" brushRef="#br0">2815 1261 3679 203343 71090,'-1'0'328'0'0,"-1"0"-264"0"0,0 1-64 0 0,-2 1 0 0 0,1 0 656 0 0,0 1 912 0 0,0 1-568 0 0,0 2-848 0 0,-1 3-56 0 0,0 1-32 0 0,0-1 0 0 0,0-1-64 0 0,0-1 288 0 0,-1-2 288 0 0,0-1-288 0 0,0 0 360 0 0,0-1 816 0 0,-1-1 24 0 0,1 0 0 0 0,1-1-336 0 0,1 1-496 0 0,0 0-64 0 0,1 0-336 0 0,0-1 0 0 0,1 0 336 0 0,1-1 112 0 0,0-1-352 0 0,0-1 72 0 0,1-1 472 0 0,0-1-448 0 0,1-2-128 0 0,2-1 256 0 0,1-2-288 0 0,1 0-136 0 0,0-1-32 0 0,1 1-8 0 0,0-3 72 0 0,1 0-120 0 0,-1-2 0 0 0,0-2 112 0 0,-1-1-56 0 0,-1 0 0 0 0,-2-3 160 0 0,-1 0-104 0 0,-1-1 0 0 0,-3-1 192 0 0,-1-4 32 0 0,-1-2-40 0 0,-1-2-72 0 0,1 2-144 0 0,1 4-48 0 0,0 1 88 0 0,2 3-96 0 0,1 2 8 0 0,1 3 0 0 0,0 1 0 0 0,1 2 0 0 0,1 1-96 0 0,0-2 80 0 0,1-1 0 0 0,1-1-80 0 0,1 0 0 0 0,1 0 0 0 0,1-4 0 0 0,4-4 0 0 0,2-3 0 0 0,1-4 0 0 0,1 1 0 0 0,-4 3 0 0 0,-1 0 64 0 0,-3-1-64 0 0,-4-1 72 0 0,-2-2-72 0 0,-2 0 72 0 0,-2 4-72 0 0,-1 0 88 0 0,0 1-88 0 0,-1 3 80 0 0,0 2-80 0 0,0 1 64 0 0,0 0-64 0 0,0-3 72 0 0,0-4-72 0 0,1 1 0 0 0,-1 2 0 0 0,0 0 0 0 0,-2 2 0 0 0,-2 3 0 0 0,0 3 0 0 0,0 3 0 0 0,-1 3 64 0 0,-2 2 0 0 0,-1 1-64 0 0,-1 1 0 0 0,0 1 64 0 0,0 1-64 0 0,-3 0 0 0 0,-1 1 0 0 0,0-1 0 0 0,1 1 0 0 0,1-1 0 0 0,0-1 0 0 0,2 0 0 0 0,1 0 0 0 0,0-1 0 0 0,0-1 0 0 0,0 0 64 0 0,-4 1-64 0 0,-3-2 0 0 0,-4 2 0 0 0,-3 0 0 0 0,1 1 0 0 0,1 1 0 0 0,2 3 0 0 0,1 0 64 0 0,1 2-64 0 0,-2 0 0 0 0,-5 1 0 0 0,-9 2 0 0 0,-3 0 0 0 0,-2 0 0 0 0,2 0 0 0 0,1 0 64 0 0,-2 0-64 0 0,0-1 64 513-4,2-1-64-513 4,2-1 96 0 0,1-1-96 0 0,2-1 96 0 0,2 0-32 0 0,1-2-64 0 0,1 1 96 0 0,-6-2-32 0 0,-5 0 8 0 0,-1 0-72 0 0,2 0 0 0 0,-3 0 0 0 0,-5 0 64 486-2,-6-1-64-486 2,-2 0 0 0 0,4 0 0 0 0,4-1 0 0 0,5 1 0 0 0,4 0 0 0 0,4-1 0 0 0,-1 0 0 0 0,0-1 0 0 0,1-1 0 0 0,2 1 0 0 0,0 0 0 0 0,-1 1 0 0 0,-6 0 0 0 0,0 1 0 0 0,3 1 0 0 0,0 2 0 0 0,2 0 0 0 0,4 0 0 0 0,-2 1 0 0 0,-5 0 0 0 0,-3-1 0 0 0,0 1 0 499 5,2-1 0-499-5,4 1 0 0 0,3-1 0 0 0,2 1 0 0 0,2 0 0 0 0,2 0 0 0 0,3 0 0 0 0,-3 0 0 0 0,0 1 0 0 0,0 1 0 0 0,2 1 0 0 0,0 0 0 0 0,2 0 0 0 0,0 0 0 0 0,-1 1 0 0 0,1 0 0 0 0,-4 2 0 0 0,0 1 0 0 0,1 1 0 0 0,-1 0 0 0 0,1 1 0 0 0,1 0 0 0 0,2 1 0 0 0,1 1 0 0 0,2-1 0 0 0,2 2 0 0 0,0 1-64 0 0,3-1 64 0 0,2 0 0 0 0,2-1 0 0 0,0 3 0 0 0,1 0 0 0 0,1 0 0 0 0,0 2-64 0 0,1 1 64 0 0,1 0 0 0 0,1 0 0 0 0,1 0 0 0 0,1 3-64 0 0,1 0 64 0 0,1 2 0 0 0,-1 2 0 0 0,1 2-64 0 0,-1 0 64 0 0,1 0 0 0 0,0-1 0 0 0,0 5 0 0 0,1 4 0 0 0,1 6 0 0 0,1 5 0 0 0,2 6-64 0 0,2-1 64 0 0,1-3 0 0 0,-1-5 0 0 0,0-4 0 0 0,-2-3 0 0 0,0-3 0 0 0,-2-3 0 0 0,0 0 0 0 0,-3 3 0 0 0,-1 4 0 0 0,-2 1 0 0 0,-1-3 0 0 0,-2 0 0 0 0,1-3 0 0 0,0-3 0 0 0,0-4 64 0 0,2-3-64 0 0,0-3 0 0 0,2-1 0 0 0,0 0 0 0 0,1 2 0 0 0,2 2 0 0 0,2 0 0 0 0,3 0 0 0 0,3-1 0 0 0,3-1-64 0 0,1-3 64 0 0,4-1 0 0 0,2-2 0 0 0,2-1 0 0 0,8 0-64 0 0,9 1 64 0 0,8 0 0 0 0,-1-1-64 0 0,-3-3 64 0 0,6-1 0 0 0,1 0 0 0 0,1-3 0 0 0,5 0 0 0 0,10 0 0 0 0,7-2 0 0 0,-2 0 0 0 0,-6-1 0 0 0,1-2 0 0 0,-3-1 0 0 0,-4-2 0 0 0,3 1 0 0 0,-1-1-64 0 0,-3-1 64 0 0,-1 0 0 0 0,-2 1 0 0 0,0-1 0 0 0,0 0 0 0 0,0 1 0 0 0,0-1 0 0 0,9-2 0 0 0,2 0 0 0 0,-1-2 0 0 0,-4 1 0 0 0,-4 0 0 0 0,3-1 0 0 0,-1 0 0 0 0,-5 0 0 0 0,-6 0 0 0 0,-4 0 0 0 0,-5 2 0 0 0,-2 0 0 0 0,0 2 0 0 0,-2 2 0 0 0,-3 0 0 0 0,-3 2 0 0 0,-3 0-64 0 0,-2 0 64 0 0,5 3-1968 0 0,5 0-12528 0 0,-4 0 4385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47:06.875"/>
    </inkml:context>
    <inkml:brush xml:id="br0">
      <inkml:brushProperty name="width" value="0.35" units="cm"/>
      <inkml:brushProperty name="height" value="2.1" units="cm"/>
      <inkml:brushProperty name="color" value="#66CC00"/>
      <inkml:brushProperty name="inkEffects" value="pencil"/>
    </inkml:brush>
  </inkml:definitions>
  <inkml:trace contextRef="#ctx0" brushRef="#br0">6002 341 919 201969 77144,'0'-1'0'0'0,"-2"0"80"0"0,0-3-80 0 0,-2-2 784 0 0,1 1 1096 0 0,1-1-640 0 0,-1-2-976 0 0,0-2-56 0 0,0 2-120 0 0,0 0 0 0 0,0 3 0 0 0,1 1-88 0 0,-1 2 64 0 0,2 1 0 0 0,0-1 32 0 0,2-2 112 0 0,1-3 112 0 0,1-3 112 0 0,2-2 168 0 0,0-1 88 0 0,0 0 128 0 0,-2 4-408 0 0,0 2 80 0 0,-2 3 536 0 0,-1 3-24 0 0,-1 3-24 0 0,0 2-104 0 0,-1 0-520 0 0,0-1 0 0 0,0-1 0 0 0,-1 1-48 0 0,0-2 272 0 0,0-1-288 0 0,0 0-8 0 0,0 1-8 0 0,1 1 0 0 0,0 0 0 0 0,0 0-128 0 0,0 0-24 0 0,0 0-8 0 0,0 0 0 0 0,0-1-112 0 0,0-1 88 0 0,-1-1-8 0 0,0 0 0 0 0,0 0 0 0 0,-1 0 0 0 0,-2 0 0 0 0,-1 1 80 0 0,-3 0 208 0 0,-4 1 88 0 0,-2 0 128 0 0,-3 0-8 0 0,0 1-304 0 0,2-1 0 0 0,0 1 112 0 0,0 2-232 0 0,0 1-80 0 0,2 1-72 0 0,0 1 0 0 0,0 0 0 0 0,1 0 0 0 0,-2 0 0 0 0,-4 0 0 0 0,1 0 0 0 0,-1-2 0 0 0,1-2 0 0 0,1 0 144 0 0,-1-2 176 0 0,-1-2-160 0 0,0 0 104 0 0,2-1 24 0 0,0 0 8 0 0,1 0 0 0 0,2 0-80 0 0,-1 0 168 0 0,1 0-192 0 0,1 0-120 0 0,1 0-72 0 0,0-1 80 0 0,2 1-80 0 0,0-1 64 0 0,-1 1-64 0 0,-1 0 0 0 0,-1 2 0 0 0,0 0 0 0 0,0 0 0 0 0,0 1 0 0 0,-1 1 0 0 0,0-1 0 0 0,0 1 0 0 0,0 1 0 0 0,0-1 0 0 0,0 1 0 0 0,-1 0 0 0 0,-1 0 0 0 0,-1 0 104 0 0,0-2-24 0 0,-2 0-8 0 0,-2-1 0 0 0,0 0 40 0 0,1-1 8 0 0,-1-1 0 0 0,2 0 0 0 0,1-1 8 0 0,0 0 0 0 0,2-1 0 0 0,0 0 0 0 0,1 0-40 0 0,-3 0 72 0 0,0-1-80 0 0,0 1-16 0 0,1-1-64 0 0,2 1 96 0 0,2 0-32 0 0,0 0-64 0 0,-1 0 72 0 0,-2-1-72 0 0,-1 0 64 0 0,2 1-64 0 0,0-1 0 0 0,2 2 0 0 0,1 0 0 0 0,1 0 0 0 0,-1 1 0 0 0,0-1 0 0 0,0 1 0 0 0,-2-1 0 0 0,-2 0 0 0 0,-1 0 0 0 0,-2 1 0 0 0,1 0 0 0 0,1 1 0 0 0,1 0 72 0 0,2 1-72 0 0,2 0 96 0 0,1 0-96 0 0,2 0 96 0 0,-1-1 0 0 0,1-1-96 0 0,1 1 96 0 0,2-1-96 0 0,-1 0 88 0 0,2 0-88 0 0,-1 0 80 0 0,-1-1-16 0 0,0 0-64 0 0,0 0 0 0 0,1 1 72 0 0,-1 0-72 0 0,0 0 80 0 0,-3 0 0 0 0,0-1-16 0 0,0 0-64 0 0,0 0 64 0 0,0 0-64 0 0,0 0 0 0 0,1 1 0 0 0,1-1 0 0 0,0 0 0 0 0,1 0 0 0 0,-2 0 0 0 0,0 1 0 0 0,1-1 0 0 0,-1 1 0 0 0,0 0 0 0 0,0 0 0 0 0,0 1 0 0 0,-1-1 0 0 0,-1 1 0 0 0,-1 1 0 0 0,-1-1 0 0 0,-1 1 0 0 0,1 1 0 0 0,-4 0 64 0 0,-1 2-64 0 0,0-1 0 0 0,1 1 0 0 0,2-1 0 0 0,1 0 64 0 0,1 0-64 0 0,2-1 0 0 0,0 0 0 0 0,-2-1 64 0 0,0 0 0 0 0,0-1-64 0 0,1 1 64 0 0,-1-1-64 0 0,-1 1 64 0 0,-2-1 0 0 0,-1 0 16 0 0,-1 0 0 0 0,3 0-80 0 0,1 0 0 0 0,2 0 72 0 0,2 0-72 0 0,1 0 0 0 0,1 1 0 0 0,-1-1 0 0 0,1 0 64 0 0,0-1-64 0 0,0 0 0 0 0,-1 0 0 0 0,1 0 0 0 0,-2 0 0 0 0,1 0 0 0 0,-1 0 0 0 0,0 0 0 0 0,-1 0 0 0 0,0 0 0 0 0,1 0 0 0 0,-3-1 0 0 0,-2-1 0 0 0,0 1 0 0 0,0-1 0 0 0,1 0 0 0 0,0 1 0 0 0,0 0 0 0 0,-1 0 0 0 0,0 0 0 0 0,-1 0 0 0 0,1 0 0 0 0,1 1 0 0 0,-1-1 0 0 0,0 0 0 0 0,1 0 0 0 0,-2-1 0 0 0,-4 1 0 0 0,0-1 0 0 0,1 0 0 0 0,1 1 0 0 0,2 1 0 0 0,-1 0 0 0 0,1 0 0 0 0,1 0 0 0 0,0 0 0 0 0,2 0 0 0 0,0 1 0 0 0,0 0 0 0 0,0-1 0 0 0,0 1 0 0 0,0 0 0 0 0,0 1 0 0 0,-3-1 0 0 0,-3 1 0 0 0,-5-1 0 0 0,0 0 72 0 0,1 0-72 0 0,3 0 0 0 0,3 0 64 0 0,3 1-64 0 0,1 0 0 0 0,0-1 0 0 0,1 1 64 0 0,0 0-64 0 0,-1-1 0 0 0,0 2 0 0 0,0-1 0 0 0,-1 0 64 0 0,0 0-64 0 0,0-1 0 0 0,1 1 72 0 0,1 0-72 0 0,0 0 0 0 0,0 0 72 0 0,0-1-72 0 0,1 1 0 0 0,-1 0 0 0 0,-1-1 64 0 0,1 1-64 0 0,-1 1 0 0 0,0-1 0 0 0,-1 1 0 0 0,0 0 0 0 0,0 0 0 0 0,-1 1 0 0 0,-3 0 0 0 0,-4 1 0 0 0,-3 0 0 0 0,1-1 0 0 0,-3 1 0 0 0,-3 0 0 0 0,-2 0 0 0 0,1 1 0 0 0,3-1 0 0 0,1 1 0 0 0,3-1 0 0 0,3-1 0 0 0,2 1 0 0 0,3-1 0 0 0,0 0 0 0 0,2-1 0 0 0,-1 0 0 0 0,2-1 0 0 0,-3 2 0 0 0,-5-1 0 0 0,-3 2 0 0 0,-3 0 0 0 0,0 1 0 0 0,2-1 0 0 0,3 0 0 0 0,3 0 0 0 0,-1 0 0 0 0,0 0 0 0 0,0 0 0 0 0,-3-1 0 0 0,-2 0 0 0 0,0-1 0 0 0,-5 0 0 0 0,0-1 0 0 0,0 1 0 0 0,-2 1 0 0 0,0 0 0 0 0,3 0 0 0 0,-2 2 64 0 0,2 1-64 0 0,3 0 0 0 0,0 0 0 0 0,-1 0 0 0 0,2-1 0 0 0,1 0 0 0 0,2-2 0 0 0,2 0 0 0 0,-1-1 0 0 0,0 0 0 0 0,2 0 0 0 0,0 0 0 0 0,0-1 0 0 0,2-1 0 0 0,-1 1 64 0 0,-3-1-64 0 0,0 0 0 0 0,1 0 0 0 0,-2 0 64 0 0,0 0-64 0 0,1 0 0 0 0,-2-1 0 0 0,0 0 0 0 0,-1 0 0 0 0,0 0 0 0 0,0-1 0 0 0,0 0 64 0 0,1 0-64 0 0,-5 0 64 0 0,-6 0 0 0 0,-4 0 0 0 0,-5 1 0 0 0,2 1-64 0 0,4 0 0 0 0,2 1 64 0 0,2 1-64 0 0,4-1 0 0 0,3 0 64 0 0,2-1-64 0 0,-2 0 0 0 0,-1 0 0 0 0,0-1 0 0 0,-4 1 72 0 0,0 1-72 0 0,0 0 80 0 0,-2 0 16 0 0,-2 0-24 0 0,2 1-8 0 0,1 1 0 0 0,1-1 8 0 0,3 0 0 0 0,0-1 0 0 0,2 1 0 0 0,0-1-72 0 0,3 0 0 0 0,1 1 72 0 0,1 0-72 0 0,4 1 0 0 0,1-1-128 0 0,4 0 16 0 0,0-2-1080 0 0,0-3-1424 0 0,3 0-23111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47:08.553"/>
    </inkml:context>
    <inkml:brush xml:id="br0">
      <inkml:brushProperty name="width" value="0.35" units="cm"/>
      <inkml:brushProperty name="height" value="2.1" units="cm"/>
      <inkml:brushProperty name="color" value="#66CC00"/>
      <inkml:brushProperty name="inkEffects" value="pencil"/>
    </inkml:brush>
  </inkml:definitions>
  <inkml:trace contextRef="#ctx0" brushRef="#br0">1789 60 5527 213368 71665,'-3'0'240'0'0,"-6"-2"120"0"0,-9 1-360 0 0,-4 0 848 0 0,1 0 160 0 0,4 0 32 0 0,4 0 8 0 0,1 1-392 0 0,1-1-80 0 0,0 0-8 0 0,-2 0 304 0 0,-1-4-360 0 0,1-1-152 0 0,1-3-192 0 0,-1 0 136 0 0,0 1 200 0 0,1 2-248 0 0,0 1 64 0 0,-1 4 368 0 0,-3 2-96 0 0,-3 3-144 0 0,-4 2 0 0 0,-2 2-224 0 0,1 0 0 0 0,-4 0 216 0 0,-4 0-24 0 0,0-1-208 0 0,1 0 48 0 0,-3-1 288 0 0,0 0-272 0 0,2-2-48 0 0,-1 0 192 0 0,2-1-208 0 0,3 0-72 0 0,-1 0 112 0 0,1-1-128 0 0,1 0 24 0 0,-2 0 160 0 0,-4 1 8 0 0,-1 1-144 0 0,2 0 0 0 0,-2 3 120 0 0,1 1-184 0 0,2 1 0 0 0,2-1 0 0 0,2 0-8 0 0,1-1-8 0 0,1 1 0 0 0,-5-1 160 0 0,-8 1 96 0 0,-8 0 40 0 0,-3-1-168 0 0,2 0 0 0 0,-4 0 192 0 0,-3 1-40 0 0,3 0-184 0 0,5 0-72 0 0,6-1-16 0 0,6-2 0 0 0,6 0 0 0 0,3-1-96 0 0,0 0 64 0 0,-2 0-64 0 0,0-1-128 0 0,4 0 24 0 0,1-1-1024 0 0,2-3-1344 0 0,5-1-19775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47:14.137"/>
    </inkml:context>
    <inkml:brush xml:id="br0">
      <inkml:brushProperty name="width" value="0.35" units="cm"/>
      <inkml:brushProperty name="height" value="2.1" units="cm"/>
      <inkml:brushProperty name="color" value="#66CC00"/>
      <inkml:brushProperty name="inkEffects" value="pencil"/>
    </inkml:brush>
  </inkml:definitions>
  <inkml:trace contextRef="#ctx0" brushRef="#br0">5139 256 13071 201591 79584,'-2'0'576'0'0,"-2"-2"128"0"0,-3-1-568 0 0,-1-2-136 0 0,-1 0 0 0 0,2-2-160 0 0,2-1-304 0 0,3-2 224 0 0,1-2 56 0 0,4-7-152 0 0,1-4 168 0 0,3 0 16 0 0,0 1 8 0 0,-1 3 0 0 0,1 1 0 0 0,-1 2 144 0 0,-1 4 0 0 0,0 1 0 0 0,-2 3 0 0 0,-2 1 0 0 0,1 2 0 0 0,-1 0 0 0 0,-1 0 608 0 0,1 2 144 0 0,-1 0 32 0 0,0 0 8 0 0,1 2-280 0 0,-1 1 384 0 0,0 1-456 0 0,0 2 8 0 0,-1 1 464 0 0,1 3-104 0 0,-2 2-488 0 0,1 1 0 0 0,-1 1 0 0 0,-1 0-112 0 0,0 3 152 0 0,-2 1-184 0 0,0 0-80 0 0,-2 0 48 0 0,-1 0-72 0 0,-1-1-72 0 0,-3-3 0 0 0,0 0 0 0 0,-1-2 240 0 0,-1 0 32 0 0,1 0 8 0 0,0-1 0 0 0,0 1 32 0 0,-2 2 328 0 0,-2 3-152 0 0,-1 1-344 0 0,1-1-8 0 0,1-1 0 0 0,1-1-136 0 0,1-2 0 0 0,-1-1 64 0 0,-4 1-64 0 0,-2-1 0 0 0,-2-1 64 0 0,-4 0 8 0 0,-1 0-8 0 0,1-1-64 0 0,-3 0 224 0 0,1-1-96 0 0,3 0 0 0 0,2-2 0 0 0,2 0-64 0 0,4-1-64 0 0,1-1 88 0 0,2 0-88 0 0,1-1 0 0 0,1-1 0 0 0,1-1 0 0 0,-4 0 0 0 0,-1-2 0 0 0,-1-1 0 0 0,-3-1 64 0 0,-1-2-64 0 0,1 1 72 0 0,0-1-72 0 0,2 1 112 0 0,0 0-24 0 0,1 1-8 0 0,-2 0 72 0 0,-5-1-8 0 0,-2-1-72 0 0,0 0-72 0 0,2 1 0 0 0,3 1 0 0 0,2 1 0 0 0,0 0 0 0 0,-1 0 0 0 0,1 1 0 0 0,0 0 0 0 0,0 1 0 0 0,0 1 0 0 0,-1-1 0 0 0,0 1 0 0 0,0 0 0 0 0,-1 0 0 0 0,0 0 64 0 0,-5 2-64 0 0,0-1 64 0 0,0 1-64 0 0,2 0 80 0 0,1 0-80 0 0,3 1 80 0 0,0 0-80 0 0,-1 0 0 0 0,0 0 0 0 0,3-1 0 0 0,-2 1 64 0 0,-3-1-64 0 0,-2-1 0 0 0,-3-1 0 0 0,-3 1 0 0 0,-3-1 0 0 0,-2 2 64 0 0,-3 1 8 0 0,3 2-72 0 0,4 1 80 0 0,3 1-80 0 0,5-1 64 0 0,1 1-64 0 0,1 0 0 0 0,-4 0 0 0 0,-2 0 64 0 0,-1 0-64 0 0,-4 0 0 0 0,-6 1 0 0 0,-4-2 64 0 0,2 0-64 0 0,4-1 0 0 0,4-2 0 0 0,4 0 80 0 0,4-1-80 0 0,3 1 80 0 0,1-2-80 0 0,2 1 72 0 0,-1-1-72 0 0,1 1 64 0 0,-5 0-64 0 0,-4 0 64 0 0,-6 0-64 0 0,0 0 0 0 0,1-2 0 0 0,3 0 0 0 0,3-2 0 0 0,3 0 0 0 0,0-1 0 0 0,-2-1 0 0 0,-3 0 0 0 0,0 0 64 0 0,-1 0-64 0 0,-1 1 0 0 0,-1 0 0 0 0,0 2 0 0 0,0 0 64 0 0,0 1-64 0 0,0 1 96 0 0,2 0-96 0 0,1 1 96 0 0,2 0-96 0 0,1 1 64 0 0,3 0-64 0 0,0 0 64 0 0,2 0-64 0 0,-3-1 0 0 0,-1 0 0 0 0,0-1 0 0 0,2 0 0 0 0,0-1-64 0 0,0 0 64 0 0,0 0 0 0 0,1 0-88 0 0,-2 0 88 0 0,1 0-64 0 0,-1 0 64 0 0,1 1 0 0 0,-2 0 0 0 0,1 0 0 0 0,-2 1 0 0 0,-2 0 0 0 0,-2-1 64 0 0,0 1-64 0 0,-2-1 0 0 0,2 1 72 0 0,0 0-72 0 0,0 1 0 0 0,2 0 64 0 0,2 0-64 0 0,0 1 0 0 0,2 0 0 0 0,0-1 0 0 0,0 2 0 0 0,1-1 0 0 0,0 1 0 0 0,-1 0 64 0 0,-4 1-64 0 0,-3 1 0 0 0,1 0 0 0 0,0-2 64 0 0,1 1-64 0 0,1 0 0 0 0,2-1 80 0 0,-3 0-16 0 0,1 0-64 0 0,1-2 64 0 0,-2 0-64 0 0,1-1 64 0 0,-1 0-64 0 0,-3-2 0 0 0,-1 0 64 0 0,1 0-64 0 0,1-1 64 0 0,2 1-64 0 0,0 0 64 0 0,2-1-64 0 0,0 1 96 0 0,1 0-96 0 0,0-1 96 0 0,0 1-32 0 0,1-1 0 0 0,-1 0 0 0 0,-5 0 88 0 0,-7 0 24 0 0,-6 0-8 0 0,-2 1-88 0 0,5-1 0 0 0,3 1 0 0 0,7 0-80 0 0,4-1 0 0 0,4 0 0 0 0,1-1-216 0 0,-1-1-288 0 0,-3-6-10720 0 0,-1-2 4928 0 0,5 0-4783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37:44.285"/>
    </inkml:context>
    <inkml:brush xml:id="br0">
      <inkml:brushProperty name="width" value="0.1" units="cm"/>
      <inkml:brushProperty name="height" value="0.1" units="cm"/>
      <inkml:brushProperty name="color" value="#E71224"/>
    </inkml:brush>
  </inkml:definitions>
  <inkml:trace contextRef="#ctx0" brushRef="#br0">1017 7 12207 0 0,'-9'-2'244'0'0,"0"0"0"0"0,0 1-1 0 0,0 0 1 0 0,0 1 0 0 0,0 0-1 0 0,-10 1 1 0 0,-11 0 354 0 0,5 1 251 0 0,0 0 0 0 0,-1 2 1 0 0,1 1-1 0 0,-27 9 0 0 0,-24 5 1425 0 0,-96 30 673 0 0,82-20-2118 0 0,57-19-643 0 0,-110 29 261 0 0,115-32-830 0 0,-1-3-1 0 0,0 0 1 0 0,-31-1 0 0 0,56-3 225 0 0,-39 0-2184 0 0,14-2-3504 0 0,5 0-876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47:22.859"/>
    </inkml:context>
    <inkml:brush xml:id="br0">
      <inkml:brushProperty name="width" value="0.35" units="cm"/>
      <inkml:brushProperty name="height" value="2.1" units="cm"/>
      <inkml:brushProperty name="color" value="#66CC00"/>
      <inkml:brushProperty name="inkEffects" value="pencil"/>
    </inkml:brush>
  </inkml:definitions>
  <inkml:trace contextRef="#ctx0" brushRef="#br0">7171 1549 1839 183811 79437,'-1'0'160'0'0,"1"1"-160"0"0,-1 2 432 0 0,0-1 544 0 0,1 1-544 0 0,0-2-816 0 0,0 0 368 0 0,-1-1 568 0 0,1-2 280 0 0,0 0 384 0 0,-1 0-600 0 0,0 1 216 0 0,1-1 912 0 0,1 2-384 0 0,-1 0-952 0 0,1 2-24 0 0,0 0 184 0 0,1 1-304 0 0,1-1-40 0 0,-1 2-64 0 0,1-1 48 0 0,-2 1 80 0 0,0 0 104 0 0,-2 1 144 0 0,0 2 24 0 0,-1 0-264 0 0,0 0 0 0 0,1 0 296 0 0,-1 0-296 0 0,2-2 0 0 0,0 1 288 0 0,1-2-24 0 0,0 0-280 0 0,0 0-56 0 0,0-1 192 0 0,1 0-208 0 0,0 0-40 0 0,0-1 152 0 0,1 1-160 0 0,0-1-40 0 0,1 1 88 0 0,0-1-104 0 0,0 0 8 0 0,0 0 0 0 0,-1 0 0 0 0,0-1 160 0 0,1 0 56 0 0,0 0-160 0 0,0-1-40 0 0,-1 0-16 0 0,-1 0 0 0 0,1-1 0 0 0,-1 0-8 0 0,0-1 104 0 0,1-1-104 0 0,-1-1 16 0 0,1-1 120 0 0,0-2-120 0 0,1 0-8 0 0,0-2 112 0 0,1-2-112 0 0,0 0-16 0 0,1 0-8 0 0,-1 0 0 0 0,0 1 0 0 0,0-1-88 0 0,1-2 80 0 0,1 0 0 0 0,0 0-80 0 0,0-1 96 0 0,1 0 0 0 0,0 0-32 0 0,0-1-64 0 0,-1 0 96 0 0,0-1-32 0 0,1-1 24 0 0,0 0 0 0 0,1-2 0 0 0,0-5 80 0 0,1 0-88 0 0,-1 0 0 0 0,0-2 440 0 0,-2 0-8 0 0,0 1 8 0 0,-2-2 136 0 0,-2-2-592 0 0,-2-4-376 0 0,-1-3-504 0 0,-1 1 392 0 0,0 4 424 0 0,0 4 168 0 0,1 5-8 0 0,-1 2 0 0 0,-1 2-32 0 0,1 2 0 0 0,0 1-8 0 0,-1 1 0 0 0,1 1-120 0 0,0-2 88 0 0,-2-2-8 0 0,0-5-80 0 0,0-5 0 0 0,-2-4 0 0 0,0 1 0 0 0,0 3 0 0 0,-1 3 0 0 0,0 3 0 0 0,0 2 0 0 0,-1 2 0 0 0,-2-4 64 0 0,-1 1-64 0 0,0 0 0 0 0,-2-2 64 0 0,-1-2 120 0 0,-2 0-56 0 0,2 2 0 0 0,0 1 112 0 0,0 0-16 0 0,1 3-112 0 0,2 2-48 0 0,1 2 24 0 0,1 2-88 0 0,2 1 64 0 0,1 1-64 0 0,1 1 0 0 0,0 0 0 0 0,-1 1 0 0 0,0-1 0 0 0,0 0 0 0 0,-3-1 0 0 0,-4-1 0 0 0,-3 0 0 0 0,0 0 72 0 0,-2 2-72 0 0,0 1 0 0 0,-1 2 72 0 0,0 0-72 0 0,1 2 0 0 0,1 0 0 0 0,0 0 64 0 0,1-1-64 0 0,0 0 0 0 0,0-1 0 0 0,-3-2 0 0 0,-4-1 64 0 0,-1 0-64 0 0,0-1 0 0 0,2 2 0 0 0,2 1 72 0 0,0 0-72 0 0,2 2 0 0 0,0 1 0 0 0,-1 0 0 0 0,-1 1 64 0 0,-1 0-64 0 0,-6-1 0 0 0,-2 0 0 0 0,-1 1 0 0 0,1-1 0 0 0,-1 0 0 0 0,2 0 0 0 0,0 0 0 0 0,-5 1 0 0 0,0 0 0 0 0,0 0 0 0 0,1 1 0 0 0,2 1 0 0 0,1 0 0 0 0,1 0 0 0 0,1 1 0 0 0,-1 0 0 0 0,-5 0 0 0 0,-3-1 0 0 0,0 0 0 0 0,0-1 0 0 0,3 1 0 0 0,-3-2 0 0 0,-1-1 0 0 0,2-1 0 0 0,0 0 64 0 0,2 1-64 0 0,-1-1 0 0 0,0 0 0 0 0,1 0 0 0 0,1 1 0 0 0,-6-1 64 481-6,-7-1-64-481 6,-6 1 0 0 0,-6-2 0 0 0,-3 2 0 0 0,4 0 0 0 0,7 2 0 539 2,7 1 0-539-2,4 0 0 0 0,2 0 0 0 0,2 1 0 0 0,1-1 0 0 0,0 0 0 0 0,-5 1 0 539 2,-4-1 0-539-2,0 1 0 486 1,0 0 0-486-1,0 0 0 0 0,0 2 0 0 0,0-1 0 0 0,1 2 0 0 0,0-1 0 0 0,-5 2 0 0 0,-2 0 0 0 0,1 0 0 0 0,-2 2 0 0 0,-4 0 0 539 0,-5 1 0-539 0,-3 0 0 0 0,5 0 0 0 0,6-1 0 0 0,5-1 0 0 0,5-2 0 486 0,3 0 0-486 0,0 0 0 0 0,1-1 0 0 0,-1 0 0 0 0,0 1 0 0 0,-1-1 0 539-3,0 1 0-539 3,0 0 0 0 0,1 0 0 0 0,1 0 0 0 0,-4 1 0 0 0,-4 0 0 0 0,-8 0 0 0 0,1-1 64 0 0,3 1-64 0 0,5-2 72 0 0,5 0-72 0 0,-1-1 80 0 0,2-1-16 0 0,3 1-64 0 0,3-1 64 0 0,1 1-64 0 0,1-1 0 0 0,1 0 0 0 0,0 0 0 0 0,-1 0 0 0 0,1 0 0 0 0,0-1 0 0 0,0 1 0 0 0,0 0 0 0 0,-4 0 0 0 0,-4-1 0 0 0,0 0 0 0 0,1 1-72 0 0,4-1 72 0 0,2 0 0 0 0,2 0 0 0 0,2 0 0 0 0,-3 0 0 0 0,-4-1 0 0 0,-5-1 0 0 0,-4 0 0 0 0,-4-1 0 0 0,-1-1 64 0 0,0 0-64 0 0,-2 0 0 0 0,-2 0 0 0 0,-2 0 64 0 0,4 1-64 0 0,5 1 0 0 0,6 1 0 0 0,5 1 0 0 0,-1 0 64 0 0,3 0-64 0 0,2 0 0 0 0,2 0 0 0 0,2 0 0 0 0,1 1 0 0 0,1 2 0 0 0,0-1 0 0 0,0 1 0 0 0,0 1 0 0 0,0 0 0 0 0,-1 0 0 0 0,0 0 0 0 0,0 1 0 0 0,0-1 0 0 0,-4 1 0 0 0,-1 0 0 0 0,1-1 0 0 0,-3 1 0 0 0,-3-1 0 0 0,-5 0 0 0 0,-4 0 0 0 0,1 1 0 0 0,1-1 0 0 0,4 1 0 486-1,3-1 0-486 1,-4 2 0 0 0,-4 1 0 0 0,-5 1 0 547 6,1-1 0-547-6,5 1 0 0 0,1-1 0 0 0,4 0 0 0 0,4-1 0 0 0,3-1 0 0 0,2 0 0 0 0,2 0 0 0 0,0-1 0 0 0,1 0 0 0 0,0-1 0 0 0,0 1 64 0 0,-1 0-64 0 0,-1-1 0 0 0,0 0 0 0 0,-3 0 64 0 0,-2 0-64 0 0,0 0 0 0 0,2 0 0 486-3,0 0 64-486 3,1 0-64 0 0,0 0 0 0 0,-4 1 0 0 0,-1 0 0 0 0,2 1 0 0 0,2 0 0 0 0,3 0 0 0 0,2 0 0 0 0,0-1 0 0 0,1 0 0 0 0,1-1 0 0 0,1 1 0 0 0,2 0 0 0 0,-1 0 0 0 0,1 0-80 0 0,-2-1 80 0 0,-2 1-80 0 0,1 0 80 0 0,-3 0 0 0 0,-1-1 0 0 0,1 0 0 0 0,-1 0 0 547 4,-3-1 0-547-4,0 1 0 0 0,4 0 72 0 0,0 1-8 0 0,0 1 0 0 0,0 1-64 0 0,2 2 64 0 0,2 1-64 0 0,2 1 0 0 0,4 0 0 0 0,1 3-88 0 0,1 1 88 0 0,0 2-72 0 0,1 1 72 0 0,0 2-80 0 0,-2 6 80 0 0,-5 7-64 0 0,-3 2 64 0 0,0 1 0 0 0,-1-1 0 0 0,1-1 0 0 0,1-1 0 0 0,1 0 0 0 0,-2 6 0 0 0,0 1 0 0 0,0 0 0 0 0,3-3 0 0 0,0-1 0 0 0,3 0 0 0 0,2-1 0 0 0,0-1 0 0 0,2-1 0 0 0,1-2 0 0 0,2 1 0 0 0,2-1 0 0 0,2-1 0 0 0,2-1 0 0 0,2-1 0 0 0,2 1-80 0 0,3-1 80 0 0,2-1 0 0 0,0-6-72 0 0,-2-5 72 0 0,5 2-88 0 0,1-2 88 0 0,-1-2-80 0 0,9 3 80 0 0,2 0-72 0 0,10 2 8 0 0,0-2 64 0 0,7 0-64 0 0,-2-3 64 0 0,-7-2 0 0 0,6-1 0 0 0,-3-2 0 0 0,-7-1 0 0 0,11 0-64 0 0,-2 0 64 0 0,7 1 0 0 0,-3-2 0 0 0,6 1-64 0 0,-5-1 64 0 0,12 0 0 0 0,14 1 0 0 0,11-1 0 0 0,-6 0 0 0 0,1-1 0 0 0,-13-1 0 0 0,0 0 0 0 0,-10-1 0 0 0,0 0 0 0 0,-7 0 0 0 0,4-1 0 0 0,-6 1 0 0 0,7 0 0 0 0,12 3 0 0 0,16 2-64 0 0,15 3 64 0 0,-8 0 0 0 0,1-1 0 0 0,-13-1 0 0 0,-1-1 0 0 0,-12 0 0 0 0,1 0 0 0 0,-9-1 0 0 0,6 0 0 0 0,14 0 0 0 0,14 0 0 0 0,15 0 0 0 0,-10-1 0-547-4,2 0 0 547 4,7 0 0 0 0,-13 0 0 0 0,-2 0 0 0 0,-14-1 0-486 3,-1 2 0 486-3,-11-1 0 0 0,4 1 0 0 0,-8 0 0 0 0,6 2 0 0 0,-5-1 0 0 0,8 2 0 0 0,14 1 0 0 0,-7-1 0 0 0,5 0 0 0 0,-11-2 0 0 0,3 1 0 0 0,-8-2 0 0 0,4 0 0 0 0,-8 0 0 0 0,5 1 0 0 0,-6-1 0 0 0,7 3 0 0 0,-6-1 0 0 0,8 2 0 0 0,14 4 0-494-8,-6-1 0 494 8,3 2 0 0 0,-10-1 0 0 0,0 2 0 0 0,-9-2 0 0 0,3 0 0 0 0,-9-1 0 0 0,7-1 0 0 0,-7-2 0 0 0,9 0 0 0 0,-5-3 0 0 0,10-1 0 0 0,-6-2 0 0 0,11-1 0 0 0,16-1 0 0 0,13-1 0 0 0,12-1 0 0 0,9-1 0 0 0,-16 0 0 0 0,-2-1 0 0 0,-18 0 0 0 0,2 0 0 0 0,-13-1 0 0 0,5 1 0 0 0,-10 1 0 0 0,5-1 0 0 0,12 0 0 0 0,-9 1 0 0 0,5-1 0 0 0,10 2 72 0 0,-9 0-72 0 0,3 2 80 0 0,-11-1-80 0 0,3 3 64 0 0,-10 0-64 0 0,3 2 0 0 0,-10 0 64 0 0,3 1-64 0 0,9 3 0 0 0,-6-1 64 0 0,2 0-64 0 0,10 0 0 0 0,-8-2 0 0 0,5 0 0 0 0,-8-2 0 0 0,28 1-2776 0 0,-2 1-22455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48:49.287"/>
    </inkml:context>
    <inkml:brush xml:id="br0">
      <inkml:brushProperty name="width" value="0.1" units="cm"/>
      <inkml:brushProperty name="height" value="0.1" units="cm"/>
      <inkml:brushProperty name="color" value="#FFFF00"/>
    </inkml:brush>
  </inkml:definitions>
  <inkml:trace contextRef="#ctx0" brushRef="#br0">2078 1291 455 0 0,'-1'-2'136'0'0,"0"-1"-1"0"0,1 0 0 0 0,-1 1 0 0 0,0-1 0 0 0,1 0 0 0 0,0 1 1 0 0,0-1-1 0 0,0 0 0 0 0,0 0 0 0 0,0-2 0 0 0,1 2 383 0 0,-1 1 0 0 0,0-1-1 0 0,0 1 1 0 0,0-1 0 0 0,0 1-1 0 0,-1-1 1 0 0,1 1 0 0 0,0-1 0 0 0,-1 1-1 0 0,0 0 1 0 0,0-1 0 0 0,1 1-1 0 0,-3-3 1 0 0,3 4-360 0 0,0 1 0 0 0,-1 0 1 0 0,0-2 473 0 0,1 2-474 0 0,-1 0 0 0 0,1-1 1 0 0,-1 1-1 0 0,1 0 0 0 0,0 0 0 0 0,-1-1 0 0 0,1 1 0 0 0,-1 0 1 0 0,1 0-1 0 0,-1 0 0 0 0,1-1 0 0 0,-1 1 0 0 0,1 0 0 0 0,-1 0 1 0 0,1 0-1 0 0,-1 0 0 0 0,1 0 0 0 0,0 0 0 0 0,-1 0 0 0 0,1 0 1 0 0,-1 0-1 0 0,0 1 0 0 0,-1-1 311 0 0,0 1 1 0 0,1 0-1 0 0,-1 0 1 0 0,1 0-1 0 0,-1 0 0 0 0,1 0 1 0 0,-1 0-1 0 0,-1 3 1 0 0,-1 0 158 0 0,0 0 0 0 0,1 0 1 0 0,0 1-1 0 0,0-1 0 0 0,-5 10 1 0 0,8-14-543 0 0,0 1 0 0 0,0-1 0 0 0,-1 1 0 0 0,1-1 0 0 0,0 0 0 0 0,0 1 0 0 0,0-1 0 0 0,-1 1 0 0 0,1-1 0 0 0,0 1 0 0 0,0-1 0 0 0,0 1 0 0 0,0-1 0 0 0,0 0 0 0 0,0 1 0 0 0,0-1 0 0 0,0 1 0 0 0,0-1 0 0 0,0 1 0 0 0,0-1 0 0 0,0 1 0 0 0,1-1 0 0 0,-1 1 0 0 0,12 0 1690 0 0,-6-1-1932 0 0,7-3 440 0 0,-12 3-261 0 0,-1-1-1 0 0,1 1 0 0 0,0 0 1 0 0,0-1-1 0 0,0 1 1 0 0,0 0-1 0 0,0 0 0 0 0,0 0 1 0 0,0 0-1 0 0,1 0 1 0 0,-1 0-1 0 0,0 0 0 0 0,0 0 1 0 0,0 0-1 0 0,0 0 1 0 0,1 1-1 0 0,-1-1 19 0 0,0 0-1 0 0,0 0 1 0 0,0-1-1 0 0,0 1 1 0 0,0 0-1 0 0,0 0 1 0 0,0-1-1 0 0,0 1 1 0 0,0-1 0 0 0,0 1-1 0 0,0-1 1 0 0,0 1-1 0 0,-1-1 1 0 0,1 0-1 0 0,0 1 1 0 0,0-1-1 0 0,-1 0 1 0 0,1 0-1 0 0,0 1 1 0 0,-1-1-1 0 0,1-1 1 0 0,16-23 331 0 0,-15 23-317 0 0,3-9-11 0 0,1 1 0 0 0,-2-1 0 0 0,1 0 0 0 0,-1 0-1 0 0,-1 0 1 0 0,0-1 0 0 0,-1 1 0 0 0,2-15 0 0 0,-2-15 84 0 0,-1-42 0 0 0,-2 37 42 0 0,-8-193 26 0 0,6 209-191 0 0,1-51 1 0 0,3 60 20 0 0,1-15 23 0 0,7-37 1 0 0,3-5-50 0 0,-5-11 0 0 0,-6 85 4 0 0,-1 0-1 0 0,1 0 1 0 0,-1 0-1 0 0,0 0 1 0 0,0 0-1 0 0,0 1 1 0 0,-1-1 0 0 0,1 0-1 0 0,-1 0 1 0 0,0 0-1 0 0,0 0 1 0 0,0 1-1 0 0,-1-1 1 0 0,0 0-1 0 0,1 1 1 0 0,-1-1-1 0 0,-3-3 1 0 0,-39-29-4 0 0,40 32 7 0 0,0 1 0 0 0,-1-1 0 0 0,0 1 0 0 0,1 0 0 0 0,-1 0-1 0 0,0 1 1 0 0,-7-3 0 0 0,-40-11 91 0 0,10 3-59 0 0,-100-25-39 0 0,16 5 0 0 0,67 11 13 0 0,41 14-4 0 0,-1 1-1 0 0,1 0 1 0 0,-1 2-1 0 0,-1 0 1 0 0,-31-3-1 0 0,21 7 13 0 0,-1 1 1 0 0,-57 8-1 0 0,67-5-7 0 0,0-2 0 0 0,-39-2 1 0 0,-12 0 25 0 0,4 2 11 0 0,-78-8 1 0 0,79 2-38 0 0,3 3-14 0 0,-117 12 0 0 0,159-7 0 0 0,-34 10 0 0 0,37-7 0 0 0,-1-2 0 0 0,-26 3 0 0 0,-18-5 0 0 0,53-1 0 0 0,0-1 0 0 0,-15-2 0 0 0,-8 0 0 0 0,-9 1 0 0 0,21 0 0 0 0,0 0 0 0 0,-1 2 0 0 0,-27 5 0 0 0,48-5 0 0 0,0-1 0 0 0,-1 1 0 0 0,1 0 0 0 0,0 0 0 0 0,0 0 0 0 0,0 1 0 0 0,0-1 0 0 0,0 0 0 0 0,0 1 0 0 0,0 0 0 0 0,1-1 0 0 0,-1 1 0 0 0,0 0 0 0 0,1 0 0 0 0,-1 0 0 0 0,1 0 0 0 0,0 0 0 0 0,0 0 0 0 0,0 0 0 0 0,0 0 0 0 0,-2 4 0 0 0,0 6 0 0 0,0-1 0 0 0,0 1 0 0 0,-1 13 0 0 0,3-15 0 0 0,-4 26 0 0 0,3-19 0 0 0,0 1 0 0 0,-9 30 0 0 0,-45 101 0 0 0,48-128 0 0 0,1 0 0 0 0,1 0 0 0 0,0 1 0 0 0,2-1 0 0 0,1 1 0 0 0,0 0 0 0 0,2 0 0 0 0,0 0 0 0 0,2 1 0 0 0,3 23 0 0 0,18 222-64 0 0,-19-247 64 0 0,1-1 0 0 0,1 1 0 0 0,0-1 0 0 0,2 0 0 0 0,0 0 0 0 0,1-1 0 0 0,1 0 0 0 0,13 19 0 0 0,-13-25-8 0 0,0 0 0 0 0,1-1 0 0 0,0 0 0 0 0,1 0 0 0 0,0-2 0 0 0,1 1 0 0 0,25 16 0 0 0,-27-21 4 0 0,1-1 1 0 0,-1-1-1 0 0,0 0 1 0 0,1 0-1 0 0,18 3 0 0 0,57 5-37 0 0,-56-8 28 0 0,27-2-34 0 0,-21-1 34 0 0,-14 0 13 0 0,16-1-11 0 0,44-1-31 0 0,158-8 31 0 0,-191 7 11 0 0,53-2-13 0 0,10 1-51 0 0,-6 2 8 0 0,10 5 45 0 0,15 1 11 0 0,-9 0 0 0 0,-71-3 0 0 0,-1 0 0 0 0,56 3 0 0 0,-13 6 0 0 0,-27 0 53 0 0,-36-5-19 0 0,-25-5-29 0 0,-1 0-1 0 0,1 1 1 0 0,0-2 0 0 0,-1 1-1 0 0,1 0 1 0 0,0-1-1 0 0,0 0 1 0 0,5-1-1 0 0,-5 0-122 0 0,0-1 0 0 0,0 1 0 0 0,0-1 0 0 0,0 0 0 0 0,0-1 0 0 0,0 1 0 0 0,-1-1 0 0 0,1 0 0 0 0,-1 0 0 0 0,0 0 0 0 0,0-1 0 0 0,0 1 0 0 0,5-7 0 0 0,-6 7 14 0 0,23-28-860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49:40.550"/>
    </inkml:context>
    <inkml:brush xml:id="br0">
      <inkml:brushProperty name="width" value="0.1" units="cm"/>
      <inkml:brushProperty name="height" value="0.1" units="cm"/>
      <inkml:brushProperty name="color" value="#E71224"/>
    </inkml:brush>
  </inkml:definitions>
  <inkml:trace contextRef="#ctx0" brushRef="#br0">11999 1556 2303 0 0,'-9'11'174'0'0,"8"-11"-105"0"0,0 1-1 0 0,0 0 1 0 0,0-1 0 0 0,1 1 0 0 0,-1 0-1 0 0,0 0 1 0 0,1 0 0 0 0,-1-1-1 0 0,1 1 1 0 0,-1 0 0 0 0,1 0 0 0 0,-1 0-1 0 0,1 0 1 0 0,-1 0 0 0 0,1 0 0 0 0,0 0-1 0 0,0 0 1 0 0,-1 0 0 0 0,1 2-1 0 0,-8 47 7794 0 0,14-52-6876 0 0,-4 1-863 0 0,-1 0-1 0 0,1-1 0 0 0,-1 1 1 0 0,1 0-1 0 0,-1-1 0 0 0,1 1 1 0 0,-1 0-1 0 0,0-1 0 0 0,0 0 1 0 0,0 1-1 0 0,0-1 0 0 0,0 0 1 0 0,0 1-1 0 0,-1-1 0 0 0,2-2 1 0 0,-2 3-15 0 0,-1 1 0 0 0,1 0 0 0 0,0-1 0 0 0,-1 1 0 0 0,1 0 0 0 0,-1-1 0 0 0,1 1 0 0 0,0 0 0 0 0,-1-1 0 0 0,1 1 0 0 0,-1 0 0 0 0,1 0 0 0 0,-1-1 0 0 0,1 1 0 0 0,-1 0 0 0 0,1 0 0 0 0,-1 0 0 0 0,1 0 0 0 0,-1 0 0 0 0,1 0 0 0 0,-1 0 0 0 0,1 0 0 0 0,-1 0 0 0 0,1 0 0 0 0,-1 0 0 0 0,1 0 0 0 0,-2 0 0 0 0,-16 1 792 0 0,-9 2 202 0 0,-38 11 0 0 0,40-7-1033 0 0,0-2-1 0 0,-26 2 1 0 0,-20-1 808 0 0,-55 1 814 0 0,118-7-1645 0 0,1-1-1 0 0,0 1 0 0 0,0-2 1 0 0,0 1-1 0 0,0-1 1 0 0,0 0-1 0 0,-10-5 1 0 0,-3-2 40 0 0,-21-15 1 0 0,28 16-39 0 0,0 0 1 0 0,-1 1-1 0 0,0 0 0 0 0,-22-6 1 0 0,-76-7 720 0 0,67 14-549 0 0,6 1-124 0 0,0 2 1 0 0,-41 2-1 0 0,-78 11 204 0 0,120-7-260 0 0,-22 3-394 0 0,0 3 0 0 0,-112 31 0 0 0,-34 14 1854 0 0,174-47-1451 0 0,-1-2 1 0 0,-1-1-1 0 0,-58-1 1 0 0,-100-16 29 0 0,113 5-31 0 0,-88 3 0 0 0,96 9-48 0 0,21-1 0 0 0,-52-3 0 0 0,-297-17 117 0 0,68-7 270 0 0,99 10-387 0 0,161 12 11 0 0,-37 2 47 0 0,-13-1-63 0 0,21-4 1 0 0,-119-4 189 0 0,150 9-138 0 0,0-3-1 0 0,-102-17 0 0 0,124 13-46 0 0,-84-2 0 0 0,72 7 0 0 0,-16-1 0 0 0,-101 10 0 0 0,-127 14 0 0 0,174-17 0 0 0,-61 5 0 0 0,118-2 0 0 0,11 0 0 0 0,-91-2 0 0 0,-98-8 64 0 0,247 3-64 0 0,-26-2 0 0 0,-39-7 0 0 0,27 4 0 0 0,-27-5 20 0 0,-47-5 24 0 0,-131 8 20 0 0,78-8-69 0 0,41 1 63 0 0,5 3 68 0 0,-57-3-113 0 0,-125 30 126 0 0,266-14-103 0 0,0-1 0 0 0,-1-1 1 0 0,1-3-1 0 0,-42-7 0 0 0,62 8-36 0 0,1 1 0 0 0,-1 1 0 0 0,1 0 0 0 0,0 1 0 0 0,-1 1 0 0 0,-23 6 0 0 0,-53 16 0 0 0,41-14 0 0 0,-39 10 0 0 0,53-11 24 0 0,0 0 0 0 0,-46 2 0 0 0,63-10-3 0 0,0-1 1 0 0,-42-6-1 0 0,37 4-21 0 0,0 2 0 0 0,-39 4 0 0 0,37-1 0 0 0,-39 2 0 0 0,41-4 16 0 0,18 0-4 0 0,1 0 0 0 0,0-1 0 0 0,-10-1 0 0 0,-161-13 52 0 0,146 12-64 0 0,-64 6 0 0 0,60-1 0 0 0,-37-3 0 0 0,-44 3 0 0 0,34 1 0 0 0,57-3 0 0 0,-37 6 0 0 0,7 1 0 0 0,-13 4 0 0 0,17-2 0 0 0,32-7 0 0 0,-3 1 0 0 0,-37 0 0 0 0,-36-6 0 0 0,62 4 0 0 0,25-1 0 0 0,-1 0 0 0 0,1-1 0 0 0,-1 0 0 0 0,-12-2 0 0 0,-92-12 0 0 0,-1 0 0 0 0,-109-12 64 0 0,102 10-12 0 0,23 1 13 0 0,68 13-61 0 0,0 2-1 0 0,-43 5 1 0 0,68-5-4 0 0,-20 1 0 0 0,1-1 0 0 0,-34-6 0 0 0,8 1 0 0 0,7-1 53 0 0,35 3-35 0 0,0 2 0 0 0,-1-1 1 0 0,1 1-1 0 0,-12 1 0 0 0,13 1-17 0 0,-9 0 15 0 0,1 0 0 0 0,-1 2-1 0 0,-26 6 1 0 0,-33 14 5 0 0,-1-4 1 0 0,-90 11-1 0 0,147-28-21 0 0,-37-3 0 0 0,20 0 0 0 0,-15 1 0 0 0,-72-11 0 0 0,81 7 0 0 0,29 3 0 0 0,-1-1 0 0 0,-16-3 0 0 0,-13-3 0 0 0,32 7 0 0 0,1-1 0 0 0,-20-6 0 0 0,25 6 0 0 0,0 0 0 0 0,0-1 0 0 0,-12-7 0 0 0,16 8 0 0 0,1 0 0 0 0,-1 0 0 0 0,1 0 0 0 0,-1 0 0 0 0,1-1 0 0 0,0 1 0 0 0,0-1 0 0 0,0 1 0 0 0,1-1 0 0 0,-1 0 0 0 0,-2-6 0 0 0,0-2 16 0 0,0-1 0 0 0,1 0-1 0 0,0-1 1 0 0,1 1 0 0 0,0 0 0 0 0,0-16 0 0 0,5-78 123 0 0,-1 86-133 0 0,27-179-6 0 0,-17 135 0 0 0,-8 32 0 0 0,0-37 0 0 0,0 2 0 0 0,-2 32 0 0 0,-2-1 0 0 0,-7-48 0 0 0,2 13 0 0 0,-3-3 0 0 0,0-27 0 0 0,7 57 0 0 0,0-27 0 0 0,4 33 0 0 0,2-42 0 0 0,-5 79 2 0 0,0-1 0 0 0,1 0 0 0 0,-1 1-1 0 0,0-1 1 0 0,1 0 0 0 0,-1 1 0 0 0,1-1 0 0 0,0 1 0 0 0,0-1-1 0 0,-1 1 1 0 0,1-1 0 0 0,0 1 0 0 0,0-1 0 0 0,0 1 0 0 0,0 0-1 0 0,1-1 1 0 0,-1 1 0 0 0,0 0 0 0 0,1 0 0 0 0,-1 0-1 0 0,0 0 1 0 0,1 0 0 0 0,-1 0 0 0 0,1 1 0 0 0,-1-1 0 0 0,1 0-1 0 0,0 1 1 0 0,1-1 0 0 0,7-2 22 0 0,0 1 0 0 0,0 0 1 0 0,17-1-1 0 0,-15 2-38 0 0,0 0 14 0 0,24 2 0 0 0,-6 0 0 0 0,-19-1-2 0 0,74 0-29 0 0,153 18 0 0 0,-201-10 31 0 0,49 12 0 0 0,-1-2-11 0 0,-48-12-31 0 0,47 4 31 0 0,-45-7 11 0 0,55-1 0 0 0,-49-3 0 0 0,110-3 0 0 0,-108 4 0 0 0,19 2-11 0 0,-31-1-31 0 0,65 6 31 0 0,17 3 11 0 0,6-2 0 0 0,49 2 0 0 0,-119-6 0 0 0,38 1 0 0 0,14 1 0 0 0,5 0 0 0 0,16 2 0 0 0,-2-2 0 0 0,14-4 0 0 0,28 1 0 0 0,-114-1 0 0 0,35 5 0 0 0,9 5 0 0 0,18 9 0 0 0,6 4 0 0 0,-93-20 0 0 0,117 16 0 0 0,-3-9 0 0 0,-86-7 0 0 0,34 2 0 0 0,16 0 0 0 0,12 0 0 0 0,-12-3 0 0 0,-43-2 59 0 0,-60-2-51 0 0,124-2 761 0 0,33-18-180 0 0,-61 6-1455 0 0,21-3 275 0 0,-55 10 575 0 0,24-1 16 0 0,46-4 0 0 0,225-15 0 0 0,-303 25 0 0 0,31 1 0 0 0,7-3 0 0 0,-3-1 0 0 0,36-4 0 0 0,95-12 0 0 0,-25 1 0 0 0,-139 15 0 0 0,33-2 0 0 0,2 1 0 0 0,248-40 0 0 0,-154 16 0 0 0,-128 23 0 0 0,76-9 0 0 0,-87 11 0 0 0,29-1 0 0 0,57-8 0 0 0,43 3 0 0 0,44-6 0 0 0,-150 9-53 0 0,3-1 42 0 0,-11 2 11 0 0,24-3 0 0 0,51-7 0 0 0,-84 11 0 0 0,133-10 0 0 0,-124 16 0 0 0,39 3 0 0 0,6-5 0 0 0,-11-6 0 0 0,-4-1 0 0 0,50-3 0 0 0,53 0 0 0 0,-139 10 0 0 0,34 0 0 0 0,12 2 0 0 0,-2 1 0 0 0,21 8 0 0 0,0 3 0 0 0,-10 1 0 0 0,-43-8 0 0 0,29-2 0 0 0,-30-4 0 0 0,34 3 0 0 0,-3 4 0 0 0,-51-1 0 0 0,63 3 0 0 0,-23-7 0 0 0,90-12 0 0 0,25-2 0 0 0,56-15 0 0 0,-188 19 0 0 0,208-20 0 0 0,-218 27 0 0 0,113 12 0 0 0,-53 6 0 0 0,-44-4 0 0 0,86 25 0 0 0,-159-36 0 0 0,6 2 0 0 0,0 0 0 0 0,0 1 0 0 0,12 6 0 0 0,-18-8 0 0 0,-1 0 0 0 0,1 1 0 0 0,-1 0 0 0 0,0 0 0 0 0,1 0 0 0 0,-1 0 0 0 0,-1 0 0 0 0,1 0 0 0 0,0 1 0 0 0,3 6 0 0 0,8 16 0 0 0,-2 1 0 0 0,-1 0 0 0 0,11 37 0 0 0,15 89 0 0 0,-27-108 0 0 0,2 14 0 0 0,-3 1 0 0 0,4 82 0 0 0,-13-97 0 0 0,-1-1 0 0 0,-3 0 0 0 0,-17 86 0 0 0,-14 5 0 0 0,-22 106 0 0 0,53-215 0 0 0,1-4 0 0 0,-1 0 0 0 0,0-1 0 0 0,-2 0 0 0 0,-15 39 0 0 0,13-43-14 0 0,4-7-35 0 0,-1-1 1 0 0,-8 12-1 0 0,0-1-163 0 0,10-14 21 0 0,-1 0 0 0 0,0 0 0 0 0,-1 0 0 0 0,1-1 0 0 0,-7 6-1 0 0,-21 15-3325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52:13.844"/>
    </inkml:context>
    <inkml:brush xml:id="br0">
      <inkml:brushProperty name="width" value="0.1" units="cm"/>
      <inkml:brushProperty name="height" value="0.1" units="cm"/>
      <inkml:brushProperty name="color" value="#E71224"/>
    </inkml:brush>
  </inkml:definitions>
  <inkml:trace contextRef="#ctx0" brushRef="#br0">4945 1586 2759 0 0,'-6'2'341'0'0,"0"-1"-1"0"0,0 1 0 0 0,1 0 0 0 0,-1 1 0 0 0,1-1 0 0 0,-1 1 0 0 0,1 0 0 0 0,-15 8 5224 0 0,19-22-4545 0 0,1 9-724 0 0,0 0-1 0 0,-1-1 1 0 0,0 1-1 0 0,0 0 1 0 0,1 0-1 0 0,-1 0 1 0 0,0 0-1 0 0,-3-4 1 0 0,-2-5 1326 0 0,4 3 704 0 0,9 10-315 0 0,5 0-1626 0 0,-7-2-328 0 0,-1 0 0 0 0,0-1 1 0 0,0 1-1 0 0,1-1 0 0 0,-1-1 1 0 0,0 1-1 0 0,0 0 0 0 0,0-1 1 0 0,0 0-1 0 0,0 0 0 0 0,-1 0 1 0 0,1 0-1 0 0,-1-1 0 0 0,1 1 1 0 0,4-6-1 0 0,3-4 342 0 0,0 0 1 0 0,16-25-1 0 0,-21 28-190 0 0,6-9 174 0 0,-2 0 1 0 0,11-26-1 0 0,-3 6-48 0 0,-14 31-270 0 0,1 0 1 0 0,0 1-1 0 0,0-1 0 0 0,1 1 0 0 0,0 0 1 0 0,0 0-1 0 0,0 1 0 0 0,1 0 1 0 0,10-7-1 0 0,5 4-8 0 0,-19 7-57 0 0,0 0 1 0 0,0 0 0 0 0,0 0-1 0 0,0 0 1 0 0,0-1-1 0 0,3-1 1 0 0,-4 1 6 0 0,1 0 1 0 0,-1 0-1 0 0,0 0 0 0 0,0 0 0 0 0,0 0 0 0 0,0 0 1 0 0,0-1-1 0 0,0 1 0 0 0,0-1 0 0 0,-1 0 0 0 0,1 1 1 0 0,-1-1-1 0 0,1-3 0 0 0,0 1 23 0 0,-1 0-1 0 0,-1 0 1 0 0,1 0 0 0 0,-1 0-1 0 0,0 0 1 0 0,0 0-1 0 0,-1-6 1 0 0,0-7 120 0 0,2-30-1 0 0,1 34-109 0 0,1 1-1 0 0,0-1 1 0 0,1 1-1 0 0,7-17 0 0 0,4-12 18 0 0,-13 35-53 0 0,5-15 3 0 0,3-24-1 0 0,-9 38-6 0 0,0-1 1 0 0,0 1 0 0 0,-1-1-1 0 0,0 0 1 0 0,-1 1-1 0 0,-2-11 1 0 0,0 6 35 0 0,-1 0 0 0 0,0 1 0 0 0,-1 0 1 0 0,0 0-1 0 0,-10-15 0 0 0,10 16 14 0 0,0-1 1 0 0,-5-16-1 0 0,-2-5 36 0 0,7 17-52 0 0,-6-29-1 0 0,5 22-21 0 0,-4-30-11 0 0,9 40 0 0 0,-1 0 0 0 0,-1 1 0 0 0,0-1 0 0 0,-1 1 0 0 0,0-1 0 0 0,-11-20 0 0 0,-62-84 64 0 0,31 35-64 0 0,42 75 6 0 0,0-1 1 0 0,0 1-1 0 0,0 0 1 0 0,-8-8-1 0 0,10 13-4 0 0,0 0 0 0 0,0 0 0 0 0,-1 0 1 0 0,1 0-1 0 0,-1 0 0 0 0,0 0 0 0 0,1 0 0 0 0,-1 1 0 0 0,0 0 0 0 0,0-1 1 0 0,0 1-1 0 0,0 0 0 0 0,0 0 0 0 0,-4 0 0 0 0,-11-2-2 0 0,9 1 0 0 0,0 1 0 0 0,-1 0 0 0 0,1 0 0 0 0,-12 2 0 0 0,12-1 7 0 0,0 0-1 0 0,0-1 1 0 0,0 0 0 0 0,-10-2-1 0 0,10 2 2 0 0,-1-1 0 0 0,0 1-1 0 0,-13 1 1 0 0,-191 26 56 0 0,176-19-64 0 0,0-1 0 0 0,-1-2 0 0 0,-65-2 0 0 0,-77-21 64 0 0,-62 11 60 0 0,233 8-108 0 0,1-1 1 0 0,0-1-1 0 0,-13-3 0 0 0,-20-2-5 0 0,14 4-11 0 0,0 2 0 0 0,-45 5 0 0 0,-74 7 66 0 0,110-9-68 0 0,8-2 30 0 0,-35-4 0 0 0,-7 0-20 0 0,-178-8 109 0 0,150 2-42 0 0,47 5-75 0 0,-16 0 0 0 0,-283-18 0 0 0,292 18 21 0 0,-1 4 1 0 0,-108 10-1 0 0,138-8-1 0 0,0-1 0 0 0,-43-6 0 0 0,49 4-16 0 0,-54-8 14 0 0,30 4 5 0 0,-49 0 0 0 0,41 3-23 0 0,-18 1 0 0 0,-10 0 0 0 0,61 0 0 0 0,-70-10 15 0 0,64 7 4 0 0,-57-3 0 0 0,51 7-9 0 0,-68 4-9 0 0,84-2-7 0 0,-155 10 76 0 0,28-17-70 0 0,111 6 4 0 0,-79 1 45 0 0,37 0-38 0 0,62-2-11 0 0,-1-1 0 0 0,1-1 0 0 0,0 0 0 0 0,0 0 0 0 0,-21-9 0 0 0,-2 0 0 0 0,30 10 0 0 0,0 1 0 0 0,-15-1 0 0 0,-4-1 0 0 0,13 2 7 0 0,-1 0 0 0 0,1 1-1 0 0,0 1 1 0 0,-20 2 0 0 0,0 1 12 0 0,28-3-17 0 0,-1 0-1 0 0,1 1 0 0 0,0-1 1 0 0,0 1-1 0 0,-1 1 0 0 0,2-1 0 0 0,-1 1 1 0 0,-6 3-1 0 0,-41 31-2 0 0,49-34 1 0 0,-6 6 0 0 0,1 0 0 0 0,1 1 0 0 0,-1 0 0 0 0,2 0 0 0 0,-1 0 0 0 0,1 1 0 0 0,1 1 0 0 0,-7 16 0 0 0,5-8-9 0 0,1 0 1 0 0,1 1-1 0 0,-5 31 1 0 0,6-28-2 0 0,0-1 0 0 0,-13 34 0 0 0,4-18 10 0 0,8-21 0 0 0,-10 20 0 0 0,5-14 0 0 0,1 0 0 0 0,1 0 0 0 0,1 1 0 0 0,1 0 0 0 0,1 1 0 0 0,2-1 0 0 0,-3 35 0 0 0,7-20 0 0 0,8 62 0 0 0,-2-41 0 0 0,-5-44 0 0 0,1-1 0 0 0,1 0 0 0 0,0 1 0 0 0,1-1 0 0 0,1-1 0 0 0,0 1 0 0 0,11 21 0 0 0,0-7 0 0 0,21 28 0 0 0,-29-48 0 0 0,0 1 0 0 0,1-1 0 0 0,1 0 0 0 0,0-1 0 0 0,16 13 0 0 0,-6-10-13 0 0,-1-1-1 0 0,43 17 1 0 0,11 7-11 0 0,-64-30 24 0 0,38 22 0 0 0,1-1 0 0 0,1-3 0 0 0,54 17 0 0 0,68-2 0 0 0,-6-2 0 0 0,-99-21-21 0 0,1-2-1 0 0,105 7 0 0 0,1-1 23 0 0,-118-13-1 0 0,97-3 0 0 0,-94-4 0 0 0,546-46 0 0 0,-250 29 0 0 0,-214 16 0 0 0,-99 1 0 0 0,197-3 0 0 0,-161 7 0 0 0,83 12 0 0 0,121 10 0 0 0,0-21 0 0 0,-254-5 0 0 0,186 7 5 0 0,-157-1-35 0 0,100 21 0 0 0,-112-15-255 0 0,-14-2-106 0 0,55 18-1751 0 0,-64-21-6921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52:16.136"/>
    </inkml:context>
    <inkml:brush xml:id="br0">
      <inkml:brushProperty name="width" value="0.1" units="cm"/>
      <inkml:brushProperty name="height" value="0.1" units="cm"/>
      <inkml:brushProperty name="color" value="#E71224"/>
    </inkml:brush>
  </inkml:definitions>
  <inkml:trace contextRef="#ctx0" brushRef="#br0">2822 1320 1839 0 0,'-8'1'36'0'0,"0"2"-1"0"0,-1-1 0 0 0,1 1 0 0 0,-12 7 0 0 0,-17 5 10602 0 0,40-18-9583 0 0,-2 2-888 0 0,1 0 0 0 0,-1 0 0 0 0,1 0 0 0 0,-1 0-1 0 0,1 0 1 0 0,-1-1 0 0 0,0 1 0 0 0,1-1 0 0 0,-1 1-1 0 0,0-1 1 0 0,0 1 0 0 0,0-1 0 0 0,-1 1 0 0 0,1-1-1 0 0,1-2 1 0 0,-2-8 642 0 0,-1 6-431 0 0,1 0 0 0 0,0 0-1 0 0,1 0 1 0 0,-1 0 0 0 0,1 0-1 0 0,1 0 1 0 0,3-11 0 0 0,-1 7-170 0 0,1 1 1 0 0,0-1 0 0 0,0 1 0 0 0,1 1 0 0 0,9-11 0 0 0,39-37 359 0 0,-7 7-323 0 0,-34 32-94 0 0,0 0-1 0 0,-2 0 1 0 0,1-2 0 0 0,-2 1-1 0 0,15-39 1 0 0,-13 22 94 0 0,-1-1 0 0 0,9-55-1 0 0,-15 47-189 0 0,-2 0-1 0 0,-2-48 0 0 0,-1 51-10 0 0,-12-182 21 0 0,10 211-44 0 0,0 1 0 0 0,-1-1-1 0 0,0 1 1 0 0,0 0 0 0 0,-1 0-1 0 0,-1 0 1 0 0,0 0 0 0 0,0 1-1 0 0,-1 0 1 0 0,-1 0 0 0 0,0 0-1 0 0,-9-10 1 0 0,9 10-15 0 0,0 0-1 0 0,0-1 1 0 0,1 0-1 0 0,-6-13 0 0 0,5 9 10 0 0,-13-21 0 0 0,17 31-12 0 0,0 1-1 0 0,-1-1 1 0 0,0 1-1 0 0,1 0 1 0 0,-2 0-1 0 0,1 1 1 0 0,0-1 0 0 0,-8-3-1 0 0,4 2 14 0 0,-1 1 0 0 0,0 0 0 0 0,0 1 0 0 0,0 0 0 0 0,-1 1 0 0 0,1-1 0 0 0,0 2 0 0 0,-1 0 0 0 0,-19-1 0 0 0,-5 3 115 0 0,-51 9 1 0 0,-8 1-30 0 0,-45-9 36 0 0,-172-18 1 0 0,237 11-48 0 0,-1 3-1 0 0,-122 13 1 0 0,-18-1-27 0 0,164-8-51 0 0,29-2-7 0 0,-232 2 43 0 0,189-1 2 0 0,-65 8 0 0 0,44-1-22 0 0,-89 0 15 0 0,-115 11 50 0 0,255-14-93 0 0,3-1 0 0 0,0 1 0 0 0,-51 15 0 0 0,73-17 0 0 0,1 0 0 0 0,0 0 0 0 0,0 1 0 0 0,0 1 0 0 0,0-1 0 0 0,1 1 0 0 0,-1 0 0 0 0,1 1 0 0 0,1 0 0 0 0,-1 0 0 0 0,1 0 0 0 0,0 1 0 0 0,0 0 0 0 0,-5 9 0 0 0,-12 24-32 0 0,-19 48 0 0 0,-2 40 32 0 0,19-50 0 0 0,16-51 0 0 0,2 0 0 0 0,1 1 0 0 0,1 1 0 0 0,-2 37 0 0 0,8-22 0 0 0,1-1 0 0 0,3 1 0 0 0,12 56 0 0 0,-8-51 0 0 0,0-8 0 0 0,27 72 0 0 0,-17-59 0 0 0,-15-45-5 0 0,0 0-1 0 0,0 0 1 0 0,1 0 0 0 0,1 0-1 0 0,-1-1 1 0 0,1 0 0 0 0,1 0-1 0 0,-1-1 1 0 0,1 0 0 0 0,1 0-1 0 0,13 10 1 0 0,-6-6-6 0 0,0-1 1 0 0,0-1-1 0 0,1-1 0 0 0,0 0 1 0 0,29 9-1 0 0,-12-8 11 0 0,0-1 0 0 0,0-2 0 0 0,1-1 0 0 0,53 1 0 0 0,184-20 0 0 0,-81 1 0 0 0,135 13 0 0 0,-33 0 0 0 0,-229-1 0 0 0,151-7 0 0 0,11-4 0 0 0,-2 5 0 0 0,72-7 0 0 0,-253 9-7 0 0,7-2-103 0 0,97-2 0 0 0,-130 10 64 0 0,0 0 0 0 0,0 1 0 0 0,0 1 1 0 0,-1 0-1 0 0,1 1 0 0 0,-1 1 0 0 0,0 0 0 0 0,0 1 0 0 0,-1 0 0 0 0,18 12 0 0 0,25 17-2372 0 0,-19-13-3241 0 0,0 0-1628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53:43.867"/>
    </inkml:context>
    <inkml:brush xml:id="br0">
      <inkml:brushProperty name="width" value="0.1" units="cm"/>
      <inkml:brushProperty name="height" value="0.1" units="cm"/>
      <inkml:brushProperty name="color" value="#E71224"/>
    </inkml:brush>
  </inkml:definitions>
  <inkml:trace contextRef="#ctx0" brushRef="#br0">5353 220 7367 0 0,'-20'-6'6478'0'0,"28"0"-6409"0"0,25-18-45 0 0,-18 13 19 0 0,9-10-33 0 0,-23 21-6 0 0,-1 0 0 0 0,0-1 0 0 0,0 1-1 0 0,1 0 1 0 0,-1 0 0 0 0,0 0 0 0 0,0-1-1 0 0,1 1 1 0 0,-1 0 0 0 0,0 0 0 0 0,0-1-1 0 0,0 1 1 0 0,0 0 0 0 0,1 0 0 0 0,-1-1 0 0 0,0 1-1 0 0,0 0 1 0 0,0-1 0 0 0,0 1 0 0 0,0 0-1 0 0,0-1 1 0 0,0 1 0 0 0,0 0 0 0 0,0 0-1 0 0,0-1 1 0 0,0 1 0 0 0,0 0 0 0 0,0-1 0 0 0,0 1-1 0 0,0 0 1 0 0,0-1 0 0 0,0 1 0 0 0,0 0-1 0 0,0-1 1 0 0,0 1 0 0 0,0 0 0 0 0,-1 0-1 0 0,1-1 1 0 0,0 1 0 0 0,0 0 0 0 0,0 0 0 0 0,-1-1-1 0 0,1 1 1 0 0,0 0 0 0 0,0 0 0 0 0,0 0-1 0 0,-1-1 1 0 0,1 1 0 0 0,0 0 0 0 0,-1 0-1 0 0,1 0 1 0 0,0 0 0 0 0,0 0 0 0 0,-1-1-1 0 0,1 1 1 0 0,0 0 0 0 0,-1 0 0 0 0,1 0 0 0 0,0 0-1 0 0,-1 0 1 0 0,1 0 0 0 0,0 0 0 0 0,0 0-1 0 0,-1 0 1 0 0,1 0 0 0 0,0 0 0 0 0,-1 0-1 0 0,1 1 1 0 0,-24 0 476 0 0,22 0-425 0 0,-135 22 3213 0 0,-81 9-764 0 0,-51-4-1263 0 0,186-19-1107 0 0,-92 7 526 0 0,129-15-449 0 0,-84-7 0 0 0,44-4-184 0 0,-117-12 74 0 0,-259-17 187 0 0,295 24-201 0 0,-115-14 106 0 0,222 20-193 0 0,-60-12 0 0 0,63 8 47 0 0,0 3 0 0 0,-1 3 0 0 0,-74-1 0 0 0,-73 0 36 0 0,-168-2 397 0 0,105 3-202 0 0,-98 2-182 0 0,-183-9 371 0 0,476 6-355 0 0,40 4 0 0 0,-64 0 0 0 0,-222 30 480 0 0,104-6-498 0 0,126-14-1320 0 0,37-2-98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53:44.670"/>
    </inkml:context>
    <inkml:brush xml:id="br0">
      <inkml:brushProperty name="width" value="0.1" units="cm"/>
      <inkml:brushProperty name="height" value="0.1" units="cm"/>
      <inkml:brushProperty name="color" value="#E71224"/>
    </inkml:brush>
  </inkml:definitions>
  <inkml:trace contextRef="#ctx0" brushRef="#br0">917 1 1839 0 0,'-32'0'2262'0'0,"12"2"3531"0"0,-10-2-3237 0 0,-2 0-1744 0 0,9-1-215 0 0,16 1-401 0 0,0 0 0 0 0,1 0 0 0 0,-1 0 0 0 0,-9 2 0 0 0,10-1-144 0 0,0 0-1 0 0,1 0 1 0 0,-1-1 0 0 0,-9 0-1 0 0,-13 1 235 0 0,-100 22 2582 0 0,-87 29 1175 0 0,115-26-2907 0 0,54-14-678 0 0,17-3-243 0 0,0-2 0 0 0,-53 6 1 0 0,79-13-331 0 0,0 0 1 0 0,0-1 0 0 0,0 1-1 0 0,0 0 1 0 0,0-1 0 0 0,-5-1-1 0 0,-8-6-6179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53:52.804"/>
    </inkml:context>
    <inkml:brush xml:id="br0">
      <inkml:brushProperty name="width" value="0.1" units="cm"/>
      <inkml:brushProperty name="height" value="0.1" units="cm"/>
      <inkml:brushProperty name="color" value="#E71224"/>
    </inkml:brush>
  </inkml:definitions>
  <inkml:trace contextRef="#ctx0" brushRef="#br0">3166 450 11887 0 0,'-4'-1'267'0'0,"-26"-4"660"0"0,28 5-849 0 0,0-4-179 0 0,-5-10-56 0 0,6 10-17 0 0,1-2 6 0 0,0-16 35 0 0,0 16 18 0 0,1-1-122 0 0,1-1 176 0 0,-1 4-14 0 0,0 1 0 0 0,0 0 0 0 0,0-1 0 0 0,-1 1 0 0 0,1-1-1 0 0,-1-4 1 0 0,-4-15-118 0 0,4 18 265 0 0,-3 3 9 0 0,-6-7 2 0 0,7 7-66 0 0,1 1 1 0 0,-1 0-1 0 0,0-1 0 0 0,0 1 1 0 0,0 0-1 0 0,0 0 1 0 0,0 0-1 0 0,0 0 0 0 0,-4-1 1 0 0,3 1-19 0 0,1 1-119 0 0,11-6-2168 0 0,30-17 2048 0 0,-29 18 3455 0 0,-3-1-3027 0 0,29-24 6385 0 0,-38 27-6491 0 0,-7-8 4 0 0,7 9 306 0 0,-1-1-262 0 0,-8-7 4 0 0,9 7 213 0 0,-2 1-126 0 0,-9-8 3 0 0,10 8 2 0 0,0 0 6 0 0,-8-8 6 0 0,9 8 2 0 0,1 2-220 0 0,0 0 1 0 0,1 0-1 0 0,-1 0 0 0 0,0 0 0 0 0,1-1 0 0 0,-1 1 0 0 0,1 0 1 0 0,-1 0-1 0 0,0 0 0 0 0,1-1 0 0 0,-1 1 0 0 0,1 0 1 0 0,-1-1-1 0 0,1 1 0 0 0,-1-1 0 0 0,0 0 0 0 0,-9-5 229 0 0,-1 0 1 0 0,-1 0 0 0 0,-1 1-1 0 0,1 1 1 0 0,-27-7 0 0 0,-57-3 594 0 0,31 5-457 0 0,14 0-248 0 0,-54-8 114 0 0,-25 8 393 0 0,85 7-460 0 0,16 0-112 0 0,29 2-61 0 0,-51-7 52 0 0,9 0-65 0 0,35 5 0 0 0,-5 0 1 0 0,-16-4 20 0 0,-1 1 0 0 0,-47-1 0 0 0,-258 10 760 0 0,306-3-745 0 0,-68-4 131 0 0,9-2-132 0 0,-67-7 73 0 0,122 8-7 0 0,-1 2 0 0 0,-39 2 1 0 0,-67 12 23 0 0,34-3-110 0 0,-66 7 169 0 0,115-11-92 0 0,-179 8 268 0 0,155-12-74 0 0,0 3 0 0 0,0 3 1 0 0,-106 25-1 0 0,145-23-223 0 0,-48 14 66 0 0,70-17-870 0 0,0-1 0 0 0,-1-1 1 0 0,0-1-1 0 0,-20 1 0 0 0,10-2-8651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53:53.883"/>
    </inkml:context>
    <inkml:brush xml:id="br0">
      <inkml:brushProperty name="width" value="0.1" units="cm"/>
      <inkml:brushProperty name="height" value="0.1" units="cm"/>
      <inkml:brushProperty name="color" value="#E71224"/>
    </inkml:brush>
  </inkml:definitions>
  <inkml:trace contextRef="#ctx0" brushRef="#br0">4525 307 8287 0 0,'-3'-3'237'0'0,"0"-1"-1"0"0,0 0 0 0 0,-1 1 0 0 0,1 0 1 0 0,-1 0-1 0 0,1 0 0 0 0,-1 0 0 0 0,0 1 1 0 0,-5-3-1 0 0,8 4 222 0 0,-1 1 0 0 0,0-1 0 0 0,1 0-1 0 0,-1 0 1 0 0,1 0 0 0 0,-1 0 0 0 0,1 0 0 0 0,0 0 0 0 0,-3-2-1 0 0,2 1-313 0 0,1 0 0 0 0,-1-1 0 0 0,1 1 0 0 0,0 0 0 0 0,-1-1 0 0 0,1 1 0 0 0,0-1 0 0 0,0 1 0 0 0,-1-5 0 0 0,1 1-211 0 0,0-1 0 0 0,1 1 0 0 0,-1 0 0 0 0,1 0 0 0 0,1-1 0 0 0,0-9 0 0 0,7-24-135 0 0,-3 19-454 0 0,-3 15 518 0 0,-1 0 0 0 0,0 0 1 0 0,0 0-1 0 0,-1 0 0 0 0,0-12 1 0 0,-1 15 169 0 0,1 1 0 0 0,0 0 0 0 0,-1-1 1 0 0,1 1-1 0 0,-1 0 0 0 0,0 0 0 0 0,0-1 0 0 0,0 1 1 0 0,0 0-1 0 0,0 0 0 0 0,-1 0 0 0 0,1 0 0 0 0,0 0 1 0 0,-1 0-1 0 0,0 1 0 0 0,1-1 0 0 0,-1 0 0 0 0,0 1 1 0 0,0-1-1 0 0,0 1 0 0 0,-4-2 0 0 0,-2-1 271 0 0,-1 0-1 0 0,-1 1 1 0 0,1 0-1 0 0,0 1 1 0 0,-15-2-1 0 0,-50-1 1316 0 0,52 4-1133 0 0,-16 2 213 0 0,1 1 1 0 0,-65 13-1 0 0,93-13-649 0 0,-137 33 203 0 0,13-3-124 0 0,22-12 181 0 0,-152 36 271 0 0,-92 29-151 0 0,326-81-330 0 0,-43 1 0 0 0,42-4 20 0 0,-40 6 0 0 0,34-1-57 0 0,0-2-1 0 0,0-1 1 0 0,-1-2-1 0 0,1-2 1 0 0,-1-1-1 0 0,-40-7 1 0 0,-31-6 313 0 0,5 2-156 0 0,-68-11-144 0 0,61 16-15 0 0,-3 0 19 0 0,-125-40 358 0 0,211 42-395 0 0,-1 1 0 0 0,0 2 0 0 0,-52 0 0 0 0,-84 13 307 0 0,105-4-171 0 0,-115-3-1 0 0,-61-25 679 0 0,194 20-693 0 0,0 2 0 0 0,-68 9 1 0 0,-79 23 310 0 0,-22 3-110 0 0,173-31-813 0 0,-106 9 1441 0 0,72-13-3281 0 0,0-6-5226 0 0,35 1-624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53:55.286"/>
    </inkml:context>
    <inkml:brush xml:id="br0">
      <inkml:brushProperty name="width" value="0.1" units="cm"/>
      <inkml:brushProperty name="height" value="0.1" units="cm"/>
      <inkml:brushProperty name="color" value="#E71224"/>
    </inkml:brush>
  </inkml:definitions>
  <inkml:trace contextRef="#ctx0" brushRef="#br0">2074 246 11487 0 0,'-27'-2'1264'0'0,"25"1"-1190"0"0,0 0-1 0 0,1-1 1 0 0,-1 1-1 0 0,1 0 1 0 0,0-1-1 0 0,-1 1 0 0 0,1-1 1 0 0,0 1-1 0 0,0-1 1 0 0,0 0-1 0 0,-1-2 1 0 0,1 3-59 0 0,0 0 1 0 0,0 0-1 0 0,0 0 1 0 0,0 0 0 0 0,0 0-1 0 0,0 0 1 0 0,0 1-1 0 0,0-1 1 0 0,0 0 0 0 0,-1 1-1 0 0,1-1 1 0 0,0 1-1 0 0,0-1 1 0 0,-1 1 0 0 0,1-1-1 0 0,0 1 1 0 0,-1 0-1 0 0,0 0 1 0 0,-27-2 533 0 0,-62 0 1601 0 0,0-4-1 0 0,-139-28 1 0 0,49 4-1462 0 0,27 8 328 0 0,99 19-577 0 0,-1 3-1 0 0,-61 6 0 0 0,56-1-31 0 0,-85-5-1 0 0,-39-11 438 0 0,-110-9 736 0 0,178 3-1379 0 0,95 12-405 0 0,1 0 0 0 0,0-2 0 0 0,-27-12 0 0 0,-7-6-2124 0 0,24 11 959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37:46.401"/>
    </inkml:context>
    <inkml:brush xml:id="br0">
      <inkml:brushProperty name="width" value="0.1" units="cm"/>
      <inkml:brushProperty name="height" value="0.1" units="cm"/>
      <inkml:brushProperty name="color" value="#E71224"/>
    </inkml:brush>
  </inkml:definitions>
  <inkml:trace contextRef="#ctx0" brushRef="#br0">1814 55 7887 0 0,'-7'-5'326'0'0,"-10"-7"204"0"0,5-2-82 0 0,11 12-412 0 0,0 0 0 0 0,0 1 0 0 0,0-1 0 0 0,0 1 0 0 0,0 0 0 0 0,0-1 0 0 0,-1 1 0 0 0,1 0 0 0 0,0 0 0 0 0,-1-1 0 0 0,1 1 0 0 0,-1 1 0 0 0,0-1 0 0 0,1 0 0 0 0,-1 0 0 0 0,0 0 0 0 0,1 1 0 0 0,-1-1 0 0 0,0 1 0 0 0,0-1 0 0 0,1 1 0 0 0,-1 0 0 0 0,-3 0 0 0 0,-4 0 383 0 0,0 1 0 0 0,0 0 0 0 0,-1 0 0 0 0,1 1 0 0 0,-17 6-1 0 0,-40 22 2513 0 0,65-30-2897 0 0,-15 7 278 0 0,0-1 1 0 0,0-1 0 0 0,-33 7 0 0 0,2-1 400 0 0,-65 10 1191 0 0,43-9-894 0 0,38-4-916 0 0,-52 19 0 0 0,68-22 10 0 0,-1 0-1 0 0,-1-1 1 0 0,1-1-1 0 0,-19 1 1 0 0,-67 0 613 0 0,68-5-5 0 0,-39-8 0 0 0,39 5-469 0 0,-41-2-1 0 0,-99 10 673 0 0,-134-4-63 0 0,277-3-571 0 0,0-1 1 0 0,0-1-1 0 0,-42-14 1 0 0,52 12-1527 0 0,-25-12 1 0 0,16 4-432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54:02.065"/>
    </inkml:context>
    <inkml:brush xml:id="br0">
      <inkml:brushProperty name="width" value="0.1" units="cm"/>
      <inkml:brushProperty name="height" value="0.1" units="cm"/>
      <inkml:brushProperty name="color" value="#E71224"/>
    </inkml:brush>
  </inkml:definitions>
  <inkml:trace contextRef="#ctx0" brushRef="#br0">2232 1466 1375 0 0,'-24'-25'7667'0'0,"37"-26"-3497"0"0,-4 9-4033 0 0,-6 26 188 0 0,0 1 0 0 0,-2-1 1 0 0,0 0-1 0 0,0 0 0 0 0,-3-15 1 0 0,1-6 1067 0 0,1-2 96 0 0,-1 18-984 0 0,1 0 0 0 0,0 0 0 0 0,2 0 0 0 0,0 0 0 0 0,2 1 0 0 0,6-22 0 0 0,21-39 150 0 0,-18 47-473 0 0,-1 1 0 0 0,11-46 0 0 0,-21 66-133 0 0,0 0 1 0 0,0 0-1 0 0,-1 1 0 0 0,-1-1 0 0 0,0 0 1 0 0,-1 0-1 0 0,-1 0 0 0 0,1 0 0 0 0,-2 1 0 0 0,0-1 1 0 0,0 1-1 0 0,-7-14 0 0 0,5 11 58 0 0,0 1-1 0 0,1 0 0 0 0,0-1 1 0 0,1 0-1 0 0,1 0 1 0 0,0 0-1 0 0,1 0 1 0 0,1 0-1 0 0,1 0 0 0 0,2-21 1 0 0,14-54 108 0 0,-8 47-153 0 0,-7 37-47 0 0,-1 0 0 0 0,0 0 0 0 0,-1-1 0 0 0,0 1-1 0 0,0 0 1 0 0,-1-7 0 0 0,1 11-9 0 0,0-1 0 0 0,-1 1 0 0 0,0-1 1 0 0,0 1-1 0 0,0-1 0 0 0,0 1 0 0 0,0 0 0 0 0,0 0 0 0 0,-1-1 0 0 0,1 1 0 0 0,-1 0 1 0 0,1 0-1 0 0,-1 0 0 0 0,0 1 0 0 0,0-1 0 0 0,-4-3 0 0 0,2 3 14 0 0,0-1 0 0 0,0 1 0 0 0,0 0 0 0 0,-1 1 0 0 0,1-1 0 0 0,-1 1 0 0 0,0 0 0 0 0,1 0 0 0 0,-1 0 1 0 0,0 0-1 0 0,1 1 0 0 0,-1 0 0 0 0,0 0 0 0 0,0 0 0 0 0,-7 2 0 0 0,-5 1 93 0 0,0 1 1 0 0,-31 12-1 0 0,38-13-96 0 0,0 0 0 0 0,-1-1-1 0 0,1 0 1 0 0,-1 0 0 0 0,1-1-1 0 0,-1-1 1 0 0,0 0 0 0 0,1 0-1 0 0,-1-1 1 0 0,0 0 0 0 0,-14-4-1 0 0,-263-43 176 0 0,102 46 0 0 0,134 4-94 0 0,0-2 1 0 0,-75-10-1 0 0,36-9-60 0 0,-165-56 0 0 0,221 65-38 0 0,0 0 0 0 0,0 3 0 0 0,-1 1 0 0 0,-37-2 0 0 0,3 5 0 0 0,-79 8 0 0 0,-4 11 50 0 0,-69 3 36 0 0,219-19-84 0 0,-1 1 0 0 0,0-1-1 0 0,1 0 1 0 0,-1 1 0 0 0,0 0 0 0 0,1 0 0 0 0,-1 0-1 0 0,1 0 1 0 0,-1 0 0 0 0,1 1 0 0 0,-1 0-1 0 0,1-1 1 0 0,0 1 0 0 0,0 1 0 0 0,0-1 0 0 0,0 0-1 0 0,-3 4 1 0 0,2-1 1 0 0,0 0 0 0 0,1-1 0 0 0,0 1 0 0 0,0 0 0 0 0,0 1 0 0 0,1-1-1 0 0,-1 1 1 0 0,1-1 0 0 0,1 1 0 0 0,-3 7 0 0 0,-3 22-3 0 0,-3 7 0 0 0,2 1 0 0 0,-2 50 0 0 0,8-66 0 0 0,1 2 0 0 0,0 1 0 0 0,5 31 0 0 0,3 2 0 0 0,-2 1 0 0 0,-3 0 0 0 0,-12 119 0 0 0,8-166 0 0 0,1 1 0 0 0,0-1 0 0 0,1 1 0 0 0,1-1 0 0 0,1 1 0 0 0,0-1 0 0 0,2 1 0 0 0,0-1 0 0 0,7 19 0 0 0,-5-21 0 0 0,2 1 0 0 0,0-1 0 0 0,0 0 0 0 0,22 26 0 0 0,-25-33 0 0 0,0 1 0 0 0,-1 0 0 0 0,0 0 0 0 0,0 0 0 0 0,-1 1 0 0 0,0-1 0 0 0,-1 1 0 0 0,2 18 0 0 0,-2-15 0 0 0,1 1 0 0 0,0-1 0 0 0,8 21 0 0 0,-9-32 0 0 0,-1 1 0 0 0,1-1 1 0 0,0 1-1 0 0,0-1 0 0 0,-1 0 0 0 0,1 0 0 0 0,1 0 0 0 0,-1 0 1 0 0,0 0-1 0 0,0 0 0 0 0,1-1 0 0 0,-1 1 0 0 0,1-1 0 0 0,0 1 1 0 0,4 0-1 0 0,4 3-3 0 0,1-2 0 0 0,16 3 0 0 0,-19-4-2 0 0,42 7-29 0 0,0-2 1 0 0,1-3-1 0 0,60-2 0 0 0,156-26 44 0 0,-221 14-26 0 0,-1-2 0 0 0,84-33 0 0 0,-21 7 0 0 0,-97 34-60 0 0,-1 1 0 0 0,1 0 0 0 0,0 1 1 0 0,21-1-1 0 0,-27 3 24 0 0,-1 0 0 0 0,0 0 1 0 0,1 1-1 0 0,-1 0 1 0 0,0 0-1 0 0,1 0 0 0 0,-1 1 1 0 0,0-1-1 0 0,0 1 0 0 0,0 1 1 0 0,0-1-1 0 0,8 6 0 0 0,-2 0-2129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54:35.742"/>
    </inkml:context>
    <inkml:brush xml:id="br0">
      <inkml:brushProperty name="width" value="0.1" units="cm"/>
      <inkml:brushProperty name="height" value="0.1" units="cm"/>
      <inkml:brushProperty name="color" value="#E71224"/>
    </inkml:brush>
  </inkml:definitions>
  <inkml:trace contextRef="#ctx0" brushRef="#br0">6553 1245 4631 0 0,'-96'49'2488'0'0,"87"-43"-2018"0"0,4-4 1409 0 0,12-10-124 0 0,-5 6-1492 0 0,0 0 1 0 0,0 0-1 0 0,0-1 0 0 0,0 1 0 0 0,0-1 0 0 0,-1 1 0 0 0,1-1 0 0 0,-1 0 1 0 0,1 1-1 0 0,-1-1 0 0 0,0 0 0 0 0,0 0 0 0 0,0 0 0 0 0,-1 0 0 0 0,1 0 0 0 0,-3-4 2675 0 0,4 7-2590 0 0,-2 0-74 0 0,18-8 1100 0 0,-14 6-1244 0 0,0-1 0 0 0,0 0 1 0 0,0 1-1 0 0,-1-1 0 0 0,1-1 0 0 0,-1 1 0 0 0,0 0 0 0 0,0-1 0 0 0,0 0 0 0 0,0 1 0 0 0,2-6 1 0 0,3-6 585 0 0,10-27 1 0 0,-9 21-136 0 0,-1 0-174 0 0,-1 4-137 0 0,18-32 1 0 0,-3 13-173 0 0,-4 10 48 0 0,-1-2 0 0 0,-2 0 0 0 0,-1-1 0 0 0,12-32 0 0 0,-21 45-112 0 0,-3 8-4 0 0,1 0 1 0 0,-1 0-1 0 0,0 0 0 0 0,-1 0 1 0 0,1-14-1 0 0,-1 9-26 0 0,-1 0 21 0 0,0 0 0 0 0,0-1 1 0 0,-1 1-1 0 0,-1 0 1 0 0,0 0-1 0 0,0 0 0 0 0,-2 0 1 0 0,-6-17-1 0 0,-42-99 441 0 0,11 25-372 0 0,34 89-72 0 0,-1 1 0 0 0,-13-18 0 0 0,-7-13-24 0 0,-7-9 2 0 0,8 13 0 0 0,11 16 0 0 0,-1 1 0 0 0,-24-25 0 0 0,36 43 7 0 0,-1 1 0 0 0,0 0 0 0 0,-1 0 0 0 0,1 1 0 0 0,-1-1 0 0 0,0 1 0 0 0,0 1 0 0 0,0-1 0 0 0,0 1 0 0 0,-1 1 0 0 0,1-1 0 0 0,-1 1 0 0 0,-14-2 0 0 0,-8 1 40 0 0,1 1 0 0 0,-42 3 0 0 0,25 0-30 0 0,-39-3 55 0 0,-33 0 48 0 0,-88 18 88 0 0,58-1-91 0 0,29-4-53 0 0,85-9-53 0 0,-55-2 0 0 0,33-4 7 0 0,9 0-1 0 0,-62 4 1 0 0,18 7 14 0 0,-97 21 0 0 0,8 2 3 0 0,21-5-6 0 0,-105 11-29 0 0,164-24 0 0 0,28-6 0 0 0,-23 3 0 0 0,41-2 0 0 0,-1-3 0 0 0,0-3 0 0 0,-75-7 0 0 0,96 2 0 0 0,-34-10 0 0 0,-13-1 0 0 0,25 6 0 0 0,-50-4 0 0 0,-105 7 0 0 0,152 6 0 0 0,37 1 0 0 0,0-1 0 0 0,1-1 0 0 0,-32-6 0 0 0,-145-34 0 0 0,149 32 0 0 0,-87-4 0 0 0,84 10 0 0 0,-158 5 0 0 0,76 3 0 0 0,32-3 0 0 0,-94-3 0 0 0,163 0 0 0 0,0 2 0 0 0,0 2 0 0 0,-47 9 0 0 0,-2 0 0 0 0,-81 11 0 0 0,121-19 0 0 0,-9 0 0 0 0,42-3 0 0 0,1 0 0 0 0,-17-1 0 0 0,-10 1 0 0 0,-23 2 0 0 0,-75-6 0 0 0,115 2 0 0 0,-80-10 0 0 0,-3-1 0 0 0,-152-7 0 0 0,155 8-11 0 0,62 7-15 0 0,-55-10-1 0 0,61 4 6 0 0,25 8 15 0 0,-1 0 0 0 0,1 0 0 0 0,-1 0 0 0 0,0 1-1 0 0,1 0 1 0 0,-11-1 0 0 0,-21-2 6 0 0,30 3 0 0 0,0 0 0 0 0,-1 0 0 0 0,1 1 0 0 0,-1 0 0 0 0,-9 1 0 0 0,-57 5 0 0 0,67-4-3 0 0,0 0 0 0 0,0 0-1 0 0,0 0 1 0 0,0 1 0 0 0,0 0 0 0 0,1 0 0 0 0,-1 0-1 0 0,1 1 1 0 0,0 0 0 0 0,0 1 0 0 0,0-1 0 0 0,1 1-1 0 0,-1 0 1 0 0,1 0 0 0 0,0 1 0 0 0,1 0 0 0 0,-1 0-1 0 0,1 0 1 0 0,-6 12 0 0 0,8-12 0 0 0,0 0 0 0 0,0 0-1 0 0,1 0 1 0 0,0 0 0 0 0,0 0 0 0 0,0 11 0 0 0,4 40-39 0 0,-2-40 31 0 0,11 117-42 0 0,-12-95 53 0 0,-2 0 0 0 0,-11 61 0 0 0,6-49 0 0 0,1-7 0 0 0,0 55 0 0 0,6-82 0 0 0,1 0 0 0 0,1 0 0 0 0,1 0 0 0 0,0 0 0 0 0,1 0 0 0 0,8 21 0 0 0,39 86-72 0 0,-46-110 73 0 0,1 1 0 0 0,1-1-1 0 0,1-1 1 0 0,0 1 0 0 0,0-1 0 0 0,12 13 0 0 0,-13-18-8 0 0,1 1 0 0 0,0-1 0 0 0,0-1 0 0 0,1 0 0 0 0,0 0 0 0 0,0 0 0 0 0,1-1 0 0 0,0-1 0 0 0,10 5 0 0 0,105 40-57 0 0,-108-45 58 0 0,1-1-1 0 0,30 5 1 0 0,-34-7-28 0 0,62 9 14 0 0,163 34-35 0 0,-206-36 55 0 0,18 5 0 0 0,70 10 0 0 0,-76-16 0 0 0,40 11 0 0 0,24 10 0 0 0,-75-19 0 0 0,0-2 0 0 0,62 8 0 0 0,185-8 0 0 0,-269-8 0 0 0,229-5 0 0 0,-54-6-47 0 0,-91 3 30 0 0,-21 0-6 0 0,97-24 1 0 0,-140 25 14 0 0,137-20-67 0 0,-123 18 75 0 0,80-19 0 0 0,-70 19 0 0 0,104-3 0 0 0,9-1 0 0 0,155-32 0 0 0,-290 39 0 0 0,-10 2 0 0 0,80-11 0 0 0,254-9 0 0 0,-142 24 0 0 0,-178 0 0 0 0,36-2 0 0 0,-26 1 0 0 0,29-5 0 0 0,22-5 0 0 0,-40 3 0 0 0,73-11 0 0 0,-6 0 0 0 0,-111 18 0 0 0,132-10-11 0 0,-113 11-31 0 0,73 0 31 0 0,9 0-53 0 0,50 4-64 0 0,25 6-72 0 0,39-12 136 0 0,-202 5 64 0 0,39 9 0 0 0,-49-8 0 0 0,0 1 0 0 0,31 12 0 0 0,-35-11 0 0 0,25 5 0 0 0,2-2 0 0 0,-18-6 0 0 0,46 11 0 0 0,-27-6 0 0 0,-33-7 0 0 0,0 0 0 0 0,0 1 0 0 0,-1 0 0 0 0,1 0 0 0 0,0 1 0 0 0,-1 0 0 0 0,1 0 0 0 0,9 6 0 0 0,-16-7-99 0 0,0 0 1 0 0,0 0-1 0 0,0 1 1 0 0,0-1-1 0 0,-1 0 0 0 0,1 0 1 0 0,0 1-1 0 0,1 4 1 0 0,8 9-924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55:23.895"/>
    </inkml:context>
    <inkml:brush xml:id="br0">
      <inkml:brushProperty name="width" value="0.1" units="cm"/>
      <inkml:brushProperty name="height" value="0.1" units="cm"/>
      <inkml:brushProperty name="color" value="#E71224"/>
    </inkml:brush>
  </inkml:definitions>
  <inkml:trace contextRef="#ctx0" brushRef="#br0">1 44 919 0 0,'0'-2'154'0'0,"1"1"-1"0"0,0-1 0 0 0,0 0 1 0 0,0 0-1 0 0,0 0 0 0 0,0 1 0 0 0,0-1 1 0 0,0 0-1 0 0,0 1 0 0 0,1-1 1 0 0,-1 1-1 0 0,1 0 0 0 0,-1-1 0 0 0,1 1 1 0 0,-1 0-1 0 0,1 0 0 0 0,0 0 0 0 0,0 0 1 0 0,0 0-1 0 0,-1 0 0 0 0,1 1 1 0 0,0-1-1 0 0,3 0 0 0 0,17-6 424 0 0,-11 3-150 0 0,-10 4-402 0 0,-1 0 0 0 0,1 0 1 0 0,-1 0-1 0 0,1 1 0 0 0,-1-1 0 0 0,1 0 0 0 0,-1 0 1 0 0,0 1-1 0 0,1-1 0 0 0,-1 0 0 0 0,1 1 1 0 0,-1-1-1 0 0,0 0 0 0 0,1 1 0 0 0,-1-1 0 0 0,0 0 1 0 0,1 1-1 0 0,-1-1 0 0 0,0 1 0 0 0,1-1 0 0 0,-1 1 1 0 0,0-1-1 0 0,0 1 0 0 0,0-1 0 0 0,0 1 0 0 0,1 0 1 0 0,4 15 314 0 0,-4-11-197 0 0,9 31 468 0 0,-9-33-590 0 0,0-1 0 0 0,0 0 0 0 0,0 0 0 0 0,1 1 0 0 0,-1-1 0 0 0,0 0-1 0 0,1 0 1 0 0,0 0 0 0 0,-1 0 0 0 0,1-1 0 0 0,0 1 0 0 0,4 2 0 0 0,12 0 91 0 0,-13-2-48 0 0,0 1-1 0 0,0-1 1 0 0,0-1 0 0 0,1 1 0 0 0,-1-1 0 0 0,1 0 0 0 0,-1 0 0 0 0,1 0 0 0 0,-1-1 0 0 0,1 0-1 0 0,-1 0 1 0 0,7-1 0 0 0,9-2 375 0 0,38-10-1 0 0,-17 3-187 0 0,-22 5-120 0 0,-14 3-96 0 0,-1 1-1 0 0,0 0 1 0 0,0 0 0 0 0,10-1-1 0 0,131-2 172 0 0,-79-2-60 0 0,7 2-84 0 0,-43 1 30 0 0,36 3 0 0 0,79 15 164 0 0,-127-13-242 0 0,0-1 0 0 0,0-1 0 0 0,-1-1 1 0 0,1 0-1 0 0,21-5 0 0 0,-38 6-14 0 0,133-12 176 0 0,-84 9-82 0 0,85-15-1 0 0,-112 13-78 0 0,0 0 0 0 0,0 2-1 0 0,1 0 1 0 0,42 2 0 0 0,-64 1-15 0 0,1 1 0 0 0,0 0 0 0 0,-1 0 0 0 0,1 0 0 0 0,-1 0 0 0 0,1 0 0 0 0,-1 1 0 0 0,1 0 0 0 0,3 2 0 0 0,13 7 0 0 0,26 5 0 0 0,-34-10 0 0 0,0-1 0 0 0,0-1 0 0 0,0 0 0 0 0,24 4 0 0 0,52 0 0 0 0,-68-7 0 0 0,-11 0 0 0 0,45 0 0 0 0,-12 1 0 0 0,-32-1 0 0 0,0-1 0 0 0,0 0 0 0 0,12-1 0 0 0,60-18 21 0 0,-65 14-14 0 0,0 1 0 0 0,0 0 0 0 0,1 1 1 0 0,-1 1-1 0 0,34 0 0 0 0,-24 4 32 0 0,0 2 1 0 0,40 12-1 0 0,-40-11-23 0 0,1-1-1 0 0,-1-1 1 0 0,0-1 0 0 0,37-3 0 0 0,-25 1-21 0 0,154-6 5 0 0,-161 3 14 0 0,-1-1-1 0 0,0-1 0 0 0,45-15 1 0 0,-53 11 64 0 0,-20 7-43 0 0,1 0 1 0 0,0 1-1 0 0,0-1 0 0 0,0 1 1 0 0,0 0-1 0 0,0 0 1 0 0,1 0-1 0 0,-1 0 1 0 0,0 1-1 0 0,1-1 0 0 0,-1 1 1 0 0,7 1-1 0 0,-10-1-34 0 0,0 1-1 0 0,0-1 0 0 0,-1 1 1 0 0,1-1-1 0 0,0 1 0 0 0,-1-1 1 0 0,1 1-1 0 0,0 0 0 0 0,-1-1 1 0 0,1 1-1 0 0,-1 0 0 0 0,1-1 1 0 0,-1 1-1 0 0,1 0 1 0 0,-1 0-1 0 0,1-1 0 0 0,-1 1 1 0 0,0 0-1 0 0,0 0 0 0 0,1 0 1 0 0,-1 0-1 0 0,0-1 0 0 0,0 1 1 0 0,0 0-1 0 0,0 0 0 0 0,0 1 1 0 0,1 11-131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55:25.738"/>
    </inkml:context>
    <inkml:brush xml:id="br0">
      <inkml:brushProperty name="width" value="0.1" units="cm"/>
      <inkml:brushProperty name="height" value="0.1" units="cm"/>
      <inkml:brushProperty name="color" value="#E71224"/>
    </inkml:brush>
  </inkml:definitions>
  <inkml:trace contextRef="#ctx0" brushRef="#br0">0 28 455 0 0,'2'4'-166'0'0,"2"4"850"0"0,-4-8-640 0 0,1 0 0 0 0,-1 0 0 0 0,0 0 0 0 0,1 0-1 0 0,-1 0 1 0 0,0 0 0 0 0,1 0 0 0 0,-1 0 0 0 0,0 0 0 0 0,1 0-1 0 0,-1 0 1 0 0,0 0 0 0 0,1-1 0 0 0,-1 1 0 0 0,0 0 0 0 0,1 0-1 0 0,-1 0 1 0 0,0-1 0 0 0,1 1 0 0 0,-1 0 0 0 0,0 0 0 0 0,0 0-1 0 0,1-1 1 0 0,-1 1 0 0 0,0 0 0 0 0,1-1 0 0 0,4-4 544 0 0,0 0 0 0 0,1 0 0 0 0,0 1 0 0 0,0-1 0 0 0,11-4 0 0 0,-15 8-464 0 0,0 1 0 0 0,0-1 1 0 0,-1 1-1 0 0,1 0 0 0 0,0 0 0 0 0,0 0 1 0 0,0 0-1 0 0,-1 0 0 0 0,1 0 0 0 0,0 0 1 0 0,3 1-1 0 0,14 1 634 0 0,-12-2-629 0 0,0 0-1 0 0,0 1 1 0 0,0-1 0 0 0,0 1 0 0 0,0 1-1 0 0,13 4 1 0 0,-11-3-72 0 0,1-1 1 0 0,18 3-1 0 0,16-1 93 0 0,32 0 12 0 0,-13-1 0 0 0,20-1 187 0 0,108-4 196 0 0,-140 7-505 0 0,0 2 0 0 0,55 15 0 0 0,-67-13-32 0 0,39 2 144 0 0,-52-8-44 0 0,34 7 0 0 0,143 28 276 0 0,-185-37-368 0 0,-1 0-1 0 0,0-1 0 0 0,1 0 1 0 0,24-5-1 0 0,67-18 71 0 0,-9 1 205 0 0,-77 19-243 0 0,1 2 0 0 0,40 2 0 0 0,-13 0-43 0 0,-32 0 3 0 0,0 0-1 0 0,1 1 1 0 0,-1 2-1 0 0,0 0 1 0 0,0 0 0 0 0,21 10-1 0 0,-24-9 15 0 0,0-1-1 0 0,0-1 0 0 0,1 0 1 0 0,0-1-1 0 0,30 0 0 0 0,-36-3-16 0 0,0 0 0 0 0,0 0 0 0 0,0-2 1 0 0,-1 1-1 0 0,15-6 0 0 0,10-2 28 0 0,-26 8 15 0 0,0 1-1 0 0,0 0 0 0 0,0 1 1 0 0,17 2-1 0 0,3-1 26 0 0,36 2 31 0 0,-35-1-87 0 0,37-3 0 0 0,-41-3 25 0 0,-20 3-35 0 0,0-1-1 0 0,0 2 1 0 0,1-1-1 0 0,8 1 1 0 0,33 1 121 0 0,-21 2-74 0 0,28-1-1 0 0,-1 0 21 0 0,120 4 54 0 0,-94-2-128 0 0,-64-3 0 0 0,0 0 0 0 0,0-1 0 0 0,-1-1 0 0 0,32-6 0 0 0,-5 1 0 0 0,-35 6 0 0 0,-1 1 0 0 0,1-1 0 0 0,-1 1 0 0 0,0 0 0 0 0,1 0 0 0 0,-1 1 0 0 0,0 0 0 0 0,0 0 0 0 0,11 6 0 0 0,-9-5 0 0 0,0 1 0 0 0,0-1 0 0 0,1-1 0 0 0,15 3 0 0 0,18 2 23 0 0,-28-4-9 0 0,0-1 0 0 0,20 1-1 0 0,-29-3-13 0 0,17-2 0 0 0,37-6 118 0 0,102-22 82 0 0,-135 26-190 0 0,-12 2-10 0 0,18-4 0 0 0,-24 4 0 0 0,1 0 0 0 0,15-2 0 0 0,-16 3 0 0 0,0 0 0 0 0,0 0 0 0 0,0-1 0 0 0,9-3 0 0 0,-10 2 1 0 0,143-62 186 0 0,-139 61-111 0 0,0-1 0 0 0,0 1 0 0 0,0 1-1 0 0,1 0 1 0 0,18-1 0 0 0,-29 3-71 0 0,0 1 1 0 0,0 0-1 0 0,0 0 1 0 0,0 0-1 0 0,0 0 0 0 0,0 0 1 0 0,0 0-1 0 0,0 1 1 0 0,0-1-1 0 0,0 0 0 0 0,1 0 1 0 0,-1 1-1 0 0,0-1 1 0 0,0 1-1 0 0,0-1 0 0 0,-1 1 1 0 0,1-1-1 0 0,0 1 1 0 0,0 0-1 0 0,0-1 0 0 0,0 1 1 0 0,0 0-1 0 0,-1 0 1 0 0,1-1-1 0 0,0 1 1 0 0,-1 0-1 0 0,1 0 0 0 0,-1 0 1 0 0,1 0-1 0 0,-1 0 1 0 0,1 0-1 0 0,-1 0 0 0 0,1 0 1 0 0,-1 0-1 0 0,0 0 1 0 0,0 0-1 0 0,1 2 0 0 0,-1 3-16 0 0,0-1-1 0 0,1 1 0 0 0,-2-1 0 0 0,1 1 0 0 0,-1-1 0 0 0,-1 7 1 0 0,-3 13-91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56:09.367"/>
    </inkml:context>
    <inkml:brush xml:id="br0">
      <inkml:brushProperty name="width" value="0.35" units="cm"/>
      <inkml:brushProperty name="height" value="2.1" units="cm"/>
      <inkml:brushProperty name="color" value="#66CC00"/>
      <inkml:brushProperty name="inkEffects" value="pencil"/>
    </inkml:brush>
  </inkml:definitions>
  <inkml:trace contextRef="#ctx0" brushRef="#br0">6138 1296 943 162552 72075,'-1'0'0'0'0,"-1"1"88"0"0,-2 0-88 0 0,-1 1 352 0 0,1-1 64 0 0,0 0 0 0 0,-1 0 8 0 0,1 0-200 0 0,-1 1-48 0 0,-1 0-8 0 0,-1 0 224 0 0,-1 1 64 0 0,-1 1-224 0 0,2 0 392 0 0,0 0 792 0 0,1 0 72 0 0,1 0-720 0 0,2-1 8 0 0,1-1 0 0 0,1 0-376 0 0,1-1 232 0 0,0-1-200 0 0,0 0-264 0 0,1 0-8 0 0,-1-1 0 0 0,1 0 168 0 0,0 0-48 0 0,-1 0 8 0 0,1-1 384 0 0,-1 0 160 0 0,-1-1-416 0 0,0 0-80 0 0,1 0-16 0 0,-1 0 0 0 0,1 0 272 0 0,-1-1-80 0 0,1-1-8 0 0,0 0-264 0 0,1-1 0 0 0,1 1 0 0 0,0 0 0 0 0,1-1 240 0 0,1-1-16 0 0,0-1-240 0 0,1 0 0 0 0,0 0 176 0 0,0-1-240 0 0,-1 1 0 0 0,1-1 152 0 0,0 0-168 0 0,0-1 0 0 0,1-1 136 0 0,1-1-8 0 0,0-1-136 0 0,0 1-16 0 0,0 0 104 0 0,-1 1-112 0 0,0 0 0 0 0,-1 2 0 0 0,0 1 0 0 0,0-1 96 0 0,0-2-16 0 0,-1 0-96 0 0,0-1 8 0 0,-1 2 0 0 0,-1 0 0 0 0,0-1 96 0 0,0-1-24 0 0,-1-1-88 0 0,0-1 8 0 0,-1 0-96 0 0,1 0 96 0 0,0-3-16 0 0,1 1 0 0 0,-1 0-80 0 0,2 0 0 0 0,-1 0 64 0 0,1-1-64 0 0,-1-2 64 0 0,-1-2-64 0 0,1 1 64 0 0,0 1 0 0 0,-1 0-64 0 0,0 1 96 0 0,-1 0-32 0 0,1 1-64 0 0,0-4 96 0 0,1-1 0 0 0,-1-1-96 0 0,1 1 0 0 0,-1 0 72 0 0,1-2-72 0 0,-1 0 72 0 0,0 1-72 0 0,0-3 80 0 0,0 2-80 0 0,-1 2 64 0 0,1 2-64 0 0,-1 2 88 0 0,1 2-24 0 0,-1 1-64 0 0,1-1 96 0 0,-1 1-8 0 0,0 1-88 0 0,0 2 80 0 0,0 2-80 0 0,0 0 0 0 0,0 0 0 0 0,0 2 64 0 0,-1 1-64 0 0,0 0 64 0 0,1 2-64 0 0,-1-1 64 0 0,0 1-64 0 0,1 0 0 0 0,-1 1 0 0 0,0-1 0 0 0,0 0 64 0 0,0-1-64 0 0,-1-1 72 0 0,-1 1-8 0 0,0-1 0 0 0,0 2-64 0 0,0 0 0 0 0,-1 2 72 0 0,0-1 16 0 0,-1 0-88 0 0,0 1 80 0 0,-2 0 0 0 0,-3 0 0 0 0,-4 2 16 0 0,-1-1-24 0 0,0 1-8 0 0,-1 0 0 0 0,0 1 8 0 0,-1-1 72 0 0,-2-1-72 0 0,0 1-8 0 0,0-2-64 0 0,0 0 64 0 0,-5-1 0 0 0,-4-1 0 0 0,-4 0 8 0 0,-1 1-72 0 0,1 1 0 0 0,3 1 72 0 0,1 1-72 0 0,-2 0 72 0 0,-4 1-72 0 0,-4 1 72 0 0,0 0-72 0 0,3 0 72 0 0,0 0-72 0 0,-2-1 64 0 0,1 1-64 0 0,4-1 0 0 0,3 0 0 0 0,3 0 0 0 0,3 0 64 517 5,1-1-64-517-5,1 1 0 0 0,0-1 0 496-8,0 1 0-496 8,0 1 0 0 0,-4-1 0 0 0,-6 0 0 517 2,-3 0 64-517-2,1 1-64 0 0,-1 0 0 0 0,2 0 0 0 0,-4 1 64 0 0,-1 0-64 0 0,1 1 0 0 0,1-1 72 0 0,2 1-72 0 0,-3-1 72 0 0,0 2-72 0 0,2-1 0 0 0,2 0 72 0 0,2 1-72 517 1,3-2 0-517-1,0 1 0 0 0,2-1 64 0 0,1 0-64 0 0,0-1 0 0 0,2-1 0 0 0,-3 0 64 0 0,0-2-64 0 0,1 1 0 0 0,1-1 0 0 0,1-1 0 0 0,3 1 0 0 0,0 0 0 0 0,-1-1 0 0 0,0 1 0 0 0,1-1 0 516 0,0 1 0-516 0,0-1 0 0 0,0 1 0 0 0,-1 0 0 0 0,-4 0 0 0 0,-3 0 0 0 0,1 0 0 0 0,0 1 0 0 0,0 0 0 0 0,2 0 0 0 0,0 0 0 486-4,0 0 0-486 4,1 1 0 0 0,1 0 0 0 0,1 0 0 0 0,-3 0 0 0 0,-2 0 0 0 0,2 0 0 0 0,0 0 0 0 0,2 1 0 0 0,-3-1 0 507 7,0 0 0-507-7,0 0 0 0 0,2 0 0 0 0,2 0 0 0 0,2-1 0 0 0,1 0 0 0 0,-1 1 0 0 0,-3-1 0 0 0,-3 0 0 0 0,-2 0 0 0 0,0 0 0 0 0,2 0 0 0 0,3 0 0 0 0,2 0 0 516-4,2 0 0-516 4,1 0 0 0 0,1 0 0 0 0,-1 0 0 0 0,0 0 0 0 0,-2 0 0 0 0,-2 0 0 0 0,0 0 0 0 0,-6 0 0 0 0,-4 1 0 0 0,-6-1 0 507 4,0 0 0-507-4,3 1 0 0 0,1-1 0 0 0,-1 0 0 0 0,1 0 0 0 0,4 0 0 0 0,0-1 0 0 0,-2 1 0 0 0,1 0 0 0 0,2 0 0 545-5,2 1 0-545 5,3 0 0 0 0,3 0 0 0 0,2-1 0 0 0,-1 0 0 0 0,-1 0 0 0 0,1-1 0 0 0,1 0 0 0 0,1-1 0 0 0,-1 1 0 508 1,0-1 0-508-1,1 1 0 0 0,1-1 0 0 0,2 1 0 0 0,-2 0 0 0 0,-1-1 0 0 0,1 1 0 0 0,-1-1 0 0 0,1 1 0 0 0,-4-2 0 0 0,-1 1 0 0 0,0 0 0 507 0,0 0 0-507 0,1 0 0 0 0,0 0 0 0 0,0 1 0 0 0,-3-1 0 0 0,-1 1 0 0 0,1 1 0 506-2,0 0 0-506 2,2 1 0 0 0,-2 0 0 0 0,1 0 0 0 0,2 1 0 0 0,1 0 0 0 0,2 0 0 0 0,0 0 0 0 0,2 0 0 0 0,-4 1 0 0 0,0-1 0 0 0,-1 0 0 0 0,-1 0 0 0 0,-3 0 0 0 0,-2 0 0 0 0,-2-1 0 0 0,0 0 0 501 7,1 0 0-501-7,3-1 0 0 0,1 0 0 0 0,0 0 0 0 0,0-1 0 0 0,3 0 0 0 0,2 0 0 0 0,1 1 0 0 0,2 0 0 0 0,0 0 0 0 0,-4 0 0 0 0,-5 0 0 0 0,-4 0 0 0 0,-3 0 0 0 0,-3 1 0 0 0,-1-1 0 0 0,2 0 0 0 0,5 0 0 0 0,4 1 0 506-4,3-1 0-506 4,2 0 0 0 0,2 0 0 0 0,-1 1 0 0 0,-4-2 0 0 0,-4 1 0 0 0,-3-2 0 0 0,-2 1 0 0 0,-1-1 0 0 0,2 1 0 0 0,3 0 0 0 0,5 1 0 0 0,3-1 0 0 0,3 1 0 0 0,2 0 0 0 0,0 0 0 0 0,-1 1 0 0 0,0-1 0 0 0,0 0 0 0 0,0-1 0 0 0,1 1 0 0 0,0 0 0 0 0,-3 0 0 0 0,1-1 0 0 0,0 1 0 0 0,0 0 0 0 0,2 0 0 501 4,0 0 0-501-4,0-1 0 0 0,-2 1 0 0 0,-5-1 0 0 0,-2 1 0 0 0,1 0 0 0 0,-1-1 0 0 0,2 1 0 0 0,2 0 0 0 0,1 1 0 0 0,2-1 0 0 0,0 0 0 0 0,2 1 0 0 0,0-1 0 0 0,-1 0 0 0 0,1 0 0 0 0,0 0 0 0 0,-2 0 0 536-5,0 0 0-536 5,1 0 0 0 0,-1 0 0 0 0,-2 0 0 0 0,-3-1 0 501 2,1 1 0-501-2,2 1 0 0 0,-1-1 0 500 0,0 1 0-500 0,2 0 0 0 0,-1 1 0 0 0,0 0 0 0 0,0 0 0 0 0,1 1 0 0 0,2-1 0 0 0,1 0 0 0 0,1 0 0 0 0,1 0 0 0 0,1-1 0 0 0,0 1 0 0 0,1-1 0 0 0,0 1 0 0 0,-1-1 0 0 0,1 1 0 0 0,-1-1 0 0 0,1 0 0 0 0,0 0 0 0 0,-1 1 0 0 0,0-1 0 0 0,0 1 0 0 0,-1 0 0 0 0,0 1 0 0 0,2 0 0 0 0,1-1 0 0 0,0 1 0 0 0,2-1 0 0 0,0 1 0 0 0,-1 0 0 0 0,0 0 0 0 0,0 0 0 0 0,1 0 0 0 0,0 0 0 0 0,0 1 0 0 0,-1 0 0 0 0,-1 1 0 0 0,0 0 0 0 0,1 0 0 0 0,0 0 0 0 0,-1 1 0 0 0,0 1 0 0 0,2 1 0 0 0,-1 0 0 0 0,-1 1 0 531 1,1 0 0-531-1,2 0 0 0 0,0-1 0 0 0,1 0 0 0 0,2-1 0 0 0,-1 1-64 0 0,1-1 64 0 0,0 1 0 0 0,0 1 0 0 0,0 1 0 0 0,-1 0 0 0 0,1 0 0 0 0,0 0 0 0 0,-2 0 0 0 0,0 1 0 0 0,1-1 0 0 0,0 0 0 0 0,1-2 0 0 0,-1 1 0 0 0,1-2 0 0 0,-1 2 0 0 0,1 0 0 0 0,0-1 0 0 0,0 0 0 0 0,1-1 0 0 0,0 0 0 0 0,1-1 0 0 0,0 1 0 0 0,-1-1 0 0 0,1 0 0 0 0,-1 1 0 0 0,0 1 0 0 0,-2 0 0 0 0,1 1 0 0 0,-1 1 0 0 0,-2 1 0 0 0,0 3 0 0 0,0 1 0 0 0,0 2 0 0 0,0 1 0 0 0,1-1 0 0 0,1 0 0 0 0,1-2 0 0 0,0 0 0 0 0,0 2 0 0 0,0-1 0 0 0,0 1 0 0 0,1-2 0 0 0,1 0 0 0 0,-1 3 0 0 0,1 1 0 0 0,1 0 0 0 0,0-1-64 0 0,0-2 64 0 0,0 0 0 0 0,1 3 0 0 0,0 3 0 0 0,0 4 0 0 0,1 2 0 0 0,-1-1 0 0 0,1-3 0 0 0,0 0 0 0 0,2-1 0 0 0,1 2 0 0 0,0-2 0 0 0,1-3-64 0 0,0-2 64 0 0,1-2 0 0 0,-1-2 0 0 0,1-2 0 0 0,0 0 0 0 0,0 0 0 0 0,1-1 0 0 0,0-1 0 0 0,1 3 0 0 0,1 0 0 0 0,0 0 0 0 0,0-1 0 0 0,0 0 0 0 0,0-1 0 0 0,0-1-64 0 0,3 0 64 0 0,4 1 0 0 0,3-1 0 0 0,0-1 0 0 0,0-1-64 0 0,-3-1 64 0 0,-1-1 0 0 0,-1 0 0 0 0,-2-1 0 0 0,0 0 0 0 0,0-1 0 0 0,2 1 0 0 0,5 2 0 0 0,3 1 0 0 0,0 0 0 0 0,-1 0 0 0 0,-1-1 0 0 0,-1 0 0 0 0,0 1 0 0 0,1 0 0 0 0,1 0 0 0 0,1 0-64 0 0,-1 0 64 0 0,-1 0 0 0 0,4 1 0 0 0,2-1 0 0 0,-2 0 0 0 0,0-2 0 0 0,0 0 0 0 0,2-1 0 0 0,2-1 0 0 0,0 0 0 0 0,-1 0 0 0 0,-1 0 0 0 0,-2 0 0 0 0,0 1 0 0 0,-1-1 0 0 0,0 1 0 0 0,1 1 0 0 0,-1 0 0 0 0,-1 0 0 0 0,0-1 0 0 0,2 2 0 0 0,1-1 0 0 0,1-1 0 0 0,3 1-64 0 0,2-2 64 0 0,-2 0 0 0 0,4-1 0 0 0,0-1 0 0 0,1-2 0 0 0,-2 0 0 0 0,-1-2 0 0 0,0 1 0 0 0,0-1 0 0 0,0-1 0 0 0,-1 1 0 0 0,0-1 0 0 0,-1 1 0 0 0,7 0 0 0 0,7 0 0 0 0,0 1 0 0 0,-1 0 0 0 0,-3 0 0 0 0,-3 1 0 0 0,1 0 0 0 0,2 0 0 0 0,-1 1 0 0 0,-3 0-128 0 0,-3 0 40 0 0,-2 0 8 0 0,4 1-752 0 0,7-1-968 0 0,9 0-8048 0 0,4 1 4408 0 0,-9 1-4127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02:13.026"/>
    </inkml:context>
    <inkml:brush xml:id="br0">
      <inkml:brushProperty name="width" value="0.1" units="cm"/>
      <inkml:brushProperty name="height" value="0.1" units="cm"/>
      <inkml:brushProperty name="color" value="#FFFF00"/>
    </inkml:brush>
  </inkml:definitions>
  <inkml:trace contextRef="#ctx0" brushRef="#br0">3113 38 919 0 0,'-1'0'78'0'0,"-1"-1"0"0"0,-12-4 5905 0 0,6 10-5298 0 0,0 1 0 0 0,0-1 0 0 0,-1-1 0 0 0,0 0-1 0 0,-18 6 1 0 0,22-9-240 0 0,-1 0-1 0 0,1-1 1 0 0,-1 1-1 0 0,0-1 1 0 0,1 0-1 0 0,-11-2 1 0 0,-18 1 1035 0 0,-49 11 403 0 0,-58 6 562 0 0,-40-12-462 0 0,36-2-1006 0 0,-91 4-97 0 0,119 6-403 0 0,37-2-134 0 0,-311 33 721 0 0,236-25-612 0 0,-12-7-225 0 0,8-5-1 0 0,2 0-26 0 0,-54-12-61 0 0,78-2-139 0 0,62 2 0 0 0,-24-2 0 0 0,44-1 0 0 0,42 8 0 0 0,0-1 0 0 0,0-1 0 0 0,0 1 0 0 0,0-2 0 0 0,0 1 0 0 0,1-1 0 0 0,0 0 0 0 0,-9-7 0 0 0,11 7 9 0 0,0-1 0 0 0,0 0 0 0 0,0 0 1 0 0,0-1-1 0 0,1 0 0 0 0,-8-12 0 0 0,11 16-9 0 0,-2-3 0 0 0,0 1 0 0 0,0 0 0 0 0,0 0 0 0 0,-1 0 0 0 0,0 1 0 0 0,-7-5 0 0 0,3 2 0 0 0,2 1 4 0 0,3 2 6 0 0,-1 0 0 0 0,1 1 0 0 0,0-1 0 0 0,-1 1 1 0 0,0 0-1 0 0,-5-2 0 0 0,-15-4 134 0 0,-18-4 301 0 0,37 11-397 0 0,1 0-28 0 0,0 0 0 0 0,0 0 0 0 0,0 0 0 0 0,0 1 0 0 0,0 0 0 0 0,0 0 0 0 0,0 0 0 0 0,0 1 0 0 0,0-1 0 0 0,0 1 0 0 0,-5 2 0 0 0,10-3-15 0 0,-1 0-1 0 0,1 0 1 0 0,0 0-1 0 0,0 0 1 0 0,0 0 0 0 0,0 0-1 0 0,0 1 1 0 0,-1-1-1 0 0,1 0 1 0 0,0 0 0 0 0,0 0-1 0 0,0 0 1 0 0,0 0-1 0 0,0 0 1 0 0,0 0 0 0 0,-1 0-1 0 0,1 0 1 0 0,0 1-1 0 0,0-1 1 0 0,0 0 0 0 0,0 0-1 0 0,0 0 1 0 0,0 0-1 0 0,0 0 1 0 0,0 0 0 0 0,0 1-1 0 0,0-1 1 0 0,0 0-1 0 0,0 0 1 0 0,0 0 0 0 0,0 0-1 0 0,0 0 1 0 0,0 1-1 0 0,0-1 1 0 0,0 0 0 0 0,0 0-1 0 0,0 0 1 0 0,5 6-734 0 0,10 2-5500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02:16.170"/>
    </inkml:context>
    <inkml:brush xml:id="br0">
      <inkml:brushProperty name="width" value="0.1" units="cm"/>
      <inkml:brushProperty name="height" value="0.1" units="cm"/>
      <inkml:brushProperty name="color" value="#FFFF00"/>
    </inkml:brush>
  </inkml:definitions>
  <inkml:trace contextRef="#ctx0" brushRef="#br0">6645 282 12607 0 0,'-11'-8'468'0'0,"-1"0"-1"0"0,-23-12 1 0 0,35 20-445 0 0,0-1 0 0 0,0 0-1 0 0,-1 1 1 0 0,1-1 0 0 0,0 0 0 0 0,0 0 0 0 0,0 1-1 0 0,0-1 1 0 0,0 0 0 0 0,0 0 0 0 0,0 1 0 0 0,0-1 0 0 0,0 0-1 0 0,0 1 1 0 0,1-1 0 0 0,-1 0 0 0 0,0 0 0 0 0,0 1-1 0 0,1-1 1 0 0,-1 0 0 0 0,1 0 0 0 0,0-3 52 0 0,-1 4-57 0 0,0-1 0 0 0,0 1 0 0 0,-1-1 0 0 0,1 1 0 0 0,0 0 0 0 0,0-1 0 0 0,-1 1 0 0 0,1-1 0 0 0,0 1 0 0 0,-1 0 0 0 0,1-1 0 0 0,0 1 0 0 0,-1 0 0 0 0,1 0 0 0 0,0-1 0 0 0,-1 1 0 0 0,1 0 0 0 0,-1 0 0 0 0,1-1 0 0 0,0 1 0 0 0,-1 0 0 0 0,1 0 0 0 0,-1 0 0 0 0,1 0 0 0 0,-1 0 0 0 0,0 0 0 0 0,-18-4 761 0 0,11 3-306 0 0,-13-2 173 0 0,1 0 0 0 0,-1 1 1 0 0,0 1-1 0 0,0 1 0 0 0,1 1 1 0 0,-1 1-1 0 0,1 1 0 0 0,-41 10 1 0 0,14-1-83 0 0,-85 8 1 0 0,-6-2 362 0 0,69-8-619 0 0,-165 14 429 0 0,189-20-617 0 0,1 3-1 0 0,-72 20 1 0 0,38-8-43 0 0,29-9 78 0 0,-92 5-1 0 0,-52-11 224 0 0,174-4-369 0 0,-37-3 106 0 0,-89-15 1 0 0,55 4-59 0 0,-111-15 7 0 0,63 4-3 0 0,21 2-58 0 0,-1 5 15 0 0,-100-11 28 0 0,138 22-48 0 0,-77-5 15 0 0,72 8 5 0 0,0-3-1 0 0,-91-20 1 0 0,-63-15 58 0 0,141 23 26 0 0,-32-4-69 0 0,-59-10 63 0 0,109 16-75 0 0,30 7 11 0 0,-87-13 139 0 0,-80 13 42 0 0,-11 22-149 0 0,109 7-64 0 0,-132 41 0 0 0,145-33 0 0 0,-129 39 0 0 0,-5 3 165 0 0,-20 5 54 0 0,129-41 49 0 0,-35 8 109 0 0,124-33-259 0 0,0-2 1 0 0,-43 1-1 0 0,56-6 168 0 0,1-2 0 0 0,0-1 0 0 0,0-2 0 0 0,0 0 0 0 0,1-2-1 0 0,-52-17 1 0 0,71 19-645 0 0,-1 1 0 0 0,1-1-1 0 0,-8-6 1 0 0,-7-10-8350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02:59.924"/>
    </inkml:context>
    <inkml:brush xml:id="br0">
      <inkml:brushProperty name="width" value="0.1" units="cm"/>
      <inkml:brushProperty name="height" value="0.1" units="cm"/>
      <inkml:brushProperty name="color" value="#E71224"/>
    </inkml:brush>
  </inkml:definitions>
  <inkml:trace contextRef="#ctx0" brushRef="#br0">8221 275 7343 0 0,'-8'3'132'0'0,"0"0"-1"0"0,0-1 1 0 0,0 0 0 0 0,-1 0-1 0 0,-15 0 1 0 0,23-2-82 0 0,-1 0 0 0 0,1 0 0 0 0,0 0 1 0 0,0 0-1 0 0,0 0 0 0 0,0 0 0 0 0,0-1 1 0 0,0 1-1 0 0,0 0 0 0 0,0-1 0 0 0,0 1 1 0 0,0-1-1 0 0,0 1 0 0 0,0-1 0 0 0,0 1 1 0 0,1-1-1 0 0,-1 0 0 0 0,0 1 0 0 0,0-1 1 0 0,0 0-1 0 0,1 0 0 0 0,-2-1 0 0 0,1 0-15 0 0,0 0 0 0 0,0 0 0 0 0,1 0 0 0 0,-1 0-1 0 0,1 0 1 0 0,-1 0 0 0 0,1 0 0 0 0,0 0 0 0 0,-1-1 0 0 0,2-3 0 0 0,-1-3-35 0 0,2-1-1 0 0,-1 1 1 0 0,7-19 0 0 0,2 1-26 0 0,-7 20 12 0 0,0 0 0 0 0,0 0 0 0 0,-1-1 0 0 0,0 1 0 0 0,-1-1 0 0 0,1 1 0 0 0,-1-1 0 0 0,0-13 0 0 0,-2 20 29 0 0,1 0-1 0 0,0 0 1 0 0,0 0-1 0 0,-1 0 0 0 0,1 0 1 0 0,-1 0-1 0 0,1 0 1 0 0,-1 0-1 0 0,1 0 0 0 0,-1 0 1 0 0,1 0-1 0 0,-1 0 1 0 0,0 0-1 0 0,0 0 0 0 0,1 0 1 0 0,-1 0-1 0 0,0 1 1 0 0,0-1-1 0 0,-1-1 0 0 0,-1 1 59 0 0,1 0 0 0 0,-1 0 0 0 0,1 0 0 0 0,-1 0 0 0 0,1 1 0 0 0,-1-1 0 0 0,1 1-1 0 0,-4-1 1 0 0,-3 1 219 0 0,0 0 0 0 0,0 0 0 0 0,-17 3 0 0 0,-68 20 799 0 0,-9 2 980 0 0,38-17-981 0 0,0-2 0 0 0,-96-5 0 0 0,-2-2 44 0 0,113 1-889 0 0,-150 6 304 0 0,-45 11-539 0 0,-140 1 892 0 0,357-20-725 0 0,-55-13-1 0 0,52 8-144 0 0,-37-2-1 0 0,-11 0 31 0 0,-117-30-1 0 0,126 23-16 0 0,-2 2-1 0 0,-86-4 0 0 0,-39 16 178 0 0,-89-14-156 0 0,115 4 78 0 0,137 10-177 0 0,-171-4 2253 0 0,119 8-3715 0 0,-45-2 1254 0 0,-4 4 367 0 0,89-2-81 0 0,-21 2-9 0 0,-138 0 375 0 0,142-3-519 0 0,-93 11 0 0 0,42-1-73 0 0,29-6 374 0 0,-266 24 1746 0 0,255-16-2201 0 0,-121 10-1088 0 0,103-15 1350 0 0,-41 2 0 0 0,9-1 1791 0 0,-1 0-373 0 0,-30-14-4665 0 0,-1 0 3592 0 0,14-1-193 0 0,93 3-115 0 0,-50 3 9 0 0,58 1-28 0 0,-184-11-18 0 0,-212 23 0 0 0,440-13 0 0 0,-105 2 0 0 0,49-5 20 0 0,-7 0 20 0 0,-88 1 111 0 0,147 1-146 0 0,-36 2 46 0 0,-11 0 62 0 0,8-6 135 0 0,-170-12 1008 0 0,202 16-1341 0 0,-38-3 96 0 0,23-1-2818 0 0,33 3 1404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03:01.716"/>
    </inkml:context>
    <inkml:brush xml:id="br0">
      <inkml:brushProperty name="width" value="0.1" units="cm"/>
      <inkml:brushProperty name="height" value="0.1" units="cm"/>
      <inkml:brushProperty name="color" value="#E71224"/>
    </inkml:brush>
  </inkml:definitions>
  <inkml:trace contextRef="#ctx0" brushRef="#br0">3644 213 8143 0 0,'-8'0'390'0'0,"0"-1"-1"0"0,1-1 0 0 0,-1 0 0 0 0,1 0 0 0 0,-1 0 0 0 0,1-1 0 0 0,0 0 1 0 0,-9-5-1 0 0,-28-11 1372 0 0,25 14-1551 0 0,0 1-1 0 0,0 1 0 0 0,-1 1 1 0 0,0 0-1 0 0,-29 2 1 0 0,-99 16 2126 0 0,115-12-2105 0 0,-19 3 469 0 0,0-3 0 0 0,0-1-1 0 0,-89-9 1 0 0,54-9-354 0 0,-7-2-107 0 0,-132-21 30 0 0,78 9-90 0 0,-378-33 140 0 0,508 60-318 0 0,-9-1-1 0 0,-154-12 0 0 0,84 14 291 0 0,0 3 0 0 0,-170 27-1 0 0,-22 7 758 0 0,202-24-653 0 0,-73 14 418 0 0,118-18-594 0 0,-175 30 842 0 0,116-26-676 0 0,-104 6-1743 0 0,174-18 443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03:12.073"/>
    </inkml:context>
    <inkml:brush xml:id="br0">
      <inkml:brushProperty name="width" value="0.1" units="cm"/>
      <inkml:brushProperty name="height" value="0.1" units="cm"/>
      <inkml:brushProperty name="color" value="#E71224"/>
    </inkml:brush>
  </inkml:definitions>
  <inkml:trace contextRef="#ctx0" brushRef="#br0">5218 1351 455 0 0,'8'-2'3786'0'0,"-7"2"-3692"0"0,0 0 0 0 0,-1 0 0 0 0,1 0 0 0 0,0-1 0 0 0,-1 1 0 0 0,1 0-1 0 0,0-1 1 0 0,-1 1 0 0 0,1-1 0 0 0,-1 1 0 0 0,1-1 0 0 0,-1 1 0 0 0,1-1 0 0 0,-1 1 0 0 0,1-1-1 0 0,-1 1 1 0 0,1-1 0 0 0,-1 0 0 0 0,0 1 0 0 0,1-1 0 0 0,-1 0 0 0 0,0-1 0 0 0,0 2-30 0 0,0 0 0 0 0,0 0 0 0 0,0 0 1 0 0,-1 0-1 0 0,1 0 0 0 0,0-1 0 0 0,0 1 0 0 0,-1 0 0 0 0,1 0 1 0 0,0 0-1 0 0,0 0 0 0 0,-1 0 0 0 0,1 0 0 0 0,0 0 1 0 0,-1 0-1 0 0,1 0 0 0 0,0 0 0 0 0,0 0 0 0 0,-1 0 1 0 0,1 0-1 0 0,0 0 0 0 0,0 0 0 0 0,-1 0 0 0 0,1 0 1 0 0,0 0-1 0 0,0 1 0 0 0,-1-1 0 0 0,1 0 0 0 0,0 0 1 0 0,0 0-1 0 0,-1 0 0 0 0,1 0 0 0 0,0 1 0 0 0,0-1 1 0 0,-1 0-1 0 0,-11 7 792 0 0,12-7-737 0 0,-4 3 238 0 0,1-1-1 0 0,-1 0 0 0 0,1 1 1 0 0,0 0-1 0 0,0 0 0 0 0,0 0 0 0 0,-5 7 1 0 0,7-9-236 0 0,1 0-1 0 0,-1 1 1 0 0,0-1 0 0 0,0 0 0 0 0,1 1 0 0 0,-1-1 0 0 0,1 1 0 0 0,-1-1 0 0 0,1 1 0 0 0,-1-1-1 0 0,1 1 1 0 0,0 0 0 0 0,0-1 0 0 0,0 1 0 0 0,0-1 0 0 0,0 1 0 0 0,0 0 0 0 0,0-1-1 0 0,1 1 1 0 0,-1-1 0 0 0,1 1 0 0 0,0 2 0 0 0,1-1 262 0 0,-2-1-316 0 0,1-1 0 0 0,-1 0 0 0 0,0 0 0 0 0,1 0 0 0 0,-1 0-1 0 0,1 0 1 0 0,0 0 0 0 0,-1 0 0 0 0,1 0 0 0 0,0 0 0 0 0,0 0 0 0 0,-1 0-1 0 0,1 0 1 0 0,0 0 0 0 0,0-1 0 0 0,0 1 0 0 0,2 1 0 0 0,0-4 106 0 0,0 0 0 0 0,0-1 0 0 0,-1 1 0 0 0,1-1 0 0 0,-1 0 0 0 0,1 1 0 0 0,-1-1 0 0 0,2-4 0 0 0,12-12 908 0 0,-13 16-765 0 0,2-4 428 0 0,-5 7-722 0 0,0-1 1 0 0,-1 1-1 0 0,1-1 1 0 0,0 1-1 0 0,0-1 0 0 0,-1 1 1 0 0,1 0-1 0 0,0-1 0 0 0,-1 1 1 0 0,1-1-1 0 0,0 1 1 0 0,-1 0-1 0 0,1-1 0 0 0,-1 1 1 0 0,1 0-1 0 0,-1 0 0 0 0,1-1 1 0 0,-1 1-1 0 0,1 0 0 0 0,0 0 1 0 0,-2-1-1 0 0,2 1 3 0 0,0 0 0 0 0,-1 0 0 0 0,1-1 0 0 0,0 1-1 0 0,0 0 1 0 0,-1-1 0 0 0,1 1 0 0 0,0 0 0 0 0,0-1-1 0 0,-1 1 1 0 0,1 0 0 0 0,0-1 0 0 0,0 1 0 0 0,0 0 0 0 0,0-1-1 0 0,-1 1 1 0 0,1-1 0 0 0,0 1 0 0 0,0 0 0 0 0,0-1 0 0 0,0 1-1 0 0,0-1 1 0 0,0 1 0 0 0,0 0 0 0 0,0-1 0 0 0,0 1 0 0 0,0-1-1 0 0,0 1 1 0 0,1-1 0 0 0,4-15 50 0 0,-1 4 166 0 0,-3 8-205 0 0,-1 0 0 0 0,1 0 0 0 0,0 1-1 0 0,0-1 1 0 0,0 1 0 0 0,0-1-1 0 0,3-5 1 0 0,5-15 129 0 0,-9 18-134 0 0,0-1 0 0 0,0 0-1 0 0,0 1 1 0 0,-1-1 0 0 0,0 1-1 0 0,0 0 1 0 0,-1-1 0 0 0,1 1-1 0 0,-5-8 1 0 0,3 5 17 0 0,1 0 0 0 0,0 1 1 0 0,0-1-1 0 0,-2-17 0 0 0,4 18-27 0 0,1 0 0 0 0,-1 1 0 0 0,1-1 0 0 0,0 0 0 0 0,1 1-1 0 0,0-1 1 0 0,0 1 0 0 0,6-12 0 0 0,0-1 32 0 0,0-1 0 0 0,-1 0 0 0 0,-1-1-1 0 0,5-33 1 0 0,8-27 139 0 0,-7 4-75 0 0,-6 29-106 0 0,2 21 12 0 0,-6 25-17 0 0,-1 0-1 0 0,1-1 1 0 0,-1 1-1 0 0,0-1 1 0 0,-1 1 0 0 0,1-1-1 0 0,0 1 1 0 0,-1-1-1 0 0,0 1 1 0 0,0-1-1 0 0,0 1 1 0 0,0-1-1 0 0,-1 1 1 0 0,1-1-1 0 0,-1 1 1 0 0,0-1-1 0 0,0 1 1 0 0,-2-5-1 0 0,0 1 10 0 0,0 0 0 0 0,0 0 0 0 0,1 0 0 0 0,0-1-1 0 0,0 1 1 0 0,1-1 0 0 0,0 1 0 0 0,0-13 0 0 0,2 0 77 0 0,6-38 1 0 0,-3 32-76 0 0,-4 22-17 0 0,0-1 0 0 0,0 1 0 0 0,0 0 0 0 0,0 0 0 0 0,-1-1 0 0 0,1 1 0 0 0,-1 0 0 0 0,0 0 0 0 0,-1 0 0 0 0,1 0 0 0 0,-1 0 0 0 0,1 0 0 0 0,-1 0 0 0 0,-1 0 0 0 0,1 1 0 0 0,0-1 0 0 0,-1 1 0 0 0,-5-6 0 0 0,6 6 3 0 0,1 1 0 0 0,-1 0 1 0 0,1 0-1 0 0,0-1 0 0 0,0 1 0 0 0,0-1 0 0 0,0 1 1 0 0,0-1-1 0 0,1 1 0 0 0,-1-1 0 0 0,0-4 0 0 0,1 4 2 0 0,-1 0-1 0 0,0-1 0 0 0,1 1 1 0 0,-2-1-1 0 0,-1-5 0 0 0,1 6 1 0 0,0 1-1 0 0,0-1 1 0 0,0 1-1 0 0,0 0 1 0 0,0-1 0 0 0,0 1-1 0 0,-1 0 1 0 0,1 0-1 0 0,-1 0 1 0 0,1 1-1 0 0,-1-1 1 0 0,0 1 0 0 0,-4-3-1 0 0,2 3 5 0 0,-1-1 0 0 0,0 1 1 0 0,1 0-1 0 0,-1 0 0 0 0,0 0 0 0 0,-8 1 0 0 0,-13-1 71 0 0,-42-8 0 0 0,41 5 10 0 0,-43-2-1 0 0,-40-2 175 0 0,-1 0-56 0 0,13 3-43 0 0,54 2-45 0 0,-46 3 0 0 0,31 4-32 0 0,0 2 0 0 0,-69 18 0 0 0,92-17-67 0 0,-1-2 1 0 0,-67 2-1 0 0,44-5 43 0 0,-127 15 64 0 0,150-13-107 0 0,0-2 1 0 0,-1-1-1 0 0,1-2 0 0 0,0-2 1 0 0,-50-10-1 0 0,51 7 11 0 0,1 2 0 0 0,-64 0 0 0 0,-74 16 64 0 0,74 4-96 0 0,25-3 0 0 0,38-9 28 0 0,-59-3-1 0 0,56-1-18 0 0,6 1-9 0 0,-60 11 0 0 0,66-7 0 0 0,-2-2 0 0 0,-54-2 0 0 0,5 0 0 0 0,-161 15 64 0 0,164-13-64 0 0,-49 6 0 0 0,107-7 0 0 0,0-2 0 0 0,0 0 0 0 0,-19-2 0 0 0,23 0 0 0 0,-1-1 0 0 0,1-1 0 0 0,1 0 0 0 0,-1-1 0 0 0,-13-6 0 0 0,10 4 0 0 0,1 0 0 0 0,-28-5 0 0 0,-71-5 0 0 0,90 13 0 0 0,19 2 0 0 0,0 1 0 0 0,0 0 0 0 0,-10 0 0 0 0,-167 5 64 0 0,141-5-32 0 0,-52-7 0 0 0,-51-13 32 0 0,99 11-64 0 0,34 7 0 0 0,0 1 0 0 0,0 0 0 0 0,-19-1 0 0 0,24 2 0 0 0,0 0 0 0 0,1 0-1 0 0,-1 0 1 0 0,1-1 0 0 0,0 0-1 0 0,0 0 1 0 0,-1-1 0 0 0,-8-5 0 0 0,7 4 3 0 0,-1 0 0 0 0,1 1 0 0 0,-18-6 1 0 0,17 7 6 0 0,0-1 0 0 0,0 0 0 0 0,-11-6 0 0 0,-13-5 3 0 0,21 10-4 0 0,0 0 0 0 0,-1 1 0 0 0,0 1 0 0 0,1 0 0 0 0,-26-1-1 0 0,-25-1 3 0 0,-23 2-11 0 0,62-3 0 0 0,4 4 0 0 0,11 1 0 0 0,1 0 0 0 0,-1 0 0 0 0,-13 2 0 0 0,10-1 0 0 0,-1 0 0 0 0,0-1 0 0 0,1 0 0 0 0,-1-1 0 0 0,0 0 0 0 0,-18-5 0 0 0,12 2 0 0 0,1 1 0 0 0,-21 0 0 0 0,31 4 0 0 0,6-1 0 0 0,0 0 0 0 0,0 0 0 0 0,0 0 0 0 0,0 0 0 0 0,0 0 0 0 0,0 0 0 0 0,0 0 0 0 0,0-1 0 0 0,1 1 0 0 0,-1-1 0 0 0,0 0 0 0 0,-3-1 0 0 0,4 2 0 0 0,-1-1 0 0 0,1 1 0 0 0,-1-1 0 0 0,1 1 0 0 0,-1-1 0 0 0,0 1 0 0 0,1 0 0 0 0,-4 0 0 0 0,3 0 0 0 0,0 0 0 0 0,-1-1 0 0 0,1 1 0 0 0,0 0 0 0 0,-1-1 0 0 0,1 0 0 0 0,0 1 0 0 0,0-1 0 0 0,-3-1 0 0 0,3 0 0 0 0,-1 0 0 0 0,0 0 0 0 0,1 0 0 0 0,-1 0 0 0 0,-3-4 0 0 0,5 5 0 0 0,1 1 0 0 0,0 0 0 0 0,0 0 0 0 0,-1 0 0 0 0,1 0 0 0 0,0 0 0 0 0,0 0 0 0 0,0-1 0 0 0,-1 1 0 0 0,1 0 0 0 0,0 0 0 0 0,0 0 0 0 0,0-1 0 0 0,0 1 0 0 0,0 0 0 0 0,-1 0 0 0 0,1 0 0 0 0,0-1 0 0 0,0 1 0 0 0,0 0 0 0 0,0 0 0 0 0,0-1 0 0 0,0 1 0 0 0,0 0 0 0 0,0 0 0 0 0,0-1 0 0 0,0 1 0 0 0,0 0 0 0 0,0 0 0 0 0,0-1 0 0 0,0 1 0 0 0,0 0 0 0 0,0-1 0 0 0,-1-6 0 0 0,-1 5 0 0 0,-2-2 0 0 0,4 4 0 0 0,-1-1 0 0 0,1 0 0 0 0,-1 0 0 0 0,0 1 0 0 0,1-1 0 0 0,-1 0 0 0 0,0 1 0 0 0,0-1 0 0 0,1 1 0 0 0,-1-1 0 0 0,0 1 0 0 0,0-1 0 0 0,0 1 0 0 0,0 0 0 0 0,0-1 0 0 0,0 1 0 0 0,-2 0 0 0 0,-7-8 0 0 0,9 8 0 0 0,-1-1 0 0 0,-1 0 0 0 0,1 0 0 0 0,-1 0 0 0 0,1-1 0 0 0,-1 1 0 0 0,1-1 0 0 0,0 0 0 0 0,-3-3 0 0 0,3 4 0 0 0,1 1 0 0 0,0-1 0 0 0,0 0 0 0 0,-1 1 0 0 0,1-1 0 0 0,0 0 0 0 0,-1 1 0 0 0,1 0 0 0 0,0-1 0 0 0,-1 1 0 0 0,1 0 0 0 0,-1-1 0 0 0,1 1 0 0 0,-1 0 0 0 0,-2 1 0 0 0,3-1 0 0 0,-15 0 0 0 0,15-2 0 0 0,-4 3 0 0 0,-7-4 0 0 0,10 3 0 0 0,-2 0 0 0 0,-1 0 0 0 0,1 1 0 0 0,0 0 0 0 0,0-1 0 0 0,-5 3 0 0 0,-15 2 0 0 0,17-6 0 0 0,-4 1 0 0 0,11 0 0 0 0,0 1 0 0 0,-1-1 0 0 0,1 0 0 0 0,-1 0 0 0 0,1 0 0 0 0,0 0 0 0 0,-1 0 0 0 0,1 0 0 0 0,-1 0 0 0 0,1 0 0 0 0,0 0 0 0 0,-1 0 0 0 0,1-1 0 0 0,-1 1 0 0 0,1 0 0 0 0,0 0 0 0 0,-1 0 0 0 0,1 0 0 0 0,0-1 0 0 0,-1 1 0 0 0,1 0 0 0 0,0 0 0 0 0,-1 0 0 0 0,1-1 0 0 0,0 1 0 0 0,-1 0 0 0 0,1-1 0 0 0,0 1 0 0 0,0 0 0 0 0,-1-1 0 0 0,1 1 0 0 0,-5-5 0 0 0,4 5 0 0 0,1 0 0 0 0,-1 0 0 0 0,1 1 0 0 0,-1-1 0 0 0,0 0 0 0 0,1 0 0 0 0,-1 0 0 0 0,1 1 0 0 0,-1-1 0 0 0,1 0 0 0 0,-1 0 0 0 0,1 1 0 0 0,0-1 0 0 0,-1 0 0 0 0,1 1 0 0 0,-1-1 0 0 0,1 1 0 0 0,-1 0 0 0 0,0 0 0 0 0,0 0 0 0 0,0 0 0 0 0,0 0 0 0 0,0 0 0 0 0,0 0 0 0 0,0 0 0 0 0,0 0 0 0 0,1 1 0 0 0,-1-1 0 0 0,0 0 0 0 0,1 1 0 0 0,-1-1 0 0 0,0 3 0 0 0,1-3 0 0 0,-1 1 0 0 0,0-1 0 0 0,1 1 0 0 0,-1-1 0 0 0,0 1 0 0 0,0-1 0 0 0,0 0 0 0 0,-1 1 0 0 0,1-1 0 0 0,0 0 0 0 0,0 1 0 0 0,-1-1 0 0 0,1 0 0 0 0,-1 0 0 0 0,1 0 0 0 0,-1-1 0 0 0,1 1 0 0 0,-1 0 0 0 0,-2 0 0 0 0,4-1 0 0 0,-5-1 0 0 0,4 2 0 0 0,1-2 0 0 0,-1 0 0 0 0,2-1 0 0 0,-2 2 0 0 0,-3 0 0 0 0,5 0 0 0 0,-1-3 0 0 0,7-5 0 0 0,-5 8 0 0 0,-1 0 0 0 0,0-1 0 0 0,0 1 0 0 0,0 0 0 0 0,0 0 0 0 0,0 0 0 0 0,0-1 0 0 0,0 1 0 0 0,0 0 0 0 0,0-1 0 0 0,0 1 0 0 0,1-1 0 0 0,0-1 0 0 0,-8 2 0 0 0,5 0 0 0 0,5 0 0 0 0,3-3 0 0 0,-8-1 0 0 0,1 4 0 0 0,0 0 0 0 0,-1 0 0 0 0,1 0 0 0 0,0 0 0 0 0,0 0 0 0 0,0 0 0 0 0,0-1 0 0 0,0 1 0 0 0,0 0 0 0 0,0 0 0 0 0,0 0 0 0 0,0 0 0 0 0,-1 0 0 0 0,1 0 0 0 0,0-1 0 0 0,0 1 0 0 0,0 0 0 0 0,0 0 0 0 0,0 0 0 0 0,0 0 0 0 0,0 0 0 0 0,0 0 0 0 0,0-1 0 0 0,0 1 0 0 0,0 0 0 0 0,0 0 0 0 0,0 0 0 0 0,0 0 0 0 0,0 0 0 0 0,0-1 0 0 0,0 1 0 0 0,0 0 0 0 0,0 0 0 0 0,0 0 0 0 0,1 0 0 0 0,-1 0 0 0 0,0 0 0 0 0,0-1 0 0 0,0 1 0 0 0,0 0 0 0 0,0 0 0 0 0,0 0 0 0 0,20-16 0 0 0,-19 16 0 0 0,0-1 0 0 0,-2 1 0 0 0,1 1 0 0 0,0-1 0 0 0,0 0 0 0 0,0 0 0 0 0,0 1 0 0 0,0-1 0 0 0,0 0 0 0 0,0 0 0 0 0,0 0 0 0 0,0 1 0 0 0,0-1 0 0 0,0 0 0 0 0,0 0 0 0 0,0 1 0 0 0,0-1 0 0 0,0 0 0 0 0,0 0 0 0 0,0 0 0 0 0,0 1 0 0 0,1-1 0 0 0,-1 0 0 0 0,0 0 0 0 0,0 1 0 0 0,0-1 0 0 0,0 0 0 0 0,0 0 0 0 0,2 1 0 0 0,0-2 0 0 0,0 0 0 0 0,0 1 0 0 0,-2 0 0 0 0,1 0 0 0 0,-1 0 0 0 0,0 0 0 0 0,0 0 0 0 0,0 0 0 0 0,0 0 0 0 0,0 0 0 0 0,0 0 0 0 0,0 0 0 0 0,1 0 0 0 0,-1 0 0 0 0,0 0 0 0 0,0 0 0 0 0,0 0 0 0 0,0 0 0 0 0,0 0 0 0 0,0 0 0 0 0,0 0 0 0 0,1 0 0 0 0,-1 0 0 0 0,0-1 0 0 0,0 1 0 0 0,0 0 0 0 0,0 0 0 0 0,0 0 0 0 0,0 0 0 0 0,0 0 0 0 0,0 0 0 0 0,0 0 0 0 0,0 0 0 0 0,1 0 0 0 0,-1-1 0 0 0,0 1 0 0 0,0 0 0 0 0,0 0 0 0 0,0 0 0 0 0,0 0 0 0 0,0 0 0 0 0,0 0 0 0 0,0 0 0 0 0,0-1 0 0 0,0 1 0 0 0,0 0 0 0 0,0 0 0 0 0,0 0 0 0 0,0 0 0 0 0,0 0 0 0 0,0 0 0 0 0,0 0 0 0 0,0-1 0 0 0,0 1 0 0 0,0 0 0 0 0,-1 0 0 0 0,1 0 0 0 0,1 0 0 0 0,-1 0 0 0 0,0 0 0 0 0,0 0 0 0 0,0 0 0 0 0,0-1 0 0 0,0 1 0 0 0,0 0 0 0 0,0 0 0 0 0,0 0 0 0 0,0 0 0 0 0,0 0 0 0 0,0 0 0 0 0,0 0 0 0 0,0 0 0 0 0,0 0 0 0 0,0 0 0 0 0,-1-1 0 0 0,1 1 0 0 0,0 0 0 0 0,0 0 0 0 0,0 0 0 0 0,0 0 0 0 0,0 0 0 0 0,0 0 0 0 0,0 0 0 0 0,0 0 0 0 0,0 0 0 0 0,0 0 0 0 0,0 0 0 0 0,0 0 0 0 0,0 0 0 0 0,0 0 0 0 0,0 0 0 0 0,0 0 0 0 0,-1-1 0 0 0,1 1 0 0 0,0 0 0 0 0,0 0 0 0 0,0 0 0 0 0,0 0 0 0 0,0 0 0 0 0,0 0 0 0 0,0 0 0 0 0,0 0 0 0 0,0 0 0 0 0,0 0 0 0 0,0 0 0 0 0,-1 0 0 0 0,1 0 0 0 0,0 0 0 0 0,0 0 0 0 0,0 0 0 0 0,0 1 0 0 0,0-1 0 0 0,0-1 0 0 0,5-4 0 0 0,-4 4 0 0 0,0 0 0 0 0,0 1 0 0 0,0-1 0 0 0,0 0 0 0 0,1 1 0 0 0,-1-1 0 0 0,0 0 0 0 0,0 1 0 0 0,0 0 0 0 0,0-1 0 0 0,1 1 0 0 0,-1 0 0 0 0,0-1 0 0 0,0 1 0 0 0,2 0 0 0 0,2 8-937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36:59.618"/>
    </inkml:context>
    <inkml:brush xml:id="br0">
      <inkml:brushProperty name="width" value="0.1" units="cm"/>
      <inkml:brushProperty name="height" value="0.1" units="cm"/>
      <inkml:brushProperty name="color" value="#E71224"/>
    </inkml:brush>
  </inkml:definitions>
  <inkml:trace contextRef="#ctx0" brushRef="#br0">4525 72 5983 0 0,'0'0'1563'0'0,"-3"2"-528"0"0,-10 8 2023 0 0,15-19-2982 0 0,9-29 7 0 0,-8 29 245 0 0,-7 4-151 0 0,-12-13-1 0 0,16 18-172 0 0,0-1 1 0 0,-1 1-1 0 0,1 0 0 0 0,0 0 0 0 0,0 0 0 0 0,0-1 0 0 0,0 1 0 0 0,0 0 0 0 0,0 0 0 0 0,-1 0 0 0 0,1-1 0 0 0,0 1 1 0 0,0 0-1 0 0,0 0 0 0 0,0 0 0 0 0,-1 0 0 0 0,1 0 0 0 0,0-1 0 0 0,0 1 0 0 0,0 0 0 0 0,-1 0 0 0 0,1 0 1 0 0,0 0-1 0 0,0 0 0 0 0,-1 0 0 0 0,1 0 0 0 0,0 0 0 0 0,0 0 0 0 0,-1 0 0 0 0,1 0 0 0 0,0 0 0 0 0,0 0 1 0 0,-1 0-1 0 0,1 0 0 0 0,0 0 0 0 0,0 0 0 0 0,0 0 0 0 0,-1 0 0 0 0,1 0 0 0 0,0 1 0 0 0,-44 13 356 0 0,-22 13 440 0 0,14-3 104 0 0,16-7-204 0 0,10-3 144 0 0,7-6-404 0 0,15-6-22 0 0,-34 2 699 0 0,12-5-1012 0 0,1 0-34 0 0,5-1-5 0 0,-5 2 3 0 0,3 1 21 0 0,10 0-10 0 0,-12-1-52 0 0,11 0 20 0 0,-20 3-36 0 0,-3 0-12 0 0,-2-1 0 0 0,-4 0 0 0 0,-1 0 0 0 0,-3 4 0 0 0,-272 42 752 0 0,255-37-257 0 0,55-9-441 0 0,-24 3 213 0 0,-6-1 27 0 0,0 0-208 0 0,7-1-74 0 0,-7-2-28 0 0,-9 1-124 0 0,4 0 75 0 0,-5 2 1 0 0,9-3 53 0 0,-10 1 11 0 0,-4-2 11 0 0,-2-2 42 0 0,-50-6 54 0 0,-51-1 128 0 0,128 8-173 0 0,7 2-54 0 0,-6 1 42 0 0,16-2-42 0 0,-33 5 54 0 0,-8 3 17 0 0,10-1-66 0 0,-10 6-13 0 0,-15 1 60 0 0,54-12-50 0 0,-36 9 46 0 0,-34 10-51 0 0,-131 15 0 0 0,174-34-5 0 0,-19 2 0 0 0,-10 0 54 0 0,13-1 47 0 0,11 0-42 0 0,-8 0-49 0 0,-10 3 86 0 0,12 0 96 0 0,12-3-112 0 0,-5 1-64 0 0,1-2-16 0 0,-4-1 0 0 0,-15-2-97 0 0,-112-5-91 0 0,158 6 135 0 0,-36 2 39 0 0,-7 1 14 0 0,-7 3 84 0 0,18 1-10 0 0,-11 1 0 0 0,2 1-58 0 0,-10-1 114 0 0,10-2 140 0 0,0-1-31 0 0,-125-5 202 0 0,13-15-52 0 0,129 12-378 0 0,-8-2-150 0 0,33 4-47 0 0,-33-7-1285 0 0,-10-4 491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38:44.624"/>
    </inkml:context>
    <inkml:brush xml:id="br0">
      <inkml:brushProperty name="width" value="0.1" units="cm"/>
      <inkml:brushProperty name="height" value="0.1" units="cm"/>
      <inkml:brushProperty name="color" value="#E71224"/>
    </inkml:brush>
  </inkml:definitions>
  <inkml:trace contextRef="#ctx0" brushRef="#br0">226 1285 4575 0 0,'-10'4'480'0'0,"8"-1"-193"0"0,0 0 0 0 0,0 0 0 0 0,-1 0-1 0 0,1-1 1 0 0,-1 1 0 0 0,0-1 0 0 0,0 1-1 0 0,-4 2 1 0 0,3-3 245 0 0,0 1 1 0 0,1 0-1 0 0,-1 0 0 0 0,1 0 1 0 0,-5 6-1 0 0,4-3 759 0 0,2-3-1045 0 0,1 0-1 0 0,-1-1 1 0 0,0 1 0 0 0,0-1-1 0 0,0 1 1 0 0,0-1 0 0 0,0 0-1 0 0,-1 0 1 0 0,1 0 0 0 0,-3 2-1 0 0,4-4-200 0 0,1 0 0 0 0,-1 0 0 0 0,0-1 0 0 0,1 1 0 0 0,-1 0-1 0 0,0 0 1 0 0,1 0 0 0 0,-1 0 0 0 0,1-1 0 0 0,-1 1 0 0 0,0 0 0 0 0,1-1-1 0 0,-1 1 1 0 0,1 0 0 0 0,-1-1 0 0 0,1 1 0 0 0,-1-1 0 0 0,1 1 0 0 0,-1-1-1 0 0,1 1 1 0 0,-1-1 0 0 0,1 1 0 0 0,0-1 0 0 0,-1 1 0 0 0,1-1 0 0 0,0 0-1 0 0,0 1 1 0 0,-1-2 0 0 0,-8-18 758 0 0,2-10 399 0 0,-5-61 0 0 0,7 47-687 0 0,-18-90 424 0 0,17 101-685 0 0,-2-63 0 0 0,5 44-82 0 0,-1-6 99 0 0,-24-105 0 0 0,24 143-185 0 0,0 0 0 0 0,2 1-1 0 0,0-1 1 0 0,1 0 0 0 0,1 0-1 0 0,3-29 1 0 0,3-132-86 0 0,-6 165 0 0 0,0 14-3 0 0,0 0 1 0 0,0-1-1 0 0,0 1 0 0 0,1 0 0 0 0,-1 0 0 0 0,0 0 1 0 0,1-1-1 0 0,0 1 0 0 0,-1 0 0 0 0,1 0 1 0 0,0 0-1 0 0,0 0 0 0 0,0 0 0 0 0,0 0 0 0 0,1 0 1 0 0,-1 0-1 0 0,0 1 0 0 0,1-1 0 0 0,-1 0 0 0 0,1 1 1 0 0,0-1-1 0 0,1 0 0 0 0,4-2-12 0 0,-1 1 0 0 0,0-1 0 0 0,0 0 0 0 0,-1 0 0 0 0,1-1-1 0 0,-1 0 1 0 0,0 0 0 0 0,7-9 0 0 0,2-3 15 0 0,1 1 0 0 0,30-26 0 0 0,-13 24 0 0 0,-30 17 0 0 0,0 1 0 0 0,0-1 0 0 0,0 1 0 0 0,0 0 0 0 0,0 0 0 0 0,0 0 0 0 0,0 0 0 0 0,0 0 0 0 0,0 0 0 0 0,3 2 0 0 0,-1-2 0 0 0,-1 1 0 0 0,0-1 0 0 0,0 0 0 0 0,1 0 0 0 0,4 0 0 0 0,109-16-64 0 0,36 13 64 0 0,-60 10 0 0 0,-41-2 0 0 0,1-3 0 0 0,74-5 0 0 0,-102 1 0 0 0,26-3 0 0 0,91-21 0 0 0,-56 7 0 0 0,-21 6 0 0 0,-40 8-5 0 0,0 0 0 0 0,0 2 0 0 0,1 1 0 0 0,-1 1-1 0 0,1 2 1 0 0,-1 0 0 0 0,1 1 0 0 0,-1 2 0 0 0,0 1 0 0 0,0 0 0 0 0,0 2-1 0 0,-1 1 1 0 0,42 20 0 0 0,-37-16 5 0 0,0-1 0 0 0,0-2 0 0 0,1 0 0 0 0,0-2 0 0 0,1-2 0 0 0,-1 0 0 0 0,1-3 0 0 0,37 0 0 0 0,69 4 0 0 0,1 0 0 0 0,292-32 0 0 0,-350 22 0 0 0,-39 2 0 0 0,61-10 0 0 0,-53 5 0 0 0,67-3 0 0 0,-20 4 0 0 0,-41 1 0 0 0,0 3 0 0 0,76 6 0 0 0,-84 3 0 0 0,51 13 0 0 0,-58-10 0 0 0,0-2 0 0 0,53 3 0 0 0,84-11 0 0 0,7 0 0 0 0,43 10 0 0 0,-208-10-10 0 0,1-1 0 0 0,0 0 0 0 0,-1-2 0 0 0,1 0 0 0 0,25-8 0 0 0,-42 10 10 0 0,10-4-10 0 0,1 1 1 0 0,0 1-1 0 0,-1 0 1 0 0,1 1-1 0 0,0 0 1 0 0,1 1 0 0 0,21 1-1 0 0,-3 4 10 0 0,-12-1 0 0 0,0-1 0 0 0,0-1 0 0 0,23-2 0 0 0,-41 0 0 0 0,0 1 0 0 0,0-1 0 0 0,0 1 0 0 0,0 0 0 0 0,0 0 0 0 0,0 0 0 0 0,0 0 0 0 0,0 1 0 0 0,0-1 0 0 0,0 1 0 0 0,-1 0 0 0 0,1 0 0 0 0,0 0 0 0 0,0 0 0 0 0,0 1 0 0 0,-1-1 0 0 0,5 3 0 0 0,5 8-7 0 0,-6-7 16 0 0,-1 0 0 0 0,0 1 1 0 0,0-1-1 0 0,0 1 0 0 0,-1 0 0 0 0,1 0 1 0 0,-2 0-1 0 0,6 11 0 0 0,16 56 135 0 0,17 79 0 0 0,-19-66-84 0 0,-9-37-32 0 0,-5-21 27 0 0,9 52 1 0 0,-15-37 35 0 0,-1 1 0 0 0,-3-1 0 0 0,-10 71 1 0 0,3-33-23 0 0,-11 48 178 0 0,4-35 13 0 0,13-84-233 0 0,1 0-1 0 0,-2 0 0 0 0,1 0 1 0 0,-2-1-1 0 0,1 1 0 0 0,-1-1 1 0 0,0 0-1 0 0,-11 16 0 0 0,13-22-22 0 0,-1 0 0 0 0,0-1 0 0 0,1 1 0 0 0,-1-1 0 0 0,0 0 0 0 0,-1 0 0 0 0,1 0 0 0 0,0 0 0 0 0,-1 0 0 0 0,1-1 0 0 0,-7 3 0 0 0,-3 0 14 0 0,-27 3 0 0 0,8-2-16 0 0,-127 41 51 0 0,108-25 22 0 0,-71 39 0 0 0,-36 14 250 0 0,107-55-299 0 0,0-3 0 0 0,-1-2 0 0 0,0-3 1 0 0,-1-1-1 0 0,-73 2 0 0 0,43-8 116 0 0,1 4 0 0 0,-108 23-1 0 0,38-3 261 0 0,99-19-332 0 0,13-4 16 0 0,0-2-1 0 0,-54-1 1 0 0,-80-16 83 0 0,-123-37-117 0 0,74 11 13 0 0,-12 19 40 0 0,207 20-79 0 0,-352 5 578 0 0,180 4-179 0 0,-202 13 60 0 0,-190-2-1391 0 0,508-18-234 0 0,9 1-763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03:03.387"/>
    </inkml:context>
    <inkml:brush xml:id="br0">
      <inkml:brushProperty name="width" value="0.1" units="cm"/>
      <inkml:brushProperty name="height" value="0.1" units="cm"/>
      <inkml:brushProperty name="color" value="#E71224"/>
    </inkml:brush>
  </inkml:definitions>
  <inkml:trace contextRef="#ctx0" brushRef="#br0">3098 102 4607 0 0,'-28'-2'484'0'0,"-4"1"-461"0"0,9 7 2816 0 0,16-3-2334 0 0,-35 13 389 0 0,39-16-963 0 0,0 1-1 0 0,1 0 1 0 0,-1-1 0 0 0,0 0 0 0 0,1 1-1 0 0,-1-1 1 0 0,0 0 0 0 0,1 0-1 0 0,-1-1 1 0 0,0 1 0 0 0,1-1 0 0 0,-1 1-1 0 0,-5-3 1 0 0,7 3-95 0 0,1-1-1 0 0,-1 1 1 0 0,0-1 0 0 0,0 1 0 0 0,1-1-1 0 0,-1 0 1 0 0,1 1 0 0 0,-1-1-1 0 0,0 0 1 0 0,1 0 0 0 0,-1 1 0 0 0,1-1-1 0 0,0 0 1 0 0,-1 0 0 0 0,1 0-1 0 0,0 0 1 0 0,-1-1 0 0 0,1 1 190 0 0,0 1 0 0 0,0-1 0 0 0,-1 0 0 0 0,1 1 0 0 0,0-1 1 0 0,0 0-1 0 0,0 1 0 0 0,-1-1 0 0 0,1 1 0 0 0,0-1 0 0 0,-1 1 0 0 0,1-1 0 0 0,-1 1 0 0 0,1-1 1 0 0,0 1-1 0 0,-1-1 0 0 0,1 1 0 0 0,-1-1 0 0 0,0 1 0 0 0,1 0 0 0 0,-1-1 0 0 0,1 1 0 0 0,-1 0 1 0 0,1-1-1 0 0,-1 1 0 0 0,0 0 0 0 0,1 0 0 0 0,-1 0 0 0 0,0 0 0 0 0,-16 1 7368 0 0,25-1-6213 0 0,-32-12 1795 0 0,-88-11-267 0 0,8 3-1802 0 0,65 9-803 0 0,-1 1 0 0 0,0 3 0 0 0,0 1 0 0 0,-44 0 0 0 0,-185 15 565 0 0,153-1-473 0 0,-15 0-5 0 0,-171 36-343 0 0,197-22 145 0 0,43-7 81 0 0,-1-3 1 0 0,-89 5-1 0 0,58-10 265 0 0,-110 22 0 0 0,107-13-121 0 0,-207 13 723 0 0,-3-23-451 0 0,289-6-529 0 0,-15 1-798 0 0,0-2 1 0 0,-54-8 0 0 0,57 1-359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03:05.204"/>
    </inkml:context>
    <inkml:brush xml:id="br0">
      <inkml:brushProperty name="width" value="0.1" units="cm"/>
      <inkml:brushProperty name="height" value="0.1" units="cm"/>
      <inkml:brushProperty name="color" value="#E71224"/>
    </inkml:brush>
  </inkml:definitions>
  <inkml:trace contextRef="#ctx0" brushRef="#br0">1998 94 7399 0 0,'10'-7'1213'0'0,"19"-7"-827"0"0,-1-1-113 0 0,-5-1 1535 0 0,-36 17-794 0 0,0 1 0 0 0,0 0 0 0 0,0 1 0 0 0,0 0-1 0 0,-17 8 1 0 0,-23 5-57 0 0,17-10-597 0 0,-1-2 0 0 0,1-1 0 0 0,-42-2 0 0 0,44-3-278 0 0,1-2 0 0 0,0-1 0 0 0,-57-16 0 0 0,54 12 158 0 0,0 1 0 0 0,-63-6 0 0 0,38 10-157 0 0,-69-1 518 0 0,-83-3-52 0 0,86 2-318 0 0,56 2-78 0 0,36 1-63 0 0,-67 2 0 0 0,9 4 165 0 0,2-2 253 0 0,23 6 203 0 0,-122 26 1 0 0,79 5-620 0 0,34-10-2581 0 0,55-22 1247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03:07.406"/>
    </inkml:context>
    <inkml:brush xml:id="br0">
      <inkml:brushProperty name="width" value="0.1" units="cm"/>
      <inkml:brushProperty name="height" value="0.1" units="cm"/>
      <inkml:brushProperty name="color" value="#E71224"/>
    </inkml:brush>
  </inkml:definitions>
  <inkml:trace contextRef="#ctx0" brushRef="#br0">88 37 719 0 0,'0'-4'11'0'0,"-1"0"0"0"0,1-1-1 0 0,-1 1 1 0 0,0 0 0 0 0,-2-4-1 0 0,-11 2 65 0 0,12 5-62 0 0,0 1 0 0 0,0 0 0 0 0,0 0 1 0 0,-1 0-1 0 0,1 0 0 0 0,0 0 0 0 0,0 0 0 0 0,0 1 0 0 0,0-1 0 0 0,0 1 0 0 0,0 0 0 0 0,0-1 0 0 0,0 1 1 0 0,0 0-1 0 0,-1 1 0 0 0,-2 1 18 0 0,0 1 0 0 0,0 0 0 0 0,-8 8-1 0 0,7-8-30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03:19.444"/>
    </inkml:context>
    <inkml:brush xml:id="br0">
      <inkml:brushProperty name="width" value="0.1" units="cm"/>
      <inkml:brushProperty name="height" value="0.1" units="cm"/>
      <inkml:brushProperty name="color" value="#E71224"/>
    </inkml:brush>
  </inkml:definitions>
  <inkml:trace contextRef="#ctx0" brushRef="#br0">19 31 4687 0 0,'-12'-2'601'0'0,"12"2"-579"0"0,0 0-1 0 0,-1 0 1 0 0,1 0-1 0 0,0 0 0 0 0,0 0 1 0 0,0 0-1 0 0,-1-1 0 0 0,1 1 1 0 0,0 0-1 0 0,0 0 0 0 0,0 0 1 0 0,-1 0-1 0 0,1 1 1 0 0,0-1-1 0 0,0 0 0 0 0,0 0 1 0 0,-1 0-1 0 0,1 0 0 0 0,0 0 1 0 0,0 0-1 0 0,0 0 0 0 0,0 0 1 0 0,-1 0-1 0 0,1 0 1 0 0,0 0-1 0 0,0 1 0 0 0,0-1 1 0 0,0 0-1 0 0,0 0 0 0 0,-1 0 1 0 0,1 0-1 0 0,0 1 0 0 0,0-1 1 0 0,0 0-1 0 0,0 0 1 0 0,0 0-1 0 0,0 0 0 0 0,0 1 1 0 0,0-1-1 0 0,0 0 0 0 0,0 0 1 0 0,-1 0-1 0 0,1 1 0 0 0,0-1 1 0 0,0 0-1 0 0,0 0 1 0 0,0 0-1 0 0,0 1 0 0 0,0-1 1 0 0,1 0-1 0 0,-1 0 0 0 0,0 0 1 0 0,0 0-1 0 0,0 1 0 0 0,0-1 3 0 0,0 0 0 0 0,0 0 0 0 0,0 0 0 0 0,0 1-1 0 0,0-1 1 0 0,0 0 0 0 0,0 0 0 0 0,0 0 0 0 0,0 0-1 0 0,0 0 1 0 0,0 0 0 0 0,0 1 0 0 0,0-1 0 0 0,1 0-1 0 0,-1 0 1 0 0,0 0 0 0 0,0 0 0 0 0,0 0 0 0 0,0 0-1 0 0,0 0 1 0 0,0 0 0 0 0,0 1 0 0 0,0-1 0 0 0,1 0-1 0 0,-1 0 1 0 0,0 0 0 0 0,0 0 0 0 0,0 0 0 0 0,0 0-1 0 0,0 0 1 0 0,1 0 0 0 0,-1 0 0 0 0,0 0 0 0 0,0 0-1 0 0,0 0 1 0 0,0 0 0 0 0,0 0 0 0 0,0 0 0 0 0,1 0-1 0 0,-1 0 1 0 0,0 0 0 0 0,0 0 0 0 0,0 0-1 0 0,0 0 1 0 0,0 0 0 0 0,0 0 0 0 0,1 0 0 0 0,-1-1-1 0 0,0 1 1 0 0,0 0 0 0 0,0 0 0 0 0,0 0 0 0 0,0 0-1 0 0,0 0 1 0 0,0 0 0 0 0,0 0 0 0 0,1 0 0 0 0,-1 0-1 0 0,0-1 1 0 0,0 1 0 0 0,0 0 0 0 0,0 0 0 0 0,0 0-1 0 0,0 0 1 0 0,0 0 0 0 0,0-1 0 0 0,6-13 2137 0 0,-2 2-1077 0 0,-3 8-675 0 0,-1 4-373 0 0,0 0 0 0 0,1-1 0 0 0,-1 1 0 0 0,0 0 0 0 0,0 0 0 0 0,0 0 0 0 0,0-1 0 0 0,0 1 0 0 0,0 0 0 0 0,0 0 0 0 0,0 0 0 0 0,0 0 0 0 0,1-1 0 0 0,-1 1 0 0 0,0 0 0 0 0,0 0 0 0 0,0 0 0 0 0,0 0 0 0 0,1 0 0 0 0,-1-1 0 0 0,0 1 0 0 0,0 0 0 0 0,0 0 0 0 0,0 0 0 0 0,1 0 0 0 0,-1 0-1 0 0,0 0 1 0 0,0 0 0 0 0,1 0 0 0 0,-1 0 0 0 0,0 0 0 0 0,0 0 0 0 0,0 0 0 0 0,1 0 0 0 0,-1 0 0 0 0,0 0 0 0 0,0 0 0 0 0,1 0 323 0 0,15 8 1834 0 0,-12-3-2042 0 0,-1-1-1 0 0,1 1 1 0 0,-1 0-1 0 0,0 0 1 0 0,0 0 0 0 0,-1 1-1 0 0,1-1 1 0 0,-1 1-1 0 0,2 8 1 0 0,-1-4 38 0 0,28 98 757 0 0,-18-57-635 0 0,0-1-11 0 0,-2 1 0 0 0,-3 1 0 0 0,-2 0 0 0 0,-1 0 0 0 0,-5 64 0 0 0,11 281 1029 0 0,-9-370-1287 0 0,0 7 63 0 0,-4 54-1 0 0,1-85-95 0 0,1 1-1 0 0,0 0 0 0 0,0-1 1 0 0,0 1-1 0 0,0 0 1 0 0,1-1-1 0 0,-1 1 1 0 0,1-1-1 0 0,0 1 0 0 0,0-1 1 0 0,0 1-1 0 0,1-1 1 0 0,-1 1-1 0 0,1-1 0 0 0,0 0 1 0 0,0 0-1 0 0,0 0 1 0 0,4 5-1 0 0,-2-4 3 0 0,0 0 0 0 0,1 0 0 0 0,-1 0 1 0 0,1 0-1 0 0,0-1 0 0 0,-1 0 0 0 0,12 6 0 0 0,1-2 9 0 0,21 6 0 0 0,14 6-25 0 0,3 5 75 0 0,0-3 0 0 0,1-2 0 0 0,78 16 0 0 0,32-13 39 0 0,-111-16-90 0 0,8 2 13 0 0,1-4 0 0 0,0-2 0 0 0,116-12 0 0 0,-78-2 34 0 0,-1 5 0 0 0,115 6-1 0 0,-118 2-52 0 0,-49-1-14 0 0,88 10 0 0 0,-73-2 22 0 0,0-2 1 0 0,71-3-1 0 0,128-23 43 0 0,16-8 11 0 0,-177 23-19 0 0,140 10 1 0 0,22-1 11 0 0,54-29-63 0 0,93-2 171 0 0,-166 17-34 0 0,-79 0-73 0 0,-83 1 75 0 0,-9 0 16 0 0,-70 9-150 0 0,9-1 100 0 0,-1 0 0 0 0,0 1 1 0 0,1 1-1 0 0,-1 0 1 0 0,17 3-1 0 0,-24-3-446 0 0,-1-1 0 0 0,1 1 0 0 0,-1-1 0 0 0,1-1 0 0 0,-1 1 0 0 0,1-1 0 0 0,7-1 0 0 0,-11 2 87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04:08.352"/>
    </inkml:context>
    <inkml:brush xml:id="br0">
      <inkml:brushProperty name="width" value="0.1" units="cm"/>
      <inkml:brushProperty name="height" value="0.1" units="cm"/>
      <inkml:brushProperty name="color" value="#E71224"/>
    </inkml:brush>
  </inkml:definitions>
  <inkml:trace contextRef="#ctx0" brushRef="#br0">3091 1622 1375 0 0,'-7'3'41'0'0,"6"-1"377"0"0,-2-1 0 0 0,1 0 0 0 0,0 0 0 0 0,0 0 0 0 0,0-1 0 0 0,0 1 0 0 0,-1 0 0 0 0,-3 0 1461 0 0,10 4-1020 0 0,-1 0-1 0 0,2 0 0 0 0,-1 0 1 0 0,8 7 1227 0 0,-7-6-1607 0 0,0 0 1 0 0,0 0-1 0 0,4 10 0 0 0,6 7-76 0 0,-11-19-163 0 0,0 0-1 0 0,-1-1 0 0 0,1 0 1 0 0,0 0-1 0 0,0 0 0 0 0,1-1 0 0 0,-1 1 1 0 0,1-1-1 0 0,-1 0 0 0 0,1 0 1 0 0,7 1-1 0 0,4 3 168 0 0,0-1-136 0 0,-15-4-194 0 0,1-1 1 0 0,-1 0 0 0 0,1 1 0 0 0,0-1-1 0 0,-1 1 1 0 0,0-1 0 0 0,1 1 0 0 0,-1 0-1 0 0,1 0 1 0 0,-1-1 0 0 0,0 1 0 0 0,1 0-1 0 0,-1 0 1 0 0,0 0 0 0 0,0 1 0 0 0,0-1-1 0 0,0 0 1 0 0,0 0 0 0 0,0 1 0 0 0,0-1-1 0 0,0 0 1 0 0,-1 1 0 0 0,1-1 0 0 0,0 3 0 0 0,0-3-17 0 0,-1 1 1 0 0,1-1 0 0 0,0 0 0 0 0,-1 1 0 0 0,1-1 0 0 0,0 1 0 0 0,0-1 0 0 0,0 0 0 0 0,0 0-1 0 0,0 1 1 0 0,0-1 0 0 0,0 0 0 0 0,0 0 0 0 0,0 0 0 0 0,1 0 0 0 0,-1 0 0 0 0,3 1 0 0 0,-2-2-2 0 0,0 1 0 0 0,1-1 0 0 0,-1 0 0 0 0,0 0 0 0 0,0 0 0 0 0,1 0 0 0 0,-1 0 0 0 0,0 0 0 0 0,0 0 0 0 0,1-1 0 0 0,2 0 0 0 0,3-1 170 0 0,-3 0 915 0 0,-8-1-184 0 0,-1-1-968 0 0,-1-1 107 0 0,-7-8 509 0 0,11 12-591 0 0,1 0-1 0 0,0 1 0 0 0,-1-1 1 0 0,1 0-1 0 0,0 0 1 0 0,0 1-1 0 0,-1-1 1 0 0,1 0-1 0 0,0 1 1 0 0,0-1-1 0 0,0 0 1 0 0,0 0-1 0 0,0 1 1 0 0,0-1-1 0 0,0 0 1 0 0,0 0-1 0 0,1 1 1 0 0,-1-1-1 0 0,0 0 1 0 0,0 0-1 0 0,1 1 1 0 0,-1-2-1 0 0,1-1 0 0 0,0 0 0 0 0,-1 0 0 0 0,0 0 0 0 0,1 0 0 0 0,-1 0 0 0 0,0 0 0 0 0,-1 0 0 0 0,0-4 0 0 0,0-8 41 0 0,1 8 21 0 0,0-1 1 0 0,-1 0-1 0 0,0 0 0 0 0,-1 0 1 0 0,0 1-1 0 0,0-1 1 0 0,-1 1-1 0 0,-3-10 0 0 0,1 5-38 0 0,-5-23-1 0 0,-1-5 93 0 0,7 29-57 0 0,1 0-1 0 0,1-1 1 0 0,-1-13 0 0 0,-4-14 5 0 0,6 32-61 0 0,0-1 0 0 0,1 1 1 0 0,-1-1-1 0 0,1 1 0 0 0,1 0 1 0 0,1-12-1 0 0,13-45 146 0 0,-11 50-157 0 0,7-18 10 0 0,-8 27-13 0 0,-1-1-1 0 0,0 0 1 0 0,0 0 0 0 0,0 0-1 0 0,-1-1 1 0 0,0 1-1 0 0,0-7 1 0 0,-2 0 14 0 0,0 1 0 0 0,-1 0 0 0 0,-1 0 0 0 0,0 1 0 0 0,-1-1 0 0 0,-6-15 0 0 0,-9-28 40 0 0,18 52-51 0 0,-3-10 22 0 0,1 0 1 0 0,1 0 0 0 0,-1-1 0 0 0,2 1 0 0 0,0-1 0 0 0,1-25 0 0 0,4 12-32 0 0,-2-1 0 0 0,-3-48 0 0 0,0 34 21 0 0,2 1 1 0 0,6-46-1 0 0,-3 55-15 0 0,1 4 8 0 0,-3 1 1 0 0,0-1-1 0 0,-3-38 1 0 0,-8 24 32 0 0,0-4 23 0 0,7-68-59 0 0,2 111-3 0 0,-1 1-1 0 0,0-1 1 0 0,1 0-1 0 0,-1 0 1 0 0,0 0-1 0 0,-1 0 1 0 0,1 1 0 0 0,0-1-1 0 0,-1 0 1 0 0,0 1-1 0 0,1 0 1 0 0,-1-1-1 0 0,0 1 1 0 0,0 0-1 0 0,-1 0 1 0 0,1 0 0 0 0,-3-2-1 0 0,0 0 13 0 0,-1 1 0 0 0,1 0 0 0 0,-1 0 0 0 0,0 0 0 0 0,1 1 0 0 0,-1-1 0 0 0,-7 0 0 0 0,-59-11 204 0 0,50 11-202 0 0,-1 2 0 0 0,1 0 0 0 0,-1 2 0 0 0,1 0 0 0 0,-39 8 0 0 0,22-3 38 0 0,4-4 35 0 0,0-1 0 0 0,-45-4 0 0 0,71 2-92 0 0,-85-11 133 0 0,-58-14-76 0 0,123 20-56 0 0,-134-27-4 0 0,-96 3 64 0 0,50 29-32 0 0,1 0 0 0 0,121 2 0 0 0,-1 0 0 0 0,44-2-32 0 0,-24-2 0 0 0,28-1 11 0 0,4 1 15 0 0,-41-10 1 0 0,-33-3-27 0 0,74 12 0 0 0,-60-5 22 0 0,-55-7 20 0 0,87 6-42 0 0,-1 3 0 0 0,0 3 0 0 0,0 3 0 0 0,-94 10 0 0 0,75-4 0 0 0,-14 2 0 0 0,91-5-6 0 0,-1 0 0 0 0,0 1 0 0 0,1 0 0 0 0,-1 1 0 0 0,1-1 0 0 0,0 1 1 0 0,0 1-1 0 0,-10 7 0 0 0,14-8 3 0 0,-1-1 0 0 0,1 0 0 0 0,0 1 0 0 0,0 0 0 0 0,0 0 0 0 0,0 0 0 0 0,1 0 0 0 0,0 0 0 0 0,0 0 0 0 0,0 1 0 0 0,0-1 0 0 0,1 1 0 0 0,-2 7 0 0 0,-1 7-13 0 0,-3 38 0 0 0,7-47 15 0 0,-2 198 1 0 0,2-32 0 0 0,-2-139 6 0 0,-1-8 8 0 0,2 0 1 0 0,2 0-1 0 0,5 43 1 0 0,16 19-15 0 0,-4-23 0 0 0,-10-34 0 0 0,-2 1 0 0 0,2 68 0 0 0,-7-88 0 0 0,-2 0 0 0 0,0-1 0 0 0,0 1 0 0 0,-2 0 0 0 0,0-1 0 0 0,0 1 0 0 0,-1-1 0 0 0,-1 0 0 0 0,-13 26 0 0 0,9-24 16 0 0,-13 33 0 0 0,20-42-12 0 0,0-1-1 0 0,0 1 1 0 0,0 0-1 0 0,1 0 1 0 0,0 0-1 0 0,0 0 1 0 0,1 0-1 0 0,0 8 1 0 0,1-11-6 0 0,0-1 0 0 0,0 1 0 0 0,0-1 0 0 0,1 0 0 0 0,-1 1 0 0 0,1-1 0 0 0,0 0 0 0 0,0 0 0 0 0,0 0 1 0 0,0 0-1 0 0,1-1 0 0 0,-1 1 0 0 0,1 0 0 0 0,5 3 0 0 0,2 2-13 0 0,0 0-1 0 0,21 10 1 0 0,-13-10 2 0 0,0 0 0 0 0,1-1 0 0 0,20 4 0 0 0,13 5 1 0 0,193 78-30 0 0,-97-37 31 0 0,-99-41 0 0 0,1-2 1 0 0,0-2-1 0 0,1-2 0 0 0,0-3 1 0 0,70 2-1 0 0,-1-8 11 0 0,-50-2 0 0 0,107 13 0 0 0,325 38 0 0 0,-233-31 0 0 0,-144-8 0 0 0,-61-7 9 0 0,0-2 0 0 0,0-4 0 0 0,0-2 1 0 0,0-3-1 0 0,-1-2 0 0 0,71-21 0 0 0,-119 25 0 0 0,1-1-1 0 0,23-13 1 0 0,5-2 18 0 0,-42 20-26 0 0,4-2 13 0 0,0 1-1 0 0,0-1 1 0 0,0 1 0 0 0,0 1-1 0 0,7-2 1 0 0,-13 4-22 0 0,1-1 0 0 0,-1 0-1 0 0,0 0 1 0 0,0 0 0 0 0,1 1 0 0 0,-1-1 0 0 0,0 0-1 0 0,0 0 1 0 0,0 1 0 0 0,0-1 0 0 0,1 0-1 0 0,-1 0 1 0 0,0 1 0 0 0,0-1 0 0 0,0 0 0 0 0,0 1-1 0 0,0-1 1 0 0,0 0 0 0 0,0 0 0 0 0,0 1-1 0 0,0-1 1 0 0,0 0 0 0 0,0 1 0 0 0,0-1 0 0 0,0 0-1 0 0,0 1 1 0 0,0-1 0 0 0,0 0 0 0 0,0 1-1 0 0,0-1 1 0 0,0 0 0 0 0,0 0 0 0 0,0 1 0 0 0,-1-1-1 0 0,-2 12-3279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08:59.514"/>
    </inkml:context>
    <inkml:brush xml:id="br0">
      <inkml:brushProperty name="width" value="0.1" units="cm"/>
      <inkml:brushProperty name="height" value="0.1" units="cm"/>
      <inkml:brushProperty name="color" value="#E71224"/>
    </inkml:brush>
  </inkml:definitions>
  <inkml:trace contextRef="#ctx0" brushRef="#br0">5747 93 919 0 0,'-1'-1'153'0'0,"0"0"-1"0"0,0 1 1 0 0,0-1-1 0 0,1 0 1 0 0,-1 0-1 0 0,0 0 1 0 0,1 0 0 0 0,-1 0-1 0 0,1 0 1 0 0,-1 0-1 0 0,1 0 1 0 0,-1 0-1 0 0,1 0 1 0 0,0 0-1 0 0,-1 0 1 0 0,1-2-1 0 0,-2-7-110 0 0,2 10 8 0 0,0-1-1 0 0,0 1 1 0 0,0-1 0 0 0,-1 1 0 0 0,1-1-1 0 0,0 1 1 0 0,0 0 0 0 0,0-1-1 0 0,-1 1 1 0 0,1-1 0 0 0,0 1-1 0 0,-1 0 1 0 0,1-1 0 0 0,0 1-1 0 0,-1 0 1 0 0,1-1 0 0 0,0 1-1 0 0,-1 0 1 0 0,1 0 0 0 0,0-1 0 0 0,-1 1-1 0 0,1 0 1 0 0,-1 0 0 0 0,1 0-1 0 0,-1-1 1 0 0,-14 3 815 0 0,-20 15 218 0 0,25-11-655 0 0,-5 2 16 0 0,12-6-329 0 0,-1 0-1 0 0,1 0 1 0 0,-1 0 0 0 0,0 0-1 0 0,0-1 1 0 0,1 0 0 0 0,-1 1-1 0 0,0-1 1 0 0,0-1 0 0 0,-1 1-1 0 0,1 0 1 0 0,0-1 0 0 0,0 0-1 0 0,0 0 1 0 0,0 0 0 0 0,-4-1-1 0 0,-24-4 465 0 0,0 2 0 0 0,-47 1-1 0 0,71 2-508 0 0,0 1 0 0 0,0 0 0 0 0,0 1 0 0 0,0-1 0 0 0,0 2 0 0 0,1-1 0 0 0,-11 5 0 0 0,13-5-40 0 0,1 0 0 0 0,-1-1 0 0 0,0 1-1 0 0,0-1 1 0 0,1-1 0 0 0,-1 1 0 0 0,0-1 0 0 0,0 0-1 0 0,0 0 1 0 0,-8-1 0 0 0,0-1 107 0 0,0-1 1 0 0,-18-7-1 0 0,18 5 0 0 0,-1 1 1 0 0,-16-3-1 0 0,22 7-75 0 0,0-1 1 0 0,-15 3-1 0 0,0-1 7 0 0,7 0-54 0 0,0 0 0 0 0,0 2 0 0 0,-26 7 1 0 0,2-1 19 0 0,21-5 22 0 0,-1-1 0 0 0,1 0-1 0 0,-1-2 1 0 0,0 0 0 0 0,1-1-1 0 0,-1-1 1 0 0,-22-4 0 0 0,-66-10 125 0 0,68 10-146 0 0,-5 2 69 0 0,29 2-34 0 0,-1 0 1 0 0,-22-5 0 0 0,29 4-62 0 0,0 1-1 0 0,-1 1 1 0 0,1 0-1 0 0,-15 2 0 0 0,19-2-2 0 0,-18 3 133 0 0,-47 13-1 0 0,51-11-43 0 0,0 0-1 0 0,0-2 1 0 0,-34 3-1 0 0,43-7-74 0 0,1 0 1 0 0,-1-1-1 0 0,1-1 0 0 0,0 1 0 0 0,-19-8 1 0 0,-20-5 31 0 0,9 7-53 0 0,0 2 0 0 0,-71 0 0 0 0,94 7 26 0 0,0 1 1 0 0,0 1-1 0 0,0 0 0 0 0,-25 9 0 0 0,-23 5 35 0 0,18-8-32 0 0,-56 8 70 0 0,59-13-99 0 0,1 2 0 0 0,-56 16 0 0 0,79-16 0 0 0,-32 17 0 0 0,18-7 0 0 0,14-7 0 0 0,-1-1 0 0 0,-35 9 0 0 0,-131 27 0 0 0,175-42 0 0 0,0-1 0 0 0,1 0 0 0 0,-1 0 0 0 0,-24-3 0 0 0,3 1 0 0 0,-158 8 0 0 0,108 1 4 0 0,-40 1 56 0 0,74-9-60 0 0,-174 8 0 0 0,196-6 0 0 0,1-1 0 0 0,-37-4 0 0 0,-29 1 0 0 0,41 5 0 0 0,6 1 0 0 0,-56-3 0 0 0,43-8 0 0 0,35 3 0 0 0,-31 0 0 0 0,25 3 0 0 0,0-1 0 0 0,0-1 0 0 0,-53-15 0 0 0,-80-35 0 0 0,110 31 0 0 0,-6-3 0 0 0,39 18 0 0 0,0-1 0 0 0,1-1 0 0 0,0 0 0 0 0,1-1 0 0 0,-26-19 0 0 0,12 7 0 0 0,-2 2 0 0 0,0 1 0 0 0,-53-22 0 0 0,75 37 0 0 0,1 1 0 0 0,-2 0 0 0 0,1 1 0 0 0,-20-2 0 0 0,-47 2 0 0 0,66 2 0 0 0,10 0 0 0 0,-30 0 0 0 0,1 0 0 0 0,-1 3 0 0 0,-45 8 0 0 0,47-4 0 0 0,-24 6 0 0 0,-71 29 128 0 0,99-34-128 0 0,4-1 0 0 0,-26 6 0 0 0,14-6-6 0 0,19-4 18 0 0,0 0 0 0 0,-1 0-1 0 0,1-2 1 0 0,-1 0 0 0 0,-18-1-1 0 0,7-3-11 0 0,-24-2 0 0 0,20 6 44 0 0,18 0 0 0 0,0-1 0 0 0,-23-3 0 0 0,36 4-65 0 0,-1-1-1 0 0,1 0 0 0 0,0 0 1 0 0,-1-1-1 0 0,1 1 1 0 0,0 0-1 0 0,-1 0 1 0 0,1 0-1 0 0,0 0 0 0 0,-1 0 1 0 0,1 0-1 0 0,0 0 1 0 0,-1 0-1 0 0,1-1 0 0 0,0 1 1 0 0,0 0-1 0 0,-1 0 1 0 0,1 0-1 0 0,0-1 0 0 0,0 1 1 0 0,-1 0-1 0 0,1 0 1 0 0,0-1-1 0 0,0 1 0 0 0,0 0 1 0 0,-1 0-1 0 0,1-1 1 0 0,0 1-1 0 0,0 0 0 0 0,0-1 1 0 0,0 1-1 0 0,0 0 1 0 0,0 0-1 0 0,0-1 0 0 0,0 1 1 0 0,-1 0-1 0 0,1-1 1 0 0,0 1-1 0 0,0 0 0 0 0,0-1 1 0 0,1 1-1 0 0,-1 0 1 0 0,0-1-1 0 0,0 1 1 0 0,0-1-1 0 0,3-6-1105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09:03.569"/>
    </inkml:context>
    <inkml:brush xml:id="br0">
      <inkml:brushProperty name="width" value="0.1" units="cm"/>
      <inkml:brushProperty name="height" value="0.1" units="cm"/>
      <inkml:brushProperty name="color" value="#E71224"/>
    </inkml:brush>
  </inkml:definitions>
  <inkml:trace contextRef="#ctx0" brushRef="#br0">1 430 455 0 0,'27'-2'918'0'0,"0"-1"0"0"0,0-1 0 0 0,35-10 0 0 0,-25 5-556 0 0,58-13 13 0 0,198-37 123 0 0,-100 41-198 0 0,-145 15-205 0 0,-13 0-35 0 0,0-3 0 0 0,0 0 1 0 0,-1-2-1 0 0,52-20 0 0 0,-69 23 38 0 0,-1-1 0 0 0,1 2 1 0 0,0 1-1 0 0,1 0 0 0 0,-1 1 0 0 0,0 1 0 0 0,28 1 0 0 0,124 4 277 0 0,-151-3-303 0 0,-1 1 0 0 0,1 0 0 0 0,21 7 0 0 0,-26-6-36 0 0,1-1-1 0 0,0 0 1 0 0,-1-1 0 0 0,1 0-1 0 0,16-2 1 0 0,13 1 81 0 0,-24 1-81 0 0,-1-2 1 0 0,1 0 0 0 0,32-7 0 0 0,51-20 194 0 0,141-35 516 0 0,-41 23-539 0 0,-164 34-181 0 0,60-4-1 0 0,34 0-26 0 0,25-1 34 0 0,-10 0-4 0 0,-87 7-30 0 0,-36 1 0 0 0,-1 2 0 0 0,1 0 0 0 0,0 2 0 0 0,42 6 0 0 0,67 16 0 0 0,-40-9 0 0 0,-51-9 0 0 0,0-1 0 0 0,1-3 0 0 0,52-5 0 0 0,-56 2 0 0 0,322-7 64 0 0,-216 12-14 0 0,-81 0-36 0 0,0 0-14 0 0,1 3 0 0 0,73 16 0 0 0,-77-12 0 0 0,123 4 0 0 0,-180-14 0 0 0,67 3 0 0 0,0 1 0 0 0,84-6 0 0 0,-87-4 7 0 0,477-21 186 0 0,-480 27-195 0 0,68-9 0 0 0,64-18 42 0 0,21-2 52 0 0,-141 24-92 0 0,119 8 0 0 0,-10 5 0 0 0,80 6 0 0 0,-84 7 0 0 0,-49-5 0 0 0,-73-10 0 0 0,1-3 0 0 0,-1-3 0 0 0,1-2 0 0 0,-1-3 0 0 0,1-2 0 0 0,95-25 0 0 0,-90 12 38 0 0,-8 3 17 0 0,1 2 0 0 0,66-9 0 0 0,-115 23-51 0 0,0 0-1 0 0,1 1 1 0 0,-1 0 0 0 0,0 1-1 0 0,0 0 1 0 0,0 0 0 0 0,14 4-1 0 0,-1 5-123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09:04.770"/>
    </inkml:context>
    <inkml:brush xml:id="br0">
      <inkml:brushProperty name="width" value="0.1" units="cm"/>
      <inkml:brushProperty name="height" value="0.1" units="cm"/>
      <inkml:brushProperty name="color" value="#E71224"/>
    </inkml:brush>
  </inkml:definitions>
  <inkml:trace contextRef="#ctx0" brushRef="#br0">44 1 455 0 0,'-5'2'230'0'0,"1"1"-1"0"0,0-1 0 0 0,0 1 0 0 0,0 0 0 0 0,-5 6 345 0 0,3 3 702 0 0,4-7-1181 0 0,0 0-1 0 0,1 1 0 0 0,0-1 1 0 0,0 1-1 0 0,1 0 0 0 0,-1-1 0 0 0,1 1 1 0 0,0-1-1 0 0,1 1 0 0 0,-1-1 1 0 0,1 1-1 0 0,2 6 0 0 0,-2-8-52 0 0,0-1 0 0 0,1 0 0 0 0,-1 0 0 0 0,1 0 1 0 0,0 0-1 0 0,0 0 0 0 0,0 0 0 0 0,0-1 0 0 0,0 1 0 0 0,0 0 0 0 0,1-1 0 0 0,0 0 0 0 0,-1 0 0 0 0,1 1 0 0 0,0-2 0 0 0,0 1 0 0 0,0 0 1 0 0,0-1-1 0 0,0 1 0 0 0,7 1 0 0 0,0 0 138 0 0,1-1 1 0 0,-1 0-1 0 0,1 0 1 0 0,0-2-1 0 0,11 1 1 0 0,55-7 625 0 0,-12 1-321 0 0,-12 0-145 0 0,0-2 0 0 0,85-23-1 0 0,-29 5-70 0 0,-64 15-215 0 0,-15 2-30 0 0,35-3 0 0 0,-56 10-13 0 0,0 1 1 0 0,-1-1-1 0 0,1 2 1 0 0,0-1 0 0 0,-1 1-1 0 0,1 1 1 0 0,0-1-1 0 0,14 6 1 0 0,-16-3-36 0 0,0 0 1 0 0,0 0 0 0 0,-1 0 0 0 0,0 1-1 0 0,0 0 1 0 0,0 1 0 0 0,0-1 0 0 0,-1 1-1 0 0,0 0 1 0 0,8 12 0 0 0,-1-4-215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09:08.758"/>
    </inkml:context>
    <inkml:brush xml:id="br0">
      <inkml:brushProperty name="width" value="0.1" units="cm"/>
      <inkml:brushProperty name="height" value="0.1" units="cm"/>
      <inkml:brushProperty name="color" value="#E71224"/>
    </inkml:brush>
  </inkml:definitions>
  <inkml:trace contextRef="#ctx0" brushRef="#br0">1 54 2671 0 0,'10'-11'0'0'0,"-1"1"112"0"0,-1 6-32 0 0,-4 2 8 0 0,0 4-88 0 0,2-4 0 0 0,4-2 0 0 0,10-2 0 0 0,6-2 168 0 0,2 0 24 0 0,2 8 0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09:14.529"/>
    </inkml:context>
    <inkml:brush xml:id="br0">
      <inkml:brushProperty name="width" value="0.1" units="cm"/>
      <inkml:brushProperty name="height" value="0.1" units="cm"/>
      <inkml:brushProperty name="color" value="#E71224"/>
    </inkml:brush>
  </inkml:definitions>
  <inkml:trace contextRef="#ctx0" brushRef="#br0">3 51 943 0 0,'-2'-3'24'0'0,"4"4"125"0"0,9 3-10 0 0,-9-4-139 0 0,-1 0 0 0 0,0 1 0 0 0,-1-1 0 0 0,1 0 0 0 0,0 0 0 0 0,-1 0 0 0 0,1 0 0 0 0,0 0 0 0 0,-1 0 0 0 0,1 0 0 0 0,0 0 0 0 0,-1-1 0 0 0,1 1 0 0 0,0 0 0 0 0,-1 0 0 0 0,1 0 0 0 0,0-1 0 0 0,-1 1 0 0 0,1 0 0 0 0,-1-1 0 0 0,1 1 0 0 0,-1-1 0 0 0,1 1 0 0 0,0 0 0 0 0,-1-1 0 0 0,0 1 0 0 0,2-2 0 0 0,-2 2 30 0 0,1-1 0 0 0,0 1 0 0 0,0-1 0 0 0,0 1 0 0 0,0-1 0 0 0,0 1 0 0 0,0 0-1 0 0,-1-1 1 0 0,1 1 0 0 0,0 0 0 0 0,0 0 0 0 0,0 0 0 0 0,0 0 0 0 0,2 0-1 0 0,7-3 303 0 0,-8 2-284 0 0,-2 1-46 0 0,0 0-1 0 0,0 0 0 0 0,0-1 0 0 0,0 1 0 0 0,0 0 0 0 0,0 0 0 0 0,0 0 0 0 0,0-1 0 0 0,0 1 0 0 0,0 0 0 0 0,0 0 0 0 0,0 0 0 0 0,0-1 0 0 0,0 1 0 0 0,0 0 0 0 0,0 0 0 0 0,0 0 1 0 0,0-1-1 0 0,0 1 0 0 0,0 0 0 0 0,0 0 0 0 0,0 0 0 0 0,0 0 0 0 0,-1-1 0 0 0,1 1 0 0 0,0 0 0 0 0,0 0 0 0 0,0 0 0 0 0,0 0 0 0 0,0 0 0 0 0,-1 0 0 0 0,1-1 0 0 0,0 1 0 0 0,-1 0 77 0 0,-2-8 775 0 0,3 8-810 0 0,2 0-33 0 0,-2-2-10 0 0,0 0 0 0 0,0 2 0 0 0,0 0 0 0 0,1 0 0 0 0,-1 0 0 0 0,0 0 0 0 0,0 1 0 0 0,0-1 0 0 0,0 0 0 0 0,0 0 0 0 0,0 0 0 0 0,0 0 0 0 0,0 0 0 0 0,0 0 0 0 0,0 0 0 0 0,0 0 0 0 0,0 0 0 0 0,0 1 0 0 0,1-1 0 0 0,-1 0 0 0 0,0 0 0 0 0,0 0 0 0 0,0 0 0 0 0,0 0 0 0 0,0 0 0 0 0,0 0 0 0 0,0 0 0 0 0,0 0 0 0 0,1 0 0 0 0,-1 0 0 0 0,0 0 0 0 0,0 0 0 0 0,0 0 0 0 0,0 0 0 0 0,0 0 0 0 0,0 0 0 0 0,0 0 0 0 0,1 0 0 0 0,-1 0 0 0 0,0 0 0 0 0,0 0 0 0 0,0 0 0 0 0,0 0 0 0 0,0 0 0 0 0,0 0 0 0 0,0 0 0 0 0,1 0 0 0 0,-1 0 0 0 0,0 0 0 0 0,0-1 0 0 0,0 1 0 0 0,0 0 0 0 0,0 0 0 0 0,0 0 0 0 0,0 0 0 0 0,0 0 0 0 0,0 0 0 0 0,0 0 0 0 0,0 0 0 0 0,0 0 0 0 0,1-1 0 0 0,-1 1 0 0 0,0 0 0 0 0,0 0 0 0 0,0 0 0 0 0,0 0 0 0 0,0 0 0 0 0,0 0 0 0 0,0-1 0 0 0,0 6 0 0 0,0 1 15 0 0,0-6 57 0 0,0 0-4 0 0,24-1 73 0 0,-24-1-137 0 0,0 2 16 0 0,1-1 1 0 0,-1 1 0 0 0,0 0-1 0 0,0-1 1 0 0,0 1-1 0 0,0 0 1 0 0,0-1-1 0 0,1 1 1 0 0,-1 0 0 0 0,0-1-1 0 0,0 1 1 0 0,1 0-1 0 0,-1-1 1 0 0,0 1 0 0 0,1 0-1 0 0,-1 0 1 0 0,0-1-1 0 0,0 1 1 0 0,1 0 0 0 0,-1 0-1 0 0,0 0 1 0 0,1-1-1 0 0,-1 1 1 0 0,1 0 0 0 0,0 0-1 0 0,-1 0 51 0 0,0 0-13 0 0,2 0-46 0 0,0 0-12 0 0,-2-1 6 0 0,0 0 0 0 0,1 1 0 0 0,-1-1-1 0 0,0 1 1 0 0,1-1 0 0 0,-1 0-1 0 0,0 1 1 0 0,0-1 0 0 0,1 0-1 0 0,-1 1 1 0 0,0-1 0 0 0,0 0 0 0 0,0 1-1 0 0,0-2 1 0 0,0 2 7 0 0,0 0 0 0 0,0-1 0 0 0,0 1 0 0 0,0 0 1 0 0,0-1-1 0 0,0 1 0 0 0,0 0 0 0 0,0-1 0 0 0,0 1 0 0 0,0 0 0 0 0,0-1 0 0 0,0 1 1 0 0,0 0-1 0 0,0 0 0 0 0,0-1 0 0 0,0 1 0 0 0,1 0 0 0 0,-1-1 0 0 0,0 1 1 0 0,0 0-1 0 0,0 0 0 0 0,1-1 0 0 0,-1 1 0 0 0,0 0 0 0 0,0 0 0 0 0,0 0 0 0 0,1-1 1 0 0,-1 1-1 0 0,0 0 0 0 0,0 0 0 0 0,1 0 0 0 0,-1 0 0 0 0,0-1 0 0 0,1 1 0 0 0,-1 0 1 0 0,0 0-1 0 0,1 0 0 0 0,-1 0 0 0 0,1 0 0 0 0,-1 0 30 0 0,1 1-43 0 0,-1-1 1 0 0,1 0-1 0 0,-1 1 1 0 0,1-1-1 0 0,-1 0 1 0 0,0 1-1 0 0,1-1 1 0 0,0 0-1 0 0,-1 0 1 0 0,1 1-1 0 0,-1-1 1 0 0,1 0-1 0 0,-1 0 1 0 0,1 0-1 0 0,-1 0 1 0 0,1 0-1 0 0,0 0 1 0 0,-1 0-1 0 0,1 0 1 0 0,0 0-1 0 0,-3-1 67 0 0,2 0-59 0 0,0 1 1 0 0,0 0-1 0 0,-1 0 0 0 0,1-1 1 0 0,0 1-1 0 0,0 0 0 0 0,-1 0 1 0 0,1 0-1 0 0,0 0 0 0 0,-1-1 1 0 0,1 1-1 0 0,0 0 1 0 0,-1 0-1 0 0,1 0 0 0 0,0 0 1 0 0,-1 0-1 0 0,1 0 0 0 0,0 0 1 0 0,-1 0-1 0 0,1 0 0 0 0,-1 0 1 0 0,1 0-1 0 0,0 0 0 0 0,-1 0 1 0 0,1 0-1 0 0,0 0 1 0 0,-1 0-1 0 0,1 0 0 0 0,0 0 1 0 0,-1 0-1 0 0,1 1 0 0 0,0-1 1 0 0,-1 0-1 0 0,1 0 0 0 0,0 0 1 0 0,0 1-1 0 0,-1-1 0 0 0,-8 4-8 0 0,9-4 0 0 0,-1 0 0 0 0,0 1 0 0 0,1-1 0 0 0,-1 0 0 0 0,1 1 0 0 0,-1-1 0 0 0,1 0 0 0 0,-1 1 0 0 0,1-1 0 0 0,-1 1 0 0 0,1-1 0 0 0,0 1 0 0 0,-1-1 0 0 0,1 1 0 0 0,0-1 0 0 0,-1 1 0 0 0,1-1 0 0 0,0 1 0 0 0,0-1 0 0 0,-1 1 0 0 0,1 0 0 0 0,0-1 0 0 0,0 2 0 0 0,0-2 0 0 0,-1 0 1 0 0,1 0 0 0 0,0 1 0 0 0,0-1-1 0 0,-1 0 1 0 0,1 1 0 0 0,0-1 0 0 0,0 0-1 0 0,0 1 1 0 0,-1-1 0 0 0,1 0-1 0 0,0 1 1 0 0,0-1 0 0 0,0 0 0 0 0,0 1-1 0 0,0-1 1 0 0,0 0 0 0 0,0 1 0 0 0,0-1-1 0 0,0 1 1 0 0,0-1 0 0 0,0 0 0 0 0,0 1-1 0 0,0-1 1 0 0,0 0 0 0 0,0 1 0 0 0,0-1-1 0 0,0 0 1 0 0,0 1 0 0 0,1-1-1 0 0,-1 1 1 0 0,10-2 103 0 0,0-1-84 0 0,-10 2 23 0 0,-1 6-33 0 0,-4 2 1 0 0,3-7 32 0 0,2-1-43 0 0,0 0 0 0 0,0 0 0 0 0,0 0 0 0 0,0 0 1 0 0,0 0-1 0 0,0 0 0 0 0,0 0 0 0 0,0 0 0 0 0,0 0 1 0 0,0 0-1 0 0,0 0 0 0 0,0 0 0 0 0,0 0 0 0 0,0-1 0 0 0,0 1 1 0 0,0 0-1 0 0,0 0 0 0 0,0 0 0 0 0,0 0 0 0 0,0 0 1 0 0,0 0-1 0 0,0 0 0 0 0,0 0 0 0 0,0 0 0 0 0,0 0 0 0 0,0 0 1 0 0,0 0-1 0 0,0 0 0 0 0,0 0 0 0 0,0 0 0 0 0,0 0 0 0 0,0 0 1 0 0,0 0-1 0 0,0-1 0 0 0,0 1 0 0 0,0 0 0 0 0,0 0 1 0 0,0 0-1 0 0,0 0 0 0 0,0 0 0 0 0,0 0 0 0 0,0 0 0 0 0,0 0 1 0 0,0 0-1 0 0,0 0 0 0 0,0 0 0 0 0,0 0 0 0 0,0 0 1 0 0,-1 0-1 0 0,1 0 0 0 0,0 0 0 0 0,0 0 0 0 0,0 0 0 0 0,0 0 1 0 0,0 0-1 0 0,0 0 0 0 0,0 0 0 0 0,0 0 0 0 0,0 0 0 0 0,0 0 1 0 0,0 0-1 0 0,0 0 0 0 0,0 0 0 0 0,0 0 0 0 0,0 0-1 0 0,-1 1 1 0 0,1-1 0 0 0,0 0 0 0 0,0 0 0 0 0,1 0 0 0 0,-1 0 0 0 0,0 0 0 0 0,0 0 0 0 0,0 0 0 0 0,0 0 0 0 0,0 0 0 0 0,0 0 0 0 0,0 0 0 0 0,0 0 0 0 0,0 0 0 0 0,0 0 0 0 0,0 0 0 0 0,0 0 0 0 0,0 0 0 0 0,0 0 0 0 0,0 0 0 0 0,0 0 0 0 0,0 0 0 0 0,0 0 0 0 0,0 0 0 0 0,1 0 0 0 0,-1 0 0 0 0,0 0 0 0 0,0 0 0 0 0,0 0 0 0 0,0 0 0 0 0,0 0 0 0 0,0 1 0 0 0,0-1 0 0 0,0 0 0 0 0,0 0 0 0 0,0 0 0 0 0,0 0 0 0 0,0 0 0 0 0,0 0 0 0 0,0 0 0 0 0,0 0 0 0 0,0 0 0 0 0,0 0 0 0 0,0 0 0 0 0,0 0 0 0 0,0 0 0 0 0,0 0 0 0 0,0 0 0 0 0,0 0 0 0 0,0 0 0 0 0,0 0 0 0 0,0 1 0 0 0,0-1 0 0 0,0 0 0 0 0,0 0 0 0 0,0 0 0 0 0,0 0 0 0 0,0 0 0 0 0,0 0 0 0 0,0 0 0 0 0,0 0 0 0 0,0 0 0 0 0,4-1 0 0 0,-4 0 0 0 0,0 0 0 0 0,1 1 0 0 0,-1-1 0 0 0,0 0 0 0 0,0 1 0 0 0,0-1 0 0 0,0 1 0 0 0,1-1 0 0 0,-1 1 0 0 0,0-1 0 0 0,1 1 0 0 0,-1-1 0 0 0,0 1 0 0 0,1-1 0 0 0,-1 1 0 0 0,1 0 0 0 0,-1-1 0 0 0,1 1 0 0 0,-1-1 0 0 0,1 1 0 0 0,-1 0 0 0 0,1 0 0 0 0,-1-1 0 0 0,1 1 0 0 0,-1 0 0 0 0,1 0 0 0 0,-1-1 0 0 0,1 1 0 0 0,-1 0 0 0 0,1 0 0 0 0,0 0 0 0 0,-1 0 0 0 0,1 0 0 0 0,-1 0 0 0 0,2 0 0 0 0,-2 1 0 0 0,1 0 0 0 0,-1-1 0 0 0,0 1 0 0 0,0 0 0 0 0,1 0 0 0 0,-1-1 0 0 0,0 1 0 0 0,0 0 0 0 0,0 0 0 0 0,0 0 0 0 0,0-1 0 0 0,0 1 0 0 0,0 0 0 0 0,0 0 0 0 0,0-1 0 0 0,0 1 0 0 0,-1 0 0 0 0,1 0 0 0 0,0-1 0 0 0,-1 2 0 0 0,-1 3 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38:10.366"/>
    </inkml:context>
    <inkml:brush xml:id="br0">
      <inkml:brushProperty name="width" value="0.1" units="cm"/>
      <inkml:brushProperty name="height" value="0.1" units="cm"/>
      <inkml:brushProperty name="color" value="#E71224"/>
    </inkml:brush>
  </inkml:definitions>
  <inkml:trace contextRef="#ctx0" brushRef="#br0">1458 174 2471 0 0,'0'0'1072'0'0,"-2"-3"-832"0"0,-6-39 13875 0 0,4 47-13951 0 0,-10 14-11 0 0,10-14 1731 0 0,3-5-1882 0 0,1 0 0 0 0,0 0 0 0 0,-1 0 0 0 0,1 0 0 0 0,-1 0 0 0 0,1 0 0 0 0,-1 0 1 0 0,1 0-1 0 0,-1 0 0 0 0,1-1 0 0 0,-1 1 0 0 0,1 0 0 0 0,0 0 0 0 0,-1-1 0 0 0,1 1 0 0 0,-1 0 0 0 0,1-1 0 0 0,0 1 0 0 0,-1 0 0 0 0,1-1 0 0 0,0 1 0 0 0,0 0 0 0 0,-1-2 0 0 0,1 2 38 0 0,0 0-1 0 0,-1-1 1 0 0,1 1-1 0 0,0-1 0 0 0,-1 1 1 0 0,1 0-1 0 0,0-1 1 0 0,-1 1-1 0 0,1 0 1 0 0,0 0-1 0 0,-1-1 1 0 0,1 1-1 0 0,-1 0 1 0 0,1 0-1 0 0,0-1 1 0 0,-1 1-1 0 0,1 0 0 0 0,-1 0 1 0 0,1 0-1 0 0,-1 0 1 0 0,1 0-1 0 0,-1 0 1 0 0,0-1-1 0 0,4-4 15 0 0,9-16-33 0 0,-9 16 496 0 0,-3-1-437 0 0,0-15 0 0 0,0 16 933 0 0,-8-17-858 0 0,6 18-27 0 0,-3 2-64 0 0,-15-5 0 0 0,15 6 0 0 0,0 1 5 0 0,-15 1 17 0 0,15 0-14 0 0,0-2 5 0 0,-16-2 0 0 0,15 3 118 0 0,1-1-142 0 0,-1 2-41 0 0,3-1 9 0 0,0 0-1 0 0,0 0 1 0 0,0 0 0 0 0,0-1 0 0 0,0 1 0 0 0,-6-2 0 0 0,-14-4-24 0 0,11 4-74 0 0,-29-2 7 0 0,38 3 32 0 0,-44-9-1 0 0,16 5 39 0 0,-1 2 0 0 0,-7-1 67 0 0,8 2 37 0 0,-10 0 29 0 0,-3 0 11 0 0,8 2 16 0 0,-6 3-79 0 0,-7 4-10 0 0,20-5-71 0 0,1 2 0 0 0,0-2-11 0 0,-2 2-31 0 0,0 0 31 0 0,-5 2 11 0 0,2-2 0 0 0,-1-2 0 0 0,1-2 0 0 0,-7 2 53 0 0,15-1-30 0 0,12 0 25 0 0,-11 0-16 0 0,-28 4 236 0 0,21-3-100 0 0,-1-2 8 0 0,1 0-24 0 0,-1 0-24 0 0,-1-1-11 0 0,-6-1-15 0 0,5 1-44 0 0,-6-2-815 0 0,23 0-2378 0 0,0 0 0 0 0,-22-7 0 0 0,6-1-2548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09:16.182"/>
    </inkml:context>
    <inkml:brush xml:id="br0">
      <inkml:brushProperty name="width" value="0.1" units="cm"/>
      <inkml:brushProperty name="height" value="0.1" units="cm"/>
      <inkml:brushProperty name="color" value="#E71224"/>
    </inkml:brush>
  </inkml:definitions>
  <inkml:trace contextRef="#ctx0" brushRef="#br0">0 7 943 0 0,'20'4'143'0'0,"0"-1"0"0"0,0 0-1 0 0,0-2 1 0 0,0 0 0 0 0,0-1-1 0 0,24-4 1 0 0,3 2 170 0 0,45-4 493 0 0,92 2 63 0 0,35 4 264 0 0,-91 0-133 0 0,-123-1-973 0 0,4 0 21 0 0,0 1 0 0 0,0 0 0 0 0,0 0 0 0 0,1 0 0 0 0,-1 1 0 0 0,16 4 0 0 0,-23-4-154 0 0,0 0 1 0 0,-1 0-1 0 0,1 0 0 0 0,0 0 1 0 0,-1 0-1 0 0,1 0 0 0 0,-1 0 1 0 0,1 0-1 0 0,-1 1 0 0 0,0-1 1 0 0,1 1-1 0 0,-1-1 0 0 0,0 1 1 0 0,0-1-1 0 0,1 4 0 0 0,2 6-1918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09:18.925"/>
    </inkml:context>
    <inkml:brush xml:id="br0">
      <inkml:brushProperty name="width" value="0.1" units="cm"/>
      <inkml:brushProperty name="height" value="0.1" units="cm"/>
      <inkml:brushProperty name="color" value="#E71224"/>
    </inkml:brush>
  </inkml:definitions>
  <inkml:trace contextRef="#ctx0" brushRef="#br0">1 270 1927 0 0,'10'-4'221'0'0,"1"-1"0"0"0,16-9 0 0 0,-22 10-80 0 0,0 0 0 0 0,1 1 1 0 0,0 0-1 0 0,-1 1 1 0 0,1-1-1 0 0,0 1 1 0 0,1 0-1 0 0,-1 0 1 0 0,0 1-1 0 0,0 0 1 0 0,1 0-1 0 0,9 0 1 0 0,88 16 58 0 0,-98-14-189 0 0,-1 0 1 0 0,1 0-1 0 0,-1 1 1 0 0,10 4-1 0 0,-10-3-7 0 0,1-1-1 0 0,-1 0 1 0 0,1 0-1 0 0,9 1 0 0 0,11 0 61 0 0,1 2-1 0 0,31 10 0 0 0,-54-14-47 0 0,1 1-1 0 0,-1 1 1 0 0,1-1 0 0 0,6 6 0 0 0,-7-5-5 0 0,0-1 0 0 0,0 1 0 0 0,0-1 1 0 0,0 0-1 0 0,7 3 0 0 0,14 3-1 0 0,-16-5-1 0 0,1 0 0 0 0,-1 0 0 0 0,1-1 0 0 0,0 0 0 0 0,19 1 0 0 0,79-12 87 0 0,-45 2 280 0 0,-37 4-124 0 0,-1 0-1 0 0,45-13 1 0 0,-56 12-193 0 0,0-1 0 0 0,0-1 0 0 0,-1 0 0 0 0,0-1 0 0 0,0 0 0 0 0,17-13 0 0 0,-20 13-27 0 0,0 0-1 0 0,1 1 0 0 0,0 0 1 0 0,0 1-1 0 0,0 0 0 0 0,1 1 1 0 0,0 1-1 0 0,0-1 0 0 0,0 2 1 0 0,0 0-1 0 0,19-1 0 0 0,52 1-31 0 0,12-15 0 0 0,16-1 0 0 0,15 1 0 0 0,59-4 0 0 0,-77 15 0 0 0,129-3 0 0 0,89 13 0 0 0,-235 2 0 0 0,-69-3 2 0 0,1-1 1 0 0,-1-1-1 0 0,1-1 0 0 0,42-6 0 0 0,197-25 162 0 0,-118 18-139 0 0,-20-11-29 0 0,3 0 72 0 0,-76 18-67 0 0,-21 1 20 0 0,0 2 0 0 0,56 1 0 0 0,163 28-21 0 0,-232-23 0 0 0,-1 0 0 0 0,28 9 0 0 0,237 59 64 0 0,-154-39-64 0 0,-68-20 0 0 0,-7-1 0 0 0,112 26 0 0 0,-115-26 0 0 0,0-3 0 0 0,70 4 0 0 0,-103-10 0 0 0,0 0 0 0 0,17 6 0 0 0,20 3 0 0 0,134 4 0 0 0,-157-14 0 0 0,0 3 0 0 0,-1 0 0 0 0,53 16 0 0 0,-30-7 16 0 0,-1-2 0 0 0,2-2 0 0 0,75 2 0 0 0,-99-7-16 0 0,-18-2 0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09:20.299"/>
    </inkml:context>
    <inkml:brush xml:id="br0">
      <inkml:brushProperty name="width" value="0.1" units="cm"/>
      <inkml:brushProperty name="height" value="0.1" units="cm"/>
      <inkml:brushProperty name="color" value="#E71224"/>
    </inkml:brush>
  </inkml:definitions>
  <inkml:trace contextRef="#ctx0" brushRef="#br0">1 4 1007 0 0,'31'-1'37'0'0,"-23"0"99"0"0,0 0 0 0 0,0 1 0 0 0,0 0 0 0 0,0 0 0 0 0,15 4-1 0 0,19 5 331 0 0,1-2-1 0 0,43 2 0 0 0,-40-6-218 0 0,105 10 315 0 0,-132-10-545 0 0,0 1 1 0 0,-1 1-1 0 0,1 1 0 0 0,-1 0 0 0 0,31 16 0 0 0,-38-17-8 0 0,1-1 0 0 0,-1 0-1 0 0,1 0 1 0 0,-1-1 0 0 0,1-1-1 0 0,18 2 1 0 0,-13-2-8 0 0,0 0 0 0 0,23 8 0 0 0,-35-9 51 0 0,1 1 0 0 0,-1-1-1 0 0,0 0 1 0 0,1-1 0 0 0,-1 0-1 0 0,0 1 1 0 0,1-2-1 0 0,-1 1 1 0 0,0-1 0 0 0,1 1-1 0 0,7-3 1 0 0,4-3 404 0 0,0 0 0 0 0,17-9 0 0 0,6-3-136 0 0,-17 9-288 0 0,-13 4 3 0 0,0 1-1 0 0,1 0 1 0 0,0 1 0 0 0,16-3 0 0 0,-23 5-30 0 0,-1 1 1 0 0,1 0-1 0 0,-1 0 1 0 0,0 0-1 0 0,1 1 1 0 0,-1-1-1 0 0,0 1 1 0 0,1 0-1 0 0,-1-1 1 0 0,0 2 0 0 0,0-1-1 0 0,0 0 1 0 0,0 1-1 0 0,0-1 1 0 0,0 1-1 0 0,0 0 1 0 0,0 0-1 0 0,-1 0 1 0 0,5 4-1 0 0,5 12 131 0 0,-10-16-136 0 0,-1-2-8 0 0,-1 0 0 0 0,1 0 0 0 0,-1 1 0 0 0,1-1 0 0 0,-1 0 0 0 0,1 1 0 0 0,-1-1 0 0 0,1 0 0 0 0,-1 1 0 0 0,1-1-1 0 0,-1 1 1 0 0,1-1 0 0 0,-1 1 0 0 0,0-1 0 0 0,1 1 0 0 0,-1 0 0 0 0,2 2-108 0 0,0-1-191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09:26.180"/>
    </inkml:context>
    <inkml:brush xml:id="br0">
      <inkml:brushProperty name="width" value="0.1" units="cm"/>
      <inkml:brushProperty name="height" value="0.1" units="cm"/>
      <inkml:brushProperty name="color" value="#E71224"/>
    </inkml:brush>
  </inkml:definitions>
  <inkml:trace contextRef="#ctx0" brushRef="#br0">1 31 2127 0 0,'8'-8'96'0'0,"1"0"16"0"0,3 2-112 0 0,-2 0 0 0 0,-2 4 0 0 0,-4 2 0 0 0,2 2 0 0 0,-2-2 88 0 0,4 2-88 0 0,4 0-952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09:27.773"/>
    </inkml:context>
    <inkml:brush xml:id="br0">
      <inkml:brushProperty name="width" value="0.1" units="cm"/>
      <inkml:brushProperty name="height" value="0.1" units="cm"/>
      <inkml:brushProperty name="color" value="#E71224"/>
    </inkml:brush>
  </inkml:definitions>
  <inkml:trace contextRef="#ctx0" brushRef="#br0">1 17 919 0 0,'10'-10'80'0'0,"-2"4"-80"0"0,-2 6 0 0 0,-4 2 0 0 0,2 2 360 0 0,0 0 56 0 0,6 0 16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09:28.143"/>
    </inkml:context>
    <inkml:brush xml:id="br0">
      <inkml:brushProperty name="width" value="0.1" units="cm"/>
      <inkml:brushProperty name="height" value="0.1" units="cm"/>
      <inkml:brushProperty name="color" value="#E71224"/>
    </inkml:brush>
  </inkml:definitions>
  <inkml:trace contextRef="#ctx0" brushRef="#br0">0 12 1839 0 0,'2'-6'160'0'0,"-2"0"-160"0"0,2 6 0 0 0,-2 2 96 0 0,0 2 72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09:34.634"/>
    </inkml:context>
    <inkml:brush xml:id="br0">
      <inkml:brushProperty name="width" value="0.1" units="cm"/>
      <inkml:brushProperty name="height" value="0.1" units="cm"/>
      <inkml:brushProperty name="color" value="#E71224"/>
    </inkml:brush>
  </inkml:definitions>
  <inkml:trace contextRef="#ctx0" brushRef="#br0">1 44 919 0 0,'23'4'57'0'0,"-15"-3"2"0"0,-1 1 0 0 0,0 0 0 0 0,7 2-1 0 0,80 24 970 0 0,-51-12-847 0 0,-1-3-1 0 0,57 11 1 0 0,-61-17-25 0 0,0-2 0 0 0,1-1 0 0 0,-1-2 0 0 0,54-5 0 0 0,-24-5 411 0 0,-35 4-354 0 0,0 0 0 0 0,53 2 0 0 0,-19 4-113 0 0,14 0-10 0 0,69 5-44 0 0,18 3-10 0 0,155 30 332 0 0,-104-21-201 0 0,2-17 29 0 0,311-22 527 0 0,-106 2-649 0 0,-184 2-10 0 0,-91 20-64 0 0,-4 0 0 0 0,-105-6 0 0 0,0 2 0 0 0,-1 2 0 0 0,76 12 0 0 0,84 10 0 0 0,-175-22 0 0 0,146 6 0 0 0,-51-10 0 0 0,-73 0 12 0 0,177-12 112 0 0,-215 13-120 0 0,191-10 67 0 0,-154 9 16 0 0,0-3-1 0 0,74-17 1 0 0,47-5 253 0 0,100 23-98 0 0,-169 5-231 0 0,-68-2-11 0 0,116 5 0 0 0,4 2 0 0 0,44 1 0 0 0,-75-4 0 0 0,-9-8 0 0 0,-42 0 0 0 0,263-23 67 0 0,-103 7-70 0 0,-128 21 27 0 0,-12 2 16 0 0,-27-1-40 0 0,-39 0 0 0 0,43-4 0 0 0,-13-1 12 0 0,0 3 0 0 0,101 10-1 0 0,-93-4 4 0 0,107-3-1 0 0,-7-22-14 0 0,10 0 11 0 0,-81 12 47 0 0,1 0-63 0 0,-51 1 5 0 0,1 1 0 0 0,74 1 0 0 0,-81 4 0 0 0,0-1 0 0 0,50-9 0 0 0,21-1 0 0 0,-59 10 24 0 0,1 3 0 0 0,66 10 0 0 0,-78-8-24 0 0,35-1 0 0 0,-58-2 0 0 0,-1 1 0 0 0,13 3 0 0 0,-12-2 0 0 0,0 0 0 0 0,13 0 0 0 0,9 0 0 0 0,-1 2 0 0 0,0 1 0 0 0,64 20 0 0 0,-43-11 0 0 0,-33-9 0 0 0,-8-1 0 0 0,0-1 0 0 0,1 0 0 0 0,-1-1 0 0 0,17 1 0 0 0,98 3 0 0 0,-106-7 16 0 0,-1-1 0 0 0,0 0 0 0 0,27-7 0 0 0,-11 0-16 0 0,-13 3 0 0 0,0 1 0 0 0,42-4 0 0 0,-30 8-204 0 0,82-1 647 0 0,-104 3-786 0 0,-1 1 0 0 0,1 0 1 0 0,-1 1-1 0 0,0 0 1 0 0,1 1-1 0 0,19 9 0 0 0,-15-3-2201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09:52.818"/>
    </inkml:context>
    <inkml:brush xml:id="br0">
      <inkml:brushProperty name="width" value="0.1" units="cm"/>
      <inkml:brushProperty name="height" value="0.1" units="cm"/>
      <inkml:brushProperty name="color" value="#E71224"/>
    </inkml:brush>
  </inkml:definitions>
  <inkml:trace contextRef="#ctx0" brushRef="#br0">0 1 719 0 0,'22'0'0'0'0,"4"4"0"0"0,-4 2 0 0 0,-4 0 64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09:53.192"/>
    </inkml:context>
    <inkml:brush xml:id="br0">
      <inkml:brushProperty name="width" value="0.1" units="cm"/>
      <inkml:brushProperty name="height" value="0.1" units="cm"/>
      <inkml:brushProperty name="color" value="#E71224"/>
    </inkml:brush>
  </inkml:definitions>
  <inkml:trace contextRef="#ctx0" brushRef="#br0">0 134 2759 0 0,'26'-38'248'0'0,"-8"16"-248"0"0,-4 2 0 0 0,-2 6 0 0 0,-4 10 136 0 0,-2 2-16 0 0,0 0-8 0 0,4-2 0 0 0,8-4-112 0 0,4-2 0 0 0,4 4 64 0 0,0 2-64 0 0,-2 4 0 0 0,2 6 0 0 0,-1 8 64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09:53.576"/>
    </inkml:context>
    <inkml:brush xml:id="br0">
      <inkml:brushProperty name="width" value="0.1" units="cm"/>
      <inkml:brushProperty name="height" value="0.1" units="cm"/>
      <inkml:brushProperty name="color" value="#E71224"/>
    </inkml:brush>
  </inkml:definitions>
  <inkml:trace contextRef="#ctx0" brushRef="#br0">1 42 455 0 0,'8'-16'0'0'0,"-2"4"0"0"0,1 4 0 0 0,-1 4 0 0 0,-2 2 208 0 0,-2 4 0 0 0,2 2 0 0 0,2 0 0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38:11.496"/>
    </inkml:context>
    <inkml:brush xml:id="br0">
      <inkml:brushProperty name="width" value="0.1" units="cm"/>
      <inkml:brushProperty name="height" value="0.1" units="cm"/>
      <inkml:brushProperty name="color" value="#E71224"/>
    </inkml:brush>
  </inkml:definitions>
  <inkml:trace contextRef="#ctx0" brushRef="#br0">1466 43 3679 0 0,'0'0'1776'0'0,"-5"1"-192"0"0,-13 2 72 0 0,13-3-220 0 0,1 0-961 0 0,-16 0-628 0 0,19-2 6 0 0,-6-7 2 0 0,5 6 7 0 0,0 1 181 0 0,-27-22 1220 0 0,26 22-73 0 0,-1 2-592 0 0,0-2-371 0 0,3 2-90 0 0,-1-1 0 0 0,1 1-1 0 0,-1 0 1 0 0,1-1 0 0 0,0 1 0 0 0,-1 0 0 0 0,1 0-1 0 0,-1 0 1 0 0,1 0 0 0 0,-1 0 0 0 0,1 0 0 0 0,-1 0-1 0 0,-1 1 1 0 0,-14 2 254 0 0,13-3 278 0 0,-1 2-367 0 0,-14 3-113 0 0,15-4 80 0 0,-1 3-147 0 0,-14 9-30 0 0,15-10-18 0 0,-1 0-2 0 0,-12 6 2 0 0,13-7 84 0 0,-2 2-78 0 0,-16 11 6 0 0,19-14-50 0 0,0 1 1 0 0,-1 0 0 0 0,1-1 0 0 0,0 0-1 0 0,0 0 1 0 0,-1 0 0 0 0,1 0 0 0 0,0 0 0 0 0,-1 0-1 0 0,1-1 1 0 0,-5 0 0 0 0,4 1-12 0 0,-9 1 140 0 0,-2-2-19 0 0,12 0-97 0 0,-39-5 295 0 0,-25-11 192 0 0,54 13-469 0 0,2 0 20 0 0,0 0 1 0 0,0 1-1 0 0,0 1 1 0 0,-16-1-1 0 0,-3 4 57 0 0,-112 8 682 0 0,113-9-588 0 0,6-1-138 0 0,-5 0-80 0 0,0-2-20 0 0,-70-6 448 0 0,62 5-232 0 0,3 1 25 0 0,0 0 0 0 0,0 3 0 0 0,-33 3 0 0 0,20 3-6 0 0,-173 30 602 0 0,205-33-886 0 0,8-3-150 0 0,0 1 0 0 0,0-1 0 0 0,0 0 0 0 0,-1 0 0 0 0,-10-1 0 0 0,-13 0-5340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09:56.116"/>
    </inkml:context>
    <inkml:brush xml:id="br0">
      <inkml:brushProperty name="width" value="0.1" units="cm"/>
      <inkml:brushProperty name="height" value="0.1" units="cm"/>
      <inkml:brushProperty name="color" value="#E71224"/>
    </inkml:brush>
  </inkml:definitions>
  <inkml:trace contextRef="#ctx0" brushRef="#br0">0 260 455 0 0,'30'-33'24'0'0,"1"1"-1"0"0,39-31 0 0 0,-53 50 502 0 0,1 0 0 0 0,0 2-1 0 0,33-16 1 0 0,-25 14-383 0 0,-4 1-34 0 0,1 1 0 0 0,34-10 0 0 0,-49 18-92 0 0,-1 1-1 0 0,1 0 1 0 0,0 1 0 0 0,0 0 0 0 0,0 0 0 0 0,0 1 0 0 0,0 0-1 0 0,0 0 1 0 0,0 1 0 0 0,0 0 0 0 0,0 0 0 0 0,8 3-1 0 0,7 5-15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0:01.399"/>
    </inkml:context>
    <inkml:brush xml:id="br0">
      <inkml:brushProperty name="width" value="0.1" units="cm"/>
      <inkml:brushProperty name="height" value="0.1" units="cm"/>
      <inkml:brushProperty name="color" value="#E71224"/>
    </inkml:brush>
  </inkml:definitions>
  <inkml:trace contextRef="#ctx0" brushRef="#br0">1 12 367 0 0,'8'-4'0'0'0,"0"0"0"0"0,2 2 0 0 0,-2 0 0 0 0,-6 4 0 0 0,0 0 0 0 0,0 2 0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0:05.612"/>
    </inkml:context>
    <inkml:brush xml:id="br0">
      <inkml:brushProperty name="width" value="0.1" units="cm"/>
      <inkml:brushProperty name="height" value="0.1" units="cm"/>
      <inkml:brushProperty name="color" value="#E71224"/>
    </inkml:brush>
  </inkml:definitions>
  <inkml:trace contextRef="#ctx0" brushRef="#br0">1 82 431 0 0,'26'-22'0'0'0,"2"2"0"0"0,4 4 0 0 0,-3 4 0 0 0,-5 4 0 0 0,-10 4 0 0 0,-4 4 0 0 0,2 2 0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0:06.012"/>
    </inkml:context>
    <inkml:brush xml:id="br0">
      <inkml:brushProperty name="width" value="0.1" units="cm"/>
      <inkml:brushProperty name="height" value="0.1" units="cm"/>
      <inkml:brushProperty name="color" value="#E71224"/>
    </inkml:brush>
  </inkml:definitions>
  <inkml:trace contextRef="#ctx0" brushRef="#br0">13 94 1839 0 0,'2'-40'80'0'0,"-4"16"16"0"0,-2 6-96 0 0,2 9 0 0 0,0 7 0 0 0,0 2 0 0 0,0 2 152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0:06.600"/>
    </inkml:context>
    <inkml:brush xml:id="br0">
      <inkml:brushProperty name="width" value="0.1" units="cm"/>
      <inkml:brushProperty name="height" value="0.1" units="cm"/>
      <inkml:brushProperty name="color" value="#E71224"/>
    </inkml:brush>
  </inkml:definitions>
  <inkml:trace contextRef="#ctx0" brushRef="#br0">1 67 4607 0 0,'10'-20'408'0'0,"-2"6"-328"0"0,0 8-80 0 0,0 6 0 0 0,0 2 64 0 0,4-4 0 0 0,6-2 0 0 0,9-6 0 0 0,17 0-136 0 0,4 8-32 0 0,2 2-8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0:08.535"/>
    </inkml:context>
    <inkml:brush xml:id="br0">
      <inkml:brushProperty name="width" value="0.1" units="cm"/>
      <inkml:brushProperty name="height" value="0.1" units="cm"/>
      <inkml:brushProperty name="color" value="#E71224"/>
    </inkml:brush>
  </inkml:definitions>
  <inkml:trace contextRef="#ctx0" brushRef="#br0">0 84 455 0 0,'16'-18'0'0'0,"-4"6"0"0"0,-2 6 0 0 0,-4 6 0 0 0,0 2 192 0 0,4-4 0 0 0,10-6 0 0 0,10-4 0 0 0,10 0-72 0 0,2 2-24 0 0,1 6 0 0 0,-3 2 0 0 0,-4 6-96 0 0,-2 0 0 0 0,0 4 0 0 0,-2 2 0 0 0,0 2 0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0:08.936"/>
    </inkml:context>
    <inkml:brush xml:id="br0">
      <inkml:brushProperty name="width" value="0.1" units="cm"/>
      <inkml:brushProperty name="height" value="0.1" units="cm"/>
      <inkml:brushProperty name="color" value="#E71224"/>
    </inkml:brush>
  </inkml:definitions>
  <inkml:trace contextRef="#ctx0" brushRef="#br0">0 36 1439 0 0,'22'-14'64'0'0,"-6"4"8"0"0,-2 2-72 0 0,-4 4 0 0 0,-4 8 0 0 0,-2-4 0 0 0,4 0 0 0 0,2 0 0 0 0,8 4 0 0 0,6-2 64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0:09.401"/>
    </inkml:context>
    <inkml:brush xml:id="br0">
      <inkml:brushProperty name="width" value="0.1" units="cm"/>
      <inkml:brushProperty name="height" value="0.1" units="cm"/>
      <inkml:brushProperty name="color" value="#E71224"/>
    </inkml:brush>
  </inkml:definitions>
  <inkml:trace contextRef="#ctx0" brushRef="#br0">1 0 287 0 0,'12'6'0'0'0,"-4"-2"0"0"0,0 4 0 0 0,0-2 0 0 0,-2 0 0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0:26.056"/>
    </inkml:context>
    <inkml:brush xml:id="br0">
      <inkml:brushProperty name="width" value="0.1" units="cm"/>
      <inkml:brushProperty name="height" value="0.1" units="cm"/>
      <inkml:brushProperty name="color" value="#E71224"/>
    </inkml:brush>
  </inkml:definitions>
  <inkml:trace contextRef="#ctx0" brushRef="#br0">1 12 1927 0 0,'22'-3'298'0'0,"1"1"-1"0"0,0 1 0 0 0,-1 1 0 0 0,33 5 0 0 0,6-1 209 0 0,179-3 921 0 0,-159-2-1035 0 0,-33 1 11 0 0,52-7 1 0 0,-59 2-47 0 0,1 3 1 0 0,72 4 0 0 0,82 22 95 0 0,-63-4-389 0 0,-91-14 4 0 0,1-1-1 0 0,46-2 1 0 0,-86-3-54 0 0,0 1-1 0 0,0-1 1 0 0,-1 0 0 0 0,1 1-1 0 0,0-1 1 0 0,0 1 0 0 0,0 0-1 0 0,0 0 1 0 0,-1 0-1 0 0,1 0 1 0 0,0 1 0 0 0,3 1-1 0 0,-6 7 127 0 0,10 7-1354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0:32.600"/>
    </inkml:context>
    <inkml:brush xml:id="br0">
      <inkml:brushProperty name="width" value="0.1" units="cm"/>
      <inkml:brushProperty name="height" value="0.1" units="cm"/>
      <inkml:brushProperty name="color" value="#E71224"/>
    </inkml:brush>
  </inkml:definitions>
  <inkml:trace contextRef="#ctx0" brushRef="#br0">79 21 575 0 0,'-14'-8'0'0'0,"2"2"0"0"0,-2 2 0 0 0,0 2 0 0 0,4 4 0 0 0,2 2 0 0 0,4 0 0 0 0,2 0 0 0 0,4 4 0 0 0,-2-2 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38:12.887"/>
    </inkml:context>
    <inkml:brush xml:id="br0">
      <inkml:brushProperty name="width" value="0.1" units="cm"/>
      <inkml:brushProperty name="height" value="0.1" units="cm"/>
      <inkml:brushProperty name="color" value="#E71224"/>
    </inkml:brush>
  </inkml:definitions>
  <inkml:trace contextRef="#ctx0" brushRef="#br0">2111 5 8287 0 0,'-3'0'382'0'0,"0"-1"-253"0"0,-12-2 250 0 0,-7 2-365 0 0,1 4 2364 0 0,17-1-1632 0 0,-49 12-268 0 0,37-13-553 0 0,13-2 66 0 0,0 1 10 0 0,-1 0 220 0 0,-29 0 958 0 0,-96 2 3749 0 0,87 3-4159 0 0,-1 2-457 0 0,33-6-240 0 0,-16 4-12 0 0,-3 1-37 0 0,-3-1 20 0 0,-4 0-33 0 0,-1-1-10 0 0,-11 3 54 0 0,-57 13 340 0 0,-17 9 175 0 0,45-10-126 0 0,-2-3 0 0 0,-97 7-1 0 0,50-12 176 0 0,-36 1 648 0 0,-112-17-141 0 0,225 0-2046 0 0,-1-2-1 0 0,1-2 1 0 0,-71-23-1 0 0,66 10-4551 0 0,-2-5-1642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0:32.972"/>
    </inkml:context>
    <inkml:brush xml:id="br0">
      <inkml:brushProperty name="width" value="0.1" units="cm"/>
      <inkml:brushProperty name="height" value="0.1" units="cm"/>
      <inkml:brushProperty name="color" value="#E71224"/>
    </inkml:brush>
  </inkml:definitions>
  <inkml:trace contextRef="#ctx0" brushRef="#br0">14 114 919 0 0,'-4'-14'80'0'0,"0"4"-80"0"0,2 0 0 0 0,0 2 0 0 0,2 2 424 0 0,0 4 72 0 0,-2-2 16 0 0,2-2 0 0 0,0-6-176 0 0,2 0-32 0 0,0 0-8 0 0,2 4 0 0 0,4 2-200 0 0,-2 4-96 0 0,4 0 80 0 0,0 2-80 0 0,0 6-120 0 0,0 0-72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0:33.610"/>
    </inkml:context>
    <inkml:brush xml:id="br0">
      <inkml:brushProperty name="width" value="0.1" units="cm"/>
      <inkml:brushProperty name="height" value="0.1" units="cm"/>
      <inkml:brushProperty name="color" value="#E71224"/>
    </inkml:brush>
  </inkml:definitions>
  <inkml:trace contextRef="#ctx0" brushRef="#br0">1 128 1375 0 0,'16'-32'128'0'0,"-6"8"-128"0"0,-2 4 0 0 0,0 8 0 0 0,-3 8 312 0 0,-1 0 40 0 0,2 2 0 0 0,4-6 8 0 0,6-2-200 0 0,4 0-32 0 0,0 8-16 0 0,-2 2 0 0 0,0 4-112 0 0,-2 4 0 0 0,-2 2 0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0:34.118"/>
    </inkml:context>
    <inkml:brush xml:id="br0">
      <inkml:brushProperty name="width" value="0.1" units="cm"/>
      <inkml:brushProperty name="height" value="0.1" units="cm"/>
      <inkml:brushProperty name="color" value="#E71224"/>
    </inkml:brush>
  </inkml:definitions>
  <inkml:trace contextRef="#ctx0" brushRef="#br0">0 82 455 0 0,'2'-8'0'0'0,"0"0"0"0"0,0 2 0 0 0,-2 4 0 0 0,2 0 704 0 0,-2-2 96 0 0,4-2 16 0 0,0-6 8 0 0,4 0-632 0 0,0 2-120 0 0,0 2-72 0 0,2 4 80 0 0,2 4-80 0 0,-2 0 0 0 0,2 2 0 0 0,-2 0-1592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0:34.534"/>
    </inkml:context>
    <inkml:brush xml:id="br0">
      <inkml:brushProperty name="width" value="0.1" units="cm"/>
      <inkml:brushProperty name="height" value="0.1" units="cm"/>
      <inkml:brushProperty name="color" value="#E71224"/>
    </inkml:brush>
  </inkml:definitions>
  <inkml:trace contextRef="#ctx0" brushRef="#br0">0 17 455 0 0,'14'-8'0'0'0,"0"2"0"0"0,-4 4 0 0 0,-2 6 0 0 0,-2-2 96 0 0,4 0-16 0 0,12-2-8 0 0,10 2 0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0:34.923"/>
    </inkml:context>
    <inkml:brush xml:id="br0">
      <inkml:brushProperty name="width" value="0.1" units="cm"/>
      <inkml:brushProperty name="height" value="0.1" units="cm"/>
      <inkml:brushProperty name="color" value="#E71224"/>
    </inkml:brush>
  </inkml:definitions>
  <inkml:trace contextRef="#ctx0" brushRef="#br0">0 8 655 0 0,'8'-2'0'0'0,"4"-2"0"0"0,0 4 0 0 0,-2-2 64 0 0,-4 2-64 0 0,-2 0 0 0 0,2 2 0 0 0,6-2 0 0 0,8 0 0 0 0,4 2 0 0 0,6 4 0 0 0,0 0 64 0 0,-4 2-64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0:35.448"/>
    </inkml:context>
    <inkml:brush xml:id="br0">
      <inkml:brushProperty name="width" value="0.1" units="cm"/>
      <inkml:brushProperty name="height" value="0.1" units="cm"/>
      <inkml:brushProperty name="color" value="#E71224"/>
    </inkml:brush>
  </inkml:definitions>
  <inkml:trace contextRef="#ctx0" brushRef="#br0">0 2 919 0 0,'16'-2'80'0'0,"0"2"-80"0"0,-2 0 0 0 0,-4 0 0 0 0,-4 2 224 0 0,6 2 24 0 0,12-2 8 0 0,12 2 0 0 0,14 4-256 0 0,1 0 0 0 0,3 4 0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0:36.031"/>
    </inkml:context>
    <inkml:brush xml:id="br0">
      <inkml:brushProperty name="width" value="0.1" units="cm"/>
      <inkml:brushProperty name="height" value="0.1" units="cm"/>
      <inkml:brushProperty name="color" value="#E71224"/>
    </inkml:brush>
  </inkml:definitions>
  <inkml:trace contextRef="#ctx0" brushRef="#br0">0 114 4607 0 0,'14'-22'408'0'0,"-2"7"-328"0"0,-4 5-80 0 0,-4 8 0 0 0,2 0 80 0 0,0-2 0 0 0,8-8 0 0 0,6-2 0 0 0,8-4-80 0 0,-4 6 80 0 0,-2 10-80 0 0,-7 4 80 0 0,-5 8-184 0 0,-8 2-40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0:37.202"/>
    </inkml:context>
    <inkml:brush xml:id="br0">
      <inkml:brushProperty name="width" value="0.1" units="cm"/>
      <inkml:brushProperty name="height" value="0.1" units="cm"/>
      <inkml:brushProperty name="color" value="#E71224"/>
    </inkml:brush>
  </inkml:definitions>
  <inkml:trace contextRef="#ctx0" brushRef="#br0">16 92 919 0 0,'-2'-16'0'0'0,"-1"-2"80"0"0,-1 2-80 0 0,0 0 0 0 0,2 2 0 0 0,2 6 0 0 0,2 6 272 0 0,0 2 40 0 0,0 0 8 0 0,0-2 0 0 0,5 2-256 0 0,3 0-64 0 0,4 2 0 0 0,4 0 0 0 0,0 0 0 0 0,4 6 0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0:37.558"/>
    </inkml:context>
    <inkml:brush xml:id="br0">
      <inkml:brushProperty name="width" value="0.1" units="cm"/>
      <inkml:brushProperty name="height" value="0.1" units="cm"/>
      <inkml:brushProperty name="color" value="#E71224"/>
    </inkml:brush>
  </inkml:definitions>
  <inkml:trace contextRef="#ctx0" brushRef="#br0">11 78 2303 0 0,'-6'-21'200'0'0,"2"7"-200"0"0,4 8 0 0 0,2 6 0 0 0,0 0 288 0 0,0-2 24 0 0,2-4 0 0 0,0-4 0 0 0,4 0-312 0 0,6 4 0 0 0,4 4 0 0 0,-1 6-1480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0:38.747"/>
    </inkml:context>
    <inkml:brush xml:id="br0">
      <inkml:brushProperty name="width" value="0.1" units="cm"/>
      <inkml:brushProperty name="height" value="0.1" units="cm"/>
      <inkml:brushProperty name="color" value="#E71224"/>
    </inkml:brush>
  </inkml:definitions>
  <inkml:trace contextRef="#ctx0" brushRef="#br0">0 3 511 0 0,'44'-2'0'0'0,"-14"2"0"0"0,0 2 0 0 0,-8-2 0 0 0,-6 2 0 0 0,-4 0 0 0 0,2 4 64 0 0,14 0-64 0 0,16 2 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38:13.535"/>
    </inkml:context>
    <inkml:brush xml:id="br0">
      <inkml:brushProperty name="width" value="0.1" units="cm"/>
      <inkml:brushProperty name="height" value="0.1" units="cm"/>
      <inkml:brushProperty name="color" value="#E71224"/>
    </inkml:brush>
  </inkml:definitions>
  <inkml:trace contextRef="#ctx0" brushRef="#br0">1268 96 5527 0 0,'-11'-8'7754'0'0,"10"6"-7700"0"0,-1 0 0 0 0,1 1 1 0 0,0-1-1 0 0,0 0 0 0 0,0 0 1 0 0,0 0-1 0 0,0 0 0 0 0,1 0 1 0 0,-1 0-1 0 0,0-4 0 0 0,0 2-39 0 0,1 1-31 0 0,-1 0 0 0 0,1-1 0 0 0,0 1 1 0 0,0 0-1 0 0,0-1 0 0 0,1 1 0 0 0,-1 0 0 0 0,1-1 1 0 0,0 1-1 0 0,1-4 0 0 0,-1 4-4 0 0,-1-1-106 0 0,0 4-40 0 0,-1 0 158 0 0,1 0 0 0 0,0 0 0 0 0,0 0 0 0 0,-1 0 0 0 0,1 0 0 0 0,0 0 0 0 0,0-1-1 0 0,-1 1 1 0 0,1 0 0 0 0,0 0 0 0 0,0 0 0 0 0,-1 0 0 0 0,1 0 0 0 0,0-1 0 0 0,0 1 0 0 0,0 0 0 0 0,-1 0 0 0 0,1-1 0 0 0,0 1-1 0 0,0 0 1 0 0,0 0 0 0 0,0-1 0 0 0,0 1 0 0 0,0 0 0 0 0,-1 0 0 0 0,1-1 0 0 0,0 1 11 0 0,0-1 0 0 0,0 1 0 0 0,0 0 1 0 0,0-1-1 0 0,-1 1 0 0 0,1-1 0 0 0,0 1 0 0 0,0 0 0 0 0,-1 0 1 0 0,1-1-1 0 0,0 1 0 0 0,0 0 0 0 0,-1-1 0 0 0,1 1 0 0 0,0 0 1 0 0,-1 0-1 0 0,1 0 0 0 0,0-1 0 0 0,-1 1 0 0 0,1 0 0 0 0,0 0 1 0 0,-1 0-1 0 0,1 0 0 0 0,0 0 0 0 0,-1-1 0 0 0,1 1 0 0 0,-1 0 0 0 0,1 0 1 0 0,0 0-1 0 0,-1 0 0 0 0,1 0 0 0 0,-1 0 0 0 0,1 0 0 0 0,0 1 1 0 0,-1-1-1 0 0,0 0 0 0 0,-47 13 778 0 0,38-9-431 0 0,0 0 0 0 0,-18 10 0 0 0,2 0 160 0 0,-78 35 1740 0 0,-126 40 0 0 0,199-77-1694 0 0,-31 16-1 0 0,-14 6 81 0 0,33-18-347 0 0,35-13-240 0 0,-25 7 207 0 0,-132 22 751 0 0,130-28-941 0 0,1-2 0 0 0,-1-1 0 0 0,-55-6 0 0 0,65 1-798 0 0,0 0 1 0 0,0-2-1 0 0,-26-10 1 0 0,14 2-615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0:39.620"/>
    </inkml:context>
    <inkml:brush xml:id="br0">
      <inkml:brushProperty name="width" value="0.1" units="cm"/>
      <inkml:brushProperty name="height" value="0.1" units="cm"/>
      <inkml:brushProperty name="color" value="#E71224"/>
    </inkml:brush>
  </inkml:definitions>
  <inkml:trace contextRef="#ctx0" brushRef="#br0">4 112 3079 0 0,'-1'-2'15'0'0,"1"-1"0"0"0,-1 1 0 0 0,0-1 0 0 0,1 1 0 0 0,0-1 0 0 0,-1 0 0 0 0,1 1-1 0 0,0-1 1 0 0,0 1 0 0 0,1-1 0 0 0,-1 1 0 0 0,1-1 0 0 0,0-2 0 0 0,0 2 28 0 0,1 0 1 0 0,0 0 0 0 0,-1 1-1 0 0,1-1 1 0 0,0 1-1 0 0,1-1 1 0 0,-1 1 0 0 0,0 0-1 0 0,1-1 1 0 0,3-1-1 0 0,1-2 98 0 0,1 1-1 0 0,0 1 0 0 0,0-1 0 0 0,0 1 1 0 0,0 1-1 0 0,1-1 0 0 0,0 1 0 0 0,0 1 1 0 0,0 0-1 0 0,0 0 0 0 0,10-1 0 0 0,-5 2-97 0 0,0 1-1 0 0,0 1 1 0 0,0 0-1 0 0,0 0 1 0 0,0 1-1 0 0,24 7 0 0 0,52 20-31 0 0,77 20 54 0 0,-134-42-65 0 0,3 3 0 0 0,1-2 0 0 0,0-2 0 0 0,1-1 0 0 0,39-1 0 0 0,-38-5 3 0 0,103-1 32 0 0,-107 3-26 0 0,0 2 0 0 0,37 8-1 0 0,191 35-8 0 0,-200-39 0 0 0,0-3 0 0 0,76-5 0 0 0,-41-6 0 0 0,100-4 0 0 0,-114 17 0 0 0,-3 1 0 0 0,-24-8 6 0 0,98-14 0 0 0,57-24 19 0 0,-106 18-11 0 0,141-11-1 0 0,-246 32-13 0 0,433-41 0 0 0,-381 31 0 0 0,1 3 0 0 0,75-1 0 0 0,28 14 0 0 0,117-1 0 0 0,-136-19 36 0 0,-82 6-3 0 0,0 3 1 0 0,107 5-1 0 0,-121 5-33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0:40.550"/>
    </inkml:context>
    <inkml:brush xml:id="br0">
      <inkml:brushProperty name="width" value="0.1" units="cm"/>
      <inkml:brushProperty name="height" value="0.1" units="cm"/>
      <inkml:brushProperty name="color" value="#E71224"/>
    </inkml:brush>
  </inkml:definitions>
  <inkml:trace contextRef="#ctx0" brushRef="#br0">0 233 2815 0 0,'5'-14'167'0'0,"-3"10"-124"0"0,-1-1-1 0 0,0 1 0 0 0,1-1 0 0 0,0 1 0 0 0,0 0 0 0 0,1 0 0 0 0,-1 0 1 0 0,1 0-1 0 0,0 0 0 0 0,6-6 0 0 0,1 1 55 0 0,1 1-1 0 0,1 0 1 0 0,-1 1 0 0 0,1 0-1 0 0,0 1 1 0 0,0 1 0 0 0,1 0-1 0 0,0 0 1 0 0,0 1 0 0 0,0 1-1 0 0,0 0 1 0 0,1 1 0 0 0,16-1-1 0 0,6 2-96 0 0,0 1 0 0 0,47 6 0 0 0,71 19 0 0 0,70 7 0 0 0,-174-28 0 0 0,-1-3 0 0 0,78-7 0 0 0,-69 0 0 0 0,-1 2 0 0 0,1 3 0 0 0,113 11 0 0 0,-117-2 0 0 0,5 2 0 0 0,1-3 0 0 0,67-1 0 0 0,45-18 49 0 0,-94 4 33 0 0,80 4 1 0 0,-67 9-47 0 0,87 0 49 0 0,205-45 44 0 0,-233 19-105 0 0,154 0 8 0 0,-29 4 11 0 0,190-10 21 0 0,-132 6 101 0 0,-93 4-1795 0 0,-141 12-76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0:42.174"/>
    </inkml:context>
    <inkml:brush xml:id="br0">
      <inkml:brushProperty name="width" value="0.1" units="cm"/>
      <inkml:brushProperty name="height" value="0.1" units="cm"/>
      <inkml:brushProperty name="color" value="#E71224"/>
    </inkml:brush>
  </inkml:definitions>
  <inkml:trace contextRef="#ctx0" brushRef="#br0">1 44 1295 0 0,'36'9'290'0'0,"2"-1"0"0"0,-1-2 0 0 0,67 1 0 0 0,-20-5 582 0 0,113-12 0 0 0,-167 6-701 0 0,0-2 0 0 0,-1-1 0 0 0,41-15 0 0 0,-49 15-131 0 0,0 2 0 0 0,0 0 0 0 0,0 1 1 0 0,1 1-1 0 0,42 0 0 0 0,108 17 176 0 0,-150-12-213 0 0,259 12 61 0 0,-101-25-64 0 0,2 0 0 0 0,-82 15 0 0 0,103 19 0 0 0,-64-6 0 0 0,-75-13 0 0 0,0-4 0 0 0,98-10 0 0 0,147 8 181 0 0,-108 6 6 0 0,-119-8-84 0 0,82-14 0 0 0,-139 14-57 0 0,1 2 0 0 0,-1 1 0 0 0,1 0 0 0 0,25 4 0 0 0,-34 0-298 0 0,0-1 0 0 0,0 2 0 0 0,-1 1 0 0 0,1 0-1 0 0,-1 1 1 0 0,29 14 0 0 0,-11 0-1659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6:01.788"/>
    </inkml:context>
    <inkml:brush xml:id="br0">
      <inkml:brushProperty name="width" value="0.1" units="cm"/>
      <inkml:brushProperty name="height" value="0.1" units="cm"/>
      <inkml:brushProperty name="color" value="#E71224"/>
    </inkml:brush>
  </inkml:definitions>
  <inkml:trace contextRef="#ctx0" brushRef="#br0">2441 501 5527 0 0,'-44'-92'3591'0'0,"38"80"-3434"0"0,-1 0 0 0 0,-1 1 1 0 0,0-1-1 0 0,0 2 0 0 0,-1-1 0 0 0,-17-15 1 0 0,-1-3 372 0 0,9 11-240 0 0,-1 0 0 0 0,-1 1 0 0 0,0 1 1 0 0,-1 1-1 0 0,-1 1 0 0 0,0 1 0 0 0,0 1 0 0 0,-2 1 1 0 0,1 1-1 0 0,-1 1 0 0 0,-48-12 0 0 0,-58-9 590 0 0,-147-29 540 0 0,203 49-1118 0 0,-101-2 0 0 0,-35 19-218 0 0,155-1-54 0 0,-96 22 0 0 0,93-13-30 0 0,2 2 0 0 0,0 2 0 0 0,1 3 0 0 0,-58 32 0 0 0,-168 123 542 0 0,244-149-411 0 0,1 1 0 0 0,2 2 1 0 0,1 1-1 0 0,1 2 0 0 0,-32 45 1 0 0,55-67-241 0 0,1 1 1 0 0,0 0-1 0 0,1 1 1 0 0,0 0 0 0 0,1 0-1 0 0,-6 24 1 0 0,10-29 58 0 0,0-1-1 0 0,1 1 1 0 0,0 0 0 0 0,1-1-1 0 0,-1 1 1 0 0,2 0-1 0 0,-1 0 1 0 0,1-1 0 0 0,1 1-1 0 0,-1 0 1 0 0,2-1-1 0 0,-1 1 1 0 0,4 7 0 0 0,4 5 33 0 0,1-1 0 0 0,1 0 1 0 0,0-1-1 0 0,2-1 1 0 0,0 0-1 0 0,1 0 0 0 0,1-2 1 0 0,19 17-1 0 0,12 5 23 0 0,96 60 0 0 0,-54-47-6 0 0,-25-19 0 0 0,48 18 0 0 0,-36-16 0 0 0,38 19 0 0 0,-66-31 0 0 0,0-2 0 0 0,2-2 0 0 0,0-2 0 0 0,70 13 0 0 0,-51-19 0 0 0,41 2 0 0 0,64-3 0 0 0,-125-9 25 0 0,0-3-1 0 0,92-18 0 0 0,92-36 172 0 0,-187 44-171 0 0,120-38 47 0 0,-92 27-8 0 0,-56 18-35 0 0,1-2 1 0 0,-1 0 0 0 0,-1-1 0 0 0,0-1 0 0 0,0-1 0 0 0,-1 0 0 0 0,0-1 0 0 0,27-27-1 0 0,-14 9 159 0 0,-2-3-1 0 0,-1 0 1 0 0,24-40-1 0 0,-35 48-94 0 0,-2 0-1 0 0,-1-1 1 0 0,-1-1 0 0 0,-1 1-1 0 0,-1-2 1 0 0,-1 1-1 0 0,-2-1 1 0 0,4-37 0 0 0,-9 49-75 0 0,0 1 1 0 0,-2-1 0 0 0,1 0 0 0 0,-2 1 0 0 0,0-1 0 0 0,-1 1 0 0 0,-1-1 0 0 0,0 1 0 0 0,-1 0 0 0 0,0 0 0 0 0,-1 1 0 0 0,-1 0 0 0 0,0 0 0 0 0,-1 0 0 0 0,-1 1 0 0 0,-18-21 0 0 0,11 16 18 0 0,0 2 0 0 0,-2 0 1 0 0,0 1-1 0 0,0 0 1 0 0,-2 2-1 0 0,1 0 0 0 0,-2 1 1 0 0,0 1-1 0 0,0 1 0 0 0,-36-11 1 0 0,7 6 159 0 0,1 3 1 0 0,-83-9-1 0 0,-103 11 412 0 0,177 11-411 0 0,0 3 1 0 0,-74 15-1 0 0,97-11-571 0 0,0 1 0 0 0,1 2 0 0 0,0 1 0 0 0,-59 31 0 0 0,50-20-613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6:16.077"/>
    </inkml:context>
    <inkml:brush xml:id="br0">
      <inkml:brushProperty name="width" value="0.1" units="cm"/>
      <inkml:brushProperty name="height" value="0.1" units="cm"/>
      <inkml:brushProperty name="color" value="#E71224"/>
    </inkml:brush>
  </inkml:definitions>
  <inkml:trace contextRef="#ctx0" brushRef="#br0">4169 1057 5551 0 0,'-1'2'38'0'0,"1"0"0"0"0,-1-1 0 0 0,0 1 0 0 0,1 0 0 0 0,-1 0 0 0 0,0-1 0 0 0,0 1 0 0 0,0-1 0 0 0,-1 1 0 0 0,1-1 0 0 0,-2 2 0 0 0,-8 14 1324 0 0,8-10-1000 0 0,1 1 0 0 0,1-1 1 0 0,0 1-1 0 0,0-1 0 0 0,0 1 1 0 0,1-1-1 0 0,0 1 1 0 0,0-1-1 0 0,1 1 0 0 0,0-1 1 0 0,0 1-1 0 0,3 9 0 0 0,45 151 2214 0 0,-44-145-2075 0 0,-2 0 1 0 0,-1 0-1 0 0,-1 36 0 0 0,-1-56-468 0 0,-6 71 613 0 0,0 0-6 0 0,-12 146 86 0 0,4-93-138 0 0,11-111-498 0 0,1-1 0 0 0,-9 25 0 0 0,7-28-1 0 0,1 1 0 0 0,0 0-1 0 0,0 0 1 0 0,0 20 0 0 0,3-6-2 0 0,2 50 154 0 0,-1-58-202 0 0,-1 0 0 0 0,-1-1 1 0 0,-1 1-1 0 0,0 0 0 0 0,-1 0 0 0 0,-1-1 0 0 0,-1 0 0 0 0,-9 24 0 0 0,9-30-24 0 0,0 1 0 0 0,-8 12 0 0 0,10-21-6 0 0,0 0 1 0 0,0 0-1 0 0,0 0 0 0 0,-1 0 0 0 0,0-1 1 0 0,1 1-1 0 0,-1-1 0 0 0,-8 5 0 0 0,-12 8 6 0 0,16-10 3 0 0,-1 0 0 0 0,0 0 0 0 0,0-1 0 0 0,0 0 0 0 0,-1-1 1 0 0,0 0-1 0 0,0 0 0 0 0,0-1 0 0 0,-12 2 0 0 0,-32-2 195 0 0,-1-2 0 0 0,-71-9 0 0 0,65 3-136 0 0,48 4-60 0 0,0 0 0 0 0,0-1 0 0 0,0-1 0 0 0,0 0 0 0 0,0-1 0 0 0,1 0 0 0 0,-21-11 0 0 0,-11-7 15 0 0,-90-30 0 0 0,119 49-23 0 0,1 0 0 0 0,-1 0 0 0 0,-26-1 0 0 0,22 3 1 0 0,2-1-1 0 0,-20-4 0 0 0,-4-2-9 0 0,-1 2 0 0 0,0 1 0 0 0,-63 2 0 0 0,79 4 22 0 0,1 1 0 0 0,0 1-1 0 0,-27 7 1 0 0,-73 24 136 0 0,13-2-83 0 0,51-19 1 0 0,-92 8 0 0 0,-47-11-33 0 0,77-4-22 0 0,-169 15 107 0 0,263-21-114 0 0,0-1 1 0 0,0-2-1 0 0,-53-12 0 0 0,39 7-7 0 0,29 5 14 0 0,1 0 0 0 0,-1-1 0 0 0,1 0-1 0 0,-19-9 1 0 0,24 9-9 0 0,1 0-1 0 0,0-1 1 0 0,0 0-1 0 0,0 0 1 0 0,1 0-1 0 0,0 0 1 0 0,0-1 0 0 0,-9-12-1 0 0,-9-10-11 0 0,17 21 0 0 0,1-1 0 0 0,-1 0 0 0 0,1 0 0 0 0,0-1 0 0 0,1 0 0 0 0,-6-14 0 0 0,6 9 0 0 0,1 0 0 0 0,0-1 0 0 0,1 1 0 0 0,1-1 0 0 0,0 0 0 0 0,1 0 0 0 0,2-21 0 0 0,0-5 0 0 0,0 25 0 0 0,2-25 0 0 0,6-45 0 0 0,-3 17 0 0 0,-4 44 19 0 0,-1-38 0 0 0,-1-7 7 0 0,3 52-26 0 0,4-21 0 0 0,1-6 0 0 0,-7 34 17 0 0,-1 1 0 0 0,0-1 0 0 0,-1 0-1 0 0,0 1 1 0 0,-5-17 0 0 0,0-7 10 0 0,5 26-20 0 0,1 1-1 0 0,0 0 1 0 0,1-10-1 0 0,0 11 0 0 0,-1 0-1 0 0,1 0 0 0 0,-2 0 1 0 0,1 0-1 0 0,0 1 1 0 0,-3-11-1 0 0,-1 2-1 0 0,-24-70 56 0 0,27 81-60 0 0,0-1 0 0 0,-1 0 0 0 0,1 1 0 0 0,-1-1 0 0 0,0 0 0 0 0,0 1 0 0 0,0-1 0 0 0,-1 1 0 0 0,1 0 0 0 0,-1 0 0 0 0,0 0 0 0 0,1 0 0 0 0,-2 0 0 0 0,1 0 0 0 0,-4-2 0 0 0,-21-12 18 0 0,13 7 5 0 0,-21-9 0 0 0,19 12-5 0 0,0 1 1 0 0,-1 1-1 0 0,1 0 0 0 0,-1 1 0 0 0,0 1 0 0 0,0 1 0 0 0,0 0 1 0 0,0 1-1 0 0,0 1 0 0 0,-35 5 0 0 0,-57 2 95 0 0,69-6-34 0 0,-57 9 1 0 0,-57 16 60 0 0,135-23-116 0 0,1 0-1 0 0,-1-2 1 0 0,1 0-1 0 0,-1-1 1 0 0,1-1-1 0 0,-1-1 1 0 0,-26-5-1 0 0,-53-27 71 0 0,40 12-7 0 0,47 17-79 0 0,0 0-1 0 0,0-1 1 0 0,1 0-1 0 0,0-1 1 0 0,1-1-1 0 0,-1 1 1 0 0,1-2-1 0 0,1 1 1 0 0,-11-13-1 0 0,14 14-7 0 0,1-2 0 0 0,0 1 0 0 0,0-1 0 0 0,0 0 0 0 0,1 0 0 0 0,1 0 0 0 0,-1 0 0 0 0,2-1 0 0 0,-1 1 0 0 0,0-12 0 0 0,0 10-12 0 0,2 0 1 0 0,0 0-1 0 0,0 0 1 0 0,1-1-1 0 0,0 1 0 0 0,1 0 1 0 0,1 0-1 0 0,-1 0 0 0 0,2 0 1 0 0,3-12-1 0 0,3-4-1 0 0,2 1 1 0 0,0 0-1 0 0,2 1 0 0 0,24-38 0 0 0,-3 19-6 0 0,-12 15-3 0 0,23-37-1 0 0,-36 51 23 0 0,1 0 0 0 0,12-15 0 0 0,-6 13 0 0 0,30-24 0 0 0,-32 29 0 0 0,10-6 1 0 0,0 2 0 0 0,1 0 0 0 0,45-20 0 0 0,14-8-69 0 0,46-31 68 0 0,-93 55 0 0 0,0 2 0 0 0,64-21 0 0 0,-68 28 0 0 0,-20 6 0 0 0,1 1 0 0 0,1 1 0 0 0,-1 1 0 0 0,17-2 0 0 0,59 2 0 0 0,-70 2 0 0 0,40-1-21 0 0,0-2-1 0 0,79-15 1 0 0,-58 8 21 0 0,-40 6 0 0 0,153-4 2769 0 0,-112 2-4200 0 0,-20 0 93 0 0,221 2 1274 0 0,-214 4 64 0 0,107-14 0 0 0,-140 10 0 0 0,46 0 0 0 0,-32 2 0 0 0,-29 1 0 0 0,127-12 0 0 0,-42-5 0 0 0,110-17 0 0 0,-18 15 0 0 0,-106 11 0 0 0,-37 4 0 0 0,221-17 0 0 0,-147 22 0 0 0,-54 2 0 0 0,-61-3 9 0 0,0 2 0 0 0,0 0 1 0 0,0 1-1 0 0,0 0 0 0 0,-1 1 0 0 0,19 7 0 0 0,-27-8-9 0 0,1 1 0 0 0,0 1 0 0 0,-1-1 0 0 0,0 1 0 0 0,0 0 0 0 0,0 1 0 0 0,-1-1 0 0 0,1 1 0 0 0,-1 0 0 0 0,0 0 0 0 0,0 0 0 0 0,3 7 0 0 0,6 10 0 0 0,16 40 0 0 0,-27-56 0 0 0,8 15 0 0 0,50 131 0 0 0,-51-126 0 0 0,-2 1 0 0 0,-1 0 0 0 0,6 51 0 0 0,-7-15 21 0 0,-3-1 1 0 0,-11 112-1 0 0,-3-108 37 0 0,-3-1-1 0 0,-32 82 0 0 0,40-125-26 0 0,-2 7-18 0 0,1-1-1 0 0,1 2 1 0 0,2-1 0 0 0,0 1 0 0 0,3 0-1 0 0,0 30 1 0 0,2-52-76 0 0,1-1 0 0 0,0 0 0 0 0,0 0-1 0 0,0 0 1 0 0,4 10 0 0 0,-4-14 41 0 0,1 0-1 0 0,-1 0 1 0 0,1 0-1 0 0,-1 0 1 0 0,1-1-1 0 0,0 1 1 0 0,0-1-1 0 0,0 1 1 0 0,0-1-1 0 0,0 0 1 0 0,1 0 0 0 0,-1 0-1 0 0,1 0 1 0 0,5 3-1 0 0,11 4 23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28:10.671"/>
    </inkml:context>
    <inkml:brush xml:id="br0">
      <inkml:brushProperty name="width" value="0.1" units="cm"/>
      <inkml:brushProperty name="height" value="0.1" units="cm"/>
      <inkml:brushProperty name="color" value="#E71224"/>
    </inkml:brush>
  </inkml:definitions>
  <inkml:trace contextRef="#ctx0" brushRef="#br0">1326 672 919 0 0,'0'-1'212'0'0,"0"0"-1"0"0,0 0 0 0 0,0 0 1 0 0,0 0-1 0 0,0-1 0 0 0,1 1 1 0 0,-1 0-1 0 0,1 0 0 0 0,-1 0 0 0 0,0 0 1 0 0,1 0-1 0 0,0 0 0 0 0,-1 0 1 0 0,1 0-1 0 0,0 0 0 0 0,1-1 352 0 0,17-6 1349 0 0,-6 1-1424 0 0,-12 6-436 0 0,0 1 0 0 0,1-1 0 0 0,-1 1 0 0 0,0-1 0 0 0,0 0 1 0 0,1 1-1 0 0,-1-1 0 0 0,0 0 0 0 0,0 0 0 0 0,0 0 0 0 0,0 0 0 0 0,0 0 0 0 0,0 0 0 0 0,0 0 1 0 0,0 0-1 0 0,0 0 0 0 0,-1 0 0 0 0,1-1 0 0 0,0 1 0 0 0,-1 0 0 0 0,1-1 0 0 0,-1 1 1 0 0,1 0-1 0 0,-1-1 0 0 0,0 1 0 0 0,1-2 0 0 0,7-27 768 0 0,-2 6-209 0 0,-4 19-475 0 0,-1-1 0 0 0,1 1 1 0 0,-1-1-1 0 0,0 1 1 0 0,-1-7-1 0 0,1-34 568 0 0,7-58 0 0 0,-3 60-149 0 0,-5 43-522 0 0,0 1 1 0 0,0-1-1 0 0,0 0 0 0 0,0 0 1 0 0,0 1-1 0 0,-1-1 0 0 0,1 0 1 0 0,0 1-1 0 0,0-1 0 0 0,-1 0 1 0 0,1 1-1 0 0,-1-1 0 0 0,1 1 1 0 0,0-1-1 0 0,-1 1 0 0 0,1-1 1 0 0,-1 0-1 0 0,1 1 1 0 0,-1 0-1 0 0,0-1 0 0 0,1 1 1 0 0,-1-1-1 0 0,0 1 0 0 0,-20-8 312 0 0,6 2-218 0 0,-27-14 366 0 0,-3-6-135 0 0,30 16-273 0 0,-27-12 0 0 0,-44-22-21 0 0,46 25-52 0 0,26 12 77 0 0,-23-9 0 0 0,13 7-31 0 0,10 4-18 0 0,-27-7 0 0 0,-10-2 25 0 0,-8-3-46 0 0,53 16 2 0 0,-1 0 1 0 0,1 0-1 0 0,0 1 1 0 0,0 0 0 0 0,-1 0-1 0 0,1 0 1 0 0,-9 3-1 0 0,-61 7 171 0 0,69-9-151 0 0,-1 0 0 0 0,0-1 0 0 0,-12 0 0 0 0,17 0-26 0 0,0-1-1 0 0,0 1 1 0 0,0-1-1 0 0,0 0 1 0 0,0 0-1 0 0,0 0 0 0 0,0 0 1 0 0,0-1-1 0 0,1 1 1 0 0,-1-1-1 0 0,0 1 1 0 0,-2-3-1 0 0,-5-4 12 0 0,0 1-1 0 0,-1 0 1 0 0,0 0-1 0 0,0 1 1 0 0,0 1-1 0 0,-1 0 1 0 0,0 1 0 0 0,1 0-1 0 0,-2 1 1 0 0,-23-4-1 0 0,10 4 26 0 0,-1 1 0 0 0,1 2 0 0 0,-1 0 0 0 0,-30 6 0 0 0,41-4-8 0 0,0 1 0 0 0,1 1-1 0 0,-1 1 1 0 0,1 0 0 0 0,0 1-1 0 0,0 0 1 0 0,-15 10 0 0 0,20-10-36 0 0,0 0 1 0 0,1 1-1 0 0,0 1 1 0 0,0-1-1 0 0,-11 14 1 0 0,4-3 7 0 0,-22 33-1 0 0,20-27-14 0 0,12-17 0 0 0,1 0 0 0 0,-1 1 0 0 0,-6 14 0 0 0,2-3 0 0 0,6-12 0 0 0,1 0 0 0 0,0 0 0 0 0,0 0 0 0 0,1 0 0 0 0,-3 12 0 0 0,3-9 0 0 0,1-8 0 0 0,1 0 0 0 0,0 1 0 0 0,-1-1 0 0 0,1 0 0 0 0,0 0 0 0 0,0 0 0 0 0,0 1 0 0 0,0-1 0 0 0,1 0 0 0 0,-1 0 0 0 0,0 0 0 0 0,2 4 0 0 0,15 46-28 0 0,-12-35 14 0 0,0-1-1 0 0,10 21 0 0 0,-5-18 15 0 0,0 0 0 0 0,22 28 0 0 0,-10-19-18 0 0,1-1 1 0 0,48 43-1 0 0,-48-47 7 0 0,-19-18 11 0 0,0-1 0 0 0,0 1 0 0 0,1-1 0 0 0,-1 0 0 0 0,1-1 0 0 0,0 1 0 0 0,0-1 0 0 0,7 4 0 0 0,24 13 0 0 0,-29-15 0 0 0,1 0 0 0 0,0-1 0 0 0,11 5 0 0 0,-7-5 7 0 0,-1 0-1 0 0,1-1 0 0 0,-1-1 1 0 0,1 0-1 0 0,0 0 1 0 0,0-1-1 0 0,0-1 0 0 0,0 0 1 0 0,12-2-1 0 0,62-1 27 0 0,-3 0-2 0 0,-67 1-13 0 0,0-1 0 0 0,-1-1 0 0 0,26-10-1 0 0,-24 8 2 0 0,1 1 0 0 0,22-5 0 0 0,-27 8-15 0 0,1-2-1 0 0,-2 1 1 0 0,1-2 0 0 0,0 0-1 0 0,15-8 1 0 0,57-37 36 0 0,-52 29-27 0 0,42-21 62 0 0,-65 38-68 0 0,1 0 0 0 0,-1 0 0 0 0,1 1 0 0 0,0 0 0 0 0,17-2 0 0 0,16-2 92 0 0,-31 4 59 0 0,0 1 0 0 0,21-1 1 0 0,63-5 173 0 0,-43 2-1672 0 0,-30 4-50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29:08.594"/>
    </inkml:context>
    <inkml:brush xml:id="br0">
      <inkml:brushProperty name="width" value="0.1" units="cm"/>
      <inkml:brushProperty name="height" value="0.1" units="cm"/>
      <inkml:brushProperty name="color" value="#E71224"/>
    </inkml:brush>
  </inkml:definitions>
  <inkml:trace contextRef="#ctx0" brushRef="#br0">3268 4403 455 0 0,'-1'1'0'0'0,"0"0"-1"0"0,-1 0 1 0 0,1 0-1 0 0,0 0 0 0 0,-1-1 1 0 0,1 1-1 0 0,-19-3 8185 0 0,27-12-8280 0 0,-2 4 364 0 0,-8-17 4518 0 0,3 27-4678 0 0,0-1 1 0 0,-1 1-1 0 0,1-1 1 0 0,-1 1-1 0 0,1 0 1 0 0,0-1-1 0 0,-1 1 1 0 0,1-1-1 0 0,0 1 1 0 0,0-1-1 0 0,-1 1 1 0 0,1-1-1 0 0,0 1 1 0 0,0-1-1 0 0,0 0 1 0 0,0 1 0 0 0,-1-1-1 0 0,1 1 1 0 0,0-1-1 0 0,0 1 1 0 0,0-1-1 0 0,0 1 1 0 0,0-1-1 0 0,0 0 1 0 0,1 1-1 0 0,-1-1 1 0 0,0 0-1 0 0,12-25 426 0 0,-9 19-373 0 0,-1-1 1 0 0,-1 0 0 0 0,0 1-1 0 0,0-1 1 0 0,0 0 0 0 0,-1 0-1 0 0,-1-9 1 0 0,1 9-65 0 0,0 0 1 0 0,0 0-1 0 0,0 0 0 0 0,1 0 1 0 0,0 0-1 0 0,1 1 0 0 0,2-10 1 0 0,-1 12-63 0 0,-1 0 0 0 0,1 0 0 0 0,0 1 0 0 0,8-9 0 0 0,5-9-8 0 0,-14 17 22 0 0,0 0-1 0 0,0 0 0 0 0,-1 0 1 0 0,1 0-1 0 0,-1 0 1 0 0,0 0-1 0 0,0-1 0 0 0,-1-4 1 0 0,1 3 41 0 0,-1 0 1 0 0,1 1-1 0 0,1-1 1 0 0,2-8-1 0 0,-2 9-28 0 0,0-1 0 0 0,0 1 0 0 0,0-11 0 0 0,-1 9 3 0 0,0 1 1 0 0,1 0-1 0 0,2-7 1 0 0,5-12-2 0 0,-6 14-42 0 0,1 1 0 0 0,9-18 0 0 0,-2 4-22 0 0,-10 21 0 0 0,1 0 0 0 0,0 0 0 0 0,0-1 0 0 0,0 1 0 0 0,0 0 0 0 0,5-5 0 0 0,11-15 66 0 0,18-28-1 0 0,-20 28 18 0 0,19-20 59 0 0,-34 43-141 0 0,12-17 19 0 0,-1 0 0 0 0,12-27-1 0 0,17-24 109 0 0,-28 43-38 0 0,-10 20-57 0 0,1 0 0 0 0,-1 0-1 0 0,-1 0 1 0 0,4-10 0 0 0,-4 9-15 0 0,-1 1 16 0 0,1 0 1 0 0,-1-1 0 0 0,0 1 0 0 0,0-8-1 0 0,-3-44 191 0 0,0 32-174 0 0,3-31 1 0 0,-1 47-53 0 0,2 1 0 0 0,-1-1 1 0 0,1 1-1 0 0,1 0 1 0 0,0 0-1 0 0,0 0 1 0 0,4-8-1 0 0,14-24 65 0 0,18-54 0 0 0,-21 57-64 0 0,-14 31 0 0 0,-1 0 0 0 0,1-1 0 0 0,-1 1 0 0 0,-1-1 0 0 0,4-13 0 0 0,-5 13 8 0 0,1 1 0 0 0,0 0 0 0 0,1-1 0 0 0,-1 1 0 0 0,1 0 0 0 0,1 0 0 0 0,7-11 0 0 0,12-20-8 0 0,-14 23 34 0 0,9-19-1 0 0,-10 18 2 0 0,11-19-1 0 0,-13 24-21 0 0,-1 0 0 0 0,0 0-1 0 0,-1-1 1 0 0,0 1 0 0 0,-1-1 0 0 0,-1 0-1 0 0,3-19 1 0 0,3-13 24 0 0,0 5-16 0 0,-1 0 0 0 0,-2 0 1 0 0,-1 0-1 0 0,-4-69 0 0 0,1 40-9 0 0,0 3-13 0 0,0-45 45 0 0,0 43-24 0 0,3-38 0 0 0,-1 61-6 0 0,-2-1 1 0 0,-5-47 0 0 0,-1-70 47 0 0,5 114-52 0 0,-2 0 29 0 0,-2 0-1 0 0,-2 1 1 0 0,-23-86 0 0 0,22 105 92 0 0,0-1 1 0 0,-3-49-1 0 0,6 43-100 0 0,-10-44-1 0 0,3 26-16 0 0,-4-71-14 0 0,7-36 0 0 0,4 129 0 0 0,-1-1 0 0 0,-1 2 0 0 0,-20-56 0 0 0,9 32 0 0 0,11 31 0 0 0,-2 0 0 0 0,-1 1 0 0 0,0 0 0 0 0,-2 0 0 0 0,0 1 0 0 0,-2 0 0 0 0,-25-32 0 0 0,32 46 4 0 0,-1 0-1 0 0,0 1 1 0 0,0 0-1 0 0,-1 1 1 0 0,1-1-1 0 0,-1 2 1 0 0,-1-1 0 0 0,-9-4-1 0 0,-8-1 13 0 0,-38-11 0 0 0,31 14-16 0 0,-44-5 0 0 0,25 5 0 0 0,-155-25 0 0 0,165 26 6 0 0,-142-28 52 0 0,129 23-57 0 0,-100-8 1 0 0,-58 13-16 0 0,151 10-27 0 0,0 2-1 0 0,-81 19 1 0 0,132-23 40 0 0,-89 17-24 0 0,-151 27-78 0 0,193-37 82 0 0,1-3-1 0 0,-71-1 1 0 0,-128-3 21 0 0,58-2 0 0 0,48 7 0 0 0,98-4 0 0 0,35-1 0 0 0,-32 0 0 0 0,-21-9-22 0 0,-37 0-20 0 0,83 8 42 0 0,-41 8 0 0 0,3-1 0 0 0,53-7-10 0 0,0 1 1 0 0,1 0-1 0 0,0 0 0 0 0,-1 0 0 0 0,1 1 0 0 0,0 1 1 0 0,0-1-1 0 0,0 1 0 0 0,1 1 0 0 0,0-1 1 0 0,-9 8-1 0 0,-12 16-50 0 0,21-21 45 0 0,1 0-1 0 0,0-1 0 0 0,-1 0 0 0 0,-10 7 0 0 0,7-7 16 0 0,0 1 0 0 0,0 0 0 0 0,1 0 0 0 0,0 1 0 0 0,1 0 0 0 0,-1 0 0 0 0,2 1 0 0 0,-12 17 0 0 0,15-20-6 0 0,0 1-1 0 0,1 0 1 0 0,0 0 0 0 0,0 0-1 0 0,1 0 1 0 0,0 1-1 0 0,0-1 1 0 0,0 1 0 0 0,0 10-1 0 0,0-7 7 0 0,0 0 0 0 0,-1 0 0 0 0,0 0 0 0 0,-1-1 0 0 0,-10 21 0 0 0,7-18 0 0 0,1 1 0 0 0,-6 21 0 0 0,0 11-15 0 0,2-12-9 0 0,-4 34-1 0 0,5 2 25 0 0,3-17 0 0 0,-21 80 0 0 0,-33 109 0 0 0,50-200 0 0 0,-7 66 0 0 0,13-72 0 0 0,1-2 0 0 0,1 38 0 0 0,1-1 0 0 0,0 81 0 0 0,2-96 0 0 0,-2 1 0 0 0,-8 56 0 0 0,2-48 0 0 0,2 0 0 0 0,7 102 0 0 0,12 21-64 0 0,-11-105 64 0 0,9 159 0 0 0,2-159 0 0 0,-4-21 0 0 0,7 98 0 0 0,-8 113 0 0 0,-9-215 0 0 0,0-41 0 0 0,0 1 0 0 0,1 0 0 0 0,4 24 0 0 0,35 162 0 0 0,-26-130-15 0 0,-12-53 7 0 0,1 0-1 0 0,2-1 1 0 0,0 1 0 0 0,1-1 0 0 0,15 32 0 0 0,12 15 8 0 0,-27-53 0 0 0,0-1 0 0 0,6 23 0 0 0,-7-21 0 0 0,11 25 0 0 0,3-1 0 0 0,2-2 0 0 0,51 68 0 0 0,-54-83 0 0 0,-4-6 0 0 0,-1 1 0 0 0,15 24 0 0 0,-23-33 0 0 0,0 0 0 0 0,1-1 0 0 0,0 0 0 0 0,0 0 0 0 0,1 0 0 0 0,0-1 0 0 0,0 0 0 0 0,0-1 0 0 0,1 1 0 0 0,0-1 0 0 0,0-1 0 0 0,0 0 0 0 0,1 0 0 0 0,-1 0 0 0 0,13 2 0 0 0,9 3 0 0 0,1-2 0 0 0,0-2 0 0 0,0-1 0 0 0,53 1 0 0 0,-8-3 0 0 0,93-16 0 0 0,-91 8 0 0 0,129-30 0 0 0,-161 28 0 0 0,148-36 0 0 0,-112 24 0 0 0,9-2 0 0 0,-35 10 0 0 0,-26 5 0 0 0,34-3 0 0 0,31 0 0 0 0,-47 5 0 0 0,43-3 0 0 0,21-8 12 0 0,-44 6 59 0 0,-29 6-13 0 0,-2-2-2 0 0,1 3-1 0 0,0 1 0 0 0,58 4 1 0 0,-77 0-20 0 0,-4-1 35 0 0,29 7 0 0 0,-32-5-9 0 0,0 1 0 0 0,-1 0-1 0 0,0 0 1 0 0,0 1 0 0 0,0 1-1 0 0,0-1 1 0 0,-1 2-1 0 0,13 9 1 0 0,-15-9-62 0 0,-1-1 0 0 0,9 11 0 0 0,4 4-1705 0 0,3-3-3475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29:28.912"/>
    </inkml:context>
    <inkml:brush xml:id="br0">
      <inkml:brushProperty name="width" value="0.1" units="cm"/>
      <inkml:brushProperty name="height" value="0.1" units="cm"/>
      <inkml:brushProperty name="color" value="#E71224"/>
    </inkml:brush>
  </inkml:definitions>
  <inkml:trace contextRef="#ctx0" brushRef="#br0">1 49 1439 0 0,'2'-14'1278'0'0,"-2"15"-1246"0"0,0-1 0 0 0,1 0 1 0 0,-1 1-1 0 0,0-1 0 0 0,1 1 1 0 0,-1-1-1 0 0,0 0 0 0 0,0 1 1 0 0,1-1-1 0 0,-1 1 0 0 0,0-1 1 0 0,0 1-1 0 0,0-1 1 0 0,0 1-1 0 0,1-1 0 0 0,-1 1 1 0 0,0-1-1 0 0,0 1 0 0 0,0-1 1 0 0,0 1-1 0 0,0-1 0 0 0,0 1 1 0 0,0-1-1 0 0,-1 1 0 0 0,1 0 1 0 0,0 0 14 0 0,0 1 1 0 0,0-1-1 0 0,0 0 1 0 0,-1 0 0 0 0,1 1-1 0 0,0-1 1 0 0,-1 0-1 0 0,1 0 1 0 0,-1 1 0 0 0,1-1-1 0 0,-2 1 1 0 0,3 1 147 0 0,0-1 1 0 0,0 0 0 0 0,-1 0-1 0 0,2 1 1 0 0,-1-1 0 0 0,0 0-1 0 0,2 2 1 0 0,-3-3-174 0 0,1-1 1 0 0,0 1-1 0 0,-1-1 1 0 0,1 1-1 0 0,-1-1 0 0 0,1 1 1 0 0,0-1-1 0 0,-1 0 1 0 0,1 1-1 0 0,0-1 0 0 0,-1 0 1 0 0,1 1-1 0 0,0-1 1 0 0,-1 0-1 0 0,1 0 0 0 0,0 0 1 0 0,0 0-1 0 0,-1 0 0 0 0,1 0 1 0 0,0 0-1 0 0,0 0 1 0 0,-1 0-1 0 0,1 0 0 0 0,0 0 1 0 0,0 0-1 0 0,-1 0 1 0 0,2-1-1 0 0,23-10 427 0 0,-16 7-188 0 0,4-2-46 0 0,-8 4-122 0 0,0-1 0 0 0,0 1 0 0 0,0 0 0 0 0,0 0 0 0 0,0 1 0 0 0,0 0 0 0 0,1 0 0 0 0,-1 0 0 0 0,0 0 0 0 0,1 1 0 0 0,-1 0 0 0 0,9 0 0 0 0,28 8 1059 0 0,-39-7-1096 0 0,0-1-1 0 0,-1 1 0 0 0,1-1 0 0 0,0 0 0 0 0,0 0 0 0 0,0 0 1 0 0,0-1-1 0 0,0 1 0 0 0,-1-1 0 0 0,1 1 0 0 0,0-1 1 0 0,0 0-1 0 0,-1 0 0 0 0,1 0 0 0 0,0 0 0 0 0,-1-1 1 0 0,1 1-1 0 0,-1-1 0 0 0,5-3 0 0 0,8-4 233 0 0,-8 4-169 0 0,-7 5-100 0 0,1-1-1 0 0,0 0 1 0 0,0 1 0 0 0,0-1 0 0 0,-1 1-1 0 0,1-1 1 0 0,0 1 0 0 0,0-1 0 0 0,0 1-1 0 0,0 0 1 0 0,0-1 0 0 0,0 1 0 0 0,0 0 0 0 0,2 0-1 0 0,35-6 121 0 0,-35 6-108 0 0,-1-1-1 0 0,1 1 1 0 0,0-1-1 0 0,0 0 1 0 0,-1 0-1 0 0,1 0 1 0 0,0 0 0 0 0,3-2-1 0 0,-3 2-12 0 0,-1-1 0 0 0,1 1 0 0 0,0 0 0 0 0,-1 0 0 0 0,1 0 0 0 0,0 0 0 0 0,0 1 0 0 0,5-1 0 0 0,-6 1-17 0 0,6 0 15 0 0,-1 0 0 0 0,0 0-1 0 0,15 3 1 0 0,-20-2 13 0 0,1-1-1 0 0,-1 0 1 0 0,1 0-1 0 0,-1 0 1 0 0,1-1-1 0 0,4 0 1 0 0,11-1 91 0 0,-9 2-110 0 0,-6-1 2 0 0,1 1 0 0 0,0 0-1 0 0,-1 0 1 0 0,1 1 0 0 0,0-1 0 0 0,-1 1 0 0 0,1 0 0 0 0,0 0-1 0 0,3 1 1 0 0,-5 0-7 0 0,0-1 0 0 0,1 0-1 0 0,-1 0 1 0 0,0-1 0 0 0,0 1-1 0 0,1 0 1 0 0,-1-1 0 0 0,0 0-1 0 0,1 1 1 0 0,-1-1 0 0 0,1 0-1 0 0,-1 0 1 0 0,0 0 0 0 0,1-1-1 0 0,2 0 1 0 0,-2 1 10 0 0,1 0 1 0 0,-1 0-1 0 0,0-1 0 0 0,0 2 1 0 0,0-1-1 0 0,0 0 0 0 0,0 1 1 0 0,0-1-1 0 0,0 1 0 0 0,0 0 1 0 0,0 0-1 0 0,0 0 0 0 0,0 0 1 0 0,0 1-1 0 0,5 3 0 0 0,17 1-15 0 0,-23-6 4 0 0,-1 0 0 0 0,1 0-1 0 0,-1 0 1 0 0,0 0-1 0 0,1 0 1 0 0,-1 0 0 0 0,1 0-1 0 0,-1 0 1 0 0,0-1-1 0 0,3 0 1 0 0,9-1 20 0 0,6 3 9 0 0,-15 0-18 0 0,1-1 0 0 0,-1 0 1 0 0,0 0-1 0 0,0 0 0 0 0,0 0 0 0 0,8-2 0 0 0,47-8 102 0 0,-36 9-106 0 0,-2-4 53 0 0,-16 4-47 0 0,-1-1 0 0 0,1 1 1 0 0,0 0-1 0 0,-1 1 0 0 0,1-1 0 0 0,0 1 0 0 0,0 0 1 0 0,-1 0-1 0 0,1 0 0 0 0,6 2 0 0 0,7 1-8 0 0,-5 0 9 0 0,0-1 1 0 0,18 8-1 0 0,-28-9-18 0 0,-1 0 0 0 0,1 1 0 0 0,-1-1 0 0 0,0 1 0 0 0,1-1 0 0 0,-1 1 0 0 0,4 4 0 0 0,-4-4 0 0 0,1 0 0 0 0,1 0 0 0 0,-1 0 0 0 0,0 0 0 0 0,0 0 0 0 0,1-1 0 0 0,-1 0 0 0 0,0 1 0 0 0,1-1 0 0 0,0 0 0 0 0,-1-1 0 0 0,1 1 0 0 0,4 0 0 0 0,16 3 0 0 0,-22-4 0 0 0,0 1 0 0 0,0-1 0 0 0,0 1 0 0 0,0-1 0 0 0,0 1 0 0 0,0 0 0 0 0,0 0 0 0 0,0 0 0 0 0,0 0 0 0 0,0 0 0 0 0,0 0 0 0 0,-1 0 0 0 0,3 2 0 0 0,-3-2 2 0 0,-1-1-1 0 0,1 0 1 0 0,0 1-1 0 0,0-1 1 0 0,0 0-1 0 0,0 0 1 0 0,0 0-1 0 0,0 0 1 0 0,0 0 0 0 0,0 0-1 0 0,0 0 1 0 0,0 0-1 0 0,0 0 1 0 0,0 0-1 0 0,0-1 1 0 0,0 1-1 0 0,2-1 1 0 0,20-7 33 0 0,-20 7-34 0 0,-2 0-1 0 0,0 1 0 0 0,1 0 0 0 0,-1-1 0 0 0,1 1 0 0 0,-1 0 0 0 0,0 0 0 0 0,1 0 0 0 0,-1 0 0 0 0,0 0 0 0 0,1 1 0 0 0,-1-1 0 0 0,0 0 0 0 0,1 1 0 0 0,2 0 0 0 0,-3 0 0 0 0,0-1 0 0 0,0 1 0 0 0,0-1 0 0 0,0 0 0 0 0,0 0 0 0 0,0 1 0 0 0,0-1 0 0 0,1 0 0 0 0,-1 0 0 0 0,0 0 0 0 0,0 0 0 0 0,0 0 0 0 0,0 0 0 0 0,1 0 0 0 0,-1-1 0 0 0,2 0 0 0 0,-1 1 0 0 0,-1-1 0 0 0,1 1 0 0 0,0-1 0 0 0,0 1 0 0 0,0 0 0 0 0,0-1 0 0 0,-1 1 0 0 0,4 0 0 0 0,12-2 0 0 0,3-4 24 0 0,8-3 16 0 0,-26 8-40 0 0,1 0 0 0 0,0 1 0 0 0,0 0 0 0 0,-1-1 0 0 0,1 1 0 0 0,0 0 0 0 0,0 0 0 0 0,5 2 0 0 0,6-1 0 0 0,-7-1 0 0 0,0 0 0 0 0,0 1 0 0 0,0 0 0 0 0,0 0 0 0 0,0 1 0 0 0,13 5 0 0 0,-3-5 0 0 0,-15-2 0 0 0,1 0 0 0 0,-1 0 0 0 0,0 0 0 0 0,0 1 0 0 0,0-1 0 0 0,0 1 0 0 0,0-1 0 0 0,0 1 0 0 0,3 1 0 0 0,0 1 0 0 0,-1-1 0 0 0,1 0 0 0 0,-1-1 0 0 0,1 1 0 0 0,0-1 0 0 0,0 0 0 0 0,-1 0 0 0 0,1 0 0 0 0,0-1 0 0 0,0 1 0 0 0,0-1 0 0 0,0-1 0 0 0,8 0 0 0 0,11-3 0 0 0,-1-1 0 0 0,31-10 0 0 0,-50 14 5 0 0,0-1 0 0 0,1 1 0 0 0,-1 0 0 0 0,1 1-1 0 0,-1-1 1 0 0,6 1 0 0 0,-8 0-33 0 0,0 0-1 0 0,0 0 0 0 0,0 0 1 0 0,0 0-1 0 0,0 1 1 0 0,0-1-1 0 0,-1 1 1 0 0,1-1-1 0 0,0 1 0 0 0,0 0 1 0 0,0 0-1 0 0,-1-1 1 0 0,1 1-1 0 0,0 0 0 0 0,-1 1 1 0 0,3 1-1 0 0,2 5-247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30:05.488"/>
    </inkml:context>
    <inkml:brush xml:id="br0">
      <inkml:brushProperty name="width" value="0.1" units="cm"/>
      <inkml:brushProperty name="height" value="0.1" units="cm"/>
      <inkml:brushProperty name="color" value="#E71224"/>
    </inkml:brush>
  </inkml:definitions>
  <inkml:trace contextRef="#ctx0" brushRef="#br0">918 3 455 0 0,'-6'12'1547'0'0,"-10"-2"306"0"0,-12 14-1632 0 0,26-22-57 0 0,0 0 0 0 0,0-1 0 0 0,0 1 0 0 0,0-1 0 0 0,-1 1 0 0 0,1-1 0 0 0,-1 0 0 0 0,1 0-1 0 0,-1 0 1 0 0,0-1 0 0 0,-3 2 0 0 0,3-2 115 0 0,5 0 124 0 0,-2 0-390 0 0,0 0-1 0 0,0 0 1 0 0,0 0-1 0 0,0 0 1 0 0,0 0-1 0 0,0 0 1 0 0,1 0-1 0 0,-1 0 0 0 0,0 1 1 0 0,0-1-1 0 0,0 0 1 0 0,0 0-1 0 0,0 0 1 0 0,0 0-1 0 0,0 0 1 0 0,0 0-1 0 0,0 1 1 0 0,0-1-1 0 0,0 0 1 0 0,0 0-1 0 0,0 0 1 0 0,0 0-1 0 0,0 0 0 0 0,0 0 1 0 0,0 1-1 0 0,0-1 1 0 0,0 0-1 0 0,0 0 1 0 0,0 0-1 0 0,0 0 1 0 0,0 0-1 0 0,0 1 1 0 0,0-1-1 0 0,0 0 1 0 0,0 0-1 0 0,0 0 1 0 0,0 0-1 0 0,0 0 0 0 0,0 0 1 0 0,-1 0-1 0 0,1 1 1 0 0,0-1-1 0 0,0 0 1 0 0,0 0-1 0 0,0 0 1 0 0,0 0-1 0 0,0 0 1 0 0,0 0-1 0 0,0 0 1 0 0,-1 0-1 0 0,1 0 1 0 0,0 0-1 0 0,0 0 0 0 0,0 0 1 0 0,0 0-1 0 0,-2 1 2 0 0,1 0 196 0 0,0 0 1 0 0,0 0-1 0 0,0 0 0 0 0,0 1 1 0 0,0-1-1 0 0,0 0 1 0 0,0 1-1 0 0,0-1 0 0 0,1 0 1 0 0,-1 1-1 0 0,0 2 1 0 0,-4 6 413 0 0,2-8-502 0 0,-6 10 224 0 0,9-12-323 0 0,0 0 0 0 0,-1 0 0 0 0,1 1 0 0 0,0-1 0 0 0,0 0 1 0 0,-1 1-1 0 0,1-1 0 0 0,0 0 0 0 0,0 1 0 0 0,0-1 0 0 0,0 0 1 0 0,0 1-1 0 0,-1-1 0 0 0,1 0 0 0 0,0 1 0 0 0,0-1 1 0 0,0 1-1 0 0,0-1 0 0 0,0 0 0 0 0,0 1 0 0 0,0-1 0 0 0,0 0 1 0 0,0 1-1 0 0,1-1 0 0 0,-1 1 0 0 0,0 0 0 0 0,0-1 89 0 0,-2 1-6 0 0,2-3 28 0 0,-1 0 0 0 0,0 0 1 0 0,1 0-1 0 0,-1-1 1 0 0,0 1-1 0 0,0 0 0 0 0,-1 1 1 0 0,1-1-1 0 0,-3-3 1 0 0,0 0-58 0 0,2 3-8 0 0,1 1-1 0 0,-1-1 1 0 0,1 0 0 0 0,-1 1-1 0 0,0-1 1 0 0,0 1-1 0 0,1 0 1 0 0,-1-1 0 0 0,0 1-1 0 0,0 0 1 0 0,0 0 0 0 0,0 0-1 0 0,-1 1 1 0 0,1-1-1 0 0,0 0 1 0 0,0 1 0 0 0,0-1-1 0 0,-1 1 1 0 0,1 0 0 0 0,-3 0-1 0 0,-46-6 402 0 0,20 3-267 0 0,25 2-106 0 0,0 0 0 0 0,1 0-1 0 0,-1 1 1 0 0,0 0 0 0 0,0 0 0 0 0,-7 1 0 0 0,9 0-34 0 0,0-1-1 0 0,1 0 1 0 0,-1 0 0 0 0,0-1 0 0 0,0 1 0 0 0,0-1-1 0 0,0 0 1 0 0,-4-1 0 0 0,-22-3 165 0 0,13 6-161 0 0,15 0-67 0 0,-1-1 0 0 0,1 1-1 0 0,-1-1 1 0 0,1 0 0 0 0,-1 0 0 0 0,1 0-1 0 0,-1 0 1 0 0,0-1 0 0 0,1 1 0 0 0,-1-1-1 0 0,-2 0 1 0 0,0-1 19 0 0,0 1 0 0 0,0 0 0 0 0,0 0 0 0 0,0 1 0 0 0,0-1-1 0 0,0 1 1 0 0,0 0 0 0 0,0 1 0 0 0,0-1 0 0 0,0 1 0 0 0,0 0 0 0 0,-7 2 0 0 0,10-2-4 0 0,-1-1 1 0 0,1 0-1 0 0,-1 0 1 0 0,1 0-1 0 0,-1 0 1 0 0,0 0-1 0 0,1 0 1 0 0,-1-1-1 0 0,1 1 1 0 0,-1-1-1 0 0,1 0 1 0 0,-1 1-1 0 0,1-1 1 0 0,0 0-1 0 0,-1-1 1 0 0,1 1-1 0 0,0 0 1 0 0,-4-3-1 0 0,5 2-4 0 0,-1 1-1 0 0,1 0 0 0 0,-1-1 0 0 0,0 1 1 0 0,0 0-1 0 0,0 0 0 0 0,-2-1 0 0 0,-11-7-16 0 0,12 7 9 0 0,1 0-1 0 0,-1 0 1 0 0,1 0 0 0 0,-1 1-1 0 0,0-1 1 0 0,0 1-1 0 0,1-1 1 0 0,-1 1-1 0 0,0 0 1 0 0,0 0 0 0 0,0 1-1 0 0,0-1 1 0 0,-1 0-1 0 0,1 1 1 0 0,0 0-1 0 0,0 0 1 0 0,0 0 0 0 0,0 0-1 0 0,-6 1 1 0 0,4 0 29 0 0,-1-1-1 0 0,0 0 1 0 0,1 0 0 0 0,-1-1 0 0 0,-5-1 0 0 0,2 1 16 0 0,1 0-1 0 0,-1 1 1 0 0,1 0 0 0 0,-1 0-1 0 0,0 1 1 0 0,1 0 0 0 0,-15 4-1 0 0,4-2 92 0 0,4 0-17 0 0,-1 1 0 0 0,1 1 1 0 0,0 0-1 0 0,1 1 0 0 0,-25 13 0 0 0,31-14-201 0 0,-2 2 758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30:07.855"/>
    </inkml:context>
    <inkml:brush xml:id="br0">
      <inkml:brushProperty name="width" value="0.1" units="cm"/>
      <inkml:brushProperty name="height" value="0.1" units="cm"/>
      <inkml:brushProperty name="color" value="#E71224"/>
    </inkml:brush>
  </inkml:definitions>
  <inkml:trace contextRef="#ctx0" brushRef="#br0">1 36 455 0 0,'5'-9'7585'0'0,"-3"6"-7475"0"0,1 0-1 0 0,-1 0 1 0 0,1 1-1 0 0,0-1 1 0 0,0 0-1 0 0,0 1 1 0 0,0 0 0 0 0,5-3-1 0 0,-8 5-62 0 0,1 0-1 0 0,-1 0 1 0 0,0 0-1 0 0,1 0 1 0 0,-1 0-1 0 0,0 0 1 0 0,1 0-1 0 0,-1 0 1 0 0,0 0-1 0 0,1 0 1 0 0,-1 0-1 0 0,0 0 1 0 0,1 0-1 0 0,-1 1 1 0 0,0-1-1 0 0,1 0 1 0 0,-1 0-1 0 0,0 0 1 0 0,0 0-1 0 0,1 1 1 0 0,-1-1-1 0 0,0 0 1 0 0,0 0-1 0 0,1 1 1 0 0,-1-1 0 0 0,0 0-1 0 0,0 1 1 0 0,0-1-1 0 0,0 0 1 0 0,1 0-1 0 0,-1 1 1 0 0,0-1-1 0 0,0 0 1 0 0,0 1-1 0 0,0-1 1 0 0,0 0-1 0 0,0 1 1 0 0,0 0-1 0 0,3 18 1454 0 0,-2-9-563 0 0,0-8-861 0 0,0 0 0 0 0,0-1 1 0 0,1 1-1 0 0,-1 0 1 0 0,1-1-1 0 0,-1 1 0 0 0,1-1 1 0 0,-1 0-1 0 0,1 1 1 0 0,0-1-1 0 0,0 0 0 0 0,0 0 1 0 0,-1 0-1 0 0,1 0 1 0 0,0-1-1 0 0,0 1 0 0 0,4 0 1 0 0,6 4 84 0 0,-6-2-47 0 0,1-1 0 0 0,-1 0 0 0 0,0-1 0 0 0,1 1 0 0 0,-1-1 0 0 0,1-1 0 0 0,10 1 1 0 0,-9-1 24 0 0,-1 0 0 0 0,1 1 0 0 0,-1 0 0 0 0,1 0 0 0 0,-1 1 0 0 0,10 3 0 0 0,-10-1-130 0 0,1 0-1 0 0,-1 0 1 0 0,-1 0-1 0 0,1 0 0 0 0,-1 1 1 0 0,1 1-1 0 0,-1-1 1 0 0,6 9-1 0 0,-11-13-6 0 0,0 0 0 0 0,0 0-1 0 0,0 0 1 0 0,1 1 0 0 0,-1-1-1 0 0,0 0 1 0 0,0 0 0 0 0,1-1-1 0 0,-1 1 1 0 0,1 0 0 0 0,-1 0-1 0 0,0-1 1 0 0,1 1 0 0 0,0-1-1 0 0,-1 1 1 0 0,1-1 0 0 0,-1 1 0 0 0,3-1-1 0 0,-1 0 3 0 0,1 0 0 0 0,-1-1 0 0 0,0 1 0 0 0,1-1 0 0 0,-1 0 0 0 0,0 0 0 0 0,6-2 0 0 0,3-1 44 0 0,-8 2-13 0 0,0 1 0 0 0,0-1-1 0 0,0 0 1 0 0,5-3 0 0 0,-5 3-4 0 0,0 1 1 0 0,0-1-1 0 0,-1 1 1 0 0,1 0-1 0 0,0 0 1 0 0,0 1-1 0 0,0-1 1 0 0,1 1-1 0 0,-1 0 1 0 0,4 0-1 0 0,-2 0 51 0 0,0 0 0 0 0,0-1 0 0 0,10-1 0 0 0,-9 1-34 0 0,0 0 1 0 0,0 0-1 0 0,0 1 0 0 0,0 0 0 0 0,11 2 0 0 0,6-1 2 0 0,1-1-18 0 0,-12 1 115 0 0,1-1-1 0 0,0-1 1 0 0,-1 0 0 0 0,22-4-1 0 0,19-5 92 0 0,-27 6-204 0 0,104-18-34 0 0,-93 19 0 0 0,-25 3 13 0 0,0-1 0 0 0,0-1 0 0 0,-1 0-1 0 0,14-4 1 0 0,-16 4 3 0 0,0 0 0 0 0,1 1 0 0 0,-1 0 0 0 0,0 0 0 0 0,0 1 0 0 0,1 0 0 0 0,-1 1 0 0 0,0 1 0 0 0,0-1 0 0 0,0 1 0 0 0,13 5 0 0 0,-16-5 26 0 0,0 0 0 0 0,-1-1 0 0 0,1 1 0 0 0,0-2 0 0 0,0 1 0 0 0,0-1 0 0 0,-1 0 0 0 0,1 0 0 0 0,0-1 0 0 0,0 0 0 0 0,0 0 0 0 0,-1 0 0 0 0,1-1 0 0 0,9-4 0 0 0,-8 3-29 0 0,1 0 0 0 0,-1 1 1 0 0,1-1-1 0 0,-1 2 0 0 0,16-2 1 0 0,46 2 134 0 0,-41 1-27 0 0,-13 0-108 0 0,1-2 0 0 0,-1 0 0 0 0,0-1-1 0 0,0 0 1 0 0,23-8 0 0 0,-32 9-13 0 0,-1 1 0 0 0,1 0 0 0 0,0 0 0 0 0,0 1 0 0 0,0 0 0 0 0,14 1 0 0 0,-13 0 0 0 0,1-1 0 0 0,-1 0 0 0 0,1 0 0 0 0,8-2 0 0 0,-4 1 0 0 0,0 0 0 0 0,0 0 0 0 0,20 3 0 0 0,0-1 0 0 0,79 5 212 0 0,-87-5-182 0 0,0-1 0 0 0,0-2 0 0 0,28-4 1 0 0,-9 1 36 0 0,-30 3-30 0 0,-1 1-28 0 0,0 0 0 0 0,23 1 0 0 0,4 3-13 0 0,-17-2 68 0 0,41 7 0 0 0,-53-6-47 0 0,-1-1 1 0 0,0-1-1 0 0,1 0 0 0 0,12-1 1 0 0,7-1-21 0 0,-7 2 35 0 0,26 4 0 0 0,-41-3-11 0 0,1-1 0 0 0,-1 0 0 0 0,15-2 0 0 0,7-1 23 0 0,-22 3-37 0 0,1 0-1 0 0,-1 1 0 0 0,1-1 1 0 0,-1 2-1 0 0,1-1 1 0 0,-1 1-1 0 0,0 1 0 0 0,0-1 1 0 0,13 7-1 0 0,-14-6-9 0 0,0 0 1 0 0,0-1-1 0 0,0 0 0 0 0,0 0 0 0 0,0-1 0 0 0,12 1 0 0 0,46 0 182 0 0,-39-3 200 0 0,89-5-276 0 0,-70 2 58 0 0,65 3 0 0 0,-97 2-123 0 0,0 2 1 0 0,0-1-1 0 0,0 2 1 0 0,22 8 0 0 0,-23-7-371 0 0,0 0 0 0 0,1-1 1 0 0,0-1-1 0 0,19 3 1 0 0,-19-6-1279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38:14.310"/>
    </inkml:context>
    <inkml:brush xml:id="br0">
      <inkml:brushProperty name="width" value="0.1" units="cm"/>
      <inkml:brushProperty name="height" value="0.1" units="cm"/>
      <inkml:brushProperty name="color" value="#E71224"/>
    </inkml:brush>
  </inkml:definitions>
  <inkml:trace contextRef="#ctx0" brushRef="#br0">1308 29 5983 0 0,'-2'-1'274'0'0,"0"-1"-175"0"0,-23-1 176 0 0,-102-7 8915 0 0,-122-2-4733 0 0,245 12-4394 0 0,-58 1 934 0 0,1 3 1 0 0,-83 15 0 0 0,61-1-427 0 0,0 4 0 0 0,-137 55 0 0 0,5 12-4880 0 0,185-78-3302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30:11.605"/>
    </inkml:context>
    <inkml:brush xml:id="br0">
      <inkml:brushProperty name="width" value="0.1" units="cm"/>
      <inkml:brushProperty name="height" value="0.1" units="cm"/>
      <inkml:brushProperty name="color" value="#E71224"/>
    </inkml:brush>
  </inkml:definitions>
  <inkml:trace contextRef="#ctx0" brushRef="#br0">1 126 455 0 0,'3'-1'47'0'0,"1"0"0"0"0,-1 0 0 0 0,0 0-1 0 0,0-1 1 0 0,0 1 0 0 0,0-1-1 0 0,0 0 1 0 0,4-3 0 0 0,-4 3 435 0 0,11-7 1711 0 0,-4 2-1831 0 0,0 0 0 0 0,15-6-1 0 0,-22 11-352 0 0,0 1 0 0 0,1-1 0 0 0,0 1 0 0 0,-1 0 0 0 0,1 1 0 0 0,0-1 0 0 0,-1 0 0 0 0,1 1 0 0 0,0 0 0 0 0,0 0-1 0 0,6 1 1 0 0,-7-1 258 0 0,0 1 0 0 0,0-1-1 0 0,0 0 1 0 0,0 0 0 0 0,0-1-1 0 0,1 1 1 0 0,-1-1 0 0 0,0 1-1 0 0,-1-1 1 0 0,6-2 0 0 0,27-16 1387 0 0,-29 16-1538 0 0,0-1-1 0 0,0 1 1 0 0,0 0-1 0 0,0 0 1 0 0,0 1-1 0 0,0 0 1 0 0,8-2-1 0 0,45-2 1189 0 0,79 3 0 0 0,-132 3-1194 0 0,0 1-1 0 0,0 0 1 0 0,1 0-1 0 0,-1 1 1 0 0,0 0-1 0 0,6 3 1 0 0,-6-3-14 0 0,0 0 0 0 0,-1 0 0 0 0,1 0 1 0 0,0-1-1 0 0,0 0 0 0 0,7 0 0 0 0,28 0 323 0 0,-15 0-322 0 0,0-1 1 0 0,0-2-1 0 0,37-6 0 0 0,-32 1 17 0 0,0 1 0 0 0,55-2 0 0 0,-76 8-86 0 0,-1 2 0 0 0,1-1 1 0 0,0 2-1 0 0,0-1 1 0 0,-1 1-1 0 0,16 7 0 0 0,13 4 304 0 0,-23-11-216 0 0,0 0-1 0 0,25 1 1 0 0,-35-4-92 0 0,6 0 34 0 0,0 0 1 0 0,-1-1-1 0 0,1-1 0 0 0,13-2 1 0 0,-11 1 21 0 0,0 1 1 0 0,21-2-1 0 0,51 8 168 0 0,-80-5-372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30:12.643"/>
    </inkml:context>
    <inkml:brush xml:id="br0">
      <inkml:brushProperty name="width" value="0.1" units="cm"/>
      <inkml:brushProperty name="height" value="0.1" units="cm"/>
      <inkml:brushProperty name="color" value="#E71224"/>
    </inkml:brush>
  </inkml:definitions>
  <inkml:trace contextRef="#ctx0" brushRef="#br0">4 1 3967 0 0,'0'0'183'0'0,"-4"14"1129"0"0,5-13-1139 0 0,-1 0 1 0 0,1 0-1 0 0,-1 0 0 0 0,1 0 0 0 0,-1 0 1 0 0,1 0-1 0 0,0 0 0 0 0,0 0 0 0 0,-1 0 0 0 0,1 0 1 0 0,0 0-1 0 0,0 0 0 0 0,0-1 0 0 0,0 1 1 0 0,0 0-1 0 0,0-1 0 0 0,0 1 0 0 0,0 0 1 0 0,0-1-1 0 0,1 1 0 0 0,-1-1 0 0 0,0 0 1 0 0,2 1-1 0 0,4 0 283 0 0,0 0 0 0 0,15 1 0 0 0,-5-2-301 0 0,79 1 421 0 0,61 26 1385 0 0,-74-11-1234 0 0,-31-9-727 0 0,-31-4 0 0 0,1 0 0 0 0,33 10 0 0 0,-49-12 0 0 0,0 0 0 0 0,1 0 0 0 0,-1-1 0 0 0,0 1 0 0 0,0-1 0 0 0,0-1 0 0 0,10-1 0 0 0,15-1 0 0 0,272 2 568 0 0,-260 6-568 0 0,-32-3 0 0 0,0-1 0 0 0,17 0 0 0 0,87-10 103 0 0,39-1 162 0 0,-91 8 57 0 0,102-14-1 0 0,-110 10-126 0 0,75 1 0 0 0,-44 3-180 0 0,22-3 8 0 0,94-3 85 0 0,-177 9-311 0 0,-1 2 1 0 0,1 0 0 0 0,-1 2-1 0 0,-1 1 1 0 0,38 14-1 0 0,-49-16-1097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30:39.917"/>
    </inkml:context>
    <inkml:brush xml:id="br0">
      <inkml:brushProperty name="width" value="0.1" units="cm"/>
      <inkml:brushProperty name="height" value="0.1" units="cm"/>
      <inkml:brushProperty name="color" value="#E71224"/>
    </inkml:brush>
  </inkml:definitions>
  <inkml:trace contextRef="#ctx0" brushRef="#br0">2231 156 3223 0 0,'-3'3'544'0'0,"-1"0"0"0"0,1 0 0 0 0,-1 0-1 0 0,0-1 1 0 0,-8 4 0 0 0,11-5-419 0 0,0 0 0 0 0,0-1 0 0 0,0 1 0 0 0,-1-1 0 0 0,1 1 0 0 0,0-1 0 0 0,0 0 0 0 0,-1 1 1 0 0,1-1-1 0 0,0 0 0 0 0,0 0 0 0 0,-1 0 0 0 0,1 0 0 0 0,0 0 0 0 0,-1 0 0 0 0,1 0 0 0 0,0-1 0 0 0,0 1 0 0 0,-1 0 0 0 0,1-1 0 0 0,0 1 0 0 0,0-1 1 0 0,0 1-1 0 0,-2-2 0 0 0,1 0 5 0 0,-1 0-1 0 0,1 0 1 0 0,-1 0 0 0 0,0 0 0 0 0,0 0 0 0 0,0 1-1 0 0,0-1 1 0 0,0 1 0 0 0,0-1 0 0 0,0 1 0 0 0,0 0-1 0 0,0 1 1 0 0,-4-2 0 0 0,-1 2 560 0 0,0-1 0 0 0,1 1 0 0 0,-1 1-1 0 0,-12 1 1 0 0,-1-1 718 0 0,16-1-1215 0 0,1 0 1 0 0,0 1 0 0 0,-1-1 0 0 0,-6 2-1 0 0,2 0-24 0 0,0-1 0 0 0,0 0 0 0 0,0 0-1 0 0,0-1 1 0 0,0-1 0 0 0,-10-1 0 0 0,-17 0 68 0 0,1 1 143 0 0,19 0-23 0 0,-31 3-1 0 0,26-1-58 0 0,0-1 0 0 0,-36-4-1 0 0,16 1-126 0 0,-23-5-33 0 0,14 0-62 0 0,-9 2 146 0 0,-1 1 1 0 0,-101 7 0 0 0,49 19 1693 0 0,85-15-2643 0 0,-14 5 264 0 0,21-6 533 0 0,-32 5 0 0 0,21-5-30 0 0,21-3-25 0 0,0 0 0 0 0,-1-1 1 0 0,1 0-1 0 0,0-1 1 0 0,-11-1-1 0 0,-7-2-9 0 0,-10-3 23 0 0,-42 1 0 0 0,49 4-29 0 0,-49-10 0 0 0,32 3 11 0 0,-57-12 186 0 0,89 17 382 0 0,-31-13 1 0 0,-7-1 333 0 0,-38-8-1337 0 0,46 12 52 0 0,-48-8 0 0 0,0 2 2741 0 0,42 4-1322 0 0,30 7-2362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30:42.677"/>
    </inkml:context>
    <inkml:brush xml:id="br0">
      <inkml:brushProperty name="width" value="0.1" units="cm"/>
      <inkml:brushProperty name="height" value="0.1" units="cm"/>
      <inkml:brushProperty name="color" value="#E71224"/>
    </inkml:brush>
  </inkml:definitions>
  <inkml:trace contextRef="#ctx0" brushRef="#br0">20 70 2671 0 0,'-3'1'48'0'0,"2"0"-40"0"0,1-1 1 0 0,-1 0 0 0 0,0 0-1 0 0,1 1 1 0 0,-1-1-1 0 0,1 0 1 0 0,-1 0 0 0 0,1 0-1 0 0,-1 0 1 0 0,0 0-1 0 0,1 0 1 0 0,-1 0 0 0 0,1 0-1 0 0,-1 0 1 0 0,0 0 0 0 0,1 0-1 0 0,-1 0 1 0 0,1 0-1 0 0,-1 0 1 0 0,1-1 0 0 0,-1 1-1 0 0,0 0 1 0 0,1 0 0 0 0,-1-1-1 0 0,1 1 1 0 0,-1-1-1 0 0,1 0-34 0 0,-1 0 0 0 0,1 0 0 0 0,0-1 0 0 0,0 1 1 0 0,0 0-1 0 0,0 0 0 0 0,0-1 0 0 0,0 1 0 0 0,1 0 0 0 0,-1 0 0 0 0,0-1 0 0 0,1 1 0 0 0,-1 0 0 0 0,0 0 0 0 0,2-2 0 0 0,0-4-307 0 0,-1-2 81 0 0,2-15-305 0 0,-5 15 370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37:23.867"/>
    </inkml:context>
    <inkml:brush xml:id="br0">
      <inkml:brushProperty name="width" value="0.1" units="cm"/>
      <inkml:brushProperty name="height" value="0.1" units="cm"/>
      <inkml:brushProperty name="color" value="#E71224"/>
    </inkml:brush>
  </inkml:definitions>
  <inkml:trace contextRef="#ctx0" brushRef="#br0">1682 882 11311 0 0,'-13'-5'386'0'0,"-4"0"362"0"0,31-9-1106 0 0,51-30 679 0 0,95-84 0 0 0,-152 120 71 0 0,0 0 1 0 0,0-1 0 0 0,0 0 0 0 0,-1 0-1 0 0,-1-1 1 0 0,11-18 0 0 0,-1-1 105 0 0,-12 24-264 0 0,0-1 0 0 0,0 1 1 0 0,-1-1-1 0 0,0-1 1 0 0,0 1-1 0 0,-1 0 0 0 0,0-1 1 0 0,0 1-1 0 0,0-1 0 0 0,0-7 1 0 0,-2 13-227 0 0,0 0 0 0 0,0 0 0 0 0,0 0 0 0 0,-1 0 0 0 0,1 0 0 0 0,0 0 0 0 0,-1 0 0 0 0,1 0 0 0 0,-1 0 0 0 0,1 0 0 0 0,-1 1 0 0 0,1-1-1 0 0,-1 0 1 0 0,0 0 0 0 0,1 0 0 0 0,-1 1 0 0 0,0-1 0 0 0,0 0 0 0 0,1 1 0 0 0,-1-1 0 0 0,0 0 0 0 0,0 1 0 0 0,-2-1 0 0 0,-28-11 288 0 0,3 2-140 0 0,-23-22 245 0 0,31 18-246 0 0,-27-13 0 0 0,38 23-112 0 0,1 0-1 0 0,-1 1 0 0 0,1 0 1 0 0,-1 1-1 0 0,0 0 0 0 0,0 0 1 0 0,-9 0-1 0 0,6 1 6 0 0,1 0 0 0 0,-1-1 0 0 0,1-1 0 0 0,0 0 0 0 0,-1 0 0 0 0,2-1 0 0 0,-17-8 0 0 0,13 4-3 0 0,1 0 1 0 0,0-1-1 0 0,0 0 0 0 0,1-1 1 0 0,-12-13-1 0 0,13 12-1 0 0,0 0 0 0 0,-1 1 0 0 0,0 0 0 0 0,0 1 0 0 0,-1 1 0 0 0,0 0 0 0 0,-25-11 0 0 0,-63-29 335 0 0,17 7-366 0 0,28 15-4 0 0,-38-14 121 0 0,78 34-49 0 0,-1 1 0 0 0,0 0 1 0 0,-32-3-1 0 0,22 6-50 0 0,1 1 0 0 0,0 1 0 0 0,0 2 0 0 0,-40 7 0 0 0,-14 5 37 0 0,-91 4 0 0 0,129-13-19 0 0,0 1 0 0 0,1 2 1 0 0,-66 23-1 0 0,81-22-49 0 0,1 2 0 0 0,0 1 0 0 0,1 1 0 0 0,0 1 0 0 0,-31 24 0 0 0,39-25 0 0 0,1 1 0 0 0,1 1 0 0 0,0 0 0 0 0,1 1 0 0 0,1 0 0 0 0,0 1 0 0 0,-15 29 0 0 0,24-41 0 0 0,1 1 0 0 0,0 0 0 0 0,0 0 0 0 0,1 0 0 0 0,0 0 0 0 0,-1 12 0 0 0,-1 2 0 0 0,0 3-13 0 0,1-1 0 0 0,2 1 0 0 0,3 40 0 0 0,0 5-7 0 0,-3-60 20 0 0,0 0 0 0 0,0 0 0 0 0,1 0 0 0 0,0 0 0 0 0,0 0 0 0 0,1-1 0 0 0,0 1 0 0 0,0 0 0 0 0,1-1 0 0 0,0 0 0 0 0,4 8 0 0 0,7 6-4 0 0,41 57-67 0 0,-47-69 63 0 0,1 0-1 0 0,-1 0 0 0 0,1-1 0 0 0,1 0 0 0 0,19 12 0 0 0,22 11 9 0 0,-21-12 0 0 0,0-1 0 0 0,58 24 0 0 0,-55-31-5 0 0,1-1 0 0 0,42 6-1 0 0,73 2-42 0 0,121 6 48 0 0,-225-19 0 0 0,48 6 0 0 0,-3 2 0 0 0,-60-8 0 0 0,37 1 0 0 0,-34-5 0 0 0,1-2 0 0 0,-1-1 0 0 0,0-2 0 0 0,1-2 0 0 0,-2 0 0 0 0,38-14 0 0 0,-47 15 29 0 0,0 1 0 0 0,-1 0-1 0 0,1 2 1 0 0,35 1 0 0 0,23-3 27 0 0,-6-4-2014 0 0,-49 2 868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37:41.739"/>
    </inkml:context>
    <inkml:brush xml:id="br0">
      <inkml:brushProperty name="width" value="0.1" units="cm"/>
      <inkml:brushProperty name="height" value="0.1" units="cm"/>
      <inkml:brushProperty name="color" value="#E71224"/>
    </inkml:brush>
  </inkml:definitions>
  <inkml:trace contextRef="#ctx0" brushRef="#br0">1498 1567 8751 0 0,'-2'-3'70'0'0,"0"0"0"0"0,0 0 0 0 0,0 0-1 0 0,0 1 1 0 0,-1-1 0 0 0,1 0-1 0 0,-1 1 1 0 0,0 0 0 0 0,1 0 0 0 0,-1 0-1 0 0,0 0 1 0 0,0 0 0 0 0,-5-2-1 0 0,8 4-67 0 0,0 0 0 0 0,-1 0 0 0 0,1 0-1 0 0,0-1 1 0 0,-1 1 0 0 0,1 0-1 0 0,0 0 1 0 0,-1-1 0 0 0,1 1 0 0 0,0 0-1 0 0,0-1 1 0 0,-1 1 0 0 0,1 0 0 0 0,0-1-1 0 0,0 1 1 0 0,0 0 0 0 0,0-1-1 0 0,-1 1 1 0 0,1 0 0 0 0,0-1 0 0 0,0 1-1 0 0,0-1 1 0 0,0 1 0 0 0,0 0-1 0 0,0-1 1 0 0,0 1 0 0 0,0-1 0 0 0,0 1-1 0 0,0 0 1 0 0,0-1 0 0 0,8-15 122 0 0,-4 11-62 0 0,-1 0-1 0 0,2 1 1 0 0,6-8-1 0 0,1 4 627 0 0,0-1-1 0 0,0 2 1 0 0,1-1-1 0 0,16-6 1 0 0,-21 10-479 0 0,1 0 0 0 0,-1-1 0 0 0,-1 0 1 0 0,1 0-1 0 0,-1-1 0 0 0,11-10 0 0 0,32-45 744 0 0,-10 12-80 0 0,-21 28-364 0 0,23-35-1 0 0,-36 48-441 0 0,-2 0 1 0 0,1 0-1 0 0,-1 0 1 0 0,0-1-1 0 0,-1 1 1 0 0,0-1-1 0 0,0 0 1 0 0,2-14-1 0 0,-5 11 142 0 0,0-1 0 0 0,-1 1-1 0 0,0 0 1 0 0,0 0 0 0 0,-5-14-1 0 0,3 11 49 0 0,1 0-1 0 0,-2-24 1 0 0,8-123-7 0 0,-2 131-177 0 0,-2 0 0 0 0,-2 0 0 0 0,-6-39 0 0 0,4 50-20 0 0,-1 0 0 0 0,0 0 0 0 0,-2 0 0 0 0,0 1 1 0 0,-19-35-1 0 0,-48-57 615 0 0,48 74-539 0 0,25 36-129 0 0,-21-33 0 0 0,-3 2 0 0 0,-50-54 0 0 0,64 78 0 0 0,0 0 0 0 0,-1 1 0 0 0,0 0 0 0 0,0 1 0 0 0,-19-7 0 0 0,10 4 0 0 0,-31-13 0 0 0,-41-20 0 0 0,74 33 6 0 0,1 1 0 0 0,-1 1 0 0 0,-1 0 0 0 0,1 1 0 0 0,-1 1-1 0 0,0 1 1 0 0,-31-2 0 0 0,21 5-2 0 0,-1 1-1 0 0,0 1 0 0 0,0 2 1 0 0,-39 8-1 0 0,-28 11-3 0 0,-173 60 0 0 0,243-71 0 0 0,1-2 0 0 0,1 1 0 0 0,0 2 0 0 0,-35 22 0 0 0,32-14 2 0 0,1 2 0 0 0,-46 46 0 0 0,-37 62-80 0 0,97-109 78 0 0,0 0 0 0 0,1 0 0 0 0,2 1 0 0 0,-15 37 0 0 0,21-44-18 0 0,0 1 0 0 0,0 1 0 0 0,2-1 0 0 0,0 1 0 0 0,1-1 0 0 0,1 1 0 0 0,1 26 0 0 0,38 298-110 0 0,14-108 96 0 0,-34-175 16 0 0,48 106 0 0 0,-43-112 16 0 0,26 48 0 0 0,-38-81 0 0 0,0-1 0 0 0,1-1 0 0 0,17 21 0 0 0,-4-10 0 0 0,-8-8 0 0 0,1 0 0 0 0,1-1 0 0 0,1-1 0 0 0,21 15 0 0 0,32 13 0 0 0,2-3 0 0 0,117 48 0 0 0,-148-74 0 0 0,1-1 0 0 0,48 10 0 0 0,-68-21 0 0 0,1-2 0 0 0,-1 0 0 0 0,1-2 0 0 0,0-1 0 0 0,0-1 0 0 0,-1-1 0 0 0,1-1 0 0 0,28-8 0 0 0,1-5 0 0 0,66-28 0 0 0,-60 20 0 0 0,-30 13 0 0 0,-2-1 0 0 0,1-1 0 0 0,-1-2 0 0 0,44-29 0 0 0,-62 35-1 0 0,66-52-33 0 0,-63 48 27 0 0,-1 1 0 0 0,-1-2-1 0 0,16-21 1 0 0,-24 31 7 0 0,-1 0 0 0 0,0-1 0 0 0,-1 1 0 0 0,1-1 0 0 0,-1 1 0 0 0,0-1 0 0 0,0 0 0 0 0,0 0 0 0 0,-1 0 0 0 0,0 0 0 0 0,0 0 0 0 0,1-8 0 0 0,-3 6-39 0 0,0 12-96 0 0,1-2 39 0 0,0 0 0 0 0,0 0 0 0 0,0 0 0 0 0,0 0 0 0 0,0 0 0 0 0,2 5 0 0 0,6 12-2567 0 0,-1-6-2176 0 0,2 1-965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43:14.588"/>
    </inkml:context>
    <inkml:brush xml:id="br0">
      <inkml:brushProperty name="width" value="0.1" units="cm"/>
      <inkml:brushProperty name="height" value="0.1" units="cm"/>
      <inkml:brushProperty name="color" value="#E71224"/>
    </inkml:brush>
  </inkml:definitions>
  <inkml:trace contextRef="#ctx0" brushRef="#br0">45 14 919 0 0,'-44'-14'6035'0'0,"52"33"-5252"0"0,-2-9-678 0 0,0 0 1 0 0,0 0 0 0 0,1-1 0 0 0,0 1-1 0 0,1-2 1 0 0,17 17 0 0 0,-19-21-56 0 0,1 1 1 0 0,-1-1-1 0 0,1 0 0 0 0,0 0 0 0 0,-1-1 1 0 0,2 0-1 0 0,-1 0 0 0 0,0-1 1 0 0,1 0-1 0 0,-1 0 0 0 0,13 1 1 0 0,-3-2 147 0 0,0-1 1 0 0,0-1-1 0 0,-1 0 0 0 0,1-1 1 0 0,31-9-1 0 0,-32 8 33 0 0,-1 1 0 0 0,1 0 0 0 0,0 1 1 0 0,0 1-1 0 0,-1 0 0 0 0,29 5 0 0 0,-23 0-101 0 0,0 1 0 0 0,-1 1 0 0 0,0 1 0 0 0,0 1 0 0 0,31 19 0 0 0,-20-10-114 0 0,-4-1 8 0 0,2-1 1 0 0,-1-2-1 0 0,2 0 1 0 0,30 8-1 0 0,-23-11-24 0 0,-1 0 0 0 0,38 20 0 0 0,-65-26 64 0 0,1 0 0 0 0,-1 2 0 0 0,-1-1-1 0 0,1 1 1 0 0,-1 0 0 0 0,8 10 0 0 0,-2-2 96 0 0,-2 1 0 0 0,15 24 0 0 0,-7-4-82 0 0,-2 1 0 0 0,15 45 0 0 0,-17-42-55 0 0,-7-16-21 0 0,63 168 71 0 0,-71-187-73 0 0,54 186 354 0 0,-46-155-298 0 0,-3 1-1 0 0,-1 1 1 0 0,0 47-1 0 0,3 67 62 0 0,-8-139-99 0 0,0 0 0 0 0,-2 0 0 0 0,1 0 0 0 0,-2-1 0 0 0,0 1 0 0 0,0-1 0 0 0,-1 1 0 0 0,-7 14 0 0 0,-21 41 516 0 0,-98 226 176 0 0,128-288-708 0 0,-10 28 34 0 0,-10 44 0 0 0,6-33 28 0 0,4-14-10 0 0,-1 0-1 0 0,-1 0 0 0 0,-1-2 1 0 0,-21 30-1 0 0,-11 7 53 0 0,4-6-17 0 0,32-45-44 0 0,-1 0 0 0 0,-1-1 1 0 0,-1 0-1 0 0,-24 19 1 0 0,17-15 36 0 0,-25 28 1 0 0,-51 73 130 0 0,75-88-118 0 0,-28 49-1 0 0,48-77-94 0 0,-50 75 21 0 0,-3 5 86 0 0,51-76-108 0 0,-64 127 242 0 0,60-117-185 0 0,0-1 0 0 0,-19 27-1 0 0,-5 8 194 0 0,-55 94 559 0 0,73-120-723 0 0,-1-2 0 0 0,-2 1 0 0 0,0-2-1 0 0,-31 31 1 0 0,41-46 65 0 0,1 0 0 0 0,-11 15-1 0 0,7-2-1012 0 0,6 2-4291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43:15.955"/>
    </inkml:context>
    <inkml:brush xml:id="br0">
      <inkml:brushProperty name="width" value="0.1" units="cm"/>
      <inkml:brushProperty name="height" value="0.1" units="cm"/>
      <inkml:brushProperty name="color" value="#E71224"/>
    </inkml:brush>
  </inkml:definitions>
  <inkml:trace contextRef="#ctx0" brushRef="#br0">25 110 3511 0 0,'-3'-4'181'0'0,"1"1"-1"0"0,-1 0 0 0 0,1-1 1 0 0,0 0-1 0 0,0 1 0 0 0,0-1 0 0 0,1 0 1 0 0,-1 0-1 0 0,1 0 0 0 0,0 0 1 0 0,-1-7-1 0 0,2 9-46 0 0,-1-1-1 0 0,1 0 1 0 0,0 0 0 0 0,0 1-1 0 0,0-1 1 0 0,0 0 0 0 0,0 0 0 0 0,1 1-1 0 0,-1-1 1 0 0,1 0 0 0 0,0 0-1 0 0,0 1 1 0 0,0-1 0 0 0,0 1 0 0 0,0-1-1 0 0,0 1 1 0 0,1-1 0 0 0,2-3-1 0 0,-3 6-75 0 0,-1-1 0 0 0,1 1 0 0 0,0-1 0 0 0,0 1 0 0 0,-1 0 0 0 0,1-1 0 0 0,0 1 0 0 0,0 0 0 0 0,0 0 0 0 0,0-1 0 0 0,-1 1-1 0 0,1 0 1 0 0,0 0 0 0 0,0 0 0 0 0,0 0 0 0 0,0 0 0 0 0,-1 0 0 0 0,1 0 0 0 0,0 1 0 0 0,0-1 0 0 0,0 0 0 0 0,0 0 0 0 0,-1 1 0 0 0,3 0 0 0 0,20 11 729 0 0,-16-7-635 0 0,118 71 1582 0 0,-97-59-1554 0 0,-1 1 1 0 0,0 1-1 0 0,-2 1 1 0 0,26 27-1 0 0,13 12 336 0 0,14 16-86 0 0,-65-62-361 0 0,-1 1 0 0 0,-1 0 0 0 0,18 31 0 0 0,52 88 88 0 0,-69-114-142 0 0,0 0 0 0 0,-2 1 0 0 0,0 0 0 0 0,10 28 0 0 0,16 89 27 0 0,-33-118-17 0 0,0 36 0 0 0,-1-25 0 0 0,0-1 29 0 0,-1-6 99 0 0,0 1-1 0 0,11 44 1 0 0,4-6 6 0 0,12 44-97 0 0,-20-76-37 0 0,-2 0-1 0 0,3 33 1 0 0,-4-24-35 0 0,-2 0 12 0 0,-1 66 0 0 0,-3-56 61 0 0,-1 7 29 0 0,0-40 10 0 0,2 1 0 0 0,0 0 0 0 0,0 0-1 0 0,2 0 1 0 0,0 0 0 0 0,6 21 0 0 0,21 66 141 0 0,-27-92-210 0 0,-1 0 1 0 0,0-1-1 0 0,-1 1 1 0 0,0 0-1 0 0,-1-1 0 0 0,-1 1 1 0 0,0-1-1 0 0,-3 13 1 0 0,-5 33-111 0 0,6-37-1371 0 0,1-10 565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43:17.129"/>
    </inkml:context>
    <inkml:brush xml:id="br0">
      <inkml:brushProperty name="width" value="0.1" units="cm"/>
      <inkml:brushProperty name="height" value="0.1" units="cm"/>
      <inkml:brushProperty name="color" value="#E71224"/>
    </inkml:brush>
  </inkml:definitions>
  <inkml:trace contextRef="#ctx0" brushRef="#br0">4 9 1375 0 0,'4'-2'425'0'0,"0"1"0"0"0,0-1-1 0 0,0 1 1 0 0,0 0-1 0 0,0 0 1 0 0,0 1-1 0 0,0 0 1 0 0,0-1-1 0 0,6 2 1 0 0,-6-1-328 0 0,1 0 1 0 0,-1 1 0 0 0,0-1 0 0 0,1 1-1 0 0,-1 0 1 0 0,0 1 0 0 0,0-1 0 0 0,0 1-1 0 0,0-1 1 0 0,0 1 0 0 0,0 1 0 0 0,0-1-1 0 0,-1 0 1 0 0,1 1 0 0 0,4 5 0 0 0,3 3 328 0 0,-1 0 1 0 0,0 1 0 0 0,8 15-1 0 0,-1-3 130 0 0,103 125 912 0 0,-103-127-1223 0 0,-1 0 0 0 0,0 1-1 0 0,-2 1 1 0 0,17 38-1 0 0,10 16 256 0 0,-25-50-370 0 0,-2 1 0 0 0,-2 1 0 0 0,0 0 0 0 0,11 49 0 0 0,12 129 843 0 0,-28-104-368 0 0,0-4 48 0 0,-6-79-511 0 0,0-1-1 0 0,-2 0 0 0 0,0 1 1 0 0,-1-1-1 0 0,-9 35 0 0 0,5-30 9 0 0,-2 0-1 0 0,0-1 0 0 0,-2 0 1 0 0,-13 24-1 0 0,10-20-66 0 0,10-20-52 0 0,-1 1 0 0 0,-8 12 0 0 0,-10 15 148 0 0,15-24-104 0 0,1-1 1 0 0,-2 0 0 0 0,1 0 0 0 0,-11 9-1 0 0,-8 13 231 0 0,9-10-145 0 0,-3 3-51 0 0,14-17-85 0 0,-1-1-1 0 0,1 0 0 0 0,-1 0 1 0 0,-13 10-1 0 0,-20 14 170 0 0,-63 46 801 0 0,75-57-797 0 0,21-15-151 0 0,0 0 0 0 0,0-1 0 0 0,-1 0-1 0 0,-15 8 1 0 0,18-10-72 0 0,-1-1-1 0 0,0 2 1 0 0,1-1-1 0 0,0 1 1 0 0,0-1 0 0 0,0 2-1 0 0,0-1 1 0 0,1 0-1 0 0,0 1 1 0 0,-1 0-1 0 0,-3 7 1 0 0,5-6-1024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43:18.683"/>
    </inkml:context>
    <inkml:brush xml:id="br0">
      <inkml:brushProperty name="width" value="0.1" units="cm"/>
      <inkml:brushProperty name="height" value="0.1" units="cm"/>
      <inkml:brushProperty name="color" value="#E71224"/>
    </inkml:brush>
  </inkml:definitions>
  <inkml:trace contextRef="#ctx0" brushRef="#br0">24 0 3679 0 0,'-1'0'74'0'0,"0"0"-1"0"0,0 0 0 0 0,0 0 0 0 0,0 0 0 0 0,0 1 1 0 0,1-1-1 0 0,-1 0 0 0 0,0 0 0 0 0,0 0 0 0 0,0 1 1 0 0,0-1-1 0 0,0 0 0 0 0,1 1 0 0 0,-1-1 1 0 0,0 1-1 0 0,0-1 0 0 0,1 1 0 0 0,-1-1 0 0 0,0 1 1 0 0,1 0-1 0 0,-1-1 0 0 0,1 1 0 0 0,-1 0 0 0 0,0-1 1 0 0,1 1-1 0 0,0 0 0 0 0,-1 0 0 0 0,1-1 0 0 0,-1 1 1 0 0,1 0-1 0 0,0 0 0 0 0,0 0 0 0 0,-1 0 0 0 0,1-1 1 0 0,0 1-1 0 0,0 0 0 0 0,0 0 0 0 0,0 0 0 0 0,0 0 1 0 0,0 0-1 0 0,0 0 0 0 0,1 1 0 0 0,0 5 206 0 0,0-1 0 0 0,1 1 0 0 0,0-1 0 0 0,4 10 0 0 0,2 1 126 0 0,0-1 1 0 0,1-1-1 0 0,1 1 1 0 0,12 14-1 0 0,51 54 1418 0 0,-48-56-1512 0 0,106 100 535 0 0,-25-26-608 0 0,-63-62-74 0 0,1-2 0 0 0,69 44-1 0 0,-38-28 30 0 0,-50-36-118 0 0,-4-4-54 0 0,-1 1 0 0 0,0 1 0 0 0,-2 1-1 0 0,1 1 1 0 0,18 24 0 0 0,114 186 259 0 0,-101-142-224 0 0,-18-31 31 0 0,-2 1 0 0 0,24 60-1 0 0,25 105 478 0 0,-52-147-321 0 0,16 38 113 0 0,-18-50-185 0 0,20 75 1 0 0,-17-49 60 0 0,7 44 224 0 0,-22-78-320 0 0,41 142 104 0 0,-23-87 42 0 0,-26-93-199 0 0,-1 1-1 0 0,2 25 0 0 0,-5-33-34 0 0,-1 0 0 0 0,0 0-1 0 0,-1-1 1 0 0,0 1 0 0 0,0 0 0 0 0,-5 15 0 0 0,-13 28 588 0 0,-36 70 1 0 0,19-46-164 0 0,-45 68 131 0 0,68-124-624 0 0,-21 27-114 0 0,-2 3-2969 0 0,23-30-3292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38:15.722"/>
    </inkml:context>
    <inkml:brush xml:id="br0">
      <inkml:brushProperty name="width" value="0.1" units="cm"/>
      <inkml:brushProperty name="height" value="0.1" units="cm"/>
      <inkml:brushProperty name="color" value="#E71224"/>
    </inkml:brush>
  </inkml:definitions>
  <inkml:trace contextRef="#ctx0" brushRef="#br0">1620 1 3223 0 0,'0'0'7024'0'0,"-4"2"-6240"0"0,-12 9 4386 0 0,12-8-4618 0 0,-11 8 6 0 0,12-9 438 0 0,-1-1-577 0 0,-21 4 465 0 0,9-1-966 0 0,-14 5 2118 0 0,-46 6-1 0 0,-508 105 112 0 0,364-54-2584 0 0,37-11 724 0 0,133-41 512 0 0,-66 9 0 0 0,89-20-787 0 0,1-1 1 0 0,-1-1-1 0 0,0-1 0 0 0,-34-5 0 0 0,60 5-20 0 0,-13-2-120 0 0,1 0-1 0 0,-17-5 1 0 0,26 5-235 0 0,0 1 0 0 0,0-1 1 0 0,-1 0-1 0 0,1-1 0 0 0,0 1 0 0 0,1-1 0 0 0,-1 1 1 0 0,0-1-1 0 0,1 0 0 0 0,-5-6 0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44:41.761"/>
    </inkml:context>
    <inkml:brush xml:id="br0">
      <inkml:brushProperty name="width" value="0.1" units="cm"/>
      <inkml:brushProperty name="height" value="0.1" units="cm"/>
      <inkml:brushProperty name="color" value="#E71224"/>
    </inkml:brush>
  </inkml:definitions>
  <inkml:trace contextRef="#ctx0" brushRef="#br0">35 17 7831 0 0,'-16'-12'737'0'0,"16"12"-709"0"0,-1-1 0 0 0,0 1 0 0 0,1-1 0 0 0,-1 1 0 0 0,0 0 0 0 0,1-1 0 0 0,-1 1 0 0 0,0 0 0 0 0,0-1 0 0 0,1 1 0 0 0,-1 0 0 0 0,0 0 0 0 0,0 0 0 0 0,0 0 0 0 0,1 0 0 0 0,-1 0-1 0 0,0 0 1 0 0,0 0 0 0 0,0 0 0 0 0,-1 0 0 0 0,2 0 43 0 0,0 1-1 0 0,0-1 1 0 0,0 1 0 0 0,-1-1-1 0 0,1 0 1 0 0,0 1-1 0 0,0-1 1 0 0,0 0-1 0 0,0 1 1 0 0,0-1 0 0 0,0 1-1 0 0,0-1 1 0 0,0 0-1 0 0,0 1 1 0 0,0-1-1 0 0,0 1 1 0 0,0-1 0 0 0,0 0-1 0 0,0 1 1 0 0,0-1-1 0 0,1 1 1 0 0,-1-1-1 0 0,0 0 1 0 0,0 1 0 0 0,0-1-1 0 0,1 0 1 0 0,-1 1-1 0 0,0-1 1 0 0,0 0-1 0 0,1 1 1 0 0,-1-1 0 0 0,11 10 18 0 0,0-2 73 0 0,0 1 0 0 0,-1 0 0 0 0,-1 1 0 0 0,18 21-1 0 0,-19-21 78 0 0,17 26 773 0 0,-20-27-727 0 0,2 0 0 0 0,-1 0 0 0 0,9 8 0 0 0,7 6 202 0 0,-10-9-348 0 0,1-2 0 0 0,16 13 0 0 0,-25-22-167 0 0,9 8-219 0 0,0-1 0 0 0,1-1 0 0 0,0 0 0 0 0,0-1 0 0 0,1-1 0 0 0,18 7 0 0 0,-20-12-1226 0 0,-3-1-65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44:42.119"/>
    </inkml:context>
    <inkml:brush xml:id="br0">
      <inkml:brushProperty name="width" value="0.1" units="cm"/>
      <inkml:brushProperty name="height" value="0.1" units="cm"/>
      <inkml:brushProperty name="color" value="#E71224"/>
    </inkml:brush>
  </inkml:definitions>
  <inkml:trace contextRef="#ctx0" brushRef="#br0">512 1 6767 0 0,'-3'1'97'0'0,"1"0"0"0"0,-1 0 0 0 0,0 0 0 0 0,0 0 0 0 0,1 1 0 0 0,-1-1 0 0 0,1 1 0 0 0,-1-1 0 0 0,1 1 0 0 0,0 0 0 0 0,-1 0 0 0 0,1 0 0 0 0,0 1-1 0 0,0-1 1 0 0,1 0 0 0 0,-3 4 0 0 0,-2 5 360 0 0,0 0-1 0 0,-7 18 1 0 0,11-24-412 0 0,-11 26 406 0 0,-55 114 1133 0 0,59-129-1359 0 0,-1-1 0 0 0,0 0 0 0 0,-1-1 0 0 0,-1 0 0 0 0,0-1-1 0 0,-27 23 1 0 0,-144 113 1351 0 0,172-139-1718 0 0,7-6-84 0 0,-1 0 1 0 0,0 0-1 0 0,0 0 0 0 0,0 0 1 0 0,0-1-1 0 0,0 0 0 0 0,-1 0 1 0 0,-7 3-1 0 0,1-5-953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44:42.507"/>
    </inkml:context>
    <inkml:brush xml:id="br0">
      <inkml:brushProperty name="width" value="0.1" units="cm"/>
      <inkml:brushProperty name="height" value="0.1" units="cm"/>
      <inkml:brushProperty name="color" value="#E71224"/>
    </inkml:brush>
  </inkml:definitions>
  <inkml:trace contextRef="#ctx0" brushRef="#br0">53 21 12263 0 0,'-4'-3'110'0'0,"-18"-10"664"0"0,21 12-744 0 0,0 1 0 0 0,0-1-1 0 0,0 1 1 0 0,-1-1-1 0 0,1 1 1 0 0,0-1 0 0 0,-1 1-1 0 0,1 0 1 0 0,0 0-1 0 0,-1 0 1 0 0,1 0 0 0 0,0 0-1 0 0,-1 0 1 0 0,-1 0-1 0 0,2 3 8 0 0,0-1 0 0 0,0 1 0 0 0,0 0-1 0 0,1-1 1 0 0,0 1 0 0 0,-1 5 0 0 0,1-8-39 0 0,0 9 17 0 0,0-1 0 0 0,1 0-1 0 0,-1 0 1 0 0,2 0-1 0 0,-1 0 1 0 0,5 14 0 0 0,22 47 96 0 0,-10-30-85 0 0,-10-18-23 0 0,37 101 92 0 0,-39-101-68 0 0,-1 0 0 0 0,-1 0 0 0 0,-1 0-1 0 0,1 24 1 0 0,-5-10 180 0 0,-1 0-1 0 0,-8 35 1 0 0,4-32-90 0 0,-1 54 0 0 0,9-70-1869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44:42.866"/>
    </inkml:context>
    <inkml:brush xml:id="br0">
      <inkml:brushProperty name="width" value="0.1" units="cm"/>
      <inkml:brushProperty name="height" value="0.1" units="cm"/>
      <inkml:brushProperty name="color" value="#E71224"/>
    </inkml:brush>
  </inkml:definitions>
  <inkml:trace contextRef="#ctx0" brushRef="#br0">28 40 14135 0 0,'-5'-6'102'0'0,"2"3"20"0"0,0 0-1 0 0,0 0 1 0 0,0 0 0 0 0,1-1-1 0 0,0 1 1 0 0,0-1-1 0 0,-3-4 1 0 0,6 7-104 0 0,-1 1 1 0 0,0 0-1 0 0,0 0 0 0 0,1 0 1 0 0,-1 0-1 0 0,0-1 0 0 0,1 1 1 0 0,-1 0-1 0 0,0 0 0 0 0,0 0 1 0 0,1 0-1 0 0,-1 0 0 0 0,0 0 1 0 0,1 0-1 0 0,-1 0 0 0 0,0 0 1 0 0,1 0-1 0 0,-1 0 1 0 0,0 0-1 0 0,1 0 0 0 0,-1 0 1 0 0,0 0-1 0 0,1 0 0 0 0,-1 0 1 0 0,0 0-1 0 0,1 1 0 0 0,-1-1 1 0 0,19 4-77 0 0,-10-2 149 0 0,540 63 3237 0 0,-297-53-3530 0 0,-144-11-4616 0 0,-20-1-1216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45:18.649"/>
    </inkml:context>
    <inkml:brush xml:id="br0">
      <inkml:brushProperty name="width" value="0.1" units="cm"/>
      <inkml:brushProperty name="height" value="0.1" units="cm"/>
      <inkml:brushProperty name="color" value="#E71224"/>
    </inkml:brush>
  </inkml:definitions>
  <inkml:trace contextRef="#ctx0" brushRef="#br0">6152 73 2759 0 0,'-3'0'207'0'0,"-11"2"104"0"0,-11 0 8637 0 0,24-2-8909 0 0,0 0 1 0 0,0 0-1 0 0,0-1 1 0 0,0 1 0 0 0,0 0-1 0 0,0-1 1 0 0,0 1-1 0 0,0 0 1 0 0,0-1 0 0 0,0 1-1 0 0,0-1 1 0 0,-1 0-1 0 0,-4-2 1783 0 0,3 1-1440 0 0,-14-8 1682 0 0,14 8-1500 0 0,-10-8-50 0 0,9 8-24 0 0,-10 1 316 0 0,11 0-647 0 0,0 1 0 0 0,1 0 0 0 0,-1 0 0 0 0,1 0 0 0 0,-1 0 0 0 0,-4 1 0 0 0,-4 2 52 0 0,-1 1 0 0 0,-14 6 0 0 0,-2 3-211 0 0,-1 4 0 0 0,12-7-70 0 0,2 1 529 0 0,-1-1 0 0 0,0-1 1 0 0,0-1-1 0 0,-1-1 0 0 0,-20 7 0 0 0,16-11-206 0 0,-1 0 0 0 0,0-2-1 0 0,1-1 1 0 0,-1-1-1 0 0,-42-6 1 0 0,29 3-46 0 0,-154-13 729 0 0,170 16-936 0 0,-3-2 0 0 0,-4-1 0 0 0,-3-2 0 0 0,-30-11-142 0 0,25 7 27 0 0,0 1 0 0 0,-62-8 0 0 0,-209-5 1274 0 0,276 20-1155 0 0,-138-20 56 0 0,77 8-60 0 0,44 9 51 0 0,31 4-38 0 0,-53-1 114 0 0,-112 9 0 0 0,-65 25 282 0 0,112-13-309 0 0,81-12-37 0 0,10 0 52 0 0,-62 1 0 0 0,77-9-115 0 0,-34-7 0 0 0,-6 1 0 0 0,16 4 32 0 0,0 3 0 0 0,-1 2 0 0 0,-57 11 0 0 0,-4-2 96 0 0,106-9-126 0 0,-52 8 29 0 0,-110 5 0 0 0,54-23 95 0 0,52 2-63 0 0,-118 8 77 0 0,65 2-77 0 0,-57 4 1 0 0,147-8-64 0 0,0 2 0 0 0,-34 7 0 0 0,48-9 0 0 0,0 0 0 0 0,-15-3 0 0 0,-1-3 0 0 0,16 4 0 0 0,0 0 0 0 0,-23 0 0 0 0,-2 0 0 0 0,-95-16 0 0 0,-7 9 0 0 0,112 6 0 0 0,19 1 0 0 0,0 1 0 0 0,0 0 0 0 0,0 1 0 0 0,-1-1 0 0 0,1 2 0 0 0,-15 1 0 0 0,9 1 0 0 0,0-1 0 0 0,1-1 0 0 0,-28 0 0 0 0,-43-9 0 0 0,24 3 0 0 0,-5 0 13 0 0,8-1 25 0 0,1 4 1 0 0,-101 7-1 0 0,63 7-38 0 0,51-9 0 0 0,-73-5 0 0 0,-2-1 0 0 0,44 5 0 0 0,-88 6 0 0 0,8-8-486 0 0,37-2-168 0 0,83 3-1793 0 0,-3-2-6862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45:29.445"/>
    </inkml:context>
    <inkml:brush xml:id="br0">
      <inkml:brushProperty name="width" value="0.1" units="cm"/>
      <inkml:brushProperty name="height" value="0.1" units="cm"/>
      <inkml:brushProperty name="color" value="#E71224"/>
    </inkml:brush>
  </inkml:definitions>
  <inkml:trace contextRef="#ctx0" brushRef="#br0">4571 41 455 0 0,'-4'-2'3827'0'0,"2"0"-3592"0"0,2 1-205 0 0,0 1 0 0 0,0-1 1 0 0,0 1-1 0 0,-1 0 0 0 0,1-1 1 0 0,0 1-1 0 0,0 0 0 0 0,-1-1 0 0 0,1 1 1 0 0,0 0-1 0 0,-1-1 0 0 0,1 1 1 0 0,0 0-1 0 0,-1-1 0 0 0,1 1 1 0 0,0 0-1 0 0,-1 0 0 0 0,1 0 1 0 0,-1-1-1 0 0,1 1 0 0 0,-1 0 1 0 0,1 0-1 0 0,0 0 0 0 0,-1 0 1 0 0,1 0-1 0 0,-1 0 0 0 0,1 0 0 0 0,-1 0 1 0 0,0 0-1 0 0,-1 0 180 0 0,1 1 0 0 0,-1-1 0 0 0,0 1 0 0 0,1-1 0 0 0,-1 0 0 0 0,0 0 0 0 0,1 0 0 0 0,-1 0 0 0 0,0 0-1 0 0,-2-1 1 0 0,2 1 116 0 0,-5 5 938 0 0,-6 8 946 0 0,12-11-1590 0 0,-1 1-336 0 0,-11 22 990 0 0,12-23-916 0 0,-1 0 6 0 0,-9 21 1444 0 0,10-20-1548 0 0,-1-1-4 0 0,-2 5 31 0 0,0-1-1 0 0,-1 0 0 0 0,0 0 1 0 0,-7 6-1 0 0,-1-1 305 0 0,2-1-133 0 0,-1 0-1 0 0,0-1 0 0 0,0-1 0 0 0,0 0 1 0 0,-1-1-1 0 0,-18 8 0 0 0,21-11 28 0 0,-1 0 1 0 0,0-1-1 0 0,-20 3 0 0 0,27-5-376 0 0,-1-1 0 0 0,1 0 1 0 0,-1 0-1 0 0,1 0 0 0 0,0-1 0 0 0,-1 0 0 0 0,1 0 0 0 0,0 0 0 0 0,-1 0 1 0 0,1 0-1 0 0,0-1 0 0 0,-7-4 0 0 0,-1-1 138 0 0,4 2-85 0 0,-2 0-1 0 0,1 0 1 0 0,0 1-1 0 0,-12-4 1 0 0,-3 2 3 0 0,1 0 0 0 0,-1 1 0 0 0,0 2 0 0 0,-1 0 1 0 0,1 2-1 0 0,0 1 0 0 0,-31 3 0 0 0,13 3 65 0 0,30-4-168 0 0,0 0 1 0 0,0 0 0 0 0,0-1 0 0 0,0-1 0 0 0,-1 0 0 0 0,1-1 0 0 0,0 0 0 0 0,-19-4 0 0 0,-5-5 87 0 0,0 2 0 0 0,-67-7-1 0 0,63 12-164 0 0,-7-2 167 0 0,0 2 0 0 0,-78 6-1 0 0,88-1-148 0 0,1-1 0 0 0,-1-1-1 0 0,-47-8 1 0 0,-51 0 285 0 0,-69 14-32 0 0,16-21-256 0 0,68 3 0 0 0,70 7 0 0 0,33 2 0 0 0,0 1 0 0 0,-29 0 0 0 0,27 2 0 0 0,0-1 0 0 0,1-1 0 0 0,0 0 0 0 0,-23-7 0 0 0,-17-2 0 0 0,-30-4 6 0 0,42 6 132 0 0,0 3 1 0 0,-54-2-1 0 0,-137 22-119 0 0,206-12-19 0 0,0-1 0 0 0,0-1 0 0 0,0-2 0 0 0,-36-7 0 0 0,-46-2 77 0 0,19 2-18 0 0,78 7-57 0 0,-19-4 23 0 0,-1 1 0 0 0,0 3 0 0 0,0 0 1 0 0,-45 5-1 0 0,-253 45 39 0 0,254-33-74 0 0,34-6 207 0 0,-1-1 0 0 0,-70 2 0 0 0,-78 2-43 0 0,73-2-89 0 0,109-9-969 0 0,0 1 1 0 0,-20 5-1 0 0,23-3-577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45:39.451"/>
    </inkml:context>
    <inkml:brush xml:id="br0">
      <inkml:brushProperty name="width" value="0.1" units="cm"/>
      <inkml:brushProperty name="height" value="0.1" units="cm"/>
      <inkml:brushProperty name="color" value="#E71224"/>
    </inkml:brush>
  </inkml:definitions>
  <inkml:trace contextRef="#ctx0" brushRef="#br0">2274 1599 1495 0 0,'-4'-18'163'0'0,"4"18"-110"0"0,0-1-1 0 0,0 1 1 0 0,0-1-1 0 0,0 1 1 0 0,0-1-1 0 0,0 1 1 0 0,0-1 0 0 0,0 1-1 0 0,0-1 1 0 0,0 1-1 0 0,-1 0 1 0 0,1-1-1 0 0,0 1 1 0 0,0-1 0 0 0,-1 1-1 0 0,1-1 1 0 0,0 1-1 0 0,0 0 1 0 0,-1-1-1 0 0,1 1 1 0 0,0 0-1 0 0,-1-1 1 0 0,1 1 0 0 0,-1 0-1 0 0,1-1 1 0 0,0 1-1 0 0,-1 0 1 0 0,0 0-1 0 0,0-1 196 0 0,0 1 0 0 0,-1 0 0 0 0,1 0 0 0 0,0-1-1 0 0,-1 1 1 0 0,1 0 0 0 0,0 0 0 0 0,0 1 0 0 0,-1-1-1 0 0,-1 0 1 0 0,-2 2 514 0 0,0-1 0 0 0,1 1 0 0 0,-1 0 0 0 0,-6 3 0 0 0,6-2-418 0 0,1-1 0 0 0,-1 1 0 0 0,0-1 1 0 0,0 0-1 0 0,-6 1 0 0 0,9-2-87 0 0,0-1 1 0 0,0 0-1 0 0,1 1 1 0 0,-1-1-1 0 0,0 0 0 0 0,0 0 1 0 0,0 0-1 0 0,0-1 1 0 0,0 1-1 0 0,0 0 1 0 0,0-1-1 0 0,0 1 1 0 0,1-1-1 0 0,-1 0 0 0 0,0 1 1 0 0,-3-3-1 0 0,4 3-168 0 0,1-1 0 0 0,-1 1 0 0 0,1 0 0 0 0,-1-1 0 0 0,1 1 0 0 0,-1 0 0 0 0,1-1 0 0 0,0 1 0 0 0,-1-1 0 0 0,1 1 0 0 0,-1-1 0 0 0,1 1 1 0 0,0-1-1 0 0,0 1 0 0 0,-1-1 0 0 0,1 1 0 0 0,0-1 0 0 0,0 1 0 0 0,-1-1 0 0 0,1 1 0 0 0,0-1 0 0 0,0 0 0 0 0,0 1 0 0 0,0-1 0 0 0,0 1 0 0 0,0-1 0 0 0,0 0 0 0 0,0 1 0 0 0,0-1 0 0 0,0 1 0 0 0,0-1 0 0 0,0 1 0 0 0,1-1 0 0 0,-1 0 0 0 0,0 1 0 0 0,0-1 0 0 0,1 1 0 0 0,-1-1 0 0 0,0 1 0 0 0,1-1 0 0 0,-1 1 0 0 0,0-1 0 0 0,1 1 0 0 0,-1 0 0 0 0,1-1 0 0 0,0 0 0 0 0,1 0-3 0 0,0-1 0 0 0,1 0 1 0 0,-1 0-1 0 0,0 0 0 0 0,0 0 0 0 0,0-1 0 0 0,0 1 0 0 0,-1 0 0 0 0,1-1 1 0 0,-1 1-1 0 0,1-1 0 0 0,-1 0 0 0 0,0 1 0 0 0,0-1 0 0 0,0 0 0 0 0,0 0 0 0 0,0-5 1 0 0,10-22 770 0 0,-9 27-759 0 0,0 0-1 0 0,0 1 0 0 0,0-1 1 0 0,1 0-1 0 0,-1 1 1 0 0,1-1-1 0 0,0 1 0 0 0,4-3 1 0 0,-4 3-99 0 0,0 0-1 0 0,0-1 1 0 0,0 1 0 0 0,-1 0 0 0 0,1-1 0 0 0,-1 0 0 0 0,0 1 0 0 0,1-1-1 0 0,-1 0 1 0 0,2-4 0 0 0,-1 0 5 0 0,-1 2 5 0 0,0 1-1 0 0,0 0 0 0 0,-1-1 0 0 0,0 1 0 0 0,2-8 0 0 0,17-66 499 0 0,-5 26-216 0 0,-11 26-248 0 0,-2-1 1 0 0,-1-48-1 0 0,0-8 61 0 0,5-123 99 0 0,-7 181-158 0 0,0-16 38 0 0,9-98 41 0 0,-8 127-108 0 0,0 0 0 0 0,-1 0 0 0 0,-1 1 1 0 0,0-1-1 0 0,0 1 0 0 0,-1-1 0 0 0,0 1 0 0 0,-1 0 0 0 0,-1 0 0 0 0,0 0 0 0 0,-7-12 0 0 0,9 17 13 0 0,0-1-1 0 0,1 1 0 0 0,-1 0 0 0 0,2-1 0 0 0,-1 1 0 0 0,0-9 0 0 0,-3-6 18 0 0,-4-22-46 0 0,7 27 0 0 0,-2-1 0 0 0,-9-25 0 0 0,11 36 13 0 0,-1 0 0 0 0,1 0 0 0 0,-1 0 0 0 0,-1 0 0 0 0,1 0 0 0 0,-1 1 0 0 0,0 0 0 0 0,-1-1 0 0 0,1 2 0 0 0,-1-1 0 0 0,0 0 0 0 0,0 1-1 0 0,-11-7 1 0 0,-8-6-12 0 0,11 8 24 0 0,1 1 1 0 0,-1 0-1 0 0,-1 0 1 0 0,-26-10-1 0 0,-110-30 318 0 0,65 26-256 0 0,11 4-34 0 0,-22-4-50 0 0,78 18 5 0 0,-16 2 24 0 0,26 2-27 0 0,1 0 1 0 0,-1-1-1 0 0,-10-2 0 0 0,-72-20 142 0 0,80 21-116 0 0,0 1 0 0 0,0 0 0 0 0,0 1 0 0 0,0 0 0 0 0,-11 1-1 0 0,10 0 0 0 0,0 0 0 0 0,1-1-1 0 0,-1-1 1 0 0,-11-1-1 0 0,17 1-29 0 0,0 1 0 0 0,-1 0 0 0 0,1 0 0 0 0,0 1 0 0 0,0 0 0 0 0,-1 0 0 0 0,1 0 0 0 0,-6 2 0 0 0,4-1 0 0 0,1 0 0 0 0,-1 0 0 0 0,-13 0 0 0 0,-22 5 0 0 0,34-6 10 0 0,1 0 1 0 0,-1 1-1 0 0,1-1 0 0 0,-1 1 1 0 0,1 1-1 0 0,0-1 0 0 0,0 1 0 0 0,-9 6 1 0 0,-23 7 24 0 0,33-13-35 0 0,0 0 0 0 0,-1 0 0 0 0,1 1 0 0 0,-8 6 0 0 0,-8 5 0 0 0,14-11 21 0 0,1 0 1 0 0,-1-1-1 0 0,0 0 0 0 0,0 0 1 0 0,0 0-1 0 0,0-1 0 0 0,-1-1 1 0 0,-13 2-1 0 0,4 1-21 0 0,17-4 2 0 0,-1 0 1 0 0,1 0-1 0 0,0 1 1 0 0,0-1-1 0 0,0 0 0 0 0,0 1 1 0 0,0-1-1 0 0,-1 1 0 0 0,1-1 1 0 0,0 1-1 0 0,0 0 0 0 0,0-1 1 0 0,-1 2-1 0 0,1-1 0 0 0,0 0 1 0 0,1-1-1 0 0,-1 1 0 0 0,0-1 0 0 0,0 1 0 0 0,0 0 1 0 0,0-1-1 0 0,0 0 0 0 0,0 1 0 0 0,0-1 0 0 0,-1 0 1 0 0,1 1-1 0 0,-1-1 0 0 0,-8 4-2 0 0,9-3 0 0 0,0 0 0 0 0,0-1 0 0 0,0 1 0 0 0,0-1 0 0 0,0 1 0 0 0,0-1 0 0 0,0 1 0 0 0,0-1 0 0 0,0 0 0 0 0,-3 1 0 0 0,-50 7 64 0 0,53-8-64 0 0,1 0 0 0 0,0 0 0 0 0,0 0 0 0 0,0 1 0 0 0,0-1 0 0 0,0 0 0 0 0,0 0 0 0 0,0 0 0 0 0,0 0 0 0 0,0 0 0 0 0,0 0 0 0 0,0 0 0 0 0,0 0 0 0 0,0 1 0 0 0,0-1 0 0 0,1 0 0 0 0,-1 0 0 0 0,0 0 0 0 0,0 0 0 0 0,0 0 0 0 0,0 0 0 0 0,0 0 0 0 0,0 0 0 0 0,0 0 0 0 0,0 0 0 0 0,0 0 0 0 0,1 0 0 0 0,-1 0 0 0 0,0 0 0 0 0,0 0 0 0 0,0 1 0 0 0,0-1 0 0 0,0 0 0 0 0,0 0 0 0 0,0 0 0 0 0,0 0 0 0 0,1 0 0 0 0,-1 0 0 0 0,0 0 0 0 0,0 0 0 0 0,0-1 0 0 0,0 1 0 0 0,0 0 0 0 0,0 0 0 0 0,0 0 0 0 0,0 0 0 0 0,1 0 0 0 0,-1 0 0 0 0,0 0 0 0 0,0 0 0 0 0,0 0 0 0 0,5 0 0 0 0,-19 8 0 0 0,-16 4 98 0 0,22-9-92 0 0,0 0 0 0 0,0 1 0 0 0,1 0 0 0 0,-9 5 0 0 0,11-4-5 0 0,0-1-1 0 0,0 1 0 0 0,1 0 1 0 0,0 1-1 0 0,0-1 1 0 0,1 1-1 0 0,-1-1 1 0 0,1 1-1 0 0,-4 12 1 0 0,-13 19-70 0 0,13-26 48 0 0,-1-1-1 0 0,-17 17 1 0 0,19-21 21 0 0,0-1 0 0 0,0-1 0 0 0,0 1 0 0 0,-1-1 0 0 0,-10 6 0 0 0,8-4 0 0 0,8-5 0 0 0,0 0 0 0 0,-1 0 0 0 0,1 0 0 0 0,-1 0 0 0 0,0-1 0 0 0,1 1 0 0 0,-1 0 0 0 0,0-1 0 0 0,-1 1 0 0 0,-11 3 0 0 0,1 1 0 0 0,0 0 0 0 0,0 0 0 0 0,-13 9 0 0 0,11-7 0 0 0,5-2-6 0 0,2-1 20 0 0,0 0 0 0 0,0 0 0 0 0,1 0 0 0 0,-13 11 0 0 0,17-10-21 0 0,13-8-46 0 0,-9 2 49 0 0,23-10 4 0 0,-20 10 3 0 0,-6 4-10 0 0,-6 5 64 0 0,-10 0 7 0 0,-16 10 75 0 0,31-16-139 0 0,0 0 0 0 0,0 0 0 0 0,0 0 0 0 0,0 1 0 0 0,0 0 0 0 0,0-1 0 0 0,-2 6 0 0 0,4-7 0 0 0,-3 7 0 0 0,4-8 0 0 0,0 0 0 0 0,-1 0 0 0 0,1 0 0 0 0,0 1 0 0 0,0-1 0 0 0,0 0 0 0 0,0 0 0 0 0,0 0 0 0 0,1 1 0 0 0,-1-1 0 0 0,0 0 0 0 0,0 0 0 0 0,0 0 0 0 0,0 0 0 0 0,0 1 0 0 0,0-1 0 0 0,0 0 0 0 0,0 0 0 0 0,0 0 0 0 0,0 0 0 0 0,0 0 0 0 0,1 1 0 0 0,-1-1 0 0 0,0 0 0 0 0,0 0 0 0 0,0 0 0 0 0,0 0 0 0 0,0 0 0 0 0,0 0 0 0 0,1 0 0 0 0,-1 0 0 0 0,0 0 0 0 0,0 1 0 0 0,0-1 0 0 0,0 0 0 0 0,1 0 0 0 0,-1 0 0 0 0,0 0 0 0 0,0 0 0 0 0,0 0 0 0 0,0 0 0 0 0,1 0 0 0 0,-1 0 0 0 0,0 0 0 0 0,0 0 0 0 0,0 0 0 0 0,1 0 0 0 0,-1-1 0 0 0,8 2-26 0 0,-1 0 1 0 0,1 0-1 0 0,-1 1 1 0 0,9 2-1 0 0,-15-4 23 0 0,0 0-1 0 0,0 1 1 0 0,-1-1 0 0 0,1 0-1 0 0,0 1 1 0 0,0-1 0 0 0,0 1-1 0 0,-1-1 1 0 0,1 1-1 0 0,0 0 1 0 0,-1-1 0 0 0,1 1-1 0 0,0 0 1 0 0,-1-1 0 0 0,1 1-1 0 0,-1 0 1 0 0,1 0-1 0 0,0 0 1 0 0,-22 5 3 0 0,15-6 60 0 0,4 0-55 0 0,0 0 0 0 0,0 0 1 0 0,0 0-1 0 0,0 0 0 0 0,0 0 0 0 0,0 1 1 0 0,0-1-1 0 0,0 0 0 0 0,0 1 0 0 0,-3 1 0 0 0,5-2-3 0 0,0 0-1 0 0,-1 0 0 0 0,1 0 0 0 0,0 0 1 0 0,0 0-1 0 0,0 0 0 0 0,0 0 1 0 0,0 0-1 0 0,-1 0 0 0 0,1 0 0 0 0,0 0 1 0 0,0 0-1 0 0,0 0 0 0 0,0 0 0 0 0,0 0 1 0 0,-1 0-1 0 0,1 0 0 0 0,0 0 1 0 0,0 0-1 0 0,0 0 0 0 0,0 0 0 0 0,0 0 1 0 0,-1 0-1 0 0,1 0 0 0 0,0 0 0 0 0,0 0 1 0 0,0-1-1 0 0,0 1 0 0 0,0 0 1 0 0,0 0-1 0 0,0 0 0 0 0,0 0 0 0 0,-1 0 1 0 0,1 0-1 0 0,0 0 0 0 0,0-1 0 0 0,0 1 1 0 0,0 0-1 0 0,-3-2 24 0 0,3 2-23 0 0,0 0 1 0 0,0 0-1 0 0,0 0 0 0 0,0 0 1 0 0,0 0-1 0 0,0 0 0 0 0,0 0 1 0 0,0 0-1 0 0,0-1 0 0 0,0 1 1 0 0,0 0-1 0 0,0 0 0 0 0,0 0 1 0 0,0 0-1 0 0,0 0 0 0 0,0 0 1 0 0,0 0-1 0 0,0 0 0 0 0,0 0 1 0 0,0 0-1 0 0,0 0 0 0 0,0 0 1 0 0,0 0-1 0 0,0 0 0 0 0,0 0 1 0 0,0-1-1 0 0,-1 1 0 0 0,1 0 1 0 0,0 0-1 0 0,0 0 0 0 0,0 0 1 0 0,0 0-1 0 0,0 0 0 0 0,0 0 1 0 0,0 0-1 0 0,0 0 0 0 0,0 0 0 0 0,0 0 1 0 0,0 0-1 0 0,0 0 0 0 0,0 0 1 0 0,0 0-1 0 0,0 0 0 0 0,0 0 1 0 0,-1 0-1 0 0,1 0 0 0 0,0 0 1 0 0,0 0-1 0 0,0 0 0 0 0,0 0 1 0 0,0 0-1 0 0,0 0 0 0 0,0 0 1 0 0,0 0-1 0 0,4-6 126 0 0,-3 5-128 0 0,0 0 0 0 0,1 0 0 0 0,-1 1 0 0 0,1-1 0 0 0,-1 0 0 0 0,1 0 0 0 0,-1 1 0 0 0,1-1 0 0 0,-1 1 0 0 0,1-1 0 0 0,-1 1 0 0 0,1 0 0 0 0,0 0 0 0 0,-1-1 0 0 0,1 1 0 0 0,-1 0 0 0 0,4 1 0 0 0,-1-1 0 0 0,-5 0 0 0 0,1 0 0 0 0,0 0 0 0 0,0 0 0 0 0,-1 1 0 0 0,1-1 0 0 0,0 0 0 0 0,0 0 0 0 0,0 0 0 0 0,-1 1 0 0 0,1-1 0 0 0,0 0 0 0 0,0 0 0 0 0,0 1 0 0 0,0-1 0 0 0,-1 0 0 0 0,1 0 0 0 0,0 1 0 0 0,0-1 0 0 0,0 0 0 0 0,0 1 0 0 0,0-1 0 0 0,0 0 0 0 0,0 1 0 0 0,0-1 0 0 0,0 0 0 0 0,0 0 0 0 0,0 1 0 0 0,0-1 0 0 0,0 0 0 0 0,0 1 0 0 0,0-1 0 0 0,0 0 0 0 0,0 1 0 0 0,0-1 0 0 0,0 0 0 0 0,1 0 0 0 0,-1 1 0 0 0,0-1 0 0 0,0 0 0 0 0,0 0 0 0 0,0 1 0 0 0,1-1 0 0 0,-1 0 0 0 0,0 0 0 0 0,0 0 0 0 0,1 1 0 0 0,-1-1 0 0 0,0 0 0 0 0,0 0 0 0 0,1 0 0 0 0,-1 0 0 0 0,0 1 0 0 0,0-1 0 0 0,1 0 0 0 0,-1 0 0 0 0,0 0 0 0 0,1 0 0 0 0,-1 0 0 0 0,0 0 0 0 0,0 0 0 0 0,1 0 0 0 0,-1 0 0 0 0,0 0 0 0 0,1 0 0 0 0,-1 0 0 0 0,0 0 0 0 0,1 0 0 0 0,-1 0 0 0 0,1-1 0 0 0,-2 2 0 0 0,1-1 0 0 0,-1 0 0 0 0,1 1 0 0 0,-1-1 0 0 0,1 1 0 0 0,-1-1 0 0 0,1 1 0 0 0,-1-1 0 0 0,1 1 0 0 0,0-1 0 0 0,-1 1 0 0 0,1-1 0 0 0,0 1 0 0 0,0-1 0 0 0,-1 1 0 0 0,1 0 0 0 0,0-1 0 0 0,0 1 0 0 0,0-1 0 0 0,0 1 0 0 0,-1 0 0 0 0,1-1 0 0 0,0 1 0 0 0,0 0 0 0 0,0-1 0 0 0,1 1 0 0 0,-1 0 0 0 0,0-1 0 0 0,0 1 0 0 0,0-1 0 0 0,0 1 0 0 0,0 0 0 0 0,1-1 0 0 0,-1 1 0 0 0,0-1 0 0 0,1 1 0 0 0,-1-1 0 0 0,1 1 0 0 0,14 11-124 0 0,-13-10 96 0 0,1-1 0 0 0,-1 1 1 0 0,0-1-1 0 0,0 1 1 0 0,0 0-1 0 0,0 0 0 0 0,0 0 1 0 0,0 0-1 0 0,0 0 1 0 0,1 4-1 0 0,-3-5 25 0 0,0-1 0 0 0,0 1 0 0 0,0-1 0 0 0,0 1 0 0 0,-1 0 0 0 0,1-1 0 0 0,0 1 0 0 0,0-1 0 0 0,-1 1 0 0 0,1-1 0 0 0,0 0 0 0 0,0 1 0 0 0,-1-1 0 0 0,1 1 0 0 0,-1-1 0 0 0,1 1 0 0 0,0-1 0 0 0,-1 0 0 0 0,1 1 0 0 0,-1-1 0 0 0,1 0 0 0 0,-1 0 0 0 0,1 1 0 0 0,-2-1 0 0 0,-18 11-54 0 0,18-10 57 0 0,2-2 0 0 0,3-1-9 0 0,1 0 0 0 0,0 0 0 0 0,-1 0 0 0 0,1 0-1 0 0,0 0 1 0 0,7-1 0 0 0,-13 2 25 0 0,-1 1 0 0 0,1-1 1 0 0,0 0-1 0 0,-1 0 0 0 0,1 0 0 0 0,0 0 1 0 0,0 0-1 0 0,-1 0 0 0 0,1-1 0 0 0,0 1 0 0 0,0-1 1 0 0,-2-1-1 0 0,0-2 90 0 0,5 6 33 0 0,-6 8-139 0 0,4-8-1 0 0,-1 0-1 0 0,1 0 1 0 0,0 0-1 0 0,0 0 0 0 0,1 0 1 0 0,-1 1-1 0 0,0-1 1 0 0,0 0-1 0 0,0 0 1 0 0,1 1-1 0 0,-1-1 1 0 0,1 0-1 0 0,-1 1 1 0 0,1-1-1 0 0,0 1 1 0 0,-1-1-1 0 0,1 1 1 0 0,0-1-1 0 0,0 1 1 0 0,0 1-1 0 0,0-1 0 0 0,0 0 0 0 0,0 0 0 0 0,0 0 1 0 0,0 0-1 0 0,0 0 0 0 0,1 0 0 0 0,-1 0 0 0 0,1 0 0 0 0,-1 0 0 0 0,1 0 0 0 0,0 0 0 0 0,0 0 1 0 0,0 0-1 0 0,0 0 0 0 0,0 0 0 0 0,2 1 0 0 0,7 2-59 0 0,-9-5 54 0 0,1 1 0 0 0,-1-1 0 0 0,0 0 1 0 0,0 1-1 0 0,0-1 0 0 0,0 1 0 0 0,0-1 0 0 0,0 1 1 0 0,0 0-1 0 0,2 1 0 0 0,-2 0 7 0 0,-2-1 0 0 0,1 0 0 0 0,-1-1 0 0 0,0 1 0 0 0,1 0 0 0 0,-1-1 0 0 0,0 1 0 0 0,0 0 0 0 0,0-1 0 0 0,1 1 0 0 0,-1-1 0 0 0,0 1 0 0 0,0-1 0 0 0,0 0 0 0 0,0 1 0 0 0,-2-1 0 0 0,1 1 0 0 0,-27 19 0 0 0,24-18 0 0 0,0 0 0 0 0,0 1 0 0 0,1 0 0 0 0,-1-1 0 0 0,0 1 0 0 0,-5 6 0 0 0,8-7 4 0 0,0 0-1 0 0,-1 0 1 0 0,1 0 0 0 0,0 0-1 0 0,-1-1 1 0 0,0 1-1 0 0,1-1 1 0 0,-1 0 0 0 0,0 1-1 0 0,1-1 1 0 0,-1 0-1 0 0,0-1 1 0 0,-6 2 0 0 0,-11 3 9 0 0,16-3-17 0 0,3-1 11 0 0,-1 0-1 0 0,1-1 1 0 0,0 1 0 0 0,-1 0 0 0 0,1-1 0 0 0,0 1 0 0 0,-1-1-1 0 0,1 0 1 0 0,-1 1 0 0 0,1-1 0 0 0,-1 0 0 0 0,1 0-1 0 0,-1 0 1 0 0,1 0 0 0 0,-1 0 0 0 0,1 0 0 0 0,-1 0-1 0 0,1-1 1 0 0,-1 1 0 0 0,-1-1 0 0 0,2 1-2 0 0,0 0 0 0 0,0 0 0 0 0,0 0 1 0 0,0 0-1 0 0,-1 0 0 0 0,1 0 0 0 0,0 0 1 0 0,0 0-1 0 0,0 1 0 0 0,0-1 0 0 0,0 1 1 0 0,0-1-1 0 0,0 0 0 0 0,0 1 0 0 0,0 0 1 0 0,0-1-1 0 0,-1 2 0 0 0,-6 1 18 0 0,-4 0-10 0 0,0-2 0 0 0,-17 2 0 0 0,-11 0 12 0 0,30-2-13 0 0,0 0-1 0 0,0-1 1 0 0,-11 0-1 0 0,-10-1 7 0 0,29 0-18 0 0,2 1-1 0 0,0 0 0 0 0,0 0 1 0 0,0 0-1 0 0,0-1 0 0 0,0 1 0 0 0,0 0 0 0 0,0 0 0 0 0,0 0 0 0 0,1 0 1 0 0,-1-1-1 0 0,0 1 0 0 0,0 0 0 0 0,0 0 0 0 0,0 0 0 0 0,0 0 1 0 0,0-1-1 0 0,0 1 0 0 0,0 0 0 0 0,0 0 0 0 0,1 0 0 0 0,-1 0 1 0 0,0 0-1 0 0,0 0 0 0 0,0-1 0 0 0,0 1 0 0 0,0 0 0 0 0,1 0 1 0 0,-1 0-1 0 0,0 0 0 0 0,0 0 0 0 0,0 0 0 0 0,1 0 0 0 0,-1 0 0 0 0,0 0 1 0 0,0 0-1 0 0,0 0 0 0 0,1 0 0 0 0,4-2-31 0 0,0-1-318 0 0,1 0 0 0 0,0 0-1 0 0,-1-1 1 0 0,0 0 0 0 0,0 0 0 0 0,0 0-1 0 0,0 0 1 0 0,0-1 0 0 0,6-9-1 0 0,5-7-1210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45:50.074"/>
    </inkml:context>
    <inkml:brush xml:id="br0">
      <inkml:brushProperty name="width" value="0.1" units="cm"/>
      <inkml:brushProperty name="height" value="0.1" units="cm"/>
      <inkml:brushProperty name="color" value="#E71224"/>
    </inkml:brush>
  </inkml:definitions>
  <inkml:trace contextRef="#ctx0" brushRef="#br0">5954 219 3423 0 0,'0'0'684'0'0,"10"-5"-582"0"0,28-12 8 0 0,-35 16-93 0 0,-1 1-1 0 0,0-1 1 0 0,0 0-1 0 0,1 0 1 0 0,-1 0 0 0 0,0-1-1 0 0,0 1 1 0 0,0 0-1 0 0,0-1 1 0 0,0 0-1 0 0,3-3 1 0 0,-1 0 39 0 0,1 2 216 0 0,-1-1 59 0 0,15-12 11 0 0,-14 12 529 0 0,-1 0-316 0 0,13-10 11 0 0,-12 10 857 0 0,-3 1-1014 0 0,6-11-7 0 0,-6 11 332 0 0,-6 0-68 0 0,3 3-558 0 0,1-1 0 0 0,-1 1 0 0 0,1-1 1 0 0,-1 1-1 0 0,1 0 0 0 0,-1-1 0 0 0,0 1 0 0 0,1 0 0 0 0,-1-1 1 0 0,0 1-1 0 0,1 0 0 0 0,-1 0 0 0 0,0-1 0 0 0,0 1 0 0 0,-2 0 258 0 0,0 1 0 0 0,0-1-1 0 0,0 1 1 0 0,-1-1 0 0 0,1 1-1 0 0,1 0 1 0 0,-1 0-1 0 0,-6 3 1 0 0,-4 2 1519 0 0,9-4-1819 0 0,1-1 0 0 0,-1 0 0 0 0,1 0 0 0 0,-1 0-1 0 0,1-1 1 0 0,-1 1 0 0 0,0-1 0 0 0,1 0 0 0 0,-1 0 0 0 0,0 0-1 0 0,1 0 1 0 0,-1-1 0 0 0,0 0 0 0 0,1 1 0 0 0,-1-1 0 0 0,1-1 0 0 0,-1 1-1 0 0,1 0 1 0 0,0-1 0 0 0,-6-3 0 0 0,3 2 36 0 0,-12-7 104 0 0,0 2-1 0 0,-1-1 0 0 0,-1 2 1 0 0,-31-7-1 0 0,-126-11 1971 0 0,78 12-1566 0 0,15 2-84 0 0,70 10-508 0 0,-4-1 14 0 0,0 1-1 0 0,-20 1 0 0 0,-101 4 658 0 0,-35 2-591 0 0,132-4-60 0 0,15-2 51 0 0,-33 6 0 0 0,22-2-85 0 0,0-2-1 0 0,0-1 1 0 0,-45-6 0 0 0,46 3 5 0 0,4 1 68 0 0,0 1 0 0 0,0 2 1 0 0,0 1-1 0 0,0 1 0 0 0,0 2 1 0 0,-56 18-1 0 0,-10 3-80 0 0,46-14 59 0 0,-67 11 33 0 0,109-22-92 0 0,-36 6 125 0 0,-95 4 1 0 0,52-5-126 0 0,-2 0 17 0 0,52-6 10 0 0,-37-2 5 0 0,42 0-29 0 0,-30-4 0 0 0,22-1 32 0 0,-59 0 0 0 0,-125 8-32 0 0,209-2 0 0 0,0 1 0 0 0,0 1 0 0 0,0 0 0 0 0,-30 9 0 0 0,15-5-2 0 0,3-2 15 0 0,-69 3 157 0 0,93-6-158 0 0,1-1-1 0 0,-1 1 0 0 0,1-2 0 0 0,-1 1 0 0 0,1 0 0 0 0,-8-3 0 0 0,9 2-14 0 0,-11-1 17 0 0,8 2 21 0 0,-14 2-20 0 0,-32 4 55 0 0,40-3-36 0 0,-1-1 0 0 0,1-1 1 0 0,-1 0-1 0 0,0-1 0 0 0,0 0 0 0 0,-16-3 0 0 0,14 0-7 0 0,-29-1-1 0 0,2 1-4 0 0,11-1 82 0 0,-41-1 0 0 0,57 5-62 0 0,0 1-1 0 0,1 1 1 0 0,-1 0-1 0 0,-26 7 1 0 0,24-3-42 0 0,-76 26 0 0 0,86-29 9 0 0,0 0-1 0 0,0-1 1 0 0,0 0-1 0 0,0 0 1 0 0,-12 0 0 0 0,-20 4 3 0 0,27-3 1 0 0,8-2 0 0 0,0 0-1 0 0,-1-1 0 0 0,1 1 0 0 0,-10-1 1 0 0,-136 3 232 0 0,33 1-233 0 0,-52 3 368 0 0,117-4-345 0 0,-100 5-102 0 0,101-5 67 0 0,1 3 0 0 0,-60 14 0 0 0,77-13 72 0 0,-1-3 0 0 0,0-1 0 0 0,0-1 0 0 0,-47-4 0 0 0,8 0 5 0 0,-222-9 133 0 0,275 10-193 0 0,-30-2 21 0 0,-107-2 105 0 0,69 2-13 0 0,19 0-4 0 0,-73 1-51 0 0,140 2-93 0 0,-5 1-1110 0 0,0-2 0 0 0,0 1 0 0 0,-13-3 0 0 0,19 2 704 0 0,0 1 1 0 0,-1-1 0 0 0,1 0-1 0 0,0 0 1 0 0,0 0-1 0 0,0 0 1 0 0,0-1-1 0 0,0 1 1 0 0,0 0-1 0 0,0-1 1 0 0,0 0-1 0 0,0 1 1 0 0,1-1-1 0 0,-1 0 1 0 0,1 0-1 0 0,-2-2 1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46:01.053"/>
    </inkml:context>
    <inkml:brush xml:id="br0">
      <inkml:brushProperty name="width" value="0.1" units="cm"/>
      <inkml:brushProperty name="height" value="0.1" units="cm"/>
      <inkml:brushProperty name="color" value="#E71224"/>
    </inkml:brush>
  </inkml:definitions>
  <inkml:trace contextRef="#ctx0" brushRef="#br0">4313 393 455 0 0,'-5'-2'126'0'0,"-1"-1"-1"0"0,1-1 0 0 0,1 1 1 0 0,-1-1-1 0 0,-7-9 2803 0 0,11 10-2775 0 0,-1 1 0 0 0,1-1-1 0 0,0 0 1 0 0,1 0 0 0 0,-1 0 0 0 0,0-2-1 0 0,1 1-98 0 0,-14 6 854 0 0,8-2-336 0 0,2 0-83 0 0,0 0-1 0 0,-1 0 0 0 0,1 0 1 0 0,0-1-1 0 0,0 0 0 0 0,-1 1 1 0 0,1-2-1 0 0,0 1 0 0 0,-6-2 1 0 0,-1-3 499 0 0,7 5-495 0 0,0-1 0 0 0,-1-1-1 0 0,1 1 1 0 0,0-1 0 0 0,0 1-1 0 0,-4-5 1 0 0,2 2-238 0 0,0-1 1 0 0,0 2-1 0 0,0-1 0 0 0,-1 1 1 0 0,1 0-1 0 0,-1 0 1 0 0,0 0-1 0 0,-1 1 0 0 0,1 1 1 0 0,-8-3-1 0 0,-11-2 139 0 0,16 5-160 0 0,0-1 1 0 0,-16-1 0 0 0,-24 4 23 0 0,37 1-180 0 0,-1-1-1 0 0,1-1 1 0 0,-1 0 0 0 0,-18-4-1 0 0,-48-7-77 0 0,-1-10 730 0 0,59 15-365 0 0,0 1 1 0 0,0 1-1 0 0,0 1 1 0 0,-40-2-1 0 0,-298-2 599 0 0,281 5-548 0 0,-99-16-1 0 0,141 12-346 0 0,-63-21 1 0 0,5 1 2 0 0,63 20-25 0 0,-1 0 0 0 0,1 3 1 0 0,-40-2-1 0 0,-34 2-47 0 0,-33-6 364 0 0,87 5-264 0 0,-30-8 85 0 0,24 1-55 0 0,41 8-53 0 0,-1 0 0 0 0,0 1 1 0 0,-26-1-1 0 0,-11 3 173 0 0,0 3 0 0 0,-58 10-1 0 0,67-3-24 0 0,1 3 0 0 0,-79 29 0 0 0,119-39-363 0 0,3-1-70 0 0,0-1 1 0 0,1 1-1 0 0,-1 0 0 0 0,0 0 0 0 0,1 0 0 0 0,-1 0 1 0 0,0 0-1 0 0,-2 2 0 0 0,2-2 81 0 0,-1 0-1 0 0,0 0 1 0 0,1-1 0 0 0,-1 1-1 0 0,0-1 1 0 0,0 0-1 0 0,1 0 1 0 0,-1 0 0 0 0,0 0-1 0 0,0 0 1 0 0,-4-1 0 0 0,2 0 62 0 0,-24 0 157 0 0,0 2 1 0 0,-39 4-1 0 0,35-1 152 0 0,4 0-29 0 0,0 1 0 0 0,-49 15 0 0 0,52-13-74 0 0,-38 4 0 0 0,3-1-1555 0 0,-21 1 3512 0 0,38-6-1989 0 0,-39 7 94 0 0,-133 14 205 0 0,88-11-42 0 0,-28 2 41 0 0,127-16-321 0 0,0-1 0 0 0,0-1 0 0 0,-40-7 0 0 0,52 5-58 0 0,-66-15 177 0 0,73 15-217 0 0,0 0 1 0 0,1-1-1 0 0,0 0 1 0 0,-1 0-1 0 0,2-1 1 0 0,-11-7-1 0 0,17 11-90 0 0,1 0 0 0 0,0 0 0 0 0,-1 0 0 0 0,1 0 0 0 0,0-1 0 0 0,0 1 0 0 0,0 0 0 0 0,0-1 1 0 0,0 1-1 0 0,1 0 0 0 0,-1-1 0 0 0,0 1 0 0 0,1-1 0 0 0,-2-3 0 0 0,2-14-7717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46:11.714"/>
    </inkml:context>
    <inkml:brush xml:id="br0">
      <inkml:brushProperty name="width" value="0.1" units="cm"/>
      <inkml:brushProperty name="height" value="0.1" units="cm"/>
      <inkml:brushProperty name="color" value="#E71224"/>
    </inkml:brush>
  </inkml:definitions>
  <inkml:trace contextRef="#ctx0" brushRef="#br0">3912 126 1439 0 0,'-1'0'7'0'0,"1"0"0"0"0,-1-1 0 0 0,1 1-1 0 0,0-1 1 0 0,-1 0 0 0 0,1 1 0 0 0,0-1-1 0 0,-1 1 1 0 0,1-1 0 0 0,0 1-1 0 0,0-1 1 0 0,0 0 0 0 0,0 1 0 0 0,0-1-1 0 0,-1 0 1 0 0,1 1 0 0 0,0-1-1 0 0,0 1 1 0 0,0-1 0 0 0,1 0 0 0 0,-1 1-1 0 0,0-1 1 0 0,0 0 0 0 0,0 0-1 0 0,1-1 123 0 0,0-1-1 0 0,1 1 1 0 0,-1 0-1 0 0,0 0 1 0 0,0 0-1 0 0,4-3 1 0 0,2-3 383 0 0,1 1 1 0 0,9-7-1 0 0,-16 13-510 0 0,9-6 341 0 0,-8 7-255 0 0,0-1 1 0 0,-1 0 0 0 0,1 0-1 0 0,-1 0 1 0 0,1 0-1 0 0,-1 0 1 0 0,1 0 0 0 0,-1 0-1 0 0,0 0 1 0 0,0 0-1 0 0,1-1 1 0 0,-1 1-1 0 0,0-1 1 0 0,0 1 0 0 0,0-1-1 0 0,0 1 1 0 0,0-3-1 0 0,-1 3-3 0 0,-1 0-1 0 0,1 0 0 0 0,0 0 0 0 0,-1 1 0 0 0,0-1 0 0 0,1 0 0 0 0,-1 0 0 0 0,1 1 0 0 0,-1-1 1 0 0,0 0-1 0 0,0 1 0 0 0,1-1 0 0 0,-1 1 0 0 0,0-1 0 0 0,0 1 0 0 0,0-1 0 0 0,-1 1 0 0 0,-17-8 1157 0 0,8 4-309 0 0,-1 1 0 0 0,0 1 0 0 0,0 0-1 0 0,0 1 1 0 0,0 0 0 0 0,-16 2 0 0 0,19-1-298 0 0,-18 5-200 0 0,9 0-382 0 0,-121 11 3101 0 0,80-1-2050 0 0,-52 2-127 0 0,37-7-422 0 0,-11 4-182 0 0,-49 7 232 0 0,93-18-407 0 0,0-1-1 0 0,1-3 1 0 0,-1-1-1 0 0,-41-7 1 0 0,-18 5 368 0 0,89 4-537 0 0,-10 0-16 0 0,-1 0-11 0 0,1 0 0 0 0,-1-2 0 0 0,-24-4 0 0 0,17 1 58 0 0,-40-1-1 0 0,47 5-47 0 0,-104-2 137 0 0,27 2-3 0 0,-81-15 322 0 0,118 8-459 0 0,-83 0 0 0 0,-213 4-8 0 0,292 8 0 0 0,45-2 0 0 0,0-1 0 0 0,-39-2 0 0 0,24-2 36 0 0,1 2 0 0 0,-51 6-1 0 0,66-4-25 0 0,-66 11 65 0 0,52-9-75 0 0,-92 4 0 0 0,58-2 0 0 0,48-2 0 0 0,0-2 0 0 0,-25 0 0 0 0,-71-5 0 0 0,11 1 117 0 0,33 0 260 0 0,-1 2 0 0 0,-125 15 0 0 0,158-9-452 0 0,0-2 0 0 0,0-1-1 0 0,0-3 1 0 0,-49-6 0 0 0,48-4-2590 0 0,18 5 1074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38:16.772"/>
    </inkml:context>
    <inkml:brush xml:id="br0">
      <inkml:brushProperty name="width" value="0.1" units="cm"/>
      <inkml:brushProperty name="height" value="0.1" units="cm"/>
      <inkml:brushProperty name="color" value="#E71224"/>
    </inkml:brush>
  </inkml:definitions>
  <inkml:trace contextRef="#ctx0" brushRef="#br0">36 50 7831 0 0,'-6'-4'344'0'0,"0"0"72"0"0,-1 0-328 0 0,1 0-88 0 0,2 2 0 0 0,2 2 0 0 0,0-6-1192 0 0,0-2 400 0 0,2 0 448 0 0,2-2 8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46:14.885"/>
    </inkml:context>
    <inkml:brush xml:id="br0">
      <inkml:brushProperty name="width" value="0.1" units="cm"/>
      <inkml:brushProperty name="height" value="0.1" units="cm"/>
      <inkml:brushProperty name="color" value="#E71224"/>
    </inkml:brush>
  </inkml:definitions>
  <inkml:trace contextRef="#ctx0" brushRef="#br0">1604 178 919 0 0,'-20'-9'32'0'0,"16"7"473"0"0,0 0 1 0 0,0 0-1 0 0,0 1 1 0 0,0 0-1 0 0,-7-2 0 0 0,7 2 339 0 0,1 0-1 0 0,-1 0 0 0 0,1-1 1 0 0,0 1-1 0 0,0-1 0 0 0,-6-3 1 0 0,6 3-590 0 0,-1 0 1 0 0,1 0-1 0 0,-1 0 1 0 0,1 1-1 0 0,-7-2 1 0 0,1 0 349 0 0,-1 0 0 0 0,1 0-1 0 0,0-1 1 0 0,-15-9 0 0 0,14 8-46 0 0,1 0 0 0 0,-1 0 1 0 0,-18-5-1 0 0,13 7-210 0 0,-1-2 30 0 0,0 1 0 0 0,0 1 0 0 0,-1 1-1 0 0,-16 0 1 0 0,22 2-245 0 0,1 0-1 0 0,-1 1 1 0 0,1 1-1 0 0,0 0 0 0 0,-21 6 1 0 0,13-3-79 0 0,-14 6-1 0 0,26-9-9 0 0,-1 0 1 0 0,1 0 0 0 0,-1 0-1 0 0,0-1 1 0 0,-12 0 0 0 0,-2 1 193 0 0,-28 3 622 0 0,-63-2 0 0 0,107-3-827 0 0,0-1-1 0 0,1 1 0 0 0,-1-1 1 0 0,0-1-1 0 0,1 1 0 0 0,-8-4 1 0 0,-14-3-12 0 0,-80-19 571 0 0,63 18-404 0 0,-129-28 571 0 0,140 30-428 0 0,-1 1 1 0 0,0 2-1 0 0,0 1 1 0 0,-64 3 0 0 0,30 5-247 0 0,-94 20 0 0 0,106-10-3564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46:23.678"/>
    </inkml:context>
    <inkml:brush xml:id="br0">
      <inkml:brushProperty name="width" value="0.1" units="cm"/>
      <inkml:brushProperty name="height" value="0.1" units="cm"/>
      <inkml:brushProperty name="color" value="#E71224"/>
    </inkml:brush>
  </inkml:definitions>
  <inkml:trace contextRef="#ctx0" brushRef="#br0">2835 1486 7023 0 0,'1'-2'742'0'0,"14"-7"-1631"0"0,-14 7 801 0 0,0 1 0 0 0,0 0-1 0 0,0 1 1 0 0,0-1-1 0 0,0 0 1 0 0,1 0 0 0 0,-1 0-1 0 0,0 1 1 0 0,1-1 0 0 0,-1 1-1 0 0,1-1 1 0 0,2 2 857 0 0,-4-1-698 0 0,0 0 0 0 0,0 1 1 0 0,0-1-1 0 0,0 0 1 0 0,0 0-1 0 0,0 0 1 0 0,-1 3 1285 0 0,1-2-1286 0 0,-5 10 2216 0 0,2-5-1170 0 0,3-5-1034 0 0,0-1 1 0 0,-1 1-1 0 0,1-1 1 0 0,0 1-1 0 0,0-1 0 0 0,0 1 1 0 0,0-1-1 0 0,0 1 1 0 0,0-1-1 0 0,0 1 1 0 0,0-1-1 0 0,0 1 1 0 0,0-1-1 0 0,0 1 1 0 0,0-1-1 0 0,0 1 1 0 0,0-1-1 0 0,0 1 1 0 0,1-1-1 0 0,-1 0 1 0 0,0 1-1 0 0,0-1 0 0 0,0 1 1 0 0,1-1-1 0 0,-1 1 1 0 0,0-1-1 0 0,1 0 1 0 0,-1 1-1 0 0,0-1 1 0 0,1 0-1 0 0,-1 1 1 0 0,0-1-1 0 0,1 0 1 0 0,-1 1-1 0 0,1-1 1 0 0,-1 0-1 0 0,1 0 1 0 0,-1 0-1 0 0,1 1 0 0 0,-1-1 1 0 0,1 0-1 0 0,-1 0 1 0 0,1 0-1 0 0,-1 0 1 0 0,1 0-1 0 0,-1 0 1 0 0,1 0-1 0 0,-1 0 1 0 0,1 0-1 0 0,-1 0 1 0 0,1 0-1 0 0,-1 0 1 0 0,0 0-1 0 0,2-1 1 0 0,0 1 55 0 0,0-1 0 0 0,0 1 0 0 0,0-1 1 0 0,0 0-1 0 0,0 0 0 0 0,0 1 0 0 0,0-1 1 0 0,-1-1-1 0 0,1 1 0 0 0,0 0 0 0 0,-1 0 1 0 0,4-3-1 0 0,-1-3 196 0 0,1 0 0 0 0,-1 0 1 0 0,2-7-1 0 0,1 1 381 0 0,-4 5-517 0 0,-1 1-1 0 0,0-1 1 0 0,0 0 0 0 0,0 0-1 0 0,-1 0 1 0 0,0-9-1 0 0,3-19 1187 0 0,7-16-833 0 0,14-89 158 0 0,-25 128-638 0 0,0 1-1 0 0,-1-1 1 0 0,-4-21-1 0 0,3 18 90 0 0,-2-26-1 0 0,6 5 74 0 0,13-71-1 0 0,-10 80-208 0 0,-4 15 1 0 0,0 0-1 0 0,0 0 1 0 0,-1 0 0 0 0,-2-21-1 0 0,0 13 87 0 0,2 1 0 0 0,0 0 0 0 0,7-38 0 0 0,-7 54-107 0 0,1 1 0 0 0,-1-1 0 0 0,0 0 0 0 0,-1 0 0 0 0,1 1 0 0 0,-1-1 0 0 0,1 1 0 0 0,-1-1 0 0 0,0 0 0 0 0,0 1-1 0 0,-1-1 1 0 0,1 1 0 0 0,-1 0 0 0 0,1 0 0 0 0,-1-1 0 0 0,0 1 0 0 0,-1 0 0 0 0,-4-5 0 0 0,-3-2 50 0 0,-1 0 0 0 0,0 1 0 0 0,-20-13 0 0 0,-13-10 35 0 0,35 23-62 0 0,0 0 0 0 0,1-1 0 0 0,0 0 0 0 0,0 0 0 0 0,1-1 0 0 0,1 0 0 0 0,0 0 0 0 0,1-1 0 0 0,0 1 0 0 0,0-1 0 0 0,1 0 0 0 0,-4-25 0 0 0,-3-27-28 0 0,6 35 0 0 0,-9-38 0 0 0,11 59 6 0 0,-1 0 0 0 0,0 0 0 0 0,-5-8 0 0 0,-6-13 23 0 0,12 24-26 0 0,0 0 0 0 0,0 0 0 0 0,-6-8-1 0 0,-4-6-2 0 0,-3-3 0 0 0,15 21 1 0 0,0 0 1 0 0,-1-1-1 0 0,1 1 1 0 0,0 0-1 0 0,-1 0 1 0 0,0 0-1 0 0,1 0 0 0 0,-1 0 1 0 0,0 0-1 0 0,1 0 1 0 0,-1 0-1 0 0,0 1 0 0 0,0-1 1 0 0,1 1-1 0 0,-4-1 1 0 0,-33-3 32 0 0,23 3-27 0 0,-26-1 32 0 0,0 1 0 0 0,-45 4 0 0 0,-133 6 100 0 0,75-17-75 0 0,-96 20 128 0 0,106-3-112 0 0,82-6-80 0 0,-120 9 0 0 0,36-2 0 0 0,-28 3 0 0 0,133-9 2 0 0,-16 4 14 0 0,0-3-1 0 0,-1-2 1 0 0,-47-3-1 0 0,73 0-15 0 0,-1 0 0 0 0,1 2 0 0 0,-28 5 0 0 0,23-3 0 0 0,-42 1 0 0 0,-88 3 0 0 0,104-6 0 0 0,29-1 0 0 0,1-1 0 0 0,-1-1 0 0 0,-42-6 0 0 0,6-9 0 0 0,-11-3 0 0 0,62 17 0 0 0,-1 1 0 0 0,1 0 0 0 0,-1 0 0 0 0,1 1 0 0 0,-16 2 0 0 0,19-1 0 0 0,0 0 0 0 0,0 0 0 0 0,0 1 0 0 0,1 0 0 0 0,-1 0 0 0 0,0 1 0 0 0,1 0 0 0 0,-1 0 0 0 0,1 0 0 0 0,0 0 0 0 0,0 1 0 0 0,0 0 0 0 0,1 0 0 0 0,-1 0 0 0 0,1 1 0 0 0,-5 5 0 0 0,4-2 0 0 0,2-5 0 0 0,0 1-1 0 0,1 1 0 0 0,-1-1 0 0 0,1 0 0 0 0,-1 1 1 0 0,1-1-1 0 0,1 1 0 0 0,-1-1 0 0 0,0 1 1 0 0,1 0-1 0 0,0 0 0 0 0,1 0 0 0 0,-2 9 0 0 0,13 120-96 0 0,-2-49 77 0 0,-5-23 20 0 0,14 117 0 0 0,2-43 0 0 0,-2-15 0 0 0,-9-77 0 0 0,-4-21 0 0 0,3 34 0 0 0,1-12 0 0 0,-4-22 0 0 0,7 21 0 0 0,-1 3 0 0 0,-2-10 0 0 0,-7-25 0 0 0,1 0 0 0 0,1-1 0 0 0,0 1 0 0 0,0-1 0 0 0,1 0 0 0 0,1 0 0 0 0,0 0 0 0 0,0-1 0 0 0,10 12 0 0 0,-12-18 0 0 0,1 1 0 0 0,0-2 0 0 0,-1 1 0 0 0,1 0 0 0 0,1-1 0 0 0,-1 0 1 0 0,0 0-1 0 0,1-1 0 0 0,0 1 0 0 0,-1-1 0 0 0,10 2 0 0 0,7 1-4 0 0,39 3 0 0 0,-51-7 0 0 0,9 1-38 0 0,15-1 31 0 0,72-2-49 0 0,-71 1 48 0 0,51 2 12 0 0,25 7-36 0 0,-72-4 8 0 0,5 1 28 0 0,51 16 0 0 0,-19-4 0 0 0,-35-9 0 0 0,44 14 0 0 0,15 4 0 0 0,9 10 0 0 0,2 2 0 0 0,-17-6 0 0 0,14 0-144 0 0,-63-21-1084 0 0,-40-11-294 0 0,0-1 0 0 0,0 1 0 0 0,0-1 0 0 0,6-1 0 0 0,8-2-6376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46:27.019"/>
    </inkml:context>
    <inkml:brush xml:id="br0">
      <inkml:brushProperty name="width" value="0.1" units="cm"/>
      <inkml:brushProperty name="height" value="0.1" units="cm"/>
      <inkml:brushProperty name="color" value="#E71224"/>
    </inkml:brush>
  </inkml:definitions>
  <inkml:trace contextRef="#ctx0" brushRef="#br0">2508 1459 5983 0 0,'-7'20'2142'0'0,"-26"-3"2692"0"0,32-17-4765 0 0,1 0 0 0 0,-1 0-1 0 0,1 1 1 0 0,-1-1 0 0 0,1 0 0 0 0,-1 0-1 0 0,1 0 1 0 0,-1 0 0 0 0,0 0-1 0 0,1 1 1 0 0,-1-1 0 0 0,1 0 0 0 0,-1 0-1 0 0,1-1 1 0 0,-1 1 0 0 0,0 0 0 0 0,1 0-1 0 0,-1 0 1 0 0,1 0 0 0 0,-1 0-1 0 0,1-1 1 0 0,-1 1 0 0 0,1 0 0 0 0,-1 0-1 0 0,1-1 1 0 0,-1 1 0 0 0,1 0-1 0 0,0-1 1 0 0,-1 1 0 0 0,1 0 0 0 0,-1-1-1 0 0,1 1 1 0 0,0-1 0 0 0,-1 1-1 0 0,1-1 1 0 0,0 1 0 0 0,0-1 0 0 0,-1 1-1 0 0,1-1 1 0 0,0 1 0 0 0,0-1-1 0 0,0 1 1 0 0,-1-1 0 0 0,1 0 0 0 0,0-1 41 0 0,-1 1 0 0 0,1 0 1 0 0,-1-1-1 0 0,1 1 1 0 0,0-1-1 0 0,0 1 0 0 0,-1-1 1 0 0,1 1-1 0 0,0-1 1 0 0,0 0-1 0 0,1 1 1 0 0,-1-1-1 0 0,0 1 0 0 0,0-1 1 0 0,1 1-1 0 0,0-3 1 0 0,1 1 167 0 0,-1 0 1 0 0,0 0 0 0 0,1-1 0 0 0,-1 1 0 0 0,1-6 0 0 0,3-10 97 0 0,0 0-182 0 0,-5 16-81 0 0,0 1 1 0 0,1 0-1 0 0,-1 0 1 0 0,1 0-1 0 0,-1 0 1 0 0,1-1-1 0 0,0 1 1 0 0,0 0-1 0 0,0 0 1 0 0,2-2 0 0 0,-1 1-80 0 0,0 0 0 0 0,-1 0 0 0 0,1-1 0 0 0,0 1 0 0 0,-1 0 0 0 0,0-1 0 0 0,0 1 0 0 0,0-1 1 0 0,0 1-1 0 0,-1-1 0 0 0,1 1 0 0 0,-1-5 0 0 0,0-4 79 0 0,-1 0-1 0 0,-2-15 1 0 0,2 23-37 0 0,1-2-45 0 0,0 0-1 0 0,1 0 1 0 0,-1 1 0 0 0,1-1 0 0 0,0 0-1 0 0,0 1 1 0 0,1-1 0 0 0,0 1 0 0 0,0-1-1 0 0,0 1 1 0 0,3-5 0 0 0,10-28 101 0 0,3-7 12 0 0,4-20 172 0 0,-21 60-251 0 0,0-1 0 0 0,0 1 0 0 0,-1-1 0 0 0,0 1 0 0 0,0-1 0 0 0,0 1 0 0 0,0-1 0 0 0,-1 1 0 0 0,0-1 0 0 0,-3-8 0 0 0,4 12-19 0 0,-1 0 0 0 0,1 0 0 0 0,-1 0 0 0 0,1 0 1 0 0,0 0-1 0 0,-1 0 0 0 0,1 0 0 0 0,0 0 0 0 0,1 0 0 0 0,-1 0 1 0 0,0 0-1 0 0,0-1 0 0 0,1 1 0 0 0,0 1 0 0 0,0-4 0 0 0,0 2-15 0 0,0-1-1 0 0,-1 1 1 0 0,1 0-1 0 0,-1-1 0 0 0,0 1 1 0 0,0-1-1 0 0,-1-5 0 0 0,1-2 67 0 0,0 6-90 0 0,0-24 69 0 0,-5-36 0 0 0,2 47-76 0 0,-1-18 0 0 0,-3-67 62 0 0,5 90-60 0 0,-6-26-2 0 0,5 13 16 0 0,-1 0 0 0 0,-2 0 0 0 0,-12-38 0 0 0,15 56-11 0 0,1-1 0 0 0,0 1 0 0 0,1-1 0 0 0,0 1 0 0 0,0-18 0 0 0,8-43 29 0 0,-6 63-34 0 0,-1 1-1 0 0,0-1 1 0 0,0 1-1 0 0,0 0 0 0 0,-1 0 0 0 0,0 0 1 0 0,0-1-1 0 0,0 1 0 0 0,0 0 1 0 0,-1 0-1 0 0,0 0 0 0 0,-3-6 0 0 0,1 3 22 0 0,-1 0 0 0 0,0 0 0 0 0,0 1 0 0 0,0-1 0 0 0,-11-9 0 0 0,13 15-15 0 0,0 0-1 0 0,0 1 1 0 0,0-1-1 0 0,0 1 1 0 0,0 0-1 0 0,0 0 1 0 0,0 0-1 0 0,-1 0 1 0 0,1 0-1 0 0,0 1 1 0 0,-1 0-1 0 0,1 0 1 0 0,-1 0-1 0 0,-3 0 0 0 0,-11-1-1 0 0,-80-3 212 0 0,-8 0 113 0 0,1-1-204 0 0,74 5-75 0 0,0-1-1 0 0,0-1 1 0 0,-33-8 0 0 0,35 3-50 0 0,-4 0 0 0 0,-45-17 0 0 0,-75-28 64 0 0,111 40-56 0 0,-89-22 59 0 0,114 32-32 0 0,0 0 1 0 0,1 1-1 0 0,-1 1 1 0 0,-32 3-1 0 0,47-2-34 0 0,-233 18 218 0 0,223-18-219 0 0,0 0 0 0 0,-20 5 0 0 0,20-3 0 0 0,1-1 0 0 0,-22 1 0 0 0,-5-1 43 0 0,-1 2-1 0 0,-41 8 1 0 0,60-8-37 0 0,7-1 6 0 0,0-1-1 0 0,0 0 1 0 0,0-1-1 0 0,-21 0 1 0 0,21-2 5 0 0,1 2 0 0 0,-1-1 0 0 0,0 2 0 0 0,-16 3 0 0 0,-23 3 26 0 0,30-5-35 0 0,-22 5-1 0 0,-23 3 42 0 0,24-9-49 0 0,0-2 0 0 0,-78-10 0 0 0,94 8 0 0 0,-27 2 0 0 0,29 0 0 0 0,13 0 0 0 0,7 0 0 0 0,-1 0 0 0 0,1 0 0 0 0,-1 0 0 0 0,0 1 0 0 0,1 0 0 0 0,-1 0 0 0 0,1 0 0 0 0,-7 3 0 0 0,9-3 1 0 0,0 1 0 0 0,0-1 0 0 0,0 1 1 0 0,0-1-1 0 0,1 1 0 0 0,-1 0 0 0 0,1 0 0 0 0,-1 0 0 0 0,1 1 0 0 0,-1-1 1 0 0,1 1-1 0 0,0-1 0 0 0,0 1 0 0 0,-1 3 0 0 0,1-2 4 0 0,0 0-1 0 0,0 1 1 0 0,1-1 0 0 0,-1 1 0 0 0,1-1-1 0 0,0 1 1 0 0,1-1 0 0 0,-1 1-1 0 0,1 7 1 0 0,-1 14 3 0 0,-5 28 1 0 0,2-27 14 0 0,0 30 1 0 0,12 230 157 0 0,-9-145-173 0 0,0 11 48 0 0,3-108-45 0 0,-2-21-11 0 0,2 0 0 0 0,0 0 0 0 0,2-1 0 0 0,7 28 0 0 0,9 20 0 0 0,-10-35 0 0 0,1 0 0 0 0,1 0 0 0 0,18 33 0 0 0,44 51 0 0 0,-68-111-4 0 0,1-1 0 0 0,-1 0-1 0 0,1-1 1 0 0,0 0 0 0 0,1 0-1 0 0,0 0 1 0 0,0-1 0 0 0,0 0 0 0 0,1-1-1 0 0,0 1 1 0 0,0-2 0 0 0,0 1 0 0 0,0-1-1 0 0,14 3 1 0 0,8 2-12 0 0,-1-1 0 0 0,1-2 0 0 0,56 5 0 0 0,39-1-48 0 0,137-8 64 0 0,-236-3 0 0 0,0 0 0 0 0,-1 2 0 0 0,28 5 0 0 0,-52-6-14 0 0,0 0 1 0 0,0 1-1 0 0,-1-1 0 0 0,1 1 0 0 0,0 0 1 0 0,-1-1-1 0 0,1 1 0 0 0,0 0 0 0 0,-1 0 1 0 0,1 0-1 0 0,-1 0 0 0 0,1 0 1 0 0,-1 0-1 0 0,0 1 0 0 0,0-1 0 0 0,1 0 1 0 0,-1 1-1 0 0,1 1 0 0 0,0 0-49 0 0,-1 0-1 0 0,0 0 1 0 0,0 0-1 0 0,0 0 1 0 0,0 0 0 0 0,0 1-1 0 0,-1-1 1 0 0,1 0-1 0 0,-1 6 1 0 0,0 0-150 0 0,-1 0 0 0 0,0 0-1 0 0,-1-1 1 0 0,1 1 0 0 0,-2 0-1 0 0,-5 14 1 0 0,-1-5-2408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46:30.215"/>
    </inkml:context>
    <inkml:brush xml:id="br0">
      <inkml:brushProperty name="width" value="0.1" units="cm"/>
      <inkml:brushProperty name="height" value="0.1" units="cm"/>
      <inkml:brushProperty name="color" value="#E71224"/>
    </inkml:brush>
  </inkml:definitions>
  <inkml:trace contextRef="#ctx0" brushRef="#br0">2703 140 1839 0 0,'-15'-11'574'0'0,"3"2"3208"0"0,11 7-3894 0 0,1 0 0 0 0,-1 0 0 0 0,1 0 1 0 0,0 0-1 0 0,-1 0 0 0 0,1 0 0 0 0,0 0 0 0 0,0-3 0 0 0,0 4-29 0 0,2-14-188 0 0,-2 13 628 0 0,1 0 0 0 0,-1 0 1 0 0,0 0-1 0 0,1-1 0 0 0,-1 1 1 0 0,0 0-1 0 0,-1 0 0 0 0,1 0 1 0 0,0 0-1 0 0,-1 0 1 0 0,1 0-1 0 0,-1 0 0 0 0,0-2 1 0 0,-4-4 1480 0 0,4 6-1479 0 0,0 0 0 0 0,0 0 0 0 0,0 0 0 0 0,0 0 0 0 0,0 0 0 0 0,1 0 0 0 0,-1 0 0 0 0,0 0-1 0 0,1 0 1 0 0,-1-4 0 0 0,1 6-273 0 0,0-1 0 0 0,0 0 0 0 0,0 0 0 0 0,0 1 0 0 0,0-1 0 0 0,-1 0 0 0 0,1 1 0 0 0,0-1 0 0 0,0 0 0 0 0,-1 1 0 0 0,1-1 0 0 0,-1 1 0 0 0,1-1 0 0 0,0 0-1 0 0,-1 1 1 0 0,1-1 0 0 0,-1 1 0 0 0,1-1 0 0 0,-1 1 0 0 0,0 0 0 0 0,1-1 0 0 0,-1 1 0 0 0,1-1 0 0 0,-1 1 0 0 0,0 0 0 0 0,1 0 0 0 0,-1-1 0 0 0,0 1 0 0 0,1 0 0 0 0,-2 0 0 0 0,-21-3 1277 0 0,22 4-1290 0 0,0 0 0 0 0,1 0 0 0 0,-1 0 0 0 0,1 0 0 0 0,0 0 0 0 0,-1 1 0 0 0,1-1 0 0 0,0 0 0 0 0,0 0 0 0 0,-1 0 0 0 0,1 0 0 0 0,0 0 0 0 0,0 0 0 0 0,0 1 0 0 0,1-1 0 0 0,-1 1 0 0 0,-1 10-18 0 0,0-9 99 0 0,0-1 0 0 0,-1 1 1 0 0,1 0-1 0 0,-1-1 0 0 0,0 1 0 0 0,-2 2 0 0 0,2-2-8 0 0,0-1 0 0 0,0 0 0 0 0,1 0 0 0 0,-1 0 0 0 0,1 1-1 0 0,0-1 1 0 0,0 1 0 0 0,-2 3 0 0 0,1 3-89 0 0,2-6 3 0 0,-1 0-1 0 0,0 0 0 0 0,1 0 1 0 0,-1 0-1 0 0,-1 0 1 0 0,1 0-1 0 0,0 0 1 0 0,-1 0-1 0 0,1 0 0 0 0,-1-1 1 0 0,-3 5-1 0 0,4-6 8 0 0,0-1-1 0 0,1 1 1 0 0,-1 0 0 0 0,1 0-1 0 0,-1-1 1 0 0,1 1-1 0 0,-1 0 1 0 0,1 0 0 0 0,0 0-1 0 0,-1 0 1 0 0,1 0-1 0 0,0 0 1 0 0,0 0 0 0 0,0 0-1 0 0,0-1 1 0 0,-1 1-1 0 0,1 0 1 0 0,1 2 0 0 0,3 18 272 0 0,2 4-102 0 0,-11-11-27 0 0,4-13-140 0 0,1 0 1 0 0,-1 0-1 0 0,1 0 0 0 0,0-1 0 0 0,-1 1 1 0 0,1 0-1 0 0,0 0 0 0 0,-1 0 0 0 0,1 0 1 0 0,0 0-1 0 0,0 0 0 0 0,0 0 0 0 0,0 0 0 0 0,0 0 1 0 0,0 0-1 0 0,0 1 0 0 0,2 7 19 0 0,-2-7-29 0 0,0-1 1 0 0,0 0 0 0 0,0 1-1 0 0,0-1 1 0 0,0 0-1 0 0,1 0 1 0 0,-1 1-1 0 0,0-1 1 0 0,1 0 0 0 0,-1 0-1 0 0,1 0 1 0 0,0 1-1 0 0,-1 1 96 0 0,-1-1 1 0 0,0 0-1 0 0,0 1 0 0 0,0-1 0 0 0,-1 0 0 0 0,1 0 0 0 0,-1 0 0 0 0,1 0 1 0 0,-1 0-1 0 0,-1 2 0 0 0,-1 0-63 0 0,3-2-16 0 0,0-1 0 0 0,-1 0 1 0 0,1 1-1 0 0,0-1 0 0 0,-1 0 1 0 0,1 0-1 0 0,-1 0 0 0 0,1 0 0 0 0,-1 0 1 0 0,1-1-1 0 0,-1 1 0 0 0,0 0 1 0 0,0-1-1 0 0,-2 1 0 0 0,-28 2 708 0 0,27-3-569 0 0,0 1-1 0 0,-1-1 0 0 0,1 1 0 0 0,-7 1 0 0 0,0 1-117 0 0,0 0 0 0 0,-1-2-1 0 0,1 1 1 0 0,0-2-1 0 0,-1 1 1 0 0,1-2 0 0 0,-1 0-1 0 0,-12-2 1 0 0,1 1 206 0 0,-56 1 289 0 0,43 1-382 0 0,-8 2-141 0 0,26-1 6 0 0,0 0 1 0 0,-28-4-1 0 0,32 2 118 0 0,-29 0 0 0 0,-4 1 53 0 0,34-1-172 0 0,0 2 0 0 0,-21 2 0 0 0,10 0-4 0 0,-76 14 94 0 0,27-3-25 0 0,-36 3-18 0 0,55-10 192 0 0,-1-3-1 0 0,-102-4 0 0 0,132-2-225 0 0,-92-12 73 0 0,55 5 614 0 0,-92-2 1 0 0,110 11-1616 0 0,-71 2 1017 0 0,-138 8 460 0 0,-1-16 134 0 0,199 4-677 0 0,9 0-1404 0 0,0-1-1 0 0,-55-12 1 0 0,68 7-639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46:31.503"/>
    </inkml:context>
    <inkml:brush xml:id="br0">
      <inkml:brushProperty name="width" value="0.1" units="cm"/>
      <inkml:brushProperty name="height" value="0.1" units="cm"/>
      <inkml:brushProperty name="color" value="#E71224"/>
    </inkml:brush>
  </inkml:definitions>
  <inkml:trace contextRef="#ctx0" brushRef="#br0">2001 54 8751 0 0,'-6'-7'604'0'0,"0"0"0"0"0,-7-13 0 0 0,8 14-313 0 0,4 5-267 0 0,0 0 1 0 0,0-1-1 0 0,0 1 1 0 0,-1 0-1 0 0,1 0 1 0 0,0 0-1 0 0,-1 1 1 0 0,1-1-1 0 0,-1 0 1 0 0,1 0-1 0 0,-1 1 1 0 0,1-1-1 0 0,-1 1 1 0 0,1-1-1 0 0,-1 1 1 0 0,1 0-1 0 0,-1 0 1 0 0,0 0-1 0 0,1 0 0 0 0,-4 0 1 0 0,-5 0 393 0 0,0 2 0 0 0,-14 2 1 0 0,6-1 239 0 0,-155 29 3403 0 0,35-6-2526 0 0,116-24-1346 0 0,1-1 1 0 0,-25-1 0 0 0,11-1 78 0 0,-8 1 248 0 0,0-2-1 0 0,-1-2 1 0 0,-55-12 0 0 0,36 3 542 0 0,-82-6 0 0 0,-67 8-431 0 0,95 11-317 0 0,-20-1 51 0 0,-141 10 80 0 0,120 0-1426 0 0,144-9 312 0 0,0 0 0 0 0,-1-1 0 0 0,-22-4 0 0 0,15-1-1299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46:32.448"/>
    </inkml:context>
    <inkml:brush xml:id="br0">
      <inkml:brushProperty name="width" value="0.1" units="cm"/>
      <inkml:brushProperty name="height" value="0.1" units="cm"/>
      <inkml:brushProperty name="color" value="#E71224"/>
    </inkml:brush>
  </inkml:definitions>
  <inkml:trace contextRef="#ctx0" brushRef="#br0">1703 168 8927 0 0,'-6'-23'877'0'0,"4"14"-416"0"0,0 0-1 0 0,0 0 0 0 0,0-16 1 0 0,2 25-403 0 0,0-1 1 0 0,0 0-1 0 0,0 0 0 0 0,0 0 0 0 0,0 0 1 0 0,-1 1-1 0 0,1-1 0 0 0,0 0 1 0 0,0 0-1 0 0,-1 1 0 0 0,1-1 0 0 0,0 0 1 0 0,-1 0-1 0 0,1 1 0 0 0,-1-1 1 0 0,1 0-1 0 0,-1 1 0 0 0,1-1 0 0 0,-1 1 1 0 0,0-1-1 0 0,1 0 0 0 0,-1 1 1 0 0,-1-1-1 0 0,0 0 96 0 0,0 0-1 0 0,0 0 1 0 0,1 1 0 0 0,-1-1-1 0 0,0 1 1 0 0,-1-1 0 0 0,1 1-1 0 0,0 0 1 0 0,-3 0 0 0 0,-5 1 663 0 0,0 0 0 0 0,-1 0-1 0 0,-9 4 1 0 0,15-4-292 0 0,-89 27-199 0 0,-4 1 1181 0 0,72-21-1160 0 0,21-6-292 0 0,1 0-1 0 0,-1-1 1 0 0,0 0-1 0 0,0 0 0 0 0,0 0 1 0 0,-8 0-1 0 0,-68-5 524 0 0,43 1-125 0 0,8 0-77 0 0,0 0 1 0 0,-36-11-1 0 0,-83-31 156 0 0,98 27-123 0 0,-1 3 1 0 0,-101-17-1 0 0,53 22 106 0 0,0 3-1 0 0,-138 10 1 0 0,233-3-522 0 0,-49 5-1841 0 0,-79 16 0 0 0,104-13-799 0 0,-1-2-4803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46:37.288"/>
    </inkml:context>
    <inkml:brush xml:id="br0">
      <inkml:brushProperty name="width" value="0.1" units="cm"/>
      <inkml:brushProperty name="height" value="0.1" units="cm"/>
      <inkml:brushProperty name="color" value="#E71224"/>
    </inkml:brush>
  </inkml:definitions>
  <inkml:trace contextRef="#ctx0" brushRef="#br0">0 1 1783 0 0,'0'0'168'0'0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46:37.630"/>
    </inkml:context>
    <inkml:brush xml:id="br0">
      <inkml:brushProperty name="width" value="0.1" units="cm"/>
      <inkml:brushProperty name="height" value="0.1" units="cm"/>
      <inkml:brushProperty name="color" value="#E71224"/>
    </inkml:brush>
  </inkml:definitions>
  <inkml:trace contextRef="#ctx0" brushRef="#br0">74 0 455 0 0,'0'0'498'0'0,"-2"3"39"0"0,-8 11 20 0 0,8-11-121 0 0,2-2-462 0 0,-1 0-1 0 0,0 0 0 0 0,1 0 0 0 0,-1 0 0 0 0,0 0 0 0 0,0 0 0 0 0,0 0 0 0 0,0 0 0 0 0,0-1 0 0 0,-1 2 0 0 0,-1 0-70 0 0,0 1-259 0 0,1-1 39 0 0,-11 9 207 0 0,1-3 85 0 0,9-7-42 0 0,1 1-26 0 0,-10 10-54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46:38.109"/>
    </inkml:context>
    <inkml:brush xml:id="br0">
      <inkml:brushProperty name="width" value="0.1" units="cm"/>
      <inkml:brushProperty name="height" value="0.1" units="cm"/>
      <inkml:brushProperty name="color" value="#E71224"/>
    </inkml:brush>
  </inkml:definitions>
  <inkml:trace contextRef="#ctx0" brushRef="#br0">859 1 1375 0 0,'-2'0'2359'0'0,"-6"0"-1127"0"0,0 1 0 0 0,-1 0-1 0 0,-9 3 1 0 0,9-1-317 0 0,-1-1-1 0 0,1-1 1 0 0,-13 1-1 0 0,21-2-895 0 0,0 0 0 0 0,0 0 1 0 0,0 0-1 0 0,1 0 0 0 0,-1 1 0 0 0,0-1 0 0 0,0 0 0 0 0,1 0 0 0 0,-1 1 0 0 0,0-1 0 0 0,0 1 0 0 0,1-1 0 0 0,-1 1 0 0 0,-1 0 0 0 0,-3 3 221 0 0,-3 1-211 0 0,3-2 14 0 0,-8 2-22 0 0,-2 0 32 0 0,2-3 15 0 0,3-2 2 0 0,-15-6-55 0 0,20 5-3 0 0,1 0 0 0 0,-1 0 0 0 0,0 0 0 0 0,0 1 0 0 0,0 0 1 0 0,-7 1-1 0 0,10-1 190 0 0,0 0 1 0 0,0 0 0 0 0,0 0 0 0 0,0 1-1 0 0,0-1 1 0 0,0 1 0 0 0,0 0-1 0 0,0-1 1 0 0,1 1 0 0 0,-4 2 0 0 0,4-3-185 0 0,0 1 0 0 0,0-1 1 0 0,0 1-1 0 0,0-1 0 0 0,0 1 1 0 0,0-1-1 0 0,0 1 0 0 0,0-1 1 0 0,0 0-1 0 0,0 0 0 0 0,0 1 1 0 0,0-1-1 0 0,-1 0 0 0 0,1 0 1 0 0,0 0-1 0 0,0 0 0 0 0,0-1 1 0 0,0 1-1 0 0,0 0 0 0 0,0 0 1 0 0,-2-1-1 0 0,-1 0 8 0 0,0 0 0 0 0,0 1-1 0 0,0-1 1 0 0,1 1 0 0 0,-1 0 0 0 0,0 0 0 0 0,0 0 0 0 0,0 1-1 0 0,0 0 1 0 0,-3 0 0 0 0,-20 3 323 0 0,-12-4 866 0 0,-85 6-846 0 0,116-5-358 0 0,1 1 1 0 0,-15 4-1 0 0,11-3 2 0 0,0 0-1 0 0,-16 2 1 0 0,6 0-18 0 0,11-2 70 0 0,-6 0 477 0 0,1 2 0 0 0,-19 7 0 0 0,31-11-404 0 0,-20 6 209 0 0,16-4-278 0 0,5-3-5 0 0,-1 1 6 0 0,-29 11 430 0 0,29-11-246 0 0,0 1-147 0 0,-9 3-59 0 0,9-4 88 0 0,2-1-113 0 0,0 1-1 0 0,0-1 1 0 0,-1 0 0 0 0,1 0 0 0 0,0 1-1 0 0,0-1 1 0 0,0 1 0 0 0,0-1 0 0 0,0 1-1 0 0,0 0 1 0 0,0-1 0 0 0,-2 2-1 0 0,1 0 32 0 0,0-2-40 0 0,1 1 0 0 0,0-1 0 0 0,-1 1 0 0 0,1 0 0 0 0,0-1 0 0 0,-1 1 0 0 0,1 0 0 0 0,0 0 0 0 0,0 0 0 0 0,-2 2 0 0 0,0 0-39 0 0,0-1-223 0 0,-15-2-4329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46:40.617"/>
    </inkml:context>
    <inkml:brush xml:id="br0">
      <inkml:brushProperty name="width" value="0.1" units="cm"/>
      <inkml:brushProperty name="height" value="0.1" units="cm"/>
      <inkml:brushProperty name="color" value="#E71224"/>
    </inkml:brush>
  </inkml:definitions>
  <inkml:trace contextRef="#ctx0" brushRef="#br0">5632 58 8751 0 0,'-4'0'105'0'0,"0"0"-1"0"0,1 0 0 0 0,-1 0 1 0 0,0 1-1 0 0,1 0 0 0 0,-1 0 0 0 0,1 0 1 0 0,-6 2-1 0 0,-18 6-107 0 0,21-7 25 0 0,-125 43 466 0 0,38-2 4642 0 0,71-33-5043 0 0,0 0-1 0 0,-1-2 0 0 0,0 0 1 0 0,0-2-1 0 0,0-1 1 0 0,-31 3-1 0 0,22-4 537 0 0,0-3 0 0 0,0 0 0 0 0,0-2 0 0 0,-45-8 0 0 0,-125-17-47 0 0,74 15-570 0 0,87 9 68 0 0,-70 1 638 0 0,94 0-542 0 0,1-2-4 0 0,-11 1 58 0 0,7-1-120 0 0,-4 2-42 0 0,0-3-52 0 0,1 1-10 0 0,-2 4 0 0 0,-25 3 0 0 0,32-3 5 0 0,-154 4 373 0 0,133-5-268 0 0,0-3-1 0 0,-52-9 1 0 0,46 4-82 0 0,22 5 20 0 0,-42-13 0 0 0,59 14-35 0 0,-8 0-7 0 0,-5 0 40 0 0,-2-2-35 0 0,-3 0-11 0 0,-1 1 0 0 0,0 0 0 0 0,-12-1 0 0 0,11 0 0 0 0,4 1 0 0 0,-2-3 0 0 0,-22-8 0 0 0,34 12 0 0 0,-12-4 9 0 0,-16-3 574 0 0,-65-8 0 0 0,-63 11 5 0 0,140 6-506 0 0,-44 5 0 0 0,17 0 10 0 0,-19 4 185 0 0,54-6-232 0 0,3 0 22 0 0,-9 3 0 0 0,-1-2-54 0 0,-1-1-13 0 0,1-1 0 0 0,1-1 0 0 0,0-1 0 0 0,-22-3 0 0 0,35 3 9 0 0,8 0 1 0 0,0-1-1 0 0,0 1 0 0 0,0-1 1 0 0,0 0-1 0 0,0-1 0 0 0,-8-2 1 0 0,-33-6 43 0 0,15 3-65 0 0,14 2-3 0 0,-1 2-1 0 0,-30-3 1 0 0,-8-1 1 0 0,6-2 30 0 0,0 2 0 0 0,-1 2 0 0 0,-92 2 0 0 0,115 4-16 0 0,4 0 0 0 0,0-1 0 0 0,-42-3 0 0 0,63 3 0 0 0,0-1 0 0 0,0 1 0 0 0,0-1 0 0 0,1 1 0 0 0,-1 0 0 0 0,0 1 0 0 0,0-1 0 0 0,0 0 0 0 0,-5 2 0 0 0,0 0 0 0 0,-31 0 8 0 0,-17 3 60 0 0,47-4-62 0 0,-134 13 176 0 0,-97-10-171 0 0,-14 3 391 0 0,227-7-332 0 0,-42 5-1 0 0,53-3-51 0 0,-31-1-1 0 0,30-1-5 0 0,1 0 1 0 0,-17 3-1 0 0,-322 64 41 0 0,248-42 102 0 0,84-21-155 0 0,2-4 0 0 0,1 1 0 0 0,1 0 11 0 0,-4 0 31 0 0,1 0-31 0 0,0-1-11 0 0,0 0 12 0 0,2-1 47 0 0,0 0 6 0 0,-65 3 340 0 0,80-1-351 0 0,-7 0-41 0 0,-3 1-13 0 0,1 0 0 0 0,5-1 0 0 0,-3 1 0 0 0,-18 7 0 0 0,5-3 11 0 0,23-6 42 0 0,-1 1 0 0 0,-6 2-31 0 0,5-2 20 0 0,-2 1-20 0 0,4-1 31 0 0,1-1 0 0 0,-4 0 1158 0 0,16 6-1158 0 0,33 16-31 0 0,-33-16 868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38:17.145"/>
    </inkml:context>
    <inkml:brush xml:id="br0">
      <inkml:brushProperty name="width" value="0.1" units="cm"/>
      <inkml:brushProperty name="height" value="0.1" units="cm"/>
      <inkml:brushProperty name="color" value="#E71224"/>
    </inkml:brush>
  </inkml:definitions>
  <inkml:trace contextRef="#ctx0" brushRef="#br0">915 5 8143 0 0,'0'0'618'0'0,"-12"-3"-388"0"0,2 2 224 0 0,0 1 0 0 0,0 0-1 0 0,-1 0 1 0 0,1 1-1 0 0,0 0 1 0 0,0 1-1 0 0,0 1 1 0 0,0-1-1 0 0,1 1 1 0 0,-16 8 0 0 0,6-1-251 0 0,-22 17 1 0 0,28-18-99 0 0,0 0-1 0 0,0-1 1 0 0,-1-1 0 0 0,-23 10-1 0 0,18-12 464 0 0,-1 0 0 0 0,0-1 0 0 0,-36 3 1 0 0,-62-6 1659 0 0,-23 3 111 0 0,93 1-1568 0 0,-76 10 923 0 0,117-14-1646 0 0,-1-1-1 0 0,1 1 0 0 0,-13-1 0 0 0,17-1-362 0 0,0 1 0 0 0,0-1-1 0 0,0 1 1 0 0,0-1 0 0 0,0 0 0 0 0,1 0 0 0 0,-1 0-1 0 0,0 0 1 0 0,1-1 0 0 0,-1 1 0 0 0,1-1-1 0 0,-4-2 1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46:42.305"/>
    </inkml:context>
    <inkml:brush xml:id="br0">
      <inkml:brushProperty name="width" value="0.1" units="cm"/>
      <inkml:brushProperty name="height" value="0.1" units="cm"/>
      <inkml:brushProperty name="color" value="#E71224"/>
    </inkml:brush>
  </inkml:definitions>
  <inkml:trace contextRef="#ctx0" brushRef="#br0">2370 4 919 0 0,'-3'-1'67'0'0,"-18"-1"-54"0"0,-4 3 467 0 0,19 0 1630 0 0,1 0 0 0 0,0 0 0 0 0,0 1 0 0 0,0 0 0 0 0,0 0 0 0 0,-8 5 0 0 0,-11 6-2946 0 0,-9 7 900 0 0,11-7-54 0 0,-3-1-10 0 0,2-3 0 0 0,11-6 159 0 0,0 0 0 0 0,1 0 1 0 0,-1-1-1 0 0,0-1 0 0 0,-13 1 0 0 0,-61-6 1353 0 0,54 2-1211 0 0,-155-11 1547 0 0,144 12-1848 0 0,-16 0 0 0 0,48-1 0 0 0,-33 0 0 0 0,-56 7 502 0 0,54-1 721 0 0,-50-4 0 0 0,66-3-1133 0 0,18 2-49 0 0,0 0 0 0 0,-18 0-1 0 0,-150 6 316 0 0,173-5-348 0 0,-134 6 556 0 0,108-4-428 0 0,-45 6 85 0 0,55-7-168 0 0,9-1 24 0 0,0 1 1 0 0,-19 4 0 0 0,8 0-20 0 0,-5 0-36 0 0,-27 7 31 0 0,-8 0 160 0 0,-114 8-1 0 0,-64-16 661 0 0,239-4-859 0 0,-11 0 110 0 0,0-2 0 0 0,-15-2 0 0 0,20 2-84 0 0,1 0-28 0 0,-2-3-12 0 0,-2 2 0 0 0,4-1 0 0 0,0 0 0 0 0,0 1 11 0 0,6 1 31 0 0,-3-3 921 0 0,4 13-899 0 0,-5 21 0 0 0,6-22 128 0 0,0 2-139 0 0,0 26-31 0 0,1-27 6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46:43.076"/>
    </inkml:context>
    <inkml:brush xml:id="br0">
      <inkml:brushProperty name="width" value="0.1" units="cm"/>
      <inkml:brushProperty name="height" value="0.1" units="cm"/>
      <inkml:brushProperty name="color" value="#E71224"/>
    </inkml:brush>
  </inkml:definitions>
  <inkml:trace contextRef="#ctx0" brushRef="#br0">1623 58 10967 0 0,'-1'0'86'0'0,"0"0"-1"0"0,0 0 1 0 0,0 0-1 0 0,0 0 1 0 0,0 0-1 0 0,0 0 1 0 0,1 0 0 0 0,-1 0-1 0 0,0 1 1 0 0,0-1-1 0 0,0 0 1 0 0,0 0-1 0 0,0 1 1 0 0,-20 10-76 0 0,17-10-21 0 0,0-1-8 0 0,2 0-133 0 0,-10-2-367 0 0,5-2 527 0 0,1 1-1 0 0,-1-1 1 0 0,-6-6-1 0 0,7 6 457 0 0,0-1 0 0 0,-1 1 0 0 0,0 0 0 0 0,0 0-1 0 0,-9-3 1 0 0,-6 2 330 0 0,-1 1 0 0 0,0 1 0 0 0,0 1 0 0 0,-44 2 1 0 0,-5-1-622 0 0,-20-1 159 0 0,-1 3-1 0 0,0 5 0 0 0,-92 17 1 0 0,135-15-81 0 0,0-2 1 0 0,1-2 0 0 0,-2-2-1 0 0,-52-6 1 0 0,7 0 745 0 0,-20-1 259 0 0,-77-14 0 0 0,158 15-2431 0 0,2-6-7183 0 0,17 3 2950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46:44.039"/>
    </inkml:context>
    <inkml:brush xml:id="br0">
      <inkml:brushProperty name="width" value="0.1" units="cm"/>
      <inkml:brushProperty name="height" value="0.1" units="cm"/>
      <inkml:brushProperty name="color" value="#E71224"/>
    </inkml:brush>
  </inkml:definitions>
  <inkml:trace contextRef="#ctx0" brushRef="#br0">1752 35 3679 0 0,'-9'-2'6170'0'0,"6"3"-5702"0"0,-9 5-428 0 0,12-6-43 0 0,-1 0 1 0 0,1 0-1 0 0,0-1 1 0 0,-1 1-1 0 0,1 0 1 0 0,0 0-1 0 0,-1 0 1 0 0,1 0 0 0 0,0 0-1 0 0,-1 0 1 0 0,1-1-1 0 0,0 1 1 0 0,-1 0-1 0 0,1 0 1 0 0,0-1-1 0 0,-1 1 1 0 0,1 0-1 0 0,0 0 1 0 0,0-1 0 0 0,-1 1-1 0 0,1-1 1 0 0,-1 1-4 0 0,-1-3 38 0 0,0 1 0 0 0,0 0 0 0 0,0 0 0 0 0,0 0 0 0 0,0 0 0 0 0,-1 0 0 0 0,1 0 0 0 0,-1 1 0 0 0,0-1 0 0 0,1 1 0 0 0,-1 0 0 0 0,0 0 0 0 0,0 0 0 0 0,0 0 0 0 0,0 0 0 0 0,-5 0 0 0 0,3 0 222 0 0,-21-3 827 0 0,-1 2-1 0 0,-30 2 0 0 0,39 0 114 0 0,-400 15 3971 0 0,162 13-3229 0 0,96-18-962 0 0,41-5-428 0 0,17 3-334 0 0,-115 8 589 0 0,0-18-3347 0 0,167-2 1271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47:00.910"/>
    </inkml:context>
    <inkml:brush xml:id="br0">
      <inkml:brushProperty name="width" value="0.1" units="cm"/>
      <inkml:brushProperty name="height" value="0.1" units="cm"/>
      <inkml:brushProperty name="color" value="#E71224"/>
    </inkml:brush>
  </inkml:definitions>
  <inkml:trace contextRef="#ctx0" brushRef="#br0">2253 1764 4143 0 0,'-15'21'6044'0'0,"18"-24"-4769"0"0,0-2-1128 0 0,-1 1 0 0 0,1-1 0 0 0,-1 0 0 0 0,0 0 1 0 0,-1 0-1 0 0,2-6 0 0 0,3-7 264 0 0,26-79 1448 0 0,-17 49-880 0 0,28-60-1 0 0,-2 32-282 0 0,87-121 0 0 0,-80 127-450 0 0,-31 45-177 0 0,0-2 1 0 0,-3 0-1 0 0,0 0 1 0 0,12-35-1 0 0,-22 48-27 0 0,1 0-1 0 0,-2 0 0 0 0,0 0 1 0 0,-1-1-1 0 0,0 0 0 0 0,-1 1 1 0 0,0-1-1 0 0,-2 0 0 0 0,1 1 1 0 0,-7-28-1 0 0,5 34 12 0 0,0 0 0 0 0,-1 0 0 0 0,0 1 0 0 0,0-1 0 0 0,-1 1-1 0 0,0 0 1 0 0,-1 0 0 0 0,1 0 0 0 0,-1 1 0 0 0,-1-1 0 0 0,-9-8 0 0 0,-4-1 141 0 0,-1 0 0 0 0,-32-18 0 0 0,8 5-35 0 0,-67-62 263 0 0,43 29-36 0 0,40 36-192 0 0,15 13-127 0 0,-17-12 0 0 0,26 22-67 0 0,1 0 0 0 0,-1 1 0 0 0,0-1 0 0 0,0 1 0 0 0,-1 0 0 0 0,1 1 0 0 0,0-1 0 0 0,-1 1 0 0 0,-7-2 0 0 0,-52-7-2 0 0,-48-3 164 0 0,86 12-130 0 0,-1-1 0 0 0,1 0 0 0 0,0-2 0 0 0,0-2 0 0 0,0 0 0 0 0,-35-14 0 0 0,-216-99 96 0 0,211 84-128 0 0,49 25 3 0 0,-1 0-1 0 0,0 1 1 0 0,-33-11 0 0 0,2 9 25 0 0,-79-8 0 0 0,-10-1-31 0 0,-15-3 127 0 0,143 21-111 0 0,0 1 0 0 0,0 0 0 0 0,0 1 0 0 0,0 0 0 0 0,-16 2 0 0 0,-49 13 57 0 0,39-7-58 0 0,4 1 70 0 0,-54 21 0 0 0,51-17-31 0 0,-155 67 130 0 0,158-62-160 0 0,1 1 0 0 0,-50 42 0 0 0,67-50-20 0 0,-50 41-1 0 0,46-37 0 0 0,11-9 0 0 0,-1 1 0 0 0,2-1 0 0 0,-1 1 0 0 0,-11 14 0 0 0,9-7-7 0 0,5-9 1 0 0,0 0-1 0 0,1 0 1 0 0,0 0 0 0 0,0 0-1 0 0,1 0 1 0 0,-1 1 0 0 0,1-1-1 0 0,-2 12 1 0 0,-3 33-10 0 0,3 0 1 0 0,2 58-1 0 0,1-3-1 0 0,-4 2-15 0 0,13 158 0 0 0,-3-217 11 0 0,2 1-1 0 0,21 76 1 0 0,-17-92 21 0 0,26 55 0 0 0,-28-71 0 0 0,0-1 0 0 0,1 0 0 0 0,1-1 0 0 0,23 27 0 0 0,-16-24-18 0 0,1-1 0 0 0,1 0-1 0 0,0-1 1 0 0,1-1 0 0 0,0-1-1 0 0,43 20 1 0 0,14-1-14 0 0,144 42 0 0 0,-194-68 32 0 0,0 0 0 0 0,-1-3 0 0 0,2 0 0 0 0,37 0 0 0 0,-20-6-11 0 0,-1-1 1 0 0,83-18-1 0 0,86-39-21 0 0,31-45 32 0 0,-212 89 32 0 0,48-16 0 0 0,-70 28-25 0 0,1 1 0 0 0,0 0 0 0 0,-1 1 1 0 0,1 0-1 0 0,0 1 0 0 0,0 1 0 0 0,0-1 0 0 0,16 3 0 0 0,-25-1-85 0 0,1-1 0 0 0,-1 1-1 0 0,0 0 1 0 0,1 0 0 0 0,-1 0-1 0 0,0 0 1 0 0,0 1 0 0 0,0-1 0 0 0,0 1-1 0 0,0 0 1 0 0,0-1 0 0 0,-1 2-1 0 0,1-1 1 0 0,-1 0 0 0 0,1 0 0 0 0,-1 1-1 0 0,0-1 1 0 0,0 1 0 0 0,0 0-1 0 0,2 3 1 0 0,0 3-332 0 0,0 0 0 0 0,-1 0 0 0 0,0 0 0 0 0,-1 0 0 0 0,3 18 0 0 0,0-2-1238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50:00.958"/>
    </inkml:context>
    <inkml:brush xml:id="br0">
      <inkml:brushProperty name="width" value="0.1" units="cm"/>
      <inkml:brushProperty name="height" value="0.1" units="cm"/>
      <inkml:brushProperty name="color" value="#E71224"/>
    </inkml:brush>
  </inkml:definitions>
  <inkml:trace contextRef="#ctx0" brushRef="#br0">16 26 12439 0 0,'-15'-25'1328'0'0,"27"28"2974"0"0,9 6-2858 0 0,108 57-1904 0 0,198 136 1 0 0,-274-159-717 0 0,-18-15-4071 0 0,-17-13-5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50:01.297"/>
    </inkml:context>
    <inkml:brush xml:id="br0">
      <inkml:brushProperty name="width" value="0.1" units="cm"/>
      <inkml:brushProperty name="height" value="0.1" units="cm"/>
      <inkml:brushProperty name="color" value="#E71224"/>
    </inkml:brush>
  </inkml:definitions>
  <inkml:trace contextRef="#ctx0" brushRef="#br0">507 4 14399 0 0,'-6'-2'255'0'0,"1"1"0"0"0,-1 1 0 0 0,1-1 0 0 0,-11 1-1 0 0,14 1-236 0 0,0-1-1 0 0,0 0 1 0 0,0 1-1 0 0,0-1 1 0 0,0 1 0 0 0,0 0-1 0 0,0 0 1 0 0,0-1-1 0 0,1 1 1 0 0,-1 1-1 0 0,0-1 1 0 0,0 0-1 0 0,1 0 1 0 0,-1 1-1 0 0,1-1 1 0 0,-2 3-1 0 0,-27 33 127 0 0,2 2 0 0 0,1 1-1 0 0,-30 63 1 0 0,-9 22 1229 0 0,38-74-967 0 0,-45 60 0 0 0,43-69-738 0 0,3 1 0 0 0,-29 59 0 0 0,53-95-109 0 0,1-1 0 0 0,0 1 0 0 0,0-1 0 0 0,0 1 0 0 0,1 0 0 0 0,0 0 0 0 0,-1 8 0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50:01.666"/>
    </inkml:context>
    <inkml:brush xml:id="br0">
      <inkml:brushProperty name="width" value="0.1" units="cm"/>
      <inkml:brushProperty name="height" value="0.1" units="cm"/>
      <inkml:brushProperty name="color" value="#E71224"/>
    </inkml:brush>
  </inkml:definitions>
  <inkml:trace contextRef="#ctx0" brushRef="#br0">153 29 5063 0 0,'-23'-11'382'0'0,"18"9"-314"0"0,0-1 0 0 0,0 0 0 0 0,0 1-1 0 0,-1 0 1 0 0,1 0 0 0 0,0 1 0 0 0,-9-2-1 0 0,11 4 900 0 0,1-1 0 0 0,-1 1 0 0 0,1 0-1 0 0,0 0 1 0 0,-1 0 0 0 0,1 0 0 0 0,-5 3 1933 0 0,2 0-1933 0 0,-3 2-692 0 0,5-4-237 0 0,0 0 0 0 0,0 0 0 0 0,0 0 0 0 0,0 1 0 0 0,0-1-1 0 0,1 1 1 0 0,-1-1 0 0 0,1 1 0 0 0,0 0 0 0 0,0 0 0 0 0,0 0 0 0 0,0 1 0 0 0,1-1 0 0 0,-1 0 0 0 0,1 1 0 0 0,0-1 0 0 0,-1 1 0 0 0,2-1 0 0 0,-1 1 0 0 0,0-1 0 0 0,1 1 0 0 0,0 4 0 0 0,0 7-21 0 0,1-1 0 0 0,1 0 0 0 0,0 0 0 0 0,7 20 1 0 0,-4-16 29 0 0,60 230-27 0 0,8 33-24 0 0,-69-267-10 0 0,2 7-229 0 0,-2 1 1 0 0,0-1-1 0 0,-1 1 0 0 0,-1 0 0 0 0,-1 24 1 0 0,-3-36-1826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50:02.038"/>
    </inkml:context>
    <inkml:brush xml:id="br0">
      <inkml:brushProperty name="width" value="0.1" units="cm"/>
      <inkml:brushProperty name="height" value="0.1" units="cm"/>
      <inkml:brushProperty name="color" value="#E71224"/>
    </inkml:brush>
  </inkml:definitions>
  <inkml:trace contextRef="#ctx0" brushRef="#br0">60 102 18599 0 0,'-5'1'163'0'0,"-28"5"1000"0"0,32-6-1133 0 0,0 1 0 0 0,0-1 0 0 0,0 0 0 0 0,0 1 0 0 0,-1-1 0 0 0,1 1 0 0 0,0-1 0 0 0,0 1 0 0 0,0 0 0 0 0,0-1 0 0 0,0 1 0 0 0,0 0 0 0 0,1 0 0 0 0,-1 0 0 0 0,0 0 0 0 0,0-1 0 0 0,0 1 0 0 0,1 0 0 0 0,-1 1 0 0 0,0-1 0 0 0,1 0 0 0 0,-1 1 0 0 0,1-1-25 0 0,0-1 1 0 0,0 1-1 0 0,0-1 0 0 0,0 1 1 0 0,1-1-1 0 0,-1 1 0 0 0,0-1 1 0 0,0 1-1 0 0,1-1 0 0 0,-1 1 1 0 0,0-1-1 0 0,0 1 0 0 0,1-1 0 0 0,-1 0 1 0 0,1 1-1 0 0,-1-1 0 0 0,0 1 1 0 0,1-1-1 0 0,-1 0 0 0 0,1 0 1 0 0,-1 1-1 0 0,1-1 0 0 0,15 8 226 0 0,-13-6-168 0 0,48 17 369 0 0,-25-15-141 0 0,55 6 27 0 0,-75-10-252 0 0,1 1-1 0 0,0-1 0 0 0,0 0 1 0 0,12-1-1 0 0,-3-1-11 0 0,31-2 37 0 0,0-2 1 0 0,57-15-1 0 0,237-96-1784 0 0,-266 87-182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50:15.989"/>
    </inkml:context>
    <inkml:brush xml:id="br0">
      <inkml:brushProperty name="width" value="0.1" units="cm"/>
      <inkml:brushProperty name="height" value="0.1" units="cm"/>
      <inkml:brushProperty name="color" value="#E71224"/>
    </inkml:brush>
  </inkml:definitions>
  <inkml:trace contextRef="#ctx0" brushRef="#br0">5 347 4431 0 0,'-4'-24'820'0'0,"26"18"772"0"0,-22 6-1579 0 0,1 0-1 0 0,0 0 0 0 0,-1 0 0 0 0,1 0 0 0 0,-1 0 1 0 0,1 0-1 0 0,-1-1 0 0 0,1 1 0 0 0,-1 0 0 0 0,1 0 1 0 0,-1-1-1 0 0,1 1 0 0 0,-1 0 0 0 0,1-1 0 0 0,-1 1 1 0 0,1-1-1 0 0,-1 1 0 0 0,0 0 0 0 0,1-1 1 0 0,-1 1-1 0 0,0-1 0 0 0,1 1 0 0 0,-1-1 0 0 0,0 1 1 0 0,1-1-1 0 0,-1 1 0 0 0,0-1 0 0 0,0 1 0 0 0,0-1 1 0 0,0 0-1 0 0,0 1 0 0 0,0-1 0 0 0,1 1 0 0 0,-1-1 1 0 0,0 1-1 0 0,-1-1 0 0 0,1 0 0 0 0,0 1 0 0 0,0-1 1 0 0,0 1-1 0 0,0-2 0 0 0,0 2 20 0 0,0 0 0 0 0,-1 0 0 0 0,1 0 0 0 0,0-1 0 0 0,0 1 0 0 0,0 0 0 0 0,0 0 0 0 0,0 0 0 0 0,-1 0 0 0 0,1-1 0 0 0,0 1 0 0 0,0 0 0 0 0,0 0 0 0 0,0 0 0 0 0,-1 0 0 0 0,1 0 0 0 0,0-1 0 0 0,0 1-1 0 0,0 0 1 0 0,-1 0 0 0 0,1 0 0 0 0,0 0 0 0 0,0 0 0 0 0,-1 0 0 0 0,1 0 0 0 0,0 0 0 0 0,0 0 0 0 0,-1 0 0 0 0,1 0 0 0 0,0 0 0 0 0,0 0 0 0 0,-1 0 0 0 0,1 1 27 0 0,-1-1 0 0 0,1 0-1 0 0,-1 1 1 0 0,1-1 0 0 0,-1 1 0 0 0,1-1-1 0 0,-1 1 1 0 0,1-1 0 0 0,-1 1 0 0 0,1-1-1 0 0,-1 1 1 0 0,1 0 0 0 0,0-1 0 0 0,-1 1-1 0 0,1 0 1 0 0,0-1 0 0 0,0 1 0 0 0,-1 0-1 0 0,1 0-39 0 0,0-1-1 0 0,0 1 0 0 0,0-1 1 0 0,0 0-1 0 0,-1 1 0 0 0,1-1 0 0 0,0 1 1 0 0,0-1-1 0 0,0 1 0 0 0,0-1 1 0 0,0 1-1 0 0,0-1 0 0 0,0 0 0 0 0,0 1 1 0 0,0-1-1 0 0,0 1 0 0 0,0-1 1 0 0,1 1-1 0 0,-1-1 0 0 0,0 1 0 0 0,0-1 1 0 0,0 0-1 0 0,0 1 0 0 0,1-1 1 0 0,-1 0-1 0 0,0 1 0 0 0,1-1 1 0 0,-1 1-1 0 0,1-1 0 0 0,0 1 0 0 0,0-1 0 0 0,-1 0 0 0 0,1 1 0 0 0,0-1 0 0 0,0 0 0 0 0,0 0 0 0 0,0 0 0 0 0,-1 0 1 0 0,1 0-1 0 0,0 0 0 0 0,0 0 0 0 0,0 0 0 0 0,1 0 0 0 0,1 0 35 0 0,1-1 1 0 0,-1 0-1 0 0,1 0 1 0 0,-1 0-1 0 0,1-1 1 0 0,4-1-1 0 0,21-16 360 0 0,-12 7-239 0 0,0 1-1 0 0,1 1 1 0 0,1 1-1 0 0,-1 0 0 0 0,25-7 1 0 0,10 2-14 0 0,64-20 490 0 0,-98 28-530 0 0,0 1 0 0 0,0 0 0 0 0,1 2 0 0 0,-1 0 0 0 0,1 1 0 0 0,0 1 0 0 0,31 2 0 0 0,58 19-56 0 0,-93-20-41 0 0,1 0-1 0 0,-1-1 1 0 0,0-1-1 0 0,21-5 1 0 0,5 0 24 0 0,-4 1 12 0 0,50-5 255 0 0,-78 10-285 0 0,1 1 0 0 0,-1 1 0 0 0,1 0 0 0 0,-1 0 0 0 0,1 1 0 0 0,13 5 0 0 0,11 2 99 0 0,-1-1 1 0 0,67 6-1 0 0,-47-8-51 0 0,85 18 149 0 0,-65-12-72 0 0,47 6-68 0 0,-112-18-80 0 0,-1 0 0 0 0,1 0 0 0 0,0-1 0 0 0,-1 0 0 0 0,13-3 0 0 0,42-16 84 0 0,-26 8-34 0 0,-15 5 426 0 0,1 2 0 0 0,0 0 0 0 0,38-3 0 0 0,-14 8-876 0 0,93 11 1 0 0,15 1-602 0 0,-144-12 996 0 0,31 0 31 0 0,44-5-1 0 0,13-4 92 0 0,105 5 0 0 0,-154 4-102 0 0,-50 0-20 0 0,170 4 50 0 0,-135-1-29 0 0,0 2 0 0 0,62 15-1 0 0,-76-13-12 0 0,0-2 1 0 0,0 0-1 0 0,1-1 0 0 0,-1-2 0 0 0,1 0 0 0 0,32-1 0 0 0,12-9-8 0 0,67-2 52 0 0,63 0 85 0 0,2 16-138 0 0,-140-4 0 0 0,78-7 0 0 0,-57 0 0 0 0,106-7 11 0 0,-126 9 26 0 0,106-2 66 0 0,-122 6-56 0 0,79 12 1 0 0,-91-9-47 0 0,-1 0 1 0 0,1-3 0 0 0,41-2 0 0 0,92-16 33 0 0,-129 12-3 0 0,216-13 1179 0 0,-213 20-1600 0 0,-1 2 0 0 0,41 9 1 0 0,41 4 447 0 0,-40-14-59 0 0,93-10 0 0 0,-152 5 0 0 0,179-8 1984 0 0,-66 9-2154 0 0,-75 2-128 0 0,-1-2 1 0 0,1-3 0 0 0,56-11-1 0 0,45-21 316 0 0,144-27 1247 0 0,-278 59-1364 0 0,227-37-909 0 0,-188 28 1008 0 0,101-5 0 0 0,-115 19 0 0 0,0 2 0 0 0,89 17 0 0 0,-115-16 0 0 0,14 0 0 0 0,69-1 0 0 0,-66-3 0 0 0,53 7 0 0 0,153 17 0 0 0,-24 1 0 0 0,-67-8 43 0 0,-57-9-22 0 0,64 8-21 0 0,-43 3 0 0 0,-86-14 13 0 0,-1-2 1 0 0,1-2-1 0 0,39-2 0 0 0,-9 0-2 0 0,-17-1-11 0 0,29 2 0 0 0,85 18 0 0 0,-96-8 0 0 0,1-2 0 0 0,-1-4 0 0 0,80-4 0 0 0,-102-2 0 0 0,0 3 0 0 0,66 9 0 0 0,-5 6 0 0 0,-50-9 0 0 0,75 1 0 0 0,-99-7 0 0 0,153-10 3 0 0,1 1-18 0 0,62 3-38 0 0,-155 1 46 0 0,-40 2 7 0 0,120-8 0 0 0,-54-6-2 0 0,102-9 15 0 0,-178 22 2 0 0,101-3 23 0 0,-79 6-23 0 0,102-13-1 0 0,59-23 21 0 0,-196 30-35 0 0,12 0 0 0 0,0 2 0 0 0,0 1 0 0 0,1 2 0 0 0,-1 2 0 0 0,0 2 0 0 0,0 1 0 0 0,49 12 0 0 0,-36-4 0 0 0,0-3 0 0 0,65 3 0 0 0,122 0 0 0 0,-77 2 0 0 0,-18-2 0 0 0,-97-10 0 0 0,72 12 0 0 0,-98-9 0 0 0,9 2 0 0 0,2-1 0 0 0,-1-2 0 0 0,58 1 0 0 0,45-12 0 0 0,-43-1 0 0 0,-27 4 60 0 0,133-2-56 0 0,-163 8 7 0 0,1-2 0 0 0,0-2-1 0 0,-1-1 1 0 0,1-2 0 0 0,61-16-1 0 0,-22-4 42 0 0,42-11-39 0 0,-103 33-13 0 0,0 1 0 0 0,0 0 0 0 0,1 1 0 0 0,-1 1 0 0 0,1 0-1 0 0,20 3 1 0 0,101 11-74 0 0,-19-2 138 0 0,100 14 10 0 0,-166-24-74 0 0,82-5 0 0 0,-74 0 0 0 0,16 2 32 0 0,108 12 0 0 0,-2 14-32 0 0,-148-21 0 0 0,0-1 0 0 0,42-1 0 0 0,-40-3 0 0 0,-22 2 0 0 0,0-2 0 0 0,22-3 0 0 0,77-9 0 0 0,-44 6 0 0 0,-36 4 0 0 0,1 1 0 0 0,-1 2 0 0 0,1 1 0 0 0,0 1 0 0 0,51 11 0 0 0,-59-7 0 0 0,46 18 0 0 0,-32-9 0 0 0,109 41 0 0 0,-118-46 0 0 0,1-1 0 0 0,36 6 0 0 0,-57-13 0 0 0,198 22 0 0 0,-188-22 0 0 0,189 24 67 0 0,-98-10-70 0 0,-34-9 3 0 0,0-3 0 0 0,77-7 0 0 0,-110 0-8 0 0,-14 1 50 0 0,59 3-1 0 0,-86-1-56 0 0,0 0-1 0 0,0 0 1 0 0,0 1 0 0 0,0-1-1 0 0,0 1 1 0 0,0 0 0 0 0,0 0 0 0 0,0 0-1 0 0,0 0 1 0 0,0 1 0 0 0,0-1-1 0 0,-1 1 1 0 0,1-1 0 0 0,-1 1-1 0 0,1 0 1 0 0,3 4 0 0 0,-1 2-176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50:20.301"/>
    </inkml:context>
    <inkml:brush xml:id="br0">
      <inkml:brushProperty name="width" value="0.1" units="cm"/>
      <inkml:brushProperty name="height" value="0.1" units="cm"/>
      <inkml:brushProperty name="color" value="#E71224"/>
    </inkml:brush>
  </inkml:definitions>
  <inkml:trace contextRef="#ctx0" brushRef="#br0">75 24 5815 0 0,'0'0'9'0'0,"0"0"0"0"0,-1 0 0 0 0,1 0 0 0 0,0 0 0 0 0,0 0 0 0 0,0 1 0 0 0,0-1 0 0 0,0 0 0 0 0,0 0 0 0 0,0 0 0 0 0,0 0 0 0 0,-1 0 0 0 0,1 0 0 0 0,0 0 0 0 0,0 0-1 0 0,0 1 1 0 0,0-1 0 0 0,0 0 0 0 0,0 0 0 0 0,-1 0 0 0 0,1 0 0 0 0,0 0 0 0 0,0 0 0 0 0,0 0 0 0 0,0 0 0 0 0,-1 0 0 0 0,1 0 0 0 0,0 0 0 0 0,0 0 0 0 0,0 0 0 0 0,0 0 0 0 0,0 0-1 0 0,-1 0 1 0 0,1 0 0 0 0,0 0 0 0 0,0 0 0 0 0,0 0 0 0 0,0-1 0 0 0,0 1 0 0 0,-1 0 0 0 0,1 0 0 0 0,0 0 0 0 0,0 0 0 0 0,0 0 0 0 0,0 0 0 0 0,0 0 0 0 0,0 0 0 0 0,0-1 0 0 0,-1 1-1 0 0,1 0 1 0 0,0 0 0 0 0,0 0 0 0 0,0 0 0 0 0,0 0 0 0 0,0 0 0 0 0,0-1 0 0 0,0 1 0 0 0,0 0 0 0 0,0 0 0 0 0,0 0 0 0 0,0 0 0 0 0,0-1 0 0 0,0 1 0 0 0,0 0 0 0 0,0 0 0 0 0,-9 11 165 0 0,8-10-115 0 0,-10 15 259 0 0,1 0 0 0 0,1 2 0 0 0,0-1 0 0 0,-7 24 0 0 0,14-36-224 0 0,2-5-66 0 0,0 0-1 0 0,0 0 1 0 0,0 1-1 0 0,0-1 1 0 0,-1 0-1 0 0,1 0 1 0 0,0 1-1 0 0,0-1 1 0 0,0 0-1 0 0,0 0 1 0 0,0 1 0 0 0,0-1-1 0 0,0 0 1 0 0,0 0-1 0 0,0 0 1 0 0,1 1-1 0 0,-1-1 1 0 0,0 0-1 0 0,0 0 1 0 0,0 0-1 0 0,0 1 1 0 0,0-1-1 0 0,0 0 1 0 0,0 0-1 0 0,0 0 1 0 0,1 1-1 0 0,-1-1 1 0 0,0 0-1 0 0,0 0 1 0 0,0 0-1 0 0,0 0 1 0 0,1 1-1 0 0,9 2 777 0 0,17-3 317 0 0,-22 0-943 0 0,8 1 91 0 0,0 0 0 0 0,21 5 0 0 0,20 2 155 0 0,-13-4-233 0 0,25 0 52 0 0,-12-1-9 0 0,-31-2-63 0 0,36-1 0 0 0,-7-5-21 0 0,65-14-1 0 0,-93 15-95 0 0,30-2 1 0 0,-13 3-35 0 0,-27 1-9 0 0,152-14 318 0 0,-101 13-313 0 0,1 2 46 0 0,-1-3 1 0 0,96-19-1 0 0,-89 6 62 0 0,5-1 11 0 0,134-16 1 0 0,68 27-67 0 0,-217 8-64 0 0,133 6 231 0 0,-176-6-226 0 0,-7 0-6 0 0,43 1 31 0 0,85 17 0 0 0,3 4 29 0 0,-51-9-64 0 0,10 2 0 0 0,-75-11 17 0 0,1-1 0 0 0,0-2-1 0 0,0-1 1 0 0,50-4 0 0 0,2 0 17 0 0,203 3 304 0 0,-233 0-305 0 0,53 1 111 0 0,160-20-1 0 0,-191 5-78 0 0,78-26-1 0 0,-149 39-65 0 0,30-8 14 0 0,0 1 0 0 0,1 1 0 0 0,0 2-1 0 0,46-2 1 0 0,-19 5-10 0 0,-30 0 28 0 0,47 4-1 0 0,-3 7 28 0 0,77 6-52 0 0,-112-12-6 0 0,-24-1 0 0 0,0-1 0 0 0,27-1 0 0 0,-9-4 0 0 0,-5 1 0 0 0,52 0 0 0 0,10 5-6 0 0,-50-2 23 0 0,-1 1 1 0 0,1 2 0 0 0,71 15-1 0 0,-74-10 5 0 0,1-1-1 0 0,67 3 0 0 0,-81-10-21 0 0,0-2 0 0 0,1 0 0 0 0,37-9 0 0 0,-19 3 0 0 0,1-1 25 0 0,-26 5-1 0 0,-1 1 0 0 0,1 0-1 0 0,0 1 1 0 0,0 1 0 0 0,-1 0 0 0 0,35 4 0 0 0,77 25 40 0 0,-110-24-56 0 0,0-1 0 0 0,1-1 0 0 0,-1 0 0 0 0,33-2 0 0 0,77-12 86 0 0,-82 7-100 0 0,74-5 6 0 0,-110 10 0 0 0,0 0 0 0 0,0 1 0 0 0,12 2 0 0 0,-14-1 0 0 0,1-1 0 0 0,0 0 0 0 0,0-1 0 0 0,16 0 0 0 0,116-14 0 0 0,-110 11 363 0 0,0 1 0 0 0,1 2-1 0 0,-1 2 1 0 0,0 0 0 0 0,34 8-1 0 0,19 6-362 0 0,51 3-1953 0 0,-28-12 2094 0 0,-73-6 797 0 0,41 6 0 0 0,29 2-2152 0 0,-29-4 452 0 0,188 25 762 0 0,-210-25 18 0 0,-24-3 3 0 0,0 1-1 0 0,33 8 1 0 0,-35-5 347 0 0,0-2 1 0 0,0 0-1 0 0,43-2 0 0 0,1 1 119 0 0,84 17-407 0 0,-137-20-65 0 0,0-1-1 0 0,0 0 1 0 0,0-1 0 0 0,23-6-1 0 0,-20 4 4 0 0,-1 1 1 0 0,31-2-1 0 0,91 1-1744 0 0,-64 0 3580 0 0,40-11-3567 0 0,-43 4 1370 0 0,13 6 343 0 0,-65 4 673 0 0,1 2 0 0 0,40 6 0 0 0,66 7-2605 0 0,-109-10 1918 0 0,-13-3 25 0 0,1 1-1 0 0,-1-1 1 0 0,0-1-1 0 0,10 0 1 0 0,3 1 1 0 0,0 0 1 0 0,0 0 0 0 0,0 2 0 0 0,24 6 0 0 0,-16-2-8 0 0,35 1 0 0 0,-22-7 26 0 0,82-10 0 0 0,-34 1 54 0 0,-6 9 51 0 0,-57 0-64 0 0,42 8 0 0 0,-2 0-35 0 0,13-9 27 0 0,-48 1-65 0 0,-21-1 19 0 0,0 1 0 0 0,20 3 1 0 0,-9-1-16 0 0,0-1 0 0 0,40-1 0 0 0,-42-1-2 0 0,32-2 22 0 0,-29 0-2 0 0,30 2-1 0 0,1 0-20 0 0,-30 0 16 0 0,32-2 1 0 0,-31 0-2 0 0,30 2 1 0 0,11-2 1 0 0,-46 1 1 0 0,37 2 1 0 0,16 1-6 0 0,-49-3-14 0 0,28 4-1 0 0,-23-1 23 0 0,51-3 0 0 0,-57 0-9 0 0,120-13 1 0 0,-9 1-16 0 0,-115 13 3 0 0,27 4 0 0 0,-7-1 0 0 0,-4 3 0 0 0,-27-5 0 0 0,0 0 0 0 0,-1 0 0 0 0,1 0 0 0 0,15-1 0 0 0,-7-1-1 0 0,24 2 0 0 0,-26-1 5 0 0,0 0 0 0 0,16-1 1 0 0,2-2 47 0 0,0 2 0 0 0,54 5-1 0 0,-36-1-5 0 0,-20-1 11 0 0,4 0 13 0 0,65-4-1 0 0,74-12-5 0 0,-31 5 0 0 0,-25 2-53 0 0,-25 1 42 0 0,40-11 1 0 0,-126 16-52 0 0,26-5 16 0 0,0 2 0 0 0,0 1 0 0 0,33 2 0 0 0,-25-1-18 0 0,-8 0 0 0 0,29 1 0 0 0,-27 0 0 0 0,1 1 0 0 0,-1 1 0 0 0,63 12 0 0 0,-55-6 0 0 0,1-2 0 0 0,0-1 0 0 0,71-4 0 0 0,17 1 0 0 0,-102-1 0 0 0,46-6 0 0 0,-20 1 0 0 0,-1-6 0 0 0,-47 10 0 0 0,0 0 0 0 0,1-1 0 0 0,-1 0 0 0 0,0-1 0 0 0,12-5 0 0 0,-10 4 0 0 0,0 1 0 0 0,17-6 0 0 0,-10 6 0 0 0,-9 1 0 0 0,1 0 0 0 0,-1 1 0 0 0,0 0 0 0 0,0 0 0 0 0,1 1 0 0 0,-1 0 0 0 0,0 0 0 0 0,1 0 0 0 0,-1 1 0 0 0,10 2 0 0 0,-7 0 0 0 0,1 0 0 0 0,0-1 0 0 0,0 0 0 0 0,0-1 0 0 0,0 0 0 0 0,1-1 0 0 0,14-1 0 0 0,35-6 0 0 0,-46 5 0 0 0,1 0 0 0 0,-1 1 0 0 0,1 1 0 0 0,15 1 0 0 0,63 10 0 0 0,-8 0 0 0 0,-75-10 0 0 0,0-1 0 0 0,1 0 0 0 0,15-3 0 0 0,-12 2 0 0 0,22 0 0 0 0,7-1 0 0 0,-20 1 0 0 0,-19 1 0 0 0,1 0 0 0 0,-1 0 0 0 0,1-1 0 0 0,-1 0 0 0 0,10-2 0 0 0,-1-2 24 0 0,0 0-1 0 0,0-1 1 0 0,-1-1-1 0 0,23-15 1 0 0,-30 18-23 0 0,1 1 0 0 0,-1 0 0 0 0,0 0 1 0 0,1 0-1 0 0,0 1 0 0 0,-1 0 1 0 0,1 1-1 0 0,10-2 0 0 0,4 1-1 0 0,31 0-1 0 0,59 8 1 0 0,-87-8 0 0 0,-19 1 0 0 0,0 1 0 0 0,0 0 0 0 0,0 0 0 0 0,0 0 0 0 0,0 0 0 0 0,7 2 0 0 0,-7-1 0 0 0,-1 0 0 0 0,1-1 0 0 0,0 1 0 0 0,0-1 0 0 0,8-1 0 0 0,-8 0 0 0 0,-1 1 0 0 0,1 0 0 0 0,0 0 0 0 0,-1 0 0 0 0,6 2 0 0 0,22 6 0 0 0,-31-8 1 0 0,-1 0 1 0 0,1 0-1 0 0,0 0 0 0 0,0 0 1 0 0,0 1-1 0 0,0-1 0 0 0,0 0 0 0 0,0 1 1 0 0,0-1-1 0 0,-1 0 0 0 0,1 1 1 0 0,0-1-1 0 0,0 1 0 0 0,0-1 0 0 0,-1 1 1 0 0,1 0-1 0 0,0-1 0 0 0,-1 1 1 0 0,1 0-1 0 0,-1-1 0 0 0,1 1 0 0 0,0 0 1 0 0,-1 0-1 0 0,0 0 0 0 0,1-1 0 0 0,-1 1 1 0 0,1 0-1 0 0,-1 0 0 0 0,0 0 1 0 0,0 0-1 0 0,0 0 0 0 0,1 0 0 0 0,-1 0 1 0 0,0 0-1 0 0,0-1 0 0 0,0 1 1 0 0,0 0-1 0 0,0 0 0 0 0,-1 0 0 0 0,1 0 1 0 0,0 0-1 0 0,-1 1 0 0 0,0 3-121 0 0,-1-1-1 0 0,0 1 1 0 0,-1-1-1 0 0,1 1 1 0 0,-1-1 0 0 0,-6 8-1 0 0,-4 4-784 0 0,-3 3-50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38:17.822"/>
    </inkml:context>
    <inkml:brush xml:id="br0">
      <inkml:brushProperty name="width" value="0.1" units="cm"/>
      <inkml:brushProperty name="height" value="0.1" units="cm"/>
      <inkml:brushProperty name="color" value="#E71224"/>
    </inkml:brush>
  </inkml:definitions>
  <inkml:trace contextRef="#ctx0" brushRef="#br0">2189 1 10135 0 0,'-8'0'400'0'0,"5"0"-348"0"0,0-1 0 0 0,0 1 0 0 0,0 0 0 0 0,0 0 0 0 0,0 0-1 0 0,0 1 1 0 0,0-1 0 0 0,1 1 0 0 0,-1-1 0 0 0,0 1 0 0 0,0 0 0 0 0,1 0 0 0 0,-1 1 0 0 0,-2 0 0 0 0,-11 0 1399 0 0,6-1-1041 0 0,-31 3 478 0 0,-59-1 0 0 0,11 0 82 0 0,-26 11 1324 0 0,102-12-2080 0 0,-28 6 235 0 0,0 3 1 0 0,-70 27 0 0 0,-35 9-237 0 0,-30-18 342 0 0,71-15-54 0 0,-41 11-175 0 0,-83 12 386 0 0,154-28-39 0 0,-80-1 0 0 0,46-12-54 0 0,26-1-238 0 0,38 7-350 0 0,1 2-1 0 0,-1 1 0 0 0,-53 14 1 0 0,87-16-90 0 0,-33 3-821 0 0,15-6-5467 0 0,10-4-1081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50:28.004"/>
    </inkml:context>
    <inkml:brush xml:id="br0">
      <inkml:brushProperty name="width" value="0.1" units="cm"/>
      <inkml:brushProperty name="height" value="0.1" units="cm"/>
      <inkml:brushProperty name="color" value="#E71224"/>
    </inkml:brush>
  </inkml:definitions>
  <inkml:trace contextRef="#ctx0" brushRef="#br0">0 57 143 0 0,'32'-8'0'0'0,"6"-2"0"0"0,10 4 0 0 0,-6-2 0 0 0,-12 0 0 0 0,-13 4 0 0 0,-1 4 0 0 0,2-2 0 0 0,12 0 0 0 0,18-2 0 0 0,10 0 0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50:28.533"/>
    </inkml:context>
    <inkml:brush xml:id="br0">
      <inkml:brushProperty name="width" value="0.1" units="cm"/>
      <inkml:brushProperty name="height" value="0.1" units="cm"/>
      <inkml:brushProperty name="color" value="#E71224"/>
    </inkml:brush>
  </inkml:definitions>
  <inkml:trace contextRef="#ctx0" brushRef="#br0">102 102 919 0 0,'-14'-26'80'0'0,"-6"4"-80"0"0,2 2 0 0 0,2 8 0 0 0,0 0 256 0 0,6 4 32 0 0,2 6 0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50:31.561"/>
    </inkml:context>
    <inkml:brush xml:id="br0">
      <inkml:brushProperty name="width" value="0.1" units="cm"/>
      <inkml:brushProperty name="height" value="0.1" units="cm"/>
      <inkml:brushProperty name="color" value="#E71224"/>
    </inkml:brush>
  </inkml:definitions>
  <inkml:trace contextRef="#ctx0" brushRef="#br0">1 63 2759 0 0,'14'-30'248'0'0,"-10"12"-248"0"0,2 4 0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50:32.225"/>
    </inkml:context>
    <inkml:brush xml:id="br0">
      <inkml:brushProperty name="width" value="0.1" units="cm"/>
      <inkml:brushProperty name="height" value="0.1" units="cm"/>
      <inkml:brushProperty name="color" value="#E71224"/>
    </inkml:brush>
  </inkml:definitions>
  <inkml:trace contextRef="#ctx0" brushRef="#br0">4 134 2303 0 0,'-2'-26'200'0'0,"0"2"-200"0"0,2 6 0 0 0,2 0 0 0 0,4 0 0 0 0,0 4 0 0 0,0 4 0 0 0,0 6 0 0 0,-2 4-72 0 0,4-2 72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50:36.893"/>
    </inkml:context>
    <inkml:brush xml:id="br0">
      <inkml:brushProperty name="width" value="0.1" units="cm"/>
      <inkml:brushProperty name="height" value="0.1" units="cm"/>
      <inkml:brushProperty name="color" value="#E71224"/>
    </inkml:brush>
  </inkml:definitions>
  <inkml:trace contextRef="#ctx0" brushRef="#br0">0 95 3823 0 0,'22'-13'788'0'0,"-20"12"-650"0"0,1-1 1 0 0,-1 0-1 0 0,1 1 0 0 0,-1-1 0 0 0,1 1 0 0 0,-1 0 0 0 0,1 0 1 0 0,0 0-1 0 0,-1 0 0 0 0,1 0 0 0 0,0 1 0 0 0,4-1 0 0 0,17-1 878 0 0,-22 1-828 0 0,0 0 0 0 0,-1 0-1 0 0,1 0 1 0 0,0-1 0 0 0,0 1-1 0 0,-1 0 1 0 0,3-3 0 0 0,-3 4-142 0 0,1 0 0 0 0,0 0 0 0 0,0 0 0 0 0,0 0 1 0 0,-1 0-1 0 0,1 0 0 0 0,0 1 0 0 0,0-1 0 0 0,-1 1 1 0 0,1-1-1 0 0,0 1 0 0 0,-1-1 0 0 0,3 3 0 0 0,7 1-38 0 0,59 15 588 0 0,-64-18-480 0 0,0 0 0 0 0,0-1 0 0 0,0 0 1 0 0,0-1-1 0 0,9-1 0 0 0,12 0 299 0 0,-13 0-209 0 0,-12 2-191 0 0,0-1 0 0 0,0 1-1 0 0,0 0 1 0 0,0 0 0 0 0,1 0 0 0 0,-1 0 0 0 0,0 0 0 0 0,0 0 0 0 0,3 1 0 0 0,9 3 21 0 0,0-1-1 0 0,0-1 1 0 0,1-1-1 0 0,17 1 1 0 0,59-6 170 0 0,-76 3-182 0 0,22-2 62 0 0,14-2 57 0 0,41-2 119 0 0,-61 6-173 0 0,0-1-1 0 0,58-11 1 0 0,-66 10-57 0 0,0 0 1 0 0,28 1-1 0 0,-5 0-1 0 0,52-6 33 0 0,-28 9-20 0 0,-28 0-24 0 0,-11 1-7 0 0,-1 0 0 0 0,36 9-1 0 0,32 4 14 0 0,-61-15 5 0 0,0-1-1 0 0,61-9 0 0 0,3-1 7 0 0,-15 13-37 0 0,-26 0 0 0 0,147 4 0 0 0,-122-4 20 0 0,57-2 24 0 0,-94-2-18 0 0,-14 0 25 0 0,50-8 0 0 0,-38 3-29 0 0,-29 5-8 0 0,0-1 0 0 0,20-5 0 0 0,-21 3-7 0 0,1 0-1 0 0,0 1 0 0 0,-1 1 1 0 0,1 1-1 0 0,1 0 1 0 0,-1 1-1 0 0,0 1 0 0 0,0 0 1 0 0,23 4-1 0 0,-3 6-6 0 0,-21-6 0 0 0,25 4 0 0 0,-4-6 17 0 0,1-1-1 0 0,74-9 0 0 0,-25 1-1 0 0,-11 7-15 0 0,-62 1 0 0 0,0-1 0 0 0,0 2 0 0 0,0 0 0 0 0,-1 0 0 0 0,1 2 0 0 0,13 4 0 0 0,30 7 0 0 0,-27-12 16 0 0,-1-1 0 0 0,0-1 0 0 0,55-6-1 0 0,-70 4-14 0 0,13-4-1 0 0,-22 4 0 0 0,0 0 0 0 0,1 0 0 0 0,-1 1 0 0 0,1-1 0 0 0,-1 1 0 0 0,8 1 0 0 0,7 3 0 0 0,0 1 0 0 0,26 10 0 0 0,-27-9 0 0 0,0 0 0 0 0,32 6 0 0 0,67 3 0 0 0,-28-2 35 0 0,-9-1-6 0 0,28-8-33 0 0,-1-1 62 0 0,9 0-46 0 0,-75-3 50 0 0,30 10-62 0 0,-59-18 52 0 0,-12 8-48 0 0,-1-1-1 0 0,1 1 1 0 0,0-1-1 0 0,-1 1 0 0 0,1-1 1 0 0,-1 1-1 0 0,1-1 1 0 0,0 1-1 0 0,-1-1 1 0 0,1 1-1 0 0,0 0 1 0 0,0-1-1 0 0,-1 1 1 0 0,1 0-1 0 0,0 0 1 0 0,0 0-1 0 0,0 0 0 0 0,-1 0 1 0 0,1-1-1 0 0,0 1 1 0 0,1 1-1 0 0,-1-1-3 0 0,-1 0 0 0 0,1 1 0 0 0,0-1 0 0 0,0 0 0 0 0,-1 1 0 0 0,1-1 0 0 0,0 0 0 0 0,0 0 0 0 0,-1 0 0 0 0,1 1 0 0 0,0-1 0 0 0,0 0 0 0 0,0 0 0 0 0,-1 0 0 0 0,1 0 0 0 0,0-1 0 0 0,0 1 0 0 0,0 0 0 0 0,-1 0 0 0 0,1 0 0 0 0,1-1 0 0 0,16-10 0 0 0,-3 1 0 0 0,-15 10 1 0 0,1 0-1 0 0,-1 0 1 0 0,1 0 0 0 0,-1 0-1 0 0,1 0 1 0 0,-1 0-1 0 0,1 0 1 0 0,-1 0-1 0 0,1 0 1 0 0,-1 0 0 0 0,1 0-1 0 0,-1 0 1 0 0,1 0-1 0 0,-1 1 1 0 0,1-1-1 0 0,-1 0 1 0 0,1 0 0 0 0,-1 1-1 0 0,1-1 1 0 0,-1 0-1 0 0,0 1 1 0 0,1-1-1 0 0,-1 0 1 0 0,0 1-1 0 0,1-1 1 0 0,-1 1 0 0 0,0-1-1 0 0,1 0 1 0 0,-1 1-1 0 0,0-1 1 0 0,0 1-1 0 0,1-1 1 0 0,-1 1 0 0 0,0-1-1 0 0,0 1 1 0 0,0-1-1 0 0,0 1 1 0 0,0-1-1 0 0,1 1 1 0 0,2 27 3 0 0,-2-19-32 0 0,1 5-91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50:44.252"/>
    </inkml:context>
    <inkml:brush xml:id="br0">
      <inkml:brushProperty name="width" value="0.1" units="cm"/>
      <inkml:brushProperty name="height" value="0.1" units="cm"/>
      <inkml:brushProperty name="color" value="#E71224"/>
    </inkml:brush>
  </inkml:definitions>
  <inkml:trace contextRef="#ctx0" brushRef="#br0">0 61 2879 0 0,'5'-10'175'0'0,"-5"10"-170"0"0,0-1 0 0 0,0 1 0 0 0,0-1 0 0 0,0 1 0 0 0,1-1 0 0 0,-1 1 0 0 0,0-1 0 0 0,0 1 0 0 0,1-1 0 0 0,-1 1 1 0 0,0-1-1 0 0,0 1 0 0 0,1-1 0 0 0,-1 1 0 0 0,1-1 0 0 0,-1 1 0 0 0,0 0 0 0 0,1-1 0 0 0,-1 1 0 0 0,1 0 0 0 0,-1-1 0 0 0,1 1 0 0 0,0 0 0 0 0,1-2 85 0 0,1 1-1 0 0,0-1 1 0 0,-1 0-1 0 0,1 0 0 0 0,-1 0 1 0 0,0 0-1 0 0,3-3 0 0 0,7-7 359 0 0,-11 11-376 0 0,1 0 0 0 0,0 0 0 0 0,0 0 0 0 0,0 0-1 0 0,0 0 1 0 0,0 0 0 0 0,0 0 0 0 0,0 0 0 0 0,0 1 0 0 0,0-1 0 0 0,0 1-1 0 0,0 0 1 0 0,0-1 0 0 0,1 1 0 0 0,-1 0 0 0 0,0 0 0 0 0,0 1 0 0 0,0-1-1 0 0,0 0 1 0 0,0 1 0 0 0,0-1 0 0 0,1 1 0 0 0,-1 0 0 0 0,2 0 0 0 0,1 2 1 0 0,0 0 0 0 0,0 0 0 0 0,-1 0 0 0 0,1 1 0 0 0,-1-1 0 0 0,0 1 0 0 0,8 9 0 0 0,-5-5-74 0 0,1 1-1 0 0,17 13 1 0 0,-22-19 7 0 0,0-1 0 0 0,1 0 0 0 0,-1 0 1 0 0,0 0-1 0 0,1-1 0 0 0,-1 1 0 0 0,1-1 0 0 0,-1 0 1 0 0,1 0-1 0 0,0 0 0 0 0,-1 0 0 0 0,8 0 0 0 0,27 1 191 0 0,-24 0 79 0 0,25-2-1 0 0,-25-1-174 0 0,-1 1 0 0 0,1 0 0 0 0,-1 1 0 0 0,21 3-1 0 0,-19-2-80 0 0,-1-1 0 0 0,1 0 1 0 0,0-1-1 0 0,-1-1 0 0 0,18-3 0 0 0,10 0 3 0 0,10 1 12 0 0,122-10 206 0 0,-119 5-228 0 0,-29 3 42 0 0,0 2 0 0 0,36 0 0 0 0,-53 3-113 0 0,0 1 1 0 0,0 0-1 0 0,0 0 1 0 0,-1 1-1 0 0,1 0 1 0 0,0 1 0 0 0,-1 0-1 0 0,0 0 1 0 0,1 1-1 0 0,13 8 1 0 0,-3 1-2837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50:51.134"/>
    </inkml:context>
    <inkml:brush xml:id="br0">
      <inkml:brushProperty name="width" value="0.1" units="cm"/>
      <inkml:brushProperty name="height" value="0.1" units="cm"/>
      <inkml:brushProperty name="color" value="#E71224"/>
    </inkml:brush>
  </inkml:definitions>
  <inkml:trace contextRef="#ctx0" brushRef="#br0">1 21 455 0 0,'2'-5'2897'0'0,"-2"4"-2798"0"0,1 0 0 0 0,-1 0 1 0 0,1 0-1 0 0,-1 0 0 0 0,1 1 1 0 0,-1-1-1 0 0,1 0 0 0 0,0 0 1 0 0,-1 0-1 0 0,1 1 0 0 0,0-1 1 0 0,-1 0-1 0 0,1 1 0 0 0,0-1 1 0 0,0 1-1 0 0,0-1 0 0 0,0 1 1 0 0,0-1-1 0 0,0 1 1 0 0,-1 0-1 0 0,1-1 0 0 0,0 1 1 0 0,0 0-1 0 0,0 0 0 0 0,0 0 1 0 0,0-1-1 0 0,0 1 0 0 0,0 0 1 0 0,0 0-1 0 0,0 1 0 0 0,0-1 1 0 0,2 0-1 0 0,122 44 1174 0 0,-101-36-1015 0 0,1-1 0 0 0,0-1-1 0 0,1-2 1 0 0,37 3-1 0 0,104-6 347 0 0,-78-3-312 0 0,46 1 112 0 0,23 11-232 0 0,-128-7-140 0 0,73 0 40 0 0,-27-2 38 0 0,4 2-7 0 0,67 5 124 0 0,-102-5-164 0 0,0-1 0 0 0,53-6-1 0 0,-81 3-58 0 0,279 5 60 0 0,-139 10-64 0 0,-46-3 55 0 0,25 0 18 0 0,54-20-9 0 0,-1 0 0 0 0,-71 19-64 0 0,-1 0 0 0 0,-35-9 22 0 0,46-1 20 0 0,149-14 22 0 0,12 14 0 0 0,-254 0-57 0 0,0-2 0 0 0,0-2-1 0 0,44-10 1 0 0,-30 5 30 0 0,-7 4-37 0 0,0 2 0 0 0,58 2 0 0 0,-45 2 0 0 0,157-16 0 0 0,-131 7 0 0 0,-58 7 10 0 0,0 1 1 0 0,34 5-1 0 0,-35-3-2 0 0,0 0 1 0 0,0-2-1 0 0,22-1 0 0 0,46-4 28 0 0,-20 3 3 0 0,-20-2 4 0 0,137-9 31 0 0,-9 14-73 0 0,-98 1 31 0 0,132-13-1 0 0,-114 1-6 0 0,31-6 14 0 0,-71 8-39 0 0,66-2 0 0 0,65 19 37 0 0,-32 0-10 0 0,77-16 37 0 0,-148 5-64 0 0,-19 1 0 0 0,132-5 64 0 0,-192 6-63 0 0,-1-1 0 0 0,1 1 0 0 0,0 1 0 0 0,0-1 0 0 0,-1 1 0 0 0,1 0 0 0 0,-1 0 0 0 0,1 1 0 0 0,-1 0 0 0 0,8 3 0 0 0,-13-4-6 0 0,0-1 0 0 0,0 1 0 0 0,-1 0 0 0 0,1-1 1 0 0,0 1-1 0 0,0 0 0 0 0,-1-1 0 0 0,1 1 0 0 0,-1 0 0 0 0,1 0 0 0 0,-1-1 0 0 0,1 1 1 0 0,-1 0-1 0 0,1 0 0 0 0,-1 0 0 0 0,0 0 0 0 0,1 0 0 0 0,-1 0 0 0 0,0 0 0 0 0,0 0 1 0 0,0 0-1 0 0,0-1 0 0 0,0 1 0 0 0,0 0 0 0 0,0 0 0 0 0,0 0 0 0 0,0 0 0 0 0,0 0 1 0 0,0 0-1 0 0,-1 0 0 0 0,1 1 0 0 0,-6 12-122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50:53.787"/>
    </inkml:context>
    <inkml:brush xml:id="br0">
      <inkml:brushProperty name="width" value="0.1" units="cm"/>
      <inkml:brushProperty name="height" value="0.1" units="cm"/>
      <inkml:brushProperty name="color" value="#E71224"/>
    </inkml:brush>
  </inkml:definitions>
  <inkml:trace contextRef="#ctx0" brushRef="#br0">0 146 455 0 0,'75'-8'4448'0'0,"161"-2"-3253"0"0,-221 10-996 0 0,0 0 0 0 0,1 1 0 0 0,-1 0 0 0 0,18 5 0 0 0,60 18 643 0 0,3 0-250 0 0,-81-21-493 0 0,27 5 265 0 0,0-1 1 0 0,56 1-1 0 0,-25-4-118 0 0,-46-2-203 0 0,1-1-1 0 0,26-2 1 0 0,43-7-1 0 0,65-8 2 0 0,93 0 355 0 0,-187 15-328 0 0,89-6 93 0 0,45-22-98 0 0,55-4 86 0 0,71 37-1 0 0,-210 0-126 0 0,131 15 3 0 0,56 0 8 0 0,-208-21 64 0 0,-38 0 69 0 0,91 8 0 0 0,-94 1-106 0 0,13 2-25 0 0,114 1-1 0 0,-16-24 42 0 0,-15 2-30 0 0,131 10-49 0 0,-247 4 4 0 0,151 2 101 0 0,-137-5-63 0 0,86-14-1 0 0,-68 3-23 0 0,147-24 103 0 0,23 16 7 0 0,-185 18-81 0 0,102-11 23 0 0,12-10-41 0 0,-47 7 6 0 0,-78 10-45 0 0,-12 1 35 0 0,0 1 0 0 0,50 0-1 0 0,140 19-24 0 0,-172-11 0 0 0,276 6 11 0 0,-225-5 44 0 0,29-2-3 0 0,-22-4-10 0 0,127 14 1 0 0,-56-9 18 0 0,-55-4-5 0 0,111 12-56 0 0,-94-6 22 0 0,72 6 20 0 0,-114-4-42 0 0,119 18 0 0 0,248 58 0 0 0,-365-68 0 0 0,118 3 0 0 0,-199-19 0 0 0,179-2 83 0 0,-63-1-38 0 0,78-8 46 0 0,-96 2-54 0 0,-65 11-37 0 0,-12 0 0 0 0,9-1 62 0 0,-21 0 35 0 0,-1-1 0 0 0,43-6-1 0 0,-68 6-79 0 0,1-1-1 0 0,-1 1 0 0 0,1 0 1 0 0,0 0-1 0 0,-1 0 0 0 0,1 0 1 0 0,-1 0-1 0 0,1 0 0 0 0,0 1 1 0 0,-1-1-1 0 0,1 0 0 0 0,-1 1 1 0 0,1-1-1 0 0,-1 1 0 0 0,1-1 1 0 0,1 3-1 0 0,-2-3-76 0 0,0 2 0 0 0,0-1 0 0 0,0 0 0 0 0,0 0 0 0 0,0 0-1 0 0,0 0 1 0 0,-1 0 0 0 0,1 1 0 0 0,-1-1 0 0 0,1 0 0 0 0,-1 1 0 0 0,1-1 0 0 0,-1 0 0 0 0,0 1 0 0 0,1-1 0 0 0,-1 1 0 0 0,0-1-1 0 0,0 0 1 0 0,0 3 0 0 0,-2 8-4520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51:00.597"/>
    </inkml:context>
    <inkml:brush xml:id="br0">
      <inkml:brushProperty name="width" value="0.1" units="cm"/>
      <inkml:brushProperty name="height" value="0.1" units="cm"/>
      <inkml:brushProperty name="color" value="#E71224"/>
    </inkml:brush>
  </inkml:definitions>
  <inkml:trace contextRef="#ctx0" brushRef="#br0">92 90 3679 0 0,'-41'-19'392'0'0,"36"6"-833"0"0,-7 2 303 0 0,8 8 127 0 0,0-1 0 0 0,0 1-1 0 0,1-1 1 0 0,0 1 0 0 0,0-1 0 0 0,0 0 0 0 0,0 0 0 0 0,-3-7-1 0 0,6 11 12 0 0,0 0 0 0 0,0-1 0 0 0,0 1 0 0 0,0 0 0 0 0,0 0 0 0 0,0-1 0 0 0,0 1 0 0 0,0 0 0 0 0,0 0 0 0 0,0 0 0 0 0,0-1 0 0 0,0 1 0 0 0,0 0 0 0 0,0 0 0 0 0,0-1 0 0 0,0 1 0 0 0,0 0 0 0 0,1 0 0 0 0,-1 0 0 0 0,0-1 0 0 0,0 1 0 0 0,0 0 0 0 0,0 0 0 0 0,0 0 0 0 0,1 0 0 0 0,-1-1 0 0 0,0 1 0 0 0,0 0 0 0 0,0 0 0 0 0,1 0 0 0 0,-1 0 0 0 0,0 0 0 0 0,0 0 0 0 0,0-1 0 0 0,1 1 0 0 0,-1 0 0 0 0,0 0 0 0 0,0 0 0 0 0,1 0 0 0 0,-1 0 0 0 0,0 0 0 0 0,0 0 0 0 0,0 0 0 0 0,1 0 0 0 0,-1 0 0 0 0,0 0 0 0 0,0 0 0 0 0,1 0 0 0 0,-1 0 0 0 0,0 1 0 0 0,1-1 0 0 0,12 2 0 0 0,-5 4 0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51:01.616"/>
    </inkml:context>
    <inkml:brush xml:id="br0">
      <inkml:brushProperty name="width" value="0.1" units="cm"/>
      <inkml:brushProperty name="height" value="0.1" units="cm"/>
      <inkml:brushProperty name="color" value="#E71224"/>
    </inkml:brush>
  </inkml:definitions>
  <inkml:trace contextRef="#ctx0" brushRef="#br0">1 47 1839 0 0,'13'-16'160'0'0,"1"4"-160"0"0,-4 6 0 0 0,-4 6 0 0 0,2 0-88 0 0,2 0-48 0 0,6-4-16 0 0,12-4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37:00.855"/>
    </inkml:context>
    <inkml:brush xml:id="br0">
      <inkml:brushProperty name="width" value="0.1" units="cm"/>
      <inkml:brushProperty name="height" value="0.1" units="cm"/>
      <inkml:brushProperty name="color" value="#E71224"/>
    </inkml:brush>
  </inkml:definitions>
  <inkml:trace contextRef="#ctx0" brushRef="#br0">1720 278 1839 0 0,'0'0'83'0'0,"-4"-3"-6"0"0,-13-9 415 0 0,15 10 31 0 0,0 1 0 0 0,-1-1 0 0 0,1 1-1 0 0,0 0 1 0 0,-1-1 0 0 0,1 1-1 0 0,-1 0 1 0 0,-3-1 0 0 0,-12-3 7134 0 0,-26-1-6481 0 0,33 5-1172 0 0,6 0-16 0 0,0 0-1 0 0,0 1 1 0 0,-1-1-1 0 0,1 1 1 0 0,0 1-1 0 0,-7 0 1 0 0,1-1 2 0 0,5 0 29 0 0,-1 0-1 0 0,1 1 1 0 0,-1-1-1 0 0,-8 3 1 0 0,-26 5 114 0 0,16-2-248 0 0,18-5-69 0 0,0 1-9 0 0,-1 1 132 0 0,4-1 38 0 0,1-1-1 0 0,0 0 1 0 0,-1 0-1 0 0,1 0 1 0 0,0-1-1 0 0,-1 1 1 0 0,1-1-1 0 0,-7 0 1 0 0,-21 1-16 0 0,-1-5 154 0 0,26 3 18 0 0,-1-1 15 0 0,-19-6 83 0 0,19 6 32 0 0,0-1 7 0 0,-35-14 341 0 0,10 6 90 0 0,26 8-587 0 0,-20-4 362 0 0,-8 1-34 0 0,11 1-238 0 0,18 3-50 0 0,-1 1-24 0 0,-18-6-2 0 0,18 5-5 0 0,0 0-22 0 0,-27-9 83 0 0,9 1-110 0 0,-10-4-60 0 0,-3-1 40 0 0,4 5-44 0 0,-147-37 312 0 0,140 37-123 0 0,5-1 108 0 0,-19-2 201 0 0,-2 1 62 0 0,-146-16 1300 0 0,121 28-1247 0 0,5 2-479 0 0,20 0-535 0 0,47-2 318 0 0,-14 0-863 0 0,-25-3 0 0 0,14-2-999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38:18.660"/>
    </inkml:context>
    <inkml:brush xml:id="br0">
      <inkml:brushProperty name="width" value="0.1" units="cm"/>
      <inkml:brushProperty name="height" value="0.1" units="cm"/>
      <inkml:brushProperty name="color" value="#E71224"/>
    </inkml:brush>
  </inkml:definitions>
  <inkml:trace contextRef="#ctx0" brushRef="#br0">826 99 7831 0 0,'-65'-16'950'0'0,"64"15"-768"0"0,0 0 0 0 0,0 0 0 0 0,1-1 0 0 0,-1 1 1 0 0,0 0-1 0 0,1-1 0 0 0,-1 1 0 0 0,1 0 0 0 0,-1-1 1 0 0,1 1-1 0 0,0 0 0 0 0,-1-1 0 0 0,1 1 0 0 0,0-1 1 0 0,0-1-1 0 0,-3-12-255 0 0,2 13 115 0 0,-1 0 0 0 0,1 0 1 0 0,-1 0-1 0 0,0 1 0 0 0,1-1 0 0 0,-1 1 0 0 0,0-1 0 0 0,0 1 0 0 0,0 0 0 0 0,0-1 0 0 0,0 1 0 0 0,0 0 0 0 0,0 0 1 0 0,-5-1-1 0 0,-35-8 1103 0 0,30 7-702 0 0,-19-1 425 0 0,1 1 0 0 0,-2 1 0 0 0,1 2 0 0 0,-42 5 0 0 0,67-5-758 0 0,-73 7 814 0 0,1 3 1 0 0,0 3 0 0 0,-80 25-1 0 0,147-35-1331 0 0,1 0 0 0 0,-20 11 0 0 0,14-4-388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51:06.141"/>
    </inkml:context>
    <inkml:brush xml:id="br0">
      <inkml:brushProperty name="width" value="0.1" units="cm"/>
      <inkml:brushProperty name="height" value="0.1" units="cm"/>
      <inkml:brushProperty name="color" value="#E71224"/>
    </inkml:brush>
  </inkml:definitions>
  <inkml:trace contextRef="#ctx0" brushRef="#br0">0 1 143 0 0,'4'2'0'0'0,"-2"0"0"0"0,2 0 0 0 0,-2 0 0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51:07.342"/>
    </inkml:context>
    <inkml:brush xml:id="br0">
      <inkml:brushProperty name="width" value="0.1" units="cm"/>
      <inkml:brushProperty name="height" value="0.1" units="cm"/>
      <inkml:brushProperty name="color" value="#E71224"/>
    </inkml:brush>
  </inkml:definitions>
  <inkml:trace contextRef="#ctx0" brushRef="#br0">0 2 1007 0 0,'10'-2'0'0'0,"-6"2"88"0"0,0 4-88 0 0,-2-4 0 0 0,0 0 0 0 0,0 2 0 0 0,0 0 0 0 0,0 0 0 0 0,2 2 0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51:09.757"/>
    </inkml:context>
    <inkml:brush xml:id="br0">
      <inkml:brushProperty name="width" value="0.1" units="cm"/>
      <inkml:brushProperty name="height" value="0.1" units="cm"/>
      <inkml:brushProperty name="color" value="#E71224"/>
    </inkml:brush>
  </inkml:definitions>
  <inkml:trace contextRef="#ctx0" brushRef="#br0">122 317 4607 0 0,'0'0'2'0'0,"-29"-24"147"0"0,2-2-1 0 0,-27-32 1 0 0,52 56-176 0 0,1-1 0 0 0,-1 1 0 0 0,1-1 0 0 0,0 0 0 0 0,0 1-1 0 0,0-1 1 0 0,1 0 0 0 0,-1 0 0 0 0,0 0 0 0 0,1 1 0 0 0,0-1 0 0 0,0-5-1 0 0,4-34-455 0 0,-4 39 478 0 0,1-2-4 0 0,0 0 0 0 0,0 0 0 0 0,1 0-1 0 0,0 0 1 0 0,0 0 0 0 0,0 0 0 0 0,0 0 0 0 0,0 1 0 0 0,1-1-1 0 0,0 1 1 0 0,0 0 0 0 0,1 0 0 0 0,-1 0 0 0 0,1 0 0 0 0,6-5-1 0 0,-2 4-57 0 0,-1 0-1 0 0,1 0 1 0 0,1 1-1 0 0,-1 0 1 0 0,1 0-1 0 0,-1 1 1 0 0,19-5-1 0 0,-3 3-810 0 0,2 3-268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51:10.141"/>
    </inkml:context>
    <inkml:brush xml:id="br0">
      <inkml:brushProperty name="width" value="0.1" units="cm"/>
      <inkml:brushProperty name="height" value="0.1" units="cm"/>
      <inkml:brushProperty name="color" value="#E71224"/>
    </inkml:brush>
  </inkml:definitions>
  <inkml:trace contextRef="#ctx0" brushRef="#br0">1 83 919 0 0,'10'-32'0'0'0,"0"12"80"0"0,2 6-80 0 0,-2 6 0 0 0,-2 2 0 0 0,-2 6 0 0 0,2 0 0 0 0,6-2-72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51:10.465"/>
    </inkml:context>
    <inkml:brush xml:id="br0">
      <inkml:brushProperty name="width" value="0.1" units="cm"/>
      <inkml:brushProperty name="height" value="0.1" units="cm"/>
      <inkml:brushProperty name="color" value="#E71224"/>
    </inkml:brush>
  </inkml:definitions>
  <inkml:trace contextRef="#ctx0" brushRef="#br0">0 103 4143 0 0,'10'-36'368'0'0,"-2"14"-296"0"0,0 8-72 0 0,-2 4 0 0 0,0 6 0 0 0,-2 2-128 0 0,2 0 32 0 0,6 0 8 0 0,4-2 88 0 0,10 0-64 0 0,6 2 64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51:10.835"/>
    </inkml:context>
    <inkml:brush xml:id="br0">
      <inkml:brushProperty name="width" value="0.1" units="cm"/>
      <inkml:brushProperty name="height" value="0.1" units="cm"/>
      <inkml:brushProperty name="color" value="#E71224"/>
    </inkml:brush>
  </inkml:definitions>
  <inkml:trace contextRef="#ctx0" brushRef="#br0">0 47 1783 0 0,'10'-22'72'0'0,"-2"10"24"0"0,0 6-96 0 0,-2 2 0 0 0,0 2 0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51:20.783"/>
    </inkml:context>
    <inkml:brush xml:id="br0">
      <inkml:brushProperty name="width" value="0.1" units="cm"/>
      <inkml:brushProperty name="height" value="0.1" units="cm"/>
      <inkml:brushProperty name="color" value="#E71224"/>
    </inkml:brush>
  </inkml:definitions>
  <inkml:trace contextRef="#ctx0" brushRef="#br0">0 0 431 0 0,'24'4'0'0'0,"2"-4"0"0"0,4 2 0 0 0,-4 0 0 0 0,-6 0 0 0 0,-6-2 0 0 0,-6 2 0 0 0,2 0 72 0 0,8 0-72 0 0,12 2 0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51:25.934"/>
    </inkml:context>
    <inkml:brush xml:id="br0">
      <inkml:brushProperty name="width" value="0.1" units="cm"/>
      <inkml:brushProperty name="height" value="0.1" units="cm"/>
      <inkml:brushProperty name="color" value="#E71224"/>
    </inkml:brush>
  </inkml:definitions>
  <inkml:trace contextRef="#ctx0" brushRef="#br0">0 38 919 0 0,'24'-8'80'0'0,"4"0"-80"0"0,4 0 0 0 0,4 2 0 0 0,4 2 160 0 0,-4 2 24 0 0,-8 0 0 0 0,-10 2 0 0 0,-6 4-184 0 0,6-2 64 0 0,9 2-64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51:27.713"/>
    </inkml:context>
    <inkml:brush xml:id="br0">
      <inkml:brushProperty name="width" value="0.1" units="cm"/>
      <inkml:brushProperty name="height" value="0.1" units="cm"/>
      <inkml:brushProperty name="color" value="#E71224"/>
    </inkml:brush>
  </inkml:definitions>
  <inkml:trace contextRef="#ctx0" brushRef="#br0">218 199 2303 0 0,'-194'-172'224'0'0,"171"151"-224"0"0,23 21 0 0 0,0 0 0 0 0,0 0 0 0 0,0 0 0 0 0,0 0 0 0 0,0 0 0 0 0,0-1 0 0 0,0 1 0 0 0,-1 0 0 0 0,1 0 0 0 0,0 0 0 0 0,0 0 0 0 0,0 0 0 0 0,0 0 0 0 0,0-1 0 0 0,0 1 0 0 0,0 0 0 0 0,0 0 0 0 0,0 0 0 0 0,0 0 0 0 0,0 0 0 0 0,0 0 0 0 0,0-1 0 0 0,0 1 0 0 0,0 0 0 0 0,0 0 0 0 0,0 0 0 0 0,0 0 0 0 0,0 0 0 0 0,0-1 0 0 0,0 1 0 0 0,0 0 0 0 0,0 0 0 0 0,0 0 0 0 0,1 0 0 0 0,-1 0 0 0 0,0 0 0 0 0,0 0 0 0 0,0-1 0 0 0,0 1 0 0 0,0 0 0 0 0,0 0 0 0 0,0 0 0 0 0,0 0 0 0 0,0 0 0 0 0,1 0 0 0 0,-1 0 0 0 0,0 0 0 0 0,0 0 0 0 0,0 0 0 0 0,0 0 0 0 0,0 0 0 0 0,0 0 0 0 0,1-1 0 0 0,-1 1 0 0 0,0 0 0 0 0,0 0 0 0 0,0 0 0 0 0,8 0 0 0 0,-7 0 0 0 0,33 1-978 0 0,-15 4 420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51:28.177"/>
    </inkml:context>
    <inkml:brush xml:id="br0">
      <inkml:brushProperty name="width" value="0.1" units="cm"/>
      <inkml:brushProperty name="height" value="0.1" units="cm"/>
      <inkml:brushProperty name="color" value="#E71224"/>
    </inkml:brush>
  </inkml:definitions>
  <inkml:trace contextRef="#ctx0" brushRef="#br0">0 40 1375 0 0,'18'-12'128'0'0,"-4"4"-128"0"0,-2 4 0 0 0,-6 2 0 0 0,0 4 0 0 0,6-2 0 0 0,8-4 64 0 0,12-2-64 0 0,14 0 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38:20.181"/>
    </inkml:context>
    <inkml:brush xml:id="br0">
      <inkml:brushProperty name="width" value="0.1" units="cm"/>
      <inkml:brushProperty name="height" value="0.1" units="cm"/>
      <inkml:brushProperty name="color" value="#E71224"/>
    </inkml:brush>
  </inkml:definitions>
  <inkml:trace contextRef="#ctx0" brushRef="#br0">1254 108 3679 0 0,'-3'-1'64'0'0,"0"-1"0"0"0,0 1 0 0 0,0-1 0 0 0,-17-14 8003 0 0,26 12-8087 0 0,17-15-85 0 0,-18 14-46 0 0,-1 1-173 0 0,9-12 673 0 0,-13 16-307 0 0,0 0 0 0 0,1-1-1 0 0,-1 1 1 0 0,0-1 0 0 0,0 1-1 0 0,0-1 1 0 0,0 1 0 0 0,1-1 0 0 0,-1 1-1 0 0,0-1 1 0 0,0 1 0 0 0,0-1-1 0 0,0 1 1 0 0,0-1 0 0 0,0 1-1 0 0,0-1 1 0 0,-1 1 0 0 0,1-1 0 0 0,0 1-1 0 0,0-1 1 0 0,0 1 0 0 0,0-1-1 0 0,-1 1 1 0 0,1-1 0 0 0,0 0-1 0 0,-8-8 923 0 0,6 7-842 0 0,-1 0 0 0 0,1 0 0 0 0,-1 1 0 0 0,1-1 0 0 0,-1 1 0 0 0,0 0 0 0 0,0 0 0 0 0,0 0 0 0 0,1 0 0 0 0,-1 0 0 0 0,0 1 0 0 0,0 0 0 0 0,0-1 0 0 0,0 1 0 0 0,0 0 0 0 0,0 0 0 0 0,0 0 0 0 0,-3 1 0 0 0,-10 2 262 0 0,0 0 1 0 0,-17 6-1 0 0,22-6-192 0 0,-108 32 839 0 0,-101 25 174 0 0,-38 0 8 0 0,112-39-1213 0 0,-16 4 0 0 0,125-16 488 0 0,-77 7-1 0 0,110-15-579 0 0,0-1 0 0 0,0 0 0 0 0,0-1 0 0 0,0 1 0 0 0,0-1 0 0 0,0 0 0 0 0,0 0 0 0 0,-6-2 0 0 0,8 2-649 0 0,-1-1 0 0 0,1 1-1 0 0,-1 0 1 0 0,1-1 0 0 0,0 0 0 0 0,-1 0 0 0 0,-2-3 0 0 0,-7-10-5773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51:29.307"/>
    </inkml:context>
    <inkml:brush xml:id="br0">
      <inkml:brushProperty name="width" value="0.1" units="cm"/>
      <inkml:brushProperty name="height" value="0.1" units="cm"/>
      <inkml:brushProperty name="color" value="#E71224"/>
    </inkml:brush>
  </inkml:definitions>
  <inkml:trace contextRef="#ctx0" brushRef="#br0">1 36 1495 0 0,'54'-14'0'0'0,"-17"4"64"0"0,-1 2-64 0 0,-10 4 80 0 0,-10 4-80 0 0,-4 0 0 0 0,4 0 0 0 0,12 0 0 0 0,16 2 0 0 0,12 0 0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51:29.681"/>
    </inkml:context>
    <inkml:brush xml:id="br0">
      <inkml:brushProperty name="width" value="0.1" units="cm"/>
      <inkml:brushProperty name="height" value="0.1" units="cm"/>
      <inkml:brushProperty name="color" value="#E71224"/>
    </inkml:brush>
  </inkml:definitions>
  <inkml:trace contextRef="#ctx0" brushRef="#br0">0 63 919 0 0,'6'-24'80'0'0,"-2"8"-80"0"0,0 4 0 0 0,0 4 0 0 0,2 6 96 0 0,-2 2 8 0 0,2 0 0 0 0,4 0-616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51:30.132"/>
    </inkml:context>
    <inkml:brush xml:id="br0">
      <inkml:brushProperty name="width" value="0.1" units="cm"/>
      <inkml:brushProperty name="height" value="0.1" units="cm"/>
      <inkml:brushProperty name="color" value="#E71224"/>
    </inkml:brush>
  </inkml:definitions>
  <inkml:trace contextRef="#ctx0" brushRef="#br0">0 60 1839 0 0,'10'-26'160'0'0,"-4"11"-160"0"0,-2 5 0 0 0,2 4 0 0 0,0 4 0 0 0,-2 4-120 0 0,4 0 24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51:31.200"/>
    </inkml:context>
    <inkml:brush xml:id="br0">
      <inkml:brushProperty name="width" value="0.1" units="cm"/>
      <inkml:brushProperty name="height" value="0.1" units="cm"/>
      <inkml:brushProperty name="color" value="#E71224"/>
    </inkml:brush>
  </inkml:definitions>
  <inkml:trace contextRef="#ctx0" brushRef="#br0">96 205 7367 0 0,'-32'-36'656'0'0,"12"13"-528"0"0,0 5-128 0 0,10 4 0 0 0,4 4-1320 0 0,2 2-1968 0 0,2 0 1600 0 0,0-8 1352 0 0,4-4 272 0 0,4 2 64 0 0,6 2 0 0 0,6 6 0 0 0,0 2 0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51:36.585"/>
    </inkml:context>
    <inkml:brush xml:id="br0">
      <inkml:brushProperty name="width" value="0.1" units="cm"/>
      <inkml:brushProperty name="height" value="0.1" units="cm"/>
      <inkml:brushProperty name="color" value="#E71224"/>
    </inkml:brush>
  </inkml:definitions>
  <inkml:trace contextRef="#ctx0" brushRef="#br0">1 1 367 0 0,'4'0'0'0'0,"2"2"0"0"0,-2-2 0 0 0,0 2 0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51:45.740"/>
    </inkml:context>
    <inkml:brush xml:id="br0">
      <inkml:brushProperty name="width" value="0.1" units="cm"/>
      <inkml:brushProperty name="height" value="0.1" units="cm"/>
      <inkml:brushProperty name="color" value="#E71224"/>
    </inkml:brush>
  </inkml:definitions>
  <inkml:trace contextRef="#ctx0" brushRef="#br0">1 95 2527 0 0,'16'5'593'0'0,"1"0"-1"0"0,0-2 1 0 0,31 3-1 0 0,52-4 1245 0 0,-61-3-1292 0 0,54 7 266 0 0,-44-2-654 0 0,-14-3 98 0 0,1-1 0 0 0,0-2 0 0 0,0-1 0 0 0,0-2 0 0 0,-1-2 0 0 0,0-1 0 0 0,36-13 0 0 0,-36 10-64 0 0,58-8-1 0 0,-73 15-147 0 0,19-1 50 0 0,1 2-1 0 0,1 2 0 0 0,40 3 1 0 0,3 0 49 0 0,41-12 312 0 0,-90 5-223 0 0,1 2 0 0 0,49 1 0 0 0,50 1-93 0 0,-4 0-20 0 0,-12 1 53 0 0,84 7 95 0 0,-145-10-191 0 0,19 0 53 0 0,-42 4-76 0 0,35 4 32 0 0,25 1 19 0 0,-51-5-78 0 0,-11 0 23 0 0,41-6 0 0 0,12 0 27 0 0,-7 8-6 0 0,87 16 0 0 0,-144-16-67 0 0,128 15 67 0 0,-115-16-50 0 0,1-2 0 0 0,44-4 0 0 0,125-21 324 0 0,-128 16-215 0 0,1 4 1 0 0,118 7-1 0 0,20 1-40 0 0,-137-4-58 0 0,375 28 332 0 0,-359-21-312 0 0,-61-5-11 0 0,58 9 0 0 0,-32 2 12 0 0,1-3 0 0 0,1-2-1 0 0,115-4 1 0 0,-80-10 60 0 0,127-5 251 0 0,-189 14-306 0 0,52 9-1 0 0,-51-6-16 0 0,53 2-1 0 0,127-12 16 0 0,82 1 95 0 0,-103 20-96 0 0,-172-15-31 0 0,2 0-8 0 0,0 0 0 0 0,33-5 0 0 0,150-19 61 0 0,-171 19-67 0 0,1 1-1 0 0,0 2 1 0 0,-1 2-1 0 0,1 2 1 0 0,-1 1 0 0 0,47 11-1 0 0,-42-4-7 0 0,0-2 0 0 0,1-2 0 0 0,0-2 0 0 0,66 0 0 0 0,58-12 0 0 0,-33 1 56 0 0,151 12 0 0 0,-201-2-56 0 0,135-11 0 0 0,152-39 11 0 0,-242 29 71 0 0,20-3-47 0 0,48-5 24 0 0,-53 9 10 0 0,-83 9-37 0 0,74 2 0 0 0,24 14-32 0 0,0 0 0 0 0,-90-7 32 0 0,103 15 0 0 0,-133-12-32 0 0,57-1 0 0 0,-29-7 0 0 0,94-14 0 0 0,-118 13 32 0 0,82 2-1 0 0,-22 2-30 0 0,-7-7-1 0 0,49 0 0 0 0,-101 9 39 0 0,58 10 0 0 0,-47-4-21 0 0,36 6-18 0 0,-61-9 0 0 0,-1 1 0 0 0,1 1 0 0 0,50 21 0 0 0,-69-24 0 0 0,1 0 0 0 0,-1 1 0 0 0,15 1 0 0 0,-5-3 1 0 0,1-1-1 0 0,-1-2 0 0 0,1 0 1 0 0,31-4-1 0 0,-23 1 9 0 0,51-1 69 0 0,32-3 25 0 0,-84 5-103 0 0,0 2 0 0 0,0 1 0 0 0,51 9 0 0 0,-26-3 0 0 0,-27 1 0 0 0,-2-1 0 0 0,20 6 0 0 0,-33-9 0 0 0,22 5 0 0 0,7 1 0 0 0,-31-7 0 0 0,1 0 0 0 0,-1-1 0 0 0,1 0 0 0 0,14 0 0 0 0,75 0 0 0 0,-76-1 22 0 0,0-1 0 0 0,1-2 0 0 0,-1 0-1 0 0,0-2 1 0 0,26-6 0 0 0,-45 8 2 0 0,1 2-1 0 0,0-1 1 0 0,0 0 0 0 0,-1 1 0 0 0,9 1-1 0 0,0-1 48 0 0,-14 0-63 0 0,1 0-1 0 0,-1-1 0 0 0,0 1 1 0 0,1-1-1 0 0,-1 1 0 0 0,0-1 1 0 0,1 1-1 0 0,-1-1 1 0 0,0 1-1 0 0,0-1 0 0 0,0 1 1 0 0,0-1-1 0 0,1 1 0 0 0,-1-1 1 0 0,0 1-1 0 0,0-1 1 0 0,0 1-1 0 0,0-1 0 0 0,0 1 1 0 0,0-1-1 0 0,0 1 0 0 0,0-1 1 0 0,0 1-1 0 0,-1-1 0 0 0,1 1 1 0 0,0-1-1 0 0,0 1 1 0 0,0-1-1 0 0,-1 1 0 0 0,1-1 1 0 0,0 1-1 0 0,0-1 0 0 0,-1 1 1 0 0,1-1-1 0 0,-1 0 1 0 0,-1 0 57 0 0,0 0-41 0 0,2 2 19 0 0,0 0-33 0 0,1 1-12 0 0,-1-1 0 0 0,1 0 0 0 0,-1 0 0 0 0,0 1 0 0 0,1-1 0 0 0,-1 0 0 0 0,0 1 0 0 0,0-1 0 0 0,0 0 0 0 0,0 1 0 0 0,0-1-1 0 0,0 0 1 0 0,0 1 0 0 0,-1-1 0 0 0,1 0 0 0 0,0 1 0 0 0,-1 0 0 0 0,-11 21-3081 0 0,8-18 998 0 0,-7 12-3510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53:25.648"/>
    </inkml:context>
    <inkml:brush xml:id="br0">
      <inkml:brushProperty name="width" value="0.1" units="cm"/>
      <inkml:brushProperty name="height" value="0.1" units="cm"/>
      <inkml:brushProperty name="color" value="#E71224"/>
    </inkml:brush>
  </inkml:definitions>
  <inkml:trace contextRef="#ctx0" brushRef="#br0">1 145 863 0 0,'69'-1'72'0'0,"123"-18"0"0"0,-102 9-8 0 0,-55 7 35 0 0,51 0 0 0 0,-41 7-87 0 0,-34-2-13 0 0,1-1 1 0 0,18 0-1 0 0,5-3 72 0 0,66-12 0 0 0,-81 10 17 0 0,74-15 1139 0 0,-77 17-974 0 0,1 0 0 0 0,-1 2 1 0 0,28 1-1 0 0,4 2-209 0 0,77-6 0 0 0,-24-1 12 0 0,-94 4-67 0 0,11 0 55 0 0,-1 1-1 0 0,19 2 1 0 0,-31-2-25 0 0,0 1 0 0 0,0-1 0 0 0,0 1 0 0 0,0 0 1 0 0,-1 1-1 0 0,1-1 0 0 0,-1 1 0 0 0,1 0 0 0 0,-1 0 0 0 0,5 5 0 0 0,-7-5-19 0 0,-2-2 0 0 0,0 0 0 0 0,-1-1 0 0 0,1 1 0 0 0,0 0 0 0 0,0 0 0 0 0,0-1 0 0 0,0 1 0 0 0,-1 0 0 0 0,1-1 0 0 0,0 1 0 0 0,0-1 0 0 0,0 1 0 0 0,0-1 0 0 0,0 0 0 0 0,0 1 0 0 0,1-1 0 0 0,-1 0 0 0 0,0 0 0 0 0,0 0 0 0 0,0 0 0 0 0,0 0 0 0 0,0 0 0 0 0,0 0 0 0 0,0 0 0 0 0,2-1 0 0 0,-6 2 5 0 0,0-1 0 0 0,0 0-1 0 0,0 0 1 0 0,0 0 0 0 0,0 0-1 0 0,0 0 1 0 0,-1-1 0 0 0,-2 0-1 0 0,-17-2 18 0 0,-46 5-464 0 0,-30-1-1024 0 0,81-2 1237 0 0,1-1 1 0 0,-1-1-1 0 0,-28-7 1 0 0,4-3 118 0 0,1-2 0 0 0,-41-20 0 0 0,75 32 110 0 0,1 0 0 0 0,-1 1 0 0 0,0-1 0 0 0,0 1 0 0 0,0 1 0 0 0,-1-1 0 0 0,1 1 0 0 0,0 1 0 0 0,0-1 0 0 0,-1 1 0 0 0,1 0 0 0 0,0 1 0 0 0,0 0 0 0 0,-14 3 0 0 0,-48 14 0 0 0,134-12 0 0 0,61-14 0 0 0,-40 2 0 0 0,157-13 13 0 0,-63 3 769 0 0,-25 17-48 0 0,-147 0-721 0 0,39 1 72 0 0,47 9 0 0 0,-90-10-74 0 0,0 0 0 0 0,0 1-1 0 0,0-1 1 0 0,0 1 0 0 0,4 1-1 0 0,0 1-10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53:38.520"/>
    </inkml:context>
    <inkml:brush xml:id="br0">
      <inkml:brushProperty name="width" value="0.1" units="cm"/>
      <inkml:brushProperty name="height" value="0.1" units="cm"/>
      <inkml:brushProperty name="color" value="#E71224"/>
    </inkml:brush>
  </inkml:definitions>
  <inkml:trace contextRef="#ctx0" brushRef="#br0">0 166 455 0 0,'14'-13'1020'0'0,"0"1"0"0"0,22-28 0 0 0,0 1 591 0 0,-26 29-1449 0 0,-3 2 105 0 0,0 1-1 0 0,1 0 1 0 0,16-11-1 0 0,-22 17-186 0 0,0-1 1 0 0,0 1-1 0 0,1 0 0 0 0,-1 0 0 0 0,1 0 1 0 0,-1 0-1 0 0,1 0 0 0 0,-1 0 0 0 0,1 0 1 0 0,-1 1-1 0 0,1 0 0 0 0,0-1 0 0 0,-1 1 1 0 0,1 0-1 0 0,0 0 0 0 0,-1 0 0 0 0,1 1 1 0 0,0-1-1 0 0,-1 1 0 0 0,6 1 0 0 0,11 5 246 0 0,25 12-1 0 0,-33-13-261 0 0,-7-3-20 0 0,0-1 1 0 0,-1 0-1 0 0,1-1 1 0 0,0 1 0 0 0,0-1-1 0 0,0 1 1 0 0,0-1-1 0 0,0-1 1 0 0,8 2-1 0 0,33 0 419 0 0,-26-1-145 0 0,39-2 0 0 0,73-21 293 0 0,-91 14-437 0 0,-13 4-100 0 0,31 0 1 0 0,25-4 140 0 0,-78 8-197 0 0,0 0 0 0 0,0 0 0 0 0,0 0 0 0 0,0 1 0 0 0,0 0 0 0 0,0 0 1 0 0,0 0-1 0 0,6 3 0 0 0,21 4 38 0 0,40 5 131 0 0,-45-7-89 0 0,37 3 1 0 0,-50-8-64 0 0,86 2 58 0 0,63-5 35 0 0,-126 2-110 0 0,68 2 17 0 0,-42-3-35 0 0,-2 0 0 0 0,14 3 35 0 0,-32-1 17 0 0,50 8 0 0 0,6 11 5 0 0,-67-11-58 0 0,0-3 0 0 0,0 0 0 0 0,46 1 0 0 0,-13-6 3 0 0,86-4 60 0 0,-22-6 33 0 0,-104 9-41 0 0,0 2-1 0 0,0 0 1 0 0,29 7 0 0 0,114 25 20 0 0,-151-31-45 0 0,1-1 0 0 0,0-1 0 0 0,-1 0 0 0 0,1-1 0 0 0,29-4 1 0 0,-26 1-10 0 0,0 2 0 0 0,0 1 1 0 0,32 3-1 0 0,-44-2-229 0 0,0 2-1 0 0,17 5 1 0 0,-23-6-124 0 0,8 2-730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53:40.950"/>
    </inkml:context>
    <inkml:brush xml:id="br0">
      <inkml:brushProperty name="width" value="0.1" units="cm"/>
      <inkml:brushProperty name="height" value="0.1" units="cm"/>
      <inkml:brushProperty name="color" value="#E71224"/>
    </inkml:brush>
  </inkml:definitions>
  <inkml:trace contextRef="#ctx0" brushRef="#br0">1 24 2415 0 0,'10'-13'232'0'0,"-8"11"-93"0"0,1 1-1 0 0,0 0 0 0 0,-1 0 1 0 0,1 0-1 0 0,0 0 0 0 0,0 0 1 0 0,0 0-1 0 0,0 1 0 0 0,-1-1 1 0 0,1 1-1 0 0,0 0 0 0 0,0 0 1 0 0,0 0-1 0 0,0 0 0 0 0,0 0 1 0 0,0 1-1 0 0,5 1 0 0 0,0 0 299 0 0,-1 0 0 0 0,1 1 0 0 0,-1 0 0 0 0,1 0 0 0 0,7 6 0 0 0,77 52 369 0 0,-89-58-771 0 0,0-1 0 0 0,0 0 1 0 0,0 0-1 0 0,1-1 0 0 0,-1 1 1 0 0,1-1-1 0 0,-1 1 0 0 0,1-1 1 0 0,0 0-1 0 0,-1 0 0 0 0,1-1 1 0 0,0 1-1 0 0,3-1 0 0 0,2 0 174 0 0,0-1-1 0 0,0 0 0 0 0,0 0 0 0 0,11-4 1 0 0,-11 3-101 0 0,1 0 1 0 0,0 0 0 0 0,-1 1 0 0 0,1 1-1 0 0,0 0 1 0 0,-1 0 0 0 0,1 1 0 0 0,17 3-1 0 0,17 4-22 0 0,0-2-1 0 0,53 0 0 0 0,-63-4 0 0 0,1 2 0 0 0,41 9-1 0 0,-2-1 30 0 0,-2 0 86 0 0,-35-5-91 0 0,1-1-1 0 0,41-1 1 0 0,-29-5 216 0 0,63-10 0 0 0,16-12-141 0 0,86-9 104 0 0,38 27-185 0 0,-153 5-78 0 0,89-14 98 0 0,-65 3-43 0 0,-100 10-34 0 0,-1 1 1 0 0,0 1-1 0 0,25 6 1 0 0,36 3 12 0 0,-11-4-34 0 0,27 2 14 0 0,42-14 33 0 0,59 2 48 0 0,-109 5-94 0 0,30 2 12 0 0,6-1 57 0 0,4 1 2 0 0,-66-1-37 0 0,-32-2-26 0 0,46 7 0 0 0,-25-4 28 0 0,-18-2-49 0 0,6 1 28 0 0,-16-1-3 0 0,30 5 0 0 0,-32-4-29 0 0,0 0-1 0 0,0-2 0 0 0,0-1 0 0 0,34-5 1 0 0,47 1 13 0 0,22 1 28 0 0,-72 0-36 0 0,16-1-14 0 0,106 0 0 0 0,99 1 0 0 0,-195 0 0 0 0,115 3 39 0 0,-92 1 40 0 0,185 2-5 0 0,-235 0-74 0 0,0 3 0 0 0,59 13 0 0 0,-77-13 0 0 0,159 24 0 0 0,-153-26 0 0 0,1-2 0 0 0,66-5 0 0 0,87-4 64 0 0,-50 10-9 0 0,-62 1 12 0 0,0-5 0 0 0,87-11 0 0 0,93-40 61 0 0,-228 45-128 0 0,0 2 0 0 0,55-2 0 0 0,76 9 0 0 0,71 6 0 0 0,-100 8 0 0 0,-100-9 0 0 0,1-2 0 0 0,64 0 0 0 0,256-5 64 0 0,-305 3-64 0 0,58-4 0 0 0,-72-3-4 0 0,43-10 1 0 0,-10 1 106 0 0,-71 12-88 0 0,0 1 0 0 0,-1 0 0 0 0,1 0 0 0 0,0 0 0 0 0,0 0 0 0 0,0 1-1 0 0,0-1 1 0 0,-1 1 0 0 0,1 0 0 0 0,0 0 0 0 0,0 0 0 0 0,-1 0 0 0 0,1 0 0 0 0,-1 0 0 0 0,1 1-1 0 0,-1-1 1 0 0,1 1 0 0 0,-1 0 0 0 0,3 2 0 0 0,-1 0-115 0 0,-1 0-1 0 0,1 1 1 0 0,-1-1-1 0 0,0 1 1 0 0,0 0-1 0 0,0 0 1 0 0,0 0-1 0 0,3 10 1 0 0,0 6-918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53:52.646"/>
    </inkml:context>
    <inkml:brush xml:id="br0">
      <inkml:brushProperty name="width" value="0.1" units="cm"/>
      <inkml:brushProperty name="height" value="0.1" units="cm"/>
      <inkml:brushProperty name="color" value="#E71224"/>
    </inkml:brush>
  </inkml:definitions>
  <inkml:trace contextRef="#ctx0" brushRef="#br0">9951 332 455 0 0,'-1'0'93'0'0,"0"-1"0"0"0,0 1-1 0 0,1 0 1 0 0,-1-1 0 0 0,0 1-1 0 0,0 0 1 0 0,1-1-1 0 0,-1 1 1 0 0,0-1 0 0 0,1 1-1 0 0,-1-1 1 0 0,0 0 0 0 0,1 1-1 0 0,-1-1 1 0 0,1 0-1 0 0,-2-1 1 0 0,-8-14 2825 0 0,7 10-2956 0 0,3 6 74 0 0,0 0 0 0 0,-1-1-1 0 0,1 1 1 0 0,0 0 0 0 0,0 0-1 0 0,-1-1 1 0 0,1 1 0 0 0,0 0-1 0 0,0 0 1 0 0,-1-1 0 0 0,1 1 0 0 0,0 0-1 0 0,0 0 1 0 0,-1 0 0 0 0,1 0-1 0 0,0-1 1 0 0,-1 1 0 0 0,1 0 0 0 0,0 0-1 0 0,-1 0 1 0 0,1 0 0 0 0,0 0-1 0 0,-1 0 1 0 0,1 0 0 0 0,0 0-1 0 0,-1 0 1 0 0,1 0 0 0 0,-1 0 0 0 0,1 0-1 0 0,0 0 1 0 0,-1 0 0 0 0,1 0-1 0 0,0 0 1 0 0,-1 1 0 0 0,1-1 0 0 0,0 0-1 0 0,0 0 1 0 0,-1 0 0 0 0,1 0-1 0 0,0 1 1 0 0,-1-1 0 0 0,1 0-1 0 0,0 0 1 0 0,0 1 0 0 0,-1-1 0 0 0,1 1-1 0 0,-14 17 500 0 0,8-8-340 0 0,3-7-136 0 0,0-1 1 0 0,-1 1-1 0 0,1-1 0 0 0,-1 1 1 0 0,1-1-1 0 0,-1 0 0 0 0,0-1 1 0 0,1 1-1 0 0,-9 2 0 0 0,-15 7 389 0 0,-9 2 352 0 0,31-12-655 0 0,0 0 0 0 0,0-1 0 0 0,0 1 0 0 0,-1-1 0 0 0,1 0 0 0 0,0 0 0 0 0,0-1 0 0 0,-1 1 0 0 0,1-1 0 0 0,0 0 0 0 0,0-1 0 0 0,0 1 0 0 0,0-1 0 0 0,0 0 0 0 0,-8-5 0 0 0,8 5-36 0 0,-1 0 0 0 0,1 0 0 0 0,0 0 0 0 0,-1 1 0 0 0,0 0 0 0 0,-10-1-1 0 0,-37 2 69 0 0,5 0 20 0 0,30-1-28 0 0,-31 4 0 0 0,28-2-72 0 0,-17 1 111 0 0,-72-7 0 0 0,93 5-139 0 0,0 0-1 0 0,0 1 1 0 0,0 0-1 0 0,-18 5 1 0 0,-21 2 65 0 0,37-6-134 0 0,9-1 0 0 0,1 0 0 0 0,-17-1 0 0 0,-6-4 46 0 0,17 2 14 0 0,0 1-1 0 0,-27 0 0 0 0,25 4-18 0 0,-1 0-1 0 0,-29 10 1 0 0,-8 2 13 0 0,35-11-50 0 0,-10 3 24 0 0,0-2 1 0 0,-1 0 0 0 0,0-2-1 0 0,-36-2 1 0 0,-17-13 199 0 0,59 7-104 0 0,-1 1 0 0 0,-30 0 0 0 0,53 3-113 0 0,1 1 0 0 0,-1 0 0 0 0,1-1 0 0 0,0 0 0 0 0,0 1 0 0 0,-1-1 0 0 0,-3-2 0 0 0,-14-4 18 0 0,6 5-29 0 0,-28-8 0 0 0,27 5 0 0 0,-25-3 0 0 0,3 2 82 0 0,0-1-1 0 0,-36-14 1 0 0,43 13 41 0 0,5 2-115 0 0,0 2 0 0 0,0 0 0 0 0,-30 1 0 0 0,29 1 40 0 0,2 2-48 0 0,0 0 0 0 0,0 1 0 0 0,-32 6 0 0 0,-68 21 0 0 0,109-24 0 0 0,2-1 0 0 0,-112 26 0 0 0,115-27 11 0 0,-1-1 0 0 0,0 0-1 0 0,0 0 1 0 0,0-1 0 0 0,-13-2-1 0 0,-35-1 119 0 0,33 2-39 0 0,-26-4 1 0 0,15 0 6 0 0,19 3-40 0 0,-21-5-1 0 0,10 2-35 0 0,0 0-1 0 0,-52 0 1 0 0,25 2-19 0 0,-77-3 62 0 0,-24 19-67 0 0,78-5 70 0 0,60-7-9 0 0,0-2 0 0 0,1 0-1 0 0,-1-1 1 0 0,1-1 0 0 0,-23-7-1 0 0,37 9-48 0 0,-44-8 99 0 0,-78-3 0 0 0,109 11-89 0 0,-184-21 1983 0 0,161 14-3499 0 0,31 6 1819 0 0,0 0 0 0 0,-1 0 1 0 0,-14 0-1 0 0,12 1-529 0 0,0 0 0 0 0,-1-1 0 0 0,1 0 0 0 0,-13-5-1 0 0,16 4 405 0 0,0 1 0 0 0,-1-1 0 0 0,1 2 0 0 0,0-1 0 0 0,-1 1 0 0 0,1 1-1 0 0,-1 0 1 0 0,-10 1 0 0 0,8 1-197 0 0,1 0 0 0 0,0 0 0 0 0,1 0 0 0 0,-16 6 0 0 0,9-2-475 0 0,0-1 0 0 0,-29 4 0 0 0,6-1-92 0 0,11-2 549 0 0,-1 0 0 0 0,1-2 0 0 0,-36 0 0 0 0,37-4 18 0 0,-139-4 0 0 0,114 2 880 0 0,-73 6-1 0 0,89 1-1435 0 0,0 1 1 0 0,-39 13-1 0 0,-24 4 616 0 0,12-13-60 0 0,37-5 0 0 0,-42 9 0 0 0,-30 4 0 0 0,92-18 39 0 0,0-1 0 0 0,-52-8 1 0 0,66 6-38 0 0,6 1 16 0 0,0 0 0 0 0,-1 1 0 0 0,-17 0 0 0 0,10 1-7 0 0,0-1 1 0 0,0-1-1 0 0,0 0 0 0 0,-26-8 0 0 0,14 3 8 0 0,-2 3-7 0 0,-1 1 0 0 0,0 1 0 0 0,-59 6 1 0 0,61-3-9 0 0,7-1-4 0 0,1-1 0 0 0,-45-9 0 0 0,-17-1 0 0 0,-159 10 0 0 0,102 10 0 0 0,127-9 11 0 0,-1-1 0 0 0,1-1-1 0 0,0 0 1 0 0,-26-8-1 0 0,13 3 1 0 0,-8 2 2 0 0,1 1 0 0 0,-1 2 0 0 0,-58 4 1 0 0,19 0-3 0 0,58-2 2 0 0,0-1 0 0 0,-1 0 0 0 0,1-2 0 0 0,0 0 0 0 0,0-1 0 0 0,1-1 0 0 0,-1 0 1 0 0,-18-9-1 0 0,25 10-12 0 0,0 0 0 0 0,0 0 1 0 0,0 1-1 0 0,0 1 1 0 0,-1 0-1 0 0,1 0 1 0 0,-14 1-1 0 0,-82 6-2 0 0,98-4 1 0 0,-45-2 0 0 0,20 0 0 0 0,-49 3 0 0 0,36 0 0 0 0,1-2 0 0 0,-57-8 0 0 0,15 1 0 0 0,55 5 0 0 0,-49-9 0 0 0,44 6 0 0 0,0 1 0 0 0,-64 1 0 0 0,-176 3 128 0 0,265 1-120 0 0,1-2-1 0 0,-1 1 1 0 0,1-2 0 0 0,-1 1-1 0 0,1-2 1 0 0,-17-4 0 0 0,8 0 13 0 0,-1 2 0 0 0,1 0 1 0 0,-35-3-1 0 0,-131-17 96 0 0,146 25-91 0 0,32 0-16 0 0,-1 1-1 0 0,1-2 1 0 0,-15-1-1 0 0,18 1-9 0 0,1 1 0 0 0,-1 0 0 0 0,-10 0 0 0 0,-5 1 0 0 0,-15-3 29 0 0,25 2-10 0 0,0 0 0 0 0,1-1 0 0 0,-1 0 0 0 0,1-1 0 0 0,-1 0 0 0 0,1 0 0 0 0,0-1 0 0 0,-14-7 0 0 0,-13-11 36 0 0,28 15-28 0 0,0 1 1 0 0,0 0-1 0 0,-1 0 0 0 0,1 1 0 0 0,-1 0 0 0 0,-16-3 1 0 0,-3 2-10 0 0,1-1 1 0 0,-1-2 0 0 0,-28-11-1 0 0,41 14-18 0 0,-1 1 0 0 0,0 0 0 0 0,0 1 0 0 0,0 1 0 0 0,0 1 0 0 0,-23 0 0 0 0,-11-1 0 0 0,10 0 0 0 0,16 1 0 0 0,-47-8 0 0 0,47 5 4 0 0,0 1-1 0 0,-41 0 1 0 0,62 3 29 0 0,0 0-1 0 0,0 1 1 0 0,1-1 0 0 0,-1 1 0 0 0,0 0 0 0 0,0 0-1 0 0,0 0 1 0 0,0 1 0 0 0,1-1 0 0 0,-1 1-1 0 0,0 0 1 0 0,1 0 0 0 0,-6 4 0 0 0,-13 15-1014 0 0,2 6-3650 0 0,1 5-1403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38:21.430"/>
    </inkml:context>
    <inkml:brush xml:id="br0">
      <inkml:brushProperty name="width" value="0.1" units="cm"/>
      <inkml:brushProperty name="height" value="0.1" units="cm"/>
      <inkml:brushProperty name="color" value="#E71224"/>
    </inkml:brush>
  </inkml:definitions>
  <inkml:trace contextRef="#ctx0" brushRef="#br0">1872 22 8551 0 0,'-1'-2'390'0'0,"-10"-14"1132"0"0,10 16-1493 0 0,1-1 23 0 0,0 1 0 0 0,-1 0 0 0 0,1 0-1 0 0,0-1 1 0 0,-1 1 0 0 0,1 0-1 0 0,0 0 1 0 0,-1 0 0 0 0,1-1 0 0 0,-1 1-1 0 0,1 0 1 0 0,-1 0 0 0 0,1 0-1 0 0,0 0 1 0 0,-1 0 0 0 0,1 0 0 0 0,-1 0-1 0 0,1 0 1 0 0,-1 0 0 0 0,1 0 0 0 0,-1 0-1 0 0,0 0 1 0 0,-1 2-34 0 0,-18 13 1630 0 0,8-5-1181 0 0,-5 4-467 0 0,12-13 0 0 0,1-1 0 0 0,-15 6 1320 0 0,-33 5-1 0 0,31-7-919 0 0,-59 12 479 0 0,-123 23-487 0 0,72-28 183 0 0,106-10-484 0 0,-245 4 807 0 0,237-5-732 0 0,-333 0 477 0 0,145-6 346 0 0,152 0-505 0 0,-82-17 0 0 0,119 15-1331 0 0,-46-17 0 0 0,40 11-155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53:57.010"/>
    </inkml:context>
    <inkml:brush xml:id="br0">
      <inkml:brushProperty name="width" value="0.1" units="cm"/>
      <inkml:brushProperty name="height" value="0.1" units="cm"/>
      <inkml:brushProperty name="color" value="#E71224"/>
    </inkml:brush>
  </inkml:definitions>
  <inkml:trace contextRef="#ctx0" brushRef="#br0">2769 18 2303 0 0,'-5'-2'515'0'0,"0"-1"0"0"0,0 1 0 0 0,0 0 0 0 0,0 0 0 0 0,0 0 0 0 0,0 1-1 0 0,0 0 1 0 0,-1 0 0 0 0,1 0 0 0 0,0 0 0 0 0,-1 1 0 0 0,1 0-1 0 0,0 0 1 0 0,-10 2 0 0 0,-6 2-256 0 0,1 0 0 0 0,-31 12 0 0 0,-1 0 279 0 0,22-11-45 0 0,-1 0 1 0 0,-57-1-1 0 0,59-4-22 0 0,-1 2-1 0 0,1 0 1 0 0,-34 9-1 0 0,37-3-331 0 0,1 2-1 0 0,0 0 0 0 0,0 2 1 0 0,-33 22-1 0 0,-29 13-80 0 0,32-21-49 0 0,-2-3 0 0 0,-110 30 1 0 0,1-19 602 0 0,133-30-316 0 0,0 0 0 0 0,-1-2 1 0 0,-34-3-1 0 0,55 0-254 0 0,0-1-1 0 0,1-1 1 0 0,-1 0 0 0 0,-23-9-1 0 0,-48-27 134 0 0,30 13 77 0 0,25 15-54 0 0,0 0 1 0 0,-1 2 0 0 0,-53-8-1 0 0,-95-4 38 0 0,174 21-236 0 0,-309-28 64 0 0,140 18-15 0 0,134 11-44 0 0,0 1 0 0 0,-56 11 0 0 0,85-11-446 0 0,1 1-1 0 0,-19 7 1 0 0,17-4-1089 0 0,-1 0 1 0 0,2 0 0 0 0,-18 14 0 0 0,-6 9-2662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54:01.477"/>
    </inkml:context>
    <inkml:brush xml:id="br0">
      <inkml:brushProperty name="width" value="0.1" units="cm"/>
      <inkml:brushProperty name="height" value="0.1" units="cm"/>
      <inkml:brushProperty name="color" value="#E71224"/>
    </inkml:brush>
  </inkml:definitions>
  <inkml:trace contextRef="#ctx0" brushRef="#br0">3335 1358 2759 0 0,'-32'0'4721'0'0,"31"-1"-4514"0"0,1 1 1 0 0,-1 0-1 0 0,0 0 0 0 0,1 0 0 0 0,-1 0 0 0 0,1 1 1 0 0,-1-1-1 0 0,1 0 0 0 0,-1 0 0 0 0,0 0 0 0 0,1 0 0 0 0,-5 4 2072 0 0,4-3-2071 0 0,0 0-152 0 0,-1-2-1 0 0,0 1 0 0 0,-1 0 0 0 0,1-1 0 0 0,0 0 0 0 0,0 1 0 0 0,0-1 0 0 0,-4-2 0 0 0,-9-3 1117 0 0,2 4-74 0 0,9 2-582 0 0,-1-1 1 0 0,1 1 0 0 0,0-1 0 0 0,0-1 0 0 0,0 1 0 0 0,-7-3 0 0 0,11 3-438 0 0,-1 1 0 0 0,1-1 1 0 0,-1 1-1 0 0,1-1 0 0 0,0 0 0 0 0,-1 1 1 0 0,1-1-1 0 0,0 0 0 0 0,0 1 1 0 0,0-1-1 0 0,-1 1 0 0 0,1-1 1 0 0,0 0-1 0 0,0 1 0 0 0,0-1 1 0 0,0 0-1 0 0,0 0 0 0 0,0 1 1 0 0,0-1-1 0 0,0 0 0 0 0,1 1 1 0 0,-1-1-1 0 0,0 1 0 0 0,0-1 1 0 0,1 0-1 0 0,-1 0 0 0 0,9-19 657 0 0,-8 18-572 0 0,6-14 555 0 0,-1-1-1 0 0,0 0 1 0 0,4-20 0 0 0,-9 32-481 0 0,-1 4-204 0 0,0 0 1 0 0,1 0-1 0 0,-1 0 0 0 0,1 0 0 0 0,-1-1 0 0 0,1 1 1 0 0,-1 0-1 0 0,1 0 0 0 0,0 0 0 0 0,-1 0 1 0 0,1 0-1 0 0,0 1 0 0 0,0-1 0 0 0,-1 0 0 0 0,1 0 1 0 0,0 0-1 0 0,0 1 0 0 0,0-1 0 0 0,0 0 1 0 0,2 0-1 0 0,-1 0-20 0 0,0 0 0 0 0,0 0 0 0 0,-1 0 0 0 0,1 0 0 0 0,0 0 0 0 0,-1-1 1 0 0,1 1-1 0 0,0 0 0 0 0,-1-1 0 0 0,0 0 0 0 0,1 1 0 0 0,-1-1 0 0 0,0 0 0 0 0,0 0 1 0 0,1-2-1 0 0,6-7 68 0 0,-2 5 3 0 0,0-1 1 0 0,0 0 0 0 0,-1-1-1 0 0,0 1 1 0 0,0-1 0 0 0,-1 0-1 0 0,0 0 1 0 0,0-1-1 0 0,-1 1 1 0 0,0-1 0 0 0,-1 0-1 0 0,1 1 1 0 0,-2-1 0 0 0,1 0-1 0 0,-1 0 1 0 0,-1-1-1 0 0,0-10 1 0 0,-1 8-47 0 0,-1 2 40 0 0,1 1 0 0 0,0-1 1 0 0,1 1-1 0 0,0-1 0 0 0,1 1 1 0 0,0-1-1 0 0,0 1 0 0 0,1-1 1 0 0,4-14-1 0 0,11-13-63 0 0,17-48 83 0 0,-31 75-88 0 0,0 0 1 0 0,-1 0 0 0 0,0 0-1 0 0,-1-1 1 0 0,0 1-1 0 0,0-18 1 0 0,-1-34 197 0 0,-2 31-141 0 0,2 0 0 0 0,4-36-1 0 0,-4 57-12 0 0,0 0 0 0 0,-1 1 0 0 0,0-1 0 0 0,0 0 0 0 0,-1 1 0 0 0,0-1 0 0 0,-7-16 0 0 0,9 23-55 0 0,-1 1 0 0 0,1-1 0 0 0,-1 0 0 0 0,1 0 0 0 0,0 0 0 0 0,0-3 0 0 0,0-13 0 0 0,-1 17 2 0 0,1 1 1 0 0,-1-1-1 0 0,1 0 1 0 0,-1 0-1 0 0,0 1 0 0 0,1-1 1 0 0,-1 0-1 0 0,0 1 1 0 0,0-1-1 0 0,0 1 0 0 0,0-1 1 0 0,-1 1-1 0 0,1-1 1 0 0,0 1-1 0 0,0 0 0 0 0,-1 0 1 0 0,1 0-1 0 0,-1 0 1 0 0,1 0-1 0 0,-1 0 0 0 0,0 0 1 0 0,1 0-1 0 0,-1 0 1 0 0,0 1-1 0 0,0-1 0 0 0,1 1 1 0 0,-1-1-1 0 0,-3 1 1 0 0,-5-1-5 0 0,-1 0 0 0 0,1 1 0 0 0,0 0 1 0 0,-12 2-1 0 0,-6 0 17 0 0,-5-1 91 0 0,17 0-82 0 0,0-1 0 0 0,-20-2-1 0 0,-108-13 116 0 0,65 4-11 0 0,-101-2 0 0 0,154 12-130 0 0,-31-6-1 0 0,32 4 32 0 0,-32-2 0 0 0,-25 6 18 0 0,-1 4-1 0 0,-82 15 0 0 0,130-14-33 0 0,0-2 0 0 0,-1-1-1 0 0,0-2 1 0 0,-50-5 0 0 0,-138-30-13 0 0,147 19 32 0 0,-95-8 0 0 0,17 6 32 0 0,111 12-64 0 0,29 2 0 0 0,-24 0 0 0 0,29 2 0 0 0,0 0 0 0 0,-14-3 0 0 0,14 2 0 0 0,0 1 0 0 0,-14-1 0 0 0,-60-7 124 0 0,-17 3-48 0 0,-15-13-12 0 0,-32-4-17 0 0,72 12-30 0 0,5-2-17 0 0,-25-4 0 0 0,-112-16 0 0 0,172 26 0 0 0,-29-6 0 0 0,-34-5 0 0 0,96 18 0 0 0,-1 0 0 0 0,0 0 0 0 0,0 0 0 0 0,0 1 0 0 0,1 0 0 0 0,-1 0 0 0 0,0 0 0 0 0,1 0 0 0 0,-1 1 0 0 0,1-1 0 0 0,-1 1 0 0 0,1 0 0 0 0,0 0 0 0 0,0 0 0 0 0,0 0 0 0 0,0 1 0 0 0,0-1 0 0 0,0 1 0 0 0,0 0 0 0 0,-2 4 0 0 0,3-3 0 0 0,0 0 0 0 0,0-1 0 0 0,1 2 0 0 0,0-1 0 0 0,-2 7 0 0 0,1-3 0 0 0,-43 224-64 0 0,43-201 64 0 0,2-3 0 0 0,0 27 0 0 0,0-8 0 0 0,0-14 0 0 0,0 24 0 0 0,4 241 0 0 0,1-247 0 0 0,-4-39 0 0 0,0 0 0 0 0,-1 24 0 0 0,-1 14 0 0 0,-2-4 0 0 0,1-1 0 0 0,2 13 0 0 0,1 1 0 0 0,0-41 5 0 0,4 26 1 0 0,0-24 15 0 0,10 30 0 0 0,-9-33-17 0 0,1 0-1 0 0,14 24 1 0 0,23 23 7 0 0,-43-63-8 0 0,0 1 0 0 0,0 0 0 0 0,1-1 0 0 0,-1 1 0 0 0,1 0 0 0 0,-1-1 0 0 0,1 0 0 0 0,0 1 0 0 0,-1-1 0 0 0,1 0 0 0 0,0 0 0 0 0,0 0 0 0 0,3 1 0 0 0,57 30 19 0 0,-56-29-12 0 0,-1 0 1 0 0,1-1 0 0 0,10 3-1 0 0,53 17 1 0 0,-61-19-11 0 0,0-1 0 0 0,0 0 0 0 0,0 0 0 0 0,12 1 0 0 0,-16-3 0 0 0,32 1 0 0 0,33 1 0 0 0,-22-3 0 0 0,13-2 0 0 0,8-4 0 0 0,0-2 0 0 0,-2 0 0 0 0,1 2 11 0 0,-1 1 31 0 0,-3 1-31 0 0,48 0-11 0 0,-95 6-6 0 0,0 1 1 0 0,0 0-1 0 0,17 5 0 0 0,-7-1-286 0 0,-26-6 243 0 0,1 0 0 0 0,-1 0 0 0 0,0 0 0 0 0,0 0 0 0 0,0 0 0 0 0,0 0 0 0 0,1 0 0 0 0,-1 0 0 0 0,0 0 0 0 0,0 0 0 0 0,0 0-1 0 0,0 0 1 0 0,1 0 0 0 0,-1 0 0 0 0,0 0 0 0 0,0 0 0 0 0,0 0 0 0 0,0 0 0 0 0,1 0 0 0 0,-1 0 0 0 0,0 0 0 0 0,0 0 0 0 0,0 0 0 0 0,0 0 0 0 0,1-1-1 0 0,-1 1 1 0 0,0 0 0 0 0,0 0 0 0 0,0 0 0 0 0,0 0 0 0 0,0 0 0 0 0,0 0 0 0 0,1-1 0 0 0,-1 1 0 0 0,0 0 0 0 0,0 0 0 0 0,0 0 0 0 0,0 0 0 0 0,0-1-1 0 0,0 1 1 0 0,1-7-1152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54:05.626"/>
    </inkml:context>
    <inkml:brush xml:id="br0">
      <inkml:brushProperty name="width" value="0.1" units="cm"/>
      <inkml:brushProperty name="height" value="0.1" units="cm"/>
      <inkml:brushProperty name="color" value="#E71224"/>
    </inkml:brush>
  </inkml:definitions>
  <inkml:trace contextRef="#ctx0" brushRef="#br0">9850 1338 4143 0 0,'-9'19'405'0'0,"7"-16"-101"0"0,0 1 0 0 0,0-1 0 0 0,1 1-1 0 0,-1 0 1 0 0,1 0 0 0 0,0 0-1 0 0,-1 5 1 0 0,0 2-91 0 0,-2 11-190 0 0,4-21-2 0 0,0 0 1 0 0,0 0-1 0 0,0 0 0 0 0,0 0 0 0 0,0 0 1 0 0,0 0-1 0 0,0 0 0 0 0,0 0 0 0 0,1 0 1 0 0,-1 0-1 0 0,0 0 0 0 0,1 0 0 0 0,-1 0 1 0 0,1 0-1 0 0,-1 0 0 0 0,1 1 0 0 0,0-2 5 0 0,-1 0 0 0 0,0 0 1 0 0,0 0-1 0 0,1 0 0 0 0,-1 0 0 0 0,0 1 0 0 0,0-1 0 0 0,1 0 0 0 0,-1 0 0 0 0,0 0 0 0 0,0 0 0 0 0,1 0 0 0 0,-1 0 0 0 0,0 0 0 0 0,0 0 0 0 0,1 0 0 0 0,-1 0 0 0 0,0-1 0 0 0,1 1 0 0 0,-1 0 1 0 0,0 0-1 0 0,0 0 0 0 0,0 0 0 0 0,1 0 0 0 0,-1 0 0 0 0,0 0 0 0 0,0-1 0 0 0,1 1 0 0 0,-1 0 0 0 0,0 0 0 0 0,0 0 0 0 0,0-1 0 0 0,0 1 0 0 0,1 0 0 0 0,-1 0 0 0 0,0 0 0 0 0,0-1 0 0 0,0 1 0 0 0,0 0 1 0 0,0 0-1 0 0,0-1 0 0 0,8-13 1029 0 0,-7 10-673 0 0,15-28 3119 0 0,23-66-1 0 0,-16 37-1983 0 0,20-64 480 0 0,-10 25-1124 0 0,-11 29 39 0 0,16-90 0 0 0,-32 136-784 0 0,26-166 838 0 0,-29 160-752 0 0,-2 0-1 0 0,0 1 1 0 0,-3-1-1 0 0,-6-40 0 0 0,5 58-62 0 0,-8-22 0 0 0,7 23-60 0 0,0 1 0 0 0,-3-19 0 0 0,2 1-10 0 0,2 18-25 0 0,2-1 0 0 0,-1 1 0 0 0,1-1-1 0 0,1 0 1 0 0,1-17 0 0 0,0 20-32 0 0,0 0 1 0 0,0-1-1 0 0,-1 1 0 0 0,0 0 0 0 0,-1 0 1 0 0,-2-12-1 0 0,2 17-11 0 0,0 0 0 0 0,0 0 0 0 0,0 0 0 0 0,-1 1 1 0 0,1-1-1 0 0,-1 1 0 0 0,0-1 0 0 0,0 1 0 0 0,0-1 0 0 0,-1 1 0 0 0,1 0 1 0 0,-1 0-1 0 0,1 0 0 0 0,-1 0 0 0 0,0 1 0 0 0,-6-5 0 0 0,4 5 29 0 0,0 1-1 0 0,0-1 0 0 0,0 1 0 0 0,-1 0 1 0 0,1 0-1 0 0,0 1 0 0 0,-1-1 0 0 0,1 1 0 0 0,0 0 1 0 0,0 1-1 0 0,-8 1 0 0 0,-13-1 52 0 0,11 0-75 0 0,0 0 0 0 0,0 1 0 0 0,0 1 0 0 0,-27 8-1 0 0,-57 26-29 0 0,77-27 18 0 0,-54 22-3 0 0,-64 25 69 0 0,103-47-16 0 0,-72 10 0 0 0,50-11 2 0 0,-71 18-34 0 0,-40 6 43 0 0,128-27-33 0 0,0-2-1 0 0,-48-2 1 0 0,-39-10 109 0 0,-31-1 93 0 0,-143-9 241 0 0,72-20-294 0 0,173 26-61 0 0,-40-6 32 0 0,-275-42 65 0 0,297 50-203 0 0,0 4 1 0 0,-1 3 0 0 0,-99 9-1 0 0,-228 47 35 0 0,281-30-51 0 0,-140 20 0 0 0,-75-11 19 0 0,1-22 15 0 0,293-11-25 0 0,-168-7-7 0 0,-267-4 62 0 0,195 12 155 0 0,-99 5-195 0 0,56 7 105 0 0,-114 37-69 0 0,393-42-60 0 0,0-3 0 0 0,-1-3 0 0 0,0-1 0 0 0,-69-9 0 0 0,68 2 32 0 0,-74-20 0 0 0,3-3-32 0 0,81 21 21 0 0,0 1 1 0 0,-62-3-1 0 0,91 10-21 0 0,-43-4 0 0 0,-26-5 0 0 0,-185-52 128 0 0,192 51-100 0 0,-12-4 8 0 0,57 10-36 0 0,-45-4 0 0 0,6 2 0 0 0,-20-6 34 0 0,0 5 0 0 0,-1 3 0 0 0,-99 8 0 0 0,149-2-34 0 0,-59-7 0 0 0,40 1 0 0 0,5 1 0 0 0,-50-2 0 0 0,-39-6 60 0 0,-1 0 8 0 0,-89 16-68 0 0,42 3 0 0 0,47 15 53 0 0,130-18-51 0 0,1 0-1 0 0,-1 1 1 0 0,1 0-1 0 0,0 1 0 0 0,0 0 1 0 0,-18 14-1 0 0,13-9 0 0 0,8-5-5 0 0,0 0 1 0 0,1 0-1 0 0,-1 1 0 0 0,1 0 0 0 0,1 1 0 0 0,-1-1 1 0 0,1 1-1 0 0,1 0 0 0 0,-1 1 0 0 0,1 0 1 0 0,1-1-1 0 0,0 1 0 0 0,0 1 0 0 0,1-1 1 0 0,0 1-1 0 0,-2 13 0 0 0,3-13 5 0 0,-9 43-17 0 0,4 0 0 0 0,1 1-1 0 0,2 66 1 0 0,5-78 16 0 0,3 17 0 0 0,-3-12 0 0 0,2 0 0 0 0,3 10 0 0 0,5 6-11 0 0,5 0-31 0 0,-9-42 36 0 0,13 29 1 0 0,-9-28 5 0 0,19 28 0 0 0,-19-33 0 0 0,2 3 0 0 0,25 29 0 0 0,-28-37-2 0 0,1 0 0 0 0,0-1 0 0 0,1 0-1 0 0,24 16 1 0 0,-7-11-40 0 0,42 13 20 0 0,-40-18-20 0 0,44 10 31 0 0,20 1 11 0 0,-4-4 0 0 0,2-6 0 0 0,-10-4 0 0 0,0 3 0 0 0,11 4 0 0 0,6 7 0 0 0,-24-5-11 0 0,-46-12-31 0 0,45 3 31 0 0,14-4 11 0 0,-10-4 0 0 0,3-3 0 0 0,3-1 0 0 0,-3 6 0 0 0,20 8 0 0 0,5 3 0 0 0,-15-3 0 0 0,0 0 0 0 0,0 0 0 0 0,-8-4 0 0 0,-2-1 0 0 0,6 1 0 0 0,2 2 0 0 0,2 6 0 0 0,10 1 0 0 0,6-2 0 0 0,-22-7 0 0 0,-3-3 0 0 0,15 0 0 0 0,-14-4 0 0 0,1 1 0 0 0,26 3 0 0 0,2 2 0 0 0,-22 2 0 0 0,-4 2 0 0 0,6-2 0 0 0,10-2 0 0 0,-17-2 0 0 0,1 1 0 0 0,1-1 0 0 0,-2-4 0 0 0,4-2 0 0 0,3-1 0 0 0,3 2 0 0 0,-4 0 0 0 0,-4 0 0 0 0,-1 2 0 0 0,-1-2 0 0 0,-2 2 0 0 0,4 0 0 0 0,3 2 0 0 0,7-1 0 0 0,-2-1 0 0 0,-4 0 0 0 0,-7-1 0 0 0,-6-3 0 0 0,2 2 0 0 0,18-2 0 0 0,7 0 0 0 0,0-2 0 0 0,-18-1 0 0 0,-5-2 0 0 0,0-1 0 0 0,-1-2 0 0 0,16-2 0 0 0,-10 7 0 0 0,12 3 0 0 0,-1 4 0 0 0,4 3 0 0 0,3-1 0 0 0,-2-4 0 0 0,-13 0 0 0 0,-5-2 0 0 0,-2 1 0 0 0,1 1 0 0 0,9 2 0 0 0,-1 2 0 0 0,5 3 0 0 0,3-8 0 0 0,-5-9 0 0 0,-8 1 0 0 0,4 7 0 0 0,1 5 0 0 0,3-6 0 0 0,-80 4 0 0 0,117-14 0 0 0,-109 11 0 0 0,9-1 0 0 0,37-8 0 0 0,13-1 0 0 0,6 4 0 0 0,0 1 0 0 0,-8 0 0 0 0,5-1 0 0 0,-5-2 0 0 0,-44 6 17 0 0,43-7 30 0 0,-70 12-49 0 0,0 0 1 0 0,0 1-1 0 0,0 0 0 0 0,1 0 0 0 0,-1 1 1 0 0,0 0-1 0 0,0 1 0 0 0,0 0 0 0 0,16 7 1 0 0,-23-8-87 0 0,10 8-1014 0 0,38 28-3579 0 0,-48-35 3981 0 0,-1-1 0 0 0,0 1 0 0 0,1 0 0 0 0,-1 0 0 0 0,0 0 0 0 0,0 0 0 0 0,-1 0 0 0 0,3 3 0 0 0,34 44-5920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0:30.975"/>
    </inkml:context>
    <inkml:brush xml:id="br0">
      <inkml:brushProperty name="width" value="0.1" units="cm"/>
      <inkml:brushProperty name="height" value="0.1" units="cm"/>
      <inkml:brushProperty name="color" value="#E71224"/>
    </inkml:brush>
  </inkml:definitions>
  <inkml:trace contextRef="#ctx0" brushRef="#br0">806 391 11719 0 0,'0'-1'22'0'0,"-1"-2"93"0"0,0 0 1 0 0,-1 0-1 0 0,1 1 0 0 0,-1-1 1 0 0,1 0-1 0 0,-1 1 1 0 0,0-1-1 0 0,0 1 0 0 0,0 0 1 0 0,-3-3-1 0 0,5 5-113 0 0,0 0-1 0 0,0 0 1 0 0,0 0 0 0 0,0 0-1 0 0,0 0 1 0 0,0 0 0 0 0,0 0-1 0 0,0 0 1 0 0,-1-1 0 0 0,1 1-1 0 0,0 0 1 0 0,0 0 0 0 0,0 0-1 0 0,0 0 1 0 0,0 0 0 0 0,0 0 0 0 0,0 0-1 0 0,0 0 1 0 0,0 0 0 0 0,0 0-1 0 0,0-1 1 0 0,0 1 0 0 0,0 0-1 0 0,0 0 1 0 0,0 0 0 0 0,0 0-1 0 0,0 0 1 0 0,0 0 0 0 0,-1 0-1 0 0,1 0 1 0 0,1-1 0 0 0,-1 1-1 0 0,0 0 1 0 0,0 0 0 0 0,0 0-1 0 0,0 0 1 0 0,0 0 0 0 0,0 0-1 0 0,0 0 1 0 0,0-1 0 0 0,0 1 0 0 0,0 0-1 0 0,0 0 1 0 0,0 0 0 0 0,0 0-1 0 0,0 0 1 0 0,0 0 0 0 0,0 0-1 0 0,0 0 1 0 0,0 0 0 0 0,0 0-1 0 0,1 0 1 0 0,-1-1 0 0 0,7 2 17 0 0,-6-1-26 0 0,-1 0-1 0 0,0 0 1 0 0,1 0-1 0 0,-1 0 0 0 0,0 0 1 0 0,1 0-1 0 0,-1 0 1 0 0,0 0-1 0 0,0 0 1 0 0,1 0-1 0 0,-1 1 0 0 0,0-1 1 0 0,1 0-1 0 0,-1 0 1 0 0,0 0-1 0 0,0 0 1 0 0,1 1-1 0 0,-1-1 0 0 0,0 0 1 0 0,0 0-1 0 0,0 1 1 0 0,1-1-1 0 0,-1 0 1 0 0,0 0-1 0 0,0 1 0 0 0,0-1 1 0 0,0 0-1 0 0,0 1 1 0 0,1-1-1 0 0,-1 0 0 0 0,0 0 1 0 0,0 1-1 0 0,0-1 1 0 0,0 0-1 0 0,0 1 1 0 0,0-1-1 0 0,0 0 0 0 0,0 1 1 0 0,0-1-1 0 0,0 0 1 0 0,0 1-1 0 0,0-1 1 0 0,0 0-1 0 0,0 0 0 0 0,-1 1 1 0 0,1-1-1 0 0,0 0 1 0 0,0 1-1 0 0,0-1 1 0 0,0 0-1 0 0,-1 0 0 0 0,1 1 1 0 0,0-1-1 0 0,-11 10 209 0 0,-1-1-1 0 0,-17 12 1 0 0,14-11 299 0 0,-16 14 0 0 0,-43 39 742 0 0,37-33-365 0 0,2 1 1 0 0,1 1-1 0 0,-30 39 1 0 0,41-44-1454 0 0,12-13 401 0 0,-15 21 0 0 0,17-19 864 0 0,9-16-664 0 0,7-9 559 0 0,46-69-1713 0 0,-27 38 1064 0 0,1 2 0 0 0,1 1-1 0 0,45-44 1 0 0,24-11 65 0 0,-73 64 1 0 0,-19 22 15 0 0,-1 1 0 0 0,1-1 0 0 0,0 1 0 0 0,1-1 0 0 0,-1 1 0 0 0,1 1-1 0 0,12-9 1 0 0,-17 13 9 0 0,0 0 0 0 0,-1-1 0 0 0,1 1 1 0 0,0-1-1 0 0,0 1 0 0 0,0 0 0 0 0,0 0 0 0 0,0-1 0 0 0,-1 1 0 0 0,1 0 0 0 0,0 0 0 0 0,0 0 0 0 0,0 0 0 0 0,0 0 0 0 0,0 0 1 0 0,0 0-1 0 0,0 1 0 0 0,-1-1 0 0 0,1 0 0 0 0,0 0 0 0 0,0 1 0 0 0,0-1 0 0 0,1 1 0 0 0,-1 0 12 0 0,0 0 0 0 0,1 1-1 0 0,-1-1 1 0 0,0 0 0 0 0,0 0-1 0 0,0 1 1 0 0,0-1 0 0 0,-1 0 0 0 0,1 1-1 0 0,0-1 1 0 0,-1 1 0 0 0,2 1-1 0 0,0 5 145 0 0,0 1-1 0 0,-1-1 0 0 0,1 17 0 0 0,-1 14 194 0 0,-2-1 0 0 0,-6 48 0 0 0,-22 76 40 0 0,29-160-415 0 0,0-1 0 0 0,0 0 1 0 0,0 1-1 0 0,-1-1 0 0 0,1 0 0 0 0,0 0 0 0 0,-1 1 0 0 0,1-1 0 0 0,-1 0 0 0 0,1 0 0 0 0,-1 0 1 0 0,0 0-1 0 0,0 0 0 0 0,1 0 0 0 0,-1 0 0 0 0,0 0 0 0 0,0 0 0 0 0,0 0 0 0 0,0 0 1 0 0,0 0-1 0 0,0-1 0 0 0,0 1 0 0 0,-2 0 0 0 0,1 0-6 0 0,1-1-1 0 0,-1 0 1 0 0,1 0 0 0 0,-1-1-1 0 0,1 1 1 0 0,-1 0-1 0 0,1 0 1 0 0,-1-1 0 0 0,1 1-1 0 0,-1-1 1 0 0,1 1 0 0 0,0-1-1 0 0,-1 0 1 0 0,1 0-1 0 0,0 1 1 0 0,-1-1 0 0 0,1 0-1 0 0,0 0 1 0 0,0 0 0 0 0,-2-2-1 0 0,-6-6-31 0 0,0-1-1 0 0,1 0 1 0 0,0 0 0 0 0,1 0-1 0 0,-9-16 1 0 0,-25-61-290 0 0,7 15 145 0 0,-20-34 6 0 0,11 18 94 0 0,-95-140-1 0 0,126 211 265 0 0,-25-24 0 0 0,51 60-162 0 0,0 0 0 0 0,-1 1 0 0 0,17 35 0 0 0,20 55-140 0 0,-34-70 167 0 0,3 0 0 0 0,30 48 1 0 0,-19-45 109 0 0,3-2 1 0 0,51 51-1 0 0,-58-70 244 0 0,-20-17-338 0 0,0 0 0 0 0,0 0 0 0 0,-1 1 0 0 0,1-1 0 0 0,-1 1 0 0 0,0 0 0 0 0,-1 1 0 0 0,7 10 0 0 0,-10-15-50 0 0,-1 0 0 0 0,0 0 0 0 0,0 0 0 0 0,0 0 0 0 0,0 0 0 0 0,0 0 0 0 0,0 0 0 0 0,0 0 0 0 0,-1 0 0 0 0,1 0 0 0 0,-2 3 0 0 0,-8 23 119 0 0,8-24-95 0 0,2-3-32 0 0,0-1-1 0 0,0 0 0 0 0,0 0 1 0 0,0 1-1 0 0,0-1 0 0 0,0 0 0 0 0,0 0 1 0 0,-1 1-1 0 0,1-1 0 0 0,0 0 0 0 0,0 0 1 0 0,0 1-1 0 0,0-1 0 0 0,-1 0 1 0 0,1 0-1 0 0,0 0 0 0 0,0 0 0 0 0,-1 1 1 0 0,1-1-1 0 0,0 0 0 0 0,0 0 0 0 0,0 0 1 0 0,-1 0-1 0 0,1 0 0 0 0,0 0 0 0 0,0 0 1 0 0,-1 1-1 0 0,1-1 0 0 0,0 0 1 0 0,-1 0-1 0 0,1 0 0 0 0,0 0 0 0 0,-1 0 1 0 0,-8-7-41 0 0,-8-18-178 0 0,14 21 171 0 0,-23-38-262 0 0,-25-37-184 0 0,32 55 297 0 0,-1 1 0 0 0,0 1 0 0 0,-2 1 0 0 0,-45-34 0 0 0,54 45 196 0 0,-1 1 0 0 0,-1 1 1 0 0,0 1-1 0 0,0 0 0 0 0,0 0 0 0 0,-1 2 0 0 0,0 0 1 0 0,0 0-1 0 0,0 2 0 0 0,-24-3 0 0 0,22 5 95 0 0,0 1-1 0 0,0 0 0 0 0,0 2 1 0 0,-31 5-1 0 0,37-4-25 0 0,1 0-1 0 0,-1 1 0 0 0,1 0 0 0 0,0 1 1 0 0,0 0-1 0 0,1 1 0 0 0,0 0 1 0 0,-12 8-1 0 0,17-9-64 0 0,0 0 1 0 0,1 0-1 0 0,-1 0 1 0 0,1 0-1 0 0,0 0 0 0 0,1 1 1 0 0,-1 0-1 0 0,1 0 1 0 0,0 0-1 0 0,1 0 0 0 0,-1 0 1 0 0,1 1-1 0 0,-2 8 1 0 0,3-11-16 0 0,1-1 1 0 0,0 1-1 0 0,-1 0 1 0 0,1-1-1 0 0,0 1 1 0 0,1-1-1 0 0,-1 1 1 0 0,1-1-1 0 0,-1 1 1 0 0,1-1-1 0 0,3 7 1 0 0,-3-8 0 0 0,0 1 1 0 0,1-1-1 0 0,-1 0 1 0 0,1 0-1 0 0,-1 0 1 0 0,1 0-1 0 0,0 0 1 0 0,0 0-1 0 0,0 0 1 0 0,0-1-1 0 0,0 1 1 0 0,1-1 0 0 0,-1 1-1 0 0,0-1 1 0 0,1 0-1 0 0,-1 0 1 0 0,4 1-1 0 0,6 1 27 0 0,1 0-1 0 0,-1-1 0 0 0,0 0 1 0 0,1-1-1 0 0,-1 0 1 0 0,1-1-1 0 0,18-3 1 0 0,88-18 466 0 0,-109 19-438 0 0,280-73 1180 0 0,-24 5-479 0 0,-238 63-708 0 0,1 1 0 0 0,0 2 0 0 0,1 1 1 0 0,-1 1-1 0 0,57 4 0 0 0,-85-2-51 0 0,0 0 0 0 0,0 0-1 0 0,0 0 1 0 0,0 1 0 0 0,0-1 0 0 0,0 0 0 0 0,1 1-1 0 0,-1-1 1 0 0,0 0 0 0 0,0 1 0 0 0,0 0-1 0 0,0-1 1 0 0,0 1 0 0 0,-1 0 0 0 0,1-1 0 0 0,0 1-1 0 0,0 0 1 0 0,0 0 0 0 0,-1 0 0 0 0,1-1-1 0 0,0 1 1 0 0,-1 0 0 0 0,1 0 0 0 0,0 2-1 0 0,0-2-19 0 0,-1 1-1 0 0,0-1 1 0 0,0 0-1 0 0,0 0 1 0 0,0 0-1 0 0,0 1 1 0 0,-1-1-1 0 0,1 0 1 0 0,0 0-1 0 0,0 0 0 0 0,-1 0 1 0 0,1 0-1 0 0,-1 1 1 0 0,1-1-1 0 0,-1 0 1 0 0,0 0-1 0 0,1 0 1 0 0,-1 0-1 0 0,0 0 1 0 0,1-1-1 0 0,-1 1 0 0 0,0 0 1 0 0,0 0-1 0 0,-1 1 1 0 0,-6 4-1032 0 0,2 0-37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0:49.163"/>
    </inkml:context>
    <inkml:brush xml:id="br0">
      <inkml:brushProperty name="width" value="0.1" units="cm"/>
      <inkml:brushProperty name="height" value="0.1" units="cm"/>
      <inkml:brushProperty name="color" value="#E71224"/>
    </inkml:brush>
  </inkml:definitions>
  <inkml:trace contextRef="#ctx0" brushRef="#br0">1 78 4111 0 0,'22'-16'88'0'0,"2"0"16"0"0,2-2 8 0 0,0 8 16 0 0,2 2-128 0 0,-3 4 0 0 0,-5 2 0 0 0,-6-2 0 0 0,-4 4 0 0 0,2 2 0 0 0,8 0 0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0:49.597"/>
    </inkml:context>
    <inkml:brush xml:id="br0">
      <inkml:brushProperty name="width" value="0.1" units="cm"/>
      <inkml:brushProperty name="height" value="0.1" units="cm"/>
      <inkml:brushProperty name="color" value="#E71224"/>
    </inkml:brush>
  </inkml:definitions>
  <inkml:trace contextRef="#ctx0" brushRef="#br0">0 58 5151 0 0,'22'-22'224'0'0,"-6"10"56"0"0,-2 4-280 0 0,-2 2 0 0 0,-4 4 0 0 0,-2 2 0 0 0,2-2 88 0 0,4 2-88 0 0,8 2 80 0 0,8 0-80 0 0,4 4-96 0 0</inkml:trace>
  <inkml:trace contextRef="#ctx0" brushRef="#br0" timeOffset="1">860 40 5759 0 0,'17'-18'256'0'0,"-5"8"48"0"0,0 2-240 0 0,-4 4-64 0 0,-2 6 0 0 0,-2 0 0 0 0,2 0-104 0 0,4 2-32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0:50.017"/>
    </inkml:context>
    <inkml:brush xml:id="br0">
      <inkml:brushProperty name="width" value="0.1" units="cm"/>
      <inkml:brushProperty name="height" value="0.1" units="cm"/>
      <inkml:brushProperty name="color" value="#E71224"/>
    </inkml:brush>
  </inkml:definitions>
  <inkml:trace contextRef="#ctx0" brushRef="#br0">1 62 5527 0 0,'10'-22'240'0'0,"-4"8"56"0"0,-2 0-232 0 0,-2 8-64 0 0,0 4 0 0 0,0 0 0 0 0,0 2 224 0 0,0 0 40 0 0,0-2 8 0 0,0 2 0 0 0,2 2-272 0 0,-4 4 0 0 0,0 2 0 0 0,-2 0-96 0 0,0 4-360 0 0,-2 0-72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0:50.935"/>
    </inkml:context>
    <inkml:brush xml:id="br0">
      <inkml:brushProperty name="width" value="0.1" units="cm"/>
      <inkml:brushProperty name="height" value="0.1" units="cm"/>
      <inkml:brushProperty name="color" value="#E71224"/>
    </inkml:brush>
  </inkml:definitions>
  <inkml:trace contextRef="#ctx0" brushRef="#br0">122 7 455 0 0,'0'0'58'0'0,"-1"-1"0"0"0,1 1 0 0 0,0 0 0 0 0,0 0-1 0 0,0-1 1 0 0,0 1 0 0 0,0 0 0 0 0,0 0 0 0 0,0-1-1 0 0,0 1 1 0 0,0 0 0 0 0,-1 0 0 0 0,1-1 0 0 0,0 1-1 0 0,0 0 1 0 0,0 0 0 0 0,0 0 0 0 0,-1-1 0 0 0,1 1-1 0 0,0 0 1 0 0,0 0 0 0 0,-1 0 0 0 0,1 0-1 0 0,0-1 1 0 0,0 1 0 0 0,-1 0 0 0 0,1 0 0 0 0,0 0-1 0 0,0 0 1 0 0,-1 0 0 0 0,1 0 0 0 0,0 0 0 0 0,-1 0-1 0 0,1 0 1 0 0,0 0 0 0 0,0 0 0 0 0,-1 0 0 0 0,1 0-1 0 0,0 0 1 0 0,0 0 0 0 0,-1 0 0 0 0,1 0 0 0 0,0 0-1 0 0,-1 0 1 0 0,1 0 0 0 0,0 1 0 0 0,0-1-1 0 0,-1 0 1 0 0,-13 6 340 0 0,13-5-422 0 0,-5 3 25 0 0,0-1 0 0 0,1 2 0 0 0,-1-1 0 0 0,1 0 0 0 0,0 1 1 0 0,0 0-1 0 0,1 0 0 0 0,0 1 0 0 0,0-1 0 0 0,-6 11 0 0 0,-14 18-3 0 0,23-33 2 0 0,-7 11-416 0 0,7-12 396 0 0,1 1 0 0 0,0-1 0 0 0,0 1 1 0 0,-1-1-1 0 0,1 1 0 0 0,0-1 0 0 0,0 1 0 0 0,0-1 0 0 0,-1 1 0 0 0,1-1 0 0 0,0 1 0 0 0,0-1 1 0 0,0 1-1 0 0,0-1 0 0 0,0 1 0 0 0,0-1 0 0 0,0 1 0 0 0,0-1 0 0 0,0 1 0 0 0,0-1 0 0 0,1 1 0 0 0,-1-1 1 0 0,0 1-1 0 0,0-1 0 0 0,0 1 0 0 0,1-1 0 0 0,-1 1 0 0 0,4 2-311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0:51.466"/>
    </inkml:context>
    <inkml:brush xml:id="br0">
      <inkml:brushProperty name="width" value="0.1" units="cm"/>
      <inkml:brushProperty name="height" value="0.1" units="cm"/>
      <inkml:brushProperty name="color" value="#E71224"/>
    </inkml:brush>
  </inkml:definitions>
  <inkml:trace contextRef="#ctx0" brushRef="#br0">107 28 919 0 0,'-2'-3'118'0'0,"0"1"-1"0"0,-1 0 1 0 0,1-1-1 0 0,-1 1 1 0 0,1 0-1 0 0,-1 1 1 0 0,0-1-1 0 0,1 0 1 0 0,-1 1-1 0 0,0 0 1 0 0,0-1-1 0 0,0 1 1 0 0,0 0-1 0 0,-1 1 1 0 0,1-1-1 0 0,0 0 1 0 0,0 1-1 0 0,0 0 1 0 0,-1 0-1 0 0,1 0 1 0 0,0 0-1 0 0,0 0 1 0 0,0 1-1 0 0,-1-1 1 0 0,1 1-1 0 0,0 0 1 0 0,0 0-1 0 0,0 0 1 0 0,0 0-1 0 0,0 1 1 0 0,-5 3-1 0 0,0 3-101 0 0,10-2 21 0 0,-1-6-32 0 0,0 1-1 0 0,-1-1 0 0 0,1 1 0 0 0,0-1 0 0 0,0 0 0 0 0,0 1 1 0 0,0-1-1 0 0,0 0 0 0 0,0 0 0 0 0,0 1 0 0 0,0-1 1 0 0,0 0-1 0 0,0 0 0 0 0,0 0 0 0 0,0 0 0 0 0,2-1 0 0 0,66 1-1309 0 0,-61-1-2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0:51.879"/>
    </inkml:context>
    <inkml:brush xml:id="br0">
      <inkml:brushProperty name="width" value="0.1" units="cm"/>
      <inkml:brushProperty name="height" value="0.1" units="cm"/>
      <inkml:brushProperty name="color" value="#E71224"/>
    </inkml:brush>
  </inkml:definitions>
  <inkml:trace contextRef="#ctx0" brushRef="#br0">1 22 4287 0 0,'10'-6'96'0'0,"-2"2"16"0"0,-4 2 8 0 0,-2 2 0 0 0,0 0-120 0 0,2-2 0 0 0,1-2 0 0 0,5 2 112 0 0,-2 0 0 0 0,0 2 0 0 0,-4 4-1456 0 0,0 2-288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38:22.886"/>
    </inkml:context>
    <inkml:brush xml:id="br0">
      <inkml:brushProperty name="width" value="0.1" units="cm"/>
      <inkml:brushProperty name="height" value="0.1" units="cm"/>
      <inkml:brushProperty name="color" value="#E71224"/>
    </inkml:brush>
  </inkml:definitions>
  <inkml:trace contextRef="#ctx0" brushRef="#br0">2368 44 5063 0 0,'0'0'390'0'0,"-5"1"-252"0"0,-20 4 5161 0 0,20-3-3634 0 0,-3 0-1357 0 0,-6 3 22 0 0,-1-1 1 0 0,1-1-1 0 0,-1-1 1 0 0,-27 2-1 0 0,2-5 162 0 0,20-2-144 0 0,3-2 267 0 0,-52-13 1110 0 0,10 4-908 0 0,-1 3 0 0 0,0 2 0 0 0,-72-1 0 0 0,51 10-601 0 0,21 2-144 0 0,9 4-58 0 0,39-3-16 0 0,-50 10-174 0 0,35-5 56 0 0,0 1 2 0 0,-17 3-28 0 0,3 0 14 0 0,8-4 120 0 0,-4-1 23 0 0,10-3 46 0 0,-53 2 78 0 0,-109 15 22 0 0,165-17-225 0 0,-60 14-214 0 0,48-10 202 0 0,-8 1 62 0 0,-10-1 116 0 0,-321 38 1404 0 0,322-40-1242 0 0,-222 14-910 0 0,248-22-4588 0 0,2-1-1822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0:52.330"/>
    </inkml:context>
    <inkml:brush xml:id="br0">
      <inkml:brushProperty name="width" value="0.1" units="cm"/>
      <inkml:brushProperty name="height" value="0.1" units="cm"/>
      <inkml:brushProperty name="color" value="#E71224"/>
    </inkml:brush>
  </inkml:definitions>
  <inkml:trace contextRef="#ctx0" brushRef="#br0">37 37 1927 0 0,'-22'-22'80'0'0,"8"8"24"0"0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0:53.210"/>
    </inkml:context>
    <inkml:brush xml:id="br0">
      <inkml:brushProperty name="width" value="0.1" units="cm"/>
      <inkml:brushProperty name="height" value="0.1" units="cm"/>
      <inkml:brushProperty name="color" value="#E71224"/>
    </inkml:brush>
  </inkml:definitions>
  <inkml:trace contextRef="#ctx0" brushRef="#br0">43 127 1375 0 0,'-6'-6'72'0'0,"2"2"-37"0"0,-1-1 1 0 0,1 0-1 0 0,0 0 1 0 0,0 0-1 0 0,1-1 0 0 0,-1 1 1 0 0,-4-13-1 0 0,8 15 63 0 0,0 0-1 0 0,0-1 1 0 0,0 1-1 0 0,0 0 1 0 0,1-1-1 0 0,0 1 1 0 0,-1 0-1 0 0,1 0 1 0 0,0 0-1 0 0,1-1 1 0 0,-1 1-1 0 0,1 0 1 0 0,3-5-1 0 0,-4 6-86 0 0,1 1 0 0 0,-1-1 0 0 0,1 1 0 0 0,0 0 0 0 0,-1-1 0 0 0,1 1 0 0 0,0 0 0 0 0,0 0 0 0 0,0 0 0 0 0,0 0 0 0 0,0 0 0 0 0,0 1 0 0 0,0-1 0 0 0,0 1 0 0 0,0-1 0 0 0,1 1 0 0 0,-1 0 0 0 0,0 0 0 0 0,0 0 0 0 0,0 0-1 0 0,0 0 1 0 0,1 0 0 0 0,-1 0 0 0 0,0 1 0 0 0,0-1 0 0 0,2 2 0 0 0,8 1 46 0 0,0 2 0 0 0,0-1 0 0 0,14 9 1 0 0,-20-10-55 0 0,7 3 1 0 0,0-1 0 0 0,0 0 0 0 0,1-1 0 0 0,-1 0 0 0 0,1-1 0 0 0,18 1 0 0 0,84-1 47 0 0,-72-3-36 0 0,183 19 127 0 0,-136-9-146 0 0,-64-7 4 0 0,86 7 0 0 0,38 2 0 0 0,-50-2 0 0 0,325 27 49 0 0,-316-26-150 0 0,126 18-624 0 0,91 7-15 0 0,216-30 1 0 0,-487-10 706 0 0,385-30-454 0 0,-189-10 421 0 0,-188 26 52 0 0,-43 12 14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0:55.511"/>
    </inkml:context>
    <inkml:brush xml:id="br0">
      <inkml:brushProperty name="width" value="0.1" units="cm"/>
      <inkml:brushProperty name="height" value="0.1" units="cm"/>
      <inkml:brushProperty name="color" value="#E71224"/>
    </inkml:brush>
  </inkml:definitions>
  <inkml:trace contextRef="#ctx0" brushRef="#br0">1 36 1839 0 0,'30'-6'80'0'0,"-8"0"16"0"0,0 2-96 0 0,-6 2 0 0 0,-6 0 0 0 0,-2 0 0 0 0,1 0 128 0 0,9 0 8 0 0,8 0 0 0 0,10-2 0 0 0,8 0-72 0 0,0 4-64 0 0,-2 0 72 0 0,-2 2-72 0 0,-4 2 0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0:57.666"/>
    </inkml:context>
    <inkml:brush xml:id="br0">
      <inkml:brushProperty name="width" value="0.1" units="cm"/>
      <inkml:brushProperty name="height" value="0.1" units="cm"/>
      <inkml:brushProperty name="color" value="#E71224"/>
    </inkml:brush>
  </inkml:definitions>
  <inkml:trace contextRef="#ctx0" brushRef="#br0">1 106 2759 0 0,'9'-13'229'0'0,"10"-13"-249"0"0,-17 24 80 0 0,-1 0 0 0 0,1 1 0 0 0,0-1 0 0 0,-1 1 0 0 0,1 0 0 0 0,0 0 0 0 0,0-1 0 0 0,0 1 0 0 0,0 0-1 0 0,0 0 1 0 0,4-1 0 0 0,16-4 381 0 0,26-10 0 0 0,-34 10-440 0 0,0 1 1 0 0,1 1-1 0 0,0 0 0 0 0,30-4 0 0 0,-28 8 0 0 0,1 0 0 0 0,0 2 0 0 0,-1 0 0 0 0,35 8-1 0 0,67 29-28 0 0,-47-15-124 0 0,-34-12 56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0:59.573"/>
    </inkml:context>
    <inkml:brush xml:id="br0">
      <inkml:brushProperty name="width" value="0.1" units="cm"/>
      <inkml:brushProperty name="height" value="0.1" units="cm"/>
      <inkml:brushProperty name="color" value="#E71224"/>
    </inkml:brush>
  </inkml:definitions>
  <inkml:trace contextRef="#ctx0" brushRef="#br0">1 217 919 0 0,'25'-1'85'0'0,"-18"0"-35"0"0,1 1 0 0 0,-1 0 0 0 0,1 0 0 0 0,-1 1 0 0 0,13 2-1 0 0,-6 0 88 0 0,1-1-1 0 0,-1 0 1 0 0,20-1-1 0 0,6 2 14 0 0,57 7 154 0 0,133 7 80 0 0,-168-19-232 0 0,0-2 0 0 0,75-14 0 0 0,651-129 795 0 0,-91 71-806 0 0,-294 67-141 0 0,-2 38 0 0 0,152 8 0 0 0,-451-32 0 0 0,252 4 0 0 0,-74-3 0 0 0,500-5 0 0 0,-503-6 0 0 0,475 10 446 0 0,-737-5-439 0 0,288 18 482 0 0,-246-11-391 0 0,1 3 1 0 0,-1 1 0 0 0,67 25-1 0 0,-64-15-98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0:58.080"/>
    </inkml:context>
    <inkml:brush xml:id="br0">
      <inkml:brushProperty name="width" value="0.1" units="cm"/>
      <inkml:brushProperty name="height" value="0.1" units="cm"/>
      <inkml:brushProperty name="color" value="#E71224"/>
    </inkml:brush>
  </inkml:definitions>
  <inkml:trace contextRef="#ctx0" brushRef="#br0">1 331 4143 0 0,'66'-55'233'0'0,"116"-89"900"0"0,-152 123-1073 0 0,1 1-1 0 0,1 1 1 0 0,1 2 0 0 0,40-15-1 0 0,-61 28-60 0 0,1-1 0 0 0,0 2 0 0 0,0-1-1 0 0,0 2 1 0 0,0 0 0 0 0,1 0 0 0 0,-1 2-1 0 0,0-1 1 0 0,1 2 0 0 0,-1-1 0 0 0,0 2-1 0 0,1 0 1 0 0,-1 1 0 0 0,14 4 0 0 0,59 26-238 0 0,-41-17 88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1:00.521"/>
    </inkml:context>
    <inkml:brush xml:id="br0">
      <inkml:brushProperty name="width" value="0.1" units="cm"/>
      <inkml:brushProperty name="height" value="0.1" units="cm"/>
      <inkml:brushProperty name="color" value="#E71224"/>
    </inkml:brush>
  </inkml:definitions>
  <inkml:trace contextRef="#ctx0" brushRef="#br0">19 401 3223 0 0,'-3'-5'149'0'0,"2"4"-117"0"0,0-1-1 0 0,0 1 1 0 0,0-1 0 0 0,0 0-1 0 0,0 0 1 0 0,0 1-1 0 0,0-1 1 0 0,1 0-1 0 0,-1 0 1 0 0,1 0 0 0 0,0 0-1 0 0,-1 0 1 0 0,1 0-1 0 0,0 0 1 0 0,0 0 0 0 0,0 0-1 0 0,1-2 1 0 0,-1-1 170 0 0,0 1 1 0 0,0 0-1 0 0,0-1 1 0 0,0 1-1 0 0,-1-1 1 0 0,-1-6-1 0 0,-1-11 282 0 0,3 15-292 0 0,0 0 0 0 0,0-1 0 0 0,1 1 0 0 0,-1-1 0 0 0,2 1 1 0 0,-1 0-1 0 0,4-11 0 0 0,-2 13-62 0 0,-1 0-1 0 0,1 0 1 0 0,-1 0 0 0 0,1 1 0 0 0,1-1 0 0 0,-1 1 0 0 0,1 0-1 0 0,-1 0 1 0 0,1 1 0 0 0,0-1 0 0 0,6-4 0 0 0,3 0-47 0 0,0 0 0 0 0,0 1 0 0 0,1 1 1 0 0,0 0-1 0 0,0 0 0 0 0,0 2 1 0 0,1 0-1 0 0,-1 0 0 0 0,23-2 0 0 0,15 2 381 0 0,72 2-1 0 0,-79 2-400 0 0,81 5 305 0 0,161 29 0 0 0,-245-30-250 0 0,0-1 0 0 0,0-2-1 0 0,55-6 1 0 0,125-25 272 0 0,-113 13-153 0 0,421-71 929 0 0,-488 81-1096 0 0,65-3 0 0 0,-92 9-58 0 0,1 1-1 0 0,-1 1 1 0 0,1 1-1 0 0,0 0 1 0 0,-1 1-1 0 0,0 0 1 0 0,23 9-1 0 0,-33-9-65 0 0,1 0-1 0 0,-1 0 1 0 0,0 0-1 0 0,0 0 1 0 0,0 1-1 0 0,0 0 1 0 0,0 0-1 0 0,-1 0 0 0 0,7 9 1 0 0,3 6-273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1:01.321"/>
    </inkml:context>
    <inkml:brush xml:id="br0">
      <inkml:brushProperty name="width" value="0.1" units="cm"/>
      <inkml:brushProperty name="height" value="0.1" units="cm"/>
      <inkml:brushProperty name="color" value="#E71224"/>
    </inkml:brush>
  </inkml:definitions>
  <inkml:trace contextRef="#ctx0" brushRef="#br0">10 3 919 0 0,'-10'-2'4314'0'0,"24"9"-2057"0"0,8 6-1798 0 0,3 5-186 0 0,3 2-143 0 0,1-1 0 0 0,0-1 0 0 0,1-1 1 0 0,46 18-1 0 0,-28-20 7 0 0,1-2 0 0 0,0-2 0 0 0,0-2 0 0 0,1-3 0 0 0,83 1 0 0 0,-68-8-820 0 0,1-4 0 0 0,-2-2 0 0 0,122-29 0 0 0,-122 18-2297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1:02.685"/>
    </inkml:context>
    <inkml:brush xml:id="br0">
      <inkml:brushProperty name="width" value="0.1" units="cm"/>
      <inkml:brushProperty name="height" value="0.1" units="cm"/>
      <inkml:brushProperty name="color" value="#E71224"/>
    </inkml:brush>
  </inkml:definitions>
  <inkml:trace contextRef="#ctx0" brushRef="#br0">0 86 4143 0 0,'2'-6'58'0'0,"-1"1"0"0"0,1 0 0 0 0,0 0 0 0 0,1 0 0 0 0,3-7 0 0 0,-4 10-45 0 0,0-1 0 0 0,-1 1-1 0 0,1 0 1 0 0,0 0 0 0 0,1 1-1 0 0,-1-1 1 0 0,0 0-1 0 0,0 1 1 0 0,1-1 0 0 0,-1 1-1 0 0,1 0 1 0 0,5-2-1 0 0,12-3-12 0 0,0 1 0 0 0,0 0 0 0 0,1 2 0 0 0,0 1 0 0 0,0 0 0 0 0,-1 2 0 0 0,31 2 0 0 0,122 4 103 0 0,-74-3-456 0 0,-70-3-1221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1:03.048"/>
    </inkml:context>
    <inkml:brush xml:id="br0">
      <inkml:brushProperty name="width" value="0.1" units="cm"/>
      <inkml:brushProperty name="height" value="0.1" units="cm"/>
      <inkml:brushProperty name="color" value="#E71224"/>
    </inkml:brush>
  </inkml:definitions>
  <inkml:trace contextRef="#ctx0" brushRef="#br0">0 60 4895 0 0,'8'-26'216'0'0,"0"10"40"0"0,2 8-256 0 0,-2 0 0 0 0,0 6 0 0 0,0 2 0 0 0,2 0-160 0 0,8 2-96 0 0,12-4-8 0 0,10 2-1024 0 0,0 2-208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38:23.984"/>
    </inkml:context>
    <inkml:brush xml:id="br0">
      <inkml:brushProperty name="width" value="0.1" units="cm"/>
      <inkml:brushProperty name="height" value="0.1" units="cm"/>
      <inkml:brushProperty name="color" value="#E71224"/>
    </inkml:brush>
  </inkml:definitions>
  <inkml:trace contextRef="#ctx0" brushRef="#br0">1364 1 1839 0 0,'-4'1'83'0'0,"-19"6"-6"0"0,-56 5-61 0 0,56-8-16 0 0,-7 2 0 0 0,-9-2 2931 0 0,33-3-1784 0 0,-16 0 7531 0 0,-9-4-7458 0 0,-1-1-1053 0 0,-3 0 290 0 0,27 3-369 0 0,-26-1 511 0 0,-210 12 2976 0 0,2 27-974 0 0,230-34-2490 0 0,-214 51 1212 0 0,179-41-1753 0 0,-54 14 1267 0 0,51-22-2896 0 0,41-5 575 0 0,0 0 0 0 0,0-1 0 0 0,-13-2 1 0 0,-5-5-5971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1:03.429"/>
    </inkml:context>
    <inkml:brush xml:id="br0">
      <inkml:brushProperty name="width" value="0.1" units="cm"/>
      <inkml:brushProperty name="height" value="0.1" units="cm"/>
      <inkml:brushProperty name="color" value="#E71224"/>
    </inkml:brush>
  </inkml:definitions>
  <inkml:trace contextRef="#ctx0" brushRef="#br0">1 38 2879 0 0,'18'-14'128'0'0,"-4"4"24"0"0,0 2-152 0 0,-2 4 0 0 0,0 2 0 0 0,-3 2 0 0 0,3 2 0 0 0,8 0 0 0 0,12 0 0 0 0,12 2 0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1:03.799"/>
    </inkml:context>
    <inkml:brush xml:id="br0">
      <inkml:brushProperty name="width" value="0.1" units="cm"/>
      <inkml:brushProperty name="height" value="0.1" units="cm"/>
      <inkml:brushProperty name="color" value="#E71224"/>
    </inkml:brush>
  </inkml:definitions>
  <inkml:trace contextRef="#ctx0" brushRef="#br0">0 84 919 0 0,'20'-6'80'0'0,"-2"0"-80"0"0,-6 4 0 0 0,-4 4 0 0 0,-2 2 96 0 0,6-4 8 0 0,12 0 0 0 0,14-4 0 0 0</inkml:trace>
  <inkml:trace contextRef="#ctx0" brushRef="#br0" timeOffset="1">1589 60 919 0 0,'22'-18'80'0'0,"-6"4"-80"0"0,0 5 0 0 0,-4 1 0 0 0,-4 6 240 0 0,-2 0 32 0 0,4 2 8 0 0,5-2 0 0 0,11 0-280 0 0,8 0 0 0 0,6 2 0 0 0,0 2 0 0 0,-4 2 0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1:04.181"/>
    </inkml:context>
    <inkml:brush xml:id="br0">
      <inkml:brushProperty name="width" value="0.1" units="cm"/>
      <inkml:brushProperty name="height" value="0.1" units="cm"/>
      <inkml:brushProperty name="color" value="#E71224"/>
    </inkml:brush>
  </inkml:definitions>
  <inkml:trace contextRef="#ctx0" brushRef="#br0">0 62 1839 0 0,'16'-22'80'0'0,"-6"8"16"0"0,0 2-96 0 0,-2 5 0 0 0,0 5 0 0 0,-2 2 0 0 0,4 0 0 0 0,6 0 0 0 0,8-4 0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1:04.565"/>
    </inkml:context>
    <inkml:brush xml:id="br0">
      <inkml:brushProperty name="width" value="0.1" units="cm"/>
      <inkml:brushProperty name="height" value="0.1" units="cm"/>
      <inkml:brushProperty name="color" value="#E71224"/>
    </inkml:brush>
  </inkml:definitions>
  <inkml:trace contextRef="#ctx0" brushRef="#br0">1 156 3679 0 0,'22'-16'328'0'0,"-4"2"-264"0"0,-6 8-64 0 0,-4 4 0 0 0,2 2 216 0 0,4-4 24 0 0,10-2 8 0 0,13-6 0 0 0,13 0-248 0 0,4 0 0 0 0,4 6 0 0 0,-2 4 0 0 0,-2 4-128 0 0,-5 6-80 0 0,1-2-16 0 0</inkml:trace>
  <inkml:trace contextRef="#ctx0" brushRef="#br0" timeOffset="1">2859 48 1839 0 0,'30'-20'80'0'0,"-8"8"16"0"0,0 4-96 0 0,-4 2 0 0 0,-4 4 0 0 0,-2 2 0 0 0,2 0 120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1:04.968"/>
    </inkml:context>
    <inkml:brush xml:id="br0">
      <inkml:brushProperty name="width" value="0.1" units="cm"/>
      <inkml:brushProperty name="height" value="0.1" units="cm"/>
      <inkml:brushProperty name="color" value="#E71224"/>
    </inkml:brush>
  </inkml:definitions>
  <inkml:trace contextRef="#ctx0" brushRef="#br0">70 173 919 0 0,'18'-49'0'0'0,"-10"15"80"0"0,-2 6-80 0 0,-4 8 0 0 0,-2 12 0 0 0,-2 2 1952 0 0,0 0 384 0 0,-4-4 64 0 0,-8 2 24 0 0,-3 4-2208 0 0,-11 6-440 0 0,-6 8-96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1:05.337"/>
    </inkml:context>
    <inkml:brush xml:id="br0">
      <inkml:brushProperty name="width" value="0.1" units="cm"/>
      <inkml:brushProperty name="height" value="0.1" units="cm"/>
      <inkml:brushProperty name="color" value="#E71224"/>
    </inkml:brush>
  </inkml:definitions>
  <inkml:trace contextRef="#ctx0" brushRef="#br0">22 36 8431 0 0,'-10'-14'376'0'0,"2"2"72"0"0,4 4-352 0 0,4 6-96 0 0,4 4 0 0 0,0 0 0 0 0,2 4-472 0 0,2 2-104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0:56.754"/>
    </inkml:context>
    <inkml:brush xml:id="br0">
      <inkml:brushProperty name="width" value="0.1" units="cm"/>
      <inkml:brushProperty name="height" value="0.1" units="cm"/>
      <inkml:brushProperty name="color" value="#E71224"/>
    </inkml:brush>
  </inkml:definitions>
  <inkml:trace contextRef="#ctx0" brushRef="#br0">0 13 655 0 0,'48'-6'0'0'0,"-14"2"64"0"0,-2 2-64 0 0,-4 2 0 0 0,-6 2 0 0 0,-4 2 0 0 0,4-2 0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0:57.155"/>
    </inkml:context>
    <inkml:brush xml:id="br0">
      <inkml:brushProperty name="width" value="0.1" units="cm"/>
      <inkml:brushProperty name="height" value="0.1" units="cm"/>
      <inkml:brushProperty name="color" value="#E71224"/>
    </inkml:brush>
  </inkml:definitions>
  <inkml:trace contextRef="#ctx0" brushRef="#br0">1 22 455 0 0,'8'-10'0'0'0,"-2"4"0"0"0,0 2 0 0 0,-4 2 0 0 0,0 2 0 0 0,0 0 0 0 0,0 0 480 0 0,2 0 48 0 0,2 0 16 0 0,1 4 0 0 0,1 2-440 0 0,2 2-104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1:11.411"/>
    </inkml:context>
    <inkml:brush xml:id="br0">
      <inkml:brushProperty name="width" value="0.1" units="cm"/>
      <inkml:brushProperty name="height" value="0.1" units="cm"/>
      <inkml:brushProperty name="color" value="#E71224"/>
    </inkml:brush>
  </inkml:definitions>
  <inkml:trace contextRef="#ctx0" brushRef="#br0">117 58 4375 0 0,'-3'-10'330'0'0,"0"-11"-204"0"0,3 20-37 0 0,1 0 0 0 0,-1 1 0 0 0,0-1-1 0 0,0 0 1 0 0,1 0 0 0 0,-1 0 0 0 0,0 0-1 0 0,1 1 1 0 0,-1-1 0 0 0,1 0-1 0 0,-1 0 1 0 0,1 1 0 0 0,0-1 0 0 0,-1 0-1 0 0,1 1 1 0 0,0-1 0 0 0,-1 1 0 0 0,1-1-1 0 0,0 1 1 0 0,-1-1 0 0 0,1 1 0 0 0,0-1-1 0 0,1 1 1 0 0,0-2 107 0 0,1 1-1 0 0,-1-1 1 0 0,1 1 0 0 0,-1 0-1 0 0,1 0 1 0 0,-1 0-1 0 0,5 0 1 0 0,-41 27 1589 0 0,27-20-1704 0 0,-1 1-1 0 0,1-1 0 0 0,0 2 1 0 0,0-1-1 0 0,1 1 0 0 0,0 0 1 0 0,1 0-1 0 0,0 1 0 0 0,0-1 1 0 0,0 1-1 0 0,1 0 0 0 0,1 1 1 0 0,0-1-1 0 0,-4 16 1 0 0,0 11 244 0 0,2 1 1 0 0,-2 55-1 0 0,7-92-323 0 0,-5 65 312 0 0,2-41-149 0 0,1 0-1 0 0,2 0 1 0 0,3 41-1 0 0,1-24-67 0 0,0 54 0 0 0,-2-56-92 0 0,10 53 0 0 0,4 17 34 0 0,14 79 50 0 0,-25-167-76 0 0,2 1-1 0 0,0-1 1 0 0,15 29-1 0 0,-10-25 22 0 0,12 41 0 0 0,-20-53-23 0 0,1-1 0 0 0,0 0 1 0 0,1 0-1 0 0,0 0 0 0 0,1 0 1 0 0,1-1-1 0 0,0 0 0 0 0,0-1 1 0 0,15 15-1 0 0,-2-5 13 0 0,2-1 1 0 0,0 0-1 0 0,32 18 0 0 0,-41-29-2 0 0,0-1 1 0 0,1 0-1 0 0,-1-1 0 0 0,2-1 0 0 0,-1 0 0 0 0,0-2 1 0 0,1 1-1 0 0,0-2 0 0 0,0 0 0 0 0,0-1 0 0 0,17-1 1 0 0,5-1 52 0 0,0-3 0 0 0,0-1 0 0 0,53-14 0 0 0,167-38 330 0 0,-192 44-339 0 0,191-57 37 0 0,-78 18-57 0 0,-135 43-15 0 0,0 3 1 0 0,72-3-1 0 0,-21 3-8 0 0,40 0-23 0 0,-28 2 0 0 0,303-18 54 0 0,-165 17 20 0 0,-173 5-74 0 0,80 12 0 0 0,-61-3 0 0 0,-35-5 0 0 0,70 8 0 0 0,76 12 11 0 0,-167-19 8 0 0,29 5 94 0 0,97 3 0 0 0,189-1-49 0 0,-278-2-64 0 0,-44-6 0 0 0,0 0 0 0 0,47-1 0 0 0,-21-8 89 0 0,92-20-1 0 0,-110 18 2 0 0,84-7 165 0 0,-83 12-184 0 0,59-12 0 0 0,-67 11-47 0 0,-24 3-18 0 0,0-1 0 0 0,0 1-1 0 0,0-1 1 0 0,-1 0 0 0 0,1 0 0 0 0,5-2-1 0 0,6-5 68 0 0,-1 0-1 0 0,22-17 1 0 0,-1 2 27 0 0,-32 20-84 0 0,-1 1 0 0 0,1-1 0 0 0,-1 0 0 0 0,0 0 0 0 0,0 0 1 0 0,0 0-1 0 0,0-1 0 0 0,0 1 0 0 0,-1-1 0 0 0,3-5 0 0 0,2-4 31 0 0,7-25 0 0 0,-1 5 34 0 0,-2 0 18 0 0,-8 24-58 0 0,0 1 1 0 0,0-1-1 0 0,1 0 1 0 0,8-12-1 0 0,78-109 103 0 0,-80 113-128 0 0,0-1 0 0 0,-1-1 0 0 0,0 0 0 0 0,-2 0 0 0 0,0 0 0 0 0,-1-1 0 0 0,3-20 0 0 0,9-84 244 0 0,5 46-66 0 0,-20 69-168 0 0,0-3-1 0 0,-1-1 0 0 0,0 0 0 0 0,0 0 0 0 0,-1 1 1 0 0,-1-25-1 0 0,-1 23 5 0 0,1-1 0 0 0,1 1 1 0 0,5-29-1 0 0,-6 42-30 0 0,1-2 0 0 0,0 0 0 0 0,0 0 0 0 0,-1 0 0 0 0,1 0 0 0 0,-1 0 0 0 0,0 0 0 0 0,0 0 0 0 0,0-4 0 0 0,-1 5 0 0 0,1 1 0 0 0,-1 0 0 0 0,0-1 0 0 0,1 1 0 0 0,-1 0 0 0 0,0 0 0 0 0,0-1 0 0 0,0 1 0 0 0,0 0 0 0 0,0 0 0 0 0,0 0 0 0 0,-1 0 0 0 0,1 0 0 0 0,0 0 0 0 0,0 0 0 0 0,-1 1 0 0 0,1-1 0 0 0,-3 0 0 0 0,-26-14 53 0 0,-1 1 0 0 0,0 2-1 0 0,-52-13 1 0 0,48 15-30 0 0,0-1 1 0 0,1-2-1 0 0,1-1 1 0 0,-54-32-1 0 0,64 33 9 0 0,1 1-1 0 0,-2 1 1 0 0,1 0 0 0 0,-1 2-1 0 0,-1 2 1 0 0,-45-10 0 0 0,-35 0 22 0 0,-65-8 30 0 0,-195 15-84 0 0,150 8 0 0 0,-81 17 0 0 0,112 6 0 0 0,-397 37 0 0 0,274-45 0 0 0,288-12 0 0 0,-306 1 0 0 0,227 1 0 0 0,-189 3 0 0 0,163 3 0 0 0,43-1 0 0 0,-7-2 0 0 0,-117 23 0 0 0,169-23 17 0 0,0-1-1 0 0,-68 0 1 0 0,-74-13 75 0 0,59 1-50 0 0,16 2 94 0 0,-91-1 160 0 0,182 6-414 0 0,-1 0-1 0 0,0 1 0 0 0,1 1 1 0 0,0 0-1 0 0,-1 1 1 0 0,1 1-1 0 0,0-1 0 0 0,1 2 1 0 0,-1 0-1 0 0,1 0 1 0 0,-1 1-1 0 0,2 0 0 0 0,-1 1 1 0 0,1 0-1 0 0,0 1 1 0 0,0 0-1 0 0,1 1 1 0 0,-11 13-1 0 0,-16 19-1156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0:44.552"/>
    </inkml:context>
    <inkml:brush xml:id="br0">
      <inkml:brushProperty name="width" value="0.1" units="cm"/>
      <inkml:brushProperty name="height" value="0.1" units="cm"/>
      <inkml:brushProperty name="color" value="#E71224"/>
    </inkml:brush>
  </inkml:definitions>
  <inkml:trace contextRef="#ctx0" brushRef="#br0">0 1 455 0 0,'10'2'0'0'0,"2"2"0"0"0,0 2 0 0 0,-2-2 0 0 0,-4 0 0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38:24.759"/>
    </inkml:context>
    <inkml:brush xml:id="br0">
      <inkml:brushProperty name="width" value="0.1" units="cm"/>
      <inkml:brushProperty name="height" value="0.1" units="cm"/>
      <inkml:brushProperty name="color" value="#E71224"/>
    </inkml:brush>
  </inkml:definitions>
  <inkml:trace contextRef="#ctx0" brushRef="#br0">1013 1 5527 0 0,'-3'0'5347'0'0,"-11"0"-3846"0"0,11 0-575 0 0,0 1-837 0 0,-11 5-92 0 0,11-5-91 0 0,0 3-80 0 0,-12 15 108 0 0,12-17 387 0 0,0 0 1 0 0,0 0 0 0 0,1-1 0 0 0,-1 1-1 0 0,0-1 1 0 0,0 0 0 0 0,0 0 0 0 0,0 0 0 0 0,-1 0-1 0 0,1 0 1 0 0,0-1 0 0 0,0 0 0 0 0,0 1-1 0 0,-6-1 1 0 0,-25 3 1125 0 0,23-1-1182 0 0,-73 17 2202 0 0,81-18-2294 0 0,-1 1-106 0 0,-16 8-54 0 0,-5 3 15 0 0,1-4 111 0 0,19-7 22 0 0,0-1-1 0 0,-104 13 1600 0 0,107-14-1722 0 0,0 1 0 0 0,0-1-1 0 0,-1 0 1 0 0,1 0 0 0 0,0 0-1 0 0,0 0 1 0 0,0 0 0 0 0,0 0-1 0 0,-3-1 1 0 0,3 1 5 0 0,-1-1 0 0 0,0 1 0 0 0,1-1 0 0 0,-1 1 0 0 0,0 0 0 0 0,-5 1-1 0 0,-33 1 297 0 0,24-2-314 0 0,-20 0-76 0 0,0-1-1 0 0,0-1 0 0 0,0-2 0 0 0,-50-13 1 0 0,-70-31-9436 0 0,75 22 3759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0:45.497"/>
    </inkml:context>
    <inkml:brush xml:id="br0">
      <inkml:brushProperty name="width" value="0.1" units="cm"/>
      <inkml:brushProperty name="height" value="0.1" units="cm"/>
      <inkml:brushProperty name="color" value="#E71224"/>
    </inkml:brush>
  </inkml:definitions>
  <inkml:trace contextRef="#ctx0" brushRef="#br0">0 98 4687 0 0,'6'-6'96'0'0,"4"-6"32"0"0,2 0 0 0 0,-2 2 8 0 0,-2 4-136 0 0,0 4 0 0 0,4-4 0 0 0,6-2 0 0 0,8-3 72 0 0,6-1-8 0 0,4 4-64 0 0,-4 4-1376 0 0,-4 4-336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0:45.897"/>
    </inkml:context>
    <inkml:brush xml:id="br0">
      <inkml:brushProperty name="width" value="0.1" units="cm"/>
      <inkml:brushProperty name="height" value="0.1" units="cm"/>
      <inkml:brushProperty name="color" value="#E71224"/>
    </inkml:brush>
  </inkml:definitions>
  <inkml:trace contextRef="#ctx0" brushRef="#br0">2 61 3679 0 0,'0'-18'328'0'0,"-2"6"-264"0"0,2 6-64 0 0,2 8 240 0 0,-2-4 32 0 0,2-4 8 0 0,-2-2 0 0 0,2 0-280 0 0,0 6 0 0 0,2 4 0 0 0,0 6 0 0 0,0 8 0 0 0,2 0 0 0 0,0 2-120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1:23.947"/>
    </inkml:context>
    <inkml:brush xml:id="br0">
      <inkml:brushProperty name="width" value="0.1" units="cm"/>
      <inkml:brushProperty name="height" value="0.1" units="cm"/>
      <inkml:brushProperty name="color" value="#E71224"/>
    </inkml:brush>
  </inkml:definitions>
  <inkml:trace contextRef="#ctx0" brushRef="#br0">96 14 919 0 0,'1'-1'60'0'0,"-1"0"0"0"0,0 0 0 0 0,0 0 0 0 0,0 0 0 0 0,0 1 0 0 0,-1-1 0 0 0,1 0 0 0 0,0 0 0 0 0,0 0 0 0 0,0 1 0 0 0,-1-1 0 0 0,1 0 0 0 0,0 0 0 0 0,-1 1 0 0 0,1-2 0 0 0,-1 2-26 0 0,1 0-1 0 0,-1 0 0 0 0,1 1 0 0 0,-1-1 0 0 0,1 0 0 0 0,0 0 0 0 0,-1 0 0 0 0,1 1 0 0 0,-1-1 1 0 0,1 0-1 0 0,0 0 0 0 0,-1 1 0 0 0,1-1 0 0 0,0 0 0 0 0,-1 1 0 0 0,1-1 0 0 0,0 0 0 0 0,-1 1 0 0 0,1-1 1 0 0,0 1-1 0 0,0-1 0 0 0,0 0 0 0 0,-1 1 0 0 0,1-1 0 0 0,0 1 0 0 0,0-1 0 0 0,0 1 0 0 0,0 0 0 0 0,0 0-33 0 0,5-7 314 0 0,-4 4-63 0 0,-4 5-64 0 0,1 1-66 0 0,-1 1 0 0 0,0-1 0 0 0,0 0-1 0 0,0 0 1 0 0,-1 0 0 0 0,0 0 0 0 0,1-1-1 0 0,-1 1 1 0 0,0-1 0 0 0,-6 3-1 0 0,3-2 258 0 0,-12 4 640 0 0,19-8-961 0 0,-1 0 0 0 0,0 0 1 0 0,1 0-1 0 0,-1 0 0 0 0,1 0 1 0 0,-1 0-1 0 0,0 0 0 0 0,1 0 1 0 0,-1 0-1 0 0,0-1 0 0 0,1 1 1 0 0,-1 0-1 0 0,1 0 0 0 0,-1-1 0 0 0,0 1 1 0 0,1 0-1 0 0,-1-1 0 0 0,1 1 1 0 0,-1 0-1 0 0,1-1 0 0 0,-1 1 1 0 0,1-1-1 0 0,0 1 0 0 0,-1-1 1 0 0,1 1-1 0 0,-1-1 0 0 0,1 1 0 0 0,0-1 1 0 0,-1-1-1 0 0,1 2 64 0 0,-1 0 1 0 0,1-1-1 0 0,0 1 0 0 0,0 0 0 0 0,0-1 0 0 0,-1 1 1 0 0,1-1-1 0 0,0 1 0 0 0,0-1 0 0 0,0 1 1 0 0,0-1-1 0 0,0 1 0 0 0,-1 0 0 0 0,1-1 1 0 0,0 1-1 0 0,0-1 0 0 0,0 1 0 0 0,0-1 0 0 0,1 1 1 0 0,-1-1-1 0 0,0 1 0 0 0,0-1 0 0 0,0 1 1 0 0,0-1-1 0 0,0 1 0 0 0,0 0 0 0 0,1-1 1 0 0,0 1-62 0 0,-1-1 0 0 0,1 1 0 0 0,0 0 1 0 0,-1 0-1 0 0,1 0 0 0 0,0 0 0 0 0,-1 0 1 0 0,1 0-1 0 0,0 0 0 0 0,-1 0 0 0 0,1 0 1 0 0,0 0-1 0 0,-1 0 0 0 0,1 1 0 0 0,0-1 0 0 0,-1 0 1 0 0,1 0-1 0 0,-1 1 0 0 0,1-1 0 0 0,0 0 1 0 0,0 1-1 0 0,3-1 264 0 0,-4 0-317 0 0,0 0 0 0 0,0 0 0 0 0,0 0 1 0 0,0 0-1 0 0,0 0 0 0 0,0 0 1 0 0,0 0-1 0 0,0 0 0 0 0,0 0 1 0 0,1 0-1 0 0,-1 0 0 0 0,0 0 1 0 0,0 0-1 0 0,0 0 0 0 0,0 0 1 0 0,0 0-1 0 0,0 0 0 0 0,0 0 1 0 0,0 0-1 0 0,0 0 0 0 0,0 0 1 0 0,0 0-1 0 0,0 0 0 0 0,0 0 1 0 0,0 0-1 0 0,1 0 0 0 0,-1 0 1 0 0,0 0-1 0 0,0 0 0 0 0,0 0 1 0 0,0 0-1 0 0,0 0 0 0 0,0 0 1 0 0,0 1-1 0 0,0-1 0 0 0,0 0 1 0 0,0 0-1 0 0,0 0 0 0 0,0 0 1 0 0,0 0-1 0 0,0 0 0 0 0,0 0 1 0 0,0 0-1 0 0,0 0 0 0 0,0 0 1 0 0,0 0-1 0 0,0 0 0 0 0,0 0 1 0 0,0 0-1 0 0,0 0 0 0 0,0 1 1 0 0,0-1-1 0 0,0 0 0 0 0,0 0 1 0 0,0 0-1 0 0,0 0 0 0 0,0 0 1 0 0,0 0-1 0 0,0 0 0 0 0,0 0 1 0 0,0 0-1 0 0,0 0 0 0 0,0 0 1 0 0,0 0-1 0 0,0 0 0 0 0,0 0 1 0 0,1 1 103 0 0,1-1-1 0 0,-1 0 1 0 0,1 0 0 0 0,-1 1 0 0 0,1-1 0 0 0,-1 1 0 0 0,0-1 0 0 0,1 1 0 0 0,-1 0 0 0 0,0-1 0 0 0,1 1 0 0 0,0 1 0 0 0,11 4 117 0 0,-1-2-99 0 0,1-1-1 0 0,0-1 1 0 0,0 0-1 0 0,1 0 1 0 0,-1-2-1 0 0,0 1 1 0 0,25-4-1 0 0,-15 1 32 0 0,-1 1 0 0 0,0 1-1 0 0,0 1 1 0 0,35 6 0 0 0,73 13-3 0 0,-115-17-150 0 0,2 0 0 0 0,-1-2 1 0 0,0 0-1 0 0,0-1 0 0 0,0 0 0 0 0,1-1 0 0 0,-1-1 0 0 0,24-6 0 0 0,115-28 143 0 0,-140 33-115 0 0,0 0 1 0 0,0 2 0 0 0,1 0 0 0 0,-1 1 0 0 0,0 0 0 0 0,1 1 0 0 0,-1 1 0 0 0,0 0 0 0 0,0 1 0 0 0,0 1-1 0 0,0 0 1 0 0,14 7 0 0 0,0 1-36 0 0,28 16 0 0 0,21 10 0 0 0,-59-33 0 0 0,1 0 0 0 0,0-1 0 0 0,0 0 0 0 0,38 0 0 0 0,2-2 0 0 0,241 25 0 0 0,-72 18 0 0 0,176 25 0 0 0,-158-65 51 0 0,-147-7-38 0 0,133 6 115 0 0,-161-9-131 0 0,1-1 81 0 0,-66 6-70 0 0,0 0 0 0 0,0 1 0 0 0,0 0 0 0 0,0 0 0 0 0,0 1 0 0 0,0 0 0 0 0,0 0 0 0 0,0 0 0 0 0,8 5 0 0 0,-11-5-23 0 0,-1 0 0 0 0,0 1 0 0 0,1-1 0 0 0,-1 0 0 0 0,0 1 0 0 0,0 0 0 0 0,-1 0 0 0 0,1 0 0 0 0,0 0 0 0 0,-1 0 0 0 0,0 0 0 0 0,0 1 1 0 0,0-1-1 0 0,0 1 0 0 0,0-1 0 0 0,-1 1 0 0 0,1 0 0 0 0,0 4 0 0 0,2 14-1301 0 0,0 1-4663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4:56.813"/>
    </inkml:context>
    <inkml:brush xml:id="br0">
      <inkml:brushProperty name="width" value="0.1" units="cm"/>
      <inkml:brushProperty name="height" value="0.1" units="cm"/>
      <inkml:brushProperty name="color" value="#E71224"/>
    </inkml:brush>
  </inkml:definitions>
  <inkml:trace contextRef="#ctx0" brushRef="#br0">78 0 14799 0 0,'-10'2'333'0'0,"1"0"-1"0"0,0 0 0 0 0,0 0 0 0 0,-16 8 1 0 0,15-6-387 0 0,10-4 58 0 0,-1 1 0 0 0,1-1-1 0 0,0 0 1 0 0,-1 1-1 0 0,1-1 1 0 0,0 0 0 0 0,-1 1-1 0 0,1-1 1 0 0,0 0 0 0 0,-1 1-1 0 0,1-1 1 0 0,0 1 0 0 0,0-1-1 0 0,0 1 1 0 0,-1-1-1 0 0,1 0 1 0 0,0 1 0 0 0,0-1-1 0 0,0 1 1 0 0,0-1 0 0 0,0 1-1 0 0,0-1 1 0 0,0 1 0 0 0,0-1-1 0 0,0 1 1 0 0,0-1-1 0 0,0 1 1 0 0,0-1 0 0 0,0 1-1 0 0,0-1 1 0 0,0 0 0 0 0,1 1-1 0 0,-1-1 1 0 0,0 1 0 0 0,0-1-1 0 0,0 1 1 0 0,1-1 0 0 0,9 16 249 0 0,-6-11-186 0 0,1 0 0 0 0,0 0-1 0 0,0-1 1 0 0,0 0 0 0 0,1 0-1 0 0,-1 0 1 0 0,1-1 0 0 0,12 5-1 0 0,-14-6 62 0 0,9 6 7 0 0,66 40 202 0 0,-38-24-161 0 0,-31-18-17 0 0,4 1-82 0 0,42 22-49 0 0,-28-16 36 0 0,31 8-60 0 0,-55-19-16 0 0,0-1-1 0 0,-1 0 1 0 0,1 0-1 0 0,0 0 1 0 0,8 0 0 0 0,55 7-138 0 0,-51-6-30 0 0,0-5-710 0 0,51-10 323 0 0,-64 12 304 0 0,0 1 1 0 0,0-1 0 0 0,0 0-1 0 0,-1 1 1 0 0,1-1-1 0 0,0-1 1 0 0,0 1 0 0 0,-1 0-1 0 0,1-1 1 0 0,-1 1-1 0 0,1-1 1 0 0,-1 0-1 0 0,4-3 1 0 0,-2 1-1133 0 0,10-9-3599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4:57.198"/>
    </inkml:context>
    <inkml:brush xml:id="br0">
      <inkml:brushProperty name="width" value="0.1" units="cm"/>
      <inkml:brushProperty name="height" value="0.1" units="cm"/>
      <inkml:brushProperty name="color" value="#E71224"/>
    </inkml:brush>
  </inkml:definitions>
  <inkml:trace contextRef="#ctx0" brushRef="#br0">783 0 11887 0 0,'-8'2'151'0'0,"-3"-1"-8"0"0,-1 2 1 0 0,1-1-1 0 0,0 1 0 0 0,0 1 0 0 0,0 0 0 0 0,0 0 0 0 0,-10 7 0 0 0,-46 30-101 0 0,38-24 255 0 0,2 0 0 0 0,-34 28-1 0 0,39-25 72 0 0,1 2-1 0 0,1 0 0 0 0,0 1 1 0 0,2 1-1 0 0,-16 28 0 0 0,-8 14 1329 0 0,-46 101 0 0 0,-47 172 211 0 0,93-206-1923 0 0,6-19-2904 0 0,36-112 2819 0 0,-1 0-576 0 0,0 1 0 0 0,0 0 0 0 0,0-1 0 0 0,-1 1 0 0 0,1-1 0 0 0,0 1 0 0 0,-1-1 1 0 0,-2 3-1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4:57.601"/>
    </inkml:context>
    <inkml:brush xml:id="br0">
      <inkml:brushProperty name="width" value="0.1" units="cm"/>
      <inkml:brushProperty name="height" value="0.1" units="cm"/>
      <inkml:brushProperty name="color" value="#E71224"/>
    </inkml:brush>
  </inkml:definitions>
  <inkml:trace contextRef="#ctx0" brushRef="#br0">1 164 8751 0 0,'1'-13'309'0'0,"0"3"16"0"0,1-1-1 0 0,-1 1 1 0 0,2 0-1 0 0,-1 0 1 0 0,8-18-1 0 0,-7 21-144 0 0,1 0 0 0 0,0 0 0 0 0,1 0 1 0 0,-1 0-1 0 0,11-10 0 0 0,-14 15-145 0 0,1 1-1 0 0,0-1 1 0 0,-1 0 0 0 0,1 1 0 0 0,0 0 0 0 0,0-1 0 0 0,0 1 0 0 0,0 0-1 0 0,0 0 1 0 0,1 0 0 0 0,-1 0 0 0 0,0 0 0 0 0,0 1 0 0 0,1-1 0 0 0,-1 1 0 0 0,0-1-1 0 0,1 1 1 0 0,-1 0 0 0 0,0 0 0 0 0,1 0 0 0 0,-1 0 0 0 0,1 0 0 0 0,-1 1-1 0 0,4 0 1 0 0,-4 0 48 0 0,1 1-1 0 0,0-1 0 0 0,-1 1 0 0 0,0 0 1 0 0,1 0-1 0 0,-1 0 0 0 0,0 0 1 0 0,0 0-1 0 0,0 0 0 0 0,0 1 1 0 0,0-1-1 0 0,-1 1 0 0 0,1-1 0 0 0,-1 1 1 0 0,1 0-1 0 0,0 3 0 0 0,4 8 607 0 0,6 27 1 0 0,-10-34-569 0 0,12 48 1144 0 0,8 83-1 0 0,-5 57-6 0 0,-14-155-1016 0 0,2 32-565 0 0,11 124 2334 0 0,0-100-3913 0 0,8-3-5130 0 0,-17-76 2478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4:58.019"/>
    </inkml:context>
    <inkml:brush xml:id="br0">
      <inkml:brushProperty name="width" value="0.1" units="cm"/>
      <inkml:brushProperty name="height" value="0.1" units="cm"/>
      <inkml:brushProperty name="color" value="#E71224"/>
    </inkml:brush>
  </inkml:definitions>
  <inkml:trace contextRef="#ctx0" brushRef="#br0">27 90 16959 0 0,'-3'0'18'0'0,"-16"2"785"0"0,19-2-780 0 0,0 1 0 0 0,-1-1 0 0 0,1 0 0 0 0,0 0 0 0 0,0 1-1 0 0,-1-1 1 0 0,1 0 0 0 0,0 0 0 0 0,0 1 0 0 0,-1-1-1 0 0,1 0 1 0 0,0 1 0 0 0,0-1 0 0 0,0 0 0 0 0,0 1 0 0 0,-1-1-1 0 0,1 0 1 0 0,0 1 0 0 0,0-1 0 0 0,0 0 0 0 0,0 1-1 0 0,0-1 1 0 0,0 0 0 0 0,0 1 0 0 0,0-1 0 0 0,0 1 0 0 0,0-1-1 0 0,0 0 1 0 0,0 1 0 0 0,0-1 0 0 0,0 0 0 0 0,0 1-1 0 0,1-1 1 0 0,-1 0 0 0 0,0 1 0 0 0,0-1 0 0 0,0 0 0 0 0,0 1-1 0 0,1-1 1 0 0,-1 0 0 0 0,0 1 0 0 0,0-1 0 0 0,1 0-1 0 0,-1 1 1 0 0,5 15-6 0 0,-5-14-9 0 0,1 0 0 0 0,-1 0-1 0 0,0 0 1 0 0,1 0-1 0 0,0 0 1 0 0,-1 0-1 0 0,1-1 1 0 0,0 1-1 0 0,0 0 1 0 0,0 0 0 0 0,0-1-1 0 0,0 1 1 0 0,1 0-1 0 0,-1-1 1 0 0,0 1-1 0 0,1-1 1 0 0,-1 0 0 0 0,1 1-1 0 0,-1-1 1 0 0,3 1-1 0 0,33 26 73 0 0,-35-26-70 0 0,0-1 0 0 0,0 0 0 0 0,0 1 0 0 0,1-1 0 0 0,-1 0 0 0 0,0 0 0 0 0,1 0 0 0 0,-1 0 0 0 0,4 0 0 0 0,62 21 174 0 0,-63-21-147 0 0,1 1 0 0 0,-1-1 0 0 0,0 0 0 0 0,1 0 0 0 0,7 0 0 0 0,79 7 193 0 0,-83-7-175 0 0,0-1-1 0 0,1 0 0 0 0,12-1 1 0 0,90-7 101 0 0,-54 2-27 0 0,74-14-8 0 0,-23-1-21 0 0,22-10-80 0 0,-20 1-62 0 0,-72 18-185 0 0,34-12-98 0 0,-39 13-25 0 0,27-10-156 0 0,-46 15-652 0 0,2-1-288 0 0,68-31-60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5:03.379"/>
    </inkml:context>
    <inkml:brush xml:id="br0">
      <inkml:brushProperty name="width" value="0.1" units="cm"/>
      <inkml:brushProperty name="height" value="0.1" units="cm"/>
      <inkml:brushProperty name="color" value="#E71224"/>
    </inkml:brush>
  </inkml:definitions>
  <inkml:trace contextRef="#ctx0" brushRef="#br0">2861 239 3711 0 0,'-12'-13'922'0'0,"-13"-18"0"0"0,23 30-862 0 0,1-2 65 0 0,0 1 0 0 0,0 1 0 0 0,-1-1 0 0 0,1 0 0 0 0,-1 0 0 0 0,0 0 0 0 0,1 1 0 0 0,-1-1 0 0 0,0 1 0 0 0,0-1 0 0 0,0 1 0 0 0,0 0 0 0 0,0 0 0 0 0,0 0 0 0 0,0 0 0 0 0,0 0 0 0 0,-3 0 0 0 0,-2 0 497 0 0,-1 0 0 0 0,1 1 1 0 0,0 0-1 0 0,-8 2 1 0 0,-11-1 642 0 0,23-1-1172 0 0,-1 0 0 0 0,1 0 0 0 0,0 0 1 0 0,-1-1-1 0 0,1 1 0 0 0,0-1 0 0 0,-1 0 0 0 0,1 0 0 0 0,0 0 0 0 0,0-1 1 0 0,0 1-1 0 0,0-1 0 0 0,0 1 0 0 0,0-1 0 0 0,0 0 0 0 0,1 0 0 0 0,-1 0 1 0 0,1-1-1 0 0,-1 1 0 0 0,-3-5 0 0 0,-37-41 803 0 0,36 39-722 0 0,2 4-47 0 0,1-1 0 0 0,-1 1 0 0 0,0 0 0 0 0,-1 0 0 0 0,-6-4 0 0 0,7 6-64 0 0,-1 1 0 0 0,1-1-1 0 0,-1 1 1 0 0,0 0 0 0 0,0 0 0 0 0,0 1 0 0 0,0 0 0 0 0,0 0-1 0 0,0 0 1 0 0,0 1 0 0 0,0-1 0 0 0,-10 2 0 0 0,7-1-17 0 0,-6-1 32 0 0,1 0 0 0 0,-1-1 1 0 0,-18-6-1 0 0,16 4 163 0 0,-31-3-1 0 0,5 4-99 0 0,1 3 0 0 0,-1 1 0 0 0,1 3 0 0 0,-1 1 0 0 0,1 2 0 0 0,-68 20 0 0 0,76-18 13 0 0,-2-1 0 0 0,1-1 0 0 0,-47 1 0 0 0,59-5-141 0 0,-1 0 0 0 0,0 1 0 0 0,1 1-1 0 0,0 1 1 0 0,-35 15 0 0 0,31-10 29 0 0,-1-1 0 0 0,1-2 0 0 0,-2 0 0 0 0,1-2 0 0 0,-1-1 0 0 0,1-1 0 0 0,-42 0 0 0 0,49-3-12 0 0,12-1 5 0 0,0 0-1 0 0,-15-1 1 0 0,1 0-21 0 0,0 0 1 0 0,0 2 0 0 0,1 1 0 0 0,-44 9 0 0 0,63-11-15 0 0,-224 46 170 0 0,176-35-144 0 0,48-10-18 0 0,-17 4 4 0 0,0-1-1 0 0,-1-1 0 0 0,1 0 1 0 0,-1-2-1 0 0,-30-1 0 0 0,39-1-11 0 0,-122-16 0 0 0,112 14-3 0 0,-34 0 0 0 0,-16-1 143 0 0,57 2-129 0 0,-1 1 0 0 0,0 0 0 0 0,1 1 0 0 0,-1 1 0 0 0,1 1 0 0 0,-1 0 0 0 0,1 1 0 0 0,-1 1 0 0 0,1 0 0 0 0,1 1 0 0 0,-1 0 1 0 0,1 2-1 0 0,-1-1 0 0 0,2 2 0 0 0,-1 0 0 0 0,1 0 0 0 0,0 2 0 0 0,-11 10 0 0 0,12-10-11 0 0,0 1 0 0 0,1 1 0 0 0,0 0 0 0 0,-14 22 0 0 0,22-30 0 0 0,1 0 0 0 0,-1 1 0 0 0,1-1 0 0 0,0 1 0 0 0,1 0 0 0 0,-1 0 0 0 0,1 0 0 0 0,0 0 0 0 0,0 0 0 0 0,0 0 0 0 0,1 0 0 0 0,0 0 0 0 0,0 0 0 0 0,0 0 0 0 0,1 0 0 0 0,-1 0 0 0 0,1 0 0 0 0,3 8 0 0 0,6 25 0 0 0,8 44 0 0 0,-2 62 54 0 0,6-62-43 0 0,-17-65-12 0 0,6 15 1 0 0,-7-25 0 0 0,-2 0 0 0 0,1 1 0 0 0,-1 0 0 0 0,0 0 0 0 0,0-1 0 0 0,1 16 0 0 0,-2-6 0 0 0,1-1 0 0 0,1 1 0 0 0,1-1 0 0 0,0 0 0 0 0,1 0 0 0 0,8 16 0 0 0,1 8 0 0 0,-12-35 0 0 0,1 1 0 0 0,-1-1 0 0 0,1 1 0 0 0,0-1 0 0 0,1 0 0 0 0,-1 0 0 0 0,1-1 0 0 0,6 7 0 0 0,41 32 0 0 0,-17-15 0 0 0,-21-18 0 0 0,1 0 0 0 0,17 10 0 0 0,-12-10 0 0 0,1-1 0 0 0,21 7 0 0 0,-25-9 0 0 0,12 1-12 0 0,0 0-1 0 0,1-2 1 0 0,55 4-1 0 0,-10-1-1 0 0,71 24-50 0 0,-125-32 42 0 0,0 0 1 0 0,0-1-1 0 0,0 0 0 0 0,0-2 0 0 0,32-6 1 0 0,-24 3-18 0 0,51-2 0 0 0,-26 6 47 0 0,-15 0-44 0 0,45 4 0 0 0,48 23 36 0 0,-39-5 0 0 0,-7-10-65 0 0,-36-6 66 0 0,3 5-1 0 0,-33-6 0 0 0,30 3 0 0 0,-25-7-3 0 0,43-4 0 0 0,-50 2-9 0 0,1 0 1 0 0,0 2-1 0 0,0 0 1 0 0,33 4-1 0 0,-5 4 12 0 0,52 0 0 0 0,1 0 0 0 0,-69-5-15 0 0,-20-3 6 0 0,0 1-1 0 0,0 1 0 0 0,0 0 0 0 0,14 4 0 0 0,58 15 10 0 0,-59-15 0 0 0,-6-4-14 0 0,1 0-1 0 0,-1-1 0 0 0,0-1 1 0 0,0-1-1 0 0,34-5 0 0 0,29-1-25 0 0,58 3 40 0 0,-80 2-32 0 0,-51 1 27 0 0,0 0 0 0 0,1 0-1 0 0,-1-1 1 0 0,0 0 0 0 0,12-5-1 0 0,-15 5 6 0 0,-3 1 0 0 0,-1 1 0 0 0,0 0 0 0 0,1 0 0 0 0,-1-1 0 0 0,0 1 0 0 0,1 0 0 0 0,-1 0 0 0 0,0 0 0 0 0,1 0 0 0 0,-1 0 0 0 0,1-1 0 0 0,-1 1 0 0 0,0 0 0 0 0,1 0 0 0 0,-1 0 0 0 0,1 0 0 0 0,-1 0 0 0 0,0 0 0 0 0,1 0 0 0 0,-1 0 0 0 0,0 0 0 0 0,1 1 0 0 0,-1-1 0 0 0,1 0 0 0 0,1 0 0 0 0,0 0 0 0 0,-1 0 0 0 0,1 1 0 0 0,0-2 0 0 0,0 1 0 0 0,-1 0 0 0 0,1 0 0 0 0,0-1 0 0 0,0 1 0 0 0,-1-1 0 0 0,1 1 0 0 0,0-1 0 0 0,-1 1 0 0 0,1-1 0 0 0,2-2 0 0 0,13-3 0 0 0,-7 4 0 0 0,1-1 0 0 0,-1 0 0 0 0,1-1 0 0 0,-1 0 0 0 0,0 0 0 0 0,-1-1 0 0 0,1 0 0 0 0,-1-1 0 0 0,0 0 0 0 0,0 0 0 0 0,14-14 0 0 0,-8 8 0 0 0,32-21 0 0 0,-30 23 0 0 0,25-21 0 0 0,-32 22 0 0 0,-1-1 0 0 0,0 0 0 0 0,-1 0 0 0 0,0 0 0 0 0,0-1 0 0 0,-1 0 0 0 0,-1 0 0 0 0,9-22 0 0 0,-10 21 0 0 0,1 0 0 0 0,0 1 0 0 0,1 0 0 0 0,11-15 0 0 0,-16 23 0 0 0,0 0 0 0 0,-1 0 0 0 0,1 0 0 0 0,-1 0 0 0 0,1-1 0 0 0,-1 1 0 0 0,0 0 0 0 0,1-7 0 0 0,2-31 0 0 0,-3 21 0 0 0,2 0 0 0 0,-1 0 0 0 0,-1 0 0 0 0,-1-1 0 0 0,-1 1 0 0 0,0 0 0 0 0,-8-35 0 0 0,-2 12 0 0 0,-38-117 0 0 0,-34-93 0 0 0,75 212 0 0 0,8 36 0 0 0,-1-1 0 0 0,1 0 0 0 0,-2 0 0 0 0,1 0 0 0 0,0 1 0 0 0,-1-1 0 0 0,0 1 0 0 0,0-1 0 0 0,-1 1 0 0 0,0 0 0 0 0,0 0 0 0 0,0 0 0 0 0,-7-9 0 0 0,-5 0 10 0 0,6 4 10 0 0,-1 0-1 0 0,0 0 1 0 0,-1 1 0 0 0,0 1-1 0 0,-14-9 1 0 0,-28-9 222 0 0,-74-26-1 0 0,104 45-89 0 0,-1 1 1 0 0,-48-6-1 0 0,6 2-28 0 0,50 8-137 0 0,13 2-144 0 0,0 0-1 0 0,0 0 1 0 0,-1-1-1 0 0,1 0 1 0 0,0 1-1 0 0,0-1 1 0 0,0 0-1 0 0,-5-3 1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5:11.449"/>
    </inkml:context>
    <inkml:brush xml:id="br0">
      <inkml:brushProperty name="width" value="0.1" units="cm"/>
      <inkml:brushProperty name="height" value="0.1" units="cm"/>
      <inkml:brushProperty name="color" value="#E71224"/>
    </inkml:brush>
  </inkml:definitions>
  <inkml:trace contextRef="#ctx0" brushRef="#br0">1 64 2071 0 0,'4'-3'141'0'0,"0"-1"0"0"0,0 1-1 0 0,0-1 1 0 0,0 0 0 0 0,4-7-1 0 0,-5 7 315 0 0,1 0-1 0 0,0-1 0 0 0,7-6 1 0 0,-9 10-382 0 0,0 0 0 0 0,0-1 0 0 0,0 1 1 0 0,0 0-1 0 0,0 0 0 0 0,0 1 0 0 0,1-1 1 0 0,-1 0-1 0 0,0 1 0 0 0,0-1 0 0 0,0 1 1 0 0,1 0-1 0 0,2-1 0 0 0,9 2 72 0 0,0 1 0 0 0,-1 0 0 0 0,14 3 0 0 0,-12-1-104 0 0,30 2 1 0 0,-12-4-31 0 0,7 0 188 0 0,58-3 1 0 0,-83 1-145 0 0,0 0 0 0 0,0 1 0 0 0,0 1-1 0 0,18 4 1 0 0,22 2 159 0 0,46 7 148 0 0,-67-8-228 0 0,1-2-1 0 0,38 0 1 0 0,-4-8-41 0 0,-38 1-43 0 0,33 2-1 0 0,-62 0-43 0 0,103 9 163 0 0,-85-6-108 0 0,0 1 1 0 0,0 0 0 0 0,22 9-1 0 0,69 25 105 0 0,-68-24-99 0 0,82 16 0 0 0,-103-26-34 0 0,0-1 0 0 0,1-2 0 0 0,44-2 0 0 0,69-15 293 0 0,-84 8-233 0 0,72-1 0 0 0,19 14-51 0 0,-60-2-9 0 0,9 5 22 0 0,-52-4-24 0 0,45 0 0 0 0,29-12 122 0 0,27 1 14 0 0,-22 13-83 0 0,-63-1-44 0 0,-4 1-33 0 0,75 18-1 0 0,22 4-7 0 0,113-14 1 0 0,-131-6 0 0 0,-64-2 0 0 0,13-1 33 0 0,300 16 180 0 0,-233-28-159 0 0,3-1-34 0 0,-79 8 6 0 0,18 1 12 0 0,-24 3-30 0 0,180 1 48 0 0,-12-34-20 0 0,-35 3-8 0 0,-4 22-28 0 0,20-3 0 0 0,16-25 0 0 0,-171 24 0 0 0,55-1 0 0 0,-72 8 0 0 0,89 5 0 0 0,-45 1 0 0 0,217-15 0 0 0,-50 6 0 0 0,-208 8 0 0 0,62 12 0 0 0,0 0 0 0 0,-1-7 0 0 0,116-6 0 0 0,-28-4 97 0 0,-102 2-66 0 0,64 8-31 0 0,-98-3 0 0 0,75-3 0 0 0,-72-9 32 0 0,105-22 0 0 0,-120 19-13 0 0,1 2 0 0 0,-1 2-1 0 0,79 2 1 0 0,-97 6-2 0 0,46 9 1 0 0,-46-6-9 0 0,47 3 0 0 0,-14-1-9 0 0,-43-5 0 0 0,35 2 0 0 0,148-20 37 0 0,-38 2-10 0 0,-129 11-27 0 0,100 0 0 0 0,31 10 75 0 0,-163-8-70 0 0,40 2 50 0 0,0-2 0 0 0,61-8 1 0 0,-19-6-51 0 0,139-4 0 0 0,-183 20-5 0 0,70 12 0 0 0,10 2 0 0 0,-77-14 16 0 0,0-1 0 0 0,0-2 0 0 0,66-11 0 0 0,99-14-16 0 0,-162 24 0 0 0,0 2 0 0 0,71 10 0 0 0,-81-7 18 0 0,1-2 0 0 0,58-4 0 0 0,-40 0-8 0 0,38-6 18 0 0,20 0 8 0 0,1 6-36 0 0,-46 1 0 0 0,89 7 0 0 0,6 13 0 0 0,-94-13 20 0 0,-1-3-1 0 0,76-8 1 0 0,-81 3-15 0 0,114-9 70 0 0,-92 4 19 0 0,39 0 47 0 0,-28 7-112 0 0,90 2 16 0 0,-87-3-45 0 0,-28 0 0 0 0,19-1 0 0 0,-57 0 0 0 0,-1 2 0 0 0,1 1 0 0 0,-1 2 0 0 0,41 7 0 0 0,-47-4 0 0 0,31 1 0 0 0,-5-1 0 0 0,9 1 32 0 0,69-2 0 0 0,70 2-32 0 0,-89 0 0 0 0,-52-2 0 0 0,-20 1 0 0 0,1 1 0 0 0,56 16 0 0 0,-37-5 0 0 0,60 13 0 0 0,-93-25 0 0 0,0-1 0 0 0,45 1 0 0 0,-50-6-63 0 0,0 1-421 0 0,22 2 0 0 0,-37-1 229 0 0,1 0 0 0 0,-1 0-1 0 0,0 0 1 0 0,0 1-1 0 0,-1 0 1 0 0,1 0 0 0 0,0 1-1 0 0,6 3 1 0 0,2 5-3528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5:15.182"/>
    </inkml:context>
    <inkml:brush xml:id="br0">
      <inkml:brushProperty name="width" value="0.1" units="cm"/>
      <inkml:brushProperty name="height" value="0.1" units="cm"/>
      <inkml:brushProperty name="color" value="#E71224"/>
    </inkml:brush>
  </inkml:definitions>
  <inkml:trace contextRef="#ctx0" brushRef="#br0">0 224 455 0 0,'64'-8'1535'0'0,"1"4"0"0"0,-1 2-1 0 0,95 10 1 0 0,75 18-130 0 0,-169-23-1061 0 0,1-3 0 0 0,68-9-1 0 0,-108 7-214 0 0,40-2 412 0 0,104 9-1 0 0,65 21-85 0 0,-46-12-391 0 0,-185-14-64 0 0,110-1 67 0 0,-7 0-6 0 0,-22 5-51 0 0,7 1 44 0 0,165-13 0 0 0,-63-24 56 0 0,7-1 334 0 0,31 19-185 0 0,-37 3-166 0 0,132-11-26 0 0,-16 2-6 0 0,123-21-61 0 0,-178 32 0 0 0,0 0 0 0 0,91 5 0 0 0,-234 9 0 0 0,135-1 0 0 0,-141-10 0 0 0,212-4 0 0 0,-259 14 0 0 0,83 16 0 0 0,76 11 0 0 0,-68-12 0 0 0,-127-15 0 0 0,445 55 0 0 0,-384-54 0 0 0,-1-5 0 0 0,140-16 0 0 0,78-10 75 0 0,-146 20 31 0 0,278-16-31 0 0,109-18-11 0 0,-458 35-48 0 0,0 4 0 0 0,-1 4 0 0 0,147 24 0 0 0,-173-18-16 0 0,0-3 0 0 0,91-2 0 0 0,119-23 0 0 0,92-23 208 0 0,-239 29-104 0 0,252-23 63 0 0,2 15-134 0 0,-164 13-33 0 0,63-2 49 0 0,-194 11-42 0 0,114 16 1 0 0,-56 6-8 0 0,184 20 0 0 0,-34-9 0 0 0,-217-23 0 0 0,-1-3 0 0 0,116-1 0 0 0,-182-7 0 0 0,358-4 0 0 0,-185 19 0 0 0,26 0 0 0 0,83-31 0 0 0,-138 4 0 0 0,150 8 0 0 0,-40-5 0 0 0,-39 0 0 0 0,-6 18 53 0 0,-135-4-42 0 0,30-1-11 0 0,109 10 0 0 0,197 29 0 0 0,-242-33 0 0 0,165 9 0 0 0,-192-18 0 0 0,16 2 0 0 0,121 17 0 0 0,-181-16 0 0 0,54 3 0 0 0,-51 1 0 0 0,-25-3 0 0 0,79 16 0 0 0,-119-14 16 0 0,1-2 0 0 0,-1-2-1 0 0,66-4 1 0 0,117-21 49 0 0,-216 21-65 0 0,67-8 16 0 0,-1 3 0 0 0,1 3 0 0 0,131 12 0 0 0,-161-5-16 0 0,43-3 0 0 0,-53-1 0 0 0,122 0 0 0 0,-99 2 0 0 0,0 2 0 0 0,102 22 0 0 0,-78-7-36 0 0,103 39 0 0 0,-98-34 84 0 0,-64-20-351 0 0,-1 2 0 0 0,0 0-1 0 0,37 16 1 0 0,-37-10-4012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38:25.629"/>
    </inkml:context>
    <inkml:brush xml:id="br0">
      <inkml:brushProperty name="width" value="0.1" units="cm"/>
      <inkml:brushProperty name="height" value="0.1" units="cm"/>
      <inkml:brushProperty name="color" value="#E71224"/>
    </inkml:brush>
  </inkml:definitions>
  <inkml:trace contextRef="#ctx0" brushRef="#br0">1136 3 12095 0 0,'-2'0'274'0'0,"-14"-2"663"0"0,2 3-838 0 0,-6 3-89 0 0,1 0-10 0 0,1 1 0 0 0,4-1 0 0 0,1 1 394 0 0,-1 0 0 0 0,1-1 0 0 0,-1-1 0 0 0,-16 2 0 0 0,11-2 78 0 0,-267 50 6050 0 0,196-37-5294 0 0,-53 9 1453 0 0,116-21-2281 0 0,-128 12-481 0 0,133-15-63 0 0,1-1 1 0 0,-1-1-1 0 0,0-1 1 0 0,1-1-1 0 0,-23-6 1 0 0,35 6-354 0 0,0 0 1 0 0,0-1-1 0 0,0 0 1 0 0,-9-6-1 0 0,-5-5-991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5:16.844"/>
    </inkml:context>
    <inkml:brush xml:id="br0">
      <inkml:brushProperty name="width" value="0.1" units="cm"/>
      <inkml:brushProperty name="height" value="0.1" units="cm"/>
      <inkml:brushProperty name="color" value="#E71224"/>
    </inkml:brush>
  </inkml:definitions>
  <inkml:trace contextRef="#ctx0" brushRef="#br0">1 8 2271 0 0,'0'1'13'0'0,"0"-1"1"0"0,0 0-1 0 0,0 1 0 0 0,0-1 0 0 0,0 0 0 0 0,0 1 0 0 0,0-1 0 0 0,0 0 0 0 0,0 1 0 0 0,0-1 0 0 0,0 0 0 0 0,0 0 0 0 0,0 1 0 0 0,0-1 0 0 0,0 0 0 0 0,0 1 0 0 0,0-1 0 0 0,0 0 0 0 0,1 0 0 0 0,-1 1 0 0 0,0-1 0 0 0,0 0 0 0 0,0 1 0 0 0,0-1 0 0 0,1 0 0 0 0,-1 0 0 0 0,0 0 0 0 0,0 1 0 0 0,1-1 0 0 0,-1 0 0 0 0,0 0 0 0 0,0 0 0 0 0,1 0 0 0 0,-1 1 0 0 0,0-1 0 0 0,0 0 0 0 0,1 0 1 0 0,-1 0-1 0 0,0 0 0 0 0,1 0 0 0 0,-1 0 0 0 0,0 0 0 0 0,1 0 0 0 0,-1 0 0 0 0,0 0 0 0 0,0 0 0 0 0,1 0 0 0 0,29-5 1026 0 0,0 1-1 0 0,0 1 1 0 0,48 1 0 0 0,3 1-444 0 0,-66 0-500 0 0,13-1 148 0 0,28 2 1 0 0,-47 1-213 0 0,1 0 0 0 0,0 1-1 0 0,0 0 1 0 0,0 1 0 0 0,-1-1 0 0 0,14 7 0 0 0,-11-4-25 0 0,0 0 0 0 0,1-1 0 0 0,0-1 0 0 0,-1 0 0 0 0,1-1 0 0 0,18 2 0 0 0,80-5 60 0 0,-41-2-16 0 0,117-1 370 0 0,-35 1-27 0 0,73-4-170 0 0,-213 6-213 0 0,0-2-1 0 0,14-3 1 0 0,23-4 117 0 0,-45 10-106 0 0,0-1 0 0 0,0 1 0 0 0,1 0 1 0 0,-1 0-1 0 0,0 1 0 0 0,0 0 1 0 0,0-1-1 0 0,0 1 0 0 0,5 2 0 0 0,-6-1-18 0 0,0-1-1 0 0,-1 1 1 0 0,0 0 0 0 0,1 0-1 0 0,-1 0 1 0 0,0 0-1 0 0,0 0 1 0 0,0 0-1 0 0,0 1 1 0 0,0-1-1 0 0,-1 1 1 0 0,1-1 0 0 0,-1 1-1 0 0,1 0 1 0 0,-1-1-1 0 0,0 1 1 0 0,0 0-1 0 0,0 0 1 0 0,0 4-1 0 0,2 5-306 0 0,-1 1 0 0 0,1 25 0 0 0,-3-11-2987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5:24.739"/>
    </inkml:context>
    <inkml:brush xml:id="br0">
      <inkml:brushProperty name="width" value="0.1" units="cm"/>
      <inkml:brushProperty name="height" value="0.1" units="cm"/>
      <inkml:brushProperty name="color" value="#E71224"/>
    </inkml:brush>
  </inkml:definitions>
  <inkml:trace contextRef="#ctx0" brushRef="#br0">61 606 8983 0 0,'-9'0'139'0'0,"8"-1"-105"0"0,0 1 1 0 0,0 0 0 0 0,0 0-1 0 0,-1 0 1 0 0,1 0 0 0 0,0 0 0 0 0,0 0-1 0 0,0 1 1 0 0,-1-1 0 0 0,1 0-1 0 0,0 1 1 0 0,0-1 0 0 0,0 1-1 0 0,0-1 1 0 0,0 1 0 0 0,0-1-1 0 0,0 1 1 0 0,0 0 0 0 0,0-1-1 0 0,0 1 1 0 0,0 0 0 0 0,-1 1-1 0 0,1-1-36 0 0,0-1 0 0 0,1 1 0 0 0,-1-1 0 0 0,1 1 0 0 0,-1-1-1 0 0,1 1 1 0 0,-1 0 0 0 0,1-1 0 0 0,-1 1 0 0 0,1 0 0 0 0,0-1 0 0 0,-1 1-1 0 0,1 0 1 0 0,0-1 0 0 0,0 1 0 0 0,-1 0 0 0 0,1 0 0 0 0,0-1-1 0 0,0 1 1 0 0,0 0 0 0 0,0 0 0 0 0,0-1 0 0 0,0 1 0 0 0,0 0 0 0 0,0 0-1 0 0,0-1 1 0 0,1 1 0 0 0,-1 0 0 0 0,0 0 0 0 0,1 0 0 0 0,-5-24 435 0 0,1 3 362 0 0,0 11-496 0 0,0-1 1 0 0,1 1 0 0 0,1 0-1 0 0,-1-1 1 0 0,1 0 0 0 0,1 1-1 0 0,0-1 1 0 0,0 0-1 0 0,1 1 1 0 0,0-1 0 0 0,1 1-1 0 0,0-1 1 0 0,0 1 0 0 0,1 0-1 0 0,0 0 1 0 0,1 0 0 0 0,0 0-1 0 0,9-13 1 0 0,-4 8-185 0 0,-4 8-100 0 0,0 0 0 0 0,-1-1 0 0 0,1 1 0 0 0,-2-1 1 0 0,1 0-1 0 0,-1 0 0 0 0,0 0 0 0 0,0 0 1 0 0,-1-1-1 0 0,0 1 0 0 0,1-10 0 0 0,-3 9 103 0 0,0 0 0 0 0,0 1 0 0 0,-1-1 0 0 0,-3-10 0 0 0,3 12-30 0 0,0 0 0 0 0,0 0-1 0 0,0 0 1 0 0,1 0-1 0 0,-1 0 1 0 0,2-1-1 0 0,0-11 1 0 0,0 17-87 0 0,-1 1 0 0 0,1-1 0 0 0,-1 0-1 0 0,1 0 1 0 0,-1 1 0 0 0,1-1 0 0 0,0 0 0 0 0,-1 1 0 0 0,1-1 0 0 0,0 1 0 0 0,-1-1-1 0 0,2 0 1 0 0,-1 1-3 0 0,-1 0 0 0 0,1-1-1 0 0,0 1 1 0 0,-1 0 0 0 0,1-1 0 0 0,-1 1-1 0 0,1 0 1 0 0,-1-1 0 0 0,0 1-1 0 0,1 0 1 0 0,-1-1 0 0 0,1 1-1 0 0,-1-1 1 0 0,0 1 0 0 0,1-1 0 0 0,-1 1-1 0 0,0-1 1 0 0,1 1 0 0 0,-1-1-1 0 0,0 1 1 0 0,0-1 0 0 0,0 1-1 0 0,1-1 1 0 0,-1 1 0 0 0,0-1 0 0 0,0 0-1 0 0,0 1 1 0 0,0-1 0 0 0,0 1-1 0 0,0-1 1 0 0,0 0 0 0 0,0 1 0 0 0,-1-2-1 0 0,-2-29 467 0 0,-2 15-102 0 0,5 12-288 0 0,-1 1 1 0 0,0-1-1 0 0,0 1 1 0 0,0 0-1 0 0,-1-1 0 0 0,-2-4 1 0 0,-5-20-439 0 0,8 23 333 0 0,-9-19-978 0 0,0-4-2079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5:31.097"/>
    </inkml:context>
    <inkml:brush xml:id="br0">
      <inkml:brushProperty name="width" value="0.1" units="cm"/>
      <inkml:brushProperty name="height" value="0.1" units="cm"/>
      <inkml:brushProperty name="color" value="#E71224"/>
    </inkml:brush>
  </inkml:definitions>
  <inkml:trace contextRef="#ctx0" brushRef="#br0">1 42 1375 0 0,'26'-12'128'0'0,"6"0"-128"0"0,-6 2 0 0 0,-7 4 0 0 0,-5 4 80 0 0,-6 2-8 0 0,0 0 0 0 0,8 0 0 0 0,6 0-72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5:33.039"/>
    </inkml:context>
    <inkml:brush xml:id="br0">
      <inkml:brushProperty name="width" value="0.1" units="cm"/>
      <inkml:brushProperty name="height" value="0.1" units="cm"/>
      <inkml:brushProperty name="color" value="#E71224"/>
    </inkml:brush>
  </inkml:definitions>
  <inkml:trace contextRef="#ctx0" brushRef="#br0">0 56 1983 0 0,'4'-22'88'0'0,"-4"8"16"0"0,2 4-104 0 0,0 4 0 0 0,-2 4 0 0 0,2 0 0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5:34.696"/>
    </inkml:context>
    <inkml:brush xml:id="br0">
      <inkml:brushProperty name="width" value="0.1" units="cm"/>
      <inkml:brushProperty name="height" value="0.1" units="cm"/>
      <inkml:brushProperty name="color" value="#E71224"/>
    </inkml:brush>
  </inkml:definitions>
  <inkml:trace contextRef="#ctx0" brushRef="#br0">1 106 4607 0 0,'44'-39'408'0'0,"-18"13"-328"0"0,-6 4-80 0 0,-6 10-1344 0 0,-4 6-288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5:36.101"/>
    </inkml:context>
    <inkml:brush xml:id="br0">
      <inkml:brushProperty name="width" value="0.1" units="cm"/>
      <inkml:brushProperty name="height" value="0.1" units="cm"/>
      <inkml:brushProperty name="color" value="#E71224"/>
    </inkml:brush>
  </inkml:definitions>
  <inkml:trace contextRef="#ctx0" brushRef="#br0">1 32 287 0 0,'0'-10'0'0'0,"0"0"0"0"0,0 2 0 0 0,0 4 0 0 0,0 6 0 0 0,2 2 0 0 0,-2-2 0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5:38.266"/>
    </inkml:context>
    <inkml:brush xml:id="br0">
      <inkml:brushProperty name="width" value="0.1" units="cm"/>
      <inkml:brushProperty name="height" value="0.1" units="cm"/>
      <inkml:brushProperty name="color" value="#E71224"/>
    </inkml:brush>
  </inkml:definitions>
  <inkml:trace contextRef="#ctx0" brushRef="#br0">1 92 3023 0 0,'2'-34'128'0'0,"2"12"32"0"0,0 4-160 0 0,2 10 0 0 0,-4 4 0 0 0,2 2-864 0 0,2-2-200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5:38.763"/>
    </inkml:context>
    <inkml:brush xml:id="br0">
      <inkml:brushProperty name="width" value="0.1" units="cm"/>
      <inkml:brushProperty name="height" value="0.1" units="cm"/>
      <inkml:brushProperty name="color" value="#E71224"/>
    </inkml:brush>
  </inkml:definitions>
  <inkml:trace contextRef="#ctx0" brushRef="#br0">0 3 943 0 0,'0'1'5'0'0,"1"0"0"0"0,-1-1 0 0 0,0 1 0 0 0,0 0 0 0 0,1 0 0 0 0,-1 0 0 0 0,1 0 0 0 0,-1 0 0 0 0,0-1 0 0 0,1 1 0 0 0,-1 0 0 0 0,1 0 0 0 0,0-1 0 0 0,-1 1 0 0 0,1 0-1 0 0,0-1 1 0 0,-1 1 0 0 0,1 0 0 0 0,1 0 0 0 0,24 12 212 0 0,-8-8-59 0 0,21 5 0 0 0,-27-8-113 0 0,-1-1-1 0 0,1 0 0 0 0,0-1 1 0 0,-1 0-1 0 0,1 0 0 0 0,17-4 0 0 0,-7 0 80 0 0,0-2-1 0 0,31-12 0 0 0,-38 13-64 0 0,1 1-1 0 0,0 1 0 0 0,0 0 1 0 0,0 1-1 0 0,0 1 0 0 0,22 1 0 0 0,-16 0-58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5:40.366"/>
    </inkml:context>
    <inkml:brush xml:id="br0">
      <inkml:brushProperty name="width" value="0.1" units="cm"/>
      <inkml:brushProperty name="height" value="0.1" units="cm"/>
      <inkml:brushProperty name="color" value="#E71224"/>
    </inkml:brush>
  </inkml:definitions>
  <inkml:trace contextRef="#ctx0" brushRef="#br0">0 8 143 0 0,'16'-4'0'0'0,"-4"2"0"0"0,2 2 0 0 0,-4-2 0 0 0,-4 2 0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5:40.752"/>
    </inkml:context>
    <inkml:brush xml:id="br0">
      <inkml:brushProperty name="width" value="0.1" units="cm"/>
      <inkml:brushProperty name="height" value="0.1" units="cm"/>
      <inkml:brushProperty name="color" value="#E71224"/>
    </inkml:brush>
  </inkml:definitions>
  <inkml:trace contextRef="#ctx0" brushRef="#br0">0 64 5095 0 0,'42'-28'224'0'0,"-18"12"48"0"0,-2 2-272 0 0,-6 8 0 0 0,-6 6 0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38:26.437"/>
    </inkml:context>
    <inkml:brush xml:id="br0">
      <inkml:brushProperty name="width" value="0.1" units="cm"/>
      <inkml:brushProperty name="height" value="0.1" units="cm"/>
      <inkml:brushProperty name="color" value="#E71224"/>
    </inkml:brush>
  </inkml:definitions>
  <inkml:trace contextRef="#ctx0" brushRef="#br0">1742 45 3679 0 0,'0'0'284'0'0,"-1"0"-186"0"0,-9 2 1388 0 0,6-3-503 0 0,0 1-1 0 0,1-1 0 0 0,-1 1 0 0 0,0-1 1 0 0,1 0-1 0 0,-7-3 0 0 0,6 3-822 0 0,0 0-1 0 0,-1 0 1 0 0,1 1-1 0 0,0-1 1 0 0,0 1-1 0 0,-1 0 1 0 0,1 0 0 0 0,0 0-1 0 0,-1 1 1 0 0,1 0-1 0 0,0 0 1 0 0,0 0-1 0 0,0 0 1 0 0,-5 2-1 0 0,5-1-40 0 0,-125 44 2829 0 0,-23 8 440 0 0,133-49-3351 0 0,-7 2 337 0 0,-47 8 0 0 0,35-11 198 0 0,0-2 0 0 0,-1-1-1 0 0,-60-8 1 0 0,-9-6 76 0 0,-258-33 1133 0 0,4-22-2015 0 0,244 39-2120 0 0,58 14 953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5:42.235"/>
    </inkml:context>
    <inkml:brush xml:id="br0">
      <inkml:brushProperty name="width" value="0.1" units="cm"/>
      <inkml:brushProperty name="height" value="0.1" units="cm"/>
      <inkml:brushProperty name="color" value="#E71224"/>
    </inkml:brush>
  </inkml:definitions>
  <inkml:trace contextRef="#ctx0" brushRef="#br0">1 31 1583 0 0,'5'-10'85'0'0,"4"-6"108"0"0,-9 16-184 0 0,1-1-1 0 0,-1 1 0 0 0,1-1 0 0 0,-1 1 0 0 0,1 0 1 0 0,-1-1-1 0 0,1 1 0 0 0,-1 0 0 0 0,1 0 1 0 0,-1-1-1 0 0,1 1 0 0 0,-1 0 0 0 0,1 0 1 0 0,-1 0-1 0 0,1-1 0 0 0,0 1 0 0 0,-1 0 0 0 0,1 0 1 0 0,-1 0-1 0 0,1 0 0 0 0,-1 0 0 0 0,1 0 1 0 0,0 0-1 0 0,-1 1 0 0 0,1-1 0 0 0,0 0 0 0 0,0 1-7 0 0,0 0 0 0 0,0 0 0 0 0,-1 0-1 0 0,1 0 1 0 0,0 0 0 0 0,-1 0-1 0 0,1 0 1 0 0,0 0 0 0 0,-1 0-1 0 0,1 0 1 0 0,-1 0 0 0 0,0 0 0 0 0,1 0-1 0 0,-1 0 1 0 0,0 1 0 0 0,0-1-1 0 0,0 0 1 0 0,0 0 0 0 0,0 0-1 0 0,0 2 1 0 0,3 12-4 0 0,-2-14 3 0 0,0-1 0 0 0,-1 0 0 0 0,1 1 0 0 0,-1-1 0 0 0,1 0 0 0 0,-1 0 0 0 0,1 1 0 0 0,0-1 0 0 0,-1 0 0 0 0,1 0 0 0 0,-1 0 0 0 0,1 0 0 0 0,0 0 0 0 0,-1 0 0 0 0,1 0 0 0 0,0 0 0 0 0,-1 0 0 0 0,1 0 0 0 0,0 0 0 0 0,-1 0 0 0 0,1-1 0 0 0,-1 1 0 0 0,1 0 0 0 0,0 0 0 0 0,-1-1 0 0 0,1 1 0 0 0,-1 0 0 0 0,1-1 0 0 0,1 0 0 0 0,0 0 0 0 0,0 0 0 0 0,0 0 0 0 0,0-1 0 0 0,-1 1 0 0 0,1 0 0 0 0,0-1 0 0 0,1-2 0 0 0,-2 3 0 0 0,1-1 0 0 0,-1 1 0 0 0,0 0 0 0 0,1 0 0 0 0,-1 0 0 0 0,0 0 0 0 0,1 0 0 0 0,-1 0 0 0 0,1 0 0 0 0,-1 0 0 0 0,1 0 0 0 0,0 1 0 0 0,-1-1 0 0 0,1 1 0 0 0,0-1 0 0 0,0 1 0 0 0,-1 0 0 0 0,1-1 0 0 0,0 1 0 0 0,0 0 0 0 0,-1 0 0 0 0,4 1 0 0 0,2 0 0 0 0,1 0 0 0 0,0 0 0 0 0,-1 1 0 0 0,8 3 0 0 0,-3-1 0 0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5:50.098"/>
    </inkml:context>
    <inkml:brush xml:id="br0">
      <inkml:brushProperty name="width" value="0.1" units="cm"/>
      <inkml:brushProperty name="height" value="0.1" units="cm"/>
      <inkml:brushProperty name="color" value="#E71224"/>
    </inkml:brush>
  </inkml:definitions>
  <inkml:trace contextRef="#ctx0" brushRef="#br0">1 10 919 0 0,'6'-6'80'0'0,"-2"2"-80"0"0,-2 4 0 0 0,0 2 0 0 0,0 0 0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5:51.401"/>
    </inkml:context>
    <inkml:brush xml:id="br0">
      <inkml:brushProperty name="width" value="0.1" units="cm"/>
      <inkml:brushProperty name="height" value="0.1" units="cm"/>
      <inkml:brushProperty name="color" value="#E71224"/>
    </inkml:brush>
  </inkml:definitions>
  <inkml:trace contextRef="#ctx0" brushRef="#br0">16 32 1839 0 0,'-6'-16'0'0'0,"0"6"72"0"0,2 4-72 0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5:52.869"/>
    </inkml:context>
    <inkml:brush xml:id="br0">
      <inkml:brushProperty name="width" value="0.1" units="cm"/>
      <inkml:brushProperty name="height" value="0.1" units="cm"/>
      <inkml:brushProperty name="color" value="#E71224"/>
    </inkml:brush>
  </inkml:definitions>
  <inkml:trace contextRef="#ctx0" brushRef="#br0">0 27 431 0 0,'6'-14'0'0'0,"-4"6"0"0"0,2 6 0 0 0,-2 0 0 0 0,0 4 0 0 0,-2 0 0 0 0,2 2 0 0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6:00.762"/>
    </inkml:context>
    <inkml:brush xml:id="br0">
      <inkml:brushProperty name="width" value="0.1" units="cm"/>
      <inkml:brushProperty name="height" value="0.1" units="cm"/>
      <inkml:brushProperty name="color" value="#E71224"/>
    </inkml:brush>
  </inkml:definitions>
  <inkml:trace contextRef="#ctx0" brushRef="#br0">1 84 2183 0 0,'9'-3'113'0'0,"0"0"0"0"0,0 0 0 0 0,1 1 0 0 0,-1 0 0 0 0,1 1-1 0 0,-1 0 1 0 0,11 0 0 0 0,26-3 304 0 0,6-4 70 0 0,59-12 538 0 0,-56 9 151 0 0,97-8-1 0 0,56 14 36 0 0,-55 9-1125 0 0,-96 1-63 0 0,-1 2 1 0 0,69 19-1 0 0,-63-12 6 0 0,88 9 0 0 0,130-21 241 0 0,-238-4-249 0 0,27 3 108 0 0,119 18 1 0 0,-96-6-104 0 0,-17-1 60 0 0,111 3 0 0 0,-113-18-80 0 0,129-20 0 0 0,-55 9 170 0 0,-112 12-149 0 0,-10 0-201 0 0,38-1 777 0 0,-56 3-1022 0 0,0 0 0 0 0,-1 1 1 0 0,1 0-1 0 0,-1 0 1 0 0,1 1-1 0 0,12 4 1 0 0,-11-2-2692 0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6:01.660"/>
    </inkml:context>
    <inkml:brush xml:id="br0">
      <inkml:brushProperty name="width" value="0.1" units="cm"/>
      <inkml:brushProperty name="height" value="0.1" units="cm"/>
      <inkml:brushProperty name="color" value="#E71224"/>
    </inkml:brush>
  </inkml:definitions>
  <inkml:trace contextRef="#ctx0" brushRef="#br0">1 4 2671 0 0,'4'-1'61'0'0,"0"0"-40"0"0,-1 1-1 0 0,0-1 0 0 0,1 1 1 0 0,-1-1-1 0 0,1 1 0 0 0,-1 0 0 0 0,0 1 1 0 0,1-1-1 0 0,-1 0 0 0 0,5 2 0 0 0,-3 0 35 0 0,0-1 0 0 0,-1 0-1 0 0,1 0 1 0 0,0-1 0 0 0,6 1-1 0 0,11 1 36 0 0,68 20-7 0 0,-69-15-66 0 0,1-2-1 0 0,-1 0 0 0 0,1-1 1 0 0,34 2-1 0 0,119-14 1356 0 0,-144 7-813 0 0,0 1-1 0 0,45 7 1 0 0,60 16-50 0 0,-131-22-514 0 0,111 25 57 0 0,53 10 13 0 0,126-15 52 0 0,-270-20-110 0 0,80 4 5 0 0,175 31-1 0 0,-262-32-2 0 0,221 38 192 0 0,-195-37-154 0 0,0-2 1 0 0,1-1-1 0 0,64-8 1 0 0,52-15 35 0 0,215-15 655 0 0,-84 33-98 0 0,-268 4-830 0 0,0 0 0 0 0,27 6 0 0 0,-38-5-132 0 0,0 1 0 0 0,0 1-1 0 0,0 0 1 0 0,0 1 0 0 0,16 8-1 0 0,-14-3-2565 0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6:02.825"/>
    </inkml:context>
    <inkml:brush xml:id="br0">
      <inkml:brushProperty name="width" value="0.1" units="cm"/>
      <inkml:brushProperty name="height" value="0.1" units="cm"/>
      <inkml:brushProperty name="color" value="#E71224"/>
    </inkml:brush>
  </inkml:definitions>
  <inkml:trace contextRef="#ctx0" brushRef="#br0">13 102 1375 0 0,'-2'-3'57'0'0,"1"0"62"0"0,-1 1 0 0 0,1-1 0 0 0,0 0 1 0 0,-1 0-1 0 0,1 0 0 0 0,1 0 0 0 0,-1 0 1 0 0,0-4-1 0 0,2 4-15 0 0,0 0-1 0 0,0 0 1 0 0,0 0 0 0 0,1 0 0 0 0,-1 1 0 0 0,1-1 0 0 0,3-3-1 0 0,-3 2-44 0 0,1 1-1 0 0,0 0 0 0 0,0-1 0 0 0,0 1 0 0 0,0 1 0 0 0,1-1 0 0 0,-1 0 0 0 0,1 1 0 0 0,0 0 0 0 0,-1 0 0 0 0,1 0 0 0 0,0 0 0 0 0,0 0 0 0 0,1 1 0 0 0,-1 0 1 0 0,0 0-1 0 0,0 0 0 0 0,0 0 0 0 0,1 1 0 0 0,-1 0 0 0 0,0-1 0 0 0,1 2 0 0 0,-1-1 0 0 0,0 0 0 0 0,1 1 0 0 0,-1 0 0 0 0,0 0 0 0 0,5 2 0 0 0,21 6 226 0 0,16 5 51 0 0,48 21 0 0 0,-76-28-261 0 0,1 0 1 0 0,0-1-1 0 0,1-1 1 0 0,28 3-1 0 0,82 2 396 0 0,-39-13-186 0 0,-23 0-128 0 0,-28 3-68 0 0,-1 1 0 0 0,1 2 0 0 0,57 12 0 0 0,-54-5-74 0 0,0-2 1 0 0,1-2-1 0 0,0-2 0 0 0,0-2 0 0 0,0-1 0 0 0,84-11 0 0 0,-18-10 52 0 0,-51 8 21 0 0,87-6 0 0 0,-67 19 83 0 0,129 16-1 0 0,-72-3-127 0 0,-93-13-22 0 0,-1-2-1 0 0,1-3 0 0 0,53-9 0 0 0,4-1 48 0 0,0 8 182 0 0,150 9 0 0 0,-199-1-216 0 0,236-9 58 0 0,-199 2-78 0 0,-52 4-116 0 0,15-2-1077 0 0,66 4-1 0 0,-72 4-1678 0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6:10.157"/>
    </inkml:context>
    <inkml:brush xml:id="br0">
      <inkml:brushProperty name="width" value="0.1" units="cm"/>
      <inkml:brushProperty name="height" value="0.1" units="cm"/>
      <inkml:brushProperty name="color" value="#E71224"/>
    </inkml:brush>
  </inkml:definitions>
  <inkml:trace contextRef="#ctx0" brushRef="#br0">0 1 1351 0 0,'1'2'24'0'0,"0"0"0"0"0,-1 1 0 0 0,1-1-1 0 0,0 0 1 0 0,0 0 0 0 0,0 0-1 0 0,0 1 1 0 0,0-1 0 0 0,1 0-1 0 0,-1 0 1 0 0,3 2 0 0 0,19 21 475 0 0,-17-21-387 0 0,-1 1-1 0 0,1-1 0 0 0,0 0 0 0 0,0-1 1 0 0,0 0-1 0 0,0 0 0 0 0,1 0 0 0 0,-1-1 0 0 0,1 0 1 0 0,12 3-1 0 0,-8-4 86 0 0,1 1 0 0 0,-1-1 0 0 0,1-1 1 0 0,-1 0-1 0 0,20-3 0 0 0,18-2 239 0 0,-30 4-205 0 0,29-6-1 0 0,41-17 276 0 0,-58 14-388 0 0,-1 2-1 0 0,1 1 1 0 0,34-4-1 0 0,-41 11-61 0 0,1 0-1 0 0,-1 1 0 0 0,0 1 0 0 0,24 6 0 0 0,93 28 80 0 0,-96-22-84 0 0,2-2 0 0 0,76 9 0 0 0,-51-19 19 0 0,111-11 0 0 0,-119 5-59 0 0,-14 3 16 0 0,81 7-1 0 0,-15 14-26 0 0,-25-4 0 0 0,-36-8 0 0 0,133 14 0 0 0,138 11 64 0 0,-237-29-64 0 0,-32-3 0 0 0,235-8 36 0 0,-1-26 0 0 0,-257 30-27 0 0,0 1-1 0 0,46 4 0 0 0,68 14 33 0 0,22 0-43 0 0,-80-16 36 0 0,115-16 0 0 0,45-1-27 0 0,-94 16 42 0 0,357 12-45 0 0,-367 7-4 0 0,120 7 0 0 0,15 20 0 0 0,-120-15 0 0 0,311 11 0 0 0,-243-12 0 0 0,-19-2 0 0 0,243-13 0 0 0,-402-11 0 0 0,0 2 0 0 0,74 16 0 0 0,-23-2 0 0 0,-48-13 0 0 0,81-3 0 0 0,-23-1 0 0 0,109-6 49 0 0,-119-1-34 0 0,84 7-15 0 0,-147 0 0 0 0,132 0 0 0 0,-114-1 0 0 0,22 3 0 0 0,0-4 0 0 0,81-11 0 0 0,-110 4 10 0 0,100-16 64 0 0,-99 16-11 0 0,74 0-1 0 0,-91 5-9 0 0,300-30 85 0 0,-240 19-43 0 0,157-2 0 0 0,-136 7 79 0 0,-58 2-92 0 0,54-13 67 0 0,-81 12-55 0 0,1 2-1 0 0,56-4 0 0 0,-13 6-69 0 0,0-4 0 0 0,78-18 0 0 0,-93 14 43 0 0,-40 8-31 0 0,61-8 48 0 0,176-17 9 0 0,-72 5-48 0 0,-153 22-16 0 0,-1 1 0 0 0,1 2-1 0 0,47 8 1 0 0,-39-4 10 0 0,53 1-1 0 0,56-13 352 0 0,191-31-1 0 0,-257 28-342 0 0,103 3-1 0 0,-135 9-30 0 0,0 2 0 0 0,0 2 0 0 0,94 26 0 0 0,-116-25-16 0 0,1-1 0 0 0,0-2 0 0 0,33 2 0 0 0,9-1 160 0 0,137 27 0 0 0,-186-27-121 0 0,0 1 1 0 0,28 13-1 0 0,-47-18-87 0 0,-1-1 1 0 0,1 1 0 0 0,0-1 0 0 0,-1 1-1 0 0,1 0 1 0 0,-1 0 0 0 0,1 0 0 0 0,-1 0-1 0 0,0 0 1 0 0,0 1 0 0 0,0-1-1 0 0,0 1 1 0 0,-1-1 0 0 0,1 1 0 0 0,-1 0-1 0 0,1-1 1 0 0,-1 1 0 0 0,0 0 0 0 0,1 4-1 0 0,-1 2-3500 0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7:22.250"/>
    </inkml:context>
    <inkml:brush xml:id="br0">
      <inkml:brushProperty name="width" value="0.1" units="cm"/>
      <inkml:brushProperty name="height" value="0.1" units="cm"/>
      <inkml:brushProperty name="color" value="#E71224"/>
    </inkml:brush>
  </inkml:definitions>
  <inkml:trace contextRef="#ctx0" brushRef="#br0">1 64 455 0 0,'14'-4'1'0'0,"17"-1"1065"0"0,-27 6-754 0 0,-1 0-1 0 0,1 0 1 0 0,-1 0-1 0 0,1 0 1 0 0,-1 1-1 0 0,6 3 1 0 0,9 4-176 0 0,3-1 13 0 0,-6-2-66 0 0,0-1 0 0 0,25 6-1 0 0,-36-11-52 0 0,0 1 0 0 0,1-1 0 0 0,-1 1-1 0 0,1-1 1 0 0,-1 0 0 0 0,1-1 0 0 0,-1 1-1 0 0,1-1 1 0 0,-1 0 0 0 0,0 0 0 0 0,1 0-1 0 0,-1-1 1 0 0,8-3 0 0 0,-8 3 110 0 0,0 0 0 0 0,0 0 0 0 0,0 1 0 0 0,1 0 0 0 0,-1-1 0 0 0,1 2 0 0 0,-1-1 0 0 0,1 0 0 0 0,-1 1-1 0 0,1 0 1 0 0,4 0 0 0 0,6 2 103 0 0,0 0-1 0 0,15 4 0 0 0,4 2-326 0 0,-9-4 85 0 0,-13-1 1 0 0,0-1 1 0 0,1 0-1 0 0,-1-1 0 0 0,22-1 0 0 0,-13-3 182 0 0,-1-1 0 0 0,0-1 0 0 0,29-11 0 0 0,-31 10-12 0 0,46-17 412 0 0,-34 11-267 0 0,0 1 1 0 0,61-11-1 0 0,-62 17-251 0 0,-1 2 0 0 0,42 0 0 0 0,-65 3-154 0 0,-1 1-1 0 0,1-1 1 0 0,0 1 0 0 0,-1 0 0 0 0,1 1 0 0 0,-1-1 0 0 0,8 4-1 0 0,-2 1-3131 0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7:23.330"/>
    </inkml:context>
    <inkml:brush xml:id="br0">
      <inkml:brushProperty name="width" value="0.1" units="cm"/>
      <inkml:brushProperty name="height" value="0.1" units="cm"/>
      <inkml:brushProperty name="color" value="#E71224"/>
    </inkml:brush>
  </inkml:definitions>
  <inkml:trace contextRef="#ctx0" brushRef="#br0">0 19 3567 0 0,'2'-2'67'0'0,"0"0"-1"0"0,0 0 0 0 0,1 1 0 0 0,-1-1 1 0 0,0 1-1 0 0,1-1 0 0 0,-1 1 0 0 0,1 0 1 0 0,-1 0-1 0 0,1 0 0 0 0,0 0 0 0 0,-1 1 1 0 0,1-1-1 0 0,0 1 0 0 0,0-1 0 0 0,-1 1 1 0 0,5 0-1 0 0,3 1 98 0 0,0 1-1 0 0,0 0 1 0 0,15 4 0 0 0,-17-3-107 0 0,0-1 1 0 0,1 0-1 0 0,15 1 1 0 0,15-2 273 0 0,-26 0-17 0 0,1 0 0 0 0,-1-1 0 0 0,23-3-1 0 0,-6-1 72 0 0,33 0-1 0 0,-30 2-209 0 0,34 1-41 0 0,14-2-105 0 0,-74 3-11 0 0,0 0 1 0 0,0 0-1 0 0,10 3 1 0 0,13 0 118 0 0,3-2 194 0 0,42 8 1 0 0,-65-8-321 0 0,-6 0-6 0 0,-2-1 1 0 0,-1 0 0 0 0,1 1 0 0 0,0-1 0 0 0,-1 0 0 0 0,1 1 0 0 0,0-1 0 0 0,-1 1 0 0 0,1 0-1 0 0,1 0 1 0 0,14 7-78 0 0,-13-5-96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38:47.775"/>
    </inkml:context>
    <inkml:brush xml:id="br0">
      <inkml:brushProperty name="width" value="0.1" units="cm"/>
      <inkml:brushProperty name="height" value="0.1" units="cm"/>
      <inkml:brushProperty name="color" value="#E71224"/>
    </inkml:brush>
  </inkml:definitions>
  <inkml:trace contextRef="#ctx0" brushRef="#br0">5685 1838 4607 0 0,'-3'0'115'0'0,"-1"0"-65"0"0,-1 0-1 0 0,1 0 1 0 0,-1 0-1 0 0,0 0 1 0 0,1 1-1 0 0,0 0 0 0 0,-1 0 1 0 0,1 0-1 0 0,-7 3 368 0 0,-1 4 3538 0 0,-14 16-737 0 0,26-24-3168 0 0,0-1 1 0 0,0 1 0 0 0,0 0 0 0 0,1 0 0 0 0,-1 0 0 0 0,0-1 0 0 0,0 1 0 0 0,0 0 0 0 0,0 0-1 0 0,0 0 1 0 0,0-1 0 0 0,0 1 0 0 0,0 0 0 0 0,0 0 0 0 0,0-1 0 0 0,0 1 0 0 0,0 0 0 0 0,0 0 0 0 0,0-1-1 0 0,0 1 1 0 0,0 0 0 0 0,0 0 0 0 0,0 0 0 0 0,0-1 0 0 0,0 1 0 0 0,0 0 0 0 0,0 0 0 0 0,0-1 0 0 0,0 1-1 0 0,-1 0 1 0 0,1 0 0 0 0,0 0 0 0 0,0-1 0 0 0,0 1 0 0 0,0 0 0 0 0,-1 0 0 0 0,1 0 0 0 0,0 0-1 0 0,0 0 1 0 0,-1-1 0 0 0,0-1 169 0 0,0 0 1 0 0,0 0-1 0 0,0 0 0 0 0,1 0 0 0 0,-1 0 0 0 0,1 0 0 0 0,-1 0 0 0 0,1 0 0 0 0,-1-1 0 0 0,1-3 1 0 0,-1-29 1341 0 0,1 30-1424 0 0,1-2-17 0 0,0 1 1 0 0,0-1 0 0 0,0 1 0 0 0,1 0 0 0 0,0-1 0 0 0,0 1 0 0 0,6-11 0 0 0,25-40 297 0 0,-21 38-237 0 0,-1-1-1 0 0,13-31 0 0 0,-15 28 86 0 0,-3 11-163 0 0,-1 0-1 0 0,-1 0 1 0 0,0 0 0 0 0,4-27 0 0 0,-2-65 723 0 0,-7 64-566 0 0,2 0 0 0 0,2-1-1 0 0,14-69 1 0 0,-11 82-226 0 0,0-1-1 0 0,-2 0 0 0 0,-1-1 1 0 0,-2 1-1 0 0,0-1 0 0 0,-2 1 1 0 0,-2 0-1 0 0,-6-32 0 0 0,1 19-209 0 0,0 2 443 0 0,1 1-1 0 0,-2-66 0 0 0,11 45-425 0 0,-1 36 158 0 0,0 0-1 0 0,-1 0 1 0 0,-2 0 0 0 0,-6-37-1 0 0,5 52 6 0 0,0 0 1 0 0,0 1-1 0 0,-1-1 0 0 0,0 1 1 0 0,-8-11-1 0 0,-29-36 27 0 0,38 51-28 0 0,-1 0 0 0 0,0 0 1 0 0,0 1-1 0 0,0-1 0 0 0,0 1 0 0 0,0 0 0 0 0,-1 1 0 0 0,1-1 0 0 0,-10-3 1 0 0,-3 0 29 0 0,-28-5 0 0 0,8 1-16 0 0,-12-2 44 0 0,-99-10 0 0 0,124 19-58 0 0,-24-1 13 0 0,29 3-1 0 0,0-1-1 0 0,-25-5 1 0 0,-56-17 55 0 0,-63-16-6 0 0,112 27-44 0 0,0 2 1 0 0,-80-7-1 0 0,-50 8 14 0 0,72 5 12 0 0,-126-22-1 0 0,28 4-46 0 0,-1 18 0 0 0,57 2 0 0 0,79 4 26 0 0,-127 19 1 0 0,100-8-16 0 0,-4 1-11 0 0,-103 9 0 0 0,131-15 24 0 0,-31 1 16 0 0,76-8-35 0 0,-115-4 54 0 0,-211-16-59 0 0,273 18 38 0 0,35 0 7 0 0,-53 4 0 0 0,17 5-45 0 0,-122-6 0 0 0,141-1 0 0 0,1 2 0 0 0,-89 16 0 0 0,132-15 1 0 0,-19 3 15 0 0,0-1 0 0 0,-1-2-1 0 0,-69-4 1 0 0,-32-7-16 0 0,-3-1 0 0 0,0-14 0 0 0,124 19 0 0 0,-274-28 0 0 0,282 32 0 0 0,0 0 0 0 0,-1 0 0 0 0,1 1 0 0 0,0 1 0 0 0,0 0 0 0 0,0 1 0 0 0,-13 4 0 0 0,18-4 0 0 0,-1 1 0 0 0,1-1 0 0 0,0 2 0 0 0,0-1 0 0 0,0 1 0 0 0,0 0 0 0 0,1 1 0 0 0,0 0 0 0 0,0 0 0 0 0,0 0 0 0 0,-5 9 0 0 0,6-5 158 0 0,0 0 0 0 0,0 1-1 0 0,1-1 1 0 0,1 1 0 0 0,0 1 0 0 0,0-1 0 0 0,1 1-1 0 0,-3 22 1 0 0,-18 186-1265 0 0,10-67 586 0 0,-9-39 521 0 0,14-76 0 0 0,-6 50 0 0 0,12-59 0 0 0,-6 62-5 0 0,5 118-1 0 0,5-197-2 0 0,0 0 0 0 0,1 1 0 0 0,0-1 0 0 0,1 0 0 0 0,0-1 0 0 0,1 1 0 0 0,0 0 0 0 0,8 13 0 0 0,-7-16-2 0 0,0-1 1 0 0,1 0-1 0 0,0 0 0 0 0,0 0 1 0 0,1-1-1 0 0,0 0 0 0 0,0-1 1 0 0,1 1-1 0 0,-1-1 0 0 0,16 9 1 0 0,24 8-15 0 0,0-2 1 0 0,77 23-1 0 0,-78-28 20 0 0,154 35-33 0 0,-36-11 10 0 0,-65-11 27 0 0,1-4 0 0 0,105 13 0 0 0,0-20 0 0 0,125 18 0 0 0,-158-9 0 0 0,251 9 0 0 0,-102-27 1 0 0,43 2-13 0 0,-275-10-25 0 0,414-10 21 0 0,-397-1 16 0 0,202-12 0 0 0,-153 19 0 0 0,298-2 0 0 0,-322 7 0 0 0,162-6 0 0 0,-217-7 29 0 0,-52 6 8 0 0,0 2 0 0 0,29-2 0 0 0,-53 5-37 0 0,0 0 0 0 0,1 0 0 0 0,-1 0 0 0 0,0 0-1 0 0,0 0 1 0 0,0 0 0 0 0,1 0 0 0 0,-1 0 0 0 0,0 0 0 0 0,0 0-1 0 0,0 0 1 0 0,1 0 0 0 0,-1 0 0 0 0,0 0 0 0 0,0 0 0 0 0,0 0 0 0 0,0 0-1 0 0,1 0 1 0 0,-1 0 0 0 0,0 0 0 0 0,0 0 0 0 0,0 0 0 0 0,1 0 0 0 0,-1 1-1 0 0,0-1 1 0 0,0 0 0 0 0,0 0 0 0 0,0 0 0 0 0,0 0 0 0 0,1 0 0 0 0,-1 1-1 0 0,0-1 1 0 0,0 0 0 0 0,0 0 0 0 0,0 0 0 0 0,0 0 0 0 0,0 1-1 0 0,0-1 1 0 0,0 0 0 0 0,1 0 0 0 0,-1 0 0 0 0,0 0 0 0 0,0 1 0 0 0,0-1-1 0 0,0 0 1 0 0,0 0 0 0 0,0 0 0 0 0,0 1 0 0 0,0-1 0 0 0,0 0 0 0 0,0 0-1 0 0,0 0 1 0 0,0 1 0 0 0,-1-1 0 0 0,1 0 0 0 0,0 0 0 0 0,0 0 0 0 0,0 1-1 0 0,0-1 1 0 0,0 0 0 0 0,-6 7-693 0 0,-1 0-288 0 0,-1 4-20 0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7:41.230"/>
    </inkml:context>
    <inkml:brush xml:id="br0">
      <inkml:brushProperty name="width" value="0.1" units="cm"/>
      <inkml:brushProperty name="height" value="0.1" units="cm"/>
      <inkml:brushProperty name="color" value="#E71224"/>
    </inkml:brush>
  </inkml:definitions>
  <inkml:trace contextRef="#ctx0" brushRef="#br0">0 34 455 0 0,'2'0'97'0'0,"-1"0"-1"0"0,0-1 0 0 0,1 1 0 0 0,-1-1 1 0 0,0 1-1 0 0,1-1 0 0 0,-1 1 0 0 0,0-1 0 0 0,0 0 1 0 0,1 1-1 0 0,-1-1 0 0 0,2-2 0 0 0,-2 2 123 0 0,1 0 0 0 0,-1-1-1 0 0,1 1 1 0 0,-1 0 0 0 0,1 1-1 0 0,-1-1 1 0 0,1 0-1 0 0,0 0 1 0 0,0 1 0 0 0,2-1-1 0 0,33-6 927 0 0,-27 5-931 0 0,0 0 0 0 0,0 0 0 0 0,0 1 1 0 0,0 1-1 0 0,1 0 0 0 0,16 1 0 0 0,-11 3 97 0 0,23 7 0 0 0,5 2 439 0 0,-30-9-505 0 0,0 1 0 0 0,0 0 0 0 0,16 9 0 0 0,-15-6-160 0 0,32 10 0 0 0,41 2 96 0 0,-19-6 176 0 0,-34-4-142 0 0,-20-5-103 0 0,-1-1 1 0 0,1-1-1 0 0,20 2 0 0 0,52-4 220 0 0,-43-2-181 0 0,12-4 4 0 0,-16 1-17 0 0,-18 4-85 0 0,-1 0-1 0 0,0 2 0 0 0,0 0 0 0 0,22 5 1 0 0,-27-4-28 0 0,26 0 0 0 0,14 1 74 0 0,-8 2-23 0 0,1-2 0 0 0,54-3 1 0 0,-5 0 3 0 0,-73-1-68 0 0,-1-2 0 0 0,1-1-1 0 0,-1-1 1 0 0,28-7 0 0 0,-20 3 17 0 0,46-4 1 0 0,-59 11 1 0 0,1 1 1 0 0,21 4 0 0 0,-18-2-10 0 0,27-1-1 0 0,-18 0 9 0 0,-1 0 1 0 0,34 7-1 0 0,-40-4-12 0 0,0-1 0 0 0,0-1 0 0 0,0-1 0 0 0,40-5 1 0 0,212-45 130 0 0,-244 43-96 0 0,0 1 1 0 0,1 2-1 0 0,0 1 0 0 0,0 2 1 0 0,0 1-1 0 0,47 8 0 0 0,-77-9-53 0 0,40 7 43 0 0,1-2 0 0 0,76-1-1 0 0,-72-7-20 0 0,-1-3-1 0 0,79-19 0 0 0,-114 22-9 0 0,0 0 0 0 0,0 1-1 0 0,0 1 1 0 0,0 0-1 0 0,0 1 1 0 0,0 0 0 0 0,0 1-1 0 0,0 0 1 0 0,0 1 0 0 0,19 6-1 0 0,-4-1 21 0 0,59 8 0 0 0,-10-2 3 0 0,-10-1-6 0 0,49-1-29 0 0,47 0 0 0 0,-106-13 16 0 0,-37 1 3 0 0,26 1 0 0 0,90 5 55 0 0,-14 0-10 0 0,-38 1-33 0 0,122 6 65 0 0,-173-13-70 0 0,0-1 0 0 0,-1-1 0 0 0,1-1 0 0 0,40-12-1 0 0,160-42 103 0 0,-190 52-116 0 0,0 2-1 0 0,0 1 1 0 0,68 6-1 0 0,16-1 7 0 0,156-14-18 0 0,-242 9 6 0 0,65 4-1 0 0,-46 2 23 0 0,30 4-3 0 0,-10 2-25 0 0,103 0 0 0 0,-118-8 0 0 0,63-2 0 0 0,132-25 64 0 0,-177 21-64 0 0,-54 3 14 0 0,0 2-1 0 0,48 6 0 0 0,17 1 11 0 0,-49-5-24 0 0,57 10 0 0 0,-71-7 0 0 0,-1-1 0 0 0,1-1 0 0 0,1-2 0 0 0,50-4 0 0 0,153-23 0 0 0,-218 27 0 0 0,0 0 0 0 0,0 1 0 0 0,-1 1 0 0 0,1 0 0 0 0,20 7 0 0 0,-16-4 0 0 0,0 0 0 0 0,30 2 0 0 0,-13-6 18 0 0,0-2 0 0 0,47-6 0 0 0,94-4-8 0 0,-130 6-10 0 0,0 2 0 0 0,97 10 0 0 0,-110-5 0 0 0,18 4 0 0 0,98 14 0 0 0,-137-19 0 0 0,54 3 0 0 0,1-4 0 0 0,72-7 0 0 0,-36 1 0 0 0,-75 3 0 0 0,1 2 0 0 0,0 1 0 0 0,56 10 0 0 0,127 32 11 0 0,-194-41 8 0 0,40 0 0 0 0,4 0-4 0 0,98 4-15 0 0,-102-6 0 0 0,75 11 0 0 0,94 9 43 0 0,-82-9-22 0 0,-105-7-21 0 0,-1-2 0 0 0,0-2 0 0 0,0-2 0 0 0,58-9 0 0 0,66-17 64 0 0,-146 24-64 0 0,0 2 0 0 0,0 0 0 0 0,1 2 0 0 0,-1 0 0 0 0,0 1 0 0 0,1 1 0 0 0,-1 1 0 0 0,0 1 0 0 0,0 0 0 0 0,-1 2 0 0 0,21 8 0 0 0,-12-6 0 0 0,2-2 0 0 0,-1 0 0 0 0,0-2 0 0 0,37 1 0 0 0,-35-3 0 0 0,31 1 0 0 0,86-9 0 0 0,-8-1 0 0 0,84 14 128 0 0,-200-6-123 0 0,35 2 19 0 0,88-7 1 0 0,153-23 60 0 0,-260 26-50 0 0,56 4 1 0 0,23 0 10 0 0,2-7 46 0 0,106-10-45 0 0,-222 13-42 0 0,38-6 72 0 0,0 3-1 0 0,64 0 1 0 0,-91 6-76 0 0,0 0 1 0 0,0 1 0 0 0,-1 0 0 0 0,1 2-1 0 0,19 8 1 0 0,-23-10 11 0 0,-1 0-1 0 0,16 3 1 0 0,13 3 13 0 0,-5 1-26 0 0,-19-6 0 0 0,1 1 0 0 0,26 12 0 0 0,-29-11 4 0 0,-1-1-1 0 0,1 0 0 0 0,0-1 0 0 0,0 0 1 0 0,1-2-1 0 0,-1 1 0 0 0,1-2 0 0 0,21 0 1 0 0,13-3 13 0 0,56-9 0 0 0,-89 9-17 0 0,85-18 26 0 0,-67 12-7 0 0,64-7 0 0 0,-32 14-19 0 0,-38 1 0 0 0,36-4 0 0 0,112-7 52 0 0,-109 9-40 0 0,-18 1-12 0 0,-24 1 0 0 0,31-3 0 0 0,149-39 0 0 0,-201 42 0 0 0,19-4 0 0 0,0 0 0 0 0,39 1 0 0 0,-24 2 0 0 0,54 0 0 0 0,-49 2 0 0 0,111-13 64 0 0,-30-14 2 0 0,-71 14-68 0 0,134-31 194 0 0,-169 40-164 0 0,167-28 8 0 0,-172 30-36 0 0,1 1 0 0 0,-1 1 0 0 0,25 5 0 0 0,-14-3 0 0 0,-10 0 0 0 0,0 0 0 0 0,0 2 0 0 0,0-1 0 0 0,13 8 0 0 0,-12-6 0 0 0,1 0 0 0 0,24 6 0 0 0,6-1 0 0 0,27 4 0 0 0,-35-15 22 0 0,-16-1 52 0 0,-17 1-50 0 0,0-1 0 0 0,1 1 0 0 0,-1-1 0 0 0,0 0 0 0 0,1 0 0 0 0,-1-1 0 0 0,0 0 0 0 0,5-2 0 0 0,-25 16-432 0 0,-5 4-3765 0 0,1-4-822 0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7:44.830"/>
    </inkml:context>
    <inkml:brush xml:id="br0">
      <inkml:brushProperty name="width" value="0.1" units="cm"/>
      <inkml:brushProperty name="height" value="0.1" units="cm"/>
      <inkml:brushProperty name="color" value="#E71224"/>
    </inkml:brush>
  </inkml:definitions>
  <inkml:trace contextRef="#ctx0" brushRef="#br0">7 72 1087 0 0,'-3'6'778'0'0,"1"-12"876"0"0,2 5-1632 0 0,0 0 0 0 0,-1 0 0 0 0,1 0 0 0 0,0 0 1 0 0,0-1-1 0 0,0 1 0 0 0,0 0 0 0 0,0 0 0 0 0,0 0 0 0 0,0 0 0 0 0,0 0 0 0 0,0 0 0 0 0,0 0 0 0 0,1 0 0 0 0,-1-1 0 0 0,0 1 0 0 0,1 0 0 0 0,-1 0 0 0 0,2-1 0 0 0,14-14 548 0 0,-4 6-421 0 0,-8 6-121 0 0,-3 3-13 0 0,-1 1 0 0 0,1-1 0 0 0,-1 1-1 0 0,1-1 1 0 0,0 1 0 0 0,-1-1 0 0 0,1 0 0 0 0,-1 1-1 0 0,0-1 1 0 0,1 0 0 0 0,-1 1 0 0 0,1-1-1 0 0,-1 0 1 0 0,0 0 0 0 0,0 0 0 0 0,0 1 0 0 0,1-1-1 0 0,-1 0 1 0 0,0 0 0 0 0,0 0 0 0 0,0 1 0 0 0,0-1-1 0 0,0-2 1 0 0,-1 5 17 0 0,1 0 0 0 0,-1 0-1 0 0,0 0 1 0 0,0-1 0 0 0,1 1 0 0 0,-1 0-1 0 0,0-1 1 0 0,0 1 0 0 0,-2 1 0 0 0,1-1-35 0 0,1 0 1 0 0,-1 0-1 0 0,1 0 0 0 0,-1 0 1 0 0,1 1-1 0 0,0-1 1 0 0,0 0-1 0 0,0 1 1 0 0,0-1-1 0 0,0 5 0 0 0,1-6 3 0 0,0 0 0 0 0,0-1 0 0 0,0 1 0 0 0,0 0 0 0 0,1 0 0 0 0,-1-1 0 0 0,0 1 0 0 0,0 0 0 0 0,1-1 0 0 0,-1 1 0 0 0,1 0 0 0 0,-1-1 0 0 0,0 1 0 0 0,1-1 0 0 0,-1 1 0 0 0,1-1 0 0 0,-1 1 0 0 0,1-1 0 0 0,0 1 0 0 0,-1-1 0 0 0,2 1 0 0 0,2 3 0 0 0,-3-2 6 0 0,0 0-1 0 0,0-1 1 0 0,1 1-1 0 0,-1-1 1 0 0,0 1-1 0 0,0-1 1 0 0,1 0-1 0 0,-1 1 1 0 0,1-1-1 0 0,2 2 1 0 0,2 1-3 0 0,0 0-3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7:49.036"/>
    </inkml:context>
    <inkml:brush xml:id="br0">
      <inkml:brushProperty name="width" value="0.1" units="cm"/>
      <inkml:brushProperty name="height" value="0.1" units="cm"/>
      <inkml:brushProperty name="color" value="#E71224"/>
    </inkml:brush>
  </inkml:definitions>
  <inkml:trace contextRef="#ctx0" brushRef="#br0">0 2 1295 0 0,'10'-2'0'0'0,"0"2"112"0"0,2 2-112 0 0,-2 0 0 0 0,-2 0 0 0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7:49.515"/>
    </inkml:context>
    <inkml:brush xml:id="br0">
      <inkml:brushProperty name="width" value="0.1" units="cm"/>
      <inkml:brushProperty name="height" value="0.1" units="cm"/>
      <inkml:brushProperty name="color" value="#E71224"/>
    </inkml:brush>
  </inkml:definitions>
  <inkml:trace contextRef="#ctx0" brushRef="#br0">166 42 3679 0 0,'-15'-26'392'0'0,"14"25"-375"0"0,0 0-1 0 0,0 0 0 0 0,0 0 0 0 0,0 0 0 0 0,0 0 0 0 0,0 0 0 0 0,-1 0 0 0 0,1 0 0 0 0,0 0 0 0 0,0 0 0 0 0,-1 0 0 0 0,1 1 0 0 0,-1-1 0 0 0,1 1 0 0 0,0-1 1 0 0,-1 1-1 0 0,1-1 0 0 0,-1 1 0 0 0,1 0 0 0 0,-1 0 0 0 0,1 0 0 0 0,-1 0 0 0 0,1 0 0 0 0,-1 0 0 0 0,1 0 0 0 0,-1 0 0 0 0,1 1 0 0 0,-1-1 0 0 0,1 0 0 0 0,-1 1 0 0 0,1-1 1 0 0,0 1-1 0 0,-1 0 0 0 0,1 0 0 0 0,0-1 0 0 0,-1 1 0 0 0,1 0 0 0 0,0 0 0 0 0,-2 2 0 0 0,-20 23-1240 0 0,-7 7-560 0 0,29-32 1750 0 0,0-1 0 0 0,0 1 0 0 0,1-1 0 0 0,-1 1 0 0 0,0-1 0 0 0,0 1 0 0 0,0-1 0 0 0,0 0 0 0 0,1 1 0 0 0,-1-1 0 0 0,0 0 0 0 0,0 1 0 0 0,0-1 0 0 0,0 0 0 0 0,0 0 0 0 0,0 0 1 0 0,0 0-1 0 0,0 0 0 0 0,0 0 0 0 0,0 0 0 0 0,0 0 0 0 0,0-1 0 0 0,0 1 0 0 0,1 0 0 0 0,-1-1 0 0 0,0 1 0 0 0,0 0 0 0 0,0-1 0 0 0,0 1 0 0 0,-1-2 0 0 0,1 1 33 0 0,0 1 0 0 0,0-2-1 0 0,0 1 1 0 0,0 0 0 0 0,0 0 0 0 0,0 0 0 0 0,0 0 0 0 0,0 0 0 0 0,1-1 0 0 0,-1 1-1 0 0,0 0 1 0 0,1-1 0 0 0,-1 1 0 0 0,1-1 0 0 0,-1 1 0 0 0,1 0 0 0 0,0-1 0 0 0,-1-2-1 0 0,1 2 13 0 0,0 4 42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7:50.350"/>
    </inkml:context>
    <inkml:brush xml:id="br0">
      <inkml:brushProperty name="width" value="0.1" units="cm"/>
      <inkml:brushProperty name="height" value="0.1" units="cm"/>
      <inkml:brushProperty name="color" value="#E71224"/>
    </inkml:brush>
  </inkml:definitions>
  <inkml:trace contextRef="#ctx0" brushRef="#br0">27 82 2127 0 0,'-4'-14'103'0'0,"-11"-23"0"0"0,14 35-1 0 0,-1 0-1 0 0,1-1 1 0 0,1 1 0 0 0,-1 0 0 0 0,0 0 0 0 0,0 0-1 0 0,1-1 1 0 0,0 1 0 0 0,-1-4 0 0 0,1 6-80 0 0,0 0 1 0 0,0 0-1 0 0,0-1 1 0 0,0 1 0 0 0,0 0-1 0 0,0 0 1 0 0,0-1-1 0 0,0 1 1 0 0,1 0-1 0 0,-1 0 1 0 0,0 0-1 0 0,0-1 1 0 0,0 1 0 0 0,0 0-1 0 0,0 0 1 0 0,1 0-1 0 0,-1-1 1 0 0,0 1-1 0 0,0 0 1 0 0,0 0 0 0 0,0 0-1 0 0,1 0 1 0 0,-1 0-1 0 0,0-1 1 0 0,0 1-1 0 0,1 0 1 0 0,-1 0 0 0 0,0 0-1 0 0,13 3 76 0 0,-2 1-98 0 0,0 0 0 0 0,1-1 0 0 0,-1 0 0 0 0,1-1 0 0 0,17 1 0 0 0,62-2 0 0 0,-18 0 131 0 0,-32 1-4 0 0,0 2 0 0 0,68 16 0 0 0,4 6-143 0 0,-81-18-64 0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7:50.750"/>
    </inkml:context>
    <inkml:brush xml:id="br0">
      <inkml:brushProperty name="width" value="0.1" units="cm"/>
      <inkml:brushProperty name="height" value="0.1" units="cm"/>
      <inkml:brushProperty name="color" value="#E71224"/>
    </inkml:brush>
  </inkml:definitions>
  <inkml:trace contextRef="#ctx0" brushRef="#br0">0 73 3679 0 0,'8'-26'160'0'0,"-4"8"40"0"0,-2 0-200 0 0,0 10 0 0 0,2 6 0 0 0,-2 2 0 0 0,2 2-416 0 0,0-2-120 0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7:51.133"/>
    </inkml:context>
    <inkml:brush xml:id="br0">
      <inkml:brushProperty name="width" value="0.1" units="cm"/>
      <inkml:brushProperty name="height" value="0.1" units="cm"/>
      <inkml:brushProperty name="color" value="#E71224"/>
    </inkml:brush>
  </inkml:definitions>
  <inkml:trace contextRef="#ctx0" brushRef="#br0">0 30 3223 0 0,'18'-16'288'0'0,"-2"6"-288"0"0,-6 6 0 0 0,-6 6 0 0 0,0 0 160 0 0,2-2-16 0 0,8-2-8 0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7:52.112"/>
    </inkml:context>
    <inkml:brush xml:id="br0">
      <inkml:brushProperty name="width" value="0.1" units="cm"/>
      <inkml:brushProperty name="height" value="0.1" units="cm"/>
      <inkml:brushProperty name="color" value="#E71224"/>
    </inkml:brush>
  </inkml:definitions>
  <inkml:trace contextRef="#ctx0" brushRef="#br0">4 8 719 0 0,'0'-2'0'0'0,"0"-2"0"0"0,-2 2 64 0 0,0 2-64 0 0,2 2 0 0 0,2 0 0 0 0,-2 0 0 0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7:53.043"/>
    </inkml:context>
    <inkml:brush xml:id="br0">
      <inkml:brushProperty name="width" value="0.1" units="cm"/>
      <inkml:brushProperty name="height" value="0.1" units="cm"/>
      <inkml:brushProperty name="color" value="#E71224"/>
    </inkml:brush>
  </inkml:definitions>
  <inkml:trace contextRef="#ctx0" brushRef="#br0">0 79 455 0 0,'10'-28'0'0'0,"-6"8"0"0"0,0 4 0 0 0,0 6 0 0 0,0 8 0 0 0,-2 2 0 0 0,0-2 368 0 0,2 2 32 0 0,2 0 8 0 0,0 0 0 0 0,2 4-408 0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7:54.034"/>
    </inkml:context>
    <inkml:brush xml:id="br0">
      <inkml:brushProperty name="width" value="0.1" units="cm"/>
      <inkml:brushProperty name="height" value="0.1" units="cm"/>
      <inkml:brushProperty name="color" value="#E71224"/>
    </inkml:brush>
  </inkml:definitions>
  <inkml:trace contextRef="#ctx0" brushRef="#br0">1 30 1839 0 0,'10'-16'160'0'0,"-2"6"-160"0"0,-2 6 0 0 0,-2 4 0 0 0,2 2 208 0 0,0 0 8 0 0,6-4 0 0 0,4 0 0 0 0,8 2-216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38:54.355"/>
    </inkml:context>
    <inkml:brush xml:id="br0">
      <inkml:brushProperty name="width" value="0.35" units="cm"/>
      <inkml:brushProperty name="height" value="2.1" units="cm"/>
      <inkml:brushProperty name="color" value="#66CC00"/>
      <inkml:brushProperty name="inkEffects" value="pencil"/>
    </inkml:brush>
  </inkml:definitions>
  <inkml:trace contextRef="#ctx0" brushRef="#br0">2592 1654 7775 185156 74269,'-1'0'840'0'0,"-1"-1"-840"0"0,0 1 0 0 0,0-1 0 0 0,0 0 296 0 0,1 1 48 0 0,0-1 8 0 0,0 0 0 0 0,1 0-48 0 0,-1 0 288 0 0,1 0-296 0 0,1 0-16 0 0,-1 0 264 0 0,0 1 56 0 0,0 0 88 0 0,0 0 40 0 0,0 0 48 0 0,-1-1-112 0 0,1 1-176 0 0,-1-2-16 0 0,1 0-8 0 0,1-1-72 0 0,1 0-96 0 0,-1 0-152 0 0,1-1 80 0 0,2-2 248 0 0,0-1-232 0 0,1 0 24 0 0,1-2 280 0 0,3-3-40 0 0,1-1-56 0 0,1-2-48 0 0,1-1-80 0 0,-1 1-160 0 0,0 2-32 0 0,-1 1 120 0 0,0 0 0 0 0,-1 0 8 0 0,1-1-32 0 0,-1 2-128 0 0,-1 0 0 0 0,0 2 104 0 0,-2 0-96 0 0,-2 2 0 0 0,0 0 0 0 0,-1 1-8 0 0,-1-1 80 0 0,0-1 40 0 0,-1 1-72 0 0,-1 0 0 0 0,0 1 0 0 0,-1 0 32 0 0,-1 1 192 0 0,1-1-184 0 0,-1 1-72 0 0,0 1-16 0 0,1-1 0 0 0,0 0 0 0 0,1 0-32 0 0,-1-1-64 0 0,0 0 88 0 0,1-1-88 0 0,1 1 88 0 0,-1-1-88 0 0,1-1 80 0 0,0 1-80 0 0,-1-1 64 0 0,1-1-64 0 0,-1 1 0 0 0,0-2 72 0 0,-1-1-72 0 0,0-1 64 0 0,0 1-64 0 0,0 2 0 0 0,-1-1 0 0 0,0 1 0 0 0,-1-2 64 0 0,0 0 0 0 0,0 1-64 0 0,0 1 0 0 0,0 0 0 0 0,-1 1 64 0 0,0 0-64 0 0,0 0 0 0 0,-1 1 72 0 0,1-3 0 0 0,-1-2 24 0 0,-1-1 0 0 0,1 0-32 0 0,0 0 0 0 0,1 0 16 0 0,0-2-16 0 0,0 0 0 0 0,1-2-64 0 0,-1 1 64 0 0,1 2-64 0 0,0 0 72 0 0,-1 1-8 0 0,1 1-64 0 0,0 2 64 0 0,0 1-64 0 0,1 1 0 0 0,0 0 72 0 0,0 1-72 0 0,1-2 72 0 0,-1 0-72 0 0,1 1 0 0 0,1 0 72 0 0,-1 1-72 0 0,0-1 0 0 0,1 1 0 0 0,-1-1 0 0 0,0-1 0 0 0,0 0 64 0 0,-1-2-64 0 0,-1 0 0 0 0,0-1 64 0 0,0 1-64 0 0,0 0 0 0 0,1 1 0 0 0,0 0 0 0 0,0 0 64 0 0,2 1-64 0 0,-1-1 0 0 0,0 2 0 0 0,0 0 64 0 0,0 0-64 0 0,0 0 0 0 0,0 1 0 0 0,-1 0 0 0 0,1-1 64 0 0,-1 1-64 0 0,1-1 0 0 0,-1 0 0 0 0,0 1 64 0 0,0-1-64 0 0,1-1 0 0 0,0 1 0 0 0,0-3 0 0 0,1-3 64 0 0,0-2-64 0 0,2 0 0 0 0,-1 1 0 0 0,2 1 0 0 0,-1 2 0 0 0,1 1 0 0 0,-1 2 0 0 0,0 0 0 0 0,1 2 0 0 0,-1 0 0 0 0,-1 0 0 0 0,1 0 0 0 0,-1-2 0 0 0,0 0 0 0 0,-1 1 0 0 0,1-2 0 0 0,-2 0 0 0 0,1-1 0 0 0,-1 1 64 0 0,0 0-64 0 0,-1 1 0 0 0,0-1 0 0 0,1-1 0 0 0,-1-1 0 0 0,1 1 0 0 0,0-1 64 0 0,0 1-64 0 0,-1 0 0 0 0,0 0 0 0 0,0-2 0 0 0,-1 0 0 0 0,-1 0 0 0 0,1 1 0 0 0,0 1 64 0 0,0 1-64 0 0,1 2 0 0 0,-1 1 0 0 0,0 0 64 0 0,1 1-64 0 0,-1 1 0 0 0,1-1 64 0 0,0 0-64 0 0,-1 0 0 0 0,1-1 64 0 0,-1 1-64 0 0,-1 0 0 0 0,1 0 0 0 0,1 0 0 0 0,-1 0 0 0 0,-2-1 64 0 0,-2-1-64 0 0,-1 0 64 0 0,-1 0-64 0 0,-2 1 128 0 0,-1 0 0 499-2,0 1-64-499 2,-1 1 8 0 0,1 1 72 534-4,-1 1-72-534 4,1 1-72 0 0,0 1 64 503 5,0 1 0-503-5,1 0-64 0 0,0 0 0 0 0,2-1 0 0 0,1 1 0 0 0,-1-1 0 0 0,1-1 0 0 0,0 1 0 498-6,0 0 0-498 6,-3 0 0 0 0,0-1 0 0 0,-1 1 0 0 0,-2 1 64 0 0,-4 0-64 0 0,-1 0 0 0 0,0 1 0 0 0,1-1 0 0 0,0 0 0 503 3,0 0 0-503-3,2-1 0 0 0,2 0 0 0 0,1 0 64 0 0,1 0-64 0 0,1 0 0 0 0,-2 0 0 0 0,-2 0 0 0 0,-1 0 0 0 0,0 1 0 0 0,1-1 0 0 0,0 1 0 0 0,0 0 0 504 2,0 1 0-504-2,0 0 0 0 0,-1 2 0 0 0,0 0 0 0 0,1 0 0 0 0,0 0 64 0 0,1 0-64 0 0,-2-1 0 0 0,0 1 0 504 1,1-1 0-504-1,-2 0 0 0 0,-1 0 0 0 0,-1 1 0 0 0,-3 1 64 0 0,0-1-64 0 0,2 1 0 0 0,1 1 0 538-2,-1 0 0-538 2,-1 1 0 0 0,2-1 0 0 0,3 0 0 0 0,1-1 0 0 0,2 0 0 0 0,2 0 0 0 0,1-2 0 0 0,1 1 0 0 0,-1-1 0 0 0,-1 1 0 0 0,-1-1 0 0 0,-1 0 0 0 0,0 0 0 0 0,-3 1 0 0 0,-2-1 0 0 0,0 1 0 0 0,1-1 0 0 0,1 0 0 0 0,0-1 0 0 0,-1 1 0 0 0,1-1 0 0 0,0-1 0 0 0,-3 0 0 0 0,-1-1 0 0 0,0 0 0 0 0,2 0 0 0 0,2 0 0 0 0,2 0 0 0 0,-1-1 0 0 0,2 0 0 0 0,1 1 0 0 0,0-1 0 0 0,1 0 0 0 0,1-1 0 0 0,-1 1 0 0 0,-1 0 0 0 0,-1-1 0 0 0,-1 1 0 0 0,0 0 0 0 0,2 1 0 0 0,-1 0 0 0 0,1 0 0 0 0,-3 0 0 0 0,0 0 0 0 0,0-1 0 0 0,-1 1 0 469 0,1-1 0-469 0,0 1 0 0 0,2-1 0 0 0,1 1 0 0 0,0-1 0 0 0,-3 0 0 0 0,-1 1 0 0 0,0-1 0 0 0,-2 0 0 0 0,0-1 0 0 0,-1 0 0 0 0,-1 0 0 0 0,1-2 0 0 0,1 0 0 0 0,-2-1 0 0 0,-1 1 0 0 0,-1 1 0 0 0,1 1 0 0 0,1 1 0 0 0,1 2 0 539-5,-2 0 0-539 5,0 1 0 0 0,1-1 0 511 6,1 1 0-511-6,2 0 0 0 0,1 0 0 0 0,0 0 0 0 0,-3 0 0 0 0,-1 1 0 0 0,1 1 0 503-5,0 0 0-503 5,1 0 0 0 0,0 1 0 0 0,2 1 0 0 0,0 0 0 0 0,1 0 0 0 0,-1 1 0 0 0,0 0 0 0 0,0 1 0 0 0,-1 1 0 0 0,0-1 0 0 0,0 0 0 0 0,-3 1 0 0 0,-1 1 0 0 0,2-1 0 0 0,0 0 0 0 0,3 0 0 0 0,-2 1 0 512 3,1 0 0-512-3,1 0 0 0 0,2-2 0 0 0,2 1 0 0 0,1-2 0 0 0,2 1 0 0 0,0-1 0 0 0,2 0 0 0 0,-1 1 0 0 0,2 0 0 0 0,0 0 0 0 0,0 0 0 0 0,2-1-64 0 0,-1 1 64 0 0,2 0 0 0 0,0 1 0 0 0,0-1 0 0 0,1 2 0 0 0,0-1 0 0 0,0 0 0 0 0,1 1 0 0 0,0-1 0 0 0,1 2 0 0 0,0-1 0 0 0,0 2 0 0 0,1 1 0 0 0,0 3 0 0 0,-1 0 0 0 0,1 0 0 0 0,-1-1 0 0 0,0 2 0 0 0,0 4 0 0 0,-1 4 0 0 0,-2 3 0 0 0,0 1 0 0 0,0-2 0 0 0,0-2 0 0 0,0-2 0 0 0,0-1 0 0 0,1-2 0 0 0,-1 0 0 0 0,1-1 0 0 0,0 5 0 0 0,1 2 0 0 0,0 0 0 0 0,0 3 0 0 0,2 1 0 0 0,0-1 0 0 0,2 3 0 0 0,0 0 0 0 0,2-2 0 0 0,2 1-64 0 0,2-2 64 0 0,1-2 0 0 0,2 2 0 0 0,1-1 0 0 0,1-2 0 0 0,-1-2 0 0 0,0-2 0 0 0,2 3 0 0 0,0-1 0 0 0,1-2-64 0 0,-1-1 64 0 0,-1-3 0 0 0,0 0 0 0 0,1-2 0 0 0,-1 0 0 0 0,0-1 0 0 0,0 1 0 0 0,0-2 0 0 0,0 1 0 0 0,-1-1 0 0 0,1 0 0 0 0,0 0 0 0 0,0 0 0 0 0,0-1 0 0 0,1 1 0 0 0,-1-2 0 0 0,4 2 0 0 0,6 3 0 0 0,1-2 0 0 0,1 0 0 0 0,-1-2 0 0 0,0-2 0 0 0,-2-1 0 0 0,0-2 0 0 0,-1-2 0 0 0,2 0-64 0 0,0-1 64 0 0,0-1 0 0 0,3 1 0 0 0,2-1 0 0 0,-3 0 0 0 0,-1-1 0 0 0,-2 0 0 0 0,-1 0 0 0 0,0-1 0 0 0,0 0 0 0 0,0 0 0 0 0,1 0 0 0 0,1 1 0 0 0,-1 0 0 0 0,0 1 0 0 0,-1-2 0 0 0,1 1 0 0 0,-1 0 0 0 0,0 0 0 0 0,0-1 0 0 0,0 0 0 0 0,-1 1 0 0 0,0-1 0 0 0,-2 0 0 0 0,0 0 0 0 0,0 0 0 0 0,0 0 0 0 0,1 0 0 0 0,0 0 0 0 0,5 0 0 0 0,2 0 0 0 0,-1-1 0 0 0,0 0 0 0 0,-1 0 0 0 0,-2-1 0 0 0,-1 0 0 0 0,-1-1 0 0 0,1 0 0 0 0,-2-1 0 0 0,0 0 0 0 0,2 0 0 0 0,2-2 0 0 0,-2 0 0 0 0,-1-1 0 0 0,1 0 0 0 0,-2 0 0 0 0,-1 1 0 0 0,-1 0 0 0 0,-2 1 0 0 0,2-2 0 0 0,1-1 0 0 0,1 1 0 0 0,-2-1 0 0 0,0 1 0 0 0,-2 0 0 0 0,1 0 0 0 0,-2 0 0 0 0,1 0 0 0 0,-1-1 0 0 0,1 2 0 0 0,-1-1 0 0 0,0 0 0 0 0,1 0 0 0 0,1 0 0 0 0,0 0 0 0 0,3-1 0 0 0,1 0 0 0 0,3 0 0 0 0,2-1 0 0 0,2-1 0 0 0,-1 2 0 0 0,-3 0 0 0 0,0 1 0 0 0,-1-1 0 0 0,0 1 0 0 0,-2 1 0 0 0,-3 0 0 0 0,1 1 0 0 0,-2 0 0 0 0,-2 0 0 0 0,0 1 0 0 0,-1-1 0 0 0,-2 1 0 0 0,-1-1 0 0 0,-1 0 0 0 0,-1 0 0 0 0,-1 0 0 0 0,0 0 0 0 0,-1 0 0 0 0,-1 0 0 0 0,0-1 0 0 0,-1 2 0 0 0,-1-1 64 0 0,-1 1-64 0 0,-1 1 0 0 0,0 1 0 0 0,-2 0 0 0 0,1 1 64 0 0,0 1-64 0 0,-1 0 0 0 0,1 0 0 0 0,1 0 0 0 0,-1 1 0 0 0,-1 0 0 0 0,2 1 0 0 0,2 3-936 0 0,5 6-1336 0 0,1 0-23327 0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7:54.403"/>
    </inkml:context>
    <inkml:brush xml:id="br0">
      <inkml:brushProperty name="width" value="0.1" units="cm"/>
      <inkml:brushProperty name="height" value="0.1" units="cm"/>
      <inkml:brushProperty name="color" value="#E71224"/>
    </inkml:brush>
  </inkml:definitions>
  <inkml:trace contextRef="#ctx0" brushRef="#br0">1 16 431 0 0,'22'-12'0'0'0,"-6"8"0"0"0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7:55.302"/>
    </inkml:context>
    <inkml:brush xml:id="br0">
      <inkml:brushProperty name="width" value="0.1" units="cm"/>
      <inkml:brushProperty name="height" value="0.1" units="cm"/>
      <inkml:brushProperty name="color" value="#E71224"/>
    </inkml:brush>
  </inkml:definitions>
  <inkml:trace contextRef="#ctx0" brushRef="#br0">1 92 2183 0 0,'37'-20'96'0'0,"-9"4"24"0"0,0 7-120 0 0,-10 1 0 0 0,-4 4 0 0 0,-6 0 0 0 0,4 4 96 0 0,8-4 0 0 0,8-4 0 0 0,10 0 0 0 0,0 2 80 0 0,-6 2 16 0 0,-3 4 0 0 0,-7 0 0 0 0,-2 4-280 0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7:59.684"/>
    </inkml:context>
    <inkml:brush xml:id="br0">
      <inkml:brushProperty name="width" value="0.1" units="cm"/>
      <inkml:brushProperty name="height" value="0.1" units="cm"/>
      <inkml:brushProperty name="color" value="#E71224"/>
    </inkml:brush>
  </inkml:definitions>
  <inkml:trace contextRef="#ctx0" brushRef="#br0">1 91 2303 0 0,'12'-20'96'0'0,"1"0"32"0"0,3 4-128 0 0,4 0 0 0 0,0 6 0 0 0,-6 4 0 0 0,-6 6 0 0 0,-2-2 0 0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8:00.011"/>
    </inkml:context>
    <inkml:brush xml:id="br0">
      <inkml:brushProperty name="width" value="0.1" units="cm"/>
      <inkml:brushProperty name="height" value="0.1" units="cm"/>
      <inkml:brushProperty name="color" value="#E71224"/>
    </inkml:brush>
  </inkml:definitions>
  <inkml:trace contextRef="#ctx0" brushRef="#br0">1 62 1375 0 0,'16'-20'64'0'0,"-6"6"8"0"0,-1 2-72 0 0,-1 4 0 0 0,-2 6 0 0 0,-2 0 0 0 0,4 2 104 0 0,2-2 8 0 0,8 0 0 0 0,6 2 0 0 0,4 2-112 0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8:02.845"/>
    </inkml:context>
    <inkml:brush xml:id="br0">
      <inkml:brushProperty name="width" value="0.1" units="cm"/>
      <inkml:brushProperty name="height" value="0.1" units="cm"/>
      <inkml:brushProperty name="color" value="#E71224"/>
    </inkml:brush>
  </inkml:definitions>
  <inkml:trace contextRef="#ctx0" brushRef="#br0">0 10 919 0 0,'14'-6'80'0'0,"-2"2"-80"0"0,-4 4 0 0 0,-2 4 0 0 0,-2-2 64 0 0,2 0 0 0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8:04.224"/>
    </inkml:context>
    <inkml:brush xml:id="br0">
      <inkml:brushProperty name="width" value="0.1" units="cm"/>
      <inkml:brushProperty name="height" value="0.1" units="cm"/>
      <inkml:brushProperty name="color" value="#E71224"/>
    </inkml:brush>
  </inkml:definitions>
  <inkml:trace contextRef="#ctx0" brushRef="#br0">11 44 1839 0 0,'-2'-12'80'0'0,"-2"2"16"0"0,2 0-96 0 0,0 4 0 0 0,2 2 0 0 0,0 2 160 0 0,2 6 16 0 0,0 0 0 0 0,0 0 0 0 0,2 4-248 0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8:04.612"/>
    </inkml:context>
    <inkml:brush xml:id="br0">
      <inkml:brushProperty name="width" value="0.1" units="cm"/>
      <inkml:brushProperty name="height" value="0.1" units="cm"/>
      <inkml:brushProperty name="color" value="#E71224"/>
    </inkml:brush>
  </inkml:definitions>
  <inkml:trace contextRef="#ctx0" brushRef="#br0">34 66 455 0 0,'-10'-26'0'0'0,"6"10"0"0"0,0 6 0 0 0,0 4 0 0 0,6 4 0 0 0,-4 0 384 0 0,0 0 32 0 0,0 0 0 0 0,0 2 8 0 0,0 2-240 0 0,0 2-56 0 0,0 2 0 0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8:04.998"/>
    </inkml:context>
    <inkml:brush xml:id="br0">
      <inkml:brushProperty name="width" value="0.1" units="cm"/>
      <inkml:brushProperty name="height" value="0.1" units="cm"/>
      <inkml:brushProperty name="color" value="#E71224"/>
    </inkml:brush>
  </inkml:definitions>
  <inkml:trace contextRef="#ctx0" brushRef="#br0">14 25 4607 0 0,'-6'-14'408'0'0,"1"6"-328"0"0,3 6-80 0 0,4 2 0 0 0,0 2-128 0 0,-2 0-32 0 0,0-4-16 0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8:09.586"/>
    </inkml:context>
    <inkml:brush xml:id="br0">
      <inkml:brushProperty name="width" value="0.1" units="cm"/>
      <inkml:brushProperty name="height" value="0.1" units="cm"/>
      <inkml:brushProperty name="color" value="#E71224"/>
    </inkml:brush>
  </inkml:definitions>
  <inkml:trace contextRef="#ctx0" brushRef="#br0">1 30 655 0 0,'16'-6'0'0'0,"-6"0"0"0"0,0 2 0 0 0,-2 2 64 0 0,-4 0-64 0 0,1 2 0 0 0,-1 0 0 0 0,4-2 0 0 0,6 0 0 0 0,2-2 0 0 0,4 2 0 0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8:17.027"/>
    </inkml:context>
    <inkml:brush xml:id="br0">
      <inkml:brushProperty name="width" value="0.1" units="cm"/>
      <inkml:brushProperty name="height" value="0.1" units="cm"/>
      <inkml:brushProperty name="color" value="#E71224"/>
    </inkml:brush>
  </inkml:definitions>
  <inkml:trace contextRef="#ctx0" brushRef="#br0">136 66 3223 0 0,'-8'-25'136'0'0,"0"9"40"0"0,0 4-176 0 0,2 4 0 0 0,2 6 0 0 0,0 2 0 0 0,0 0 216 0 0,-4-2 8 0 0,-4 2 0 0 0,-2 2 0 0 0,-4 4-224 0 0,2 4 0 0 0,2 0 0 0 0,6 4 0 0 0,4 2-368 0 0,6 1-16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37:02.049"/>
    </inkml:context>
    <inkml:brush xml:id="br0">
      <inkml:brushProperty name="width" value="0.1" units="cm"/>
      <inkml:brushProperty name="height" value="0.1" units="cm"/>
      <inkml:brushProperty name="color" value="#E71224"/>
    </inkml:brush>
  </inkml:definitions>
  <inkml:trace contextRef="#ctx0" brushRef="#br0">2083 93 455 0 0,'-12'-2'6611'0'0,"12"1"-6548"0"0,0 0 1 0 0,0-1-1 0 0,-1 1 1 0 0,1 0-1 0 0,0 0 1 0 0,-1 0-1 0 0,1 0 1 0 0,-1 0-1 0 0,1 0 0 0 0,-1 0 1 0 0,0 0-1 0 0,0-2 1 0 0,-1 1 26 0 0,0-2 80 0 0,2-1 22 0 0,-3-17 136 0 0,2 17 66 0 0,0 1 12 0 0,-4-12-7 0 0,3 12-38 0 0,2 4-342 0 0,0 0 0 0 0,-1 0-1 0 0,1 0 1 0 0,0 0-1 0 0,-1 0 1 0 0,1 0-1 0 0,0 0 1 0 0,-1 0 0 0 0,1 0-1 0 0,-1 0 1 0 0,1 0-1 0 0,0-1 1 0 0,0 1-1 0 0,-1 0 1 0 0,1 0 0 0 0,0 0-1 0 0,-1-1 1 0 0,1 1-1 0 0,0 0 1 0 0,0 0 0 0 0,-1-1-1 0 0,1 1 1 0 0,0 0-1 0 0,0 0 1 0 0,-1-1-1 0 0,1 1 1 0 0,0-1 0 0 0,0 1 4 0 0,-1-1 0 0 0,1 1 0 0 0,0-1 0 0 0,-1 1 0 0 0,1-1 0 0 0,-1 1 0 0 0,1 0 0 0 0,0-1 0 0 0,-1 1 0 0 0,1-1 0 0 0,-1 1 0 0 0,1 0 0 0 0,-1-1 0 0 0,1 1 0 0 0,-1 0 0 0 0,0 0 0 0 0,1 0 0 0 0,-1-1 0 0 0,1 1 0 0 0,-1 0 0 0 0,1 0 0 0 0,-2 0 0 0 0,-3 0 180 0 0,1 0 0 0 0,0 0 1 0 0,0 0-1 0 0,-1 0 0 0 0,1 1 1 0 0,0 0-1 0 0,0 0 0 0 0,0 0 1 0 0,0 0-1 0 0,-6 4 0 0 0,-4 1 312 0 0,-19 15 0 0 0,9-6 91 0 0,-29 9 456 0 0,51-23-1028 0 0,0 0 0 0 0,0 0 0 0 0,0 0 0 0 0,1-1-1 0 0,-1 1 1 0 0,0-1 0 0 0,0 1 0 0 0,0-1 0 0 0,-3 1 0 0 0,-15 1 305 0 0,-12 4 353 0 0,-1-2 64 0 0,-5 0 62 0 0,0 2 2 0 0,-71 13 708 0 0,68-12-1062 0 0,-5 2-440 0 0,37-6-26 0 0,-52 10-92 0 0,-1-4 0 0 0,-84 3 1 0 0,45-5 630 0 0,51-3 60 0 0,-63-3-1 0 0,-31-18-19 0 0,119 15-537 0 0,-21-2 62 0 0,-78 4 1 0 0,10 15-54 0 0,-131 35 0 0 0,191-38-131 0 0,-28 2-745 0 0,27-12-5319 0 0,12-4-1312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40:00.273"/>
    </inkml:context>
    <inkml:brush xml:id="br0">
      <inkml:brushProperty name="width" value="0.35" units="cm"/>
      <inkml:brushProperty name="height" value="2.1" units="cm"/>
      <inkml:brushProperty name="color" value="#66CC00"/>
      <inkml:brushProperty name="inkEffects" value="pencil"/>
    </inkml:brush>
  </inkml:definitions>
  <inkml:trace contextRef="#ctx0" brushRef="#br0">1 1 4031 249155 49526,'0'1'416'0'0,"2"1"-416"0"0,1 0 376 0 0,1 1 48 0 0,2 0 16 0 0,1 0 0 0 0,2 1-168 0 0,2 0 200 0 0,6 2-168 0 0,3 0-304 0 0,0 0 64 0 0,1-1-64 0 0,0-1 0 0 0,-1-1 0 0 0,0-1 112 0 0,1-2 72 0 0,2-1 160 0 0,0-1 232 0 0,0-2-24 0 0,0 0-72 0 0,-3-1-240 0 0,-1 1-56 0 0,-1 1 152 0 0,-2 0-168 0 0,-1 1-80 0 0,1 2 40 0 0,-1 1-64 0 0,-2 2-64 0 0,2 1 64 0 0,0 2 0 0 0,-1 1 0 0 0,-1 0-64 0 0,0 2 168 0 0,0 2 56 0 0,3-1 48 0 0,0 0-96 0 0,-1-2 0 0 0,0-3 0 0 0,0 0-48 0 0,1-1 96 0 0,2 1-48 0 0,1 0-176 0 0,-1 0 88 0 0,1 0-8 0 0,2 0-16 0 0,0 1-64 0 0,-1-1 104 0 0,-2 0-16 0 0,0-1-8 0 0,-2 0 0 0 0,0-2-16 0 0,2 1 32 0 0,5-1-32 0 0,5-1-64 0 0,1-1 64 0 0,-1 1-64 0 0,0-1 0 0 0,-2 0 64 0 0,-2 0-64 0 0,0 0 0 0 0,-1 1 64 0 0,-2-1-64 0 0,-1 1 0 0 0,0-2 0 0 0,-1 1 0 0 0,1-1 0 0 0,4-1 0 0 0,5-2 0 0 0,5-2 0 0 0,-1 0 64 0 0,-2 0 16 0 0,-1 0 80 0 0,1 1 8 0 0,-3 1-80 0 0,-3 3 0 0 0,-3 0 0 0 0,-3 3-88 0 0,3 0 64 0 0,3 2 0 0 0,2 0-64 0 0,0 0 72 0 0,-1 0-72 0 0,-2-2 0 0 0,0 0 64 0 0,-2-1-64 0 0,0-2 0 0 0,0-1 0 0 0,4-2 64 0 0,0-2-64 0 0,0-1 64 0 0,-2 0-64 0 0,-2-1 64 0 0,2-1 64 0 0,4-1 120 0 0,0 0-128 0 0,-1 1-40 0 0,-2 2-8 0 0,-2 1 0 0 0,-1 2 0 0 0,-3 1-72 0 0,0 0 0 0 0,-2 3 0 0 0,-1 0 0 0 0,0 1 0 0 0,-2 1 64 0 0,0 0-64 0 0,-1 1 0 0 0,-1 0 0 0 0,3 1 64 0 0,-1 0-64 0 0,1 1 0 0 0,-2 0 0 0 0,0-1 0 0 0,-1 0 0 0 0,0 0 0 0 0,1 0 0 0 0,0 1 0 0 0,1 1 0 0 0,0 0 0 0 0,0-1 0 0 0,0 1 0 0 0,-1-1 0 0 0,3 0 0 0 0,0 1 0 0 0,-1-1 0 0 0,2-1 0 0 0,0 0 0 0 0,0-2 0 0 0,-2-1 0 0 0,0-1 0 0 0,-1 0 0 0 0,-1-2 64 0 0,0 1-64 0 0,1-1 64 0 0,3 0 8 0 0,1 0-72 0 0,-1-1 80 0 0,1 1-80 0 0,-2 0 72 0 0,-1 1-72 0 0,-1 0 64 0 0,-1 0-64 0 0,-1 0 64 0 0,0 1-64 0 0,0-1 0 0 0,0 0 64 0 0,1 1-64 0 0,-1-1 0 0 0,1-1 0 0 0,1 0 64 0 0,0 0-64 0 0,3 0 0 0 0,2-1 64 0 0,0 0-64 0 0,-1 1 0 0 0,-1 1 0 0 0,1 0 0 0 0,2 1 0 0 0,0 1 0 0 0,-2 0 0 0 0,0 1 0 0 0,2 0 0 0 0,0 0 64 0 0,2-1-64 0 0,-1 0 0 0 0,-2-1 0 0 0,-2 1 0 0 0,-3 1 0 0 0,-2 0 0 0 0,1 2 0 0 0,3 3 0 0 0,1 0 0 0 0,-1 1 0 0 0,-2 0 0 0 0,0 0 0 0 0,-2 0 0 0 0,-1 0 0 0 0,1 0 0 0 0,-2-1 0 0 0,3-1 0 0 0,1 0 0 0 0,0-2 0 0 0,0-2 0 0 0,-1 0 64 0 0,0-2-64 0 0,1-1 64 0 0,3-2 64 0 0,4-1 104 0 0,3-3-8 0 0,1-1 0 0 0,-1-1-112 0 0,-4 0 40 0 0,-1 1 168 0 0,-3 1-160 0 0,-3 1-48 0 0,0 2 96 0 0,0 1-104 0 0,-2 1-104 0 0,1 2 64 0 0,1 1-64 0 0,1 1 0 0 0,-2 0 0 0 0,2 3-88 0 0,0 1-40 0 0,0 2 0 0 0,-1 6-10608 0 0,-2-1 3193 0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8:17.432"/>
    </inkml:context>
    <inkml:brush xml:id="br0">
      <inkml:brushProperty name="width" value="0.1" units="cm"/>
      <inkml:brushProperty name="height" value="0.1" units="cm"/>
      <inkml:brushProperty name="color" value="#E71224"/>
    </inkml:brush>
  </inkml:definitions>
  <inkml:trace contextRef="#ctx0" brushRef="#br0">1 158 455 0 0,'18'-22'0'0'0,"-4"9"0"0"0,-2 1 0 0 0,-2 2 0 0 0,0 4 272 0 0,-1 2 16 0 0,5 0 0 0 0,10-6 0 0 0,16-4-216 0 0,16-2-72 0 0,14-2 0 0 0,6 2 72 0 0,-1 4-72 0 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8:26.404"/>
    </inkml:context>
    <inkml:brush xml:id="br0">
      <inkml:brushProperty name="width" value="0.1" units="cm"/>
      <inkml:brushProperty name="height" value="0.1" units="cm"/>
      <inkml:brushProperty name="color" value="#E71224"/>
    </inkml:brush>
  </inkml:definitions>
  <inkml:trace contextRef="#ctx0" brushRef="#br0">31 249 1839 0 0,'-7'-23'351'0'0,"1"0"-1"0"0,0-1 0 0 0,-1-26 1 0 0,6 44-305 0 0,0-4 17 0 0,0-1 0 0 0,0 0-1 0 0,1 1 1 0 0,0-1 0 0 0,2-15-1 0 0,-1 24-61 0 0,-1 0 0 0 0,1 0 0 0 0,0-1 0 0 0,-1 1-1 0 0,1 0 1 0 0,0 0 0 0 0,0 0 0 0 0,0 0 0 0 0,0 0-1 0 0,1 1 1 0 0,-1-1 0 0 0,1 0 0 0 0,-1 0 0 0 0,1 1-1 0 0,-1-1 1 0 0,1 1 0 0 0,0 0 0 0 0,0-1 0 0 0,-1 1 0 0 0,1 0-1 0 0,0 0 1 0 0,0 0 0 0 0,0 0 0 0 0,1 0 0 0 0,-1 1-1 0 0,0-1 1 0 0,0 1 0 0 0,0-1 0 0 0,0 1 0 0 0,1 0-1 0 0,-1 0 1 0 0,4 0 0 0 0,32 3-429 0 0,-16 1-763 0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8:27.850"/>
    </inkml:context>
    <inkml:brush xml:id="br0">
      <inkml:brushProperty name="width" value="0.1" units="cm"/>
      <inkml:brushProperty name="height" value="0.1" units="cm"/>
      <inkml:brushProperty name="color" value="#E71224"/>
    </inkml:brush>
  </inkml:definitions>
  <inkml:trace contextRef="#ctx0" brushRef="#br0">13 13 1375 0 0,'-4'-8'128'0'0,"2"4"-128"0"0,0 4 0 0 0,0 2 0 0 0,0 0 464 0 0,2 0-216 0 0,0 4 0 0 0,2 10-248 0 0,0 2 0 0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8:40.035"/>
    </inkml:context>
    <inkml:brush xml:id="br0">
      <inkml:brushProperty name="width" value="0.1" units="cm"/>
      <inkml:brushProperty name="height" value="0.1" units="cm"/>
      <inkml:brushProperty name="color" value="#E71224"/>
    </inkml:brush>
  </inkml:definitions>
  <inkml:trace contextRef="#ctx0" brushRef="#br0">0 88 223 0 0,'0'-14'0'0'0,"0"4"0"0"0,2 8 0 0 0,-2 0 0 0 0,2 2 0 0 0,0-4 0 0 0,2-2 0 0 0,0-6 0 0 0,4-2 0 0 0,2 4 88 0 0,2 0-88 0 0,2 6 80 0 0,-2 4-80 0 0,0 2 0 0 0,6 4 0 0 0,-2 2 64 0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8:43.666"/>
    </inkml:context>
    <inkml:brush xml:id="br0">
      <inkml:brushProperty name="width" value="0.1" units="cm"/>
      <inkml:brushProperty name="height" value="0.1" units="cm"/>
      <inkml:brushProperty name="color" value="#E71224"/>
    </inkml:brush>
  </inkml:definitions>
  <inkml:trace contextRef="#ctx0" brushRef="#br0">33 8 1007 0 0,'0'0'2'0'0,"1"0"0"0"0,-1 0 0 0 0,0 0 0 0 0,0 0 0 0 0,1 0 0 0 0,-1 0 0 0 0,0 0 0 0 0,0 1 0 0 0,0-1 0 0 0,1 0 0 0 0,-1 0 0 0 0,0 0 0 0 0,0 0-1 0 0,0 0 1 0 0,1 1 0 0 0,-1-1 0 0 0,0 0 0 0 0,0 0 0 0 0,0 0 0 0 0,0 0 0 0 0,1 1 0 0 0,-1-1 0 0 0,0 0 0 0 0,0 0 0 0 0,0 1 0 0 0,0-1 0 0 0,0 0-1 0 0,0 0 1 0 0,0 0 0 0 0,0 1 0 0 0,0-1 0 0 0,0 0 0 0 0,0 0 0 0 0,0 1 0 0 0,0-1 0 0 0,0 0 0 0 0,0 0 0 0 0,0 1 0 0 0,0-1 0 0 0,0 0 0 0 0,0 0-1 0 0,0 1 1 0 0,0-1 0 0 0,0 0 0 0 0,0 0 0 0 0,0 0 0 0 0,-1 1 0 0 0,1-1 0 0 0,0 0 0 0 0,0 0 0 0 0,0 0 0 0 0,-1 1 0 0 0,-2 5-5 0 0,2-4 9 0 0,1 0-1 0 0,-1-1 0 0 0,0 1 0 0 0,0-1 0 0 0,0 1 0 0 0,0-1 0 0 0,0 1 0 0 0,0-1 0 0 0,-1 0 0 0 0,1 1 0 0 0,0-1 0 0 0,-3 2 0 0 0,4-3-6 0 0,-1 0 1 0 0,1 0 0 0 0,0 0-1 0 0,-1 0 1 0 0,1 1 0 0 0,0-1-1 0 0,-1 0 1 0 0,1 0 0 0 0,0 0-1 0 0,-1 0 1 0 0,1 0 0 0 0,-1 0-1 0 0,1 0 1 0 0,0 0-1 0 0,-1 0 1 0 0,1 0 0 0 0,0 0-1 0 0,-1 0 1 0 0,1 0 0 0 0,0-1-1 0 0,-1 1 1 0 0,1 0 0 0 0,0 0-1 0 0,-1 0 1 0 0,0-1 0 0 0,1 0 0 0 0,-1 1 1 0 0,1-1-1 0 0,-1 0 0 0 0,1 0 0 0 0,-1 1 1 0 0,1-1-1 0 0,-1 0 0 0 0,1 0 0 0 0,0 0 1 0 0,-1 1-1 0 0,1-1 0 0 0,0 0 0 0 0,0-1 0 0 0,-1-1 0 0 0,1 0 0 0 0,0 0 0 0 0,0 1 0 0 0,0-1 0 0 0,0 0 0 0 0,1 1 0 0 0,0-5 0 0 0,1 1 0 0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8:44.612"/>
    </inkml:context>
    <inkml:brush xml:id="br0">
      <inkml:brushProperty name="width" value="0.1" units="cm"/>
      <inkml:brushProperty name="height" value="0.1" units="cm"/>
      <inkml:brushProperty name="color" value="#E71224"/>
    </inkml:brush>
  </inkml:definitions>
  <inkml:trace contextRef="#ctx0" brushRef="#br0">1 25 1375 0 0,'30'-12'128'0'0,"-6"4"-128"0"0,-15 4 0 0 0,-3 6 0 0 0,-4 2 344 0 0,6-2 40 0 0,6-2 16 0 0,12 0 0 0 0,8 2-704 0 0,-2 0-144 0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8:45.759"/>
    </inkml:context>
    <inkml:brush xml:id="br0">
      <inkml:brushProperty name="width" value="0.1" units="cm"/>
      <inkml:brushProperty name="height" value="0.1" units="cm"/>
      <inkml:brushProperty name="color" value="#E71224"/>
    </inkml:brush>
  </inkml:definitions>
  <inkml:trace contextRef="#ctx0" brushRef="#br0">1 42 1839 0 0,'0'-10'160'0'0,"0"3"-160"0"0,2 1 0 0 0,0 4 0 0 0,2 2 0 0 0,0-2 0 0 0,4-4 0 0 0,4-2 0 0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08:47.942"/>
    </inkml:context>
    <inkml:brush xml:id="br0">
      <inkml:brushProperty name="width" value="0.1" units="cm"/>
      <inkml:brushProperty name="height" value="0.1" units="cm"/>
      <inkml:brushProperty name="color" value="#E71224"/>
    </inkml:brush>
  </inkml:definitions>
  <inkml:trace contextRef="#ctx0" brushRef="#br0">1 14 455 0 0,'8'-6'0'0'0,"-4"0"0"0"0,0 4 0 0 0,-2 2 0 0 0,0 2 88 0 0,2 0-24 0 0,4-2-64 0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11:14.346"/>
    </inkml:context>
    <inkml:brush xml:id="br0">
      <inkml:brushProperty name="width" value="0.1" units="cm"/>
      <inkml:brushProperty name="height" value="0.1" units="cm"/>
      <inkml:brushProperty name="color" value="#E71224"/>
    </inkml:brush>
  </inkml:definitions>
  <inkml:trace contextRef="#ctx0" brushRef="#br0">359 120 8263 0 0,'-9'2'122'0'0,"0"1"0"0"0,1 0 0 0 0,0 1-1 0 0,-1-1 1 0 0,1 2 0 0 0,0-1 0 0 0,1 1 0 0 0,-1 0-1 0 0,1 1 1 0 0,0 0 0 0 0,1 0 0 0 0,-1 0-1 0 0,1 1 1 0 0,0 0 0 0 0,1 0 0 0 0,0 1 0 0 0,-8 14-1 0 0,12-21-102 0 0,-48 101 996 0 0,42-86-895 0 0,1 1 0 0 0,1 0 0 0 0,0 0 1 0 0,-2 26-1 0 0,6-39-107 0 0,1 0 0 0 0,0 0 0 0 0,0 0 0 0 0,0 0 0 0 0,1 0 1 0 0,0 0-1 0 0,0 0 0 0 0,0 0 0 0 0,0 0 0 0 0,0 0 0 0 0,1 0 0 0 0,-1 0 0 0 0,5 6 0 0 0,-5-8-2 0 0,0-1-1 0 0,0 0 0 0 0,0 0 0 0 0,1 1 0 0 0,-1-1 0 0 0,0 0 1 0 0,1 0-1 0 0,-1 0 0 0 0,0 0 0 0 0,1 0 0 0 0,-1 0 0 0 0,1-1 0 0 0,-1 1 1 0 0,1 0-1 0 0,0-1 0 0 0,-1 0 0 0 0,1 1 0 0 0,0-1 0 0 0,-1 0 1 0 0,1 1-1 0 0,0-1 0 0 0,0 0 0 0 0,-1 0 0 0 0,1-1 0 0 0,0 1 1 0 0,-1 0-1 0 0,1 0 0 0 0,0-1 0 0 0,-1 1 0 0 0,1-1 0 0 0,-1 0 1 0 0,1 1-1 0 0,0-1 0 0 0,-1 0 0 0 0,2-1 0 0 0,0 0 27 0 0,-1 0-1 0 0,1 0 1 0 0,-1 0-1 0 0,1 0 0 0 0,-1-1 1 0 0,0 1-1 0 0,0-1 1 0 0,0 0-1 0 0,-1 1 0 0 0,1-1 1 0 0,0 0-1 0 0,-1 0 1 0 0,0 0-1 0 0,0 0 1 0 0,1-4-1 0 0,2-8 217 0 0,4-29 0 0 0,-7 32-182 0 0,4-23 29 0 0,-2-1-1 0 0,-1 1 1 0 0,-2-1-1 0 0,-1 1 0 0 0,-2-1 1 0 0,-15-66-1 0 0,17 95-77 0 0,-1 1-1 0 0,-1 1 1 0 0,1-1-1 0 0,-1 0 0 0 0,0 1 1 0 0,0-1-1 0 0,-1 1 1 0 0,1 0-1 0 0,-8-8 0 0 0,9 12 5 0 0,1-1-1 0 0,-1 0 1 0 0,0 1 0 0 0,0-1-1 0 0,0 1 1 0 0,0-1-1 0 0,0 1 1 0 0,-1 0-1 0 0,1 0 1 0 0,0 0-1 0 0,-1 0 1 0 0,1 0-1 0 0,0 1 1 0 0,-1-1 0 0 0,1 1-1 0 0,-1-1 1 0 0,1 1-1 0 0,-1 0 1 0 0,1 0-1 0 0,-1 0 1 0 0,1 0-1 0 0,-1 1 1 0 0,1-1-1 0 0,-1 1 1 0 0,1-1 0 0 0,0 1-1 0 0,-3 1 1 0 0,0 1 25 0 0,0 0 1 0 0,0 0-1 0 0,1 0 1 0 0,-1 0 0 0 0,1 1-1 0 0,0 0 1 0 0,0 0-1 0 0,0 0 1 0 0,0 0-1 0 0,1 1 1 0 0,0 0 0 0 0,0-1-1 0 0,-4 10 1 0 0,-2 6 3 0 0,1 0 1 0 0,-6 24-1 0 0,13-42-49 0 0,-10 33 96 0 0,2 0-1 0 0,1 0 0 0 0,2 1 1 0 0,1 0-1 0 0,0 59 0 0 0,6-90-64 0 0,0 0-1 0 0,-1-1 1 0 0,2 1 0 0 0,-1 0-1 0 0,0-1 1 0 0,1 1 0 0 0,0-1-1 0 0,0 1 1 0 0,0-1-1 0 0,1 0 1 0 0,-1 0 0 0 0,1 0-1 0 0,0 0 1 0 0,0-1 0 0 0,5 6-1 0 0,-6-8-11 0 0,0 1 0 0 0,0-1 1 0 0,0 1-1 0 0,0-1 0 0 0,0 1 0 0 0,0-1 0 0 0,0 0 0 0 0,1 0 1 0 0,-1 0-1 0 0,0 0 0 0 0,1-1 0 0 0,-1 1 0 0 0,0-1 0 0 0,1 1 0 0 0,-1-1 1 0 0,1 0-1 0 0,-1 0 0 0 0,1 0 0 0 0,-1 0 0 0 0,1 0 0 0 0,-1-1 0 0 0,1 1 1 0 0,-1-1-1 0 0,0 1 0 0 0,1-1 0 0 0,-1 0 0 0 0,0 0 0 0 0,1 0 0 0 0,-1 0 1 0 0,0-1-1 0 0,3-1 0 0 0,1-2 4 0 0,0 0 1 0 0,-1-1-1 0 0,0 1 0 0 0,0-1 1 0 0,0 0-1 0 0,-1-1 0 0 0,0 1 1 0 0,0-1-1 0 0,-1 0 1 0 0,6-12-1 0 0,-6 9-11 0 0,0 0 1 0 0,0 0-1 0 0,0 0 0 0 0,-2 0 0 0 0,1-1 1 0 0,-1 1-1 0 0,-1-14 0 0 0,0 20-14 0 0,0 1 1 0 0,-1-1-1 0 0,0 1 0 0 0,0-1 0 0 0,0 1 0 0 0,0 0 0 0 0,0-1 1 0 0,-1 1-1 0 0,0 0 0 0 0,1 0 0 0 0,-1 0 0 0 0,0 0 1 0 0,-1 0-1 0 0,1 1 0 0 0,0-1 0 0 0,-1 1 0 0 0,1-1 0 0 0,-1 1 1 0 0,0 0-1 0 0,0 0 0 0 0,0 0 0 0 0,0 0 0 0 0,0 1 1 0 0,0-1-1 0 0,-1 1 0 0 0,1 0 0 0 0,0-1 0 0 0,-1 2 0 0 0,1-1 1 0 0,-1 0-1 0 0,1 1 0 0 0,-1 0 0 0 0,1-1 0 0 0,-1 1 1 0 0,1 1-1 0 0,-1-1 0 0 0,1 0 0 0 0,-1 1 0 0 0,1 0 0 0 0,-1 0 1 0 0,1 0-1 0 0,0 0 0 0 0,-1 0 0 0 0,1 1 0 0 0,0 0 0 0 0,0-1 1 0 0,0 1-1 0 0,0 0 0 0 0,0 1 0 0 0,1-1 0 0 0,-4 3 1 0 0,2 1 21 0 0,-1 0 0 0 0,1 1 0 0 0,0-1 0 0 0,1 1 0 0 0,0 0 0 0 0,0 0 0 0 0,0 0 1 0 0,-2 12-1 0 0,-9 62 349 0 0,11-38-177 0 0,2 0-1 0 0,5 51 0 0 0,9 12 14 0 0,-10-91-197 0 0,1 1 1 0 0,0-1-1 0 0,1 0 0 0 0,12 23 1 0 0,-15-34-9 0 0,0-1 0 0 0,0 0 1 0 0,0 1-1 0 0,0-1 0 0 0,1 0 1 0 0,-1-1-1 0 0,1 1 0 0 0,0 0 1 0 0,0-1-1 0 0,0 1 0 0 0,0-1 1 0 0,0 0-1 0 0,0 0 0 0 0,1 0 1 0 0,-1-1-1 0 0,5 2 0 0 0,-6-2 2 0 0,0-1 0 0 0,0 1 0 0 0,1-1-1 0 0,-1 0 1 0 0,0 0 0 0 0,0 0 0 0 0,1 0 0 0 0,-1 0-1 0 0,0-1 1 0 0,0 1 0 0 0,0-1 0 0 0,1 1 0 0 0,-1-1-1 0 0,0 0 1 0 0,0 0 0 0 0,0 0 0 0 0,0 0-1 0 0,0 0 1 0 0,0 0 0 0 0,0-1 0 0 0,-1 1 0 0 0,1-1-1 0 0,0 1 1 0 0,-1-1 0 0 0,1 0 0 0 0,-1 1 0 0 0,0-1-1 0 0,2-3 1 0 0,2-2 26 0 0,-1-1 0 0 0,0 0 0 0 0,0 0 0 0 0,-1-1 0 0 0,0 1 0 0 0,3-18 0 0 0,5-54 95 0 0,-11 78-125 0 0,1-25 31 0 0,-1-1 0 0 0,-1 1 0 0 0,-2 0 0 0 0,-1 0 0 0 0,-8-34 1 0 0,10 53-30 0 0,0 1 1 0 0,0-1 0 0 0,-1 0 0 0 0,1 0-1 0 0,-2 1 1 0 0,1 0 0 0 0,-1-1 0 0 0,0 1 0 0 0,-1 1-1 0 0,-8-12 1 0 0,13 18-7 0 0,-1-1 0 0 0,1 1 0 0 0,-1-1 0 0 0,1 1 0 0 0,-1-1 0 0 0,1 1 0 0 0,-1 0 0 0 0,1-1 0 0 0,-1 1 0 0 0,1 0 0 0 0,-1-1 0 0 0,1 1 0 0 0,-1 0 0 0 0,0-1 0 0 0,1 1 0 0 0,-1 0 0 0 0,0 0 0 0 0,1 0 0 0 0,-1 0 0 0 0,0 0 0 0 0,1 0 0 0 0,-1 0 0 0 0,0 0 0 0 0,1 0 0 0 0,-1 0 0 0 0,0 0 0 0 0,1 0 0 0 0,-1 0 0 0 0,1 0 0 0 0,-1 1 0 0 0,0-1 0 0 0,1 0 0 0 0,-1 0 0 0 0,1 1 0 0 0,-1-1 0 0 0,0 1 0 0 0,1-1 0 0 0,-1 0 0 0 0,1 1 0 0 0,-1-1 0 0 0,1 1 0 0 0,0-1 0 0 0,-1 1 0 0 0,1-1 0 0 0,-1 1 0 0 0,1-1 0 0 0,0 1 0 0 0,0 0 0 0 0,-1-1 0 0 0,1 1 0 0 0,0-1 0 0 0,0 1 0 0 0,-1 0 0 0 0,0 4 0 0 0,0 0 0 0 0,-1-1 0 0 0,1 1 0 0 0,1 0 0 0 0,-1 9 0 0 0,1 5-25 0 0,3 124-123 0 0,-1-119 135 0 0,2 0 0 0 0,0 0 1 0 0,13 42-1 0 0,-14-59 13 0 0,-1 0 0 0 0,1-1 0 0 0,1 1 0 0 0,-1-1 0 0 0,1 1 0 0 0,1-1 0 0 0,-1 0 0 0 0,11 10 0 0 0,-13-14 0 0 0,0 0 0 0 0,1 0 0 0 0,-1 0 0 0 0,1 0 0 0 0,-1-1 0 0 0,1 1 0 0 0,0-1 0 0 0,-1 1 0 0 0,1-1 0 0 0,0 0 0 0 0,0 0 0 0 0,0-1 0 0 0,0 1 0 0 0,0 0 0 0 0,0-1 0 0 0,0 0 0 0 0,1 0 0 0 0,-1 0 0 0 0,0 0 0 0 0,0 0 0 0 0,0 0 0 0 0,0-1 0 0 0,5-1 0 0 0,-1-1 13 0 0,1-1-1 0 0,-1 0 1 0 0,0 0 0 0 0,0 0-1 0 0,0-1 1 0 0,0 0-1 0 0,-1-1 1 0 0,0 1-1 0 0,0-1 1 0 0,0 0 0 0 0,-1-1-1 0 0,0 0 1 0 0,0 1-1 0 0,-1-1 1 0 0,5-10 0 0 0,-3 6 7 0 0,-1 0 0 0 0,-1 0 1 0 0,1-1-1 0 0,-2 0 1 0 0,0 0-1 0 0,0 0 0 0 0,-1 0 1 0 0,-1-1-1 0 0,1-20 1 0 0,-3 26-11 0 0,0-1 0 0 0,0 0 0 0 0,-1 0 1 0 0,0 0-1 0 0,0 1 0 0 0,-1-1 1 0 0,0 1-1 0 0,0-1 0 0 0,0 1 1 0 0,-6-8-1 0 0,6 12-6 0 0,1 0 0 0 0,0 0 1 0 0,0 0-1 0 0,-1 0 0 0 0,0 0 0 0 0,0 0 0 0 0,0 1 1 0 0,0-1-1 0 0,0 1 0 0 0,0 0 0 0 0,0 0 1 0 0,-1 0-1 0 0,1 0 0 0 0,-1 1 0 0 0,0-1 1 0 0,1 1-1 0 0,-1 0 0 0 0,0 0 0 0 0,0 0 0 0 0,0 1 1 0 0,1-1-1 0 0,-8 1 0 0 0,8 0-4 0 0,1 1 0 0 0,-1 0 0 0 0,0 0 0 0 0,1 0 0 0 0,-1 0 0 0 0,0 0 0 0 0,1 1 0 0 0,0-1 0 0 0,-1 1 0 0 0,1-1 0 0 0,0 1 0 0 0,0 0 0 0 0,-3 2 0 0 0,-1 3 0 0 0,-1 0 0 0 0,-8 13 0 0 0,8-9 0 0 0,1-1 0 0 0,1 1 0 0 0,0 0 0 0 0,0 1 0 0 0,1-1 0 0 0,1 1 0 0 0,-4 19 0 0 0,5-23 0 0 0,1 1 0 0 0,0-1 0 0 0,1 0 0 0 0,0 0 0 0 0,0 1 0 0 0,1-1 0 0 0,0 0 0 0 0,0 1 0 0 0,1-1 0 0 0,0 0 0 0 0,1 0 0 0 0,3 7 0 0 0,-6-13 1 0 0,1 0-1 0 0,0-1 1 0 0,0 1-1 0 0,0-1 1 0 0,0 1-1 0 0,0-1 1 0 0,0 1-1 0 0,0-1 1 0 0,1 0 0 0 0,-1 0-1 0 0,0 1 1 0 0,1-1-1 0 0,-1 0 1 0 0,1 0-1 0 0,-1 0 1 0 0,1-1-1 0 0,0 1 1 0 0,-1 0-1 0 0,1 0 1 0 0,1 0-1 0 0,0-1 2 0 0,-1 0 0 0 0,1 0 0 0 0,-1 0-1 0 0,1 0 1 0 0,-1-1 0 0 0,0 1 0 0 0,1-1 0 0 0,-1 1-1 0 0,1-1 1 0 0,-1 0 0 0 0,0 0 0 0 0,0 0-1 0 0,3-1 1 0 0,5-4 5 0 0,-1-1 1 0 0,0 0-1 0 0,0 0 0 0 0,15-17 0 0 0,-11 10 18 0 0,-2 0-1 0 0,0-1 0 0 0,-1 0 1 0 0,0 0-1 0 0,-1-2 0 0 0,10-24 1 0 0,29-108 95 0 0,-40 117-88 0 0,8-56 0 0 0,-14 74-18 0 0,-1-1 0 0 0,-1 0 0 0 0,-1 0 0 0 0,0 0 0 0 0,0 0 0 0 0,-5-16 0 0 0,4 24 0 0 0,-1 0 0 0 0,1 1 0 0 0,-1-1-1 0 0,0 1 1 0 0,-1 0 0 0 0,1 0-1 0 0,-1 1 1 0 0,-10-11 0 0 0,12 14-8 0 0,1 0 0 0 0,-1 0 0 0 0,-1 0 0 0 0,1 1 0 0 0,0-1 0 0 0,0 1 0 0 0,-1 0 0 0 0,1-1 0 0 0,0 1 0 0 0,-1 0 0 0 0,-4-1-1 0 0,6 2-3 0 0,-1 0 0 0 0,0 0-1 0 0,0 0 1 0 0,1 0-1 0 0,-1 0 1 0 0,0 0 0 0 0,0 1-1 0 0,1-1 1 0 0,-1 0-1 0 0,0 1 1 0 0,1-1-1 0 0,-1 1 1 0 0,1 0 0 0 0,-1 0-1 0 0,0-1 1 0 0,1 1-1 0 0,0 0 1 0 0,-1 0 0 0 0,-1 2-1 0 0,1-1-15 0 0,0 1 0 0 0,0-1 0 0 0,0 1 0 0 0,0-1 0 0 0,0 1 1 0 0,1 0-1 0 0,-1 0 0 0 0,1-1 0 0 0,0 1 0 0 0,0 0 0 0 0,0 0 0 0 0,0 0 0 0 0,1 1 0 0 0,-1-1 0 0 0,1 0 0 0 0,0 5 0 0 0,-1 5-247 0 0,2 0 0 0 0,3 21 0 0 0,6 16-911 0 0,3 3-68 0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10:18.265"/>
    </inkml:context>
    <inkml:brush xml:id="br0">
      <inkml:brushProperty name="width" value="0.1" units="cm"/>
      <inkml:brushProperty name="height" value="0.1" units="cm"/>
      <inkml:brushProperty name="color" value="#E71224"/>
    </inkml:brush>
  </inkml:definitions>
  <inkml:trace contextRef="#ctx0" brushRef="#br0">1 5 919 0 0,'0'0'80'0'0,"2"0"-80"0"0,0 0 0 0 0,0 0 0 0 0,0 0 776 0 0,0-2-344 0 0,2 0 72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40:01.517"/>
    </inkml:context>
    <inkml:brush xml:id="br0">
      <inkml:brushProperty name="width" value="0.35" units="cm"/>
      <inkml:brushProperty name="height" value="2.1" units="cm"/>
      <inkml:brushProperty name="color" value="#66CC00"/>
      <inkml:brushProperty name="inkEffects" value="pencil"/>
    </inkml:brush>
  </inkml:definitions>
  <inkml:trace contextRef="#ctx0" brushRef="#br0">1 58 3967 252068 52268,'1'-1'176'0'0,"5"-3"40"0"0,3-3-216 0 0,2-1 0 0 0,-1 1 440 0 0,-1 1 40 0 0,0 2 16 0 0,5-1 352 0 0,7-1-216 0 0,4 1-320 0 0,0 2 56 0 0,1 2 400 0 0,-1 2-384 0 0,-2 2 72 0 0,-2 3 24 0 0,-3 1 0 0 0,-3 2 0 0 0,-1 2-56 0 0,-2 0-8 0 0,0 2 0 0 0,0-1 0 0 0,0 1-96 0 0,0-1-16 0 0,-1 0-8 0 0,2-2 0 0 0,0 0-56 0 0,2-2-16 0 0,1-1 0 0 0,0 0 0 0 0,3-2-72 0 0,3-1 104 0 0,2-1-128 0 0,0-1-64 0 0,2-1 32 0 0,0 0-96 0 0,-3-2 0 0 0,-2 1 0 0 0,-3 1 0 0 0,-3-1-6168 0 0,-3 0-3143 0 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10:19.629"/>
    </inkml:context>
    <inkml:brush xml:id="br0">
      <inkml:brushProperty name="width" value="0.1" units="cm"/>
      <inkml:brushProperty name="height" value="0.1" units="cm"/>
      <inkml:brushProperty name="color" value="#E71224"/>
    </inkml:brush>
  </inkml:definitions>
  <inkml:trace contextRef="#ctx0" brushRef="#br0">6959 116 5151 0 0,'0'0'392'0'0,"0"0"-272"0"0,-1 1 193 0 0,0 0-1 0 0,0 0 0 0 0,0 0 0 0 0,0 0 0 0 0,0 0 1 0 0,0 0-1 0 0,-1 0 0 0 0,1-1 0 0 0,0 1 0 0 0,0-1 1 0 0,-1 1-1 0 0,1-1 0 0 0,0 1 0 0 0,-3 0 0 0 0,-6 1 1141 0 0,7-1-1233 0 0,0 0 0 0 0,0 0 0 0 0,0 0 1 0 0,-1 0-1 0 0,1-1 0 0 0,0 0 0 0 0,-1 0 0 0 0,1 0 0 0 0,-5 0 0 0 0,3-1-25 0 0,1 1-1 0 0,-1 0 1 0 0,0 1 0 0 0,1-1 0 0 0,-1 1-1 0 0,-5 1 1 0 0,4-1 9 0 0,0 0-1 0 0,0 0 1 0 0,0 0-1 0 0,-11-1 1 0 0,-10 2 478 0 0,17-2-372 0 0,0 1 1 0 0,1-2-1 0 0,-13-1 0 0 0,-13 0 97 0 0,-58-8 377 0 0,-192 20 552 0 0,169-5-880 0 0,91-6-456 0 0,-41-7 0 0 0,-146-33 472 0 0,19 14-336 0 0,101 19-73 0 0,66 7-31 0 0,0-1 1 0 0,1-1-1 0 0,-43-11 0 0 0,34 4 35 0 0,1 1-1 0 0,-1 2 1 0 0,-1 2 0 0 0,1 0-1 0 0,-38 1 1 0 0,-2 4-47 0 0,-246 4 200 0 0,194-5 6 0 0,-10 0-212 0 0,-188 29-14 0 0,256-23 12 0 0,-117-6 0 0 0,61-3 81 0 0,-71 5-40 0 0,-268-3 97 0 0,290-2-150 0 0,-57 10 36 0 0,-2-1 0 0 0,-58-16 97 0 0,245 8-118 0 0,-163-1 117 0 0,53 2-132 0 0,45 1 0 0 0,43-1-9 0 0,-167-7-54 0 0,-95 6 135 0 0,-133 40 428 0 0,245 0 981 0 0,3 17-579 0 0,136-33-1558 0 0,51-14 601 0 0,-1-1 0 0 0,0-2 0 0 0,-48 3 0 0 0,63-8-1212 0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10:23.389"/>
    </inkml:context>
    <inkml:brush xml:id="br0">
      <inkml:brushProperty name="width" value="0.1" units="cm"/>
      <inkml:brushProperty name="height" value="0.1" units="cm"/>
      <inkml:brushProperty name="color" value="#E71224"/>
    </inkml:brush>
  </inkml:definitions>
  <inkml:trace contextRef="#ctx0" brushRef="#br0">6174 87 8751 0 0,'-3'-2'674'0'0,"-26"-18"-250"0"0,27 19-318 0 0,1 1 1 0 0,0-1 0 0 0,0 0 0 0 0,0 0 0 0 0,-1 1-1 0 0,1-1 1 0 0,0 1 0 0 0,-1-1 0 0 0,1 1 0 0 0,-1 0-1 0 0,1-1 1 0 0,0 1 0 0 0,-1 0 0 0 0,-2 0 0 0 0,0 0 239 0 0,-7-3 910 0 0,8 2-387 0 0,-23 0-424 0 0,6 0-445 0 0,2-4 0 0 0,4-7 0 0 0,12 10 171 0 0,-1-1 0 0 0,1 1-1 0 0,-1 0 1 0 0,0-1 0 0 0,0 1-1 0 0,1 0 1 0 0,-1 0 0 0 0,-1 1-1 0 0,1-1 1 0 0,0 1 0 0 0,0 0-1 0 0,-1-1 1 0 0,1 1 0 0 0,0 1-1 0 0,-1-1 1 0 0,1 0 0 0 0,-1 1-1 0 0,-5 0 1 0 0,-8-2 172 0 0,-6-1 244 0 0,1 2 0 0 0,-1 1 0 0 0,0 1 0 0 0,-40 6 0 0 0,-95 28 313 0 0,88-18-715 0 0,-13 5-137 0 0,-43 8 31 0 0,-143 6 180 0 0,-45-33 84 0 0,175-4-174 0 0,40 5-142 0 0,1 5-1 0 0,-101 22 1 0 0,141-23 64 0 0,-83 2 0 0 0,-61-12 252 0 0,-1 1-143 0 0,-18 7-72 0 0,53 1 68 0 0,-127 9-483 0 0,99 8 4018 0 0,98-8-4265 0 0,-166 5 0 0 0,159-19 1446 0 0,-159 22-1 0 0,204-14-1017 0 0,-114 15-908 0 0,119-19 654 0 0,-67-3 0 0 0,15-10 415 0 0,-115-24 0 0 0,-77-7-205 0 0,23 12-467 0 0,-53-2 1046 0 0,23 34-2557 0 0,239-4 196 0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10:27.853"/>
    </inkml:context>
    <inkml:brush xml:id="br0">
      <inkml:brushProperty name="width" value="0.1" units="cm"/>
      <inkml:brushProperty name="height" value="0.1" units="cm"/>
      <inkml:brushProperty name="color" value="#E71224"/>
    </inkml:brush>
  </inkml:definitions>
  <inkml:trace contextRef="#ctx0" brushRef="#br0">1946 301 8287 0 0,'-7'0'662'0'0,"6"0"-597"0"0,-1 1 1 0 0,0-1 0 0 0,1 0-1 0 0,-1 0 1 0 0,0 0-1 0 0,1 0 1 0 0,-1 0-1 0 0,1-1 1 0 0,-1 1-1 0 0,0 0 1 0 0,1-1-1 0 0,-1 1 1 0 0,-1-2-1 0 0,5-16 2271 0 0,-1 8-2466 0 0,1-1 1 0 0,0 1-1 0 0,1 0 1 0 0,0 0-1 0 0,6-12 1 0 0,26-49-290 0 0,-2 5-740 0 0,-31 62 1057 0 0,2-5-212 0 0,0 0-1 0 0,3-15 0 0 0,-7 24 328 0 0,0-1 0 0 0,0 1 0 0 0,0 0 0 0 0,0 0-1 0 0,0 0 1 0 0,0 0 0 0 0,0-1 0 0 0,0 1 0 0 0,0 0 0 0 0,0 0 0 0 0,0 0 0 0 0,0-1 0 0 0,0 1 0 0 0,0 0 0 0 0,-1 0 0 0 0,1 0 0 0 0,0 0 0 0 0,0-1 0 0 0,0 1 0 0 0,0 0 0 0 0,0 0 0 0 0,0 0 0 0 0,0 0 0 0 0,-1 0 0 0 0,1-1-1 0 0,0 1 1 0 0,0 0 0 0 0,0 0 0 0 0,0 0 0 0 0,0 0 0 0 0,-1 0 0 0 0,1 0 0 0 0,0 0 0 0 0,0 0 0 0 0,-1-1 0 0 0,-9 1 670 0 0,-10 3 866 0 0,20-3-1535 0 0,-18 5 1109 0 0,0 1 1 0 0,0 0 0 0 0,1 1 0 0 0,-21 11-1 0 0,34-15-1054 0 0,0-1 0 0 0,0-1 0 0 0,0 1 0 0 0,-1-1 1 0 0,1 1-1 0 0,0-1 0 0 0,-1 0 0 0 0,1-1 0 0 0,0 1 0 0 0,-1-1 0 0 0,-6 0 0 0 0,-1-1 115 0 0,0-1 0 0 0,-21-6 1 0 0,16 4 79 0 0,1 1-57 0 0,0 1 1 0 0,-1 1-1 0 0,1 0 1 0 0,0 1-1 0 0,-1 1 1 0 0,-16 3-1 0 0,8-1-2 0 0,-43-1 0 0 0,-39-3 930 0 0,-158 18 0 0 0,220-13-926 0 0,13-2-46 0 0,0-2 1 0 0,0-1-1 0 0,-43-7 1 0 0,-94-25 557 0 0,100 18-272 0 0,-91-9 0 0 0,62 19-92 0 0,-141 11 1 0 0,80-5-4166 0 0,119-3-4331 0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10:31.113"/>
    </inkml:context>
    <inkml:brush xml:id="br0">
      <inkml:brushProperty name="width" value="0.1" units="cm"/>
      <inkml:brushProperty name="height" value="0.1" units="cm"/>
      <inkml:brushProperty name="color" value="#E71224"/>
    </inkml:brush>
  </inkml:definitions>
  <inkml:trace contextRef="#ctx0" brushRef="#br0">2213 244 7831 0 0,'0'0'1135'0'0,"-5"0"-982"0"0,-15 3 6 0 0,15-2 220 0 0,4-4-181 0 0,-4-9-31 0 0,5 9-154 0 0,0 0 0 0 0,0-1-1 0 0,1 1 1 0 0,-1-1 0 0 0,1 1 0 0 0,0 0-1 0 0,0-1 1 0 0,0 1 0 0 0,0 0 0 0 0,1 0 0 0 0,1-3-1 0 0,23-37 863 0 0,-21 36-616 0 0,15-18 1019 0 0,-18 23-867 0 0,-1-5 193 0 0,-1 7-580 0 0,0 0-1 0 0,0-1 1 0 0,0 1 0 0 0,0 0 0 0 0,0 0-1 0 0,1-1 1 0 0,-1 1 0 0 0,0 0 0 0 0,0 0-1 0 0,0-1 1 0 0,0 1 0 0 0,0 0 0 0 0,0 0-1 0 0,-1-1 1 0 0,1 1 0 0 0,0 0 0 0 0,0 0-1 0 0,0 0 1 0 0,0-1 0 0 0,0 1 0 0 0,0 0-1 0 0,0 0 1 0 0,0-1 0 0 0,0 1 0 0 0,-1 0-1 0 0,1 0 1 0 0,0 0 0 0 0,0 0 0 0 0,0-1-1 0 0,0 1 1 0 0,-1 0 0 0 0,1 0 0 0 0,0 0-1 0 0,0 0 1 0 0,-1 0 0 0 0,1-1-1 0 0,0 1 1 0 0,0 0 0 0 0,0 0 0 0 0,-1 0-1 0 0,1 0 1 0 0,0 0 0 0 0,0 0 0 0 0,-1 0-1 0 0,1 0 1 0 0,0 0 0 0 0,-2-1 448 0 0,-3 2-281 0 0,-2 1-194 0 0,-9 2 501 0 0,0-1-1 0 0,-26 1 1 0 0,-3-4 414 0 0,-29-4 478 0 0,49 2-1162 0 0,-11-1 251 0 0,-66-14 0 0 0,60 4-320 0 0,-16-4-158 0 0,-4 7 271 0 0,-106-4 0 0 0,47 3 178 0 0,13 0-100 0 0,39 6 85 0 0,30 2-133 0 0,-57 2 0 0 0,-146 28 33 0 0,116-11-104 0 0,-159 4 836 0 0,194-14-707 0 0,-105 20 0 0 0,128-15-2374 0 0,0-4-3588 0 0,41-5-1990 0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2T00:10:34.392"/>
    </inkml:context>
    <inkml:brush xml:id="br0">
      <inkml:brushProperty name="width" value="0.1" units="cm"/>
      <inkml:brushProperty name="height" value="0.1" units="cm"/>
      <inkml:brushProperty name="color" value="#E71224"/>
    </inkml:brush>
  </inkml:definitions>
  <inkml:trace contextRef="#ctx0" brushRef="#br0">2317 303 11887 0 0,'-17'-1'719'0'0,"-32"2"-142"0"0,41 0-393 0 0,-2 0-57 0 0,1-1 0 0 0,-1 0 0 0 0,0 0 0 0 0,-14-3 0 0 0,20 2-149 0 0,1 0-1 0 0,0 0 1 0 0,0 0-1 0 0,0 0 1 0 0,0-1-1 0 0,0 1 1 0 0,0-1-1 0 0,0 0 1 0 0,1 0 0 0 0,-1 0-1 0 0,1 0 1 0 0,-1-1-1 0 0,1 1 1 0 0,0 0-1 0 0,0-1 1 0 0,0 0-1 0 0,-3-4 1 0 0,1 1 54 0 0,0 0 0 0 0,-1 0-1 0 0,0 1 1 0 0,0-1 0 0 0,0 1 0 0 0,-1 0 0 0 0,1 1 0 0 0,-1-1-1 0 0,0 1 1 0 0,-12-6 0 0 0,-4 0 909 0 0,-45-14 1 0 0,45 17-580 0 0,20 6-332 0 0,1 0 1 0 0,-1 1 0 0 0,1-1-1 0 0,-1 1 1 0 0,1-1-1 0 0,-1 1 1 0 0,1 0 0 0 0,-1 0-1 0 0,1 0 1 0 0,-1 0 0 0 0,-1 0-1 0 0,-17 0 289 0 0,-31-3 160 0 0,27 3-298 0 0,0 2 33 0 0,-14-2 104 0 0,30 0-265 0 0,-24 3 198 0 0,-9 2 37 0 0,-2-1-50 0 0,35-3-210 0 0,-26 1 106 0 0,-2-2-54 0 0,-4-3 0 0 0,-6-5 106 0 0,-15-7 713 0 0,-110-10 0 0 0,104 20-175 0 0,-20 5-337 0 0,-110-7 607 0 0,-355-43 2265 0 0,501 49-3160 0 0,-109-6-201 0 0,146 4-162 0 0,0 1 0 0 0,1-1-1 0 0,-1-1 1 0 0,1-1 0 0 0,-1 0-1 0 0,-14-8 1 0 0,1-2-8543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40:02.888"/>
    </inkml:context>
    <inkml:brush xml:id="br0">
      <inkml:brushProperty name="width" value="0.35" units="cm"/>
      <inkml:brushProperty name="height" value="2.1" units="cm"/>
      <inkml:brushProperty name="color" value="#66CC00"/>
      <inkml:brushProperty name="inkEffects" value="pencil"/>
    </inkml:brush>
  </inkml:definitions>
  <inkml:trace contextRef="#ctx0" brushRef="#br0">16 0 3223 249093 49201,'-1'1'136'0'0,"-1"2"40"0"0,-1 0-176 0 0,1 1 0 0 0,-1-1 0 0 0,1 0 440 0 0,0 1 48 0 0,1 0 16 0 0,2 3 424 0 0,0 1-512 0 0,1 0-8 0 0,1 1 0 0 0,2-2-32 0 0,2 0 360 0 0,3-3 32 0 0,2 0-360 0 0,1-3 0 0 0,0-1 0 0 0,0-1-88 0 0,1-1-8 0 0,-1 0-8 0 0,0 0 0 0 0,-1 0-88 0 0,2-1 168 0 0,3 0-32 0 0,1 1-208 0 0,0 1 0 0 0,4 1 104 0 0,-1 0-152 0 0,-1 2 0 0 0,1 1 64 0 0,2 3-96 0 0,0 0 32 0 0,-2 0-96 0 0,-2 0 72 0 0,-2-1-72 0 0,1 0 128 0 0,1 1 0 0 0,1-1-64 0 0,-2 0 24 0 0,-1-2 0 0 0,-1 0 0 0 0,2-1 160 0 0,2 0 96 0 0,0-1-168 0 0,-1-1-8 0 0,3 0 168 0 0,-1-1-168 0 0,-1-1-72 0 0,-2-1-8 0 0,-2 0-8 0 0,2-2 64 0 0,0 0-16 0 0,1-1-64 0 0,-3 2-64 0 0,-1 1 0 0 0,0 0 72 0 0,1 2-680 0 0,3 1-944 0 0,-1 0-12527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40:03.467"/>
    </inkml:context>
    <inkml:brush xml:id="br0">
      <inkml:brushProperty name="width" value="0.35" units="cm"/>
      <inkml:brushProperty name="height" value="2.1" units="cm"/>
      <inkml:brushProperty name="color" value="#66CC00"/>
      <inkml:brushProperty name="inkEffects" value="pencil"/>
    </inkml:brush>
  </inkml:definitions>
  <inkml:trace contextRef="#ctx0" brushRef="#br0">6 74 455 249320 50703,'-1'0'0'0'0,"0"1"0"0"0,0 1 0 0 0,0-1 0 0 0,0 1 0 0 0,0-1 864 0 0,1-1 136 0 0,1 1 24 0 0,0 0 712 0 0,1-1-488 0 0,2 0-632 0 0,2 0 32 0 0,3-1 664 0 0,3 0-248 0 0,0-1-712 0 0,2 0 0 0 0,-2 0-8 0 0,1 0-96 0 0,0 0 200 0 0,4-1-32 0 0,2 0-64 0 0,1-1-176 0 0,0 0-80 0 0,2-1 72 0 0,4-2-88 0 0,0 0-16 0 0,-1 0-64 0 0,-2 1 64 0 0,-1 0-64 0 0,-3 1 64 0 0,-1 1-64 0 0,1 0 128 0 0,-1 1-128 0 0,-1 1 96 0 0,-2 1-32 0 0,-2 2-64 0 0,-2 1 0 0 0,-1 0 0 0 0,-1 1 64 0 0,-2 0-64 0 0,0 1 0 0 0,0 0 0 0 0,-1 1 0 0 0,1 0 0 0 0,2 1 0 0 0,0 1 64 0 0,0 0-64 0 0,2 1-224 0 0,1 1-5144 0 0,-3-1-2647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40:04.798"/>
    </inkml:context>
    <inkml:brush xml:id="br0">
      <inkml:brushProperty name="width" value="0.35" units="cm"/>
      <inkml:brushProperty name="height" value="2.1" units="cm"/>
      <inkml:brushProperty name="color" value="#66CC00"/>
      <inkml:brushProperty name="inkEffects" value="pencil"/>
    </inkml:brush>
  </inkml:definitions>
  <inkml:trace contextRef="#ctx0" brushRef="#br0">21 35 3511 249805 49788,'-1'0'152'0'0,"-1"-2"40"0"0,-2-1-192 0 0,1 0 272 0 0,0 1 16 0 0,1-1 8 0 0,0 0 264 0 0,0-1-48 0 0,1 0-256 0 0,1 1 32 0 0,2-1 304 0 0,1 2-296 0 0,2 0 24 0 0,1 2 320 0 0,3 3-112 0 0,1 3-336 0 0,0 2-8 0 0,-1 1 0 0 0,0 0-24 0 0,1 4 144 0 0,2 1-24 0 0,0 1-160 0 0,0-1 0 0 0,-1-2 0 0 0,0-3 40 0 0,-1-1 16 0 0,0-3 0 0 0,0-2 0 0 0,0-1 24 0 0,0 0 8 0 0,1-2 0 0 0,1 0 192 0 0,3-2-16 0 0,1 0-192 0 0,0 0-32 0 0,-2-1-16 0 0,-1 1 0 0 0,1 0 112 0 0,2 1-48 0 0,4 0-104 0 0,0 1-32 0 0,0 1-72 0 0,-2 0 64 0 0,-1 0-64 0 0,-3 0 0 0 0,-1 1 0 0 0,-1 0 64 0 0,-1 0-64 0 0,3 0 0 0 0,4 0 0 0 0,0 0 0 0 0,1 0 0 0 0,-2-1 0 0 0,0 0 96 0 0,-1 0 8 0 0,-1-1 0 0 0,0 0 0 0 0,0 0 16 0 0,1 0 0 0 0,1 1 0 0 0,5 0 0 0 0,2 0-48 0 0,0 1-72 0 0,2 1 64 0 0,4 1 8 0 0,3 2-712 0 0,-2 1-168 0 0,-6-1-12703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40:06.186"/>
    </inkml:context>
    <inkml:brush xml:id="br0">
      <inkml:brushProperty name="width" value="0.35" units="cm"/>
      <inkml:brushProperty name="height" value="2.1" units="cm"/>
      <inkml:brushProperty name="color" value="#66CC00"/>
      <inkml:brushProperty name="inkEffects" value="pencil"/>
    </inkml:brush>
  </inkml:definitions>
  <inkml:trace contextRef="#ctx0" brushRef="#br0">0 48 3511 252069 51144,'2'-3'344'0'0,"0"-2"-344"0"0,1-1 0 0 0,-1 1 400 0 0,1 1 48 0 0,1 0 0 0 0,0 0 8 0 0,2 0-264 0 0,2 0 80 0 0,2 1-144 0 0,1 0-56 0 0,0 1-8 0 0,-1 1 32 0 0,-1 2 160 0 0,-1 0 328 0 0,-1 0 128 0 0,-2 2 184 0 0,-1 0-448 0 0,-1 0-16 0 0,-1 0 432 0 0,0-1-432 0 0,-1 0-104 0 0,1 0-16 0 0,-1 0-8 0 0,2 0 200 0 0,1 1-144 0 0,1 1-184 0 0,0 0-88 0 0,2 0 40 0 0,1 1-64 0 0,-1-1-64 0 0,0 1 0 0 0,0 0 0 0 0,1-1 0 0 0,0 1 64 0 0,3-1 0 0 0,0-1-64 0 0,0-1 64 0 0,1-2 72 0 0,3-2 112 0 0,2-1 32 0 0,1-1-120 0 0,-2 0 8 0 0,2 1 72 0 0,-2 0-240 0 0,-1 2 96 0 0,0 1-96 0 0,-1 2 64 0 0,1 1-64 0 0,0 1 0 0 0,-1 0 0 0 0,1 1 64 0 0,1 1-64 0 0,0 0 0 0 0,-1-2 0 0 0,0-1 0 0 0,-2-3 0 0 0,-1-1 64 0 0,-1-1-64 0 0,0-2 0 0 0,0 0 0 0 0,0-1 64 0 0,1 0-64 0 0,0 0 88 0 0,4-1 56 0 0,3 1-72 0 0,1 0 24 0 0,-1 2-96 0 0,-2 1 96 0 0,-2 1-96 0 0,0 1 0 0 0,-2 1 0 0 0,-1 1 0 0 0,1-1 0 0 0,2 2 0 0 0,3 0 0 0 0,0 0 0 0 0,0 0 0 0 0,2 0 0 0 0,-1 0 0 0 0,0-1 0 0 0,-1 0 0 0 0,2 0 0 0 0,0 0 0 0 0,2 0 0 0 0,-2 0 0 0 0,-2 0 0 0 0,0 0 0 0 0,-1-1 0 0 0,-1-1 0 0 0,0 0 0 0 0,0 0 0 0 0,2-2 112 0 0,1 0-16 0 0,0 0-8 0 0,5-1 96 0 0,1 1-80 0 0,0-1 0 0 0,-1 0 0 0 0,-1 0-104 0 0,-1-1 88 0 0,0 0-88 0 0,3-2 80 0 0,1-1-80 0 0,0-1 0 0 0,3-1 64 0 0,3 2 8 0 0,-2 2-72 0 0,-3 2 0 0 0,-3 3 0 0 0,-4 4-96 0 0,-2 1-4344 0 0,-3 4-864 0 0,-3-1-1543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40:08.355"/>
    </inkml:context>
    <inkml:brush xml:id="br0">
      <inkml:brushProperty name="width" value="0.35" units="cm"/>
      <inkml:brushProperty name="height" value="2.1" units="cm"/>
      <inkml:brushProperty name="color" value="#66CC00"/>
      <inkml:brushProperty name="inkEffects" value="pencil"/>
    </inkml:brush>
  </inkml:definitions>
  <inkml:trace contextRef="#ctx0" brushRef="#br0">13 48 2271 248714 52361,'0'0'96'0'0,"-1"-2"32"0"0,1 0-128 0 0,-1 1 0 0 0,0-1 0 0 0,1 0 224 0 0,-1 0 16 0 0,0-1 8 0 0,1 0 320 0 0,-1 0-240 0 0,0-1 8 0 0,0-1 0 0 0,0 1-64 0 0,1 0 240 0 0,0 0-256 0 0,0 1 40 0 0,0 1 312 0 0,-1 1-304 0 0,1 0 8 0 0,-1 3 312 0 0,1 0-312 0 0,-1 1 88 0 0,1 1 16 0 0,0-1 8 0 0,2 2 384 0 0,1 1-424 0 0,1-1-8 0 0,1 3 240 0 0,1 0-400 0 0,1 0-8 0 0,1-1 0 0 0,0 0-64 0 0,3-1 112 0 0,1-1-128 0 0,2-1-8 0 0,1 0-8 0 0,0-1 0 0 0,2-1 120 0 0,2-1-112 0 0,-2-1 0 0 0,1-1 0 0 0,-2 0 40 0 0,3-1 168 0 0,5 0 0 0 0,2 0-168 0 0,-1 0 0 0 0,6 1 120 0 0,3 0-176 0 0,-1 1 0 0 0,-1-1 0 0 0,0 1-104 0 0,-1 0 64 0 0,-2 0-64 0 0,4-1 64 0 0,5-1-64 0 0,5-1 64 0 0,-1 0-64 0 0,-3-1 0 0 0,-6 1 0 0 0,-4 1 72 0 0,-2 1-8 0 0,-1 2-64 0 0,2 2 0 0 0,0 3 0 0 0,-1 1 0 0 0,-3 2 64 0 0,1 4-896 0 0,-3 3-192 0 0,-4-1-13031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40:48.744"/>
    </inkml:context>
    <inkml:brush xml:id="br0">
      <inkml:brushProperty name="width" value="0.1" units="cm"/>
      <inkml:brushProperty name="height" value="0.1" units="cm"/>
      <inkml:brushProperty name="color" value="#FFFF00"/>
    </inkml:brush>
  </inkml:definitions>
  <inkml:trace contextRef="#ctx0" brushRef="#br0">331 326 1839 0 0,'3'-8'401'0'0,"0"-1"-1"0"0,1 0 0 0 0,1 1 0 0 0,-1 0 0 0 0,1 0 1 0 0,8-9-1 0 0,-10 16-242 0 0,-1 0 0 0 0,1 0 0 0 0,0 0 1 0 0,0 0-1 0 0,0 1 0 0 0,0-1 0 0 0,0 1 0 0 0,0 0 0 0 0,-1 0 1 0 0,1 0-1 0 0,0 0 0 0 0,0 0 0 0 0,6 2 0 0 0,-8-2-133 0 0,-1 0-1 0 0,1 0 0 0 0,0 1 0 0 0,0-1 0 0 0,-1 0 1 0 0,1 1-1 0 0,0-1 0 0 0,-1 0 0 0 0,1 1 1 0 0,-1-1-1 0 0,1 1 0 0 0,-1-1 0 0 0,1 1 0 0 0,-1-1 1 0 0,1 1-1 0 0,-1 0 0 0 0,1-1 0 0 0,-1 1 0 0 0,1 0 1 0 0,-1-1-1 0 0,0 1 0 0 0,0 0 0 0 0,1-1 0 0 0,-1 1 1 0 0,0 0-1 0 0,0 0 0 0 0,0-1 0 0 0,0 1 1 0 0,0 0-1 0 0,0 0 0 0 0,0-1 0 0 0,0 1 0 0 0,0 0 1 0 0,0 0-1 0 0,0-1 0 0 0,0 1 0 0 0,0 0 0 0 0,-1 0 1 0 0,1-1-1 0 0,0 1 0 0 0,-1 1 0 0 0,-1 3 175 0 0,-1 0-1 0 0,1 1 1 0 0,-1-1-1 0 0,-4 6 1 0 0,-16 19 334 0 0,0 0 0 0 0,-2-2 0 0 0,-1 0 0 0 0,-1-2 0 0 0,-32 24 0 0 0,46-41-197 0 0,1-1 0 0 0,-28 13-1 0 0,32-18-163 0 0,1 1 1 0 0,-1-2-1 0 0,0 1 0 0 0,1-1 0 0 0,-1-1 0 0 0,0 1 0 0 0,-10 0 0 0 0,15-2-154 0 0,1 0-1 0 0,0-1 0 0 0,-1 1 1 0 0,1 0-1 0 0,0-1 0 0 0,-1 1 1 0 0,1-1-1 0 0,0 0 0 0 0,0 0 1 0 0,0 0-1 0 0,-1 0 1 0 0,1 0-1 0 0,0 0 0 0 0,0 0 1 0 0,1-1-1 0 0,-1 1 0 0 0,0-1 1 0 0,0 1-1 0 0,1-1 0 0 0,-1 0 1 0 0,1 0-1 0 0,-1 0 0 0 0,1 0 1 0 0,0 0-1 0 0,0 0 1 0 0,0 0-1 0 0,0 0 0 0 0,0 0 1 0 0,0-1-1 0 0,0 1 0 0 0,1 0 1 0 0,-1 0-1 0 0,1-3 0 0 0,-2-8-10 0 0,1 0 0 0 0,1-1 0 0 0,0 1 0 0 0,3-21 0 0 0,-3 30 0 0 0,5-33-32 0 0,2 1 0 0 0,2 0-1 0 0,1 0 1 0 0,1 1 0 0 0,20-42-1 0 0,-27 70 20 0 0,0 0-1 0 0,0-1 1 0 0,0 1-1 0 0,7-7 1 0 0,-9 11 3 0 0,-1 1 1 0 0,1 0-1 0 0,0 0 0 0 0,0 1 1 0 0,0-1-1 0 0,1 0 0 0 0,-1 1 1 0 0,0-1-1 0 0,1 1 0 0 0,-1 0 1 0 0,1-1-1 0 0,-1 1 1 0 0,1 1-1 0 0,-1-1 0 0 0,6-1 1 0 0,-7 2-2 0 0,-1 0 1 0 0,1 0 0 0 0,0 0 0 0 0,0 0 0 0 0,-1 0-1 0 0,1 0 1 0 0,0 0 0 0 0,0 0 0 0 0,-1 0 0 0 0,1 1 0 0 0,0-1-1 0 0,0 0 1 0 0,-1 0 0 0 0,1 1 0 0 0,0-1 0 0 0,-1 0-1 0 0,1 1 1 0 0,0-1 0 0 0,-1 1 0 0 0,1-1 0 0 0,-1 1-1 0 0,1-1 1 0 0,0 1 0 0 0,0 0 0 0 0,-1 1-2 0 0,1-1 0 0 0,0 0 0 0 0,-1 1 0 0 0,1-1 0 0 0,-1 1 0 0 0,0-1 0 0 0,1 1 0 0 0,-1-1 0 0 0,0 1 0 0 0,0-1 0 0 0,0 3 0 0 0,0 3-14 0 0,-1 0 0 0 0,0 0 0 0 0,-1-1 0 0 0,-2 9 0 0 0,-9 19-25 0 0,-30 58 0 0 0,-1 1 393 0 0,33-65-205 0 0,-25 68 654 0 0,32-82-521 0 0,0 0 1 0 0,1 1-1 0 0,1-1 0 0 0,-1 28 0 0 0,3-42-261 0 0,-1 1 0 0 0,1 0-1 0 0,0-1 1 0 0,0 1 0 0 0,0 0-1 0 0,0-1 1 0 0,0 1 0 0 0,0 0-1 0 0,1-1 1 0 0,-1 1 0 0 0,0-1-1 0 0,0 1 1 0 0,0 0 0 0 0,1-1-1 0 0,-1 1 1 0 0,0-1 0 0 0,0 1-1 0 0,1 0 1 0 0,-1-1 0 0 0,1 1-1 0 0,-1-1 1 0 0,0 1-1 0 0,2 0 1 0 0,-2-1-7 0 0,1 0 1 0 0,0 0-1 0 0,-1 0 0 0 0,1 0 0 0 0,-1 0 1 0 0,1 0-1 0 0,0 0 0 0 0,-1 0 1 0 0,1-1-1 0 0,-1 1 0 0 0,1 0 0 0 0,-1 0 1 0 0,1-1-1 0 0,0 1 0 0 0,-1 0 0 0 0,1-1 1 0 0,-1 1-1 0 0,1 0 0 0 0,0-2 0 0 0,4-2 30 0 0,-1-1-1 0 0,1 0 1 0 0,4-7-1 0 0,14-22-106 0 0,-1 0-1 0 0,-2-2 1 0 0,-2 0 0 0 0,-1-1-1 0 0,-2-1 1 0 0,-2-1 0 0 0,18-79-1 0 0,-30 111 1 0 0,0 2 5 0 0,0 0 1 0 0,0 0 0 0 0,0 0 0 0 0,-1 0 0 0 0,1-1 0 0 0,-1 1 0 0 0,-1 0 0 0 0,1 0-1 0 0,-1 0 1 0 0,-1-8 0 0 0,2 13 56 0 0,0-1 0 0 0,0 1 0 0 0,-1 0 0 0 0,1 0 0 0 0,0-1-1 0 0,0 1 1 0 0,0 0 0 0 0,0 0 0 0 0,0-1 0 0 0,0 1 0 0 0,0 0 0 0 0,-1 0-1 0 0,1-1 1 0 0,0 1 0 0 0,0 0 0 0 0,0 0 0 0 0,-1 0 0 0 0,1 0 0 0 0,0-1-1 0 0,0 1 1 0 0,0 0 0 0 0,-1 0 0 0 0,1 0 0 0 0,0 0 0 0 0,0 0 0 0 0,-1 0-1 0 0,1-1 1 0 0,0 1 0 0 0,0 0 0 0 0,-1 0 0 0 0,1 0 0 0 0,-1 0 0 0 0,-5 7-75 0 0,-2 18 52 0 0,7-21 8 0 0,-8 32-33 0 0,1 2 0 0 0,2-1 0 0 0,0 42 1 0 0,-3 9-7 0 0,6-62 63 0 0,-5 31 51 0 0,2 1-1 0 0,3 89 1 0 0,4-137 14 0 0,0 0 0 0 0,1-1 0 0 0,0 1 0 0 0,1-1 0 0 0,4 11-1 0 0,-6-16-25 0 0,1-1 0 0 0,-1 1-1 0 0,1-1 1 0 0,0 0-1 0 0,1 0 1 0 0,-1 0-1 0 0,4 4 1 0 0,-5-6-7 0 0,0 0 0 0 0,1 0 1 0 0,-1 0-1 0 0,1 0 0 0 0,-1 0 0 0 0,1 0 1 0 0,0 0-1 0 0,-1 0 0 0 0,1-1 1 0 0,0 1-1 0 0,0-1 0 0 0,-1 1 0 0 0,1-1 1 0 0,0 1-1 0 0,3-1 0 0 0,-1-1 9 0 0,0 1 0 0 0,-1-1 0 0 0,1 0 1 0 0,0 0-1 0 0,-1 0 0 0 0,1-1 0 0 0,-1 1 0 0 0,1-1 0 0 0,-1 0 0 0 0,0 0 0 0 0,0 0 0 0 0,5-4 0 0 0,5-5 91 0 0,16-18-1 0 0,-27 27-124 0 0,16-19 3 0 0,0 0 0 0 0,-1-2 1 0 0,-2 0-1 0 0,0-1 0 0 0,-2 0 0 0 0,-1-1 0 0 0,0 0 0 0 0,8-30 0 0 0,-11 26-98 0 0,-2 0-1 0 0,0 0 0 0 0,-2-1 0 0 0,-2 1 1 0 0,0-1-1 0 0,-2 0 0 0 0,-4-41 0 0 0,2 57 18 0 0,-1-1 0 0 0,-5-18 1 0 0,5 28 37 0 0,1 1 0 0 0,0 0 0 0 0,-1 0 0 0 0,0 0 0 0 0,0 1 0 0 0,0-1 0 0 0,0 0 1 0 0,-1 1-1 0 0,1-1 0 0 0,-1 1 0 0 0,0 0 0 0 0,-5-4 0 0 0,6 5 15 0 0,-1 1 0 0 0,0 0 0 0 0,0 0 0 0 0,1 0 0 0 0,-1 0 0 0 0,0 0 0 0 0,0 0 0 0 0,0 1 0 0 0,0-1 0 0 0,0 1 0 0 0,0 0 0 0 0,0 0 0 0 0,0 0 0 0 0,-4 1 0 0 0,-5 1-26 0 0,1 0-1 0 0,-14 4 1 0 0,10-1 19 0 0,0 1 1 0 0,1 0-1 0 0,0 1 1 0 0,1 0-1 0 0,-1 1 1 0 0,2 0-1 0 0,-1 1 1 0 0,1 1-1 0 0,0 0 1 0 0,1 1-1 0 0,-17 19 1 0 0,21-20 29 0 0,0-1 0 0 0,0 1 1 0 0,1 0-1 0 0,0 0 0 0 0,1 1 1 0 0,0-1-1 0 0,1 1 0 0 0,0 0 0 0 0,0 1 1 0 0,1-1-1 0 0,1 1 0 0 0,0-1 1 0 0,1 1-1 0 0,0 0 0 0 0,1 21 1 0 0,0-29 17 0 0,1 0 1 0 0,0 1 0 0 0,0-1-1 0 0,0 0 1 0 0,0 0 0 0 0,1-1-1 0 0,-1 1 1 0 0,1 0 0 0 0,0 0-1 0 0,0-1 1 0 0,0 1 0 0 0,1-1-1 0 0,-1 1 1 0 0,1-1 0 0 0,0 0-1 0 0,0 0 1 0 0,0-1 0 0 0,0 1 0 0 0,1 0-1 0 0,-1-1 1 0 0,1 0 0 0 0,-1 0-1 0 0,7 3 1 0 0,-5-3 5 0 0,1-1 1 0 0,-1 1-1 0 0,0-1 1 0 0,1 0 0 0 0,0 0-1 0 0,-1-1 1 0 0,1 1-1 0 0,-1-1 1 0 0,1 0-1 0 0,0-1 1 0 0,-1 0-1 0 0,1 1 1 0 0,-1-2-1 0 0,1 1 1 0 0,-1-1-1 0 0,10-4 1 0 0,-7 2-10 0 0,0 0 0 0 0,0-1 0 0 0,-1 0 0 0 0,1-1 0 0 0,-1 0 0 0 0,-1 0 1 0 0,1 0-1 0 0,-1-1 0 0 0,0 0 0 0 0,8-12 0 0 0,-8 9 0 0 0,0-1 1 0 0,0-1-1 0 0,-1 1 1 0 0,0-1-1 0 0,-1 1 1 0 0,-1-1-1 0 0,3-17 1 0 0,-3 16-47 0 0,-2 0 1 0 0,0 0-1 0 0,0 0 0 0 0,-1 0 1 0 0,-1 0-1 0 0,0 0 1 0 0,-1 0-1 0 0,0 1 0 0 0,-1-1 1 0 0,-1 1-1 0 0,0-1 0 0 0,0 1 1 0 0,-1 0-1 0 0,-1 1 1 0 0,-13-22-1 0 0,14 26-36 0 0,-1 0 0 0 0,1 0 0 0 0,-2 0 0 0 0,1 1 0 0 0,-1 0 0 0 0,0 1 1 0 0,0-1-1 0 0,-8-4 0 0 0,12 8 27 0 0,-1 1 1 0 0,1 0 0 0 0,0-1-1 0 0,0 1 1 0 0,-1 0-1 0 0,1 0 1 0 0,-1 1-1 0 0,1-1 1 0 0,-1 1 0 0 0,1 0-1 0 0,-1 0 1 0 0,1 0-1 0 0,-1 0 1 0 0,1 0 0 0 0,-1 1-1 0 0,1 0 1 0 0,0-1-1 0 0,-1 1 1 0 0,1 1 0 0 0,0-1-1 0 0,-1 0 1 0 0,1 1-1 0 0,-3 1 1 0 0,-1 2 7 0 0,0 0-1 0 0,0 0 1 0 0,1 1 0 0 0,-1 0 0 0 0,1 0 0 0 0,1 0-1 0 0,-1 1 1 0 0,1 0 0 0 0,-8 13 0 0 0,8-9 1 0 0,-1 0 0 0 0,2 0 0 0 0,-1 1 1 0 0,2 0-1 0 0,0 0 0 0 0,-3 15 0 0 0,4-6 69 0 0,0 0 0 0 0,2 0 0 0 0,0 1 0 0 0,2-1 0 0 0,0 0 0 0 0,1 0-1 0 0,10 34 1 0 0,-11-45 29 0 0,1-1-1 0 0,1 1 1 0 0,0-1 0 0 0,7 13-1 0 0,-10-20-55 0 0,0-1 0 0 0,0 1 0 0 0,0-1 0 0 0,0 1 0 0 0,1-1 0 0 0,-1 0 0 0 0,0 0 0 0 0,1 0 0 0 0,-1 0 0 0 0,1 0 0 0 0,-1 0 0 0 0,1 0 0 0 0,-1 0 0 0 0,3 1 0 0 0,-2-2-3 0 0,-1 0 1 0 0,0 0-1 0 0,1 0 0 0 0,-1 0 0 0 0,1 0 0 0 0,-1 0 1 0 0,0-1-1 0 0,1 1 0 0 0,-1 0 0 0 0,0-1 0 0 0,1 1 1 0 0,-1-1-1 0 0,0 1 0 0 0,0-1 0 0 0,1 1 1 0 0,-1-1-1 0 0,0 0 0 0 0,0 0 0 0 0,0 0 0 0 0,0 0 1 0 0,1-1-1 0 0,11-10 50 0 0,-2-1 0 0 0,0 0 0 0 0,0-1 0 0 0,-1 0 0 0 0,-1-1 0 0 0,8-16 0 0 0,-5 7 32 0 0,-2 0 1 0 0,-1-1 0 0 0,9-32 0 0 0,-15 42-177 0 0,0 1 0 0 0,-1-1-1 0 0,-1 1 1 0 0,0-1 0 0 0,0 0 0 0 0,-2 0-1 0 0,-3-22 1 0 0,3 29 27 0 0,-1-1 0 0 0,-1 1 0 0 0,1 0 0 0 0,-1-1 0 0 0,-1 1 0 0 0,0 1 0 0 0,0-1 0 0 0,0 0 0 0 0,-1 1 0 0 0,0 0-1 0 0,0 0 1 0 0,-1 1 0 0 0,0-1 0 0 0,-7-5 0 0 0,10 9 9 0 0,0 1 0 0 0,0 0 0 0 0,0 0 0 0 0,0 0 0 0 0,-1 0 0 0 0,1 0 0 0 0,-1 0 0 0 0,1 1 0 0 0,-1 0 0 0 0,0 0 0 0 0,1 0 0 0 0,-1 0 0 0 0,0 0 0 0 0,0 1 0 0 0,0 0 0 0 0,0-1 0 0 0,0 2 0 0 0,1-1 0 0 0,-1 0 1 0 0,0 1-1 0 0,0-1 0 0 0,0 1 0 0 0,1 0 0 0 0,-1 1 0 0 0,-6 2 0 0 0,3 0 13 0 0,0 0 1 0 0,0 1 0 0 0,0 0 0 0 0,1 0 0 0 0,-1 0 0 0 0,1 1 0 0 0,1 0-1 0 0,-1 0 1 0 0,1 1 0 0 0,0-1 0 0 0,-5 9 0 0 0,0 5 79 0 0,0 0 0 0 0,1 0 0 0 0,0 1 1 0 0,2 0-1 0 0,-8 37 0 0 0,9-22 244 0 0,1 0 1 0 0,-1 62-1 0 0,7-73-45 0 0,0-1-1 0 0,5 25 0 0 0,-4-37-155 0 0,1-1-1 0 0,0 0 1 0 0,1 1-1 0 0,0-1 1 0 0,0-1-1 0 0,8 13 1 0 0,-9-17-52 0 0,1-2 0 0 0,0 1 0 0 0,0 0-1 0 0,1-1 1 0 0,-1 1 0 0 0,1-1 0 0 0,0-1 0 0 0,0 1 0 0 0,0-1 0 0 0,1 1 0 0 0,-1-1-1 0 0,1-1 1 0 0,0 1 0 0 0,0-1 0 0 0,0 0 0 0 0,7 1 0 0 0,3 0-526 0 0,26 3-1 0 0,14-3-3859 0 0,1-2-1542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41:08.642"/>
    </inkml:context>
    <inkml:brush xml:id="br0">
      <inkml:brushProperty name="width" value="0.1" units="cm"/>
      <inkml:brushProperty name="height" value="0.1" units="cm"/>
      <inkml:brushProperty name="color" value="#FFFF00"/>
    </inkml:brush>
  </inkml:definitions>
  <inkml:trace contextRef="#ctx0" brushRef="#br0">3 104 2303 0 0,'-2'-12'-92'0'0,"2"2"1737"0"0,0 9-1593 0 0,1 1 0 0 0,-1 0 1 0 0,1-1-1 0 0,-1 1 0 0 0,0 0 1 0 0,1-1-1 0 0,-1 1 0 0 0,1 0 0 0 0,-1 0 1 0 0,1-1-1 0 0,0 1 0 0 0,-1 0 1 0 0,1 0-1 0 0,-1 0 0 0 0,1 0 0 0 0,-1 0 1 0 0,1 0-1 0 0,-1 0 0 0 0,1 0 1 0 0,-1 0-1 0 0,2 0 0 0 0,39 5 116 0 0,-36-4-160 0 0,1 1 0 0 0,-1-1 1 0 0,0-1-1 0 0,1 1 0 0 0,-1-1 0 0 0,1 0 1 0 0,-1 0-1 0 0,1-1 0 0 0,-1 1 0 0 0,0-1 1 0 0,11-3-1 0 0,62-34 1781 0 0,-75 38-1755 0 0,1 0 0 0 0,-1 0 0 0 0,1 0 0 0 0,-1 0 0 0 0,1 1 0 0 0,-1-1 0 0 0,1 1 0 0 0,-1 0 0 0 0,1 0 0 0 0,-1 1 0 0 0,6 2 0 0 0,9 2 55 0 0,-10-4-23 0 0,1-1 0 0 0,-1 0 0 0 0,0-1 0 0 0,1 0-1 0 0,10-2 1 0 0,-12 1-6 0 0,0 1-1 0 0,-1 0 1 0 0,1 0-1 0 0,0 0 0 0 0,0 0 1 0 0,-1 1-1 0 0,1 0 1 0 0,0 1-1 0 0,11 3 1 0 0,22 18 7 0 0,-31-17-68 0 0,1 0 1 0 0,-1-1 0 0 0,14 5 0 0 0,-19-8 1 0 0,-1-1 0 0 0,1 0 0 0 0,0 0 0 0 0,0-1 0 0 0,0 1 0 0 0,0-1 0 0 0,0 0 0 0 0,0 0 0 0 0,0 0 0 0 0,0-1 0 0 0,0 1 0 0 0,0-1 0 0 0,3-1 0 0 0,5-2 105 0 0,-1-1 0 0 0,0 0 0 0 0,-1-1 0 0 0,11-7 1 0 0,-10 6 50 0 0,0 0 0 0 0,1 1 0 0 0,12-5 1 0 0,11-1-52 0 0,-1 1 1 0 0,1 1 0 0 0,67-8-1 0 0,-81 15-106 0 0,-15 2 0 0 0,0 0 0 0 0,0 0 0 0 0,0 1 0 0 0,1 0 0 0 0,-1 0 0 0 0,0 0 0 0 0,0 1 0 0 0,0 0 0 0 0,0 0 0 0 0,0 0 0 0 0,9 5 0 0 0,-5-1 10 0 0,0 0-1 0 0,11 9 1 0 0,-16-10-7 0 0,0 0 0 0 0,1 0 1 0 0,-1-1-1 0 0,1 0 0 0 0,0 0 0 0 0,0 0 0 0 0,0-1 1 0 0,0 0-1 0 0,0 0 0 0 0,8 1 0 0 0,19 2-9 0 0,-1 1 0 0 0,52 18 0 0 0,-21-5 8 0 0,-18-6-2 0 0,35 9 0 0 0,-68-20 0 0 0,0 0 0 0 0,1-1 0 0 0,-1 0 0 0 0,23-2 0 0 0,48-13 16 0 0,-1 0 32 0 0,14 1 80 0 0,-39 10-86 0 0,145-4 263 0 0,-145 7-260 0 0,-1 3 1 0 0,1 3-1 0 0,92 21 0 0 0,41 7-45 0 0,-65-15 0 0 0,148 47 0 0 0,-236-57 2 0 0,0 0-1 0 0,0-3 1 0 0,1-1-1 0 0,0-2 1 0 0,0-1-1 0 0,56-5 1 0 0,29-11 131 0 0,-59 6 9 0 0,94-1-1 0 0,-32 13-57 0 0,228-5 13 0 0,-163-17-58 0 0,144-10 50 0 0,-213 23-57 0 0,162 13 0 0 0,233 41-32 0 0,-507-48 0 0 0,291 36 0 0 0,-199-20 34 0 0,145 6 0 0 0,104-17 23 0 0,-326-6-43 0 0,322 10 103 0 0,-252-4-117 0 0,335 12 0 0 0,-310-23 69 0 0,284 6 374 0 0,-186 12-376 0 0,0-18-6 0 0,-151-1-48 0 0,209-14 102 0 0,-236 19-115 0 0,152-10 0 0 0,-119 1 0 0 0,96-25 0 0 0,234-47 192 0 0,-326 74-192 0 0,111 4 0 0 0,-30 2 0 0 0,40-1 0 0 0,-163 5 0 0 0,0 1 0 0 0,0 2 0 0 0,56 16 0 0 0,-70-15-145 0 0,-1 1 1 0 0,0 0-1 0 0,0 2 0 0 0,-1 0 0 0 0,36 24 0 0 0,-20-3-4202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41:13.329"/>
    </inkml:context>
    <inkml:brush xml:id="br0">
      <inkml:brushProperty name="width" value="0.1" units="cm"/>
      <inkml:brushProperty name="height" value="0.1" units="cm"/>
      <inkml:brushProperty name="color" value="#FFFF00"/>
    </inkml:brush>
  </inkml:definitions>
  <inkml:trace contextRef="#ctx0" brushRef="#br0">2384 3 919 0 0,'0'0'9'0'0,"0"-1"0"0"0,0 1 0 0 0,-1 0-1 0 0,1 0 1 0 0,0 0 0 0 0,0 0 0 0 0,0 0-1 0 0,0-1 1 0 0,-1 1 0 0 0,1 0-1 0 0,0 0 1 0 0,0 0 0 0 0,0 0 0 0 0,-1 0-1 0 0,1 0 1 0 0,0 0 0 0 0,0 0 0 0 0,0 0-1 0 0,-1 0 1 0 0,1 0 0 0 0,0 0-1 0 0,0 0 1 0 0,-1 0 0 0 0,1 0 0 0 0,0 0-1 0 0,0 0 1 0 0,0 0 0 0 0,-1 0 0 0 0,1 0-1 0 0,0 0 1 0 0,0 0 0 0 0,0 1-1 0 0,-1-1 1 0 0,1 0 0 0 0,0 0 0 0 0,0 0-1 0 0,0 0 1 0 0,0 0 0 0 0,-1 1 0 0 0,-5 10 760 0 0,-2 14 366 0 0,6-11-1124 0 0,2-11-11 0 0,0-1 0 0 0,0 1 0 0 0,-1 0 0 0 0,1 0 0 0 0,-1 0 0 0 0,0 0 0 0 0,-2 4-1 0 0,3-7 33 0 0,0 1-1 0 0,0-1 0 0 0,-1 0 1 0 0,1 0-1 0 0,0 0 0 0 0,0 0 1 0 0,-1 1-1 0 0,1-1 0 0 0,0 0 1 0 0,-1 0-1 0 0,1 0 0 0 0,0 0 1 0 0,0 0-1 0 0,-1 0 0 0 0,1 0 1 0 0,0 0-1 0 0,-1 0 0 0 0,1 0 1 0 0,0 0-1 0 0,0 0 0 0 0,-1 0 1 0 0,1 0-1 0 0,0 0 0 0 0,-1 0 0 0 0,1 0 1 0 0,0 0-1 0 0,0 0 0 0 0,-1-1 1 0 0,1 1-1 0 0,0 0 0 0 0,0 0 1 0 0,-1 0-1 0 0,1 0 0 0 0,0-1 1 0 0,0 1-1 0 0,-1 0 0 0 0,1 0 1 0 0,0-1-1 0 0,0 1 8 0 0,0 0 0 0 0,-1 0 0 0 0,1-1 0 0 0,0 1 0 0 0,0 0 0 0 0,0 0 0 0 0,0 0 0 0 0,-1 0 0 0 0,1-1 0 0 0,0 1 0 0 0,0 0 0 0 0,0 0 0 0 0,0 0 0 0 0,-1 0 0 0 0,1 0 0 0 0,0 0 0 0 0,0 0 0 0 0,-1 0 0 0 0,1-1 0 0 0,0 1 0 0 0,0 0 0 0 0,0 0 0 0 0,-1 0 0 0 0,1 0 0 0 0,0 0 0 0 0,0 0 0 0 0,-1 0 0 0 0,1 0 0 0 0,0 0 0 0 0,0 1 0 0 0,-1-1 0 0 0,1 0 0 0 0,0 0 0 0 0,0 0 0 0 0,0 0 0 0 0,-1 0 0 0 0,1 0 0 0 0,0 0 0 0 0,0 0 0 0 0,0 1 0 0 0,-1-1 0 0 0,1 0-1 0 0,0 0 1 0 0,0 0 0 0 0,0 0 0 0 0,0 1 0 0 0,0-1 0 0 0,-1 0 0 0 0,1 0 0 0 0,0 0 0 0 0,0 1 0 0 0,0-1 0 0 0,-1 4 324 0 0,-1 8-246 0 0,2-13-112 0 0,0 1-1 0 0,0 0 1 0 0,0 0-1 0 0,0 0 1 0 0,0 0-1 0 0,0 0 0 0 0,0 0 1 0 0,0 0-1 0 0,0-1 1 0 0,0 1-1 0 0,0 0 1 0 0,0 0-1 0 0,0 0 1 0 0,0 0-1 0 0,0 0 1 0 0,-1 0-1 0 0,1 0 1 0 0,0 0-1 0 0,0-1 1 0 0,0 1-1 0 0,0 0 0 0 0,0 0 1 0 0,0 0-1 0 0,0 0 1 0 0,0 0-1 0 0,0 0 1 0 0,0 0-1 0 0,-1 0 1 0 0,1 0-1 0 0,0 0 1 0 0,0 0-1 0 0,0 0 1 0 0,0 0-1 0 0,0 0 1 0 0,0 0-1 0 0,0 0 1 0 0,-1 0-1 0 0,1 0 0 0 0,0 0 1 0 0,0 0-1 0 0,0 0 1 0 0,0 0-1 0 0,0 0 1 0 0,0 0-1 0 0,0 0 1 0 0,-1 0-1 0 0,1 0 1 0 0,0 0-1 0 0,0 0 1 0 0,0 0-1 0 0,0 0 1 0 0,0 0-1 0 0,0 0 0 0 0,0 0 1 0 0,0 0-1 0 0,0 0 1 0 0,-1 1-1 0 0,1-1 1 0 0,0 0-1 0 0,0 0 1 0 0,0 0-1 0 0,0 0 1 0 0,0 0-1 0 0,0 0 1 0 0,0 0-1 0 0,-20-37 1997 0 0,20 37-1995 0 0,0-1 0 0 0,0 1 0 0 0,-1 0 0 0 0,1 0 0 0 0,0 0 0 0 0,0-1-1 0 0,-1 1 1 0 0,1 0 0 0 0,0 0 0 0 0,0 0 0 0 0,-1 0 0 0 0,1-1 0 0 0,0 1-1 0 0,-1 0 1 0 0,1 0 0 0 0,0 0 0 0 0,-1 0 0 0 0,1 0 0 0 0,0 0 0 0 0,-1 0-1 0 0,1 0 1 0 0,0 0 0 0 0,-1 0 0 0 0,1 0 0 0 0,0 0 0 0 0,-1 0 0 0 0,1 0-1 0 0,0 1 1 0 0,0-1 0 0 0,-1 0 0 0 0,1 0 0 0 0,0 0 0 0 0,-1 0 0 0 0,1 1-1 0 0,-14 9 219 0 0,6-4-141 0 0,4-5-38 0 0,0 0 1 0 0,1-1-1 0 0,-1 1 0 0 0,0-1 0 0 0,0 0 0 0 0,0 0 0 0 0,0 0 0 0 0,0-1 1 0 0,0 1-1 0 0,0-1 0 0 0,0 0 0 0 0,1 0 0 0 0,-1 0 0 0 0,0-1 0 0 0,-5-2 1 0 0,6 2 0 0 0,-1 1 0 0 0,1-1 1 0 0,-1 1-1 0 0,0-1 1 0 0,0 1-1 0 0,0 1 1 0 0,0-1-1 0 0,0 0 1 0 0,0 1-1 0 0,0 0 1 0 0,0 0-1 0 0,0 0 0 0 0,0 0 1 0 0,0 1-1 0 0,0 0 1 0 0,-4 1-1 0 0,-7 5-30 0 0,12-5-16 0 0,-1 0 0 0 0,1-1 0 0 0,-1 1 0 0 0,0-1 0 0 0,1 0 0 0 0,-1 0 0 0 0,0 0 0 0 0,0 0 0 0 0,-6-1 0 0 0,-2 0 40 0 0,0-1-1 0 0,-14-4 1 0 0,17 4-2 0 0,1-1 1 0 0,0 1 0 0 0,-1 0 0 0 0,1 1-1 0 0,0 0 1 0 0,-16 2 0 0 0,-12 6-11 0 0,26-5-21 0 0,1-1 1 0 0,-1 0 0 0 0,0 0 0 0 0,0-1 0 0 0,-18 0-1 0 0,-37-1 111 0 0,45 1-56 0 0,1-2 0 0 0,-31-3 0 0 0,-36-9 149 0 0,68 11-154 0 0,-1 1 0 0 0,1 1 0 0 0,-22 2 1 0 0,34-1-44 0 0,-60 6 28 0 0,43-4-22 0 0,0-1-1 0 0,0 0 0 0 0,0-2 0 0 0,-25-3 0 0 0,11-2-13 0 0,9 0 18 0 0,-46 0 0 0 0,9 5 13 0 0,-104 13 0 0 0,-181 25 187 0 0,281-34-127 0 0,-121 8 177 0 0,143-7-255 0 0,0 3 1 0 0,0 1-1 0 0,-88 30 0 0 0,98-24-19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37:10.482"/>
    </inkml:context>
    <inkml:brush xml:id="br0">
      <inkml:brushProperty name="width" value="0.1" units="cm"/>
      <inkml:brushProperty name="height" value="0.1" units="cm"/>
      <inkml:brushProperty name="color" value="#E71224"/>
    </inkml:brush>
  </inkml:definitions>
  <inkml:trace contextRef="#ctx0" brushRef="#br0">1872 112 5151 0 0,'-2'2'368'0'0,"2"-2"-297"0"0,0 1 1 0 0,-1-1-1 0 0,1 1 0 0 0,-1 0 0 0 0,1-1 0 0 0,-1 1 0 0 0,0-1 0 0 0,1 1 0 0 0,-1-1 0 0 0,1 0 1 0 0,-1 1-1 0 0,0-1 0 0 0,1 1 0 0 0,-1-1 0 0 0,0 0 0 0 0,0 0 0 0 0,-1 1 0 0 0,2-1-41 0 0,0-1-1 0 0,0 1 0 0 0,-1 0 0 0 0,1-1 0 0 0,0 1 1 0 0,0 0-1 0 0,0 0 0 0 0,0-1 0 0 0,0 1 0 0 0,-1 0 0 0 0,1-1 1 0 0,0 1-1 0 0,0 0 0 0 0,0-1 0 0 0,0 1 0 0 0,0 0 1 0 0,0-1-1 0 0,0 1 0 0 0,0 0 0 0 0,0-1 0 0 0,0 1 1 0 0,0 0-1 0 0,0-1 0 0 0,0 1 0 0 0,0 0 0 0 0,1-1 1 0 0,1-12 61 0 0,-1 11-59 0 0,0-7-30 0 0,0 8 105 0 0,-1 0-1 0 0,1 0 1 0 0,-1 0 0 0 0,0 0 0 0 0,0-1 0 0 0,0 1 0 0 0,1 0 0 0 0,-1 0 0 0 0,0-1 0 0 0,-1 1 0 0 0,1 0 0 0 0,0 0 0 0 0,0 0 0 0 0,0-1 0 0 0,-1 1 0 0 0,1 0 0 0 0,0 0 0 0 0,-1 0 0 0 0,1 0 0 0 0,-1 0 0 0 0,0 0 0 0 0,1 0 0 0 0,-1 0 0 0 0,0 0 0 0 0,0 0 0 0 0,0-1 0 0 0,0 1 57 0 0,0 0 1 0 0,0 1-1 0 0,0-1 1 0 0,0 0-1 0 0,0 1 1 0 0,-1-1-1 0 0,1 1 1 0 0,0-1-1 0 0,0 1 1 0 0,0 0-1 0 0,-1-1 1 0 0,1 1 0 0 0,0 0-1 0 0,0 0 1 0 0,0 0-1 0 0,-3 0 1 0 0,-23 4 594 0 0,23-3-635 0 0,0-1-1 0 0,0 1 1 0 0,0 0-1 0 0,0-1 1 0 0,0 0-1 0 0,-6 0 1 0 0,5-2-40 0 0,1 1 0 0 0,0-1 0 0 0,-1 0 0 0 0,1 0-1 0 0,0 0 1 0 0,0-1 0 0 0,0 1 0 0 0,-6-6 0 0 0,7 5-22 0 0,0 0 0 0 0,-1 1 0 0 0,1-1-1 0 0,-1 1 1 0 0,0 0 0 0 0,0 0 0 0 0,0 0 0 0 0,0 0 0 0 0,0 1 0 0 0,0 0-1 0 0,-7-2 1 0 0,-1 3 62 0 0,-1 1-1 0 0,0-1 0 0 0,1 2 0 0 0,-1 0 1 0 0,-19 6-1 0 0,14-4-11 0 0,-25 3-1 0 0,36-6-32 0 0,1-1 0 0 0,-1 0-1 0 0,1 0 1 0 0,-1-1-1 0 0,1 1 1 0 0,-1-2 0 0 0,-10-2-1 0 0,0-2 49 0 0,-1 1 1 0 0,-1 1-1 0 0,1 0 0 0 0,0 1 1 0 0,-1 1-1 0 0,0 1 0 0 0,1 1 0 0 0,-1 0 1 0 0,0 1-1 0 0,-31 7 0 0 0,30-4-128 0 0,0-1 0 0 0,0-1-1 0 0,-24 0 1 0 0,-60-6 29 0 0,60 1 35 0 0,-60 3-1 0 0,-183 30 1004 0 0,253-22-891 0 0,0 1 0 0 0,0 1 0 0 0,-46 22 0 0 0,8-3 225 0 0,51-21-386 0 0,-1-2 1 0 0,0 0-1 0 0,0-1 1 0 0,-27 3-1 0 0,41-7-1 0 0,-1-1 0 0 0,0 0 0 0 0,1 0 0 0 0,-1-1 0 0 0,1 0 0 0 0,-1-1 0 0 0,1 1 0 0 0,0-1 0 0 0,-1-1 0 0 0,1 0 0 0 0,0 0 0 0 0,1-1 0 0 0,-1 0 0 0 0,-7-5 0 0 0,3 1-353 0 0,-13-10-5494 0 0,3 5-1013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41:14.973"/>
    </inkml:context>
    <inkml:brush xml:id="br0">
      <inkml:brushProperty name="width" value="0.1" units="cm"/>
      <inkml:brushProperty name="height" value="0.1" units="cm"/>
      <inkml:brushProperty name="color" value="#FFFF00"/>
    </inkml:brush>
  </inkml:definitions>
  <inkml:trace contextRef="#ctx0" brushRef="#br0">1870 100 2759 0 0,'0'-6'195'0'0,"0"1"0"0"0,1 0 0 0 0,0 0 0 0 0,0 0 0 0 0,0 0 0 0 0,0 0 0 0 0,1 1 0 0 0,0-1 0 0 0,0 0 0 0 0,0 1 0 0 0,1-1 0 0 0,-1 1 0 0 0,1-1 0 0 0,0 1 0 0 0,4-4 0 0 0,-7 8-194 0 0,1 0 1 0 0,-1-1-1 0 0,1 1 0 0 0,-1 0 0 0 0,0 0 0 0 0,1-1 0 0 0,-1 1 0 0 0,0 0 0 0 0,0-1 0 0 0,1 1 0 0 0,-1-1 0 0 0,0 1 1 0 0,0 0-1 0 0,0-1 0 0 0,1 1 0 0 0,-1-1 0 0 0,0 1 0 0 0,0-1 0 0 0,0 1 0 0 0,0 0 0 0 0,0-1 0 0 0,0 1 0 0 0,0-1 0 0 0,0 1 1 0 0,0-1-1 0 0,0 1 0 0 0,0-1 0 0 0,0 1 0 0 0,0 0 0 0 0,0-1 0 0 0,0 1 0 0 0,0-1 0 0 0,-1 1 0 0 0,1-1 0 0 0,0 1 1 0 0,0 0-1 0 0,0-1 0 0 0,-1 1 0 0 0,1-1 0 0 0,0 1 0 0 0,-1 0 0 0 0,1-1 0 0 0,0 1 0 0 0,-1 0 0 0 0,1 0 0 0 0,0-1 0 0 0,-1 1 1 0 0,1 0-1 0 0,-1 0 0 0 0,1 0 0 0 0,0-1 0 0 0,-1 1 0 0 0,1 0 0 0 0,-1 0 0 0 0,1 0 0 0 0,-1 0 0 0 0,1 0 0 0 0,-1 0 0 0 0,1 0 1 0 0,0 0-1 0 0,-1 0 0 0 0,-3-1 11 0 0,0 1 1 0 0,0 0-1 0 0,0 0 1 0 0,0 0-1 0 0,0 1 1 0 0,-4 0-1 0 0,-19 8 486 0 0,-1 2 0 0 0,2 0 0 0 0,-49 29 0 0 0,42-21-297 0 0,28-16-171 0 0,-18 10 82 0 0,-1 0-1 0 0,-1-2 1 0 0,0 0 0 0 0,-42 11-1 0 0,13-12 289 0 0,0-2 0 0 0,-1-3 0 0 0,-91-2 0 0 0,42 0 35 0 0,18 0-128 0 0,-84 3-18 0 0,48 0-133 0 0,-217-2 281 0 0,238-7-138 0 0,0-1 139 0 0,84 5-380 0 0,1 0-1 0 0,-1 1 0 0 0,1 0 1 0 0,-16 6-1 0 0,27-7-61 0 0,1 1-1 0 0,-1-1 0 0 0,1 1 0 0 0,0 1 0 0 0,0-1 1 0 0,0 1-1 0 0,0-1 0 0 0,0 1 0 0 0,1 0 1 0 0,-1 0-1 0 0,1 1 0 0 0,0-1 0 0 0,-5 7 1 0 0,-8 13-106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41:15.869"/>
    </inkml:context>
    <inkml:brush xml:id="br0">
      <inkml:brushProperty name="width" value="0.1" units="cm"/>
      <inkml:brushProperty name="height" value="0.1" units="cm"/>
      <inkml:brushProperty name="color" value="#FFFF00"/>
    </inkml:brush>
  </inkml:definitions>
  <inkml:trace contextRef="#ctx0" brushRef="#br0">1565 39 1983 0 0,'-2'-1'12'0'0,"1"0"-1"0"0,-1 1 0 0 0,1-1 1 0 0,-1 1-1 0 0,1-1 0 0 0,-1 1 1 0 0,1 0-1 0 0,-1 0 0 0 0,1 0 0 0 0,-1 0 1 0 0,1 0-1 0 0,-1 0 0 0 0,1 0 1 0 0,-1 0-1 0 0,0 1 0 0 0,-2 0 0 0 0,-23 13 266 0 0,5-1-170 0 0,17-10-36 0 0,-1-1-1 0 0,0 0 1 0 0,0 0-1 0 0,0 0 0 0 0,0-1 1 0 0,0 0-1 0 0,0 0 0 0 0,0-1 1 0 0,0 1-1 0 0,0-1 0 0 0,0-1 1 0 0,0 1-1 0 0,-1-1 1 0 0,1 0-1 0 0,0 0 0 0 0,0-1 1 0 0,1 0-1 0 0,-1 0 0 0 0,0 0 1 0 0,1-1-1 0 0,-6-3 0 0 0,-17-10 1004 0 0,15 7-234 0 0,0 2-1 0 0,-25-11 1 0 0,33 17-735 0 0,0-1 0 0 0,0 1 0 0 0,-1-1 0 0 0,1 2 0 0 0,-1-1 0 0 0,1 0 0 0 0,-1 1-1 0 0,1 0 1 0 0,-1 1 0 0 0,1-1 0 0 0,-8 2 0 0 0,-13 6-8 0 0,0 1 0 0 0,-48 23 0 0 0,51-21-84 0 0,4-3-9 0 0,0-1 0 0 0,0-1 0 0 0,0 0 0 0 0,-1-2 0 0 0,0 0 0 0 0,-36 2 0 0 0,17-5 266 0 0,0-2 1 0 0,-41-6-1 0 0,-78-18 977 0 0,117 18-969 0 0,-41-10 126 0 0,38 7-214 0 0,-1 3 1 0 0,-74-5-1 0 0,102 13-243 0 0,1 0 0 0 0,-1 1-1 0 0,1 0 1 0 0,0 2 0 0 0,0 0 0 0 0,0 1 0 0 0,0 0-1 0 0,1 1 1 0 0,-22 12 0 0 0,-1 3-722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41:54.197"/>
    </inkml:context>
    <inkml:brush xml:id="br0">
      <inkml:brushProperty name="width" value="0.1" units="cm"/>
      <inkml:brushProperty name="height" value="0.1" units="cm"/>
      <inkml:brushProperty name="color" value="#FFFF00"/>
    </inkml:brush>
  </inkml:definitions>
  <inkml:trace contextRef="#ctx0" brushRef="#br0">1700 1248 3767 0 0,'-3'-3'152'0'0,"1"0"-120"0"0,0 0 0 0 0,-1-1 0 0 0,2 1-1 0 0,-1 0 1 0 0,0-1 0 0 0,1 1 0 0 0,-1-1 0 0 0,0-4 0 0 0,2 3 80 0 0,1 0 0 0 0,0 0 0 0 0,0 1 0 0 0,0-1 0 0 0,1 1 0 0 0,0-1 0 0 0,0 1 0 0 0,0-1 0 0 0,0 1 0 0 0,1 0 0 0 0,-1 0 0 0 0,1 0 0 0 0,0 1 0 0 0,0-1 0 0 0,1 0 0 0 0,3-2 0 0 0,-7 3-507 0 0,-5 4 354 0 0,-6 1 804 0 0,-8 9 1512 0 0,18-10-2144 0 0,0 0 0 0 0,0-1 0 0 0,0 1 0 0 0,0 0 0 0 0,1 0 0 0 0,-1 0 0 0 0,0 0 0 0 0,0 0 0 0 0,1 0 0 0 0,-1 0 0 0 0,0 0 0 0 0,1 0 0 0 0,-1 0 0 0 0,1 0 0 0 0,0 0 0 0 0,-1 0 0 0 0,1 2 0 0 0,0-3-89 0 0,0 0-1 0 0,0 1 1 0 0,1-1-1 0 0,-1 0 1 0 0,0 0-1 0 0,0 1 1 0 0,1-1-1 0 0,-1 0 1 0 0,0 0-1 0 0,0 0 1 0 0,1 1-1 0 0,-1-1 1 0 0,0 0-1 0 0,1 0 1 0 0,-1 0-1 0 0,0 0 1 0 0,1 0-1 0 0,-1 1 1 0 0,0-1-1 0 0,1 0 1 0 0,-1 0-1 0 0,0 0 1 0 0,1 0-1 0 0,-1 0 1 0 0,0 0-1 0 0,1 0 1 0 0,-1 0 0 0 0,1 0-1 0 0,15-1 526 0 0,-11 0-307 0 0,8 2 10 0 0,-7-1-159 0 0,1 0-1 0 0,0 0 1 0 0,-1 0-1 0 0,1-1 1 0 0,-1 0-1 0 0,1 0 1 0 0,9-3-1 0 0,-16 4-85 0 0,0 0-1 0 0,0 0 0 0 0,0-1 1 0 0,0 1-1 0 0,1 0 0 0 0,-1 0 1 0 0,0 0-1 0 0,0 0 0 0 0,0-1 1 0 0,0 1-1 0 0,0 0 0 0 0,0 0 1 0 0,0 0-1 0 0,0-1 0 0 0,0 1 1 0 0,0 0-1 0 0,0 0 0 0 0,0 0 1 0 0,0-1-1 0 0,0 1 0 0 0,0 0 1 0 0,0 0-1 0 0,0 0 0 0 0,0-1 1 0 0,0 1-1 0 0,0 0 0 0 0,0 0 1 0 0,0 0-1 0 0,0-1 0 0 0,0 1 1 0 0,0 0-1 0 0,-1 0 0 0 0,1 0 1 0 0,0 0-1 0 0,0-1 0 0 0,0 1 1 0 0,0 0-1 0 0,0 0 1 0 0,0 0-1 0 0,-1 0 0 0 0,1 0 1 0 0,0 0-1 0 0,0-1 0 0 0,-1 1 1 0 0,-15-14 3207 0 0,12 12-1906 0 0,4 1-1228 0 0,0 1 1 0 0,-1 0 0 0 0,1-1-1 0 0,0 1 1 0 0,0-1 0 0 0,-1 1 0 0 0,1 0-1 0 0,0-1 1 0 0,0 1 0 0 0,-1-1-1 0 0,1 1 1 0 0,0-1 0 0 0,0 1 0 0 0,0-1-1 0 0,0 1 1 0 0,0-1 0 0 0,0 1-1 0 0,0-1 1 0 0,0 1 0 0 0,0-1 0 0 0,0 1-1 0 0,0-1 1 0 0,0 1 0 0 0,0-1-1 0 0,0 1 1 0 0,0-1 0 0 0,1 1 0 0 0,-1 0-1 0 0,0-1 1 0 0,6-21-13 0 0,-6 20 60 0 0,2-5-73 0 0,0 0 0 0 0,-1 0 0 0 0,0-1 0 0 0,-1 1-1 0 0,1 0 1 0 0,-1 0 0 0 0,-1 0 0 0 0,0 0 0 0 0,-2-10 0 0 0,-1 4-33 0 0,0 2 68 0 0,-1 0 0 0 0,0 1 0 0 0,0-1 0 0 0,-1 1 0 0 0,-10-15 0 0 0,14 23-95 0 0,0-1 1 0 0,0 0-1 0 0,0 0 0 0 0,1 0 0 0 0,0 0 1 0 0,-1 0-1 0 0,1-1 0 0 0,0 1 0 0 0,0 0 0 0 0,0-5 1 0 0,-1-35 181 0 0,2 37-184 0 0,0 2-6 0 0,1 0-1 0 0,0 1 0 0 0,0-1 1 0 0,1 0-1 0 0,-1 1 1 0 0,1-1-1 0 0,-1 1 1 0 0,1 0-1 0 0,0-1 1 0 0,0 1-1 0 0,1 0 1 0 0,-1 0-1 0 0,1 0 0 0 0,4-3 1 0 0,12-18 8 0 0,-14 17-13 0 0,0-1 0 0 0,-1 1 0 0 0,0-1 0 0 0,0 0 0 0 0,-1 0 0 0 0,0 0 0 0 0,0 0 0 0 0,-1-1 0 0 0,0 1 0 0 0,-1-1 0 0 0,0 1 0 0 0,0-1 0 0 0,-1-16 0 0 0,-1 20 13 0 0,-1 0 0 0 0,1 1 0 0 0,-1-1 0 0 0,0 1 0 0 0,0 0 0 0 0,-5-8 0 0 0,0 2 13 0 0,-6-14-4 0 0,-23-46 31 0 0,34 63-53 0 0,0 0 0 0 0,0 0 0 0 0,1 0 0 0 0,0-1 0 0 0,0 1 0 0 0,1 0 0 0 0,0-15 0 0 0,1 10 0 0 0,-1 1 0 0 0,-2-14 0 0 0,-5-65 0 0 0,2-20 0 0 0,5 105 0 0 0,-1 0 0 0 0,1 0 0 0 0,-1 0 0 0 0,-3-7 0 0 0,3 9 0 0 0,0 0 0 0 0,0 1 0 0 0,0-1 0 0 0,0 0 0 0 0,1 0 0 0 0,-1 0 0 0 0,1 0 0 0 0,0 0 0 0 0,0 0 0 0 0,0 0 0 0 0,0 0 0 0 0,0 0 0 0 0,1 0 0 0 0,-1 0 0 0 0,3-6 0 0 0,-3 9 0 0 0,1-1 0 0 0,-1 0 0 0 0,1 0 0 0 0,-1 0 0 0 0,1 0 0 0 0,-1 0 0 0 0,0 0 0 0 0,1 1 0 0 0,-1-1 0 0 0,0 0 0 0 0,0 0 0 0 0,0 0 0 0 0,1 0 0 0 0,-1 0 0 0 0,0 0 0 0 0,-1 0 0 0 0,1 0 0 0 0,0 0 0 0 0,0 0 0 0 0,0 0 0 0 0,0 0 0 0 0,-1 0 0 0 0,1 0 0 0 0,0 0 0 0 0,-1 0 0 0 0,1 0 0 0 0,-1 1 0 0 0,1-1 0 0 0,-1 0 0 0 0,0 0 0 0 0,1 1 0 0 0,-1-1 0 0 0,0 0 0 0 0,1 0 0 0 0,-1 1 0 0 0,0-1 0 0 0,0 1 0 0 0,1-1 0 0 0,-1 1 0 0 0,0-1 0 0 0,0 1 0 0 0,0-1 0 0 0,0 1 0 0 0,0 0 0 0 0,0 0 0 0 0,0-1 0 0 0,0 1 0 0 0,0 0 0 0 0,0 0 0 0 0,0 0 0 0 0,0 0 0 0 0,0 0 0 0 0,0 0 0 0 0,-1 0 0 0 0,-7 1 4 0 0,-1 0 0 0 0,0 1 0 0 0,-12 3 0 0 0,13-3 3 0 0,1 0-1 0 0,-1-1 0 0 0,0 1 0 0 0,1-2 0 0 0,-11 1 0 0 0,-34-1 7 0 0,21 1-15 0 0,1 1 103 0 0,-50 8-1 0 0,25-2-29 0 0,-21 2-3 0 0,-149 13-64 0 0,-33-25-4 0 0,201 2 0 0 0,46 1 0 0 0,-1 0 0 0 0,0-1 0 0 0,0-1 0 0 0,0 0 0 0 0,-16-4 0 0 0,0-2 0 0 0,1-2 0 0 0,1-1 0 0 0,-37-19 0 0 0,51 23 0 0 0,0 0 0 0 0,0 1 0 0 0,0 1 0 0 0,-25-6 0 0 0,-59-2 0 0 0,53 7 0 0 0,-79-1-64 0 0,111 5 64 0 0,10 0 0 0 0,0 1 0 0 0,1 0 0 0 0,-1-1 0 0 0,1 1 0 0 0,-1 0 0 0 0,1 0 0 0 0,-1 0 0 0 0,1 0 0 0 0,-1 0 0 0 0,0 1 0 0 0,1-1 0 0 0,-1 0 0 0 0,1 1 0 0 0,-1-1 0 0 0,1 1 0 0 0,0-1 0 0 0,-1 1 0 0 0,1 0 0 0 0,-1 0 0 0 0,1-1 0 0 0,0 1 0 0 0,-3 2 0 0 0,2 1-12 0 0,1-3 6 0 0,0 0-1 0 0,1 0 0 0 0,-1 0 0 0 0,1 0 1 0 0,-1 0-1 0 0,1-1 0 0 0,0 1 0 0 0,-1 0 1 0 0,1 0-1 0 0,0 0 0 0 0,-1 1 0 0 0,1-1 1 0 0,0 0-1 0 0,0 0 0 0 0,0 0 0 0 0,0 0 1 0 0,0 1-1 0 0,0 10-2 0 0,0-5 9 0 0,0 0 0 0 0,0 0-1 0 0,1-1 1 0 0,0 1 0 0 0,0 0-1 0 0,2 7 1 0 0,11 31-16 0 0,9 48 0 0 0,-18-68 8 0 0,-2 1 0 0 0,0 0 0 0 0,-2 38 0 0 0,-5 70 8 0 0,2-87 0 0 0,-3 40 0 0 0,2-63 0 0 0,-1 0 0 0 0,-2 0 0 0 0,0-1 0 0 0,-19 45 0 0 0,22-59 0 0 0,-1-1-1 0 0,1 1 0 0 0,0-1 1 0 0,1 1-1 0 0,0 0 1 0 0,0 0-1 0 0,1 0 0 0 0,0 16 1 0 0,1-22-1 0 0,0 0 0 0 0,1 0 1 0 0,-1 0-1 0 0,1 0 0 0 0,0 0 1 0 0,-1 0-1 0 0,1 0 0 0 0,0 0 0 0 0,1 0 1 0 0,-1 0-1 0 0,1 0 0 0 0,-1-1 1 0 0,1 1-1 0 0,0-1 0 0 0,0 1 0 0 0,0-1 1 0 0,0 0-1 0 0,0 0 0 0 0,0 0 1 0 0,1 0-1 0 0,-1 0 0 0 0,1 0 0 0 0,-1-1 1 0 0,1 1-1 0 0,0-1 0 0 0,0 1 1 0 0,-1-1-1 0 0,1 0 0 0 0,5 1 0 0 0,8 1-25 0 0,23 1-1 0 0,-8-1 16 0 0,292 27-106 0 0,-146-36 64 0 0,-79-1 47 0 0,153 10 1 0 0,-107 0 5 0 0,-92-4 0 0 0,-1 3 0 0 0,59 9 0 0 0,-102-10 7 0 0,1 2 0 0 0,-1-1 0 0 0,0 1 1 0 0,1 0-1 0 0,-1 1 0 0 0,-1 0 0 0 0,1 1 0 0 0,13 9 0 0 0,53 45 296 0 0,-66-52-291 0 0,-4-4-107 0 0,0 0 1 0 0,0 0-1 0 0,1 0 1 0 0,0-1-1 0 0,-1 0 1 0 0,1 0-1 0 0,0 0 1 0 0,0 0-1 0 0,0-1 1 0 0,0 0-1 0 0,0 0 0 0 0,1 0 1 0 0,-1 0-1 0 0,0-1 1 0 0,0 0-1 0 0,0 0 1 0 0,1-1-1 0 0,6-1 1 0 0,15-4-1745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42:56.950"/>
    </inkml:context>
    <inkml:brush xml:id="br0">
      <inkml:brushProperty name="width" value="0.1" units="cm"/>
      <inkml:brushProperty name="height" value="0.1" units="cm"/>
      <inkml:brushProperty name="color" value="#FFFF00"/>
    </inkml:brush>
  </inkml:definitions>
  <inkml:trace contextRef="#ctx0" brushRef="#br0">141 210 919 0 0,'1'-4'220'0'0,"1"0"-1"0"0,-1 0 0 0 0,0 1 1 0 0,0-1-1 0 0,-1-1 0 0 0,1 1 1 0 0,-1 0-1 0 0,0 0 0 0 0,0 0 1 0 0,0 0-1 0 0,0 0 0 0 0,-1 0 0 0 0,-1-6 1 0 0,1 5 76 0 0,0 0 0 0 0,-1 0 0 0 0,0 0 0 0 0,0 0 0 0 0,0 1 0 0 0,-1-1 0 0 0,1 1 0 0 0,-1 0 0 0 0,0 0 0 0 0,-4-5 0 0 0,6 9-273 0 0,1 0 0 0 0,0 0 1 0 0,0 0-1 0 0,0 0 0 0 0,-1 0 0 0 0,1 0 0 0 0,0 0 1 0 0,0 0-1 0 0,0 0 0 0 0,-1 0 0 0 0,1 0 0 0 0,0 0 1 0 0,0 0-1 0 0,0 0 0 0 0,-1 0 0 0 0,1 0 1 0 0,0 0-1 0 0,0 1 0 0 0,0-1 0 0 0,-1 0 0 0 0,1 0 1 0 0,0 0-1 0 0,0 0 0 0 0,0 0 0 0 0,0 0 0 0 0,0 1 1 0 0,-1-1-1 0 0,1 0 0 0 0,0 0 0 0 0,0 0 0 0 0,0 0 1 0 0,0 1-1 0 0,0-1 0 0 0,0 0 0 0 0,0 0 0 0 0,0 0 1 0 0,0 1-1 0 0,0-1 0 0 0,-1 0 0 0 0,-2 10 352 0 0,0 8-105 0 0,0 1 0 0 0,2-1 0 0 0,1 36 0 0 0,1-21-84 0 0,-1 10 32 0 0,1-8 76 0 0,-1-1 1 0 0,-2 1-1 0 0,-11 61 0 0 0,10-87 146 0 0,2-14 33 0 0,3-14 19 0 0,2 2-369 0 0,1 1-1 0 0,0 0 1 0 0,1 1-1 0 0,16-29 1 0 0,-10 20-104 0 0,3-7-44 0 0,53-116 181 0 0,-56 115-444 0 0,-1-1-1 0 0,12-57 1 0 0,-23 89 284 0 0,1 1 0 0 0,-1-1-1 0 0,0 1 1 0 0,0 0 0 0 0,0-1 0 0 0,0 1 0 0 0,0-1 0 0 0,0 1 0 0 0,0-1 0 0 0,0 1 0 0 0,0 0 0 0 0,0-1 0 0 0,0 1 0 0 0,0-1 0 0 0,0 1 0 0 0,0-1 0 0 0,0 1 0 0 0,0-1-1 0 0,0 1 1 0 0,-1 0 0 0 0,1-1 0 0 0,0 1 0 0 0,0-1 0 0 0,-1 1 0 0 0,-6 5-118 0 0,-9 16-24 0 0,-51 109 854 0 0,58-107-509 0 0,0 1 0 0 0,2-1 0 0 0,-9 48 0 0 0,15-66-137 0 0,0 0-1 0 0,1 1 0 0 0,0-1 0 0 0,0 1 1 0 0,1-1-1 0 0,-1 0 0 0 0,4 11 0 0 0,-4-15-49 0 0,1 1 0 0 0,-1 0-1 0 0,1 0 1 0 0,0-1 0 0 0,-1 1-1 0 0,1-1 1 0 0,0 1 0 0 0,0-1-1 0 0,0 1 1 0 0,0-1 0 0 0,1 1-1 0 0,-1-1 1 0 0,0 0 0 0 0,0 0-1 0 0,1 1 1 0 0,-1-1 0 0 0,1 0-1 0 0,-1 0 1 0 0,1 0 0 0 0,0-1 0 0 0,-1 1-1 0 0,1 0 1 0 0,0-1 0 0 0,-1 1-1 0 0,1-1 1 0 0,3 1 0 0 0,-1-1-3 0 0,0 0 0 0 0,0-1 0 0 0,1 1 0 0 0,-1-1 1 0 0,0 0-1 0 0,0 0 0 0 0,0-1 0 0 0,0 1 0 0 0,0-1 1 0 0,0 0-1 0 0,-1 0 0 0 0,1 0 0 0 0,-1 0 0 0 0,1-1 1 0 0,-1 1-1 0 0,0-1 0 0 0,0 0 0 0 0,0 0 0 0 0,5-6 1 0 0,-1-1 25 0 0,1 0 0 0 0,-2 0 1 0 0,1 0-1 0 0,-1-1 0 0 0,7-20 1 0 0,-10 24-29 0 0,-1 0 1 0 0,-1 0 0 0 0,0 0 0 0 0,0-1 0 0 0,0 1 0 0 0,-1-1-1 0 0,0 1 1 0 0,0 0 0 0 0,-1-1 0 0 0,0 1 0 0 0,0-1-1 0 0,-4-12 1 0 0,3 16-9 0 0,1 0 0 0 0,-1 0 0 0 0,0 0 0 0 0,0 1 0 0 0,0-1 0 0 0,0 1 0 0 0,0 0 0 0 0,-1-1 0 0 0,0 1 0 0 0,-6-5 0 0 0,7 6 2 0 0,-1 0 0 0 0,1 1 0 0 0,-1-1 0 0 0,0 1 0 0 0,1 0-1 0 0,-1 0 1 0 0,0 0 0 0 0,0 0 0 0 0,0 0 0 0 0,0 0 0 0 0,0 1 0 0 0,0 0 0 0 0,0-1 0 0 0,0 1 0 0 0,0 0 0 0 0,-4 1 0 0 0,0 0 13 0 0,0 1 0 0 0,1 0 1 0 0,-1 0-1 0 0,0 1 0 0 0,1-1 0 0 0,-1 1 0 0 0,1 1 0 0 0,0-1 0 0 0,0 1 0 0 0,0 0 0 0 0,1 1 0 0 0,-10 8 0 0 0,2 1 94 0 0,1-1-1 0 0,0 2 0 0 0,-17 27 0 0 0,16-21 11 0 0,-18 41 0 0 0,28-53-126 0 0,-1 0-1 0 0,1 0 1 0 0,1 1-1 0 0,0 0 1 0 0,0-1-1 0 0,0 1 1 0 0,1 15-1 0 0,5 1-620 0 0,7-4-238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42:59.242"/>
    </inkml:context>
    <inkml:brush xml:id="br0">
      <inkml:brushProperty name="width" value="0.1" units="cm"/>
      <inkml:brushProperty name="height" value="0.1" units="cm"/>
      <inkml:brushProperty name="color" value="#FFFF00"/>
    </inkml:brush>
  </inkml:definitions>
  <inkml:trace contextRef="#ctx0" brushRef="#br0">1 250 3711 0 0,'2'-3'76'0'0,"1"-1"-1"0"0,0 1 1 0 0,0 0-1 0 0,0 0 1 0 0,0 0-1 0 0,0 0 0 0 0,0 1 1 0 0,1-1-1 0 0,-1 1 1 0 0,1 0-1 0 0,5-2 0 0 0,3-1 183 0 0,0 1 0 0 0,18-3 0 0 0,-21 4-274 0 0,3 1 61 0 0,0 1 0 0 0,0 0 0 0 0,0 1 1 0 0,0 0-1 0 0,21 3 0 0 0,-33-3-16 0 0,1 0 0 0 0,0 0 0 0 0,0 0 1 0 0,0 0-1 0 0,0 0 0 0 0,0 1 0 0 0,-1-1 1 0 0,1 0-1 0 0,0 1 0 0 0,0-1 0 0 0,0 0 1 0 0,-1 1-1 0 0,1-1 0 0 0,0 1 0 0 0,1 1 1 0 0,-4-1 488 0 0,-8-5-47 0 0,3 0-64 0 0,0 0 0 0 0,0-1 0 0 0,1 0 0 0 0,-12-12 0 0 0,13 11-282 0 0,-1 0 0 0 0,0 1 0 0 0,-1 0 0 0 0,1 0 0 0 0,-13-6 0 0 0,15 9-89 0 0,-1-1 12 0 0,-1 1 0 0 0,1-1 0 0 0,-1 1 0 0 0,0 0 0 0 0,1 1-1 0 0,-1 0 1 0 0,-8-2 0 0 0,10 5 256 0 0,8 2-182 0 0,9 2-103 0 0,4-3-19 0 0,-1-1 0 0 0,1-1 0 0 0,-1-1 0 0 0,1-1 0 0 0,0 0 0 0 0,-1-1 0 0 0,1-1 0 0 0,-1 0 0 0 0,0-1 0 0 0,0-1 0 0 0,0 0 0 0 0,-1-1 0 0 0,1-1 0 0 0,-1-1 0 0 0,15-10 0 0 0,-15 10 0 0 0,14-11 0 0 0,-28 18 0 0 0,1 0 0 0 0,-1 0 0 0 0,0 0 0 0 0,0 0 0 0 0,0 0 0 0 0,0 0 0 0 0,0-1 0 0 0,0 1 0 0 0,-1 0 0 0 0,1-1 0 0 0,0 1 0 0 0,-1 0 0 0 0,1-1 0 0 0,-1 1 0 0 0,1-1 0 0 0,-1 1 0 0 0,0-1 0 0 0,1-2 0 0 0,-1 4 4 0 0,-1 0-1 0 0,1-1 1 0 0,0 1-1 0 0,0 0 1 0 0,0 0 0 0 0,0-1-1 0 0,0 1 1 0 0,0 0-1 0 0,-1-1 1 0 0,1 1-1 0 0,0 0 1 0 0,0 0-1 0 0,-1-1 1 0 0,1 1-1 0 0,0 0 1 0 0,0 0-1 0 0,-1-1 1 0 0,1 1 0 0 0,0 0-1 0 0,0 0 1 0 0,-1 0-1 0 0,1 0 1 0 0,0-1-1 0 0,-1 1 1 0 0,1 0-1 0 0,0 0 1 0 0,-1 0-1 0 0,1 0 1 0 0,0 0-1 0 0,-1 0 1 0 0,1 0 0 0 0,0 0-1 0 0,-1 0 1 0 0,1 0-1 0 0,0 0 1 0 0,-1 0-1 0 0,1 0 1 0 0,0 0-1 0 0,-1 0 1 0 0,1 1-1 0 0,-16 2 228 0 0,-43 22 638 0 0,-17 6-68 0 0,64-27-709 0 0,1 0 1 0 0,0 1 0 0 0,0 1 0 0 0,0 0 0 0 0,-16 12-1 0 0,20-12 161 0 0,0-1 0 0 0,0 1 0 0 0,1 1 0 0 0,0 0 0 0 0,0 0 0 0 0,0 0 0 0 0,1 0 0 0 0,-6 11 0 0 0,10-16-254 0 0,0 0 0 0 0,1-1 0 0 0,-1 1 0 0 0,1 0 0 0 0,-1-1 0 0 0,1 1 1 0 0,0 0-1 0 0,0 0 0 0 0,0 0 0 0 0,0-1 0 0 0,0 1 0 0 0,0 0 0 0 0,0 0 0 0 0,0 0 0 0 0,1-1 0 0 0,-1 1 0 0 0,1 0 0 0 0,-1 0 1 0 0,1-1-1 0 0,0 1 0 0 0,0 0 0 0 0,-1-1 0 0 0,3 3 0 0 0,1 1-151 0 0,-1-2 0 0 0,1 1 1 0 0,-1 0-1 0 0,1-1 0 0 0,0 1 0 0 0,0-1 1 0 0,6 3-1 0 0,18 10-651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43:21.400"/>
    </inkml:context>
    <inkml:brush xml:id="br0">
      <inkml:brushProperty name="width" value="0.1" units="cm"/>
      <inkml:brushProperty name="height" value="0.1" units="cm"/>
      <inkml:brushProperty name="color" value="#E71224"/>
    </inkml:brush>
  </inkml:definitions>
  <inkml:trace contextRef="#ctx0" brushRef="#br0">2516 1 3967 0 0,'-9'0'387'0'0,"1"0"0"0"0,0 1 0 0 0,-1-1 0 0 0,1 2 0 0 0,0-1 0 0 0,0 1 0 0 0,-10 4 0 0 0,17-5-345 0 0,-1 0-1 0 0,1 0 0 0 0,0 0 0 0 0,0 0 0 0 0,0 0 0 0 0,0 0 0 0 0,0 0 1 0 0,0 1-1 0 0,0-1 0 0 0,0 0 0 0 0,0 0 0 0 0,1 1 0 0 0,-2 2 1 0 0,2-4 9 0 0,0 1 1 0 0,0 0 0 0 0,-1 0 0 0 0,1 0 0 0 0,0-1 0 0 0,0 1 0 0 0,-1 0 0 0 0,1 0 0 0 0,-1-1-1 0 0,1 1 1 0 0,-1 0 0 0 0,1-1 0 0 0,-1 1 0 0 0,1-1 0 0 0,-1 1 0 0 0,1 0 0 0 0,-1-1 0 0 0,0 1-1 0 0,1-1 1 0 0,-1 0 0 0 0,0 1 0 0 0,0-1 0 0 0,1 0 0 0 0,-1 1 0 0 0,0-1 0 0 0,0 0-1 0 0,0 0 1 0 0,1 1 0 0 0,-1-1 0 0 0,0 0 0 0 0,0 0 0 0 0,0 0 0 0 0,1 0 0 0 0,-1 0 0 0 0,0 0-1 0 0,-1-1 1 0 0,-7 0 816 0 0,8 1-616 0 0,-1-1 1 0 0,1 1 0 0 0,-1 0-1 0 0,1 0 1 0 0,0-1 0 0 0,-1 1-1 0 0,1 0 1 0 0,0-1 0 0 0,0 0-1 0 0,-1 1 1 0 0,1-1 0 0 0,-2-1-1 0 0,2 2-109 0 0,0 0 1 0 0,-1 0-1 0 0,1 0 0 0 0,0 0 0 0 0,-1 0 0 0 0,1 0 0 0 0,0 1 0 0 0,-1-1 1 0 0,1 0-1 0 0,0 1 0 0 0,0-1 0 0 0,-1 1 0 0 0,1-1 0 0 0,-2 2 1 0 0,-4 1 188 0 0,4-2-231 0 0,-1-1 0 0 0,0 1-1 0 0,1-1 1 0 0,-1 0 0 0 0,1 0-1 0 0,-6-1 1 0 0,6 0-34 0 0,-1 1 0 0 0,1-1 0 0 0,-1 1 1 0 0,1 0-1 0 0,0 1 0 0 0,-1-1 0 0 0,1 0 0 0 0,-5 2 1 0 0,-19 8 492 0 0,18-6-378 0 0,-1-1 0 0 0,1 0 0 0 0,-1 0 1 0 0,0-1-1 0 0,0 0 0 0 0,-16 1 1 0 0,10-3 43 0 0,0 1 0 0 0,-1 1 0 0 0,-17 5 0 0 0,5-1 107 0 0,0-1 1 0 0,0-2 0 0 0,-51 1-1 0 0,36-2-44 0 0,-67 12 1 0 0,63-6 195 0 0,9-5-309 0 0,1-1-1 0 0,-1-2 1 0 0,0-2-1 0 0,-42-7 0 0 0,-12 0 35 0 0,-49-6 186 0 0,-9 2-91 0 0,137 12-288 0 0,-125 5 124 0 0,75 0-34 0 0,-65-3 471 0 0,72-2-287 0 0,-1 3 0 0 0,-76 11 0 0 0,-230 35 773 0 0,334-47-1073 0 0,-35-2 0 0 0,25-3-3325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43:28.523"/>
    </inkml:context>
    <inkml:brush xml:id="br0">
      <inkml:brushProperty name="width" value="0.1" units="cm"/>
      <inkml:brushProperty name="height" value="0.1" units="cm"/>
      <inkml:brushProperty name="color" value="#E71224"/>
    </inkml:brush>
  </inkml:definitions>
  <inkml:trace contextRef="#ctx0" brushRef="#br0">3908 143 919 0 0,'-19'6'90'0'0,"18"-6"86"0"0,0 0 0 0 0,0 0-1 0 0,0 1 1 0 0,0-1 0 0 0,1 0 0 0 0,-1 0-1 0 0,0 0 1 0 0,0 0 0 0 0,0 0 0 0 0,0-1 0 0 0,0 1-1 0 0,0 0 1 0 0,1 0 0 0 0,-1-1 0 0 0,0 1-1 0 0,0 0 1 0 0,-1-1 0 0 0,2 0-245 0 0,0 0 1 0 0,0 0-1 0 0,0 0 1 0 0,0 1-1 0 0,0-1 1 0 0,0 0-1 0 0,0 0 1 0 0,1 1 0 0 0,-1-1-1 0 0,0 0 1 0 0,0 0-1 0 0,1 1 1 0 0,-1-1-1 0 0,0 0 1 0 0,1 1-1 0 0,0-2 1 0 0,23-23 6992 0 0,19 5-6406 0 0,-36 17-313 0 0,-6 2-126 0 0,-1 1 0 0 0,1 0 0 0 0,-1 0 0 0 0,0 0-1 0 0,1 0 1 0 0,-1-1 0 0 0,0 1 0 0 0,1 0-1 0 0,-1 0 1 0 0,0-1 0 0 0,1 1 0 0 0,-1 0 0 0 0,0-1-1 0 0,1 1 1 0 0,-1 0 0 0 0,0-1 0 0 0,0 1-1 0 0,0 0 1 0 0,1-1 0 0 0,-1 1 0 0 0,0 0 0 0 0,0-1-1 0 0,0 1 1 0 0,0-1 0 0 0,1-1-71 0 0,1-1 4 0 0,0 0-1 0 0,-1 0 1 0 0,1 0 0 0 0,-1 0-1 0 0,0 0 1 0 0,0 0-1 0 0,0 0 1 0 0,0 0-1 0 0,-1 0 1 0 0,1-1-1 0 0,-1-3 1 0 0,0 6-8 0 0,0 1 0 0 0,-1-1 0 0 0,1 1 0 0 0,0 0 0 0 0,0-1 0 0 0,-1 1 0 0 0,1-1 0 0 0,0 1 0 0 0,0 0 0 0 0,-1-1 0 0 0,1 1 0 0 0,-1 0 0 0 0,1 0 0 0 0,0-1 0 0 0,-1 1 0 0 0,1 0 0 0 0,0 0 0 0 0,-1-1 0 0 0,1 1 0 0 0,-1 0 0 0 0,1 0 0 0 0,-1 0 0 0 0,1 0-1 0 0,-1 0 1 0 0,1 0 0 0 0,0 0 0 0 0,-1 0 0 0 0,1 0 0 0 0,-1 0 0 0 0,1 0 0 0 0,-1 0 0 0 0,1 0 0 0 0,-1 0 0 0 0,0 0 0 0 0,-15 6 477 0 0,12-4-291 0 0,3-2-100 0 0,-1 0 0 0 0,0 1-1 0 0,1-1 1 0 0,-1 0 0 0 0,0 0-1 0 0,1 0 1 0 0,-1-1 0 0 0,1 1-1 0 0,-1 0 1 0 0,1-1-1 0 0,-1 1 1 0 0,-2-2 0 0 0,-23-10 999 0 0,-1-1-489 0 0,18 12-383 0 0,-1-1-1 0 0,1 1 1 0 0,-1 1-1 0 0,1 0 1 0 0,-1 0-1 0 0,0 1 1 0 0,-15 4 0 0 0,-4-1 242 0 0,22-3-428 0 0,6-1-17 0 0,0 0 0 0 0,-1 0 0 0 0,1 0 0 0 0,-1 0 0 0 0,1 0 0 0 0,-1 0 0 0 0,1-1 0 0 0,-5-1 0 0 0,-3 0-10 0 0,-8-1 167 0 0,-1 0 0 0 0,1 1 0 0 0,0 2 0 0 0,-1 0 0 0 0,1 0 0 0 0,-1 2 0 0 0,-32 6 0 0 0,-159 33 1199 0 0,159-32-1117 0 0,-24 7-100 0 0,-122 43-1 0 0,178-54-152 0 0,0-1 0 0 0,0 0 0 0 0,0-2 0 0 0,-37 1 0 0 0,19-2 0 0 0,-139-2 0 0 0,-25 2 0 0 0,78 14 245 0 0,43-4 610 0 0,61-10-779 0 0,0-1-1 0 0,0-1 1 0 0,0-1-1 0 0,0-1 1 0 0,1 0-1 0 0,-29-9 0 0 0,38 10-71 0 0,-13-2-27 0 0,0 0 0 0 0,-35 0 0 0 0,14 2 4 0 0,2 0 206 0 0,-75 8 0 0 0,76-2-45 0 0,0-3 0 0 0,-46-2 0 0 0,29-3-60 0 0,-1 2-1 0 0,0 4 1 0 0,-60 8 0 0 0,-148 31 429 0 0,247-38-493 0 0,-34 6 16 0 0,-189 28 175 0 0,-3-20 484 0 0,226-17-669 0 0,-173-7 582 0 0,169 4-806 0 0,0-1-1 0 0,0 0 0 0 0,1-2 1 0 0,-1-1-1 0 0,1-1 0 0 0,-26-13 0 0 0,11 1-999 0 0,-1-1-57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45:54.848"/>
    </inkml:context>
    <inkml:brush xml:id="br0">
      <inkml:brushProperty name="width" value="0.1" units="cm"/>
      <inkml:brushProperty name="height" value="0.1" units="cm"/>
      <inkml:brushProperty name="color" value="#E71224"/>
    </inkml:brush>
  </inkml:definitions>
  <inkml:trace contextRef="#ctx0" brushRef="#br0">2766 1933 4175 0 0,'-16'1'373'0'0,"4"-1"-338"0"0,10 1 437 0 0,5-21 2325 0 0,-2 18-2737 0 0,-1 1 0 0 0,1-1 0 0 0,-1 0 0 0 0,1 0-1 0 0,-1 0 1 0 0,0 0 0 0 0,0 0 0 0 0,0 0 0 0 0,0 0-1 0 0,0 0 1 0 0,0 0 0 0 0,-1 0 0 0 0,1 0 0 0 0,-1 0-1 0 0,1 1 1 0 0,-1-1 0 0 0,0 0 0 0 0,-2-12 4459 0 0,16 10-3992 0 0,0 0-379 0 0,5-5 891 0 0,-17 8-866 0 0,0 0 1 0 0,0 0-1 0 0,0-1 0 0 0,-1 1 1 0 0,1 0-1 0 0,0 0 0 0 0,-1-1 1 0 0,1 1-1 0 0,-1 0 1 0 0,0-1-1 0 0,1 1 0 0 0,-1 0 1 0 0,0-1-1 0 0,0 1 0 0 0,0 0 1 0 0,0-3-1 0 0,-4-25 800 0 0,3 23-814 0 0,0 1 0 0 0,1 0 0 0 0,-1 0 0 0 0,1-8 0 0 0,2-5 180 0 0,1-1 1 0 0,7-23-1 0 0,9-2 65 0 0,-14 34-307 0 0,-1-1 1 0 0,6-18-1 0 0,-8 20-6 0 0,0 0 1 0 0,-2-1-1 0 0,1-17 0 0 0,-2 17 11 0 0,2-1 0 0 0,-1 1 0 0 0,3-14 0 0 0,15-30 37 0 0,-2 5-35 0 0,-8-21 240 0 0,-5 55-239 0 0,0 0 0 0 0,1 0 0 0 0,1 0-1 0 0,12-26 1 0 0,-11 28-67 0 0,-1 1-1 0 0,0-1 1 0 0,-1 0 0 0 0,6-26-1 0 0,-10 34-6 0 0,0-1-1 0 0,0 0 1 0 0,-1 0 0 0 0,0 1 0 0 0,0-1-1 0 0,0 0 1 0 0,-1 1 0 0 0,1-1-1 0 0,-4-6 1 0 0,2 4 17 0 0,0 0 1 0 0,1 0-1 0 0,-2-11 0 0 0,2 8-10 0 0,-1 1 0 0 0,0-1 0 0 0,0 1 0 0 0,-1-1 0 0 0,-6-11 0 0 0,5 10-28 0 0,0 0 0 0 0,1 1 0 0 0,1-1 0 0 0,0-1-1 0 0,1 1 1 0 0,0 0 0 0 0,1 0 0 0 0,0-1 0 0 0,1 1 0 0 0,0-1-1 0 0,1 1 1 0 0,3-16 0 0 0,4-62-10 0 0,-8 77 8 0 0,-1 1 0 0 0,0-1-1 0 0,0 0 1 0 0,-1 1 0 0 0,-1 0-1 0 0,-6-19 1 0 0,-1-4 2 0 0,-11-40 65 0 0,15 49-63 0 0,-2-9 9 0 0,-6-46-1 0 0,13 67-13 0 0,0 3 28 0 0,0 1 0 0 0,0-1 0 0 0,-1 1-1 0 0,-4-14 1 0 0,5 21-25 0 0,-1 0-1 0 0,0-1 0 0 0,1 1 0 0 0,-1 0 1 0 0,0 0-1 0 0,-1 0 0 0 0,1 0 0 0 0,0 0 1 0 0,-1 0-1 0 0,0 1 0 0 0,1-1 0 0 0,-1 1 1 0 0,0-1-1 0 0,0 1 0 0 0,-1 0 1 0 0,-3-1-1 0 0,-19-14 60 0 0,21 13-54 0 0,-1 0-1 0 0,1 0 0 0 0,-1 1 1 0 0,-6-3-1 0 0,-3 0-10 0 0,7 3 3 0 0,0-1-1 0 0,0 1 1 0 0,0 0 0 0 0,0 1-1 0 0,-1 0 1 0 0,0 0 0 0 0,1 1-1 0 0,-15-1 1 0 0,3 3 28 0 0,-21-2 0 0 0,24 0 2 0 0,0 1 0 0 0,-26 3 0 0 0,37-2-35 0 0,0-1 0 0 0,0 0 0 0 0,0 0 0 0 0,0-1 0 0 0,-7-1 0 0 0,8 1-2 0 0,-1 0 0 0 0,-1 0 0 0 0,1 1-1 0 0,0 0 1 0 0,-9 1 0 0 0,2 0 2 0 0,-1-1 0 0 0,1 0 0 0 0,-1-1 0 0 0,1 0 0 0 0,-15-3 0 0 0,-1-1 50 0 0,-54-11 2 0 0,34 5 9 0 0,-100-12-44 0 0,118 20 25 0 0,-1 2 0 0 0,-55 6 0 0 0,47 1 3 0 0,-47 14 0 0 0,17-2-17 0 0,39-11-30 0 0,16-3 0 0 0,-29 4 0 0 0,-4-5 0 0 0,-78-4 0 0 0,77-4 0 0 0,27 2 0 0 0,-26-1 0 0 0,34 4 0 0 0,-11 0 0 0 0,-49 6 0 0 0,65-6 0 0 0,1 1 0 0 0,-1-2 0 0 0,1 1 0 0 0,-1-1 0 0 0,1 0 0 0 0,-15-5 0 0 0,-5 0 0 0 0,-264-39 0 0 0,145 13 0 0 0,128 27 0 0 0,-65-10 0 0 0,66 12 0 0 0,-1 2 0 0 0,1 0 0 0 0,-28 2 0 0 0,20 1 0 0 0,15-2 0 0 0,0 1 0 0 0,0 0 0 0 0,0 0 0 0 0,0 1 0 0 0,1 1 0 0 0,-1 0 0 0 0,-14 6 0 0 0,22-6-5 0 0,-1 0 0 0 0,0 0 0 0 0,1 1 0 0 0,0-1-1 0 0,0 1 1 0 0,0 0 0 0 0,0 0 0 0 0,0 0 0 0 0,1 0 0 0 0,-3 6 0 0 0,-2 3-3 0 0,-10 10 8 0 0,13-18 0 0 0,0 0 0 0 0,1 1 0 0 0,-6 10 0 0 0,8-14 0 0 0,-4 6-9 0 0,2 1 0 0 0,-1 0 0 0 0,1 0-1 0 0,0 0 1 0 0,1 0 0 0 0,-3 17 0 0 0,3 3 4 0 0,1-3-9 0 0,-1 0-1 0 0,-2 0 0 0 0,-10 38 0 0 0,-28 64 15 0 0,37-110 0 0 0,1 0 0 0 0,1 0 0 0 0,-2 27 0 0 0,4 56 0 0 0,1-63 0 0 0,0-10 0 0 0,1-8 0 0 0,-1 1 0 0 0,-1 0 0 0 0,-7 35 0 0 0,5-43 0 0 0,-2-1 0 0 0,-6 15 0 0 0,7-21 0 0 0,1 1 0 0 0,0 0 0 0 0,0 0 0 0 0,1 0 0 0 0,-1 1 0 0 0,2-1 0 0 0,-1 0 0 0 0,1 1 0 0 0,0-1 0 0 0,1 11 0 0 0,3 15-6 0 0,0-14-6 0 0,-1 1 1 0 0,-1-1-1 0 0,-1 1 1 0 0,-5 36-1 0 0,3-36 1 0 0,1 0 1 0 0,0 0-1 0 0,1 0 1 0 0,2 0-1 0 0,5 32 0 0 0,-7-49 11 0 0,8 74 0 0 0,-6-45 0 0 0,7 40 0 0 0,-5-60-6 0 0,0 1-1 0 0,1-1 1 0 0,0 0 0 0 0,0 0-1 0 0,1 0 1 0 0,1-1-1 0 0,0 0 1 0 0,1 0 0 0 0,10 11-1 0 0,-4-3 7 0 0,7 8 0 0 0,-8-13 0 0 0,6 5 0 0 0,0-1 0 0 0,37 27 0 0 0,-45-38 0 0 0,-1 0 0 0 0,1-1 0 0 0,0 0 0 0 0,1 0 0 0 0,-1-2 0 0 0,1 1 0 0 0,0-2 0 0 0,18 4 0 0 0,169 13 0 0 0,-178-20 0 0 0,-1 0 0 0 0,1-1 0 0 0,-1-1 0 0 0,0-2 0 0 0,0 0 0 0 0,0 0 0 0 0,0-2 0 0 0,-1-1 0 0 0,28-12 0 0 0,32-15 0 0 0,-49 20 291 0 0,1 1 0 0 0,52-14 0 0 0,67-4-1188 0 0,-127 28 897 0 0,0 1 0 0 0,46 3 0 0 0,11 0 0 0 0,-35-5 0 0 0,37-9 0 0 0,40-13-84 0 0,-8 3 1115 0 0,-91 19-1003 0 0,-1 2 0 0 0,1 1 0 0 0,26 2 0 0 0,-20 2-417 0 0,1 0 1 0 0,-1 2-1 0 0,0 1 1 0 0,39 14-1 0 0,-47-11-8829 0 0,74 31 3656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47:47.969"/>
    </inkml:context>
    <inkml:brush xml:id="br0">
      <inkml:brushProperty name="width" value="0.35" units="cm"/>
      <inkml:brushProperty name="height" value="2.1" units="cm"/>
      <inkml:brushProperty name="color" value="#66CC00"/>
      <inkml:brushProperty name="inkEffects" value="pencil"/>
    </inkml:brush>
  </inkml:definitions>
  <inkml:trace contextRef="#ctx0" brushRef="#br0">5720 1737 3223 181254 78727,'-3'3'312'0'0,"-6"2"-312"0"0,-1 2 624 0 0,-1-1 824 0 0,0 1-544 0 0,-1 0-840 0 0,-1 2 0 0 0,1-1-64 0 0,2-1-64 0 0,0 1 64 0 0,3-1 0 0 0,1-1 64 0 0,1 0 32 0 0,1-2 16 0 0,1-2 0 0 0,1 0 0 0 0,-1-1-48 0 0,1-2-64 0 0,0 0 0 0 0,0-2 0 0 0,0 1 0 0 0,0-2 0 0 0,0 0-96 0 0,-1-1 280 0 0,0 1 504 0 0,-1 0 256 0 0,2 1-304 0 0,-1 2 16 0 0,2 1 640 0 0,-1 1-664 0 0,2 0 0 0 0,-1 2 440 0 0,2 1-280 0 0,0 1-400 0 0,1 0-240 0 0,1 1 40 0 0,2 0-104 0 0,1 0-24 0 0,-1 0-64 0 0,1-1 96 0 0,0 0-32 0 0,0-1 80 0 0,0-1 16 0 0,-1 0 0 0 0,0-1 0 0 0,0-1 40 0 0,-1 0 232 0 0,-1-1-216 0 0,0 0 8 0 0,0 0 8 0 0,-2-1 0 0 0,0 0 0 0 0,-1 0 152 0 0,0 0 32 0 0,-1 1 8 0 0,1-2 384 0 0,-2 1-72 0 0,1 0-144 0 0,0 0-200 0 0,1 0-200 0 0,0 0-192 0 0,0 0 0 0 0,1-1 0 0 0,-1 1 0 0 0,1-1 192 0 0,0-1-8 0 0,0-1 0 0 0,0 0 0 0 0,0-2-40 0 0,0 0-8 0 0,1-1 0 0 0,-1-2 88 0 0,0-1-152 0 0,1 0 0 0 0,-1-2 0 0 0,1 0 8 0 0,-1-1-80 0 0,1-1 80 0 0,1 0 16 0 0,-1 0-96 0 0,0-1 192 0 0,-1 1-96 0 0,0 0 0 0 0,-1-1 512 0 0,0 1 0 0 0,-1 0 8 0 0,-1 0 8 0 0,1 2-440 0 0,-1 0-88 0 0,0-1-24 0 0,1 2 0 0 0,-1-1-8 0 0,1-2 64 0 0,-1-2-416 0 0,2-6-1048 0 0,-1-2 1256 0 0,0 1 80 0 0,1 2 0 0 0,-1 2 0 0 0,0 2 0 0 0,-1-1 0 0 0,-1-2 0 0 0,-1-2 64 0 0,0 1-64 0 0,0 2 88 0 0,1 3-88 0 0,1 1 96 0 0,0 2-96 0 0,0 1 64 0 0,0-1-64 0 0,1 1 0 0 0,-1-4 64 0 0,2-4-64 0 0,0-2 0 0 0,1 1 0 0 0,-1 0 64 0 0,0 2-64 0 0,0-3 88 0 0,1 0-88 0 0,0-1 80 0 0,0-2-8 0 0,2-1-72 0 0,1 1 64 0 0,0 1-64 0 0,0 2 0 0 0,2-1 64 0 0,2-1-64 0 0,2-2 0 0 0,0 1 0 0 0,0 3 0 0 0,-2 3 0 0 0,0 2 0 0 0,0 0 0 0 0,-1-1 0 0 0,-3 0 0 0 0,-1 2 0 0 0,-2-1 0 0 0,-2 2 0 0 0,-2 0 64 0 0,-1 3-64 0 0,0 0 0 0 0,0 0 64 0 0,1 1-64 0 0,1-3 96 0 0,1-1 0 0 0,1-1-96 0 0,1-1 96 0 0,2-1-96 0 0,0 0 96 0 0,2-1-96 0 0,1 1 0 0 0,1-1 0 0 0,1-6 0 0 0,2-1 0 0 0,-1 0 0 0 0,-1 0 0 0 0,0 3 0 0 0,-1 2 0 0 0,0 2 0 0 0,-2 2 0 0 0,-1 0 0 0 0,-1 2 0 0 0,-1 1 0 0 0,-2 1 64 0 0,-1 1-64 0 0,-1 1 0 0 0,-2 0 72 0 0,-1 1-8 0 0,-4-1 0 0 0,-2 0 0 0 0,-4 0 0 0 0,-1 2-64 0 0,1 1 0 0 0,2 1 64 0 0,0 2-64 0 0,-2 1 64 0 0,1 0-64 0 0,-1 0 80 0 0,-2 1-8 0 0,-1 0-72 0 0,-1 0 64 0 0,1 1-64 0 0,1 0 64 0 0,-1 0-64 0 0,1 1 64 0 0,0 0-64 0 0,0 1 0 0 0,-3 0 64 0 0,-2 0-64 0 0,0 0 0 0 0,-4 2 64 0 0,0 0-64 0 0,-1 1 0 0 0,3 1 0 0 0,1 0 64 0 0,2 0-64 0 0,2-1 0 0 0,0 1 0 0 0,0-1 0 0 0,0-1 0 0 0,-2 1 0 0 0,-1-2 0 0 0,-2 1 0 0 0,-2-1 0 0 0,-1 0 0 0 0,-2 0 0 0 0,-1-1 0 0 0,-1 0 0 0 0,-1 0 0 0 0,-1-1 0 0 0,1 1 0 0 0,1-2 0 0 0,0 1 0 0 0,2-1 0 0 0,2 0 0 0 0,-3-1 0 0 0,-1 0 0 0 0,1 0 0 0 0,1 0 0 0 0,2-1 416 0 0,0-1 72 0 0,1 0 16 0 0,-4 0-312 0 0,-5-1-1168 0 0,-2 0 464 0 0,2 0 416 0 0,1 2 96 0 0,1 1 0 0 0,1 0 0 0 0,1 0 0 0 0,-1 0 0 0 0,0 0 0 0 0,-8-1 0 0 0,-6 0 0 0 0,-1 1 0 0 0,2 0 0 0 0,4 0 0 0 0,4 0 0 0 0,-2 2 0 0 0,1 1 0 0 0,1 1 0 0 0,-2 1 0 0 0,-1 1 0 0 0,1 0 0 0 0,2 0 0 0 0,1 0 80 0 0,1 0-80 0 0,2 1 64 0 0,0 1-64 0 0,-1-2 64 0 0,-1 1-64 0 0,-2-1 64 0 0,0 0-64 0 0,-1 0 0 0 0,1 0 64 0 0,1 0-64 0 0,-5 1 0 0 0,-4 1 0 0 0,1-1 0 0 0,2 0 0 0 0,2 1 0 0 0,-2-1 0 0 0,2 0 0 0 0,3 1 0 0 0,1-2 0 0 0,3 1 0 0 0,-4 0 0 0 0,-7 1 0 0 0,-8 1 0 0 0,-9 1 0 0 0,-6 1 72 0 0,-4-1-8 0 0,6 0-64 0 0,8-2 64 0 0,9-1-64 0 0,9-1 0 0 0,2-1 64 0 0,-1-2-64 0 0,1 0 0 0 0,3 0 0 0 0,3 0 64 0 0,3 0-64 0 0,1 0 0 0 0,2 0 0 0 0,0 1 0 0 0,1 1 0 502-2,0 0 0-502 2,1 0 0 0 0,-2 0 0 0 0,-1 1 0 0 0,0-1 0 0 0,1 0 0 0 0,1 0 0 0 0,0-1 0 0 0,0 0 0 0 0,0-1-64 0 0,0 0 64 0 0,-4-2 0 0 0,-8 0 0 0 0,0-1 0 0 0,0 0 0 0 0,4 0 0 0 0,4 1 0 0 0,2 0 0 0 0,4 0 0 0 0,-2 0 0 0 0,0 0 0 0 0,2 0 0 0 0,0 1 64 0 0,3-1-64 0 0,0 1 0 0 0,2 0 0 0 0,1 0 0 0 0,-1 0 0 0 0,-3 0 0 0 0,0 0 0 0 0,-1 1 0 0 0,-3 0 0 0 0,-4-1 0 0 0,-3 1 0 0 0,1-1 0 0 0,1 1 0 0 0,0 0 0 0 0,1 0 0 0 0,3 0 0 0 0,1 0 0 0 0,2 1 0 0 0,1-1 0 0 0,2 1 0 0 0,0 0 0 0 0,0-1 0 0 0,0 0 64 0 0,0 1-64 0 0,0-1 0 0 0,1 0 0 0 0,0-1 0 0 0,0 1 0 0 0,2-1 0 0 0,1 0 0 0 0,0 1 0 0 0,2-1 0 0 0,-2 0 0 0 0,1 1 0 0 0,0-1 0 0 0,1 1 0 0 0,1-1 0 0 0,-1 1 0 0 0,0-1 0 0 0,0 1 0 0 0,1 0 0 0 0,0 0 0 0 0,0 0 0 0 0,1-1 0 0 0,0 1 0 0 0,0 0 0 0 0,1-1 0 0 0,-1 0 0 0 0,0 1 0 0 0,1-1 0 0 0,0 1 0 0 0,1 0 0 0 0,-1 0 0 0 0,0 2 0 0 0,0 0 0 0 0,0 2 0 0 0,-2 1 0 0 0,0 0 0 0 0,1 1 0 0 0,-1 1 0 0 0,0 1 0 0 0,1-1 0 0 0,-2 3-64 0 0,-1 1 64 0 0,-2 2 0 0 0,0 2 0 0 0,2-1 0 0 0,1-1 0 0 0,2-1 0 0 0,-1 1 0 0 0,1-1 0 0 0,-1 1 0 0 0,1-1 64 0 0,0 0-64 0 0,1 0 0 0 0,-2 0 0 0 0,-2 2 0 0 0,0-1 0 0 0,0 1 0 0 0,0-2 0 0 0,2-1 0 0 0,0-1 0 0 0,1-1 0 0 0,-1 2 0 0 0,1-1 64 0 0,0 0-64 0 0,-1 3 0 551-4,0 0 0-551 4,2 1 0 0 0,-1 2 0 554 5,0 5 0-554-5,0 1 0 0 0,1-1 0 501-5,1-1 0-501 5,1 1 0 0 0,0-1 0 0 0,2 0 0 0 0,0 0 0 0 0,0 0 0 0 0,0 4 0 0 0,0 1 0 0 0,1-1 0 0 0,1 0 0 0 0,0-1 0 0 0,1 3 0 0 0,1 2 0 0 0,0-1 0 0 0,2 5 0 0 0,0 4-64 0 0,2 5 64 0 0,1 0 0 0 0,2-3 0 0 0,-1-1 0 0 0,1-4 0 0 0,2 3 0 0 0,-1-1-64 0 0,2-1 64 0 0,0 2 0 0 0,1-1 0 0 0,0-1 0 0 0,0-3 0 0 0,-1-2 0 0 0,2 2 0 0 0,-1-2 0 0 0,0-1 0 0 0,1-2 0 0 0,-1-4 0 0 0,0-2 0 0 0,-1-1 0 0 0,-1-1 0 0 0,1-2 0 0 0,-1 0 0 0 0,0-1 0 0 0,-1-3 0 0 0,3 2 0 0 0,0 0 0 0 0,-2-4 0 0 0,-2-2 0 0 0,5 4 0 0 0,2 0 0 0 0,9 5 0 0 0,2 0 0 0 0,-4-3 0 0 0,-4-4 0 0 0,-5-4 0 0 0,9 3 0 0 0,2-1 0 0 0,-3-1 0 0 0,-4-3 0 0 0,10 3 0 0 0,0 0 0 0 0,-3-2 0 0 0,-5-1 0 0 0,8 1 0 0 0,0 1 0 0 0,-3-2 0 0 0,-7-1 0 0 0,10 3 0 0 0,0-1 0 0 0,-5 0 0 0 0,-4-1 0 0 0,11 0 0 0 0,1 1 0 0 0,-4-2 0 0 0,10 0 64 0 0,0-1-64 0 0,-6-1 0 0 0,11 0 0 0 0,13 0 0 0 0,-1 0 0 0 0,-10 0 0 0 0,3 0 0 0 0,-7-1 0 0 0,-9 1 0 0 0,5 0 0 0 0,-4-1 0 0 0,-6 1 0 0 0,7-1 0 0 0,-2 1 0 0 0,-6-1 0 0 0,9 0 0 0 0,0 0 0 0 0,9 0 0 0 0,-3 0 0 0 0,-6 0 0 0 0,9 0 0 0 0,-1 0 0 0 0,-7 1 0 0 0,-10-1 0 0 0,14 1 0 0 0,-1 0 0 0 0,-5 0 0 0 0,10 0 0 0 0,-1-1 0 0 0,10 0 0 0 0,-2-1 0 0 0,9-1 0 0 0,-6 0 0 0 0,6-1 0 0 0,6-3-64 0 0,-7 1 64 0 0,1-1 0 0 0,-9 1 0 0 0,-12 0 0 0 0,8 1 0 0 0,-4 0 0 0 0,13-1 0 0 0,19 1 0-501 5,-2 1 0 501-5,4 2 0 0 0,-10 0 0 0 0,-2 0 0 0 0,3-2 0 0 0,-9-1 0 0 0,1-1 0-504-5,-8 0 0 504 5,2-2 0 0 0,-7 1 0 0 0,6-1 0 0 0,-7 1 0 0 0,8-1 0 0 0,-6 1 0 0 0,7-1 0 0 0,14 0 0 0 0,12 1 0 0 0,-6 0 0 0 0,-1 1 0 0 0,3 2 0 0 0,-12 1 0 0 0,-1 1 0 0 0,4 3 0 0 0,-10 1 0 0 0,9 2 0 0 0,7 2 0 0 0,9 2 0 0 0,7 1 0 0 0,3 0 0 0 0,-14-1 0-501 3,-19-2 0 501-3,-2 0 424 0 0,-11-1 592 0 0,4 1-392 0 0,-7-1-624 0 0,5 2 0 0 0,-6-1 0 0 0,-8-1 64 0 0,2 2 0 0 0,-4 0-64 0 0,-7-2-288 0 0,7 4-712 0 0,-2-1 32 0 0,9 3 72 0 0,-2-1-15376 0 0,-6-2 4881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51:45.732"/>
    </inkml:context>
    <inkml:brush xml:id="br0">
      <inkml:brushProperty name="width" value="0.1" units="cm"/>
      <inkml:brushProperty name="height" value="0.1" units="cm"/>
      <inkml:brushProperty name="color" value="#E71224"/>
    </inkml:brush>
  </inkml:definitions>
  <inkml:trace contextRef="#ctx0" brushRef="#br0">9137 1526 1839 0 0,'-6'0'398'0'0,"0"1"-1"0"0,0 0 1 0 0,0 0-1 0 0,0 0 1 0 0,0 1-1 0 0,0 0 1 0 0,0 0-1 0 0,0 0 1 0 0,-5 4-1 0 0,-41 28 1004 0 0,49-32-1105 0 0,0 0 70 0 0,1 0 1 0 0,-1-1 0 0 0,0 1-1 0 0,0-1 1 0 0,-5 3 0 0 0,-15-17 9378 0 0,23 13-9706 0 0,10-3-39 0 0,-6 4 51 0 0,-1 1-1 0 0,1-1 1 0 0,0-1-1 0 0,0 1 1 0 0,0 0-1 0 0,0-1 1 0 0,0 0-1 0 0,0 0 1 0 0,-1 0-1 0 0,1 0 1 0 0,0-1-1 0 0,0 0 1 0 0,0 0-1 0 0,0 0 1 0 0,-1 0-1 0 0,6-2 1 0 0,-1 0 1655 0 0,-7 2-1561 0 0,1 1-1 0 0,0-1 1 0 0,-1 1-1 0 0,1-1 1 0 0,-1 0 0 0 0,1 0-1 0 0,-1 0 1 0 0,1 0-1 0 0,-1 0 1 0 0,0 0-1 0 0,0 0 1 0 0,1 0 0 0 0,-1 0-1 0 0,0-1 1 0 0,0 1-1 0 0,0 0 1 0 0,0-1 0 0 0,1-1-1 0 0,13-20 219 0 0,2 1 0 0 0,26-28-1 0 0,0 1 22 0 0,-42 47-64 0 0,5-4-256 0 0,30-34 0 0 0,-33 36-55 0 0,-1 1-1 0 0,0-2 0 0 0,1 1 1 0 0,-1 0-1 0 0,-1 0 1 0 0,3-6-1 0 0,4-12-3 0 0,24-45 443 0 0,-31 65-352 0 0,2-4-5 0 0,14-26 42 0 0,-4 4-5 0 0,2-4-64 0 0,-8 19-39 0 0,10-32 25 0 0,-6 15 75 0 0,6-35 283 0 0,-16 61-312 0 0,1-1-3 0 0,8-27 150 0 0,-1 7-166 0 0,-4 5-10 0 0,-4 11-14 0 0,3-19-42 0 0,-4 21-11 0 0,-2-13 11 0 0,-1-8 16 0 0,1-3 18 0 0,3-44 0 0 0,0 46-45 0 0,4-37 0 0 0,-5 52 32 0 0,0 0-1 0 0,-1 0 1 0 0,-1 0-1 0 0,0 0 1 0 0,-5-20-1 0 0,4 26-20 0 0,0-9-8 0 0,3 8-1 0 0,2-1 46 0 0,4-16-37 0 0,1-7-11 0 0,0-1 0 0 0,-4 7 0 0 0,-4 0 0 0 0,-4 8 0 0 0,-7-8 4 0 0,8 25 3 0 0,4 1-4 0 0,-1 0 0 0 0,1 0 0 0 0,-1 0 1 0 0,0 0-1 0 0,1 0 0 0 0,-1 0 1 0 0,0 0-1 0 0,0 0 0 0 0,1 1 0 0 0,-1-1 1 0 0,0 0-1 0 0,0 1 0 0 0,0-1 0 0 0,0 1 1 0 0,-2-2-1 0 0,0 1-2 0 0,-65-48 64 0 0,59 44-56 0 0,-1 0-1 0 0,1 0 1 0 0,-1 1 0 0 0,0 0 0 0 0,-18-4-1 0 0,-52-8 138 0 0,-123-8-1 0 0,179 23-151 0 0,-160-16 212 0 0,132 10-174 0 0,-72-1 0 0 0,-55 11 32 0 0,45 3-64 0 0,-212 4 0 0 0,152 3 37 0 0,38-1-10 0 0,-85 0-8 0 0,-186 3 26 0 0,203-21-45 0 0,190 6 0 0 0,-36-1 0 0 0,-104 13 0 0 0,102-3 21 0 0,0-2 1 0 0,-123-7-1 0 0,133-4-21 0 0,-226-7 0 0 0,150 16 0 0 0,-50-1 0 0 0,-23-27 59 0 0,165 16-54 0 0,-32-5-5 0 0,-77-8 0 0 0,126 19 0 0 0,-66-2 0 0 0,-4 9 18 0 0,-89 3 28 0 0,25-16-27 0 0,-1 0 15 0 0,-109 13 105 0 0,166-12-139 0 0,45 1 0 0 0,-134-19 0 0 0,27 1 0 0 0,115 19-13 0 0,-227-12 90 0 0,183 14-77 0 0,-101 4 0 0 0,89 7 0 0 0,-114 26 0 0 0,177-27 0 0 0,0-1 0 0 0,-1-3 0 0 0,1-1 0 0 0,-83-7 0 0 0,-32-18 0 0 0,-6 0 0 0 0,105 16 0 0 0,-67-2 0 0 0,-24 0 0 0 0,2 0 0 0 0,130 7 0 0 0,0-1 0 0 0,-27-6 0 0 0,-23-3 0 0 0,61 10 0 0 0,-32-3 0 0 0,-1 2 0 0 0,-49 5 0 0 0,-104 5 0 0 0,164-6 0 0 0,5-2 0 0 0,-4 2 0 0 0,-30-2 0 0 0,29 0 0 0 0,-13 3 0 0 0,1 1 0 0 0,-49 12 0 0 0,41-7 0 0 0,40-7-2 0 0,1 1 0 0 0,-1 0 0 0 0,1 1 0 0 0,0 0 0 0 0,0 1 0 0 0,1 1 0 0 0,-21 11-1 0 0,27-13-3 0 0,0 0 0 0 0,0 0 0 0 0,0 0 0 0 0,1 0 0 0 0,0 0-1 0 0,-1 1 1 0 0,2 0 0 0 0,-1 0 0 0 0,0 0 0 0 0,1 1-1 0 0,0-1 1 0 0,0 1 0 0 0,1 0 0 0 0,-1-1 0 0 0,1 1-1 0 0,1 0 1 0 0,-3 12 0 0 0,-2 45-8 0 0,5-40 4 0 0,-1-1 0 0 0,-1 1 0 0 0,-1 0 0 0 0,-9 29 0 0 0,-29 79 10 0 0,36-107 0 0 0,1-1 0 0 0,2 1 0 0 0,-2 40 0 0 0,6-28 0 0 0,1-1 0 0 0,7 39 0 0 0,-3-48 0 0 0,6 13 0 0 0,5 2 0 0 0,10 8 0 0 0,5 6 0 0 0,-7-6 0 0 0,-9-6 0 0 0,-6-2 0 0 0,-3-9 0 0 0,-1-2 0 0 0,1 3 0 0 0,7 5 0 0 0,9 6 0 0 0,10 6 0 0 0,9 2 0 0 0,2-1 0 0 0,-31-36 0 0 0,17 14 0 0 0,-19-20 0 0 0,1 0 0 0 0,17 10 0 0 0,-11-9 0 0 0,24 9 0 0 0,27 5 0 0 0,14-7 0 0 0,10-6 0 0 0,6-5 0 0 0,-6-6 0 0 0,6-3 0 0 0,2 0 0 0 0,-5 0 0 0 0,-15 3-11 0 0,-48 0-31 0 0,52 1 31 0 0,21-1 11 0 0,7-1 0 0 0,0 2 0 0 0,-23 0 0 0 0,-9-1 0 0 0,-4-1 0 0 0,-4-3 0 0 0,5-2 0 0 0,8-2 0 0 0,6-2 0 0 0,1-1 0 0 0,5 3 0 0 0,4 3 0 0 0,-3 3 0 0 0,-7 1 0 0 0,-3 1 0 0 0,7-1 0 0 0,-2-3 0 0 0,0-1 0 0 0,2 0 0 0 0,6 5 0 0 0,2-4 0 0 0,-4-3 0 0 0,-4-1 0 0 0,-1 1 0 0 0,-1 3 0 0 0,0 3 0 0 0,1 3 0 0 0,2-2 0 0 0,10-2 0 0 0,-2-2 0 0 0,-11 0 0 0 0,-3-1 0 0 0,-5 2 0 0 0,-1 1 0 0 0,5 0 0 0 0,3 2 0 0 0,2 2 0 0 0,0 0 0 0 0,-8 1 0 0 0,-8 2 0 0 0,-4 1 0 0 0,2 3 0 0 0,3 2 0 0 0,-1-2 0 0 0,9-4 0 0 0,26 2 0 0 0,-16-1 0 0 0,-5-1 0 0 0,-3-2 0 0 0,-4-3 0 0 0,2-4 0 0 0,5-2 0 0 0,1-3 0 0 0,3 3 0 0 0,9-1 0 0 0,3-7 0 0 0,-4-5 0 0 0,-6-3 0 0 0,0 0 0 0 0,1 1 0 0 0,-2 3 0 0 0,0 4 0 0 0,1 3 0 0 0,-2 2 0 0 0,-2 4 0 0 0,-9 6 0 0 0,-5 3 0 0 0,-15 0-11 0 0,-39-1-31 0 0,41 8 31 0 0,12 3 11 0 0,4 3 0 0 0,-7-5-11 0 0,-42-9-59 0 0,38 1-85 0 0,-36-5-33 0 0,39-5-4 0 0,-70 5 108 0 0,0 1 1 0 0,0-1-1 0 0,0 0 0 0 0,8-3 0 0 0,73-22-1286 0 0,-21 0-253 0 0,-61 23 1467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37:11.366"/>
    </inkml:context>
    <inkml:brush xml:id="br0">
      <inkml:brushProperty name="width" value="0.1" units="cm"/>
      <inkml:brushProperty name="height" value="0.1" units="cm"/>
      <inkml:brushProperty name="color" value="#E71224"/>
    </inkml:brush>
  </inkml:definitions>
  <inkml:trace contextRef="#ctx0" brushRef="#br0">2723 92 8983 0 0,'-36'12'755'0'0,"16"-5"-416"0"0,0-1 1 0 0,-23 4-1 0 0,37-9-281 0 0,-1-1-1 0 0,0 1 0 0 0,0-1 0 0 0,0 0 1 0 0,0-1-1 0 0,0 0 0 0 0,0 0 0 0 0,0 0 1 0 0,1-1-1 0 0,-10-3 0 0 0,-64-21 380 0 0,68 22-189 0 0,-1 0-1 0 0,0 1 1 0 0,-1 1-1 0 0,-18-1 1 0 0,-54 2 1186 0 0,54 2-546 0 0,-51-5 0 0 0,45-1-579 0 0,0 0 0 0 0,0 3 0 0 0,-73 5 0 0 0,59 3-214 0 0,1-2 0 0 0,-1-2 0 0 0,-54-5 0 0 0,42 0-58 0 0,1 2 0 0 0,-1 2 0 0 0,-117 20 0 0 0,142-16 206 0 0,0-1 0 0 0,1-2-1 0 0,-1-2 1 0 0,-40-5 0 0 0,-7-2 531 0 0,-175 10 0 0 0,212-1-668 0 0,1-2 0 0 0,-55-7 1 0 0,-96-24 1395 0 0,0-1-1226 0 0,108 16-2633 0 0,65 8 1099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51:54.381"/>
    </inkml:context>
    <inkml:brush xml:id="br0">
      <inkml:brushProperty name="width" value="0.1" units="cm"/>
      <inkml:brushProperty name="height" value="0.1" units="cm"/>
      <inkml:brushProperty name="color" value="#E71224"/>
    </inkml:brush>
  </inkml:definitions>
  <inkml:trace contextRef="#ctx0" brushRef="#br0">1760 1276 5983 0 0,'3'4'172'0'0,"0"0"0"0"0,0 0-1 0 0,0 1 1 0 0,-1-1 0 0 0,0 1-1 0 0,0-1 1 0 0,0 1 0 0 0,-1 0-1 0 0,1 0 1 0 0,-1 0 0 0 0,0 0-1 0 0,-1 0 1 0 0,1 0 0 0 0,-1 0-1 0 0,0 0 1 0 0,0 0 0 0 0,-1 0-1 0 0,0 0 1 0 0,-1 6 0 0 0,-3 1 836 0 0,5-11-716 0 0,-1 0 0 0 0,0 1 1 0 0,1-1-1 0 0,-1 0 0 0 0,1 1 0 0 0,-1-1 0 0 0,1 0 0 0 0,0 1 0 0 0,-1 1 1 0 0,2-2-213 0 0,-1-1 0 0 0,0 1 1 0 0,0-1-1 0 0,1 1 1 0 0,-1-1-1 0 0,0 1 0 0 0,0-1 1 0 0,1 1-1 0 0,-1-1 1 0 0,1 0-1 0 0,-1 1 1 0 0,0-1-1 0 0,1 0 0 0 0,-1 1 1 0 0,1-1-1 0 0,-1 0 1 0 0,1 1-1 0 0,-1-1 0 0 0,1 0 1 0 0,-1 0-1 0 0,1 0 1 0 0,-1 1-1 0 0,1-1 0 0 0,-1 0 1 0 0,1 0-1 0 0,-1 0 1 0 0,1 0-1 0 0,-1 0 0 0 0,1 0 1 0 0,0 0-1 0 0,10 1 226 0 0,0-1-1 0 0,0 0 1 0 0,0-1 0 0 0,13-2-1 0 0,24-2-73 0 0,-46 5-195 0 0,0 0 0 0 0,-1 0 0 0 0,1 0 0 0 0,0 0 0 0 0,0-1 0 0 0,0 1 0 0 0,0-1 0 0 0,-1 1 0 0 0,1-1 0 0 0,0 0 0 0 0,-1 1 0 0 0,1-1 0 0 0,0 0 0 0 0,-1 0 0 0 0,1 0 0 0 0,-1 0 0 0 0,1-1 0 0 0,-1 1 0 0 0,0 0 0 0 0,0-1 0 0 0,1 1 0 0 0,-1-1 0 0 0,1-1 0 0 0,1-3 204 0 0,0 0 1 0 0,-1-1 0 0 0,1 1-1 0 0,-2-1 1 0 0,3-7-1 0 0,5-18 601 0 0,6 1 25 0 0,25-42-1 0 0,-33 63-794 0 0,-3 3-49 0 0,7-11 196 0 0,-1-1 1 0 0,10-22-1 0 0,-18 34-111 0 0,0 1 0 0 0,0 0 0 0 0,0-1 0 0 0,-1 0 0 0 0,0 1 0 0 0,-1-1 0 0 0,1 0 0 0 0,-1 1 0 0 0,0-1 0 0 0,-1 0 0 0 0,-1-6 0 0 0,-15-129 971 0 0,15 115-892 0 0,2 16-121 0 0,-1 0 0 0 0,0 0 0 0 0,-5-21 0 0 0,2 17-31 0 0,3 11-25 0 0,0-1-1 0 0,0 1 0 0 0,-1 0 1 0 0,0-1-1 0 0,1 1 1 0 0,-2 0-1 0 0,1 0 0 0 0,0 0 1 0 0,-6-6-1 0 0,4 5 13 0 0,0 1 0 0 0,0-1-1 0 0,1 0 1 0 0,-1 0 0 0 0,1 0 0 0 0,0-1-1 0 0,0 1 1 0 0,1-1 0 0 0,-1 1 0 0 0,1-1-1 0 0,0 0 1 0 0,1 0 0 0 0,0 0 0 0 0,0 0-1 0 0,0-7 1 0 0,0-11 10 0 0,0-1 0 0 0,-2 1 0 0 0,-8-39 0 0 0,10 56-17 0 0,0 1-1 0 0,0-1 1 0 0,1 0-1 0 0,0 0 0 0 0,1 0 1 0 0,-1 0-1 0 0,4-12 1 0 0,-3 13-14 0 0,0-1 1 0 0,0 0-1 0 0,0 0 1 0 0,-1 0 0 0 0,0 0-1 0 0,0 0 1 0 0,-2-11-1 0 0,-1 9 22 0 0,1 0 1 0 0,-2 0-1 0 0,1 0 0 0 0,-1 1 0 0 0,0-1 1 0 0,-1 1-1 0 0,0 0 0 0 0,0 0 1 0 0,-1 1-1 0 0,-11-13 0 0 0,11 14-7 0 0,1-1 0 0 0,0 0 0 0 0,0 0 0 0 0,-5-11 0 0 0,-13-19 40 0 0,10 18-56 0 0,12 16 0 0 0,-1 0 0 0 0,0-1 0 0 0,-1 1 0 0 0,1 0 0 0 0,-1 0 0 0 0,1 0 0 0 0,-1 1 0 0 0,-4-4 0 0 0,-3 0 14 0 0,0 0-1 0 0,0 1 1 0 0,-1 0-1 0 0,0 1 1 0 0,-20-5-1 0 0,-9-5 45 0 0,30 10-42 0 0,0-1 1 0 0,0 0-1 0 0,-11-9 1 0 0,12 8-4 0 0,0 0 0 0 0,-1 0-1 0 0,-13-5 1 0 0,12 8 0 0 0,-1 0-1 0 0,1 0 1 0 0,-1 1 0 0 0,-15-1-1 0 0,-48 1 53 0 0,73 2-65 0 0,-48-1 43 0 0,23 0 10 0 0,0 1-1 0 0,-36 4 0 0 0,-5 7-15 0 0,-72 22 1 0 0,110-26-16 0 0,0-1 0 0 0,-60 5 0 0 0,-62-7 29 0 0,95-7-20 0 0,-60-10 1 0 0,100 11-31 0 0,-30-5-1 0 0,-82-24 0 0 0,109 25 16 0 0,0 1 1 0 0,0 1-1 0 0,-1 1 0 0 0,-28 0 0 0 0,38 2-5 0 0,0 2 0 0 0,0-1-1 0 0,-1 2 1 0 0,1-1 0 0 0,0 2-1 0 0,0-1 1 0 0,0 1 0 0 0,1 1-1 0 0,-18 8 1 0 0,26-11-9 0 0,-1 1-1 0 0,1-1 1 0 0,0 1-1 0 0,0 0 1 0 0,-1-1-1 0 0,1 1 1 0 0,1 0 0 0 0,-1 0-1 0 0,0 1 1 0 0,0-1-1 0 0,1 0 1 0 0,-1 1-1 0 0,1-1 1 0 0,0 0 0 0 0,-1 1-1 0 0,1 0 1 0 0,1-1-1 0 0,-2 4 1 0 0,0 3 5 0 0,1 1-1 0 0,1-1 1 0 0,-1 0 0 0 0,2 12-1 0 0,0-14-3 0 0,-1 1-1 0 0,1-1 1 0 0,-2 1 0 0 0,1-1-1 0 0,-1 1 1 0 0,-1-1-1 0 0,-2 11 1 0 0,-46 122-3 0 0,43-113 0 0 0,0 0 0 0 0,2 1 0 0 0,-2 35 0 0 0,1 69 0 0 0,-2 141 0 0 0,0-204 13 0 0,0 13 20 0 0,8-71-30 0 0,1 0 0 0 0,-1 0 0 0 0,2 0 0 0 0,-1 1 0 0 0,6 14 0 0 0,-2-11-4 0 0,2 0 0 0 0,0 0 1 0 0,0 0-1 0 0,1-1 0 0 0,1 0 0 0 0,1-1 0 0 0,0 0 1 0 0,0 0-1 0 0,1-1 0 0 0,1 0 0 0 0,0-1 0 0 0,23 16 0 0 0,56 29-52 0 0,-64-38 53 0 0,25 17 0 0 0,-40-26 0 0 0,1 0 0 0 0,0 0 0 0 0,1-1 0 0 0,0-1 0 0 0,0 0 0 0 0,0-1 0 0 0,1-1 0 0 0,23 6 0 0 0,14-2-20 0 0,94 3-1 0 0,20 3-10 0 0,14 31 64 0 0,-4-1-2 0 0,-159-42-195 0 0,1-2-1 0 0,-1 0 1 0 0,1-1-1 0 0,-1-1 1 0 0,1 0-1 0 0,-1-1 1 0 0,0-1 0 0 0,34-10-1 0 0,-32 7-1475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52:53.373"/>
    </inkml:context>
    <inkml:brush xml:id="br0">
      <inkml:brushProperty name="width" value="0.1" units="cm"/>
      <inkml:brushProperty name="height" value="0.1" units="cm"/>
      <inkml:brushProperty name="color" value="#FFFF00"/>
    </inkml:brush>
  </inkml:definitions>
  <inkml:trace contextRef="#ctx0" brushRef="#br0">6170 682 8807 0 0,'-12'0'1018'0'0,"34"-12"2580"0"0,-5 6-2555 0 0,-11 4-313 0 0,1-1 0 0 0,-1 0 0 0 0,0 0 0 0 0,7-4 1 0 0,-10 5-540 0 0,-1 1 1 0 0,0 0 0 0 0,1 0 0 0 0,-1 0 0 0 0,0 0 0 0 0,5-1 0 0 0,-7 2-122 0 0,1 0 1 0 0,0-1-1 0 0,-1 1 0 0 0,1 0 0 0 0,0 0 1 0 0,-1 0-1 0 0,1 0 0 0 0,0 0 1 0 0,-1 0-1 0 0,1 0 0 0 0,0 0 1 0 0,-1 1-1 0 0,1-1 0 0 0,-1 0 0 0 0,1 0 1 0 0,0 0-1 0 0,-1 1 0 0 0,1-1 1 0 0,-1 0-1 0 0,1 1 0 0 0,-1-1 1 0 0,1 0-1 0 0,-1 1 0 0 0,1-1 0 0 0,-1 1 1 0 0,1-1-1 0 0,-1 1 0 0 0,1-1 1 0 0,-1 1-1 0 0,1 0 0 0 0,-1-1 30 0 0,0 1 0 0 0,0-1 0 0 0,0 1 0 0 0,1-1 0 0 0,-1 1 0 0 0,0-1 0 0 0,0 1 0 0 0,1-1 0 0 0,-1 1 0 0 0,0-1 0 0 0,1 0 0 0 0,-1 1 0 0 0,1-1 0 0 0,-1 0 0 0 0,0 1 0 0 0,1-1 0 0 0,-1 0 0 0 0,2 1 0 0 0,-2-1-64 0 0,0 0-1 0 0,0 0 1 0 0,1 0 0 0 0,-1-1 0 0 0,0 1-1 0 0,1 0 1 0 0,-1 0 0 0 0,0 0 0 0 0,0 0 0 0 0,0 0-1 0 0,1-1 1 0 0,-1 1 0 0 0,0 0 0 0 0,0 0-1 0 0,0 0 1 0 0,1-1 0 0 0,-1 1 0 0 0,0 0-1 0 0,0 0 1 0 0,0-1 0 0 0,0 1 0 0 0,0 0-1 0 0,1 0 1 0 0,-1-1 0 0 0,0 1 0 0 0,6-27 499 0 0,-5 21-396 0 0,2-14 20 0 0,-1 1-1 0 0,-1-1 1 0 0,-1 1-1 0 0,-3-23 1 0 0,-14-79-72 0 0,11 89-26 0 0,-47-237 131 0 0,50 253-171 0 0,-3-14 15 0 0,5 28-35 0 0,1 1 0 0 0,-1-1 1 0 0,1 0-1 0 0,-1 1 0 0 0,0-1 1 0 0,0 1-1 0 0,0-1 0 0 0,0 1 1 0 0,0-1-1 0 0,0 1 0 0 0,0 0 0 0 0,0 0 1 0 0,-2-2-1 0 0,2 2 3 0 0,-1 1 1 0 0,1-1-1 0 0,-1 1 0 0 0,1 0 0 0 0,-1-1 0 0 0,1 1 1 0 0,-1 0-1 0 0,1 0 0 0 0,-1 0 0 0 0,1 0 0 0 0,-1 0 1 0 0,1 0-1 0 0,-1 0 0 0 0,1 0 0 0 0,-1 1 1 0 0,1-1-1 0 0,-1 0 0 0 0,1 1 0 0 0,-1 0 0 0 0,1-1 1 0 0,-2 2-1 0 0,-32 20 142 0 0,23-14-116 0 0,-4 2-24 0 0,7-4 8 0 0,0 0 0 0 0,-1-1-1 0 0,0 0 1 0 0,-12 5 0 0 0,16-9-9 0 0,-134 42 272 0 0,114-37-235 0 0,0-1 0 0 0,0-1 1 0 0,-41 1-1 0 0,10-6-24 0 0,-107 6 17 0 0,13 14 47 0 0,29-2 85 0 0,-137 0 0 0 0,200-16-163 0 0,-263-13 56 0 0,135-2-5 0 0,127 10-46 0 0,-193 3 571 0 0,-41-4-113 0 0,-164-11-1127 0 0,2 0 966 0 0,111-2-231 0 0,-119-4-11 0 0,157 19 96 0 0,77 3-56 0 0,59-14-41 0 0,-2-1 2 0 0,99 13-60 0 0,-133 14 1 0 0,151-5 33 0 0,1-2 0 0 0,-66-3 0 0 0,17-17-39 0 0,74 9 0 0 0,0 2 0 0 0,-35-1 0 0 0,-12 2 0 0 0,51 0 0 0 0,1 2 0 0 0,-1 1 0 0 0,-51 7 0 0 0,68-4 0 0 0,0 0 0 0 0,0 1 0 0 0,0 0 0 0 0,0 1 0 0 0,1-1 0 0 0,0 2 0 0 0,-14 11 0 0 0,-4 1 0 0 0,9-6 0 0 0,0 0 0 0 0,1 1 0 0 0,0 1 0 0 0,-24 29 0 0 0,36-38-3 0 0,1 1 0 0 0,0 0 0 0 0,0 0 0 0 0,0 0 0 0 0,1 0 0 0 0,0 1 1 0 0,0-1-1 0 0,0 1 0 0 0,1-1 0 0 0,-1 13 0 0 0,1 8-17 0 0,2 35 1 0 0,0-50 18 0 0,1 14 1 0 0,2 1 0 0 0,12 48 0 0 0,24 49 0 0 0,-34-107 0 0 0,21 59 0 0 0,31 102 0 0 0,-56-166-1 0 0,0 0 0 0 0,-1 0 0 0 0,0 1 0 0 0,0-1 0 0 0,-2 0 0 0 0,1 0 0 0 0,-2 0 0 0 0,1 1 0 0 0,-2-1 0 0 0,-6 22 0 0 0,3-25-271 0 0,6-9 248 0 0,0 1 0 0 0,-1-1-1 0 0,1 0 1 0 0,0 0-1 0 0,0 0 1 0 0,0 0 0 0 0,0 0-1 0 0,0 0 1 0 0,0 0-1 0 0,0 0 1 0 0,-1 0 0 0 0,1 0-1 0 0,0 0 1 0 0,0 0 0 0 0,0 0-1 0 0,0 0 1 0 0,0 0-1 0 0,-1 0 1 0 0,1 0 0 0 0,0 0-1 0 0,0 0 1 0 0,0 0-1 0 0,0 0 1 0 0,0 0 0 0 0,0 0-1 0 0,-1 0 1 0 0,1 0-1 0 0,0 0 1 0 0,0 0 0 0 0,0 0-1 0 0,0 0 1 0 0,0-1 0 0 0,0 1-1 0 0,0 0 1 0 0,-1 0-1 0 0,1 0 1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58:31.034"/>
    </inkml:context>
    <inkml:brush xml:id="br0">
      <inkml:brushProperty name="width" value="0.35" units="cm"/>
      <inkml:brushProperty name="height" value="2.1" units="cm"/>
      <inkml:brushProperty name="color" value="#66CC00"/>
      <inkml:brushProperty name="inkEffects" value="pencil"/>
    </inkml:brush>
  </inkml:definitions>
  <inkml:trace contextRef="#ctx0" brushRef="#br0">1567 46 6335 196430 78274,'-1'1'280'0'0,"-3"0"120"0"0,-1-1-400 0 0,0 2-128 0 0,1-2-232 0 0,1 0 176 0 0,3-1 112 0 0,3-3-24 0 0,1-2 24 0 0,2 0 72 0 0,-1 0 0 0 0,-1 1-72 0 0,0 1 400 0 0,-2 0 512 0 0,-2 1 248 0 0,-3 1 320 0 0,-2 1-696 0 0,-1 0-80 0 0,-3 0 584 0 0,-2 1-128 0 0,-1-1-200 0 0,-1 0-232 0 0,2 1-488 0 0,2-1-8 0 0,1 0 80 0 0,0 0-176 0 0,-2 0 152 0 0,-2 2 24 0 0,-3 2 72 0 0,-2 1 96 0 0,-1 1-200 0 0,2 0-48 0 0,-1 1 152 0 0,-1-1-88 0 0,2-1-160 0 0,0 0-64 0 0,0-2 176 0 0,-1 0-104 0 0,1-1 0 0 0,-4 0 192 0 0,-3-1 184 0 0,-2 1-224 0 0,2 1 0 0 0,0 1 8 0 0,3 0 0 0 0,-2 2 144 0 0,-1 2-128 0 0,1 2-128 0 0,1-1-120 0 0,0 2 88 0 0,1 0-8 0 0,0 0-80 0 0,-2 0 0 0 0,-1-1 0 0 0,-1 0 0 0 0,1-1 64 0 0,-2-2-64 0 0,-4 0 64 0 0,-8-1-64 0 0,-4-1 64 0 0,1-1 32 0 0,2-1 8 0 0,3-1 0 0 0,-5 1 240 0 0,-6 0 192 0 0,-7 3 16 0 0,0 1-272 0 0,2 0 0 0 0,-1 1 232 0 0,3 0-288 0 0,4 0 0 0 0,1 0 64 0 0,1 0-288 0 0,2 0 0 0 0,-3-1-704 0 0,-6-4-1232 0 0,7-1-19679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58:35.466"/>
    </inkml:context>
    <inkml:brush xml:id="br0">
      <inkml:brushProperty name="width" value="0.1" units="cm"/>
      <inkml:brushProperty name="height" value="0.1" units="cm"/>
      <inkml:brushProperty name="color" value="#FFFF00"/>
    </inkml:brush>
  </inkml:definitions>
  <inkml:trace contextRef="#ctx0" brushRef="#br0">2054 5 1375 0 0,'-2'-1'26'0'0,"-1"0"-1"0"0,1 1 1 0 0,-1-1-1 0 0,1 1 1 0 0,-1-1-1 0 0,0 1 1 0 0,1 0-1 0 0,-1 0 1 0 0,1 0-1 0 0,-1 0 1 0 0,-2 1-1 0 0,-43 12 12482 0 0,38-6-9844 0 0,-18 20-3235 0 0,22-21 1278 0 0,5-6-717 0 0,1 0 0 0 0,0 0 1 0 0,-1 0-1 0 0,1 0 1 0 0,0 0-1 0 0,0 0 1 0 0,-1 0-1 0 0,1 0 0 0 0,-1 1 1 0 0,1-1-1 0 0,0 0 1 0 0,-1 0-1 0 0,1-1 1 0 0,0 1-1 0 0,-1 0 1 0 0,1 0-1 0 0,0 0 0 0 0,0 0 1 0 0,-1 0-1 0 0,1 0 1 0 0,0 0-1 0 0,-1 0 1 0 0,1-1-1 0 0,0 1 0 0 0,-1 0 1 0 0,1 0-1 0 0,0 0 1 0 0,0-1-1 0 0,-1 1 1 0 0,1 0-1 0 0,0-1 1 0 0,-13-11 42 0 0,5 3 154 0 0,2 5 3 0 0,0 1 1 0 0,0 0-1 0 0,-1 0 1 0 0,1 0-1 0 0,-1 0 1 0 0,1 1-1 0 0,-1 1 1 0 0,0-1-1 0 0,0 1 1 0 0,0 0-1 0 0,0 0 1 0 0,0 1-1 0 0,0 0 1 0 0,0 0-1 0 0,0 1 1 0 0,-7 1-1 0 0,-14 3 560 0 0,0 2 0 0 0,-41 15 0 0 0,58-18-603 0 0,-28 9 349 0 0,-1-2-1 0 0,-48 7 1 0 0,-50-1-184 0 0,112-16-252 0 0,-1 0 1 0 0,0-2-1 0 0,-32-5 0 0 0,6-2 53 0 0,-1 3 0 0 0,1 2 0 0 0,0 3 0 0 0,-56 6 0 0 0,-344 58 1600 0 0,251-33-1160 0 0,182-29-587 0 0,-1-1 0 0 0,-34-3 0 0 0,43 1-374 0 0,1-1 0 0 0,0 0 0 0 0,0 0 0 0 0,0-2 0 0 0,0 1 0 0 0,-15-8 0 0 0,-4-6-1015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58:37.590"/>
    </inkml:context>
    <inkml:brush xml:id="br0">
      <inkml:brushProperty name="width" value="0.1" units="cm"/>
      <inkml:brushProperty name="height" value="0.1" units="cm"/>
      <inkml:brushProperty name="color" value="#FFFF00"/>
    </inkml:brush>
  </inkml:definitions>
  <inkml:trace contextRef="#ctx0" brushRef="#br0">4144 175 10911 0 0,'-12'-8'712'0'0,"11"7"-699"0"0,1 1-1 0 0,0 0 1 0 0,0 0-1 0 0,-1-1 0 0 0,1 1 1 0 0,0 0-1 0 0,0 0 1 0 0,0-1-1 0 0,-1 1 1 0 0,1 0-1 0 0,0 0 0 0 0,0-1 1 0 0,0 1-1 0 0,0 0 1 0 0,0-1-1 0 0,0 1 0 0 0,-1 0 1 0 0,1 0-1 0 0,0-1 1 0 0,0 1-1 0 0,0 0 1 0 0,0-1-1 0 0,0 1 0 0 0,0 0 1 0 0,0-1-1 0 0,0 1 1 0 0,1 0-1 0 0,-1-1 1 0 0,0 1-1 0 0,0 0 0 0 0,0-1 1 0 0,0 1-1 0 0,0 0 1 0 0,0 0-1 0 0,1-1 0 0 0,-1 1 1 0 0,0-1-1 0 0,58-50 235 0 0,-54 47-295 0 0,18-14-336 0 0,-21 17 347 0 0,0 0 0 0 0,0 0 0 0 0,0-1 0 0 0,0 1 0 0 0,0 0 0 0 0,-1 0 0 0 0,1-1 0 0 0,0 1 0 0 0,0 0 0 0 0,-1-1 0 0 0,1 1 0 0 0,-1-1 0 0 0,1 1 0 0 0,-1-3 0 0 0,0 3 68 0 0,0 0 0 0 0,-1 0 0 0 0,1 1 0 0 0,0-1 0 0 0,-1 0 0 0 0,1 1 0 0 0,-1-1 0 0 0,1 0 0 0 0,-1 1 0 0 0,1-1 0 0 0,-1 0-1 0 0,0 1 1 0 0,1-1 0 0 0,-1 1 0 0 0,0-1 0 0 0,1 1 0 0 0,-1 0 0 0 0,0-1 0 0 0,0 1 0 0 0,1 0 0 0 0,-1-1 0 0 0,0 1 0 0 0,0 0 0 0 0,0 0 0 0 0,-1-1 0 0 0,-22-3 995 0 0,-19 2 697 0 0,-52 5 0 0 0,12 0-548 0 0,-14-1 422 0 0,-137 22 0 0 0,38 2-1019 0 0,-66 10 282 0 0,228-32-797 0 0,0 0 1 0 0,0-3-1 0 0,0 0 0 0 0,0-2 1 0 0,-62-11-1 0 0,57 7-29 0 0,-1 1 0 0 0,0 3 0 0 0,-59 4 0 0 0,-118 24 116 0 0,174-20-144 0 0,-60 1 91 0 0,3-1 38 0 0,-203 33 273 0 0,276-37-358 0 0,0-1 0 0 0,-1-1 0 0 0,1-2 0 0 0,0 0 0 0 0,0-2 0 0 0,0-1 0 0 0,-28-8 0 0 0,19 4 107 0 0,1 1 0 0 0,-1 2 0 0 0,0 1-1 0 0,-66 3 1 0 0,56 3-157 0 0,-88-8 0 0 0,122 6 0 0 0,-1-1 0 0 0,-11 2 0 0 0,12 0 0 0 0,0 0 0 0 0,-17-3 0 0 0,-101-10 191 0 0,91 8-134 0 0,-105-14 495 0 0,-20-10-57 0 0,113 17-342 0 0,-62-14 144 0 0,-115-18 25 0 0,84 27-618 0 0,47 8-3139 0 0,55 4-5021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58:52.601"/>
    </inkml:context>
    <inkml:brush xml:id="br0">
      <inkml:brushProperty name="width" value="0.1" units="cm"/>
      <inkml:brushProperty name="height" value="0.1" units="cm"/>
      <inkml:brushProperty name="color" value="#FFFF00"/>
    </inkml:brush>
  </inkml:definitions>
  <inkml:trace contextRef="#ctx0" brushRef="#br0">2757 138 1375 0 0,'-4'3'213'0'0,"4"-2"-119"0"0,-1 0 1 0 0,0 0-1 0 0,1 0 1 0 0,-1-1-1 0 0,0 1 1 0 0,0 0-1 0 0,1-1 1 0 0,-1 1-1 0 0,0 0 1 0 0,0-1-1 0 0,0 1 1 0 0,0-1-1 0 0,0 1 0 0 0,0-1 1 0 0,-1 1 877 0 0,5-15 1908 0 0,1 8-2416 0 0,1 0 1 0 0,-1 1-1 0 0,1 0 1 0 0,6-6-1 0 0,-1 2 524 0 0,-10 16 1352 0 0,0-7-2235 0 0,0 1 0 0 0,0-1 0 0 0,0 1-1 0 0,1-1 1 0 0,-1 1 0 0 0,0-1 0 0 0,0 1-1 0 0,0-1 1 0 0,0 1 0 0 0,0 0 0 0 0,0-1 0 0 0,-1 1-1 0 0,1-1 1 0 0,0 1 0 0 0,0-1 0 0 0,0 1 0 0 0,0-1-1 0 0,-1 1 1 0 0,1-1 0 0 0,0 1 0 0 0,0-1-1 0 0,-1 1 1 0 0,1 0 0 0 0,-1 0-9 0 0,0-1 0 0 0,0 1 0 0 0,0 0 0 0 0,1 0 1 0 0,-1 0-1 0 0,0-1 0 0 0,0 1 0 0 0,0-1 0 0 0,0 1 0 0 0,0-1 0 0 0,0 1 0 0 0,0-1 1 0 0,0 1-1 0 0,-1-1 0 0 0,1 0 0 0 0,0 0 0 0 0,0 1 0 0 0,0-1 0 0 0,0 0 0 0 0,0 0 0 0 0,-2 0 1 0 0,0 0 117 0 0,-1 0 0 0 0,1 0 1 0 0,0 0-1 0 0,0 1 1 0 0,0-1-1 0 0,0 1 1 0 0,0 0-1 0 0,0 0 0 0 0,0 0 1 0 0,-5 3-1 0 0,-1 1 131 0 0,1 0 0 0 0,-2 0 1 0 0,1-1-1 0 0,0-1 0 0 0,-1 1 0 0 0,-18 3 0 0 0,-125 22 943 0 0,127-25-1054 0 0,0-1-1 0 0,0-1 1 0 0,0-2 0 0 0,-34-2-1 0 0,-49-11 79 0 0,81 8-177 0 0,1-1 1 0 0,-35-14-1 0 0,11 3 56 0 0,20 10-141 0 0,-1 0 0 0 0,-54-3 0 0 0,25 2 100 0 0,34 4-14 0 0,-41-1-1 0 0,37 5-114 0 0,15 1 4 0 0,0-1-1 0 0,1 0 1 0 0,-1-2-1 0 0,-19-3 1 0 0,-95-21 103 0 0,96 20-50 0 0,0 1 1 0 0,-66-1-1 0 0,47 5 39 0 0,-88-9 189 0 0,48 2 21 0 0,-124 6 0 0 0,133 8-97 0 0,-220 8 360 0 0,234-15-593 0 0,0-3 0 0 0,1-3 0 0 0,-90-20 0 0 0,112 14 3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58:55.070"/>
    </inkml:context>
    <inkml:brush xml:id="br0">
      <inkml:brushProperty name="width" value="0.1" units="cm"/>
      <inkml:brushProperty name="height" value="0.1" units="cm"/>
      <inkml:brushProperty name="color" value="#FFFF00"/>
    </inkml:brush>
  </inkml:definitions>
  <inkml:trace contextRef="#ctx0" brushRef="#br0">3455 234 5063 0 0,'0'0'84'0'0,"0"0"0"0"0,0-1 0 0 0,0 1-1 0 0,0-1 1 0 0,0 1 0 0 0,-1 0 0 0 0,1-1 0 0 0,0 1-1 0 0,0 0 1 0 0,0-1 0 0 0,-1 1 0 0 0,1 0-1 0 0,0-1 1 0 0,0 1 0 0 0,-1 0 0 0 0,1-1-1 0 0,0 1 1 0 0,0 0 0 0 0,-1 0 0 0 0,1 0-1 0 0,-4-3 1466 0 0,4 2-1437 0 0,0 1 1 0 0,-1 0 0 0 0,1 0-1 0 0,0-1 1 0 0,0 1 0 0 0,0 0-1 0 0,0-1 1 0 0,0 1 0 0 0,0 0-1 0 0,0-1 1 0 0,0 1 0 0 0,0 0-1 0 0,0-1 1 0 0,0 1 0 0 0,0 0-1 0 0,0 0 1 0 0,0-1 0 0 0,0 1-1 0 0,0 0 1 0 0,0-1 0 0 0,2-2 1351 0 0,-1 2-1351 0 0,5-9-264 0 0,0 0 0 0 0,0 0 0 0 0,-1-1 0 0 0,6-19 0 0 0,-11 29 161 0 0,0 1 0 0 0,0-1-1 0 0,0 1 1 0 0,1-1 0 0 0,-1 1 0 0 0,0-1-1 0 0,0 0 1 0 0,0 1 0 0 0,0-1-1 0 0,-1 1 1 0 0,1-1 0 0 0,0 1 0 0 0,0-1-1 0 0,0 1 1 0 0,0-1 0 0 0,0 1 0 0 0,-1-1-1 0 0,1 1 1 0 0,0-1 0 0 0,-1 1-1 0 0,1 0 1 0 0,0-1 0 0 0,-1 1 0 0 0,1-1-1 0 0,0 1 1 0 0,-1 0 0 0 0,1-1-1 0 0,0 1 1 0 0,-1 0 0 0 0,1-1 0 0 0,-1 1-1 0 0,1 0 1 0 0,-1 0 0 0 0,1-1-1 0 0,-1 1 1 0 0,1 0 0 0 0,-1 0 0 0 0,1 0-1 0 0,-1 0 1 0 0,1 0 0 0 0,-1 0-1 0 0,1 0 1 0 0,-1 0 0 0 0,0 0 0 0 0,0 0-1 0 0,-33 1 2359 0 0,25 0-1359 0 0,4-1-783 0 0,1 0 0 0 0,-1 0-1 0 0,1 0 1 0 0,-1-1 0 0 0,1 0 0 0 0,-1 1-1 0 0,1-1 1 0 0,0-1 0 0 0,0 1-1 0 0,-1-1 1 0 0,1 0 0 0 0,0 0 0 0 0,-4-2-1 0 0,-5-4 91 0 0,-1 0-1 0 0,0 1 0 0 0,0 1 1 0 0,-1 1-1 0 0,0 0 1 0 0,-30-6-1 0 0,34 9-139 0 0,0 1-1 0 0,0 1 1 0 0,0 0-1 0 0,0 0 1 0 0,-15 3-1 0 0,-22 1 564 0 0,43-5-704 0 0,-1 0 0 0 0,1 0 0 0 0,-1 0 0 0 0,1-1 0 0 0,-1 0 0 0 0,1 0 0 0 0,0 0 0 0 0,0 0 0 0 0,0-1 0 0 0,-9-6 0 0 0,8 4 35 0 0,0 2-1 0 0,-1-1 0 0 0,1 1 1 0 0,-1 0-1 0 0,0 0 0 0 0,-8-2 1 0 0,-10 1 266 0 0,0 1 1 0 0,-41 0-1 0 0,31 1-286 0 0,23 0-18 0 0,0 2 0 0 0,-13 0 1 0 0,-48 6 315 0 0,-75 16 0 0 0,71-11-237 0 0,-7 2 39 0 0,45-4-13 0 0,-134 29 329 0 0,-58 4-98 0 0,36-20-22 0 0,106-15-274 0 0,45-3 25 0 0,0-1 0 0 0,-82-6 0 0 0,60-2 94 0 0,-115 8 0 0 0,147-1-160 0 0,-171 15 441 0 0,62-4-306 0 0,-56 2 295 0 0,181-14-405 0 0,-88-1 304 0 0,62-2-312 0 0,-89-11 16 0 0,-60-34-890 0 0,124 28 164 0 0,36 9-826 0 0,0-1-72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59:03.419"/>
    </inkml:context>
    <inkml:brush xml:id="br0">
      <inkml:brushProperty name="width" value="0.1" units="cm"/>
      <inkml:brushProperty name="height" value="0.1" units="cm"/>
      <inkml:brushProperty name="color" value="#FFFF00"/>
    </inkml:brush>
  </inkml:definitions>
  <inkml:trace contextRef="#ctx0" brushRef="#br0">2221 212 10447 0 0,'-5'0'285'0'0,"0"0"-1"0"0,0-1 1 0 0,0 1-1 0 0,-8-3 1 0 0,11 2-227 0 0,0 1 0 0 0,0-1-1 0 0,0 0 1 0 0,0 0 0 0 0,0 0 0 0 0,0 0 0 0 0,0-1-1 0 0,1 1 1 0 0,-1 0 0 0 0,1-1 0 0 0,-1 1 0 0 0,1-1-1 0 0,-2-1 1 0 0,2 1-35 0 0,-1 1-1 0 0,1 0 1 0 0,-1-1-1 0 0,1 1 1 0 0,-1 0-1 0 0,1 0 1 0 0,-1 0-1 0 0,1 0 1 0 0,-1 0-1 0 0,0 1 1 0 0,0-1-1 0 0,0 0 1 0 0,1 1-1 0 0,-1 0 1 0 0,0-1-1 0 0,0 1 1 0 0,0 0-1 0 0,0 0 1 0 0,0 0-1 0 0,-3 0 1 0 0,-5 1 582 0 0,-1 1 0 0 0,-16 4 0 0 0,2 0 450 0 0,8-3-245 0 0,0 2 0 0 0,0 0 0 0 0,-19 9 1 0 0,-14 4 171 0 0,35-13-878 0 0,0-1 0 0 0,0 0 1 0 0,0-1-1 0 0,-1-1 1 0 0,-18 0-1 0 0,-37-7 1648 0 0,38 2-1375 0 0,20 2-253 0 0,-1-1 0 0 0,1 0 0 0 0,0-1 0 0 0,0 0 0 0 0,0-1 0 0 0,0-1 0 0 0,1 0 0 0 0,-17-9 0 0 0,15 7-61 0 0,0 1 0 0 0,0 1-1 0 0,0 0 1 0 0,0 1-1 0 0,-1 0 1 0 0,-21-1-1 0 0,-31-9 319 0 0,-220-74 210 0 0,214 66-330 0 0,33 9-79 0 0,-48-9 0 0 0,50 16-61 0 0,-71-1 1 0 0,43 9 296 0 0,-104 14 1 0 0,72 1-74 0 0,35-5 86 0 0,-88 5 1 0 0,136-16-1138 0 0,-4 0 1425 0 0,-1-1-1 0 0,-34-4 1 0 0,48 3-1095 0 0,0 0 0 0 0,0-1 0 0 0,0 0 0 0 0,0 0 1 0 0,-6-3-1 0 0,8 3-764 0 0,0-1 0 0 0,1 1 0 0 0,0 0 0 0 0,-1-1 0 0 0,1 0 0 0 0,0 1 0 0 0,0-1 0 0 0,-4-6 0 0 0,-3-7-5131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59:04.661"/>
    </inkml:context>
    <inkml:brush xml:id="br0">
      <inkml:brushProperty name="width" value="0.1" units="cm"/>
      <inkml:brushProperty name="height" value="0.1" units="cm"/>
      <inkml:brushProperty name="color" value="#FFFF00"/>
    </inkml:brush>
  </inkml:definitions>
  <inkml:trace contextRef="#ctx0" brushRef="#br0">2635 7 14335 0 0,'-2'-1'87'0'0,"1"0"-1"0"0,-1 0 1 0 0,1 1 0 0 0,-1-1-1 0 0,1 0 1 0 0,-1 1-1 0 0,1 0 1 0 0,-1-1-1 0 0,1 1 1 0 0,-1 0 0 0 0,1 0-1 0 0,-1 0 1 0 0,0 0-1 0 0,1 0 1 0 0,-1 0 0 0 0,1 0-1 0 0,-1 0 1 0 0,0 1-1 0 0,-2 0 1 0 0,-34 12-412 0 0,31-10 428 0 0,-127 39 742 0 0,-5-11 3640 0 0,119-27-2795 0 0,-26 0-1 0 0,23-3-1878 0 0,0-1 0 0 0,0-1 1 0 0,0-2-1 0 0,-41-8 0 0 0,35 1 623 0 0,24 8-22 0 0,-1-1 0 0 0,0 1 0 0 0,0 1 0 0 0,-12-3 0 0 0,-151-20-1065 0 0,-21 15 1264 0 0,92 6-394 0 0,-31-9 16 0 0,-33-1 143 0 0,-400 39 1034 0 0,265 2-345 0 0,210-21-1037 0 0,-134 5-28 0 0,220-12-56 0 0,-12 0 67 0 0,1-1 1 0 0,-14-3-1 0 0,2-4-2947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59:11.819"/>
    </inkml:context>
    <inkml:brush xml:id="br0">
      <inkml:brushProperty name="width" value="0.1" units="cm"/>
      <inkml:brushProperty name="height" value="0.1" units="cm"/>
      <inkml:brushProperty name="color" value="#FFFF00"/>
    </inkml:brush>
  </inkml:definitions>
  <inkml:trace contextRef="#ctx0" brushRef="#br0">0 2 919 0 0,'0'4'2744'0'0,"0"-6"-2656"0"0,2 2-24 0 0,0-2 0 0 0,0 2-264 0 0,0-2-56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37:12.402"/>
    </inkml:context>
    <inkml:brush xml:id="br0">
      <inkml:brushProperty name="width" value="0.1" units="cm"/>
      <inkml:brushProperty name="height" value="0.1" units="cm"/>
      <inkml:brushProperty name="color" value="#E71224"/>
    </inkml:brush>
  </inkml:definitions>
  <inkml:trace contextRef="#ctx0" brushRef="#br0">1463 150 5151 0 0,'-4'-6'279'0'0,"0"1"-1"0"0,0-1 0 0 0,-1 1 0 0 0,0 0 0 0 0,0 0 0 0 0,-1 0 1 0 0,1 1-1 0 0,-9-5 0 0 0,4 3 281 0 0,-1 1-1 0 0,0 0 1 0 0,0 1 0 0 0,-13-4 0 0 0,-3 2 376 0 0,0 1 0 0 0,-37-2 0 0 0,-17-2 1546 0 0,45 2-153 0 0,-1 0-2500 0 0,-38-3 0 0 0,0 8 1222 0 0,-124 12-1 0 0,165-8-724 0 0,0-1 1 0 0,0-2-1 0 0,-62-9 0 0 0,31 1 419 0 0,0 2 1 0 0,0 4-1 0 0,0 2 0 0 0,-70 8 0 0 0,116-5-1755 0 0,0 0 0 0 0,0-2-1 0 0,-36-4 1 0 0,37 1-321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59:13.241"/>
    </inkml:context>
    <inkml:brush xml:id="br0">
      <inkml:brushProperty name="width" value="0.1" units="cm"/>
      <inkml:brushProperty name="height" value="0.1" units="cm"/>
      <inkml:brushProperty name="color" value="#FFFF00"/>
    </inkml:brush>
  </inkml:definitions>
  <inkml:trace contextRef="#ctx0" brushRef="#br0">2589 1 6335 0 0,'-2'0'110'0'0,"0"0"0"0"0,0 0-1 0 0,0 0 1 0 0,0 1 0 0 0,0-1-1 0 0,0 1 1 0 0,0-1 0 0 0,0 1-1 0 0,0 0 1 0 0,0 0 0 0 0,0 0-1 0 0,1 0 1 0 0,-1 0 0 0 0,0 0-1 0 0,0 0 1 0 0,1 0 0 0 0,-1 1-1 0 0,1-1 1 0 0,-1 1 0 0 0,1-1-1 0 0,0 1 1 0 0,0 0 0 0 0,-2 3-1 0 0,2-4 176 0 0,0 0-1 0 0,0 1 0 0 0,-1-1 0 0 0,1 0 1 0 0,0 0-1 0 0,0 0 0 0 0,-1 0 0 0 0,1 0 1 0 0,0 0-1 0 0,-1 0 0 0 0,1 0 0 0 0,-4 1 1 0 0,-23 7 922 0 0,18-5-450 0 0,-67 27 2463 0 0,58-23-2865 0 0,5-2 20 0 0,-1-2-1 0 0,-1 0 1 0 0,1-1 0 0 0,-24 2 0 0 0,22-3-76 0 0,-29 4 265 0 0,-96 16 318 0 0,103-15-693 0 0,-52 2 0 0 0,70-8 9 0 0,-25-3 0 0 0,29 0-66 0 0,-1 2 1 0 0,-24 1-1 0 0,11 3 94 0 0,-4 1 108 0 0,-1-1 0 0 0,-71-2 0 0 0,57-6-86 0 0,-91 7-1 0 0,66 2 200 0 0,1-3-1 0 0,-123-12 1 0 0,135 3-208 0 0,0 4-1 0 0,0 2 0 0 0,0 3 1 0 0,-87 14-1 0 0,-167 26 730 0 0,263-36-829 0 0,1-2-1 0 0,-78-5 1 0 0,119 0-521 0 0,0-1 0 0 0,1 0 1 0 0,-1-1-1 0 0,1 0 0 0 0,-1-1 0 0 0,1 0 0 0 0,-18-10 0 0 0,10 2-1219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59:17.276"/>
    </inkml:context>
    <inkml:brush xml:id="br0">
      <inkml:brushProperty name="width" value="0.1" units="cm"/>
      <inkml:brushProperty name="height" value="0.1" units="cm"/>
      <inkml:brushProperty name="color" value="#FFFF00"/>
    </inkml:brush>
  </inkml:definitions>
  <inkml:trace contextRef="#ctx0" brushRef="#br0">1878 38 2303 0 0,'-14'4'638'0'0,"13"-4"-379"0"0,0 1 0 0 0,0-1 0 0 0,0 0 0 0 0,0 1 0 0 0,0-1 0 0 0,0 0 0 0 0,0 0 0 0 0,-1 0 0 0 0,1 0 1 0 0,0 0-1 0 0,0 0 0 0 0,-2 0 0 0 0,1-12-65 0 0,1 10-41 0 0,1 0 0 0 0,-1 1-1 0 0,0-1 1 0 0,0 0 0 0 0,0 1-1 0 0,-1-1 1 0 0,1 0 0 0 0,0 1-1 0 0,-1 0 1 0 0,1-1-1 0 0,-1 1 1 0 0,1 0 0 0 0,-1 0-1 0 0,0-1 1 0 0,1 1 0 0 0,-1 0-1 0 0,0 1 1 0 0,0-1 0 0 0,1 0-1 0 0,-1 1 1 0 0,-3-2 0 0 0,1 2 169 0 0,0-1 0 0 0,0 0 1 0 0,1 1-1 0 0,-1 0 0 0 0,0 0 1 0 0,0 0-1 0 0,0 0 0 0 0,0 1 1 0 0,1 0-1 0 0,-7 1 0 0 0,-19 10 1401 0 0,-49 26-1 0 0,40-19-605 0 0,31-16-1024 0 0,0-1 1 0 0,0 0 0 0 0,0-1-1 0 0,-1 1 1 0 0,1-2 0 0 0,-12 1-1 0 0,-13 2 138 0 0,-81 7 953 0 0,87-7-692 0 0,0-2-1 0 0,-48-3 1 0 0,48 0-189 0 0,-1 1 0 0 0,-42 5 0 0 0,-125 7 441 0 0,56-5-64 0 0,-22 15 149 0 0,48-4-263 0 0,82-13-424 0 0,-119 11 537 0 0,-101 18 385 0 0,145-15-760 0 0,103-18-417 0 0,-12 2 316 0 0,14-2-262 0 0,0 0 0 0 0,-1 0-1 0 0,1 0 1 0 0,-1 0 0 0 0,1 0 0 0 0,-1 0-1 0 0,1 0 1 0 0,0 0 0 0 0,-1 0-1 0 0,1 0 1 0 0,-1 0 0 0 0,1-1 0 0 0,0 1-1 0 0,-1 0 1 0 0,1 0 0 0 0,0 0-1 0 0,-1-1 1 0 0,1 1 0 0 0,0 0-1 0 0,-1 0 1 0 0,1-1 0 0 0,0 1 0 0 0,-1 0-1 0 0,1 0 1 0 0,0-1 0 0 0,-1 0-1 0 0,1-2-1525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58:43.770"/>
    </inkml:context>
    <inkml:brush xml:id="br0">
      <inkml:brushProperty name="width" value="0.1" units="cm"/>
      <inkml:brushProperty name="height" value="0.1" units="cm"/>
      <inkml:brushProperty name="color" value="#FFFF00"/>
    </inkml:brush>
  </inkml:definitions>
  <inkml:trace contextRef="#ctx0" brushRef="#br0">1721 23 12751 0 0,'-1'-1'81'0'0,"-1"0"0"0"0,1 1-1 0 0,0-1 1 0 0,0 0 0 0 0,-1 1 0 0 0,1-1-1 0 0,-1 1 1 0 0,1 0 0 0 0,0-1-1 0 0,-3 1 1 0 0,-15-5 415 0 0,13 2-496 0 0,2 0 0 0 0,3 3 51 0 0,0-1 0 0 0,1 1 0 0 0,-1-1 0 0 0,0 0 0 0 0,0 1 0 0 0,0 0 0 0 0,0-1 0 0 0,0 1 0 0 0,0 0 0 0 0,0-1 0 0 0,0 1-1 0 0,0 0 1 0 0,0 0 0 0 0,0 0 0 0 0,0 0 0 0 0,0 0 0 0 0,-1 0 0 0 0,-2 0 128 0 0,-14 1 442 0 0,0 2-1 0 0,0 0 0 0 0,0 1 0 0 0,1 1 1 0 0,-25 10-1 0 0,-15 4 458 0 0,-21 1 498 0 0,-156 19 0 0 0,199-37-1361 0 0,1-1-1 0 0,-44-6 0 0 0,46 2 435 0 0,0 1-1 0 0,-62 6 0 0 0,-245 15-146 0 0,216-16 220 0 0,-5 7-176 0 0,14-1-152 0 0,102-9-1074 0 0,1 0 0 0 0,-1 0 0 0 0,-21-4 0 0 0,28 3 177 0 0,1-1 1 0 0,-1 1-1 0 0,1 0 0 0 0,-1-1 0 0 0,1 0 1 0 0,0 0-1 0 0,0 0 0 0 0,0-1 0 0 0,0 0 1 0 0,0 1-1 0 0,0-1 0 0 0,-5-6 0 0 0,-6-10-7545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58:44.831"/>
    </inkml:context>
    <inkml:brush xml:id="br0">
      <inkml:brushProperty name="width" value="0.1" units="cm"/>
      <inkml:brushProperty name="height" value="0.1" units="cm"/>
      <inkml:brushProperty name="color" value="#FFFF00"/>
    </inkml:brush>
  </inkml:definitions>
  <inkml:trace contextRef="#ctx0" brushRef="#br0">3150 36 8287 0 0,'-65'8'3382'0'0,"-26"2"510"0"0,10-2-4220 0 0,40-1 1724 0 0,1 2 1 0 0,-41 15 0 0 0,24-3-242 0 0,21-6-660 0 0,-50 11-1 0 0,61-20-238 0 0,-74 14 445 0 0,84-18-584 0 0,0 0 1 0 0,-1-2-1 0 0,1 0 1 0 0,-24-3-1 0 0,-56-7 335 0 0,-34-5 160 0 0,78 8-317 0 0,-1 2 0 0 0,-89 4 1 0 0,71 2-250 0 0,-32 3 53 0 0,-25 0 165 0 0,-248-31 917 0 0,325 22-1073 0 0,2 2-550 0 0,-87 7 1 0 0,-49 16 1309 0 0,97-8-241 0 0,-128 1 1 0 0,165-14-491 0 0,1-2 0 0 0,-95-19 1 0 0,126 18-361 0 0,1-1-1 0 0,-1 0 1 0 0,1-1 0 0 0,1-2 0 0 0,-1 1 0 0 0,1-2 0 0 0,1 0 0 0 0,-1-1 0 0 0,2 0 0 0 0,-1-2 0 0 0,-18-18 0 0 0,2-5-1720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01:43.917"/>
    </inkml:context>
    <inkml:brush xml:id="br0">
      <inkml:brushProperty name="width" value="0.1" units="cm"/>
      <inkml:brushProperty name="height" value="0.1" units="cm"/>
      <inkml:brushProperty name="color" value="#FFFF00"/>
    </inkml:brush>
  </inkml:definitions>
  <inkml:trace contextRef="#ctx0" brushRef="#br0">4451 1643 455 0 0,'-32'11'14992'0'0,"32"-12"-14924"0"0,0 1 0 0 0,1-1-1 0 0,-1 1 1 0 0,0 0-1 0 0,0-1 1 0 0,0 1-1 0 0,0-1 1 0 0,0 1-1 0 0,0-1 1 0 0,0 1 0 0 0,0 0-1 0 0,0-1 1 0 0,0 1-1 0 0,0-1 1 0 0,-1 1-1 0 0,1 0 1 0 0,0-1 0 0 0,0 1-1 0 0,0 0 1 0 0,0-1-1 0 0,-1 1 1 0 0,1-1-1 0 0,0 1 1 0 0,0 0-1 0 0,-1-1 1 0 0,1 1 0 0 0,0 0-1 0 0,0 0 1 0 0,-1-1-1 0 0,1 1 1 0 0,0 0-1 0 0,-1 0 1 0 0,1-1 0 0 0,-1 1-1 0 0,1 0 1 0 0,0 0-1 0 0,-1 0 1 0 0,1 0-1 0 0,-1-1 1 0 0,-13-7 2319 0 0,10 1 542 0 0,4 7-2902 0 0,0 0 1 0 0,0 0 0 0 0,0 0 0 0 0,0 0-1 0 0,0 0 1 0 0,0 0 0 0 0,0 0-1 0 0,0 0 1 0 0,0 0 0 0 0,0 0-1 0 0,0 0 1 0 0,0 0 0 0 0,1 0-1 0 0,-1 0 1 0 0,0 0 0 0 0,0 0-1 0 0,0 0 57 0 0,0 0-57 0 0,-21-16 1789 0 0,17 14-1682 0 0,1 0-1 0 0,0-1 1 0 0,0 1-1 0 0,0-1 1 0 0,0 0-1 0 0,1 0 1 0 0,-1 0 0 0 0,1 0-1 0 0,0-1 1 0 0,-1 1-1 0 0,-1-6 1 0 0,3 7-92 0 0,0 0 0 0 0,0 0 1 0 0,0 0-1 0 0,0 0 0 0 0,0-1 0 0 0,1 1 1 0 0,-1 0-1 0 0,1-1 0 0 0,0 1 0 0 0,0 0 1 0 0,-1 0-1 0 0,1-1 0 0 0,1 1 0 0 0,-1 0 1 0 0,0-1-1 0 0,1 1 0 0 0,-1 0 1 0 0,1-1-1 0 0,1-2 0 0 0,3-17 67 0 0,5-39 1 0 0,-9 31 5 0 0,-2 25-87 0 0,1 0 0 0 0,0 0 1 0 0,0 0-1 0 0,0 0 0 0 0,1 0 1 0 0,-1 0-1 0 0,1 0 0 0 0,1 1 1 0 0,-1-1-1 0 0,3-7 0 0 0,20-31 43 0 0,-3-2-1 0 0,18-51 0 0 0,-35 83-62 0 0,1 0 0 0 0,-2 0 0 0 0,0 0 0 0 0,0 0 0 0 0,-1 0 0 0 0,-1-1 0 0 0,0-18 0 0 0,-4 10 19 0 0,2 1 1 0 0,1-1-1 0 0,1 1 1 0 0,1-1-1 0 0,0 1 1 0 0,9-32-1 0 0,34-76 37 0 0,-19 61-64 0 0,-20 50 0 0 0,21-64 0 0 0,-21 50 18 0 0,4-49 1 0 0,3-13 8 0 0,-2 53-27 0 0,-8 31 0 0 0,0 0 0 0 0,0 0 0 0 0,-1-1 0 0 0,2-18 0 0 0,-5 26 4 0 0,1 1 0 0 0,0-1 1 0 0,-1 1-1 0 0,1-1 0 0 0,-1 1 0 0 0,0-1 0 0 0,0 1 0 0 0,1 0 1 0 0,-2-1-1 0 0,1 1 0 0 0,0 0 0 0 0,0 0 0 0 0,-1 0 0 0 0,1 0 1 0 0,-1 0-1 0 0,0 0 0 0 0,0 1 0 0 0,1-1 0 0 0,-1 0 0 0 0,0 1 1 0 0,0-1-1 0 0,-5-1 0 0 0,-2-2 20 0 0,-1 0 0 0 0,0 1 0 0 0,-20-5 0 0 0,30 9-24 0 0,-4-2 0 0 0,-1 1 0 0 0,1-1 0 0 0,0-1 0 0 0,-7-3 0 0 0,7 3 0 0 0,0 0 0 0 0,-1 1 0 0 0,1 0 0 0 0,-7-3 0 0 0,-40-7 0 0 0,-96-12 0 0 0,37 8 0 0 0,-118-20 440 0 0,146 20-440 0 0,-73-14 117 0 0,125 27-89 0 0,1 0-1 0 0,-47 3 0 0 0,-59 12 103 0 0,132-12-128 0 0,-38 3 50 0 0,-44-3-1 0 0,33-1 16 0 0,-58-5 11 0 0,-1 0-17 0 0,-91 12 56 0 0,105-6-106 0 0,-19 3 1 0 0,-61 4 29 0 0,-14 11 34 0 0,152-14-75 0 0,-110 18 0 0 0,116-14 0 0 0,-1-1 0 0 0,0-1 0 0 0,0-3 0 0 0,0 0 0 0 0,-50-4 0 0 0,13 0-1 0 0,17 0 13 0 0,-21-2 32 0 0,-197-16 93 0 0,187 13-137 0 0,-92 5 0 0 0,82 2 0 0 0,-110 3 64 0 0,175-4-64 0 0,-7 1 0 0 0,-62-8 0 0 0,78 5 0 0 0,0 1 0 0 0,-1 1 0 0 0,1 1 0 0 0,0 1 0 0 0,-39 8 0 0 0,-260 30 64 0 0,309-40-64 0 0,-1 2 0 0 0,1-1 0 0 0,-1 2 0 0 0,1-1 0 0 0,-20 8 0 0 0,28-8 0 0 0,0-1 0 0 0,1 0 0 0 0,-1 1 0 0 0,0 0 0 0 0,1 0 0 0 0,-1 0 0 0 0,1 0 0 0 0,0 0 0 0 0,-1 0 0 0 0,1 0 0 0 0,0 1 0 0 0,0-1 0 0 0,0 1 0 0 0,1-1 0 0 0,-1 1 0 0 0,1 0 0 0 0,-1 0 0 0 0,1 0 0 0 0,0 0 0 0 0,0 0 0 0 0,0 0 0 0 0,1 0 0 0 0,-1 0 0 0 0,1 0 0 0 0,0 0 0 0 0,0 4 0 0 0,0 21-16 0 0,2 0 0 0 0,1 0 0 0 0,9 38 0 0 0,-1-14 16 0 0,5 87 0 0 0,-11-73 0 0 0,0-14 0 0 0,-2 0 0 0 0,-2 0 0 0 0,-8 64 0 0 0,0-66 0 0 0,1-18 0 0 0,1 1 0 0 0,2-1 0 0 0,2 53 0 0 0,3-12 0 0 0,1 7 0 0 0,-3-69-4 0 0,2 0-1 0 0,-1-1 1 0 0,1 1 0 0 0,1-1 0 0 0,0 1-1 0 0,0-1 1 0 0,1 0 0 0 0,0 0 0 0 0,1 0-1 0 0,0-1 1 0 0,1 0 0 0 0,0 0 0 0 0,0 0-1 0 0,11 11 1 0 0,-3-7 4 0 0,1 0 0 0 0,0-1 0 0 0,1 0 0 0 0,0-2 0 0 0,25 13 0 0 0,-8-8 0 0 0,0-2 0 0 0,38 11 0 0 0,-61-21-18 0 0,24 7 6 0 0,0 0 1 0 0,1-3-1 0 0,49 5 1 0 0,90 6 11 0 0,-88-8 0 0 0,14 4 0 0 0,-53-6 0 0 0,77 2 0 0 0,114-2 0 0 0,-137 2 0 0 0,-33-2 0 0 0,167 8 0 0 0,-2-18 0 0 0,-184-2-45 0 0,212-13 26 0 0,-213 15 19 0 0,7 0 0 0 0,-1 1 0 0 0,62 9 0 0 0,7 5 0 0 0,-78-9 0 0 0,48 5 0 0 0,33 2 0 0 0,0-6 0 0 0,144-13 0 0 0,-132 0 0 0 0,-91 6 0 0 0,45 0 0 0 0,-39 2 0 0 0,67 9 0 0 0,-80-4 0 0 0,4-1 0 0 0,113 8 0 0 0,-147-12 0 0 0,2 0 0 0 0,0 0 0 0 0,0-1 0 0 0,0 0 0 0 0,0-1 0 0 0,21-5 0 0 0,24-9 128 0 0,-56 16-115 0 0,0-1 0 0 0,0 1-1 0 0,0-1 1 0 0,0 1 0 0 0,-1-1 0 0 0,1 0 0 0 0,0 1-1 0 0,0-1 1 0 0,-1 0 0 0 0,1 0 0 0 0,0 1 0 0 0,-1-1-1 0 0,1 0 1 0 0,0-1 0 0 0,-1 2-11 0 0,0 0 0 0 0,0 0 0 0 0,0 0 0 0 0,0 0 0 0 0,0 0 0 0 0,0 0 0 0 0,-1 0-1 0 0,1 0 1 0 0,0 0 0 0 0,0 0 0 0 0,0 0 0 0 0,0 0 0 0 0,0 0 0 0 0,0 0 0 0 0,0 0 0 0 0,-1 0 0 0 0,1 0 0 0 0,0 0 0 0 0,0 0 0 0 0,0 0-1 0 0,0 0 1 0 0,0 0 0 0 0,0 0 0 0 0,0 0 0 0 0,0 0 0 0 0,-1 0 0 0 0,1 0 0 0 0,0 0 0 0 0,0 0 0 0 0,0-1 0 0 0,0 1 0 0 0,0 0 0 0 0,0 0-1 0 0,0 0 1 0 0,0 0 0 0 0,0 0 0 0 0,0 0 0 0 0,0 0 0 0 0,0 0 0 0 0,0 0 0 0 0,0 0 0 0 0,-1-1 0 0 0,1 1 0 0 0,0 0 0 0 0,0 0 0 0 0,0 0 0 0 0,0 0-1 0 0,0 0 1 0 0,0 0 0 0 0,0 0 0 0 0,0-1 0 0 0,0 1 0 0 0,0 0 0 0 0,5-3 102 0 0,19-4-867 0 0,38-17-1 0 0,-29 9-653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06:12.247"/>
    </inkml:context>
    <inkml:brush xml:id="br0">
      <inkml:brushProperty name="width" value="0.1" units="cm"/>
      <inkml:brushProperty name="height" value="0.1" units="cm"/>
      <inkml:brushProperty name="color" value="#E71224"/>
    </inkml:brush>
  </inkml:definitions>
  <inkml:trace contextRef="#ctx0" brushRef="#br0">5443 1490 3223 0 0,'-3'0'240'0'0,"-12"4"5747"0"0,12-3-5612 0 0,-9 4-58 0 0,9-3 222 0 0,6 5-303 0 0,7 20 24 0 0,-7-20 282 0 0,-4-2-288 0 0,-8 24 308 0 0,3-8-434 0 0,4-16 128 0 0,1 1-149 0 0,-1 16-75 0 0,1-10 11 0 0,1 12-49 0 0,0-21-9 0 0,0 1-1 0 0,0-1 1 0 0,0 0 0 0 0,0 1-1 0 0,1-1 1 0 0,0 0-1 0 0,-1 1 1 0 0,2 2 0 0 0,1 2-13 0 0,-2-1-67 0 0,2 0-396 0 0,12 30 3613 0 0,-5-36-2301 0 0,2 0-469 0 0,7 2-158 0 0,2-2 6938 0 0,-13-8-6938 0 0,25-18-9 0 0,-24 19 327 0 0,-4-2-401 0 0,16-24 27 0 0,-15 24 13 0 0,-5 1 1 0 0,4-19 1 0 0,-3 19 6 0 0,-2 0 1 0 0,1-2-104 0 0,2-26 335 0 0,-3 25-348 0 0,-1-25 271 0 0,-3-4-22 0 0,2 32-257 0 0,-2-22 234 0 0,3 8-165 0 0,1 16-1 0 0,-1-1-7 0 0,-2-18-7 0 0,3 18-1 0 0,-1 0-15 0 0,0-32 38 0 0,0 30-80 0 0,2-23 103 0 0,-1 23-106 0 0,5-25 104 0 0,0 6-41 0 0,-1 13 2 0 0,3-17-10 0 0,-3 15-6 0 0,4-20-10 0 0,-4 20-14 0 0,4-19-42 0 0,-5 21-9 0 0,3-22 49 0 0,-1-3 24 0 0,0 10-11 0 0,-2 14-11 0 0,3-20-31 0 0,-1-6 20 0 0,1-2-31 0 0,0 0-11 0 0,-2 7 0 0 0,3-7 11 0 0,-1 1 42 0 0,-3 1 11 0 0,-1 4-11 0 0,-3 1 18 0 0,1 8-59 0 0,-1 20-9 0 0,-3-15 47 0 0,-8-29-28 0 0,10 44 20 0 0,-5-5-20 0 0,-4-5 32 0 0,-4-2 5 0 0,-3 1-36 0 0,-1 3 19 0 0,-3 1-31 0 0,-2 2 0 0 0,4 3 31 0 0,-1 2-31 0 0,-2 0-11 0 0,-3 0 0 0 0,0 0 0 0 0,-3 2 0 0 0,-31-2 3 0 0,-34-6 58 0 0,72 8-61 0 0,-16-3 0 0 0,0 1 0 0 0,-54-4 0 0 0,51 8 0 0 0,-74-17 0 0 0,36 5 0 0 0,25 6 0 0 0,-4-1 0 0 0,-77-4 0 0 0,63 10 24 0 0,-43 0 16 0 0,52 5-40 0 0,1-4 0 0 0,-65-10 0 0 0,101 8-1 0 0,-1-1 0 0 0,-29-11 0 0 0,-19-8 68 0 0,40 15-67 0 0,17 5-4 0 0,7 2 15 0 0,-1 1 0 0 0,1 0 1 0 0,-1 1-1 0 0,0 0 1 0 0,-17 0-1 0 0,-251-25 117 0 0,208 20-90 0 0,-56-2 52 0 0,107 8-87 0 0,-186 2 122 0 0,-60 33-61 0 0,118 6-35 0 0,92-22-12 0 0,-60 9 1 0 0,89-25-18 0 0,1 0 0 0 0,-1-2 0 0 0,0-1 0 0 0,-43-8 0 0 0,56 7 0 0 0,-117-11 64 0 0,38 4-64 0 0,53 5 0 0 0,-72 3 0 0 0,12 1 0 0 0,61 0 0 0 0,-43 5 0 0 0,21 0 0 0 0,-11 2 0 0 0,-37 4 0 0 0,85-10 0 0 0,-4-1 0 0 0,-1 0 0 0 0,2 0 0 0 0,-116 1 0 0 0,-16-1 0 0 0,147-1 0 0 0,-32-2 0 0 0,-47 5 0 0 0,75-1 0 0 0,-19 2 0 0 0,-49 10 0 0 0,60-10 0 0 0,6 0 0 0 0,0-1 0 0 0,1-1 0 0 0,1 0 0 0 0,-2-1 0 0 0,-1-2 0 0 0,-2 0 0 0 0,1-1 0 0 0,-1 0 0 0 0,-20-6 0 0 0,35 7 0 0 0,-99-18 0 0 0,-43-9-64 0 0,105 21 64 0 0,33 5 0 0 0,-1 0 0 0 0,1 1 0 0 0,-1 1 0 0 0,0 0 0 0 0,1 0 0 0 0,-14 2 0 0 0,22 0 0 0 0,0 0 0 0 0,-1 0 0 0 0,1 0 0 0 0,0 0 0 0 0,0 0 0 0 0,0 1 0 0 0,0 0 0 0 0,-3 2 0 0 0,-2 0 0 0 0,7-3 0 0 0,0-1 0 0 0,0 1 0 0 0,0-1 0 0 0,0 1 0 0 0,0-1 0 0 0,1 1 0 0 0,-1-1 0 0 0,0 1 0 0 0,0 0 0 0 0,1-1 0 0 0,-1 1 0 0 0,0 0 0 0 0,1 0 0 0 0,-1-1 0 0 0,1 1 0 0 0,-1 0 0 0 0,1 0 0 0 0,-1 0 0 0 0,0 1 0 0 0,0 2 0 0 0,-6 6-9 0 0,1 0 0 0 0,1 1 0 0 0,0 0 0 0 0,0 0 0 0 0,1 0 0 0 0,0 0 0 0 0,-2 13 0 0 0,5-20 9 0 0,-6 23 0 0 0,1-2 0 0 0,5-15 0 0 0,-2 32 0 0 0,6 76 0 0 0,-2-99 0 0 0,21 182 0 0 0,-18-176 0 0 0,3 16 0 0 0,5 24 0 0 0,2 1 0 0 0,0-6 0 0 0,-4-7 0 0 0,0-5 0 0 0,1-2 0 0 0,3 6 0 0 0,-3-7 0 0 0,1 6 0 0 0,-1-5 0 0 0,-6-9 0 0 0,-3-2 0 0 0,-1-3 0 0 0,-2 5 53 0 0,1-10-42 0 0,-1 7-11 0 0,6 6 0 0 0,-1-3 0 0 0,0-5 0 0 0,-4-29 0 0 0,0 2 0 0 0,1-1 0 0 0,0 1 0 0 0,0 0 0 0 0,2 8 0 0 0,-1-10 0 0 0,-1 1 0 0 0,1-1 0 0 0,0 1 0 0 0,0-1 0 0 0,1 1 0 0 0,-1-1 0 0 0,1 0 0 0 0,-1 0 0 0 0,1 0 0 0 0,6 4 0 0 0,-1-2-3 0 0,0 0 1 0 0,0-1-1 0 0,17 7 0 0 0,-25-11 3 0 0,24 7-42 0 0,36 6 31 0 0,-2-1 0 0 0,-36-9-31 0 0,33 5 31 0 0,13 5 11 0 0,12 2 0 0 0,-9-3-11 0 0,-40-8-31 0 0,51 0 31 0 0,12-4 11 0 0,4-4 0 0 0,0-6 0 0 0,-8-1 0 0 0,-17 4-11 0 0,-43 6-31 0 0,46-1 31 0 0,13 3 11 0 0,-1 2 0 0 0,2 3 0 0 0,6 1 0 0 0,5 0 0 0 0,-19-2-11 0 0,-51-4-31 0 0,43 3 31 0 0,12 0 11 0 0,3 2 0 0 0,1 4 0 0 0,4 0 0 0 0,7 2 0 0 0,7 1 0 0 0,5-1 0 0 0,-6-2 0 0 0,-1 0 0 0 0,1-2 0 0 0,-2 0 0 0 0,0 1 0 0 0,9 4 0 0 0,5 6 0 0 0,-10 5 0 0 0,-12 0 0 0 0,-7 0 0 0 0,-2 0 0 0 0,1-2 0 0 0,-13-8-11 0 0,-45-10-31 0 0,50 2 31 0 0,25 1 11 0 0,-1-2 0 0 0,-2-1 0 0 0,0-3 0 0 0,-1-2 0 0 0,-7 0 11 0 0,-6 0 31 0 0,-4 4-31 0 0,-4 1-11 0 0,-11 2-16 0 0,-20 0 96 0 0,-33-5-839 0 0,8 0-4446 0 0,3-51-7519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06:15.438"/>
    </inkml:context>
    <inkml:brush xml:id="br0">
      <inkml:brushProperty name="width" value="0.1" units="cm"/>
      <inkml:brushProperty name="height" value="0.1" units="cm"/>
      <inkml:brushProperty name="color" value="#E71224"/>
    </inkml:brush>
  </inkml:definitions>
  <inkml:trace contextRef="#ctx0" brushRef="#br0">7166 1823 9215 0 0,'-15'-4'7522'0'0,"14"4"-7454"0"0,0 0 1 0 0,1 0-1 0 0,-1 0 1 0 0,0 0-1 0 0,0 0 1 0 0,0 0-1 0 0,0 0 1 0 0,1 0-1 0 0,-1-1 1 0 0,0 1-1 0 0,0 0 1 0 0,1-1-1 0 0,-1 1 1 0 0,0 0-1 0 0,0-1 1 0 0,1 1-1 0 0,-1-1 1 0 0,0 1-1 0 0,1-1 1 0 0,-1 0-1 0 0,1 1 1 0 0,-1-1-1 0 0,1 0 1 0 0,-1 1-1 0 0,1-1 1 0 0,-1 0-1 0 0,1 1 1 0 0,-1-2-1 0 0,0-2 24 0 0,0 3-38 0 0,0-1 0 0 0,1 0 0 0 0,-1 0 0 0 0,1 0 1 0 0,-1 1-1 0 0,1-1 0 0 0,0 0 0 0 0,0-3 0 0 0,0-44 47 0 0,0 22 610 0 0,-3-32 0 0 0,-42-267 1727 0 0,43 318-2404 0 0,-41-283 1681 0 0,42 262-1559 0 0,1 1-1 0 0,2-1 1 0 0,1 1-1 0 0,1-1 1 0 0,1 1-1 0 0,13-39 0 0 0,-5 26-145 0 0,21-87-9 0 0,-30 105 26 0 0,-1 1 0 0 0,-1-2 0 0 0,-1 1 0 0 0,-2 0 0 0 0,0 0 0 0 0,-1 0 0 0 0,-1 0 0 0 0,-12-40 0 0 0,11 49 32 0 0,-2 0 1 0 0,-8-16 0 0 0,9 21 6 0 0,2 4-49 0 0,0 0 1 0 0,0 1-1 0 0,-1-1 0 0 0,1 1 0 0 0,-1 0 0 0 0,0 0 1 0 0,0 1-1 0 0,0-1 0 0 0,0 1 0 0 0,-1 0 1 0 0,1 0-1 0 0,-1 0 0 0 0,0 0 0 0 0,0 1 0 0 0,0 0 1 0 0,0 0-1 0 0,0 0 0 0 0,-10-1 0 0 0,-7-1 68 0 0,0 2 0 0 0,0 0 0 0 0,-28 1 0 0 0,38 1-80 0 0,-163 15-5 0 0,67-4 0 0 0,-195 29 0 0 0,192-22 0 0 0,-1-5 0 0 0,-177 0 0 0 0,178-17 32 0 0,-384-6 288 0 0,-74 2-192 0 0,276-21 58 0 0,5-23 72 0 0,213 37-235 0 0,-250-48 406 0 0,192 40-338 0 0,-2 7-1 0 0,-151 1 1 0 0,-22-1-91 0 0,229 11 32 0 0,-90 6 0 0 0,131 0-29 0 0,-120 7 47 0 0,107-6-44 0 0,-60-6 0 0 0,54 0-7 0 0,-148-12 65 0 0,180 15-64 0 0,-134-13 0 0 0,132 9 12 0 0,-37-12 0 0 0,44 11-4 0 0,1 1 0 0 0,-2 1 0 0 0,1 0 0 0 0,-30-1 0 0 0,-84 3-8 0 0,31-3 0 0 0,-39 2 0 0 0,70 5 0 0 0,39-2 0 0 0,0 1 0 0 0,0 2 0 0 0,-41 9 0 0 0,10 4 0 0 0,-16 4 0 0 0,-1 0 0 0 0,50-13 0 0 0,-31 2 0 0 0,-12 3 0 0 0,-42 14 0 0 0,103-22 0 0 0,1 0 0 0 0,-22 11 0 0 0,8-2 0 0 0,19-9 0 0 0,-3 4 0 0 0,2 0 0 0 0,-5 2 0 0 0,0-2 0 0 0,4-1 0 0 0,-4 9 0 0 0,-2 1 0 0 0,3-1-11 0 0,7-8-31 0 0,-6 20 31 0 0,1 15 11 0 0,4 5-11 0 0,2 4-31 0 0,4 10 31 0 0,0 5 11 0 0,1-1 0 0 0,-2-11 0 0 0,-1 8 0 0 0,0-8 0 0 0,0 1 0 0 0,-1 13 0 0 0,0-5 0 0 0,-1 0 0 0 0,-1-2 0 0 0,0 0 0 0 0,-1-2 0 0 0,1-1 0 0 0,1-3 0 0 0,-1 0 0 0 0,-3 0 0 0 0,0-2 0 0 0,-2-3 0 0 0,-4 7 53 0 0,6-18-42 0 0,-1 8-11 0 0,3 0 0 0 0,6-36 0 0 0,0-1 0 0 0,2 22 0 0 0,-1-27 0 0 0,0-1 0 0 0,1 1 0 0 0,-1-1 0 0 0,1 1 0 0 0,0-1 0 0 0,1 1 0 0 0,-1-1 0 0 0,6 8 0 0 0,-3-7 0 0 0,0 1 0 0 0,1-1 0 0 0,0 0 0 0 0,0 0 0 0 0,1-1 0 0 0,12 8 0 0 0,42 20 0 0 0,-51-28 0 0 0,65 30 0 0 0,-54-27 0 0 0,40 9 0 0 0,-37-12 0 0 0,36 2 0 0 0,27-5 0 0 0,-12-3 0 0 0,0-4 0 0 0,-1-4 0 0 0,-5 1 0 0 0,-3-4 0 0 0,5-4 0 0 0,5-1 0 0 0,-1 1 0 0 0,-4 5 0 0 0,0 7 0 0 0,1 2 0 0 0,1-2 0 0 0,4-2 0 0 0,-5-3 0 0 0,-5-1 0 0 0,2 1 0 0 0,3 0 0 0 0,6 1 0 0 0,3 0 0 0 0,3 2 0 0 0,7-1 0 0 0,8-1 0 0 0,3-5 0 0 0,-5-5 0 0 0,0-2 0 0 0,5-2 0 0 0,4 1 0 0 0,4 3 0 0 0,5 3 0 0 0,6-1 0 0 0,-3-1 0 0 0,-6 0-11 0 0,-3 2-31 0 0,-2 3 31 0 0,1 2 11 0 0,3 3 0 0 0,8 1 0 0 0,-1 1 0 0 0,-11-1 0 0 0,-2 2 0 0 0,-2 4 0 0 0,-5 0 0 0 0,-4 2 0 0 0,3 4 0 0 0,4 0 0 0 0,1-1 0 0 0,-7 1 0 0 0,-6-1 0 0 0,-1 0 0 0 0,1 2 0 0 0,0 1 0 0 0,3 1 0 0 0,2-3 0 0 0,-3 0 0 0 0,-7-1 0 0 0,-6 1 0 0 0,-3 3 11 0 0,-44-4 31 0 0,32 4-20 0 0,-32-5 20 0 0,49 7-31 0 0,16 3-11 0 0,3-2 0 0 0,2-6 0 0 0,-21-5 11 0 0,-7-3 31 0 0,11-1 22 0 0,0 0 0 0 0,-16 2-53 0 0,4 2 5 0 0,-58-1 64 0 0,-1 2 15 0 0,2-1-63 0 0,45 9 209 0 0,-6 0-148 0 0,-40-7-10 0 0,-2 1-16 0 0,39 12-42 0 0,-38-12 67 0 0,-11-9-1459 0 0,0 2 1180 0 0,-1 1 0 0 0,0-1 0 0 0,0 0 0 0 0,0 1 0 0 0,0-1 0 0 0,-1 0 0 0 0,1 1 0 0 0,-1-1 0 0 0,1 0 0 0 0,-1 0-1 0 0,0 0 1 0 0,0 1 0 0 0,0-1 0 0 0,-1 0 0 0 0,1 0 0 0 0,-1 1 0 0 0,1-1 0 0 0,-2-3 0 0 0,-9-28-9036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06:53.335"/>
    </inkml:context>
    <inkml:brush xml:id="br0">
      <inkml:brushProperty name="width" value="0.1" units="cm"/>
      <inkml:brushProperty name="height" value="0.1" units="cm"/>
      <inkml:brushProperty name="color" value="#E71224"/>
    </inkml:brush>
  </inkml:definitions>
  <inkml:trace contextRef="#ctx0" brushRef="#br0">5518 1411 5063 0 0,'-16'8'1172'0'0,"1"1"-1"0"0,-19 15 0 0 0,30-22 52 0 0,-6 6-894 0 0,9-7-437 0 0,1 21 2158 0 0,0-19-1767 0 0,0 1 0 0 0,1 0 0 0 0,-1 0-1 0 0,1-1 1 0 0,-1 1 0 0 0,1 0 0 0 0,0-1-1 0 0,0 1 1 0 0,1-1 0 0 0,-1 1 0 0 0,1-1-1 0 0,0 1 1 0 0,2 3 0 0 0,2 4 266 0 0,-5-10-499 0 0,-1 0-1 0 0,1 0 0 0 0,-1 1 0 0 0,1-1 0 0 0,-1 0 1 0 0,1 0-1 0 0,0 0 0 0 0,-1 1 0 0 0,1-1 1 0 0,0 0-1 0 0,0 0 0 0 0,0 0 0 0 0,0 0 0 0 0,0-1 1 0 0,0 1-1 0 0,0 0 0 0 0,0 0 0 0 0,0-1 0 0 0,1 1 1 0 0,-1 0-1 0 0,0-1 0 0 0,3 1 0 0 0,-4-1-4 0 0,0 0-1 0 0,1 0 1 0 0,-1 0-1 0 0,1 0 1 0 0,-1 0 0 0 0,0-1-1 0 0,1 1 1 0 0,-1 0-1 0 0,1 0 1 0 0,-1-1-1 0 0,0 1 1 0 0,1 0-1 0 0,-1 0 1 0 0,0-1-1 0 0,1 1 1 0 0,-1 0 0 0 0,0-1-1 0 0,0 1 1 0 0,1 0-1 0 0,-1-1 1 0 0,0 1-1 0 0,0-1 1 0 0,0 1-1 0 0,0 0 1 0 0,1-1 0 0 0,-1 1-1 0 0,0-1 1 0 0,0 1-1 0 0,0 0 1 0 0,0-1-1 0 0,0 1 1 0 0,0-1-1 0 0,0 1 1 0 0,0-1-1 0 0,0 1 1 0 0,0-1 0 0 0,1-5 1580 0 0,0 5-1498 0 0,0 0 1 0 0,0-1 0 0 0,0 1-1 0 0,0 0 1 0 0,0-1 0 0 0,0 1-1 0 0,-1-1 1 0 0,1 1 0 0 0,0-1-1 0 0,-1 1 1 0 0,1-1 0 0 0,-1 0-1 0 0,0 1 1 0 0,1-1 0 0 0,-1 0-1 0 0,0-1 1 0 0,-4-28 734 0 0,1 16-449 0 0,2-1-250 0 0,1 1 1 0 0,0 0 0 0 0,2 0-1 0 0,-1 0 1 0 0,2 0-1 0 0,6-24 1 0 0,-1 8-122 0 0,-1-1 265 0 0,22-58 0 0 0,-16 58-156 0 0,-8 17-56 0 0,11-22 0 0 0,11-8-26 0 0,11-20 113 0 0,-34 55-165 0 0,0 0 1 0 0,0 0-1 0 0,-1 0 0 0 0,0 0 1 0 0,2-14-1 0 0,4-79 141 0 0,5-29 68 0 0,-10 111-215 0 0,-1 1-1 0 0,-1-1 1 0 0,-1 1 0 0 0,0-1-1 0 0,-4-25 1 0 0,1 37-4 0 0,0 0-1 0 0,-1 0 1 0 0,0 0-1 0 0,0 0 1 0 0,-1 1-1 0 0,0 0 1 0 0,-6-10 0 0 0,-5-3 40 0 0,-21-24 1 0 0,-11-16-4 0 0,26 27-30 0 0,13 20-2 0 0,-1 0 1 0 0,-1 1 0 0 0,-18-21-1 0 0,13 19 7 0 0,-1 0-1 0 0,-1 1 1 0 0,-27-16 0 0 0,2 3 177 0 0,-2 2 1 0 0,-55-23-1 0 0,70 37-139 0 0,-1 1-1 0 0,0 1 1 0 0,-1 1 0 0 0,1 2-1 0 0,-45-3 1 0 0,21 6 45 0 0,-104 8 0 0 0,19 9 130 0 0,-38-14-151 0 0,-29 2 114 0 0,-49 0-131 0 0,50-3 100 0 0,14 6-20 0 0,6-17-144 0 0,1 0 0 0 0,110 11-8 0 0,-225 11 144 0 0,16 1-14 0 0,235-11-116 0 0,-150 0-6 0 0,85-1-5 0 0,-202 8 206 0 0,274-4-190 0 0,-99 11-10 0 0,43-7-1 0 0,21-4 0 0 0,-38 11 53 0 0,14-2-42 0 0,60-10-11 0 0,0-1 0 0 0,-55-5 0 0 0,81 3 0 0 0,-27 0 0 0 0,-43 5 0 0 0,-5-1 0 0 0,-57-1 0 0 0,44 3 0 0 0,32-1 0 0 0,48-1 0 0 0,-1-2 0 0 0,-27-1 0 0 0,-81-4 0 0 0,24 2 0 0 0,-12-2 0 0 0,44 3 0 0 0,40 1 0 0 0,31 0 0 0 0,1 1 0 0 0,-1-1 0 0 0,0 0 0 0 0,1 1 0 0 0,-1 0 0 0 0,1 0 0 0 0,-1 0 0 0 0,1 0 0 0 0,-1 1 0 0 0,1-1 0 0 0,-4 3 0 0 0,6-3 0 0 0,0 0 0 0 0,-1 0 0 0 0,1 0 0 0 0,0 0 0 0 0,-1 0 0 0 0,1 1 0 0 0,0-1 0 0 0,0 0 0 0 0,0 1 0 0 0,0-1 0 0 0,0 1 0 0 0,0-1 0 0 0,1 1 0 0 0,-1-1 0 0 0,0 1 0 0 0,1 0 0 0 0,-1-1 0 0 0,1 1 0 0 0,0 0 0 0 0,0-1 0 0 0,-1 1 0 0 0,1 0 0 0 0,0 0 0 0 0,1 2 0 0 0,41 230-72 0 0,-41-229 72 0 0,49 200 0 0 0,-31-121 0 0 0,-5-18 0 0 0,-7-30 0 0 0,4 70 0 0 0,-7-61 0 0 0,-2-35 0 0 0,0-1 0 0 0,0 1 0 0 0,8 15 0 0 0,-6-15 0 0 0,2 8 0 0 0,1-2 0 0 0,1 1 0 0 0,10 16 0 0 0,-13-28-6 0 0,0 1 0 0 0,0-1 0 0 0,0-1 1 0 0,1 1-1 0 0,-1-1 0 0 0,1 0 0 0 0,0 0 0 0 0,0 0 0 0 0,9 2 0 0 0,-1 2 1 0 0,9 4 5 0 0,28 9 0 0 0,228 69-64 0 0,-26-23 64 0 0,-203-55-6 0 0,270 58-52 0 0,-218-51 57 0 0,-30-4-2 0 0,2-4 0 0 0,101 4-1 0 0,242-35-49 0 0,-284-1 53 0 0,-101 15 0 0 0,181-31 0 0 0,-155 28 0 0 0,72-3 0 0 0,-112 11 0 0 0,54-3 0 0 0,145-14 0 0 0,22 5-67 0 0,1 18 70 0 0,18-12-3 0 0,-156 2 60 0 0,95 8 1843 0 0,-140 0-2773 0 0,165-9-263 0 0,-198 5 1133 0 0,49-5-11 0 0,-48 4-31 0 0,60-3 31 0 0,-38 3-5 0 0,73 8 0 0 0,-47-1 924 0 0,136-8-1619 0 0,-143 3 670 0 0,0 2 0 0 0,0 4-1 0 0,77 16 1 0 0,-130-19 41 0 0,-1-1 0 0 0,1 2 0 0 0,-1-1 0 0 0,0 2 0 0 0,0 0 0 0 0,-1 0 0 0 0,1 1 0 0 0,18 13 0 0 0,4 4-2 0 0,-24-17 18 0 0,0 0 1 0 0,0 2-1 0 0,10 9 1 0 0,-16-14-8 0 0,-1 0-1 0 0,1-1 1 0 0,0 1 0 0 0,0-1-1 0 0,0 0 1 0 0,4 2 0 0 0,13 7-6 0 0,-20-11-3 0 0,10 7 0 0 0,-11-6 0 0 0,0-1 0 0 0,1 0 0 0 0,-1 0 0 0 0,1 0 0 0 0,-1 1 0 0 0,1-1 0 0 0,-1 0 0 0 0,1 0 0 0 0,-1 0 0 0 0,0 0 0 0 0,1 0 0 0 0,-1 0 0 0 0,1 0 0 0 0,-1 0 0 0 0,1 0 0 0 0,-1 0 0 0 0,1 0 0 0 0,-1 0 0 0 0,1 0 0 0 0,-1 0 0 0 0,1 0 0 0 0,-1 0 0 0 0,0-1 0 0 0,1 1 0 0 0,0 0 0 0 0,21-22 9 0 0,-8 9-874 0 0,17-21 1 0 0,2-7-1112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43:35.347"/>
    </inkml:context>
    <inkml:brush xml:id="br0">
      <inkml:brushProperty name="width" value="0.1" units="cm"/>
      <inkml:brushProperty name="height" value="0.1" units="cm"/>
      <inkml:brushProperty name="color" value="#E71224"/>
    </inkml:brush>
  </inkml:definitions>
  <inkml:trace contextRef="#ctx0" brushRef="#br0">2185 89 3223 0 0,'0'-7'995'0'0,"1"-1"0"0"0,0 1 0 0 0,4-13 0 0 0,-3 13-1167 0 0,-1 0 0 0 0,1-1 0 0 0,0-11 0 0 0,-2 19 144 0 0,-1-1-1 0 0,1 1 1 0 0,0 0-1 0 0,0 0 1 0 0,0-1-1 0 0,0 1 0 0 0,0 0 1 0 0,0 0-1 0 0,0-1 1 0 0,0 1-1 0 0,-1 0 1 0 0,1 0-1 0 0,0-1 1 0 0,0 1-1 0 0,0 0 0 0 0,0 0 1 0 0,-1 0-1 0 0,1 0 1 0 0,0-1-1 0 0,0 1 1 0 0,0 0-1 0 0,-1 0 0 0 0,1 0 1 0 0,0 0-1 0 0,0 0 1 0 0,-1 0-1 0 0,1 0 1 0 0,0-1-1 0 0,0 1 1 0 0,-1 0-1 0 0,1 0 0 0 0,0 0 1 0 0,-1 0-1 0 0,1 0 1 0 0,0 0-1 0 0,0 0 1 0 0,-1 0-1 0 0,1 1 1 0 0,0-1-1 0 0,0 0 0 0 0,-1 0 1 0 0,1 0-1 0 0,0 0 1 0 0,0 0-1 0 0,-1 0 1 0 0,1 0-1 0 0,0 1 0 0 0,0-1 1 0 0,0 0-1 0 0,-1 0 1 0 0,1 0-1 0 0,0 0 1 0 0,0 1-1 0 0,-13 7-527 0 0,4 3 1441 0 0,0-1 1 0 0,1 1-1 0 0,0 1 1 0 0,1-1-1 0 0,-6 15 1 0 0,5-11-129 0 0,1-4-91 0 0,1 0-1 0 0,-12 13 1 0 0,14-20-523 0 0,1 0 1 0 0,-1 0-1 0 0,1 0 1 0 0,-1-1-1 0 0,0 0 1 0 0,0 0-1 0 0,0 0 1 0 0,-9 4-1 0 0,12-6 166 0 0,-1 0 0 0 0,0-1-1 0 0,0 1 1 0 0,0-1-1 0 0,0 0 1 0 0,0 0 0 0 0,0 1-1 0 0,0-1 1 0 0,-3-1 0 0 0,-7 3 1932 0 0,-4 17-1853 0 0,14-16-546 0 0,2-3 91 0 0,0 1 0 0 0,-1 0 1 0 0,1-1-1 0 0,-1 1 0 0 0,1-1 0 0 0,-1 1 0 0 0,1-1 0 0 0,-1 0 0 0 0,1 1 0 0 0,-1-1 0 0 0,1 1 0 0 0,-1-1 0 0 0,0 0 0 0 0,1 0 1 0 0,-1 1-1 0 0,0-1 0 0 0,1 0 0 0 0,-2 0 0 0 0,-5 4 37 0 0,-17 5 408 0 0,-14-2-221 0 0,33-6-87 0 0,1-1 0 0 0,-1-1-1 0 0,1 1 1 0 0,-1-1-1 0 0,0 1 1 0 0,1-1 0 0 0,0-1-1 0 0,-9-2 1 0 0,0-2 155 0 0,-18-12 1 0 0,1 1-156 0 0,25 16-44 0 0,0-1-1 0 0,-1 1 1 0 0,1 0-1 0 0,0 0 1 0 0,-1 1-1 0 0,1 0 1 0 0,0 0-1 0 0,-10 1 1 0 0,-4 0 190 0 0,-123 2 28 0 0,-104-3 126 0 0,54-21 5233 0 0,139 16-6425 0 0,27 2 392 0 0,-1 0 0 0 0,0 3 0 0 0,-47 3 0 0 0,10 8 795 0 0,-67 7 633 0 0,122-17-969 0 0,-1 0 0 0 0,1-2 1 0 0,-1 1-1 0 0,1-1 0 0 0,-1 0 0 0 0,1-1 0 0 0,0 0 0 0 0,0-1 0 0 0,0 0 1 0 0,0 0-1 0 0,0-1 0 0 0,1 0 0 0 0,-15-9 0 0 0,10 5 6 0 0,0 1-1 0 0,-1 0 0 0 0,1 1 1 0 0,-1 0-1 0 0,0 1 1 0 0,-1 1-1 0 0,1 0 1 0 0,-18-2-1 0 0,5 3 53 0 0,1 1-1 0 0,-1 2 1 0 0,-46 4-1 0 0,-45 3-25 0 0,100-7-450 0 0,1-1 0 0 0,1-1 0 0 0,-1-1 1 0 0,0 0-1 0 0,-17-6 0 0 0,-18-10-1731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43:36.357"/>
    </inkml:context>
    <inkml:brush xml:id="br0">
      <inkml:brushProperty name="width" value="0.1" units="cm"/>
      <inkml:brushProperty name="height" value="0.1" units="cm"/>
      <inkml:brushProperty name="color" value="#E71224"/>
    </inkml:brush>
  </inkml:definitions>
  <inkml:trace contextRef="#ctx0" brushRef="#br0">2773 0 5527 0 0,'-7'3'698'0'0,"-34"11"6617"0"0,18-5-5657 0 0,21-9-1533 0 0,1 0 1 0 0,-1 0-1 0 0,1 0 0 0 0,-1 0 1 0 0,1 0-1 0 0,-1-1 1 0 0,1 1-1 0 0,0-1 0 0 0,-1 1 1 0 0,1-1-1 0 0,-2 0 0 0 0,2 0-154 0 0,-3 1 280 0 0,1-1 1 0 0,0 1-1 0 0,0-1 1 0 0,-1 1-1 0 0,1 0 1 0 0,0 0-1 0 0,-1 1 1 0 0,1-1-1 0 0,0 1 1 0 0,-5 1-1 0 0,-14 4 264 0 0,1 1 0 0 0,-1 0 0 0 0,2 2 0 0 0,-23 12 0 0 0,28-13-334 0 0,0-2 1 0 0,0 0-1 0 0,0 0 0 0 0,-22 3 1 0 0,-65 8-75 0 0,43-8-29 0 0,-82 13 151 0 0,117-19-223 0 0,-72 16 76 0 0,52-11 195 0 0,0-1 0 0 0,-59 1-1 0 0,-57 9 646 0 0,111-8-573 0 0,-86 5 0 0 0,116-13-364 0 0,1-2 0 0 0,-1 0 0 0 0,1-1 0 0 0,-1-1 0 0 0,1 0 1 0 0,0-2-1 0 0,-33-12 0 0 0,-75-29-52 0 0,84 33 315 0 0,0 3 0 0 0,0 1-1 0 0,-1 2 1 0 0,0 2 0 0 0,-66 1 0 0 0,-4 10 282 0 0,-61 2 15 0 0,128-9-442 0 0,-81-10 0 0 0,-47-27-962 0 0,60 7-6198 0 0,104 28 5833 0 0,-63-17-7100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37:13.474"/>
    </inkml:context>
    <inkml:brush xml:id="br0">
      <inkml:brushProperty name="width" value="0.1" units="cm"/>
      <inkml:brushProperty name="height" value="0.1" units="cm"/>
      <inkml:brushProperty name="color" value="#E71224"/>
    </inkml:brush>
  </inkml:definitions>
  <inkml:trace contextRef="#ctx0" brushRef="#br0">2117 99 9295 0 0,'-4'0'181'0'0,"-1"0"-1"0"0,1 0 1 0 0,0 1 0 0 0,-1 0-1 0 0,1 0 1 0 0,-6 2-1 0 0,7-2-160 0 0,-4 3 200 0 0,-1-1-1 0 0,0 0 1 0 0,1-1-1 0 0,-12 2 1 0 0,16-3-181 0 0,1-1 0 0 0,0 0 1 0 0,-1 0-1 0 0,1 0 0 0 0,0 0 1 0 0,-1-1-1 0 0,1 1 1 0 0,0 0-1 0 0,-1-1 0 0 0,1 0 1 0 0,0 1-1 0 0,0-1 0 0 0,0 0 1 0 0,-1 0-1 0 0,1-1 0 0 0,0 1 1 0 0,0 0-1 0 0,1-1 1 0 0,-1 1-1 0 0,-2-2 0 0 0,1-1 72 0 0,-1 1-1 0 0,0 1 0 0 0,-1-1 0 0 0,1 0 0 0 0,0 1 0 0 0,-1 0 1 0 0,1 0-1 0 0,-1 0 0 0 0,0 1 0 0 0,-6-2 0 0 0,-11-1 782 0 0,-22-1 0 0 0,23 3 187 0 0,-35-3 2483 0 0,-78 6-5371 0 0,103 3 2007 0 0,-35 8-1 0 0,11-2-100 0 0,8 0-97 0 0,-58 19 0 0 0,37-9 0 0 0,52-16 74 0 0,-1 0 0 0 0,0-1 1 0 0,0-1-1 0 0,-1-1 0 0 0,1 0 0 0 0,0-1 0 0 0,0-1 0 0 0,-1-1 0 0 0,-19-4 1 0 0,-120-39-65 0 0,132 38 41 0 0,-1 2 0 0 0,0 1 0 0 0,-36-2 0 0 0,-78 9 153 0 0,119-2-168 0 0,1 0 0 0 0,-1-2 0 0 0,-33-5 0 0 0,44 3 8 0 0,1 1-1 0 0,-15-7 1 0 0,16 5-16 0 0,0 1 0 0 0,0 1 1 0 0,0 0-1 0 0,-15-3 0 0 0,-3 4 125 0 0,1 1 1 0 0,-38 5-1 0 0,52-4-21 0 0,-14 0 148 0 0,-1-2 1 0 0,1 0-1 0 0,-44-10 0 0 0,59 10-106 0 0,-16-4-448 0 0,1-1 1 0 0,0-1 0 0 0,-36-15 0 0 0,42 14-1137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2:26.185"/>
    </inkml:context>
    <inkml:brush xml:id="br0">
      <inkml:brushProperty name="width" value="0.1" units="cm"/>
      <inkml:brushProperty name="height" value="0.1" units="cm"/>
      <inkml:brushProperty name="color" value="#E71224"/>
    </inkml:brush>
  </inkml:definitions>
  <inkml:trace contextRef="#ctx0" brushRef="#br0">4564 1601 919 0 0,'-4'-3'142'0'0,"4"3"-83"0"0,0 0 0 0 0,-1 0 0 0 0,1 0 1 0 0,0 0-1 0 0,0 0 0 0 0,-1 0 0 0 0,1 0 1 0 0,0-1-1 0 0,0 1 0 0 0,0 0 0 0 0,-5-9 4045 0 0,-4-5-3566 0 0,6 6 1283 0 0,18 5 59 0 0,-2-1-284 0 0,-11 4-1259 0 0,0-1 1 0 0,0 1-1 0 0,0-1 1 0 0,0 0-1 0 0,0 0 1 0 0,0 0-1 0 0,0 0 1 0 0,5-5 2403 0 0,-7 6-2644 0 0,0-1 0 0 0,-1 1 0 0 0,1 0 0 0 0,0 0 0 0 0,-1 0 0 0 0,1-1 0 0 0,0 1 0 0 0,0 0 0 0 0,-1 0 0 0 0,1 0 0 0 0,0 0 0 0 0,-1-1 0 0 0,1 1 0 0 0,0 0 0 0 0,-1 0 0 0 0,1 0 0 0 0,0 0 0 0 0,-1 0 0 0 0,1 0 0 0 0,0 0 0 0 0,-1 0 0 0 0,1 0 0 0 0,0 0 0 0 0,-1 0 0 0 0,1 0 0 0 0,0 1 0 0 0,-1-1 0 0 0,1 0 0 0 0,0 0 0 0 0,-1 0 0 0 0,1 0 0 0 0,-1 1 0 0 0,1-3 72 0 0,0 1 1 0 0,0-1-1 0 0,0 1 1 0 0,0-1 0 0 0,-1 1-1 0 0,1-1 1 0 0,-1 1 0 0 0,1-1-1 0 0,-1 1 1 0 0,0-1 0 0 0,1 1-1 0 0,-1 0 1 0 0,0-1-1 0 0,0 1 1 0 0,-1-2 0 0 0,-18-24 1078 0 0,17 22-1097 0 0,0 0 0 0 0,0 0 0 0 0,0-1 0 0 0,0 1 0 0 0,1-1 0 0 0,0 1 0 0 0,0-1 0 0 0,0 0 0 0 0,0-8 0 0 0,-1-2-44 0 0,2-1-1 0 0,0-17 0 0 0,2 20 11 0 0,1-1-1 0 0,0 1 0 0 0,1 0 0 0 0,6-18 0 0 0,2-9 218 0 0,5-72 387 0 0,-16 109-701 0 0,23-121 323 0 0,-7 43-191 0 0,-10 48-77 0 0,-1 1 0 0 0,-2 0 0 0 0,-2-1-1 0 0,-1 1 1 0 0,-1-1 0 0 0,-9-49 0 0 0,0 35 34 0 0,3 0-1 0 0,-3-75 0 0 0,-10-102-33 0 0,19 221-75 0 0,-1-14 11 0 0,-2 0-1 0 0,0 0 1 0 0,0 0 0 0 0,-2 1-1 0 0,-9-22 1 0 0,13 36-7 0 0,0 0 0 0 0,0 0 0 0 0,0-1-1 0 0,0 1 1 0 0,-1 0 0 0 0,0 1 0 0 0,1-1 0 0 0,-1 0 0 0 0,0 1-1 0 0,0 0 1 0 0,0-1 0 0 0,-1 1 0 0 0,1 1 0 0 0,0-1 0 0 0,-1 0 0 0 0,1 1-1 0 0,-1-1 1 0 0,0 1 0 0 0,1 0 0 0 0,-1 1 0 0 0,-4-2 0 0 0,-8 1 30 0 0,0 0 0 0 0,1 1 0 0 0,-32 5 0 0 0,-5-1 1 0 0,-38-4 24 0 0,-102 13-1 0 0,1 3-37 0 0,42-5 33 0 0,-187 30-54 0 0,201-20 80 0 0,68-9-20 0 0,-73 3 0 0 0,-288-31 4 0 0,87-6 0 0 0,272 15-64 0 0,-47-3 0 0 0,45 10 0 0 0,-19-1 0 0 0,-97-11 11 0 0,178 12-9 0 0,-136-11 65 0 0,106 10-43 0 0,-67 7 0 0 0,48 4-24 0 0,36-6 0 0 0,-1 0 0 0 0,-30 0 0 0 0,26-4 0 0 0,-143-6 0 0 0,86-5 15 0 0,30 3 10 0 0,-71-1-1 0 0,-59 22-24 0 0,125-7 0 0 0,32-2 0 0 0,-1 1 0 0 0,-42 14 0 0 0,59-15 0 0 0,3-1 0 0 0,0 0 0 0 0,0 0 0 0 0,1 1 0 0 0,-1 1 0 0 0,1-1 0 0 0,-12 10 0 0 0,-36 38 0 0 0,48-45 0 0 0,4-4 0 0 0,-14 13 0 0 0,1 0 0 0 0,0 2 0 0 0,2 0 0 0 0,0 1 0 0 0,-12 21 0 0 0,12-16 0 0 0,2 1 0 0 0,1 0 0 0 0,1 1 0 0 0,1 0 0 0 0,1 1 0 0 0,1 0 0 0 0,2 0 0 0 0,-3 39 0 0 0,5-12 0 0 0,-2 76 0 0 0,-6 138 0 0 0,5-218 0 0 0,-26 95 0 0 0,1-7 0 0 0,27-115 0 0 0,2 0 0 0 0,0 0 0 0 0,1 1 0 0 0,3 22 0 0 0,1-27 0 0 0,0 0 0 0 0,2 0 0 0 0,0-1 0 0 0,1 1 0 0 0,1-1 0 0 0,0-1 0 0 0,1 1 0 0 0,17 24 0 0 0,-22-37-1 0 0,1 0 0 0 0,-1-1 1 0 0,1 0-1 0 0,0 0 0 0 0,0 0 0 0 0,0-1 0 0 0,1 1 0 0 0,-1-1 1 0 0,1 0-1 0 0,0 0 0 0 0,9 4 0 0 0,-6-4-2 0 0,0-1 0 0 0,0 1 0 0 0,1-2-1 0 0,-1 1 1 0 0,1-1 0 0 0,16 0 0 0 0,1-2-3 0 0,-1-2-1 0 0,0-1 1 0 0,0-1-1 0 0,29-9 1 0 0,-45 11 6 0 0,50-13 0 0 0,80-35 0 0 0,-91 28-6 0 0,6-3-23 0 0,89-29 0 0 0,-85 40 29 0 0,87-12 0 0 0,61 6 0 0 0,-120 13 0 0 0,-6 0 0 0 0,119 4 0 0 0,447 58 0 0 0,-381-7 0 0 0,-155-23 0 0 0,142 24 0 0 0,-232-47 0 0 0,0 0 0 0 0,0-1 0 0 0,0-1 0 0 0,0-1 0 0 0,0-1 0 0 0,32-9 0 0 0,-46 10-7 0 0,3 0-1225 0 0,0-1 0 0 0,-1 0 0 0 0,15-7 0 0 0,-8 2-1137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3:44.064"/>
    </inkml:context>
    <inkml:brush xml:id="br0">
      <inkml:brushProperty name="width" value="0.1" units="cm"/>
      <inkml:brushProperty name="height" value="0.1" units="cm"/>
      <inkml:brushProperty name="color" value="#E71224"/>
    </inkml:brush>
  </inkml:definitions>
  <inkml:trace contextRef="#ctx0" brushRef="#br0">3106 23 8983 0 0,'-14'-8'612'0'0,"12"6"-542"0"0,0 1 0 0 0,-1-1 1 0 0,1 1-1 0 0,0 0 0 0 0,-1 0 0 0 0,1 0 0 0 0,-1 0 0 0 0,0 0 0 0 0,1 0 0 0 0,-6 0 0 0 0,-3 0 1251 0 0,9 1-1245 0 0,0 0 0 0 0,0-1 0 0 0,0 1 0 0 0,0 0 0 0 0,0 0 0 0 0,1 1-1 0 0,-1-1 1 0 0,0 0 0 0 0,0 1 0 0 0,0-1 0 0 0,1 1 0 0 0,-1-1 0 0 0,0 1 0 0 0,0 0-1 0 0,1 0 1 0 0,-1-1 0 0 0,0 1 0 0 0,1 1 0 0 0,-1-1 0 0 0,-1 2 0 0 0,-1 0 268 0 0,0-1 0 0 0,0 1 0 0 0,0-1 0 0 0,0 0 0 0 0,0 0 0 0 0,0 0 0 0 0,-1-1 0 0 0,1 0 0 0 0,0 1 0 0 0,-1-2 1 0 0,-7 2-1 0 0,-15 4 1436 0 0,20-4-1327 0 0,-1 1 71 0 0,-1 0 0 0 0,-14 2 0 0 0,10-5-317 0 0,0 1 0 0 0,0-2 0 0 0,-1 0 0 0 0,1 0 0 0 0,0-1 0 0 0,0-1 0 0 0,1 0 1 0 0,-17-6-1 0 0,27 8-194 0 0,-20-4 69 0 0,0 2 0 0 0,0 0-1 0 0,0 2 1 0 0,0 0-1 0 0,-36 4 1 0 0,16 0 73 0 0,11 0 74 0 0,1-2-1 0 0,-44-3 1 0 0,35 0-136 0 0,0 2 0 0 0,-63 7 0 0 0,27-1-7 0 0,35-4-43 0 0,-90 2 149 0 0,99-5-64 0 0,0 2 0 0 0,-56 8 0 0 0,-61 23 280 0 0,135-29-395 0 0,0 0-1 0 0,-1-2 1 0 0,1 1-1 0 0,-23-2 1 0 0,-54-8 80 0 0,46 3-29 0 0,-105-6 404 0 0,7 9 44 0 0,107 0-487 0 0,11 1 36 0 0,-38-6 1 0 0,-13-5 73 0 0,42 8 88 0 0,-35-9-1 0 0,36 7-67 0 0,0 1 0 0 0,0 2 0 0 0,-44 1 0 0 0,29 1-76 0 0,21 1-12 0 0,-1 1 1 0 0,1 2 0 0 0,0 0-1 0 0,-35 10 1 0 0,-101 37 301 0 0,99-29-246 0 0,-53 23 30 0 0,28-10-308 0 0,63-26-1126 0 0,0-5-5605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4:04.427"/>
    </inkml:context>
    <inkml:brush xml:id="br0">
      <inkml:brushProperty name="width" value="0.1" units="cm"/>
      <inkml:brushProperty name="height" value="0.1" units="cm"/>
      <inkml:brushProperty name="color" value="#E71224"/>
    </inkml:brush>
  </inkml:definitions>
  <inkml:trace contextRef="#ctx0" brushRef="#br0">241 688 3367 0 0,'-9'3'296'0'0,"-3"2"-250"0"0,11-5 18 0 0,-2 2-254 0 0,-5 1 2401 0 0,9-7-1486 0 0,-3 7-267 0 0,0 1 0 0 0,0-1-1 0 0,-1 0 1 0 0,1 0 0 0 0,-5 3-1 0 0,5-4-252 0 0,0-1 0 0 0,1 1-1 0 0,-1 0 1 0 0,0 0-1 0 0,1-1 1 0 0,-1 1-1 0 0,1 0 1 0 0,0 0-1 0 0,0 1 1 0 0,0-1-1 0 0,0 0 1 0 0,0 0 0 0 0,0 0-1 0 0,0 1 1 0 0,1-1-1 0 0,-1 1 1 0 0,0 3-1 0 0,1 42 6416 0 0,1-48-6592 0 0,-1 0 0 0 0,0 1 0 0 0,0-1 0 0 0,0 0 0 0 0,0 0 0 0 0,0 0 0 0 0,0 1-1 0 0,0-1 1 0 0,0 0 0 0 0,0 0 0 0 0,0 1 0 0 0,0-1 0 0 0,0 0 0 0 0,0 0 0 0 0,0 1 0 0 0,0-1 0 0 0,-1 0 0 0 0,1 0-1 0 0,0 0 1 0 0,0 1 0 0 0,0-1 0 0 0,0 0 0 0 0,0 0 0 0 0,0 0 0 0 0,-1 0 0 0 0,1 1 0 0 0,0-1 0 0 0,0 0-1 0 0,0 0 1 0 0,0 0 0 0 0,-1 0 0 0 0,1 0 0 0 0,0 1 0 0 0,0-1 0 0 0,0 0 0 0 0,-1 0 0 0 0,1 0 0 0 0,0 0 0 0 0,0 0-1 0 0,0 0 1 0 0,-1 0 0 0 0,1 0 0 0 0,0 0 0 0 0,0 0 0 0 0,-1 0 0 0 0,-10-5 1006 0 0,2 0 512 0 0,8 5-1510 0 0,1 0 0 0 0,-1 0-1 0 0,1-1 1 0 0,-1 1 0 0 0,1 0 0 0 0,0 0-1 0 0,-1-1 1 0 0,1 1 0 0 0,-1 0 0 0 0,1-1-1 0 0,0 1 1 0 0,-1 0 0 0 0,1-1 0 0 0,0 1 0 0 0,-1-1-1 0 0,1 1 1 0 0,0-1 0 0 0,0 1 0 0 0,-1-1-1 0 0,1 1 1 0 0,0-1 0 0 0,0 1 0 0 0,0-1-1 0 0,0 1 1 0 0,0-1 0 0 0,0 1 0 0 0,-1-1-1 0 0,1 1 1 0 0,0-1 0 0 0,1 1 0 0 0,-1-1-1 0 0,0 1 1 0 0,0-1 0 0 0,2-21 341 0 0,-2 21-337 0 0,11-41 440 0 0,-10 40-105 0 0,2-5-306 0 0,8-22 17 0 0,-8 21-16 0 0,3-35 317 0 0,-4 31 390 0 0,-2 11-775 0 0,0 1 0 0 0,1-1 0 0 0,-1 0 0 0 0,0 0 0 0 0,0 0 0 0 0,0 0 0 0 0,0 1 0 0 0,0-1 0 0 0,0 0 0 0 0,0 0 0 0 0,0 0 0 0 0,0 1 0 0 0,0-1 0 0 0,0 0 0 0 0,-1 0 0 0 0,1 0-1 0 0,0 1 1 0 0,-1-1 0 0 0,1 0 0 0 0,0 0 0 0 0,-1 1 0 0 0,1-1 0 0 0,-2-1 0 0 0,1 1 20 0 0,0-1-1 0 0,0 1 1 0 0,0-1-1 0 0,0 1 1 0 0,1-1-1 0 0,-1 1 1 0 0,0-1 0 0 0,1 0-1 0 0,-1 1 1 0 0,1-1-1 0 0,-1 0 1 0 0,1 0-1 0 0,0 1 1 0 0,0-5 0 0 0,2-23 140 0 0,-1 23-156 0 0,-1 5 1 0 0,0-1 1 0 0,0 0-1 0 0,-1 1 0 0 0,1-1 1 0 0,0 0-1 0 0,-1 1 0 0 0,1-1 1 0 0,-1 0-1 0 0,0 1 0 0 0,0-1 1 0 0,1 1-1 0 0,-1-1 0 0 0,0 1 1 0 0,-2-2-1 0 0,-2-7 64 0 0,-4-10 17 0 0,5 13-42 0 0,1 0-1 0 0,0 0 1 0 0,-3-14 0 0 0,2 10-4 0 0,1-5-8 0 0,2 10-16 0 0,1 1 1 0 0,-1 0-1 0 0,1-1 0 0 0,-1 1 1 0 0,-1 0-1 0 0,1 0 0 0 0,-1 0 1 0 0,0 0-1 0 0,0 0 0 0 0,-1 0 1 0 0,-2-5-1 0 0,-17-31 239 0 0,11 16-225 0 0,9 19-25 0 0,0 0 0 0 0,-1 1 0 0 0,1-1 1 0 0,-1 1-1 0 0,-6-8 0 0 0,5 7 2 0 0,0 0 0 0 0,1 0 0 0 0,-5-11 1 0 0,-7-12 17 0 0,14 26-21 0 0,-1 1 1 0 0,1-1-1 0 0,0 0 0 0 0,0 1 0 0 0,0-1 1 0 0,0 0-1 0 0,0 0 0 0 0,1 0 0 0 0,0 0 1 0 0,-1 0-1 0 0,1 0 0 0 0,0 0 0 0 0,0 0 1 0 0,1 0-1 0 0,0-4 0 0 0,0 3 4 0 0,0 0 0 0 0,0-1 0 0 0,0 1 0 0 0,1 0 0 0 0,0-1 0 0 0,0 1 0 0 0,0 0 0 0 0,0 0 0 0 0,4-4 0 0 0,48-57-10 0 0,-45 56-2 0 0,-7 4 6 0 0,0 1 5 0 0,-1 4 244 0 0,3 4-200 0 0,15 14-42 0 0,-19-17-31 0 0,0-1-1 0 0,1 0 0 0 0,-1 1 1 0 0,0-1-1 0 0,1 0 1 0 0,-1 1-1 0 0,0-1 1 0 0,0 0-1 0 0,1 1 1 0 0,-1-1-1 0 0,0 1 1 0 0,0-1-1 0 0,0 1 1 0 0,0-1-1 0 0,0 1 1 0 0,0-1-1 0 0,1 0 0 0 0,-1 1 1 0 0,0-1-1 0 0,0 1 1 0 0,0-1-1 0 0,0 1 1 0 0,-1-1-1 0 0,1 1 1 0 0,0-1-1 0 0,0 1 1 0 0,0-1-1 0 0,0 0 1 0 0,0 1-1 0 0,-1-1 1 0 0,1 1-1 0 0,0-1 0 0 0,0 1 1 0 0,-1-1-1 0 0,1 0 1 0 0,0 1-1 0 0,0-1 1 0 0,-1 0-1 0 0,1 1 1 0 0,0-1-1 0 0,-1 0 1 0 0,1 0-1 0 0,-1 1 1 0 0,1-1-1 0 0,0 0 1 0 0,-1 0-1 0 0,1 1 0 0 0,-1-1 1 0 0,0 0-1 0 0,-19 5-1565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43:09.063"/>
    </inkml:context>
    <inkml:brush xml:id="br0">
      <inkml:brushProperty name="width" value="0.1" units="cm"/>
      <inkml:brushProperty name="height" value="0.1" units="cm"/>
      <inkml:brushProperty name="color" value="#E71224"/>
    </inkml:brush>
  </inkml:definitions>
  <inkml:trace contextRef="#ctx0" brushRef="#br0">6108 92 5063 0 0,'-5'-2'128'0'0,"-1"1"-1"0"0,0-1 0 0 0,1 1 0 0 0,-1 0 0 0 0,-11 0 0 0 0,-8 2 6180 0 0,14 0-5633 0 0,0-1 0 0 0,-1-1 1 0 0,-16-2-1 0 0,19 2-232 0 0,-1 1 0 0 0,0 0 0 0 0,1 0 0 0 0,-1 0 0 0 0,1 1 0 0 0,-1 1 0 0 0,1 0 0 0 0,-14 4 0 0 0,15-4-219 0 0,5-1-104 0 0,0-1 0 0 0,0 0-1 0 0,0 0 1 0 0,0 0 0 0 0,0 0 0 0 0,0 0-1 0 0,0-1 1 0 0,0 1 0 0 0,-5-3 0 0 0,4 2-20 0 0,1 1 0 0 0,-1-1-1 0 0,1 0 1 0 0,-1 1 0 0 0,1 0 0 0 0,-7 0 0 0 0,-17 4 377 0 0,-50 14-1 0 0,67-16-392 0 0,-1-1 0 0 0,0 1 0 0 0,-1-2 0 0 0,1 0 1 0 0,0 0-1 0 0,0-1 0 0 0,0 0 0 0 0,-19-5 0 0 0,12 3 36 0 0,0 0 0 0 0,-19 0 0 0 0,-18 6 245 0 0,-76 13 0 0 0,84-9-79 0 0,0-1 1 0 0,-78-2-1 0 0,79-8-215 0 0,-66-16 0 0 0,-31-4 67 0 0,35 18 171 0 0,-76-10 350 0 0,-220-35-418 0 0,318 42-78 0 0,52 7-141 0 0,1 0 0 0 0,-1 3-1 0 0,-65 8 1 0 0,21 3-15 0 0,-267 29 52 0 0,323-41-54 0 0,-169 6 132 0 0,-112 5-12 0 0,-16-1-124 0 0,251-11 0 0 0,-33 0 0 0 0,72 2-11 0 0,-273 14 150 0 0,252-11-152 0 0,-221 6 90 0 0,166-21-82 0 0,24 2 63 0 0,-36 5-14 0 0,-144 12 0 0 0,3 2 212 0 0,146-8-225 0 0,-96 7 13 0 0,91-3 69 0 0,-21 3 50 0 0,20 3-23 0 0,64-8-116 0 0,28-3-4 0 0,-26 6 0 0 0,-17 5-1887 0 0,45-8 862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43:11.478"/>
    </inkml:context>
    <inkml:brush xml:id="br0">
      <inkml:brushProperty name="width" value="0.1" units="cm"/>
      <inkml:brushProperty name="height" value="0.1" units="cm"/>
      <inkml:brushProperty name="color" value="#E71224"/>
    </inkml:brush>
  </inkml:definitions>
  <inkml:trace contextRef="#ctx0" brushRef="#br0">2454 183 6447 0 0,'-34'4'1314'0'0,"22"-1"1451"0"0,12-2-2734 0 0,-1-1 1 0 0,0 1-1 0 0,0-1 1 0 0,1 0-1 0 0,-1 1 0 0 0,0-1 1 0 0,0 0-1 0 0,0 0 0 0 0,1 0 1 0 0,-1 0-1 0 0,0 1 0 0 0,0-1 1 0 0,0 0-1 0 0,0-1 1 0 0,1 1-1 0 0,-1 0 0 0 0,0 0 1 0 0,-1 0-1 0 0,-8-3 314 0 0,0 1 0 0 0,0 1-1 0 0,0 0 1 0 0,-1 1 0 0 0,1 0 0 0 0,-15 1 0 0 0,-9 1 174 0 0,-85-6 2547 0 0,-47 0-1585 0 0,153 5-1391 0 0,-2 0 79 0 0,0 0 0 0 0,0-2-1 0 0,-28-3 1 0 0,41 4-151 0 0,-15-3 173 0 0,-1-1-1 0 0,1-1 1 0 0,-17-7-1 0 0,15 5-102 0 0,-1 0 1 0 0,0 2-1 0 0,0 0 0 0 0,-1 1 0 0 0,1 1 0 0 0,-38 0 1 0 0,-59-1 113 0 0,22 2 203 0 0,-107-16 0 0 0,-61-22 769 0 0,190 22-1118 0 0,9 2 5 0 0,16 8 157 0 0,-82-4-1 0 0,8 9 614 0 0,-196 20 1 0 0,141-3-790 0 0,170-14-1066 0 0,3-2-321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2:09.601"/>
    </inkml:context>
    <inkml:brush xml:id="br0">
      <inkml:brushProperty name="width" value="0.1" units="cm"/>
      <inkml:brushProperty name="height" value="0.1" units="cm"/>
      <inkml:brushProperty name="color" value="#E71224"/>
    </inkml:brush>
  </inkml:definitions>
  <inkml:trace contextRef="#ctx0" brushRef="#br0">72 69 9215 0 0,'-60'-44'976'0'0,"59"44"-925"0"0,1-1 0 0 0,-1 1 0 0 0,0-1 0 0 0,0 1 0 0 0,1-1 0 0 0,-1 1 0 0 0,0-1-1 0 0,1 1 1 0 0,-1-1 0 0 0,0 0 0 0 0,1 1 0 0 0,-1-1 0 0 0,1 0 0 0 0,-1 0 0 0 0,1 1 0 0 0,-1-1-1 0 0,1 0 1 0 0,0-1 0 0 0,0 2 29 0 0,0-1 0 0 0,0 1-1 0 0,0-1 1 0 0,0 1 0 0 0,0 0 0 0 0,0-1-1 0 0,0 1 1 0 0,1 0 0 0 0,-1-1 0 0 0,0 1-1 0 0,0 0 1 0 0,1-1 0 0 0,-1 1-1 0 0,0 0 1 0 0,0-1 0 0 0,1 1 0 0 0,-1 0-1 0 0,0 0 1 0 0,1-1 0 0 0,-1 1 0 0 0,0 0-1 0 0,1 0 1 0 0,-1 0 0 0 0,1-1 0 0 0,-1 1-1 0 0,1 0 1 0 0,1-1 227 0 0,1 0 0 0 0,0 1 0 0 0,-1-1 0 0 0,1 1 0 0 0,0 0 0 0 0,-1 0 0 0 0,1 0 0 0 0,0 0 0 0 0,-1 0 1 0 0,6 1-1 0 0,11 6 67 0 0,-1 0 0 0 0,0 0 1 0 0,29 18-1 0 0,51 38 545 0 0,-34-20-409 0 0,69 40 262 0 0,172 77-1 0 0,-289-152-751 0 0,130 64 150 0 0,-130-63-174 0 0,-1 1-1 0 0,-1 0 0 0 0,1 1 0 0 0,-1 1 1 0 0,-1 1-1 0 0,22 25 0 0 0,-34-37-46 0 0,-1 0 0 0 0,0-1-1 0 0,1 1 1 0 0,-1 0 0 0 0,1 0-1 0 0,-1-1 1 0 0,0 1 0 0 0,0 0-1 0 0,1 0 1 0 0,-1 0 0 0 0,0 0-1 0 0,0-1 1 0 0,0 1 0 0 0,0 0-1 0 0,0 0 1 0 0,0 1 0 0 0,0-2-19 0 0,0 1-1 0 0,0-1 1 0 0,-1 0 0 0 0,1 1 0 0 0,0-1 0 0 0,0 0 0 0 0,0 0 0 0 0,0 1 0 0 0,-1-1 0 0 0,1 0 0 0 0,0 1 0 0 0,0-1 0 0 0,-1 0-1 0 0,1 0 1 0 0,0 1 0 0 0,-1-1 0 0 0,1 0 0 0 0,0 0 0 0 0,0 0 0 0 0,-1 0 0 0 0,1 1 0 0 0,0-1 0 0 0,-1 0 0 0 0,1 0 0 0 0,0 0-1 0 0,-1 0 1 0 0,1 0 0 0 0,-1 0 0 0 0,1 0 0 0 0,0 0 0 0 0,-1 0 0 0 0,1 0 0 0 0,0 0 0 0 0,-1 0 0 0 0,1 0 0 0 0,0 0-1 0 0,-1 0 1 0 0,1 0 0 0 0,-1-1 0 0 0,-8-2-1842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2:09.945"/>
    </inkml:context>
    <inkml:brush xml:id="br0">
      <inkml:brushProperty name="width" value="0.1" units="cm"/>
      <inkml:brushProperty name="height" value="0.1" units="cm"/>
      <inkml:brushProperty name="color" value="#E71224"/>
    </inkml:brush>
  </inkml:definitions>
  <inkml:trace contextRef="#ctx0" brushRef="#br0">533 58 8263 0 0,'-1'-13'105'0'0,"1"9"-26"0"0,0-1 0 0 0,0 1 0 0 0,0 0 0 0 0,-1-1 0 0 0,0 1 0 0 0,0 0 0 0 0,0 0 0 0 0,-2-6 0 0 0,2 10-74 0 0,1 0-1 0 0,0 0 1 0 0,-1 0-1 0 0,1 0 1 0 0,-1 0 0 0 0,1 0-1 0 0,0 0 1 0 0,-1 0-1 0 0,1 0 1 0 0,-1 0-1 0 0,1 0 1 0 0,0 0-1 0 0,-1 0 1 0 0,1 0-1 0 0,-1 0 1 0 0,1 1-1 0 0,0-1 1 0 0,-1 0-1 0 0,1 0 1 0 0,0 0-1 0 0,-1 1 1 0 0,1-1-1 0 0,0 0 1 0 0,0 1-1 0 0,-1-1 1 0 0,-9 9 727 0 0,3-1-288 0 0,1 0 0 0 0,1 1 1 0 0,-1 0-1 0 0,1 0 1 0 0,1 0-1 0 0,-1 0 0 0 0,-3 13 1 0 0,-15 73 793 0 0,14-52-691 0 0,-84 276 2259 0 0,62-239-1410 0 0,-76 142-1 0 0,69-157-1091 0 0,-46 87 898 0 0,70-123-1021 0 0,2 1 0 0 0,0 0-1 0 0,-9 42 1 0 0,15-49-227 0 0,-3 16-157 0 0,9-33-20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2:10.329"/>
    </inkml:context>
    <inkml:brush xml:id="br0">
      <inkml:brushProperty name="width" value="0.1" units="cm"/>
      <inkml:brushProperty name="height" value="0.1" units="cm"/>
      <inkml:brushProperty name="color" value="#E71224"/>
    </inkml:brush>
  </inkml:definitions>
  <inkml:trace contextRef="#ctx0" brushRef="#br0">70 78 13071 0 0,'-12'-17'486'0'0,"0"1"0"0"0,-28-28 0 0 0,35 54 498 0 0,9 12-899 0 0,2-1 0 0 0,1 0 1 0 0,9 22-1 0 0,3 8 155 0 0,83 331 1865 0 0,-36 9 906 0 0,-46-201-2159 0 0,-18-146-717 0 0,5 47 39 0 0,-3-76-303 0 0,-2-29-559 0 0,-1 1 364 0 0,10-69-2547 0 0,-8 43 935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2:10.732"/>
    </inkml:context>
    <inkml:brush xml:id="br0">
      <inkml:brushProperty name="width" value="0.1" units="cm"/>
      <inkml:brushProperty name="height" value="0.1" units="cm"/>
      <inkml:brushProperty name="color" value="#E71224"/>
    </inkml:brush>
  </inkml:definitions>
  <inkml:trace contextRef="#ctx0" brushRef="#br0">20 571 12639 0 0,'-20'-19'1346'0'0,"22"17"-1202"0"0,1 1 0 0 0,-1 0 1 0 0,0 0-1 0 0,1 0 0 0 0,-1 0 0 0 0,1 1 1 0 0,-1-1-1 0 0,4 0 0 0 0,139-26 2616 0 0,-94 15-2188 0 0,91-22 439 0 0,-3-7 0 0 0,144-62-1 0 0,212-105-354 0 0,-456 191-725 0 0,-1-2 1 0 0,-1-1-1 0 0,37-26 1 0 0,-73 45-13 0 0,19-11-315 0 0,-20 12 351 0 0,0 0 0 0 0,1-1 0 0 0,-1 1 0 0 0,0 0 0 0 0,1 0 0 0 0,-1 0 0 0 0,0-1 0 0 0,1 1 0 0 0,-1 0 0 0 0,1 0 0 0 0,-1 0 0 0 0,0 0 0 0 0,1 0 0 0 0,-1 0 0 0 0,1 0 0 0 0,-1 0 0 0 0,1 0 0 0 0,-1 0 0 0 0,0 0 0 0 0,1 0 0 0 0,-1 0 0 0 0,1 0 0 0 0,-1 0 0 0 0,0 1 0 0 0,1-1 0 0 0,-1 0 0 0 0,0 0 0 0 0,1 0 0 0 0,-1 1 0 0 0,0-1 0 0 0,1 0 0 0 0,-1 0 0 0 0,0 1 0 0 0,1-1 0 0 0,-1 0 0 0 0,0 1 0 0 0,0-1 0 0 0,1 0 0 0 0,-1 1 0 0 0,0-1 0 0 0,0 0 1 0 0,0 1-1 0 0,1 0 0 0 0,2 19-3513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4:07.451"/>
    </inkml:context>
    <inkml:brush xml:id="br0">
      <inkml:brushProperty name="width" value="0.1" units="cm"/>
      <inkml:brushProperty name="height" value="0.1" units="cm"/>
      <inkml:brushProperty name="color" value="#E71224"/>
    </inkml:brush>
  </inkml:definitions>
  <inkml:trace contextRef="#ctx0" brushRef="#br0">2366 1194 2303 0 0,'-1'1'552'0'0,"0"0"-1"0"0,0 0 1 0 0,-1 0-1 0 0,1 0 0 0 0,-1 0 1 0 0,1-1-1 0 0,-1 1 0 0 0,1-1 1 0 0,-1 1-1 0 0,-2 0 1 0 0,-8 3 1645 0 0,10-3-1883 0 0,0 1 1 0 0,0-1-1 0 0,0 1 1 0 0,0 0-1 0 0,0 0 1 0 0,0 0-1 0 0,1 0 0 0 0,-4 5 1 0 0,4-5-59 0 0,0 0 0 0 0,0-1 0 0 0,-1 1 1 0 0,1 0-1 0 0,-1 0 0 0 0,1 0 0 0 0,-1-1 1 0 0,0 1-1 0 0,1-1 0 0 0,-1 1 0 0 0,0-1 1 0 0,0 0-1 0 0,0 0 0 0 0,-3 2 0 0 0,3-3-115 0 0,1 0-1 0 0,-1 1 1 0 0,1-1-1 0 0,-1 0 1 0 0,1 0 0 0 0,-1 1-1 0 0,1-1 1 0 0,-1 0-1 0 0,1-1 1 0 0,-1 1-1 0 0,1 0 1 0 0,-1 0 0 0 0,1-1-1 0 0,0 1 1 0 0,-1-1-1 0 0,1 1 1 0 0,-1-1-1 0 0,1 0 1 0 0,0 1-1 0 0,-1-1 1 0 0,1 0 0 0 0,0 0-1 0 0,0 0 1 0 0,0 0-1 0 0,-2-2 1 0 0,-15-8 544 0 0,16 10-570 0 0,0-1 0 0 0,-1 1 0 0 0,1 0 0 0 0,0-1 0 0 0,0 1 0 0 0,0-1 0 0 0,0 0 0 0 0,-3-3 0 0 0,4 3-29 0 0,-1 0-1 0 0,1 0 1 0 0,-1 0 0 0 0,1 0-1 0 0,0-1 1 0 0,0 1 0 0 0,0 0 0 0 0,0-1-1 0 0,1 1 1 0 0,-1-1 0 0 0,1 1-1 0 0,-1-1 1 0 0,1 0 0 0 0,0 1 0 0 0,0-1-1 0 0,0 1 1 0 0,0-1 0 0 0,0 1 0 0 0,1-1-1 0 0,-1 0 1 0 0,1 1 0 0 0,0-1-1 0 0,1-3 1 0 0,35-62 674 0 0,-36 67-488 0 0,5-7-208 0 0,3-4-39 0 0,17-26 110 0 0,17-28 1048 0 0,-14 30-978 0 0,-28 34-81 0 0,6-6-71 0 0,24-27-31 0 0,-24 27 107 0 0,-1-1-40 0 0,17-28-19 0 0,-8 15 224 0 0,7-15-206 0 0,-16 28 84 0 0,-3 1-105 0 0,11-24-3 0 0,-13 29-57 0 0,1 0 1 0 0,-1 0-1 0 0,0 0 0 0 0,0 0 1 0 0,0 0-1 0 0,0 0 0 0 0,-1 0 0 0 0,1-4 1 0 0,0-1 1 0 0,-1 5 11 0 0,1 0 1 0 0,0-1-1 0 0,-1 1 1 0 0,0 0-1 0 0,0 0 1 0 0,-1-7-1 0 0,-1-42 165 0 0,3 43-143 0 0,1-14-20 0 0,-1 18 31 0 0,-1 3-49 0 0,0 1 1 0 0,0 0-1 0 0,0 0 0 0 0,0-1 0 0 0,0 1 1 0 0,0 0-1 0 0,0 0 0 0 0,1 0 0 0 0,-1-1 1 0 0,0 1-1 0 0,1 0 0 0 0,-1 0 1 0 0,1 0-1 0 0,0-1 0 0 0,0 0 0 0 0,0 0 0 0 0,0-1 0 0 0,0 1-1 0 0,0 0 1 0 0,-1 0 0 0 0,1 0 0 0 0,-1-1 0 0 0,0 1-1 0 0,1 0 1 0 0,-1 0 0 0 0,0-1 0 0 0,0 1 0 0 0,-1-3-1 0 0,1-17 8 0 0,0-3-11 0 0,0 5 13 0 0,0 11 51 0 0,2-13 8 0 0,-1 11 3 0 0,5-22-59 0 0,-3-2-16 0 0,-3 9 0 0 0,-2 2 0 0 0,0 9 0 0 0,-2-8 0 0 0,0 11 0 0 0,-18-76 64 0 0,21 82-59 0 0,-1 0-1 0 0,1 0 1 0 0,-2 0-1 0 0,1 0 1 0 0,0 0-1 0 0,-1 0 1 0 0,0 1 0 0 0,-1-1-1 0 0,1 1 1 0 0,-1 0-1 0 0,0 0 1 0 0,0 0-1 0 0,-5-4 1 0 0,3 3 16 0 0,0 1 1 0 0,0-1-1 0 0,-9-5 1 0 0,13 9-18 0 0,-1 1 1 0 0,0 0-1 0 0,0-1 0 0 0,0 1 1 0 0,0 0-1 0 0,0 1 1 0 0,0-1-1 0 0,0 0 0 0 0,0 1 1 0 0,-1 0-1 0 0,-2-1 1 0 0,-24 0 76 0 0,-41-7 1 0 0,4-1-45 0 0,9 7 85 0 0,-88 8 0 0 0,145-6-121 0 0,-195 6 202 0 0,105-6-161 0 0,36-2-31 0 0,-227-5 181 0 0,87 19-87 0 0,95-3-18 0 0,-19-8-87 0 0,65-2 0 0 0,-64 5 0 0 0,80-3 18 0 0,0-2-1 0 0,-52-8 1 0 0,30 3-7 0 0,41 4-3 0 0,-1 2 0 0 0,1 0 0 0 0,-1 1 0 0 0,1 1 0 0 0,-1 1 0 0 0,1 0 0 0 0,-25 9 0 0 0,34-9-8 0 0,0 0 0 0 0,0-1 0 0 0,0 0 0 0 0,-1-1 0 0 0,1 0 0 0 0,0-1 0 0 0,-19-1 0 0 0,22 0 0 0 0,0 1 0 0 0,1 1 0 0 0,-10 0 0 0 0,-10 1 0 0 0,2 0 0 0 0,19-2 0 0 0,-1 1 0 0 0,1-1 0 0 0,-1 0 0 0 0,0 0 0 0 0,1-1 0 0 0,-1 0 0 0 0,-7-2 0 0 0,9 3 0 0 0,-1-1 0 0 0,1 1 0 0 0,0 0 0 0 0,-1 0 0 0 0,1 0 0 0 0,-1 0 0 0 0,1 1 0 0 0,0 0 0 0 0,-1 0 0 0 0,1 0 0 0 0,-6 3 0 0 0,-12 2 0 0 0,19-6 0 0 0,-1 1 0 0 0,1 0 0 0 0,0 0 0 0 0,0 1 0 0 0,0-1 0 0 0,0 0 0 0 0,0 1 0 0 0,0 0 0 0 0,0 0 0 0 0,1 0 0 0 0,-1 0 0 0 0,1 0 0 0 0,-1 1 0 0 0,1-1 0 0 0,0 1 0 0 0,0-1 0 0 0,0 1 0 0 0,0 0 0 0 0,0 0 0 0 0,1 0 0 0 0,-1 0 0 0 0,1 0 0 0 0,0 0 0 0 0,0 0 0 0 0,0 0 0 0 0,0 1 0 0 0,0 5 0 0 0,-1 8 0 0 0,1 0 0 0 0,1-1 0 0 0,0 1 0 0 0,5 23 0 0 0,-3-17 0 0 0,-1 109-45 0 0,-3-59 26 0 0,-4 180 19 0 0,5-229 0 0 0,2 0 0 0 0,1-1 0 0 0,0 1 0 0 0,7 22 0 0 0,-7-35-10 0 0,7 22-33 0 0,29 84 32 0 0,-28-92 11 0 0,13 12-11 0 0,-17-30 3 0 0,-1-1-1 0 0,1 1 1 0 0,0-1-1 0 0,9 7 1 0 0,-4-5 5 0 0,1-1 0 0 0,-1 0 1 0 0,16 6-1 0 0,-5-3 3 0 0,35 9 0 0 0,-26-11 0 0 0,36 5 0 0 0,31-6 0 0 0,4-6 0 0 0,1-2 0 0 0,-12 3 0 0 0,0 6 0 0 0,-9 0-11 0 0,-49-4-31 0 0,53 8 31 0 0,25 2 11 0 0,7-4 0 0 0,-4-5 0 0 0,-9-1 0 0 0,-13-2 0 0 0,-5 0 0 0 0,2-3 0 0 0,5-2 0 0 0,-4-2 0 0 0,2 1 0 0 0,-17 5 0 0 0,-58 1-169 0 0,-14 0-249 0 0,0 1-124 0 0,15-1 30 0 0,36 0-727 0 0,-41-1-296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2:37:21.194"/>
    </inkml:context>
    <inkml:brush xml:id="br0">
      <inkml:brushProperty name="width" value="0.1" units="cm"/>
      <inkml:brushProperty name="height" value="0.1" units="cm"/>
      <inkml:brushProperty name="color" value="#E71224"/>
    </inkml:brush>
  </inkml:definitions>
  <inkml:trace contextRef="#ctx0" brushRef="#br0">1898 300 5527 0 0,'0'0'423'0'0,"-3"-1"-278"0"0,-11-9 4661 0 0,7 1-3978 0 0,0-4-883 0 0,6 10-44 0 0,-1-1 3 0 0,-3-9 0 0 0,4 10 0 0 0,-1 1-328 0 0,1 1 376 0 0,1 1 0 0 0,0-1-1 0 0,-1 0 1 0 0,1 1 0 0 0,-1-1-1 0 0,1 1 1 0 0,0-1-1 0 0,-1 1 1 0 0,1-1 0 0 0,-1 1-1 0 0,0-1 1 0 0,1 1 0 0 0,-1-1-1 0 0,1 1 1 0 0,-1 0 0 0 0,0-1-1 0 0,1 1 1 0 0,-1 0-1 0 0,0-1 1 0 0,1 1 0 0 0,-2 0-1 0 0,-12 0-72 0 0,-24 0 1775 0 0,-1 2-1 0 0,1 1 1 0 0,-59 14 0 0 0,74-12-1193 0 0,13-2-239 0 0,-1-1 1 0 0,-14 1-1 0 0,21-3-197 0 0,0 0 0 0 0,1 0 0 0 0,-1 0 1 0 0,0-1-1 0 0,0 1 0 0 0,0-1 0 0 0,0 0 0 0 0,0 0 1 0 0,1-1-1 0 0,-5-1 0 0 0,3 0-7 0 0,-31-15 33 0 0,-1 1-1 0 0,-54-17 0 0 0,55 25 353 0 0,-2 1 0 0 0,1 2 0 0 0,-57-1 0 0 0,60 5-337 0 0,-48-9 0 0 0,66 8-25 0 0,1-1 0 0 0,0 0 0 0 0,0-1 0 0 0,1-1 0 0 0,-20-11 0 0 0,3 0 136 0 0,0 2 0 0 0,-1 1 1 0 0,0 1-1 0 0,-68-17 0 0 0,81 25-135 0 0,-2 2-1 0 0,1 0 0 0 0,0 1 1 0 0,0 1-1 0 0,-1 1 0 0 0,1 1 1 0 0,0 0-1 0 0,-1 2 0 0 0,1 0 1 0 0,0 1-1 0 0,1 2 0 0 0,-1 0 1 0 0,1 0-1 0 0,0 2 0 0 0,1 1 1 0 0,-33 19-1 0 0,-12 17-840 0 0,2 4 1 0 0,-74 74-1 0 0,85-76-1020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4:14.656"/>
    </inkml:context>
    <inkml:brush xml:id="br0">
      <inkml:brushProperty name="width" value="0.1" units="cm"/>
      <inkml:brushProperty name="height" value="0.1" units="cm"/>
      <inkml:brushProperty name="color" value="#E71224"/>
    </inkml:brush>
  </inkml:definitions>
  <inkml:trace contextRef="#ctx0" brushRef="#br0">5228 1603 1727 0 0,'-14'1'7308'0'0,"14"-2"-7104"0"0,0 0-93 0 0,0 0 0 0 0,1 1 1 0 0,-1-1-1 0 0,0 0 0 0 0,1 1 0 0 0,-1-1 0 0 0,1 1 0 0 0,-1-1 0 0 0,1 0 0 0 0,-1 1 0 0 0,1-1 0 0 0,0 1 0 0 0,-1 0 0 0 0,1-1 0 0 0,-1 1 0 0 0,1-1 0 0 0,0 1 1 0 0,-1 0-1 0 0,2-1 0 0 0,17-4 1955 0 0,-18 4-1649 0 0,1 1-1 0 0,-1-1 1 0 0,1 0-1 0 0,-1 0 1 0 0,1-1-1 0 0,-1 1 0 0 0,1 0 1 0 0,-1 0-1 0 0,0-1 1 0 0,0 1-1 0 0,0 0 1 0 0,0-1-1 0 0,0 1 1 0 0,0-1-1 0 0,1-2 1 0 0,7-8-837 0 0,11-4-381 0 0,-16 14 890 0 0,0-1 0 0 0,-1 0 0 0 0,1 0 0 0 0,-1 0-1 0 0,5-5 1 0 0,6-5 337 0 0,-11 11-316 0 0,-1 0 1 0 0,1 0 0 0 0,-1 0-1 0 0,0-1 1 0 0,1 1 0 0 0,1-4-1 0 0,2-4 236 0 0,-3 5-126 0 0,-1 0 0 0 0,1 0-1 0 0,0 0 1 0 0,1 1 0 0 0,-1-1 0 0 0,1 1-1 0 0,6-6 1 0 0,-7 6-145 0 0,0 0 0 0 0,-1 0 0 0 0,0-1-1 0 0,0 1 1 0 0,0 0 0 0 0,0-1 0 0 0,-1 1 0 0 0,2-8-1 0 0,-2 4 103 0 0,-1 5-97 0 0,1 0-1 0 0,-1 0 1 0 0,1 1-1 0 0,0-1 1 0 0,-1 0-1 0 0,1 0 1 0 0,1 1-1 0 0,1-4 0 0 0,12-30 84 0 0,-11 24-121 0 0,1 1-1 0 0,-2-1 1 0 0,1 1 0 0 0,1-17-1 0 0,-1 2 199 0 0,11-35 1 0 0,2-13 113 0 0,3-26-48 0 0,-16 77-128 0 0,10-29-1 0 0,-8 32-67 0 0,-1 0 0 0 0,3-22 1 0 0,-7 31-72 0 0,-1-1-1 0 0,0 1 1 0 0,-1-1 0 0 0,0 1 0 0 0,-1 0 0 0 0,0 0 0 0 0,-5-14-1 0 0,-21-60 185 0 0,-2-6-46 0 0,13 42-93 0 0,13 35-67 0 0,-10-22 53 0 0,-1 0 21 0 0,12 28-64 0 0,0 0-1 0 0,0 1 1 0 0,0-1 0 0 0,-1 1 0 0 0,-1 0 0 0 0,1 0-1 0 0,-1 0 1 0 0,-6-6 0 0 0,-13-11 240 0 0,-52-40-1 0 0,63 55-238 0 0,0-1 26 0 0,0 0 0 0 0,-1 2 0 0 0,0-1 0 0 0,-1 2 0 0 0,-26-11 0 0 0,9 8 49 0 0,1 1-1 0 0,-1 1 1 0 0,-1 2-1 0 0,-60-3 0 0 0,19 7-32 0 0,-107-19-1 0 0,19-10-5 0 0,20 11-64 0 0,132 19 0 0 0,-19-2 0 0 0,-57 3 0 0 0,68 1 13 0 0,-1-2 1 0 0,-19-1-1 0 0,-15-2 11 0 0,28 4-22 0 0,-8 1 15 0 0,0-2 0 0 0,-39-6 0 0 0,2-7-4 0 0,16 3 13 0 0,-65-4-1 0 0,-76 15 50 0 0,123 11 27 0 0,38-5-68 0 0,-5 1-9 0 0,-229 29 78 0 0,211-30-32 0 0,-110 28 0 0 0,114-21-85 0 0,21-7 25 0 0,-33 1-1 0 0,-19 4 33 0 0,67-8-34 0 0,1-1 0 0 0,-1 0 0 0 0,0-1 1 0 0,0-1-1 0 0,0-1 0 0 0,-27-4 0 0 0,-112-10-9 0 0,142 14 0 0 0,-208-9 0 0 0,169 12 0 0 0,27 0 0 0 0,-38-4 0 0 0,-75-2 61 0 0,118 4-58 0 0,-51 3 14 0 0,45-1-5 0 0,0-1 0 0 0,0-1-1 0 0,-30-5 1 0 0,-49-14-12 0 0,67 12 20 0 0,25 4-6 0 0,-1 1 1 0 0,-24-2 0 0 0,-6 0 10 0 0,15 0 3 0 0,-28-1-17 0 0,-103-6-11 0 0,-3 21 0 0 0,27-2 0 0 0,-15-8 0 0 0,106 3 0 0 0,-72 12 0 0 0,63-6 0 0 0,37-8 0 0 0,-24 0 0 0 0,24-1 0 0 0,-23 3 0 0 0,-10 0 0 0 0,34-3 0 0 0,-25 4 0 0 0,37-3 0 0 0,0 0 0 0 0,0 0 0 0 0,-1 1 0 0 0,2 0 0 0 0,-1 0 0 0 0,0 0 0 0 0,0 0 0 0 0,-8 6 0 0 0,6-2 0 0 0,1 1 0 0 0,0-1 0 0 0,-6 8 0 0 0,7-7 0 0 0,-1 2-9 0 0,0-1-1 0 0,1 2 0 0 0,0-1 1 0 0,-7 19-1 0 0,-2 4-6 0 0,10-24 16 0 0,-1-1 0 0 0,0 1 0 0 0,0-1 0 0 0,0 1 0 0 0,-11 9 0 0 0,14-14 0 0 0,0-1 0 0 0,0 1 0 0 0,1 0 0 0 0,-1-1 0 0 0,1 1 0 0 0,0 0 0 0 0,0 0 0 0 0,0 0 0 0 0,-1 4 0 0 0,-4 29 0 0 0,5-31 0 0 0,-1 9 0 0 0,1 0 0 0 0,1 0 0 0 0,1 17 0 0 0,1-13 0 0 0,-1 0 0 0 0,-2 30 0 0 0,-2-2 0 0 0,5 89 0 0 0,0-103 0 0 0,-1 1 0 0 0,-4 36 0 0 0,2-56 0 0 0,0 1 0 0 0,0 0 0 0 0,2 0 0 0 0,-1 0 0 0 0,5 17 0 0 0,-1 0 0 0 0,-3-20 0 0 0,0 0 0 0 0,6 19 0 0 0,-3-18 0 0 0,1 1 0 0 0,0-1 0 0 0,1 0 0 0 0,0 0 0 0 0,9 12 0 0 0,-10-16 0 0 0,-1 0 0 0 0,1 0 0 0 0,-2 1 0 0 0,1-1 0 0 0,3 15 0 0 0,-4-11 0 0 0,1-1 0 0 0,8 17 0 0 0,-2-6-21 0 0,12 36 0 0 0,-2-6-1 0 0,-15-39 22 0 0,23 45 0 0 0,-24-51 0 0 0,0-1 0 0 0,0 0 0 0 0,1 0 0 0 0,-1 0 0 0 0,1-1 0 0 0,10 8 0 0 0,0-1 0 0 0,1-1 0 0 0,0-1 0 0 0,32 16 0 0 0,-20-14 0 0 0,13 7 0 0 0,46 15 0 0 0,-45-24-17 0 0,0-1 1 0 0,62 5-1 0 0,-22-4 3 0 0,56 5 14 0 0,194-25 0 0 0,-249 6 0 0 0,144 12 0 0 0,-113-8 0 0 0,-112-1 0 0 0,35 0 0 0 0,95 1 0 0 0,-50 3 0 0 0,40-2 0 0 0,-75-3 0 0 0,61 6 0 0 0,-95-2 0 0 0,-1 1 0 0 0,0 0 0 0 0,0 1 0 0 0,0 0 0 0 0,12 7 0 0 0,3 0 0 0 0,-13-5 0 0 0,1-1 0 0 0,-1-1 0 0 0,1 0 0 0 0,22 3 0 0 0,-4-2 0 0 0,-24-2 0 0 0,1-2 0 0 0,17 2 0 0 0,100 1 0 0 0,-73-2 0 0 0,-29 0 0 0 0,28-2 0 0 0,-9-3 0 0 0,-5 1 0 0 0,67-11 0 0 0,-23-1 0 0 0,11-2 0 0 0,107-18 0 0 0,-168 30 0 0 0,72-6 0 0 0,-74 7 0 0 0,1 1 0 0 0,-1 2 0 0 0,1 1 0 0 0,43 7 0 0 0,-11 3 0 0 0,64 7 0 0 0,-72-15 0 0 0,-31-3 0 0 0,47 8 0 0 0,-51-5 0 0 0,26 8 0 0 0,-39-8 0 0 0,-1-1 0 0 0,1 0 0 0 0,0 0 0 0 0,-1-1 0 0 0,13 1 0 0 0,25 0 0 0 0,-43-3 0 0 0,10 6 0 0 0,2 6 0 0 0,-13-10 0 0 0,1-1 0 0 0,-1 0 0 0 0,0 1 0 0 0,0-1 0 0 0,0 0 0 0 0,1 0 0 0 0,-1 1 0 0 0,0-1 0 0 0,0 0 0 0 0,1 0 0 0 0,-1-1 0 0 0,0 1 0 0 0,0 0 0 0 0,0 0 0 0 0,1 0 0 0 0,1-2 0 0 0,6 1 0 0 0,1-4 0 0 0,-9 4 0 0 0,0 0 0 0 0,0 0 0 0 0,1 1 0 0 0,-1-1 0 0 0,0 0 0 0 0,0 1 0 0 0,0-1 0 0 0,1 1 0 0 0,-1 0 0 0 0,0-1 0 0 0,0 1 0 0 0,3 0 0 0 0,-2 0 0 0 0,-2 2 0 0 0,2 7-129 0 0,-2-8 106 0 0,0-1 0 0 0,0 1 0 0 0,0-1 0 0 0,0 1 0 0 0,0-1 0 0 0,0 1 0 0 0,0-1 1 0 0,0 1-1 0 0,0-1 0 0 0,0 1 0 0 0,0-1 0 0 0,0 0 0 0 0,0 1 0 0 0,0-1 0 0 0,0 1 0 0 0,0-1 0 0 0,-1 1 0 0 0,1-1 0 0 0,0 1 0 0 0,-1 0 0 0 0,1 1-683 0 0,-1 1 0 0 0,0-1 0 0 0,0 1 0 0 0,1 0-1 0 0,0 0 1 0 0,-1-1 0 0 0,1 1 0 0 0,0 4-1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3:34.148"/>
    </inkml:context>
    <inkml:brush xml:id="br0">
      <inkml:brushProperty name="width" value="0.1" units="cm"/>
      <inkml:brushProperty name="height" value="0.1" units="cm"/>
      <inkml:brushProperty name="color" value="#E71224"/>
    </inkml:brush>
  </inkml:definitions>
  <inkml:trace contextRef="#ctx0" brushRef="#br0">2484 316 7511 0 0,'-8'-8'570'0'0,"6"5"-392"0"0,1 0-123 0 0,1 3-44 0 0,-1-1-1 0 0,1 1 1 0 0,0-1 0 0 0,0 1-1 0 0,0-1 1 0 0,0 1 0 0 0,0-1-1 0 0,0 1 1 0 0,0-1 0 0 0,0 0-1 0 0,0 1 1 0 0,1-1 0 0 0,-1 1-1 0 0,0-1 1 0 0,0 1-1 0 0,0-1 1 0 0,1 1 0 0 0,-1-1-1 0 0,1 0 1 0 0,-1-1 53 0 0,8-15 8 0 0,2-8-52 0 0,-10 23-20 0 0,0 1-1 0 0,0 0 1 0 0,1-1 0 0 0,-1 1 0 0 0,-1 0-1 0 0,1 0 1 0 0,0-1 0 0 0,0 1 0 0 0,0 0 0 0 0,-1 0-1 0 0,1-1 1 0 0,-1 1 0 0 0,1 0 0 0 0,-1-1-1 0 0,0 1 2 0 0,0 0 0 0 0,1 0 0 0 0,-1 0 0 0 0,0 0 0 0 0,0 0 0 0 0,0 1 0 0 0,0-1 0 0 0,0 0 0 0 0,1 1-1 0 0,-1-1 1 0 0,0 1 0 0 0,-1-1 0 0 0,1 1 0 0 0,0-1 0 0 0,0 1 0 0 0,0 0 0 0 0,0 0 0 0 0,0-1 0 0 0,0 1 0 0 0,-2 0-1 0 0,-27 0 1134 0 0,18 1 305 0 0,11-1-1329 0 0,0-1 0 0 0,0 1 0 0 0,0 0 0 0 0,-1-1 0 0 0,1 1 0 0 0,0 0 0 0 0,0-1 0 0 0,0 0 0 0 0,0 1 0 0 0,0-1 0 0 0,0 0 0 0 0,0 1 0 0 0,0-1 0 0 0,1 0 0 0 0,-1 0 0 0 0,0 0 0 0 0,0 0 0 0 0,1 0 0 0 0,-2-1 0 0 0,1 1 38 0 0,0-1 0 0 0,0 1 1 0 0,0 0-1 0 0,-1-1 0 0 0,1 1 0 0 0,0 0 0 0 0,-1 0 1 0 0,1 0-1 0 0,-1 0 0 0 0,1 0 0 0 0,-1 0 1 0 0,0 0-1 0 0,-1 0 0 0 0,-13-2 3622 0 0,11 4-3987 0 0,-1-1-1 0 0,1 1 1 0 0,0-1 0 0 0,-9 4 0 0 0,11-3 618 0 0,-2 0-94 0 0,0-1-1 0 0,0 1 1 0 0,-10-1-1 0 0,9 0-152 0 0,-32-1 1018 0 0,32 0-884 0 0,1 1-1 0 0,-1-1 1 0 0,0 0 0 0 0,-8-2-1 0 0,-4-2-29 0 0,-2 4 97 0 0,17 2-287 0 0,1-1 1 0 0,-1 0-1 0 0,1 0 1 0 0,-1-1-1 0 0,1 1 1 0 0,-1-1-1 0 0,-3 0 1 0 0,3 0-15 0 0,1 0-1 0 0,-1 1 1 0 0,1 0 0 0 0,-1-1 0 0 0,0 1-1 0 0,1 0 1 0 0,-5 1 0 0 0,-14-2 65 0 0,5-2 49 0 0,0 1-1 0 0,-21-1 0 0 0,24 2-34 0 0,0 0 0 0 0,0 0 0 0 0,0-1 0 0 0,-13-5 0 0 0,-75-23 208 0 0,87 26-301 0 0,-1 1 1 0 0,1 0-1 0 0,-19-1 0 0 0,0 0 18 0 0,-43-8 120 0 0,76 12-176 0 0,-92-12 215 0 0,-12-2 47 0 0,73 8-237 0 0,0 2 0 0 0,0 1 0 0 0,-33 1 0 0 0,1 4 90 0 0,-77 7 229 0 0,135-8-342 0 0,-146 26 58 0 0,122-23 90 0 0,0 0 0 0 0,0-2 0 0 0,-51-3 0 0 0,28 0 75 0 0,-130 1 357 0 0,26-8-279 0 0,70 0-230 0 0,49 5-612 0 0,0-1 1 0 0,1-3-1 0 0,-1-1 0 0 0,1-1 1 0 0,-57-24-1 0 0,46 14-943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3:35.864"/>
    </inkml:context>
    <inkml:brush xml:id="br0">
      <inkml:brushProperty name="width" value="0.1" units="cm"/>
      <inkml:brushProperty name="height" value="0.1" units="cm"/>
      <inkml:brushProperty name="color" value="#E71224"/>
    </inkml:brush>
  </inkml:definitions>
  <inkml:trace contextRef="#ctx0" brushRef="#br0">2132 415 11951 0 0,'-10'-2'337'0'0,"0"0"0"0"0,1-1 0 0 0,-14-5 0 0 0,21 6-201 0 0,0 1-1 0 0,0-1 1 0 0,0 0-1 0 0,0 0 1 0 0,0 1-1 0 0,0-1 1 0 0,1 0-1 0 0,-1-1 0 0 0,0 1 1 0 0,1 0-1 0 0,0 0 1 0 0,0-1-1 0 0,-2-4 1 0 0,0 0-47 0 0,0-1 0 0 0,1 0-1 0 0,-1-8 1 0 0,1 3-73 0 0,1 4-9 0 0,-1 0 0 0 0,0 1 0 0 0,0-1 0 0 0,-6-14 0 0 0,7 20 76 0 0,-1 1 0 0 0,1-1-1 0 0,-1 1 1 0 0,0-1 0 0 0,0 1 0 0 0,0 0 0 0 0,0 0 0 0 0,0-1 0 0 0,0 1 0 0 0,0 1 0 0 0,-1-1-1 0 0,1 0 1 0 0,-1 1 0 0 0,0-1 0 0 0,1 1 0 0 0,-1 0 0 0 0,0 0 0 0 0,-3-1 0 0 0,-17-4 820 0 0,-1 1 0 0 0,0 2 0 0 0,-26-1 0 0 0,22 2-981 0 0,17 0 165 0 0,0 0 1 0 0,-17-5-1 0 0,-2-2 837 0 0,-15 1-341 0 0,1 2 1 0 0,-49 0-1 0 0,-323 0 1422 0 0,394 6-1898 0 0,-161-8 613 0 0,-228-12 736 0 0,224 16-752 0 0,151 2-620 0 0,-1-2 0 0 0,1-2 0 0 0,-59-16 0 0 0,80 17-444 0 0,0 0-1 0 0,1-2 1 0 0,-19-10-1 0 0,21 10-3738 0 0,-22-18 0 0 0,10 4-4229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3:24.569"/>
    </inkml:context>
    <inkml:brush xml:id="br0">
      <inkml:brushProperty name="width" value="0.1" units="cm"/>
      <inkml:brushProperty name="height" value="0.1" units="cm"/>
      <inkml:brushProperty name="color" value="#E71224"/>
    </inkml:brush>
  </inkml:definitions>
  <inkml:trace contextRef="#ctx0" brushRef="#br0">10 24 6191 0 0,'-2'-2'128'0'0,"0"-2"32"0"0,0 0 8 0 0,0 0 16 0 0,2 0-184 0 0,-2 0 0 0 0,2 2 0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3:25.282"/>
    </inkml:context>
    <inkml:brush xml:id="br0">
      <inkml:brushProperty name="width" value="0.1" units="cm"/>
      <inkml:brushProperty name="height" value="0.1" units="cm"/>
      <inkml:brushProperty name="color" value="#E71224"/>
    </inkml:brush>
  </inkml:definitions>
  <inkml:trace contextRef="#ctx0" brushRef="#br0">1916 3 11831 0 0,'-1'0'55'0'0,"0"-1"-1"0"0,0 1 0 0 0,-1 0 0 0 0,1-1 0 0 0,0 1 1 0 0,0 0-1 0 0,0 0 0 0 0,0 0 0 0 0,0 0 0 0 0,-1 0 1 0 0,1 0-1 0 0,0 0 0 0 0,0 0 0 0 0,0 0 0 0 0,-2 1 1 0 0,2 0-21 0 0,-1 0-1 0 0,0 1 1 0 0,0-1 0 0 0,1 0 0 0 0,-1 1 0 0 0,1 0-1 0 0,-1-1 1 0 0,1 1 0 0 0,0 0 0 0 0,-1-1 0 0 0,0 5 0 0 0,-23 31 1580 0 0,23-31-1110 0 0,-7 20 0 0 0,9-26-464 0 0,0 0 0 0 0,0 1 0 0 0,-1-1 0 0 0,1 0 0 0 0,0 1 0 0 0,0-1 0 0 0,-1 0 0 0 0,1 1 1 0 0,0-1-1 0 0,-1 0 0 0 0,1 1 0 0 0,0-1 0 0 0,-1 0 0 0 0,1 0 0 0 0,-1 0 0 0 0,1 1 0 0 0,0-1 0 0 0,-1 0 0 0 0,1 0 0 0 0,-1 0 0 0 0,1 0 0 0 0,-1 0 0 0 0,1 0 0 0 0,0 0 0 0 0,-1 0 0 0 0,1 0 0 0 0,-1 0 0 0 0,-12-2 483 0 0,9 1-287 0 0,-6 0 81 0 0,1 0-1 0 0,-1 1 1 0 0,0 0 0 0 0,1 1-1 0 0,-1 0 1 0 0,-10 3 0 0 0,-57 19 455 0 0,21-6-198 0 0,31-10-121 0 0,-1-1 0 0 0,1-1 1 0 0,-47 3-1 0 0,7-11 620 0 0,38 1-521 0 0,-46 2-1 0 0,-276 13 569 0 0,302-16-907 0 0,0-1-1 0 0,1-3 1 0 0,0-2-1 0 0,-60-18 1 0 0,80 18-70 0 0,2-1 1 0 0,-42-23-1 0 0,-18-8 120 0 0,72 37-241 0 0,1 0 0 0 0,-1 0 0 0 0,0 2 0 0 0,0-1 0 0 0,-21 0 0 0 0,-29-1-81 0 0,30 1-1030 0 0,-1 2 0 0 0,-62 5 1 0 0,35 6-5089 0 0,-15 3-1865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3:25.963"/>
    </inkml:context>
    <inkml:brush xml:id="br0">
      <inkml:brushProperty name="width" value="0.1" units="cm"/>
      <inkml:brushProperty name="height" value="0.1" units="cm"/>
      <inkml:brushProperty name="color" value="#E71224"/>
    </inkml:brush>
  </inkml:definitions>
  <inkml:trace contextRef="#ctx0" brushRef="#br0">2353 481 8983 0 0,'-11'-12'693'0'0,"-20"-17"0"0"0,21 21-376 0 0,1 0 1 0 0,0-1 0 0 0,-15-20-1 0 0,18 22-104 0 0,0-1 1 0 0,0 1-1 0 0,-1 1 0 0 0,0 0 0 0 0,0-1 0 0 0,0 2 0 0 0,-1-1 0 0 0,0 1 0 0 0,0 1 0 0 0,0-1 0 0 0,-1 1 1 0 0,0 1-1 0 0,1 0 0 0 0,-19-4 0 0 0,-7 0 1382 0 0,0 1 1 0 0,-58 0-1 0 0,63 5-1038 0 0,-1-1 0 0 0,1-2 0 0 0,-1 0 0 0 0,-37-13 0 0 0,32 8-255 0 0,-46-8-1 0 0,29 8 145 0 0,50 8-422 0 0,-194-37 1359 0 0,133 29-975 0 0,-72-1 0 0 0,16 7 260 0 0,-422-22-1107 0 0,446 16 1268 0 0,-83-9-139 0 0,142 12-951 0 0,-1-1 0 0 0,-61-22 0 0 0,57 11-1312 0 0,2-4-4567 0 0,5-3-2008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3:27.504"/>
    </inkml:context>
    <inkml:brush xml:id="br0">
      <inkml:brushProperty name="width" value="0.1" units="cm"/>
      <inkml:brushProperty name="height" value="0.1" units="cm"/>
      <inkml:brushProperty name="color" value="#E71224"/>
    </inkml:brush>
  </inkml:definitions>
  <inkml:trace contextRef="#ctx0" brushRef="#br0">2468 28 9991 0 0,'-4'-2'127'0'0,"1"-1"0"0"0,0 1 0 0 0,-1-1-1 0 0,1 1 1 0 0,-1 0 0 0 0,0 0 0 0 0,0 0 0 0 0,0 1-1 0 0,0-1 1 0 0,0 1 0 0 0,0 0 0 0 0,-6 0-1 0 0,-5-1 697 0 0,-32 0-1 0 0,34 3-476 0 0,-1-1 40 0 0,0 2 1 0 0,-24 5-1 0 0,26-5-304 0 0,7-2 101 0 0,0 1-1 0 0,0-1 1 0 0,-1 0-1 0 0,1 0 1 0 0,0-1-1 0 0,-7-1 1 0 0,7 1 94 0 0,0 0 1 0 0,0 0-1 0 0,-1 1 0 0 0,1 0 0 0 0,0 0 1 0 0,0 0-1 0 0,-8 2 0 0 0,-4 2 225 0 0,0 1 0 0 0,1 2 0 0 0,-19 8 0 0 0,11-3-107 0 0,0-2 1 0 0,-1 0-1 0 0,0-2 0 0 0,-1 0 0 0 0,1-2 1 0 0,-37 4-1 0 0,-305 24 1886 0 0,55-28-1054 0 0,243-6-926 0 0,-196-6 48 0 0,79-13 27 0 0,106 9-73 0 0,-116-1 1 0 0,192 11-304 0 0,-48 1-146 0 0,1 2 0 0 0,-77 14 1 0 0,76-5-1570 0 0,0 1-4449 0 0,-6 3-2428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4:56.858"/>
    </inkml:context>
    <inkml:brush xml:id="br0">
      <inkml:brushProperty name="width" value="0.1" units="cm"/>
      <inkml:brushProperty name="height" value="0.1" units="cm"/>
      <inkml:brushProperty name="color" value="#E71224"/>
    </inkml:brush>
  </inkml:definitions>
  <inkml:trace contextRef="#ctx0" brushRef="#br0">5214 1825 2327 0 0,'6'6'208'0'0,"15"-4"8075"0"0,-20-3-7972 0 0,35-26 11159 0 0,-36 26-11422 0 0,2-15 664 0 0,0 1 0 0 0,4-17 0 0 0,3 12-348 0 0,-7 18-341 0 0,-1-1 1 0 0,1 0-1 0 0,-1 0 1 0 0,0 0-1 0 0,0 0 1 0 0,0 0 0 0 0,1-3-1 0 0,-1-5 84 0 0,1 0-1 0 0,7-21 1 0 0,-6 7 187 0 0,-2 21-226 0 0,-1 0 0 0 0,0 0 0 0 0,1 0-1 0 0,2-7 1 0 0,2-2 88 0 0,0-1 0 0 0,-1 0 0 0 0,0 0 0 0 0,-1 0-1 0 0,3-28 1 0 0,-6 40-131 0 0,0 0 0 0 0,0 1 0 0 0,-1-1-1 0 0,1 0 1 0 0,0 1 0 0 0,-1-1 0 0 0,1 1 0 0 0,0-1-1 0 0,-1 0 1 0 0,0 1 0 0 0,1-1 0 0 0,-1 1 0 0 0,0-1 0 0 0,0 1-1 0 0,-2-3 1 0 0,2 2-6 0 0,0-2 23 0 0,0 1 1 0 0,0-1-1 0 0,0 0 0 0 0,1 0 1 0 0,-1 0-1 0 0,1 0 0 0 0,0 0 1 0 0,0 0-1 0 0,1 0 0 0 0,-1 0 1 0 0,2-5-1 0 0,0-7 59 0 0,-1 0-1 0 0,-3-30 1 0 0,1 6 1 0 0,1 2-2 0 0,-10-69 0 0 0,-2-17 2 0 0,8 63-68 0 0,2 23-22 0 0,1 14 5 0 0,-1 1 1 0 0,-7-30-1 0 0,7 46-16 0 0,-16-82 62 0 0,15 74-63 0 0,-1 1 0 0 0,0-1 0 0 0,-9-21 0 0 0,6 18 0 0 0,-8-29 0 0 0,7-1 0 0 0,7 33 0 0 0,-2-1 0 0 0,0 1 0 0 0,-6-17 0 0 0,7 27 10 0 0,-1 0 0 0 0,0 0 0 0 0,0 0-1 0 0,0 0 1 0 0,0 0 0 0 0,-1 1 0 0 0,1 0 0 0 0,-1-1 0 0 0,0 1 0 0 0,-1 1-1 0 0,1-1 1 0 0,-10-5 0 0 0,-26-15-10 0 0,13 7 749 0 0,21 13-514 0 0,1 0 0 0 0,0 1 0 0 0,-1 0 1 0 0,0 0-1 0 0,-9-3 0 0 0,-38-14-1926 0 0,38 14 1609 0 0,-1 0 1 0 0,-17-4-1 0 0,-23 0 115 0 0,-85-3-1 0 0,134 12-33 0 0,-68 2 93 0 0,28 0-48 0 0,-116-14 1392 0 0,57 2-675 0 0,1 0-1385 0 0,-69-2-701 0 0,55 9 1325 0 0,96 3 0 0 0,-24-4 0 0 0,-3-1 0 0 0,-10 5 0 0 0,35 1 0 0 0,-38-5 0 0 0,19-3-25 0 0,-29-3 1973 0 0,-4 5-2842 0 0,-115 8 1 0 0,125 2 925 0 0,-69-3 0 0 0,74-6-17 0 0,-74-2 34 0 0,-122 18 14 0 0,235-9-62 0 0,-96 3-1 0 0,49-2 0 0 0,36-1 0 0 0,-36-2 0 0 0,-109-23 0 0 0,149 18 0 0 0,-80-16 22 0 0,58 9-1 0 0,-67-5 0 0 0,-82 0 43 0 0,90 15-34 0 0,-10-2 4 0 0,102 1-34 0 0,0 0 0 0 0,0-2 0 0 0,-20-7 0 0 0,17 5 0 0 0,-35-6 0 0 0,14 6 0 0 0,-129-16 0 0 0,152 22 0 0 0,-1 2 0 0 0,-30 3 0 0 0,36-3 0 0 0,2 0 0 0 0,-23-2 0 0 0,6 0 0 0 0,-5 0 0 0 0,10 1 0 0 0,0 0 0 0 0,-31 5 0 0 0,-21 2 0 0 0,26-4 0 0 0,21 2 0 0 0,19-3 0 0 0,0-1 0 0 0,-12 1 0 0 0,-97 8 0 0 0,111-9 0 0 0,0 0 0 0 0,0 0 0 0 0,0 1 0 0 0,0 1 0 0 0,0 0 0 0 0,-16 7 0 0 0,-22 7 0 0 0,40-15 0 0 0,-1 1 0 0 0,0 0 0 0 0,1 0 0 0 0,0 1 0 0 0,-1 0 0 0 0,2 0 0 0 0,-14 10 0 0 0,18-12 0 0 0,1 0 0 0 0,-1 0 0 0 0,1 0 0 0 0,-1 0 0 0 0,1 0 0 0 0,0 0 0 0 0,0 0 0 0 0,0 0 0 0 0,0 1 0 0 0,0-1 0 0 0,0 0 0 0 0,1 1 0 0 0,-1-1 0 0 0,1 0 0 0 0,0 1 0 0 0,-1-1 0 0 0,1 1 0 0 0,1 3 0 0 0,-3 12 0 0 0,1 28 0 0 0,-3 56-32 0 0,0-1 0 0 0,0-46 32 0 0,-7 50 0 0 0,-23 63 0 0 0,6-77 0 0 0,20-65 0 0 0,6-21 0 0 0,0 1 0 0 0,0-1 0 0 0,1 1 0 0 0,0-1 0 0 0,-1 11 0 0 0,-2 31 0 0 0,-9 102 0 0 0,5-77 0 0 0,7-58 0 0 0,2 0 0 0 0,0 1 0 0 0,0-1 0 0 0,6 20 0 0 0,-1 3 0 0 0,-3-27 0 0 0,0 0 0 0 0,1 0 0 0 0,0 0 0 0 0,1 0 0 0 0,0 0 0 0 0,0-1 0 0 0,11 15 0 0 0,1 4 0 0 0,13 15 0 0 0,-24-34 0 0 0,0 0 0 0 0,0-1 0 0 0,0 1 0 0 0,2-1 0 0 0,-1-1 0 0 0,16 14 0 0 0,-15-16-3 0 0,-1-1 0 0 0,1 0 0 0 0,0-1 0 0 0,1 1 1 0 0,-1-2-1 0 0,1 1 0 0 0,-1-1 0 0 0,1 0 0 0 0,10 0 0 0 0,84 2-31 0 0,-90-4 33 0 0,26 0-15 0 0,-1-2 0 0 0,1-1 0 0 0,38-9 0 0 0,-43 6 16 0 0,36-2 0 0 0,-8 2 0 0 0,66-3 0 0 0,-69 6 0 0 0,108-1-25 0 0,59-4-14 0 0,-202 5 39 0 0,287-24 0 0 0,-294 26 0 0 0,20-1 0 0 0,70 5 0 0 0,64 11 0 0 0,-141-11 0 0 0,108 17 0 0 0,-55-7 0 0 0,41 8 0 0 0,-80-11 0 0 0,118 32 0 0 0,-94-22 0 0 0,-34-11 0 0 0,35 15 0 0 0,-48-17 0 0 0,33 8 0 0 0,8 2 0 0 0,4 3 0 0 0,112 19 0 0 0,-141-33 0 0 0,-11-1 0 0 0,8 2 0 0 0,1-1 0 0 0,46 1 0 0 0,-3-8 584 0 0,0 5-1 0 0,80 12 1 0 0,-14 19-2343 0 0,-78-19 1760 0 0,-40-9-42 0 0,1-1 1 0 0,41 4 0 0 0,-60-10-57 0 0,-1 0 1 0 0,0-1-1 0 0,0 1 1 0 0,1-2-1 0 0,-1 1 0 0 0,0-1 1 0 0,8-3-1 0 0,0-1-683 0 0,-2 0 1 0 0,19-11-1 0 0,4-6-748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9:22.645"/>
    </inkml:context>
    <inkml:brush xml:id="br0">
      <inkml:brushProperty name="width" value="0.1" units="cm"/>
      <inkml:brushProperty name="height" value="0.1" units="cm"/>
      <inkml:brushProperty name="color" value="#FFFF00"/>
    </inkml:brush>
  </inkml:definitions>
  <inkml:trace contextRef="#ctx0" brushRef="#br0">7522 12 5759 0 0,'-2'-1'106'0'0,"0"0"0"0"0,0-1 0 0 0,0 1 0 0 0,0 0 0 0 0,-1 0 0 0 0,1 0 0 0 0,0 0 0 0 0,-1 0 0 0 0,1 1 0 0 0,-1-1 0 0 0,1 1 0 0 0,-1 0 0 0 0,1 0 0 0 0,-1-1 0 0 0,1 2 0 0 0,-1-1 0 0 0,-3 0 0 0 0,0 1 416 0 0,0 0 0 0 0,0 0 0 0 0,0 1 0 0 0,0 0 0 0 0,-11 4 0 0 0,10-2 183 0 0,-14 8 694 0 0,18-10-1331 0 0,1-1 0 0 0,0 0 0 0 0,0 0-1 0 0,0 0 1 0 0,-1 0 0 0 0,1-1 0 0 0,-4 2-1 0 0,-12 3 381 0 0,7 0-30 0 0,1-2 0 0 0,-1 1 0 0 0,-1-1 0 0 0,-19 2 0 0 0,0 0 406 0 0,18-3-268 0 0,0 0 0 0 0,-22-1-1 0 0,24-1-402 0 0,-1 0 0 0 0,1 1 0 0 0,0 0 0 0 0,-18 5 0 0 0,-42 10-89 0 0,30-8-48 0 0,-134 17 816 0 0,4 0-10 0 0,115-13-670 0 0,0-2 1 0 0,-111 6 0 0 0,91-14 258 0 0,0 4 0 0 0,-91 19 0 0 0,115-16-184 0 0,-1-2 0 0 0,1-3-1 0 0,-1-1 1 0 0,-69-7 0 0 0,-45-4 295 0 0,54 4-259 0 0,21 0-199 0 0,7 6-64 0 0,17-4-1 0 0,-51-2 55 0 0,-225-6 96 0 0,178 15-11 0 0,-109-4 127 0 0,208-5-240 0 0,-74-8 72 0 0,48 4 45 0 0,-43-2-55 0 0,-64-14 48 0 0,155 20-67 0 0,-34-6 83 0 0,25 2-77 0 0,-80-2 0 0 0,68 6-81 0 0,2 3 20 0 0,-88 10-1 0 0,-14 1 24 0 0,152-10-37 0 0,-42 0 0 0 0,-85 10 0 0 0,-56 14 0 0 0,133-16 0 0 0,-86-2 0 0 0,81-4 0 0 0,-200 13 128 0 0,113-3-128 0 0,77-9-32 0 0,0 0 0 0 0,-33 3 32 0 0,9-2 0 0 0,-233 19 136 0 0,-94-38 289 0 0,359 10-382 0 0,11 1 100 0 0,-59-4 182 0 0,-14-2 3 0 0,-8 0-101 0 0,103 13-175 0 0,6-2-2619 0 0,-2-3-6001 0 0,11-2 2512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1T23:19:55.540"/>
    </inkml:context>
    <inkml:brush xml:id="br0">
      <inkml:brushProperty name="width" value="0.1" units="cm"/>
      <inkml:brushProperty name="height" value="0.1" units="cm"/>
      <inkml:brushProperty name="color" value="#FFFF00"/>
    </inkml:brush>
  </inkml:definitions>
  <inkml:trace contextRef="#ctx0" brushRef="#br0">3090 180 2879 0 0,'1'-15'364'0'0,"1"0"0"0"0,0 0-1 0 0,1 0 1 0 0,1 0 0 0 0,6-16-1 0 0,7-32 830 0 0,-17 63-1163 0 0,0-1-1 0 0,0 1 1 0 0,0-1 0 0 0,0 1-1 0 0,0-1 1 0 0,0 1 0 0 0,0-1-1 0 0,-1 1 1 0 0,1-1 0 0 0,0 1-1 0 0,0 0 1 0 0,-1-1 0 0 0,1 1-1 0 0,0 0 1 0 0,-1-1 0 0 0,1 1-1 0 0,0 0 1 0 0,-1-1-1 0 0,1 1 1 0 0,0 0 0 0 0,-1-1-1 0 0,1 1 1 0 0,-1 0 0 0 0,1 0-1 0 0,0 0 1 0 0,-1-1 0 0 0,1 1-1 0 0,-1 0 1 0 0,1 0 0 0 0,-1 0-1 0 0,1 0 1 0 0,-1 0 0 0 0,1 0-1 0 0,-1 0 1 0 0,1 0 0 0 0,-1 0-1 0 0,1 0 1 0 0,-1 0 0 0 0,-29 1 2016 0 0,18 0-1293 0 0,0-1 180 0 0,0 1 0 0 0,0 1 0 0 0,-22 4 0 0 0,0-2 657 0 0,10-3-801 0 0,-63 11 1645 0 0,20-8-1896 0 0,-36-6 224 0 0,-98 4 814 0 0,173-1-1240 0 0,-1 1 0 0 0,-50 11 0 0 0,-2-1 256 0 0,-160 5 0 0 0,200-16-456 0 0,0-1 0 0 0,-61-9 0 0 0,41 2 137 0 0,-117 2-1 0 0,131 6-193 0 0,-175 14 284 0 0,134-8-114 0 0,-96-5-1 0 0,109-3-116 0 0,-324 11 660 0 0,277 2-578 0 0,-25 1 12 0 0,75-10-258 0 0,34-1-121 0 0,1 0 0 0 0,0-3 0 0 0,-44-6 0 0 0,52 1-1127 0 0,0-4-396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8/12/2022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906383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147983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1579171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4261517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2946075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3731890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123283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1830891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34510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636715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2666080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299658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22</a:t>
            </a:fld>
            <a:endParaRPr lang="en-US"/>
          </a:p>
        </p:txBody>
      </p:sp>
    </p:spTree>
    <p:extLst>
      <p:ext uri="{BB962C8B-B14F-4D97-AF65-F5344CB8AC3E}">
        <p14:creationId xmlns:p14="http://schemas.microsoft.com/office/powerpoint/2010/main" val="2121220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23</a:t>
            </a:fld>
            <a:endParaRPr lang="en-US"/>
          </a:p>
        </p:txBody>
      </p:sp>
    </p:spTree>
    <p:extLst>
      <p:ext uri="{BB962C8B-B14F-4D97-AF65-F5344CB8AC3E}">
        <p14:creationId xmlns:p14="http://schemas.microsoft.com/office/powerpoint/2010/main" val="38591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24</a:t>
            </a:fld>
            <a:endParaRPr lang="en-US"/>
          </a:p>
        </p:txBody>
      </p:sp>
    </p:spTree>
    <p:extLst>
      <p:ext uri="{BB962C8B-B14F-4D97-AF65-F5344CB8AC3E}">
        <p14:creationId xmlns:p14="http://schemas.microsoft.com/office/powerpoint/2010/main" val="1758640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679617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460182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568082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1749895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155955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3662648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432214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8/12/2022</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8/12/2022</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8/12/2022</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8/12/2022</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8/12/2022</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8/12/2022</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8/12/2022</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8/12/2022</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8/12/2022</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8/12/2022</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8/12/2022</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8/12/2022</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48.png"/><Relationship Id="rId3" Type="http://schemas.openxmlformats.org/officeDocument/2006/relationships/image" Target="../media/image1.jpg"/><Relationship Id="rId7" Type="http://schemas.openxmlformats.org/officeDocument/2006/relationships/customXml" Target="../ink/ink244.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47.png"/><Relationship Id="rId5" Type="http://schemas.openxmlformats.org/officeDocument/2006/relationships/customXml" Target="../ink/ink243.xml"/><Relationship Id="rId4" Type="http://schemas.openxmlformats.org/officeDocument/2006/relationships/image" Target="../media/image246.png"/></Relationships>
</file>

<file path=ppt/slides/_rels/slide11.xml.rels><?xml version="1.0" encoding="UTF-8" standalone="yes"?>
<Relationships xmlns="http://schemas.openxmlformats.org/package/2006/relationships"><Relationship Id="rId8" Type="http://schemas.openxmlformats.org/officeDocument/2006/relationships/image" Target="../media/image251.png"/><Relationship Id="rId13" Type="http://schemas.openxmlformats.org/officeDocument/2006/relationships/customXml" Target="../ink/ink249.xml"/><Relationship Id="rId18" Type="http://schemas.openxmlformats.org/officeDocument/2006/relationships/image" Target="../media/image256.png"/><Relationship Id="rId3" Type="http://schemas.openxmlformats.org/officeDocument/2006/relationships/image" Target="../media/image1.jpg"/><Relationship Id="rId21" Type="http://schemas.openxmlformats.org/officeDocument/2006/relationships/customXml" Target="../ink/ink253.xml"/><Relationship Id="rId7" Type="http://schemas.openxmlformats.org/officeDocument/2006/relationships/customXml" Target="../ink/ink246.xml"/><Relationship Id="rId12" Type="http://schemas.openxmlformats.org/officeDocument/2006/relationships/image" Target="../media/image253.png"/><Relationship Id="rId17" Type="http://schemas.openxmlformats.org/officeDocument/2006/relationships/customXml" Target="../ink/ink251.xml"/><Relationship Id="rId2" Type="http://schemas.openxmlformats.org/officeDocument/2006/relationships/notesSlide" Target="../notesSlides/notesSlide11.xml"/><Relationship Id="rId16" Type="http://schemas.openxmlformats.org/officeDocument/2006/relationships/image" Target="../media/image255.png"/><Relationship Id="rId20" Type="http://schemas.openxmlformats.org/officeDocument/2006/relationships/image" Target="../media/image257.png"/><Relationship Id="rId1" Type="http://schemas.openxmlformats.org/officeDocument/2006/relationships/slideLayout" Target="../slideLayouts/slideLayout1.xml"/><Relationship Id="rId6" Type="http://schemas.openxmlformats.org/officeDocument/2006/relationships/image" Target="../media/image250.png"/><Relationship Id="rId11" Type="http://schemas.openxmlformats.org/officeDocument/2006/relationships/customXml" Target="../ink/ink248.xml"/><Relationship Id="rId5" Type="http://schemas.openxmlformats.org/officeDocument/2006/relationships/customXml" Target="../ink/ink245.xml"/><Relationship Id="rId15" Type="http://schemas.openxmlformats.org/officeDocument/2006/relationships/customXml" Target="../ink/ink250.xml"/><Relationship Id="rId10" Type="http://schemas.openxmlformats.org/officeDocument/2006/relationships/image" Target="../media/image252.png"/><Relationship Id="rId19" Type="http://schemas.openxmlformats.org/officeDocument/2006/relationships/customXml" Target="../ink/ink252.xml"/><Relationship Id="rId4" Type="http://schemas.openxmlformats.org/officeDocument/2006/relationships/image" Target="../media/image249.png"/><Relationship Id="rId9" Type="http://schemas.openxmlformats.org/officeDocument/2006/relationships/customXml" Target="../ink/ink247.xml"/><Relationship Id="rId14" Type="http://schemas.openxmlformats.org/officeDocument/2006/relationships/image" Target="../media/image254.png"/><Relationship Id="rId22" Type="http://schemas.openxmlformats.org/officeDocument/2006/relationships/image" Target="../media/image258.png"/></Relationships>
</file>

<file path=ppt/slides/_rels/slide12.xml.rels><?xml version="1.0" encoding="UTF-8" standalone="yes"?>
<Relationships xmlns="http://schemas.openxmlformats.org/package/2006/relationships"><Relationship Id="rId8" Type="http://schemas.openxmlformats.org/officeDocument/2006/relationships/image" Target="../media/image261.png"/><Relationship Id="rId3" Type="http://schemas.openxmlformats.org/officeDocument/2006/relationships/image" Target="../media/image1.jpg"/><Relationship Id="rId7" Type="http://schemas.openxmlformats.org/officeDocument/2006/relationships/customXml" Target="../ink/ink255.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60.png"/><Relationship Id="rId5" Type="http://schemas.openxmlformats.org/officeDocument/2006/relationships/customXml" Target="../ink/ink254.xml"/><Relationship Id="rId4" Type="http://schemas.openxmlformats.org/officeDocument/2006/relationships/image" Target="../media/image259.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customXml" Target="../ink/ink258.xml"/><Relationship Id="rId13" Type="http://schemas.openxmlformats.org/officeDocument/2006/relationships/image" Target="../media/image266.png"/><Relationship Id="rId18" Type="http://schemas.openxmlformats.org/officeDocument/2006/relationships/customXml" Target="../ink/ink263.xml"/><Relationship Id="rId3" Type="http://schemas.openxmlformats.org/officeDocument/2006/relationships/image" Target="../media/image1.jpg"/><Relationship Id="rId7" Type="http://schemas.openxmlformats.org/officeDocument/2006/relationships/image" Target="../media/image263.png"/><Relationship Id="rId12" Type="http://schemas.openxmlformats.org/officeDocument/2006/relationships/customXml" Target="../ink/ink260.xml"/><Relationship Id="rId17" Type="http://schemas.openxmlformats.org/officeDocument/2006/relationships/image" Target="../media/image268.png"/><Relationship Id="rId2" Type="http://schemas.openxmlformats.org/officeDocument/2006/relationships/notesSlide" Target="../notesSlides/notesSlide14.xml"/><Relationship Id="rId16" Type="http://schemas.openxmlformats.org/officeDocument/2006/relationships/customXml" Target="../ink/ink262.xml"/><Relationship Id="rId1" Type="http://schemas.openxmlformats.org/officeDocument/2006/relationships/slideLayout" Target="../slideLayouts/slideLayout1.xml"/><Relationship Id="rId6" Type="http://schemas.openxmlformats.org/officeDocument/2006/relationships/customXml" Target="../ink/ink257.xml"/><Relationship Id="rId11" Type="http://schemas.openxmlformats.org/officeDocument/2006/relationships/image" Target="../media/image265.png"/><Relationship Id="rId5" Type="http://schemas.openxmlformats.org/officeDocument/2006/relationships/image" Target="../media/image262.png"/><Relationship Id="rId15" Type="http://schemas.openxmlformats.org/officeDocument/2006/relationships/image" Target="../media/image267.png"/><Relationship Id="rId10" Type="http://schemas.openxmlformats.org/officeDocument/2006/relationships/customXml" Target="../ink/ink259.xml"/><Relationship Id="rId19" Type="http://schemas.openxmlformats.org/officeDocument/2006/relationships/image" Target="../media/image269.png"/><Relationship Id="rId4" Type="http://schemas.openxmlformats.org/officeDocument/2006/relationships/customXml" Target="../ink/ink256.xml"/><Relationship Id="rId9" Type="http://schemas.openxmlformats.org/officeDocument/2006/relationships/image" Target="../media/image264.png"/><Relationship Id="rId14" Type="http://schemas.openxmlformats.org/officeDocument/2006/relationships/customXml" Target="../ink/ink261.xml"/></Relationships>
</file>

<file path=ppt/slides/_rels/slide15.xml.rels><?xml version="1.0" encoding="UTF-8" standalone="yes"?>
<Relationships xmlns="http://schemas.openxmlformats.org/package/2006/relationships"><Relationship Id="rId13" Type="http://schemas.openxmlformats.org/officeDocument/2006/relationships/image" Target="../media/image274.png"/><Relationship Id="rId18" Type="http://schemas.openxmlformats.org/officeDocument/2006/relationships/customXml" Target="../ink/ink271.xml"/><Relationship Id="rId26" Type="http://schemas.openxmlformats.org/officeDocument/2006/relationships/customXml" Target="../ink/ink275.xml"/><Relationship Id="rId39" Type="http://schemas.openxmlformats.org/officeDocument/2006/relationships/image" Target="../media/image287.png"/><Relationship Id="rId21" Type="http://schemas.openxmlformats.org/officeDocument/2006/relationships/image" Target="../media/image278.png"/><Relationship Id="rId34" Type="http://schemas.openxmlformats.org/officeDocument/2006/relationships/customXml" Target="../ink/ink279.xml"/><Relationship Id="rId42" Type="http://schemas.openxmlformats.org/officeDocument/2006/relationships/customXml" Target="../ink/ink283.xml"/><Relationship Id="rId7" Type="http://schemas.openxmlformats.org/officeDocument/2006/relationships/image" Target="../media/image271.png"/><Relationship Id="rId2" Type="http://schemas.openxmlformats.org/officeDocument/2006/relationships/notesSlide" Target="../notesSlides/notesSlide15.xml"/><Relationship Id="rId16" Type="http://schemas.openxmlformats.org/officeDocument/2006/relationships/customXml" Target="../ink/ink270.xml"/><Relationship Id="rId20" Type="http://schemas.openxmlformats.org/officeDocument/2006/relationships/customXml" Target="../ink/ink272.xml"/><Relationship Id="rId29" Type="http://schemas.openxmlformats.org/officeDocument/2006/relationships/image" Target="../media/image282.png"/><Relationship Id="rId41" Type="http://schemas.openxmlformats.org/officeDocument/2006/relationships/image" Target="../media/image288.png"/><Relationship Id="rId1" Type="http://schemas.openxmlformats.org/officeDocument/2006/relationships/slideLayout" Target="../slideLayouts/slideLayout1.xml"/><Relationship Id="rId6" Type="http://schemas.openxmlformats.org/officeDocument/2006/relationships/customXml" Target="../ink/ink265.xml"/><Relationship Id="rId11" Type="http://schemas.openxmlformats.org/officeDocument/2006/relationships/image" Target="../media/image273.png"/><Relationship Id="rId24" Type="http://schemas.openxmlformats.org/officeDocument/2006/relationships/customXml" Target="../ink/ink274.xml"/><Relationship Id="rId32" Type="http://schemas.openxmlformats.org/officeDocument/2006/relationships/customXml" Target="../ink/ink278.xml"/><Relationship Id="rId37" Type="http://schemas.openxmlformats.org/officeDocument/2006/relationships/image" Target="../media/image286.png"/><Relationship Id="rId40" Type="http://schemas.openxmlformats.org/officeDocument/2006/relationships/customXml" Target="../ink/ink282.xml"/><Relationship Id="rId5" Type="http://schemas.openxmlformats.org/officeDocument/2006/relationships/image" Target="../media/image270.png"/><Relationship Id="rId15" Type="http://schemas.openxmlformats.org/officeDocument/2006/relationships/image" Target="../media/image275.png"/><Relationship Id="rId23" Type="http://schemas.openxmlformats.org/officeDocument/2006/relationships/image" Target="../media/image279.png"/><Relationship Id="rId28" Type="http://schemas.openxmlformats.org/officeDocument/2006/relationships/customXml" Target="../ink/ink276.xml"/><Relationship Id="rId36" Type="http://schemas.openxmlformats.org/officeDocument/2006/relationships/customXml" Target="../ink/ink280.xml"/><Relationship Id="rId10" Type="http://schemas.openxmlformats.org/officeDocument/2006/relationships/customXml" Target="../ink/ink267.xml"/><Relationship Id="rId19" Type="http://schemas.openxmlformats.org/officeDocument/2006/relationships/image" Target="../media/image277.png"/><Relationship Id="rId31" Type="http://schemas.openxmlformats.org/officeDocument/2006/relationships/image" Target="../media/image283.png"/><Relationship Id="rId4" Type="http://schemas.openxmlformats.org/officeDocument/2006/relationships/customXml" Target="../ink/ink264.xml"/><Relationship Id="rId9" Type="http://schemas.openxmlformats.org/officeDocument/2006/relationships/image" Target="../media/image272.png"/><Relationship Id="rId14" Type="http://schemas.openxmlformats.org/officeDocument/2006/relationships/customXml" Target="../ink/ink269.xml"/><Relationship Id="rId22" Type="http://schemas.openxmlformats.org/officeDocument/2006/relationships/customXml" Target="../ink/ink273.xml"/><Relationship Id="rId27" Type="http://schemas.openxmlformats.org/officeDocument/2006/relationships/image" Target="../media/image281.png"/><Relationship Id="rId30" Type="http://schemas.openxmlformats.org/officeDocument/2006/relationships/customXml" Target="../ink/ink277.xml"/><Relationship Id="rId35" Type="http://schemas.openxmlformats.org/officeDocument/2006/relationships/image" Target="../media/image285.png"/><Relationship Id="rId43" Type="http://schemas.openxmlformats.org/officeDocument/2006/relationships/image" Target="../media/image289.png"/><Relationship Id="rId8" Type="http://schemas.openxmlformats.org/officeDocument/2006/relationships/customXml" Target="../ink/ink266.xml"/><Relationship Id="rId3" Type="http://schemas.openxmlformats.org/officeDocument/2006/relationships/image" Target="../media/image1.jpg"/><Relationship Id="rId12" Type="http://schemas.openxmlformats.org/officeDocument/2006/relationships/customXml" Target="../ink/ink268.xml"/><Relationship Id="rId17" Type="http://schemas.openxmlformats.org/officeDocument/2006/relationships/image" Target="../media/image276.png"/><Relationship Id="rId25" Type="http://schemas.openxmlformats.org/officeDocument/2006/relationships/image" Target="../media/image280.png"/><Relationship Id="rId33" Type="http://schemas.openxmlformats.org/officeDocument/2006/relationships/image" Target="../media/image284.png"/><Relationship Id="rId38" Type="http://schemas.openxmlformats.org/officeDocument/2006/relationships/customXml" Target="../ink/ink281.xml"/></Relationships>
</file>

<file path=ppt/slides/_rels/slide16.xml.rels><?xml version="1.0" encoding="UTF-8" standalone="yes"?>
<Relationships xmlns="http://schemas.openxmlformats.org/package/2006/relationships"><Relationship Id="rId26" Type="http://schemas.openxmlformats.org/officeDocument/2006/relationships/customXml" Target="../ink/ink295.xml"/><Relationship Id="rId21" Type="http://schemas.openxmlformats.org/officeDocument/2006/relationships/image" Target="../media/image298.png"/><Relationship Id="rId34" Type="http://schemas.openxmlformats.org/officeDocument/2006/relationships/customXml" Target="../ink/ink299.xml"/><Relationship Id="rId42" Type="http://schemas.openxmlformats.org/officeDocument/2006/relationships/customXml" Target="../ink/ink303.xml"/><Relationship Id="rId47" Type="http://schemas.openxmlformats.org/officeDocument/2006/relationships/image" Target="../media/image311.png"/><Relationship Id="rId50" Type="http://schemas.openxmlformats.org/officeDocument/2006/relationships/customXml" Target="../ink/ink307.xml"/><Relationship Id="rId55" Type="http://schemas.openxmlformats.org/officeDocument/2006/relationships/image" Target="../media/image315.png"/><Relationship Id="rId63" Type="http://schemas.openxmlformats.org/officeDocument/2006/relationships/image" Target="../media/image319.png"/><Relationship Id="rId7" Type="http://schemas.openxmlformats.org/officeDocument/2006/relationships/image" Target="../media/image291.png"/><Relationship Id="rId2" Type="http://schemas.openxmlformats.org/officeDocument/2006/relationships/notesSlide" Target="../notesSlides/notesSlide16.xml"/><Relationship Id="rId16" Type="http://schemas.openxmlformats.org/officeDocument/2006/relationships/customXml" Target="../ink/ink290.xml"/><Relationship Id="rId29" Type="http://schemas.openxmlformats.org/officeDocument/2006/relationships/image" Target="../media/image302.png"/><Relationship Id="rId11" Type="http://schemas.openxmlformats.org/officeDocument/2006/relationships/image" Target="../media/image293.png"/><Relationship Id="rId24" Type="http://schemas.openxmlformats.org/officeDocument/2006/relationships/customXml" Target="../ink/ink294.xml"/><Relationship Id="rId32" Type="http://schemas.openxmlformats.org/officeDocument/2006/relationships/customXml" Target="../ink/ink298.xml"/><Relationship Id="rId37" Type="http://schemas.openxmlformats.org/officeDocument/2006/relationships/image" Target="../media/image306.png"/><Relationship Id="rId40" Type="http://schemas.openxmlformats.org/officeDocument/2006/relationships/customXml" Target="../ink/ink302.xml"/><Relationship Id="rId45" Type="http://schemas.openxmlformats.org/officeDocument/2006/relationships/image" Target="../media/image310.png"/><Relationship Id="rId53" Type="http://schemas.openxmlformats.org/officeDocument/2006/relationships/image" Target="../media/image314.png"/><Relationship Id="rId58" Type="http://schemas.openxmlformats.org/officeDocument/2006/relationships/customXml" Target="../ink/ink311.xml"/><Relationship Id="rId66" Type="http://schemas.openxmlformats.org/officeDocument/2006/relationships/customXml" Target="../ink/ink315.xml"/><Relationship Id="rId5" Type="http://schemas.openxmlformats.org/officeDocument/2006/relationships/image" Target="../media/image290.png"/><Relationship Id="rId61" Type="http://schemas.openxmlformats.org/officeDocument/2006/relationships/image" Target="../media/image318.png"/><Relationship Id="rId19" Type="http://schemas.openxmlformats.org/officeDocument/2006/relationships/image" Target="../media/image297.png"/><Relationship Id="rId14" Type="http://schemas.openxmlformats.org/officeDocument/2006/relationships/customXml" Target="../ink/ink289.xml"/><Relationship Id="rId22" Type="http://schemas.openxmlformats.org/officeDocument/2006/relationships/customXml" Target="../ink/ink293.xml"/><Relationship Id="rId27" Type="http://schemas.openxmlformats.org/officeDocument/2006/relationships/image" Target="../media/image301.png"/><Relationship Id="rId30" Type="http://schemas.openxmlformats.org/officeDocument/2006/relationships/customXml" Target="../ink/ink297.xml"/><Relationship Id="rId35" Type="http://schemas.openxmlformats.org/officeDocument/2006/relationships/image" Target="../media/image305.png"/><Relationship Id="rId43" Type="http://schemas.openxmlformats.org/officeDocument/2006/relationships/image" Target="../media/image309.png"/><Relationship Id="rId48" Type="http://schemas.openxmlformats.org/officeDocument/2006/relationships/customXml" Target="../ink/ink306.xml"/><Relationship Id="rId56" Type="http://schemas.openxmlformats.org/officeDocument/2006/relationships/customXml" Target="../ink/ink310.xml"/><Relationship Id="rId64" Type="http://schemas.openxmlformats.org/officeDocument/2006/relationships/customXml" Target="../ink/ink314.xml"/><Relationship Id="rId8" Type="http://schemas.openxmlformats.org/officeDocument/2006/relationships/customXml" Target="../ink/ink286.xml"/><Relationship Id="rId51" Type="http://schemas.openxmlformats.org/officeDocument/2006/relationships/image" Target="../media/image313.png"/><Relationship Id="rId3" Type="http://schemas.openxmlformats.org/officeDocument/2006/relationships/image" Target="../media/image1.jpg"/><Relationship Id="rId12" Type="http://schemas.openxmlformats.org/officeDocument/2006/relationships/customXml" Target="../ink/ink288.xml"/><Relationship Id="rId17" Type="http://schemas.openxmlformats.org/officeDocument/2006/relationships/image" Target="../media/image296.png"/><Relationship Id="rId25" Type="http://schemas.openxmlformats.org/officeDocument/2006/relationships/image" Target="../media/image300.png"/><Relationship Id="rId33" Type="http://schemas.openxmlformats.org/officeDocument/2006/relationships/image" Target="../media/image304.png"/><Relationship Id="rId38" Type="http://schemas.openxmlformats.org/officeDocument/2006/relationships/customXml" Target="../ink/ink301.xml"/><Relationship Id="rId46" Type="http://schemas.openxmlformats.org/officeDocument/2006/relationships/customXml" Target="../ink/ink305.xml"/><Relationship Id="rId59" Type="http://schemas.openxmlformats.org/officeDocument/2006/relationships/image" Target="../media/image317.png"/><Relationship Id="rId67" Type="http://schemas.openxmlformats.org/officeDocument/2006/relationships/image" Target="../media/image321.png"/><Relationship Id="rId20" Type="http://schemas.openxmlformats.org/officeDocument/2006/relationships/customXml" Target="../ink/ink292.xml"/><Relationship Id="rId41" Type="http://schemas.openxmlformats.org/officeDocument/2006/relationships/image" Target="../media/image308.png"/><Relationship Id="rId54" Type="http://schemas.openxmlformats.org/officeDocument/2006/relationships/customXml" Target="../ink/ink309.xml"/><Relationship Id="rId62" Type="http://schemas.openxmlformats.org/officeDocument/2006/relationships/customXml" Target="../ink/ink313.xml"/><Relationship Id="rId1" Type="http://schemas.openxmlformats.org/officeDocument/2006/relationships/slideLayout" Target="../slideLayouts/slideLayout1.xml"/><Relationship Id="rId6" Type="http://schemas.openxmlformats.org/officeDocument/2006/relationships/customXml" Target="../ink/ink285.xml"/><Relationship Id="rId15" Type="http://schemas.openxmlformats.org/officeDocument/2006/relationships/image" Target="../media/image295.png"/><Relationship Id="rId23" Type="http://schemas.openxmlformats.org/officeDocument/2006/relationships/image" Target="../media/image299.png"/><Relationship Id="rId28" Type="http://schemas.openxmlformats.org/officeDocument/2006/relationships/customXml" Target="../ink/ink296.xml"/><Relationship Id="rId36" Type="http://schemas.openxmlformats.org/officeDocument/2006/relationships/customXml" Target="../ink/ink300.xml"/><Relationship Id="rId49" Type="http://schemas.openxmlformats.org/officeDocument/2006/relationships/image" Target="../media/image312.png"/><Relationship Id="rId57" Type="http://schemas.openxmlformats.org/officeDocument/2006/relationships/image" Target="../media/image316.png"/><Relationship Id="rId10" Type="http://schemas.openxmlformats.org/officeDocument/2006/relationships/customXml" Target="../ink/ink287.xml"/><Relationship Id="rId31" Type="http://schemas.openxmlformats.org/officeDocument/2006/relationships/image" Target="../media/image303.png"/><Relationship Id="rId44" Type="http://schemas.openxmlformats.org/officeDocument/2006/relationships/customXml" Target="../ink/ink304.xml"/><Relationship Id="rId52" Type="http://schemas.openxmlformats.org/officeDocument/2006/relationships/customXml" Target="../ink/ink308.xml"/><Relationship Id="rId60" Type="http://schemas.openxmlformats.org/officeDocument/2006/relationships/customXml" Target="../ink/ink312.xml"/><Relationship Id="rId65" Type="http://schemas.openxmlformats.org/officeDocument/2006/relationships/image" Target="../media/image320.png"/><Relationship Id="rId4" Type="http://schemas.openxmlformats.org/officeDocument/2006/relationships/customXml" Target="../ink/ink284.xml"/><Relationship Id="rId9" Type="http://schemas.openxmlformats.org/officeDocument/2006/relationships/image" Target="../media/image292.png"/><Relationship Id="rId13" Type="http://schemas.openxmlformats.org/officeDocument/2006/relationships/image" Target="../media/image294.png"/><Relationship Id="rId18" Type="http://schemas.openxmlformats.org/officeDocument/2006/relationships/customXml" Target="../ink/ink291.xml"/><Relationship Id="rId39" Type="http://schemas.openxmlformats.org/officeDocument/2006/relationships/image" Target="../media/image307.png"/></Relationships>
</file>

<file path=ppt/slides/_rels/slide17.xml.rels><?xml version="1.0" encoding="UTF-8" standalone="yes"?>
<Relationships xmlns="http://schemas.openxmlformats.org/package/2006/relationships"><Relationship Id="rId8" Type="http://schemas.openxmlformats.org/officeDocument/2006/relationships/customXml" Target="../ink/ink318.xml"/><Relationship Id="rId13" Type="http://schemas.openxmlformats.org/officeDocument/2006/relationships/image" Target="../media/image326.png"/><Relationship Id="rId3" Type="http://schemas.openxmlformats.org/officeDocument/2006/relationships/image" Target="../media/image1.jpg"/><Relationship Id="rId7" Type="http://schemas.openxmlformats.org/officeDocument/2006/relationships/image" Target="../media/image323.png"/><Relationship Id="rId12" Type="http://schemas.openxmlformats.org/officeDocument/2006/relationships/customXml" Target="../ink/ink320.xml"/><Relationship Id="rId17" Type="http://schemas.openxmlformats.org/officeDocument/2006/relationships/image" Target="../media/image328.png"/><Relationship Id="rId2" Type="http://schemas.openxmlformats.org/officeDocument/2006/relationships/notesSlide" Target="../notesSlides/notesSlide17.xml"/><Relationship Id="rId16" Type="http://schemas.openxmlformats.org/officeDocument/2006/relationships/customXml" Target="../ink/ink322.xml"/><Relationship Id="rId1" Type="http://schemas.openxmlformats.org/officeDocument/2006/relationships/slideLayout" Target="../slideLayouts/slideLayout1.xml"/><Relationship Id="rId6" Type="http://schemas.openxmlformats.org/officeDocument/2006/relationships/customXml" Target="../ink/ink317.xml"/><Relationship Id="rId11" Type="http://schemas.openxmlformats.org/officeDocument/2006/relationships/image" Target="../media/image325.png"/><Relationship Id="rId5" Type="http://schemas.openxmlformats.org/officeDocument/2006/relationships/image" Target="../media/image322.png"/><Relationship Id="rId15" Type="http://schemas.openxmlformats.org/officeDocument/2006/relationships/image" Target="../media/image327.png"/><Relationship Id="rId10" Type="http://schemas.openxmlformats.org/officeDocument/2006/relationships/customXml" Target="../ink/ink319.xml"/><Relationship Id="rId4" Type="http://schemas.openxmlformats.org/officeDocument/2006/relationships/customXml" Target="../ink/ink316.xml"/><Relationship Id="rId9" Type="http://schemas.openxmlformats.org/officeDocument/2006/relationships/image" Target="../media/image324.png"/><Relationship Id="rId14" Type="http://schemas.openxmlformats.org/officeDocument/2006/relationships/customXml" Target="../ink/ink321.xml"/></Relationships>
</file>

<file path=ppt/slides/_rels/slide18.xml.rels><?xml version="1.0" encoding="UTF-8" standalone="yes"?>
<Relationships xmlns="http://schemas.openxmlformats.org/package/2006/relationships"><Relationship Id="rId13" Type="http://schemas.openxmlformats.org/officeDocument/2006/relationships/image" Target="../media/image333.png"/><Relationship Id="rId18" Type="http://schemas.openxmlformats.org/officeDocument/2006/relationships/customXml" Target="../ink/ink330.xml"/><Relationship Id="rId26" Type="http://schemas.openxmlformats.org/officeDocument/2006/relationships/customXml" Target="../ink/ink334.xml"/><Relationship Id="rId39" Type="http://schemas.openxmlformats.org/officeDocument/2006/relationships/image" Target="../media/image346.png"/><Relationship Id="rId21" Type="http://schemas.openxmlformats.org/officeDocument/2006/relationships/image" Target="../media/image337.png"/><Relationship Id="rId34" Type="http://schemas.openxmlformats.org/officeDocument/2006/relationships/customXml" Target="../ink/ink338.xml"/><Relationship Id="rId42" Type="http://schemas.openxmlformats.org/officeDocument/2006/relationships/customXml" Target="../ink/ink342.xml"/><Relationship Id="rId47" Type="http://schemas.openxmlformats.org/officeDocument/2006/relationships/image" Target="../media/image350.png"/><Relationship Id="rId50" Type="http://schemas.openxmlformats.org/officeDocument/2006/relationships/customXml" Target="../ink/ink346.xml"/><Relationship Id="rId55" Type="http://schemas.openxmlformats.org/officeDocument/2006/relationships/image" Target="../media/image354.png"/><Relationship Id="rId63" Type="http://schemas.openxmlformats.org/officeDocument/2006/relationships/image" Target="../media/image358.png"/><Relationship Id="rId7" Type="http://schemas.openxmlformats.org/officeDocument/2006/relationships/image" Target="../media/image330.png"/><Relationship Id="rId2" Type="http://schemas.openxmlformats.org/officeDocument/2006/relationships/notesSlide" Target="../notesSlides/notesSlide18.xml"/><Relationship Id="rId16" Type="http://schemas.openxmlformats.org/officeDocument/2006/relationships/customXml" Target="../ink/ink329.xml"/><Relationship Id="rId29" Type="http://schemas.openxmlformats.org/officeDocument/2006/relationships/image" Target="../media/image341.png"/><Relationship Id="rId11" Type="http://schemas.openxmlformats.org/officeDocument/2006/relationships/image" Target="../media/image332.png"/><Relationship Id="rId24" Type="http://schemas.openxmlformats.org/officeDocument/2006/relationships/customXml" Target="../ink/ink333.xml"/><Relationship Id="rId32" Type="http://schemas.openxmlformats.org/officeDocument/2006/relationships/customXml" Target="../ink/ink337.xml"/><Relationship Id="rId37" Type="http://schemas.openxmlformats.org/officeDocument/2006/relationships/image" Target="../media/image345.png"/><Relationship Id="rId40" Type="http://schemas.openxmlformats.org/officeDocument/2006/relationships/customXml" Target="../ink/ink341.xml"/><Relationship Id="rId45" Type="http://schemas.openxmlformats.org/officeDocument/2006/relationships/image" Target="../media/image349.png"/><Relationship Id="rId53" Type="http://schemas.openxmlformats.org/officeDocument/2006/relationships/image" Target="../media/image353.png"/><Relationship Id="rId58" Type="http://schemas.openxmlformats.org/officeDocument/2006/relationships/customXml" Target="../ink/ink350.xml"/><Relationship Id="rId5" Type="http://schemas.openxmlformats.org/officeDocument/2006/relationships/image" Target="../media/image329.png"/><Relationship Id="rId61" Type="http://schemas.openxmlformats.org/officeDocument/2006/relationships/image" Target="../media/image357.png"/><Relationship Id="rId19" Type="http://schemas.openxmlformats.org/officeDocument/2006/relationships/image" Target="../media/image336.png"/><Relationship Id="rId14" Type="http://schemas.openxmlformats.org/officeDocument/2006/relationships/customXml" Target="../ink/ink328.xml"/><Relationship Id="rId22" Type="http://schemas.openxmlformats.org/officeDocument/2006/relationships/customXml" Target="../ink/ink332.xml"/><Relationship Id="rId27" Type="http://schemas.openxmlformats.org/officeDocument/2006/relationships/image" Target="../media/image340.png"/><Relationship Id="rId30" Type="http://schemas.openxmlformats.org/officeDocument/2006/relationships/customXml" Target="../ink/ink336.xml"/><Relationship Id="rId35" Type="http://schemas.openxmlformats.org/officeDocument/2006/relationships/image" Target="../media/image344.png"/><Relationship Id="rId43" Type="http://schemas.openxmlformats.org/officeDocument/2006/relationships/image" Target="../media/image348.png"/><Relationship Id="rId48" Type="http://schemas.openxmlformats.org/officeDocument/2006/relationships/customXml" Target="../ink/ink345.xml"/><Relationship Id="rId56" Type="http://schemas.openxmlformats.org/officeDocument/2006/relationships/customXml" Target="../ink/ink349.xml"/><Relationship Id="rId8" Type="http://schemas.openxmlformats.org/officeDocument/2006/relationships/customXml" Target="../ink/ink325.xml"/><Relationship Id="rId51" Type="http://schemas.openxmlformats.org/officeDocument/2006/relationships/image" Target="../media/image352.png"/><Relationship Id="rId3" Type="http://schemas.openxmlformats.org/officeDocument/2006/relationships/image" Target="../media/image1.jpg"/><Relationship Id="rId12" Type="http://schemas.openxmlformats.org/officeDocument/2006/relationships/customXml" Target="../ink/ink327.xml"/><Relationship Id="rId17" Type="http://schemas.openxmlformats.org/officeDocument/2006/relationships/image" Target="../media/image335.png"/><Relationship Id="rId25" Type="http://schemas.openxmlformats.org/officeDocument/2006/relationships/image" Target="../media/image339.png"/><Relationship Id="rId33" Type="http://schemas.openxmlformats.org/officeDocument/2006/relationships/image" Target="../media/image343.png"/><Relationship Id="rId38" Type="http://schemas.openxmlformats.org/officeDocument/2006/relationships/customXml" Target="../ink/ink340.xml"/><Relationship Id="rId46" Type="http://schemas.openxmlformats.org/officeDocument/2006/relationships/customXml" Target="../ink/ink344.xml"/><Relationship Id="rId59" Type="http://schemas.openxmlformats.org/officeDocument/2006/relationships/image" Target="../media/image356.png"/><Relationship Id="rId20" Type="http://schemas.openxmlformats.org/officeDocument/2006/relationships/customXml" Target="../ink/ink331.xml"/><Relationship Id="rId41" Type="http://schemas.openxmlformats.org/officeDocument/2006/relationships/image" Target="../media/image347.png"/><Relationship Id="rId54" Type="http://schemas.openxmlformats.org/officeDocument/2006/relationships/customXml" Target="../ink/ink348.xml"/><Relationship Id="rId62" Type="http://schemas.openxmlformats.org/officeDocument/2006/relationships/customXml" Target="../ink/ink352.xml"/><Relationship Id="rId1" Type="http://schemas.openxmlformats.org/officeDocument/2006/relationships/slideLayout" Target="../slideLayouts/slideLayout1.xml"/><Relationship Id="rId6" Type="http://schemas.openxmlformats.org/officeDocument/2006/relationships/customXml" Target="../ink/ink324.xml"/><Relationship Id="rId15" Type="http://schemas.openxmlformats.org/officeDocument/2006/relationships/image" Target="../media/image334.png"/><Relationship Id="rId23" Type="http://schemas.openxmlformats.org/officeDocument/2006/relationships/image" Target="../media/image338.png"/><Relationship Id="rId28" Type="http://schemas.openxmlformats.org/officeDocument/2006/relationships/customXml" Target="../ink/ink335.xml"/><Relationship Id="rId36" Type="http://schemas.openxmlformats.org/officeDocument/2006/relationships/customXml" Target="../ink/ink339.xml"/><Relationship Id="rId49" Type="http://schemas.openxmlformats.org/officeDocument/2006/relationships/image" Target="../media/image351.png"/><Relationship Id="rId57" Type="http://schemas.openxmlformats.org/officeDocument/2006/relationships/image" Target="../media/image355.png"/><Relationship Id="rId10" Type="http://schemas.openxmlformats.org/officeDocument/2006/relationships/customXml" Target="../ink/ink326.xml"/><Relationship Id="rId31" Type="http://schemas.openxmlformats.org/officeDocument/2006/relationships/image" Target="../media/image342.png"/><Relationship Id="rId44" Type="http://schemas.openxmlformats.org/officeDocument/2006/relationships/customXml" Target="../ink/ink343.xml"/><Relationship Id="rId52" Type="http://schemas.openxmlformats.org/officeDocument/2006/relationships/customXml" Target="../ink/ink347.xml"/><Relationship Id="rId60" Type="http://schemas.openxmlformats.org/officeDocument/2006/relationships/customXml" Target="../ink/ink351.xml"/><Relationship Id="rId4" Type="http://schemas.openxmlformats.org/officeDocument/2006/relationships/customXml" Target="../ink/ink323.xml"/><Relationship Id="rId9" Type="http://schemas.openxmlformats.org/officeDocument/2006/relationships/image" Target="../media/image331.png"/></Relationships>
</file>

<file path=ppt/slides/_rels/slide19.xml.rels><?xml version="1.0" encoding="UTF-8" standalone="yes"?>
<Relationships xmlns="http://schemas.openxmlformats.org/package/2006/relationships"><Relationship Id="rId13" Type="http://schemas.openxmlformats.org/officeDocument/2006/relationships/image" Target="../media/image363.png"/><Relationship Id="rId18" Type="http://schemas.openxmlformats.org/officeDocument/2006/relationships/customXml" Target="../ink/ink360.xml"/><Relationship Id="rId26" Type="http://schemas.openxmlformats.org/officeDocument/2006/relationships/customXml" Target="../ink/ink364.xml"/><Relationship Id="rId39" Type="http://schemas.openxmlformats.org/officeDocument/2006/relationships/image" Target="../media/image376.png"/><Relationship Id="rId21" Type="http://schemas.openxmlformats.org/officeDocument/2006/relationships/image" Target="../media/image367.png"/><Relationship Id="rId34" Type="http://schemas.openxmlformats.org/officeDocument/2006/relationships/customXml" Target="../ink/ink368.xml"/><Relationship Id="rId42" Type="http://schemas.openxmlformats.org/officeDocument/2006/relationships/customXml" Target="../ink/ink372.xml"/><Relationship Id="rId47" Type="http://schemas.openxmlformats.org/officeDocument/2006/relationships/image" Target="../media/image380.png"/><Relationship Id="rId50" Type="http://schemas.openxmlformats.org/officeDocument/2006/relationships/customXml" Target="../ink/ink376.xml"/><Relationship Id="rId7" Type="http://schemas.openxmlformats.org/officeDocument/2006/relationships/image" Target="../media/image360.png"/><Relationship Id="rId2" Type="http://schemas.openxmlformats.org/officeDocument/2006/relationships/notesSlide" Target="../notesSlides/notesSlide19.xml"/><Relationship Id="rId16" Type="http://schemas.openxmlformats.org/officeDocument/2006/relationships/customXml" Target="../ink/ink359.xml"/><Relationship Id="rId29" Type="http://schemas.openxmlformats.org/officeDocument/2006/relationships/image" Target="../media/image371.png"/><Relationship Id="rId11" Type="http://schemas.openxmlformats.org/officeDocument/2006/relationships/image" Target="../media/image362.png"/><Relationship Id="rId24" Type="http://schemas.openxmlformats.org/officeDocument/2006/relationships/customXml" Target="../ink/ink363.xml"/><Relationship Id="rId32" Type="http://schemas.openxmlformats.org/officeDocument/2006/relationships/customXml" Target="../ink/ink367.xml"/><Relationship Id="rId37" Type="http://schemas.openxmlformats.org/officeDocument/2006/relationships/image" Target="../media/image375.png"/><Relationship Id="rId40" Type="http://schemas.openxmlformats.org/officeDocument/2006/relationships/customXml" Target="../ink/ink371.xml"/><Relationship Id="rId45" Type="http://schemas.openxmlformats.org/officeDocument/2006/relationships/image" Target="../media/image379.png"/><Relationship Id="rId53" Type="http://schemas.openxmlformats.org/officeDocument/2006/relationships/image" Target="../media/image383.png"/><Relationship Id="rId5" Type="http://schemas.openxmlformats.org/officeDocument/2006/relationships/image" Target="../media/image359.png"/><Relationship Id="rId10" Type="http://schemas.openxmlformats.org/officeDocument/2006/relationships/customXml" Target="../ink/ink356.xml"/><Relationship Id="rId19" Type="http://schemas.openxmlformats.org/officeDocument/2006/relationships/image" Target="../media/image366.png"/><Relationship Id="rId31" Type="http://schemas.openxmlformats.org/officeDocument/2006/relationships/image" Target="../media/image372.png"/><Relationship Id="rId44" Type="http://schemas.openxmlformats.org/officeDocument/2006/relationships/customXml" Target="../ink/ink373.xml"/><Relationship Id="rId52" Type="http://schemas.openxmlformats.org/officeDocument/2006/relationships/customXml" Target="../ink/ink377.xml"/><Relationship Id="rId4" Type="http://schemas.openxmlformats.org/officeDocument/2006/relationships/customXml" Target="../ink/ink353.xml"/><Relationship Id="rId9" Type="http://schemas.openxmlformats.org/officeDocument/2006/relationships/image" Target="../media/image361.png"/><Relationship Id="rId14" Type="http://schemas.openxmlformats.org/officeDocument/2006/relationships/customXml" Target="../ink/ink358.xml"/><Relationship Id="rId22" Type="http://schemas.openxmlformats.org/officeDocument/2006/relationships/customXml" Target="../ink/ink362.xml"/><Relationship Id="rId27" Type="http://schemas.openxmlformats.org/officeDocument/2006/relationships/image" Target="../media/image370.png"/><Relationship Id="rId30" Type="http://schemas.openxmlformats.org/officeDocument/2006/relationships/customXml" Target="../ink/ink366.xml"/><Relationship Id="rId35" Type="http://schemas.openxmlformats.org/officeDocument/2006/relationships/image" Target="../media/image374.png"/><Relationship Id="rId43" Type="http://schemas.openxmlformats.org/officeDocument/2006/relationships/image" Target="../media/image378.png"/><Relationship Id="rId48" Type="http://schemas.openxmlformats.org/officeDocument/2006/relationships/customXml" Target="../ink/ink375.xml"/><Relationship Id="rId8" Type="http://schemas.openxmlformats.org/officeDocument/2006/relationships/customXml" Target="../ink/ink355.xml"/><Relationship Id="rId51" Type="http://schemas.openxmlformats.org/officeDocument/2006/relationships/image" Target="../media/image382.png"/><Relationship Id="rId3" Type="http://schemas.openxmlformats.org/officeDocument/2006/relationships/image" Target="../media/image1.jpg"/><Relationship Id="rId12" Type="http://schemas.openxmlformats.org/officeDocument/2006/relationships/customXml" Target="../ink/ink357.xml"/><Relationship Id="rId17" Type="http://schemas.openxmlformats.org/officeDocument/2006/relationships/image" Target="../media/image365.png"/><Relationship Id="rId25" Type="http://schemas.openxmlformats.org/officeDocument/2006/relationships/image" Target="../media/image369.png"/><Relationship Id="rId33" Type="http://schemas.openxmlformats.org/officeDocument/2006/relationships/image" Target="../media/image373.png"/><Relationship Id="rId38" Type="http://schemas.openxmlformats.org/officeDocument/2006/relationships/customXml" Target="../ink/ink370.xml"/><Relationship Id="rId46" Type="http://schemas.openxmlformats.org/officeDocument/2006/relationships/customXml" Target="../ink/ink374.xml"/><Relationship Id="rId20" Type="http://schemas.openxmlformats.org/officeDocument/2006/relationships/customXml" Target="../ink/ink361.xml"/><Relationship Id="rId41" Type="http://schemas.openxmlformats.org/officeDocument/2006/relationships/image" Target="../media/image377.png"/><Relationship Id="rId1" Type="http://schemas.openxmlformats.org/officeDocument/2006/relationships/slideLayout" Target="../slideLayouts/slideLayout1.xml"/><Relationship Id="rId6" Type="http://schemas.openxmlformats.org/officeDocument/2006/relationships/customXml" Target="../ink/ink354.xml"/><Relationship Id="rId15" Type="http://schemas.openxmlformats.org/officeDocument/2006/relationships/image" Target="../media/image364.png"/><Relationship Id="rId23" Type="http://schemas.openxmlformats.org/officeDocument/2006/relationships/image" Target="../media/image368.png"/><Relationship Id="rId28" Type="http://schemas.openxmlformats.org/officeDocument/2006/relationships/customXml" Target="../ink/ink365.xml"/><Relationship Id="rId36" Type="http://schemas.openxmlformats.org/officeDocument/2006/relationships/customXml" Target="../ink/ink369.xml"/><Relationship Id="rId49" Type="http://schemas.openxmlformats.org/officeDocument/2006/relationships/image" Target="../media/image381.png"/></Relationships>
</file>

<file path=ppt/slides/_rels/slide2.xml.rels><?xml version="1.0" encoding="UTF-8" standalone="yes"?>
<Relationships xmlns="http://schemas.openxmlformats.org/package/2006/relationships"><Relationship Id="rId26" Type="http://schemas.openxmlformats.org/officeDocument/2006/relationships/customXml" Target="../ink/ink12.xml"/><Relationship Id="rId21" Type="http://schemas.openxmlformats.org/officeDocument/2006/relationships/image" Target="../media/image12.png"/><Relationship Id="rId42" Type="http://schemas.openxmlformats.org/officeDocument/2006/relationships/customXml" Target="../ink/ink20.xml"/><Relationship Id="rId47" Type="http://schemas.openxmlformats.org/officeDocument/2006/relationships/image" Target="../media/image25.png"/><Relationship Id="rId63" Type="http://schemas.openxmlformats.org/officeDocument/2006/relationships/image" Target="../media/image33.png"/><Relationship Id="rId68" Type="http://schemas.openxmlformats.org/officeDocument/2006/relationships/customXml" Target="../ink/ink33.xml"/><Relationship Id="rId16" Type="http://schemas.openxmlformats.org/officeDocument/2006/relationships/customXml" Target="../ink/ink7.xml"/><Relationship Id="rId11" Type="http://schemas.openxmlformats.org/officeDocument/2006/relationships/image" Target="../media/image7.png"/><Relationship Id="rId32" Type="http://schemas.openxmlformats.org/officeDocument/2006/relationships/customXml" Target="../ink/ink15.xml"/><Relationship Id="rId37" Type="http://schemas.openxmlformats.org/officeDocument/2006/relationships/image" Target="../media/image20.png"/><Relationship Id="rId53" Type="http://schemas.openxmlformats.org/officeDocument/2006/relationships/image" Target="../media/image28.png"/><Relationship Id="rId58" Type="http://schemas.openxmlformats.org/officeDocument/2006/relationships/customXml" Target="../ink/ink28.xml"/><Relationship Id="rId74" Type="http://schemas.openxmlformats.org/officeDocument/2006/relationships/customXml" Target="../ink/ink36.xml"/><Relationship Id="rId79" Type="http://schemas.openxmlformats.org/officeDocument/2006/relationships/image" Target="../media/image41.png"/><Relationship Id="rId5" Type="http://schemas.openxmlformats.org/officeDocument/2006/relationships/image" Target="../media/image4.png"/><Relationship Id="rId61" Type="http://schemas.openxmlformats.org/officeDocument/2006/relationships/image" Target="../media/image32.png"/><Relationship Id="rId19" Type="http://schemas.openxmlformats.org/officeDocument/2006/relationships/image" Target="../media/image11.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5.png"/><Relationship Id="rId30" Type="http://schemas.openxmlformats.org/officeDocument/2006/relationships/customXml" Target="../ink/ink14.xml"/><Relationship Id="rId35" Type="http://schemas.openxmlformats.org/officeDocument/2006/relationships/image" Target="../media/image19.png"/><Relationship Id="rId43" Type="http://schemas.openxmlformats.org/officeDocument/2006/relationships/image" Target="../media/image23.png"/><Relationship Id="rId48" Type="http://schemas.openxmlformats.org/officeDocument/2006/relationships/customXml" Target="../ink/ink23.xml"/><Relationship Id="rId56" Type="http://schemas.openxmlformats.org/officeDocument/2006/relationships/customXml" Target="../ink/ink27.xml"/><Relationship Id="rId64" Type="http://schemas.openxmlformats.org/officeDocument/2006/relationships/customXml" Target="../ink/ink31.xml"/><Relationship Id="rId69" Type="http://schemas.openxmlformats.org/officeDocument/2006/relationships/image" Target="../media/image36.png"/><Relationship Id="rId77" Type="http://schemas.openxmlformats.org/officeDocument/2006/relationships/image" Target="../media/image40.png"/><Relationship Id="rId8" Type="http://schemas.openxmlformats.org/officeDocument/2006/relationships/customXml" Target="../ink/ink3.xml"/><Relationship Id="rId51" Type="http://schemas.openxmlformats.org/officeDocument/2006/relationships/image" Target="../media/image27.png"/><Relationship Id="rId72" Type="http://schemas.openxmlformats.org/officeDocument/2006/relationships/customXml" Target="../ink/ink35.xml"/><Relationship Id="rId80" Type="http://schemas.openxmlformats.org/officeDocument/2006/relationships/customXml" Target="../ink/ink39.xml"/><Relationship Id="rId3" Type="http://schemas.openxmlformats.org/officeDocument/2006/relationships/image" Target="../media/image1.jpg"/><Relationship Id="rId12" Type="http://schemas.openxmlformats.org/officeDocument/2006/relationships/customXml" Target="../ink/ink5.xml"/><Relationship Id="rId17" Type="http://schemas.openxmlformats.org/officeDocument/2006/relationships/image" Target="../media/image10.png"/><Relationship Id="rId25" Type="http://schemas.openxmlformats.org/officeDocument/2006/relationships/image" Target="../media/image14.png"/><Relationship Id="rId33" Type="http://schemas.openxmlformats.org/officeDocument/2006/relationships/image" Target="../media/image18.png"/><Relationship Id="rId38" Type="http://schemas.openxmlformats.org/officeDocument/2006/relationships/customXml" Target="../ink/ink18.xml"/><Relationship Id="rId46" Type="http://schemas.openxmlformats.org/officeDocument/2006/relationships/customXml" Target="../ink/ink22.xml"/><Relationship Id="rId59" Type="http://schemas.openxmlformats.org/officeDocument/2006/relationships/image" Target="../media/image31.png"/><Relationship Id="rId67" Type="http://schemas.openxmlformats.org/officeDocument/2006/relationships/image" Target="../media/image35.png"/><Relationship Id="rId20" Type="http://schemas.openxmlformats.org/officeDocument/2006/relationships/customXml" Target="../ink/ink9.xml"/><Relationship Id="rId41" Type="http://schemas.openxmlformats.org/officeDocument/2006/relationships/image" Target="../media/image22.png"/><Relationship Id="rId54" Type="http://schemas.openxmlformats.org/officeDocument/2006/relationships/customXml" Target="../ink/ink26.xml"/><Relationship Id="rId62" Type="http://schemas.openxmlformats.org/officeDocument/2006/relationships/customXml" Target="../ink/ink30.xml"/><Relationship Id="rId70" Type="http://schemas.openxmlformats.org/officeDocument/2006/relationships/customXml" Target="../ink/ink34.xml"/><Relationship Id="rId75"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customXml" Target="../ink/ink2.xml"/><Relationship Id="rId15" Type="http://schemas.openxmlformats.org/officeDocument/2006/relationships/image" Target="../media/image9.png"/><Relationship Id="rId23" Type="http://schemas.openxmlformats.org/officeDocument/2006/relationships/image" Target="../media/image13.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26.png"/><Relationship Id="rId57" Type="http://schemas.openxmlformats.org/officeDocument/2006/relationships/image" Target="../media/image30.png"/><Relationship Id="rId10" Type="http://schemas.openxmlformats.org/officeDocument/2006/relationships/customXml" Target="../ink/ink4.xml"/><Relationship Id="rId31" Type="http://schemas.openxmlformats.org/officeDocument/2006/relationships/image" Target="../media/image17.png"/><Relationship Id="rId44" Type="http://schemas.openxmlformats.org/officeDocument/2006/relationships/customXml" Target="../ink/ink21.xml"/><Relationship Id="rId52" Type="http://schemas.openxmlformats.org/officeDocument/2006/relationships/customXml" Target="../ink/ink25.xml"/><Relationship Id="rId60" Type="http://schemas.openxmlformats.org/officeDocument/2006/relationships/customXml" Target="../ink/ink29.xml"/><Relationship Id="rId65" Type="http://schemas.openxmlformats.org/officeDocument/2006/relationships/image" Target="../media/image34.png"/><Relationship Id="rId73" Type="http://schemas.openxmlformats.org/officeDocument/2006/relationships/image" Target="../media/image38.png"/><Relationship Id="rId78" Type="http://schemas.openxmlformats.org/officeDocument/2006/relationships/customXml" Target="../ink/ink38.xml"/><Relationship Id="rId81" Type="http://schemas.openxmlformats.org/officeDocument/2006/relationships/image" Target="../media/image42.png"/><Relationship Id="rId4" Type="http://schemas.openxmlformats.org/officeDocument/2006/relationships/customXml" Target="../ink/ink1.xml"/><Relationship Id="rId9" Type="http://schemas.openxmlformats.org/officeDocument/2006/relationships/image" Target="../media/image6.png"/><Relationship Id="rId13" Type="http://schemas.openxmlformats.org/officeDocument/2006/relationships/image" Target="../media/image8.png"/><Relationship Id="rId18" Type="http://schemas.openxmlformats.org/officeDocument/2006/relationships/customXml" Target="../ink/ink8.xml"/><Relationship Id="rId39" Type="http://schemas.openxmlformats.org/officeDocument/2006/relationships/image" Target="../media/image21.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29.png"/><Relationship Id="rId76" Type="http://schemas.openxmlformats.org/officeDocument/2006/relationships/customXml" Target="../ink/ink37.xml"/><Relationship Id="rId7" Type="http://schemas.openxmlformats.org/officeDocument/2006/relationships/image" Target="../media/image5.png"/><Relationship Id="rId71" Type="http://schemas.openxmlformats.org/officeDocument/2006/relationships/image" Target="../media/image37.png"/><Relationship Id="rId2" Type="http://schemas.openxmlformats.org/officeDocument/2006/relationships/notesSlide" Target="../notesSlides/notesSlide2.xml"/><Relationship Id="rId29" Type="http://schemas.openxmlformats.org/officeDocument/2006/relationships/image" Target="../media/image16.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24.png"/><Relationship Id="rId66" Type="http://schemas.openxmlformats.org/officeDocument/2006/relationships/customXml" Target="../ink/ink32.xml"/></Relationships>
</file>

<file path=ppt/slides/_rels/slide20.xml.rels><?xml version="1.0" encoding="UTF-8" standalone="yes"?>
<Relationships xmlns="http://schemas.openxmlformats.org/package/2006/relationships"><Relationship Id="rId26" Type="http://schemas.openxmlformats.org/officeDocument/2006/relationships/customXml" Target="../ink/ink389.xml"/><Relationship Id="rId21" Type="http://schemas.openxmlformats.org/officeDocument/2006/relationships/image" Target="../media/image392.png"/><Relationship Id="rId34" Type="http://schemas.openxmlformats.org/officeDocument/2006/relationships/customXml" Target="../ink/ink393.xml"/><Relationship Id="rId42" Type="http://schemas.openxmlformats.org/officeDocument/2006/relationships/customXml" Target="../ink/ink397.xml"/><Relationship Id="rId47" Type="http://schemas.openxmlformats.org/officeDocument/2006/relationships/image" Target="../media/image405.png"/><Relationship Id="rId50" Type="http://schemas.openxmlformats.org/officeDocument/2006/relationships/customXml" Target="../ink/ink401.xml"/><Relationship Id="rId55" Type="http://schemas.openxmlformats.org/officeDocument/2006/relationships/image" Target="../media/image409.png"/><Relationship Id="rId63" Type="http://schemas.openxmlformats.org/officeDocument/2006/relationships/image" Target="../media/image413.png"/><Relationship Id="rId7" Type="http://schemas.openxmlformats.org/officeDocument/2006/relationships/image" Target="../media/image385.png"/><Relationship Id="rId2" Type="http://schemas.openxmlformats.org/officeDocument/2006/relationships/notesSlide" Target="../notesSlides/notesSlide20.xml"/><Relationship Id="rId16" Type="http://schemas.openxmlformats.org/officeDocument/2006/relationships/customXml" Target="../ink/ink384.xml"/><Relationship Id="rId29" Type="http://schemas.openxmlformats.org/officeDocument/2006/relationships/image" Target="../media/image396.png"/><Relationship Id="rId11" Type="http://schemas.openxmlformats.org/officeDocument/2006/relationships/image" Target="../media/image387.png"/><Relationship Id="rId24" Type="http://schemas.openxmlformats.org/officeDocument/2006/relationships/customXml" Target="../ink/ink388.xml"/><Relationship Id="rId32" Type="http://schemas.openxmlformats.org/officeDocument/2006/relationships/customXml" Target="../ink/ink392.xml"/><Relationship Id="rId37" Type="http://schemas.openxmlformats.org/officeDocument/2006/relationships/image" Target="../media/image400.png"/><Relationship Id="rId40" Type="http://schemas.openxmlformats.org/officeDocument/2006/relationships/customXml" Target="../ink/ink396.xml"/><Relationship Id="rId45" Type="http://schemas.openxmlformats.org/officeDocument/2006/relationships/image" Target="../media/image404.png"/><Relationship Id="rId53" Type="http://schemas.openxmlformats.org/officeDocument/2006/relationships/image" Target="../media/image408.png"/><Relationship Id="rId58" Type="http://schemas.openxmlformats.org/officeDocument/2006/relationships/customXml" Target="../ink/ink405.xml"/><Relationship Id="rId5" Type="http://schemas.openxmlformats.org/officeDocument/2006/relationships/image" Target="../media/image384.png"/><Relationship Id="rId61" Type="http://schemas.openxmlformats.org/officeDocument/2006/relationships/image" Target="../media/image412.png"/><Relationship Id="rId19" Type="http://schemas.openxmlformats.org/officeDocument/2006/relationships/image" Target="../media/image391.png"/><Relationship Id="rId14" Type="http://schemas.openxmlformats.org/officeDocument/2006/relationships/customXml" Target="../ink/ink383.xml"/><Relationship Id="rId22" Type="http://schemas.openxmlformats.org/officeDocument/2006/relationships/customXml" Target="../ink/ink387.xml"/><Relationship Id="rId27" Type="http://schemas.openxmlformats.org/officeDocument/2006/relationships/image" Target="../media/image395.png"/><Relationship Id="rId30" Type="http://schemas.openxmlformats.org/officeDocument/2006/relationships/customXml" Target="../ink/ink391.xml"/><Relationship Id="rId35" Type="http://schemas.openxmlformats.org/officeDocument/2006/relationships/image" Target="../media/image399.png"/><Relationship Id="rId43" Type="http://schemas.openxmlformats.org/officeDocument/2006/relationships/image" Target="../media/image403.png"/><Relationship Id="rId48" Type="http://schemas.openxmlformats.org/officeDocument/2006/relationships/customXml" Target="../ink/ink400.xml"/><Relationship Id="rId56" Type="http://schemas.openxmlformats.org/officeDocument/2006/relationships/customXml" Target="../ink/ink404.xml"/><Relationship Id="rId64" Type="http://schemas.openxmlformats.org/officeDocument/2006/relationships/customXml" Target="../ink/ink408.xml"/><Relationship Id="rId8" Type="http://schemas.openxmlformats.org/officeDocument/2006/relationships/customXml" Target="../ink/ink380.xml"/><Relationship Id="rId51" Type="http://schemas.openxmlformats.org/officeDocument/2006/relationships/image" Target="../media/image407.png"/><Relationship Id="rId3" Type="http://schemas.openxmlformats.org/officeDocument/2006/relationships/image" Target="../media/image1.jpg"/><Relationship Id="rId12" Type="http://schemas.openxmlformats.org/officeDocument/2006/relationships/customXml" Target="../ink/ink382.xml"/><Relationship Id="rId17" Type="http://schemas.openxmlformats.org/officeDocument/2006/relationships/image" Target="../media/image390.png"/><Relationship Id="rId25" Type="http://schemas.openxmlformats.org/officeDocument/2006/relationships/image" Target="../media/image394.png"/><Relationship Id="rId33" Type="http://schemas.openxmlformats.org/officeDocument/2006/relationships/image" Target="../media/image398.png"/><Relationship Id="rId38" Type="http://schemas.openxmlformats.org/officeDocument/2006/relationships/customXml" Target="../ink/ink395.xml"/><Relationship Id="rId46" Type="http://schemas.openxmlformats.org/officeDocument/2006/relationships/customXml" Target="../ink/ink399.xml"/><Relationship Id="rId59" Type="http://schemas.openxmlformats.org/officeDocument/2006/relationships/image" Target="../media/image411.png"/><Relationship Id="rId20" Type="http://schemas.openxmlformats.org/officeDocument/2006/relationships/customXml" Target="../ink/ink386.xml"/><Relationship Id="rId41" Type="http://schemas.openxmlformats.org/officeDocument/2006/relationships/image" Target="../media/image402.png"/><Relationship Id="rId54" Type="http://schemas.openxmlformats.org/officeDocument/2006/relationships/customXml" Target="../ink/ink403.xml"/><Relationship Id="rId62" Type="http://schemas.openxmlformats.org/officeDocument/2006/relationships/customXml" Target="../ink/ink407.xml"/><Relationship Id="rId1" Type="http://schemas.openxmlformats.org/officeDocument/2006/relationships/slideLayout" Target="../slideLayouts/slideLayout1.xml"/><Relationship Id="rId6" Type="http://schemas.openxmlformats.org/officeDocument/2006/relationships/customXml" Target="../ink/ink379.xml"/><Relationship Id="rId15" Type="http://schemas.openxmlformats.org/officeDocument/2006/relationships/image" Target="../media/image389.png"/><Relationship Id="rId23" Type="http://schemas.openxmlformats.org/officeDocument/2006/relationships/image" Target="../media/image393.png"/><Relationship Id="rId28" Type="http://schemas.openxmlformats.org/officeDocument/2006/relationships/customXml" Target="../ink/ink390.xml"/><Relationship Id="rId36" Type="http://schemas.openxmlformats.org/officeDocument/2006/relationships/customXml" Target="../ink/ink394.xml"/><Relationship Id="rId49" Type="http://schemas.openxmlformats.org/officeDocument/2006/relationships/image" Target="../media/image406.png"/><Relationship Id="rId57" Type="http://schemas.openxmlformats.org/officeDocument/2006/relationships/image" Target="../media/image410.png"/><Relationship Id="rId10" Type="http://schemas.openxmlformats.org/officeDocument/2006/relationships/customXml" Target="../ink/ink381.xml"/><Relationship Id="rId31" Type="http://schemas.openxmlformats.org/officeDocument/2006/relationships/image" Target="../media/image397.png"/><Relationship Id="rId44" Type="http://schemas.openxmlformats.org/officeDocument/2006/relationships/customXml" Target="../ink/ink398.xml"/><Relationship Id="rId52" Type="http://schemas.openxmlformats.org/officeDocument/2006/relationships/customXml" Target="../ink/ink402.xml"/><Relationship Id="rId60" Type="http://schemas.openxmlformats.org/officeDocument/2006/relationships/customXml" Target="../ink/ink406.xml"/><Relationship Id="rId65" Type="http://schemas.openxmlformats.org/officeDocument/2006/relationships/image" Target="../media/image414.png"/><Relationship Id="rId4" Type="http://schemas.openxmlformats.org/officeDocument/2006/relationships/customXml" Target="../ink/ink378.xml"/><Relationship Id="rId9" Type="http://schemas.openxmlformats.org/officeDocument/2006/relationships/image" Target="../media/image386.png"/><Relationship Id="rId13" Type="http://schemas.openxmlformats.org/officeDocument/2006/relationships/image" Target="../media/image388.png"/><Relationship Id="rId18" Type="http://schemas.openxmlformats.org/officeDocument/2006/relationships/customXml" Target="../ink/ink385.xml"/><Relationship Id="rId39" Type="http://schemas.openxmlformats.org/officeDocument/2006/relationships/image" Target="../media/image401.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customXml" Target="../ink/ink411.xml"/><Relationship Id="rId13" Type="http://schemas.openxmlformats.org/officeDocument/2006/relationships/image" Target="../media/image419.png"/><Relationship Id="rId3" Type="http://schemas.openxmlformats.org/officeDocument/2006/relationships/image" Target="../media/image1.jpg"/><Relationship Id="rId7" Type="http://schemas.openxmlformats.org/officeDocument/2006/relationships/image" Target="../media/image416.png"/><Relationship Id="rId12" Type="http://schemas.openxmlformats.org/officeDocument/2006/relationships/customXml" Target="../ink/ink413.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customXml" Target="../ink/ink410.xml"/><Relationship Id="rId11" Type="http://schemas.openxmlformats.org/officeDocument/2006/relationships/image" Target="../media/image418.png"/><Relationship Id="rId5" Type="http://schemas.openxmlformats.org/officeDocument/2006/relationships/image" Target="../media/image415.png"/><Relationship Id="rId15" Type="http://schemas.openxmlformats.org/officeDocument/2006/relationships/image" Target="../media/image420.png"/><Relationship Id="rId10" Type="http://schemas.openxmlformats.org/officeDocument/2006/relationships/customXml" Target="../ink/ink412.xml"/><Relationship Id="rId4" Type="http://schemas.openxmlformats.org/officeDocument/2006/relationships/customXml" Target="../ink/ink409.xml"/><Relationship Id="rId9" Type="http://schemas.openxmlformats.org/officeDocument/2006/relationships/image" Target="../media/image417.png"/><Relationship Id="rId14" Type="http://schemas.openxmlformats.org/officeDocument/2006/relationships/customXml" Target="../ink/ink414.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customXml" Target="../ink/ink44.xml"/><Relationship Id="rId18" Type="http://schemas.openxmlformats.org/officeDocument/2006/relationships/image" Target="../media/image50.png"/><Relationship Id="rId26" Type="http://schemas.openxmlformats.org/officeDocument/2006/relationships/image" Target="../media/image54.png"/><Relationship Id="rId3" Type="http://schemas.openxmlformats.org/officeDocument/2006/relationships/image" Target="../media/image1.jpg"/><Relationship Id="rId21" Type="http://schemas.openxmlformats.org/officeDocument/2006/relationships/customXml" Target="../ink/ink48.xml"/><Relationship Id="rId7" Type="http://schemas.openxmlformats.org/officeDocument/2006/relationships/customXml" Target="../ink/ink41.xml"/><Relationship Id="rId12" Type="http://schemas.openxmlformats.org/officeDocument/2006/relationships/image" Target="../media/image47.png"/><Relationship Id="rId17" Type="http://schemas.openxmlformats.org/officeDocument/2006/relationships/customXml" Target="../ink/ink46.xml"/><Relationship Id="rId25" Type="http://schemas.openxmlformats.org/officeDocument/2006/relationships/customXml" Target="../ink/ink50.xml"/><Relationship Id="rId2" Type="http://schemas.openxmlformats.org/officeDocument/2006/relationships/notesSlide" Target="../notesSlides/notesSlide3.xml"/><Relationship Id="rId16" Type="http://schemas.openxmlformats.org/officeDocument/2006/relationships/image" Target="../media/image49.png"/><Relationship Id="rId20" Type="http://schemas.openxmlformats.org/officeDocument/2006/relationships/image" Target="../media/image51.png"/><Relationship Id="rId29" Type="http://schemas.openxmlformats.org/officeDocument/2006/relationships/customXml" Target="../ink/ink52.xml"/><Relationship Id="rId1" Type="http://schemas.openxmlformats.org/officeDocument/2006/relationships/slideLayout" Target="../slideLayouts/slideLayout1.xml"/><Relationship Id="rId6" Type="http://schemas.openxmlformats.org/officeDocument/2006/relationships/image" Target="../media/image44.png"/><Relationship Id="rId11" Type="http://schemas.openxmlformats.org/officeDocument/2006/relationships/customXml" Target="../ink/ink43.xml"/><Relationship Id="rId24" Type="http://schemas.openxmlformats.org/officeDocument/2006/relationships/image" Target="../media/image53.png"/><Relationship Id="rId5" Type="http://schemas.openxmlformats.org/officeDocument/2006/relationships/customXml" Target="../ink/ink40.xml"/><Relationship Id="rId15" Type="http://schemas.openxmlformats.org/officeDocument/2006/relationships/customXml" Target="../ink/ink45.xml"/><Relationship Id="rId23" Type="http://schemas.openxmlformats.org/officeDocument/2006/relationships/customXml" Target="../ink/ink49.xml"/><Relationship Id="rId28" Type="http://schemas.openxmlformats.org/officeDocument/2006/relationships/image" Target="../media/image55.png"/><Relationship Id="rId10" Type="http://schemas.openxmlformats.org/officeDocument/2006/relationships/image" Target="../media/image46.png"/><Relationship Id="rId19" Type="http://schemas.openxmlformats.org/officeDocument/2006/relationships/customXml" Target="../ink/ink47.xml"/><Relationship Id="rId4" Type="http://schemas.openxmlformats.org/officeDocument/2006/relationships/image" Target="../media/image43.png"/><Relationship Id="rId9" Type="http://schemas.openxmlformats.org/officeDocument/2006/relationships/customXml" Target="../ink/ink42.xml"/><Relationship Id="rId14" Type="http://schemas.openxmlformats.org/officeDocument/2006/relationships/image" Target="../media/image48.png"/><Relationship Id="rId22" Type="http://schemas.openxmlformats.org/officeDocument/2006/relationships/image" Target="../media/image52.png"/><Relationship Id="rId27" Type="http://schemas.openxmlformats.org/officeDocument/2006/relationships/customXml" Target="../ink/ink51.xml"/><Relationship Id="rId30" Type="http://schemas.openxmlformats.org/officeDocument/2006/relationships/image" Target="../media/image56.png"/></Relationships>
</file>

<file path=ppt/slides/_rels/slide4.xml.rels><?xml version="1.0" encoding="UTF-8" standalone="yes"?>
<Relationships xmlns="http://schemas.openxmlformats.org/package/2006/relationships"><Relationship Id="rId117" Type="http://schemas.openxmlformats.org/officeDocument/2006/relationships/image" Target="../media/image113.png"/><Relationship Id="rId21" Type="http://schemas.openxmlformats.org/officeDocument/2006/relationships/image" Target="../media/image65.png"/><Relationship Id="rId42" Type="http://schemas.openxmlformats.org/officeDocument/2006/relationships/customXml" Target="../ink/ink72.xml"/><Relationship Id="rId63" Type="http://schemas.openxmlformats.org/officeDocument/2006/relationships/image" Target="../media/image86.png"/><Relationship Id="rId84" Type="http://schemas.openxmlformats.org/officeDocument/2006/relationships/customXml" Target="../ink/ink93.xml"/><Relationship Id="rId138" Type="http://schemas.openxmlformats.org/officeDocument/2006/relationships/customXml" Target="../ink/ink120.xml"/><Relationship Id="rId159" Type="http://schemas.openxmlformats.org/officeDocument/2006/relationships/image" Target="../media/image134.png"/><Relationship Id="rId170" Type="http://schemas.openxmlformats.org/officeDocument/2006/relationships/customXml" Target="../ink/ink136.xml"/><Relationship Id="rId191" Type="http://schemas.openxmlformats.org/officeDocument/2006/relationships/customXml" Target="../ink/ink147.xml"/><Relationship Id="rId205" Type="http://schemas.openxmlformats.org/officeDocument/2006/relationships/customXml" Target="../ink/ink154.xml"/><Relationship Id="rId226" Type="http://schemas.openxmlformats.org/officeDocument/2006/relationships/image" Target="../media/image167.png"/><Relationship Id="rId107" Type="http://schemas.openxmlformats.org/officeDocument/2006/relationships/image" Target="../media/image108.png"/><Relationship Id="rId11" Type="http://schemas.openxmlformats.org/officeDocument/2006/relationships/image" Target="../media/image60.png"/><Relationship Id="rId32" Type="http://schemas.openxmlformats.org/officeDocument/2006/relationships/customXml" Target="../ink/ink67.xml"/><Relationship Id="rId53" Type="http://schemas.openxmlformats.org/officeDocument/2006/relationships/image" Target="../media/image81.png"/><Relationship Id="rId74" Type="http://schemas.openxmlformats.org/officeDocument/2006/relationships/customXml" Target="../ink/ink88.xml"/><Relationship Id="rId128" Type="http://schemas.openxmlformats.org/officeDocument/2006/relationships/customXml" Target="../ink/ink115.xml"/><Relationship Id="rId149" Type="http://schemas.openxmlformats.org/officeDocument/2006/relationships/image" Target="../media/image129.png"/><Relationship Id="rId5" Type="http://schemas.openxmlformats.org/officeDocument/2006/relationships/image" Target="../media/image57.png"/><Relationship Id="rId95" Type="http://schemas.openxmlformats.org/officeDocument/2006/relationships/image" Target="../media/image102.png"/><Relationship Id="rId160" Type="http://schemas.openxmlformats.org/officeDocument/2006/relationships/customXml" Target="../ink/ink131.xml"/><Relationship Id="rId181" Type="http://schemas.openxmlformats.org/officeDocument/2006/relationships/customXml" Target="../ink/ink142.xml"/><Relationship Id="rId216" Type="http://schemas.openxmlformats.org/officeDocument/2006/relationships/image" Target="../media/image162.png"/><Relationship Id="rId22" Type="http://schemas.openxmlformats.org/officeDocument/2006/relationships/customXml" Target="../ink/ink62.xml"/><Relationship Id="rId43" Type="http://schemas.openxmlformats.org/officeDocument/2006/relationships/image" Target="../media/image76.png"/><Relationship Id="rId64" Type="http://schemas.openxmlformats.org/officeDocument/2006/relationships/customXml" Target="../ink/ink83.xml"/><Relationship Id="rId118" Type="http://schemas.openxmlformats.org/officeDocument/2006/relationships/customXml" Target="../ink/ink110.xml"/><Relationship Id="rId139" Type="http://schemas.openxmlformats.org/officeDocument/2006/relationships/image" Target="../media/image124.png"/><Relationship Id="rId85" Type="http://schemas.openxmlformats.org/officeDocument/2006/relationships/image" Target="../media/image97.png"/><Relationship Id="rId150" Type="http://schemas.openxmlformats.org/officeDocument/2006/relationships/customXml" Target="../ink/ink126.xml"/><Relationship Id="rId171" Type="http://schemas.openxmlformats.org/officeDocument/2006/relationships/image" Target="../media/image140.png"/><Relationship Id="rId192" Type="http://schemas.openxmlformats.org/officeDocument/2006/relationships/image" Target="../media/image150.png"/><Relationship Id="rId206" Type="http://schemas.openxmlformats.org/officeDocument/2006/relationships/image" Target="../media/image157.png"/><Relationship Id="rId12" Type="http://schemas.openxmlformats.org/officeDocument/2006/relationships/customXml" Target="../ink/ink57.xml"/><Relationship Id="rId33" Type="http://schemas.openxmlformats.org/officeDocument/2006/relationships/image" Target="../media/image71.png"/><Relationship Id="rId108" Type="http://schemas.openxmlformats.org/officeDocument/2006/relationships/customXml" Target="../ink/ink105.xml"/><Relationship Id="rId129" Type="http://schemas.openxmlformats.org/officeDocument/2006/relationships/image" Target="../media/image119.png"/><Relationship Id="rId54" Type="http://schemas.openxmlformats.org/officeDocument/2006/relationships/customXml" Target="../ink/ink78.xml"/><Relationship Id="rId75" Type="http://schemas.openxmlformats.org/officeDocument/2006/relationships/image" Target="../media/image92.png"/><Relationship Id="rId96" Type="http://schemas.openxmlformats.org/officeDocument/2006/relationships/customXml" Target="../ink/ink99.xml"/><Relationship Id="rId140" Type="http://schemas.openxmlformats.org/officeDocument/2006/relationships/customXml" Target="../ink/ink121.xml"/><Relationship Id="rId161" Type="http://schemas.openxmlformats.org/officeDocument/2006/relationships/image" Target="../media/image135.png"/><Relationship Id="rId182" Type="http://schemas.openxmlformats.org/officeDocument/2006/relationships/image" Target="../media/image145.png"/><Relationship Id="rId217" Type="http://schemas.openxmlformats.org/officeDocument/2006/relationships/customXml" Target="../ink/ink160.xml"/><Relationship Id="rId6" Type="http://schemas.openxmlformats.org/officeDocument/2006/relationships/customXml" Target="../ink/ink54.xml"/><Relationship Id="rId23" Type="http://schemas.openxmlformats.org/officeDocument/2006/relationships/image" Target="../media/image66.png"/><Relationship Id="rId119" Type="http://schemas.openxmlformats.org/officeDocument/2006/relationships/image" Target="../media/image114.png"/><Relationship Id="rId44" Type="http://schemas.openxmlformats.org/officeDocument/2006/relationships/customXml" Target="../ink/ink73.xml"/><Relationship Id="rId65" Type="http://schemas.openxmlformats.org/officeDocument/2006/relationships/image" Target="../media/image87.png"/><Relationship Id="rId86" Type="http://schemas.openxmlformats.org/officeDocument/2006/relationships/customXml" Target="../ink/ink94.xml"/><Relationship Id="rId130" Type="http://schemas.openxmlformats.org/officeDocument/2006/relationships/customXml" Target="../ink/ink116.xml"/><Relationship Id="rId151" Type="http://schemas.openxmlformats.org/officeDocument/2006/relationships/image" Target="../media/image130.png"/><Relationship Id="rId172" Type="http://schemas.openxmlformats.org/officeDocument/2006/relationships/customXml" Target="../ink/ink137.xml"/><Relationship Id="rId193" Type="http://schemas.openxmlformats.org/officeDocument/2006/relationships/customXml" Target="../ink/ink148.xml"/><Relationship Id="rId207" Type="http://schemas.openxmlformats.org/officeDocument/2006/relationships/customXml" Target="../ink/ink155.xml"/><Relationship Id="rId13" Type="http://schemas.openxmlformats.org/officeDocument/2006/relationships/image" Target="../media/image61.png"/><Relationship Id="rId109" Type="http://schemas.openxmlformats.org/officeDocument/2006/relationships/image" Target="../media/image109.png"/><Relationship Id="rId34" Type="http://schemas.openxmlformats.org/officeDocument/2006/relationships/customXml" Target="../ink/ink68.xml"/><Relationship Id="rId55" Type="http://schemas.openxmlformats.org/officeDocument/2006/relationships/image" Target="../media/image82.png"/><Relationship Id="rId76" Type="http://schemas.openxmlformats.org/officeDocument/2006/relationships/customXml" Target="../ink/ink89.xml"/><Relationship Id="rId97" Type="http://schemas.openxmlformats.org/officeDocument/2006/relationships/image" Target="../media/image103.png"/><Relationship Id="rId120" Type="http://schemas.openxmlformats.org/officeDocument/2006/relationships/customXml" Target="../ink/ink111.xml"/><Relationship Id="rId141" Type="http://schemas.openxmlformats.org/officeDocument/2006/relationships/image" Target="../media/image125.png"/><Relationship Id="rId7" Type="http://schemas.openxmlformats.org/officeDocument/2006/relationships/image" Target="../media/image58.png"/><Relationship Id="rId162" Type="http://schemas.openxmlformats.org/officeDocument/2006/relationships/customXml" Target="../ink/ink132.xml"/><Relationship Id="rId183" Type="http://schemas.openxmlformats.org/officeDocument/2006/relationships/customXml" Target="../ink/ink143.xml"/><Relationship Id="rId218" Type="http://schemas.openxmlformats.org/officeDocument/2006/relationships/image" Target="../media/image163.png"/><Relationship Id="rId24" Type="http://schemas.openxmlformats.org/officeDocument/2006/relationships/customXml" Target="../ink/ink63.xml"/><Relationship Id="rId45" Type="http://schemas.openxmlformats.org/officeDocument/2006/relationships/image" Target="../media/image77.png"/><Relationship Id="rId66" Type="http://schemas.openxmlformats.org/officeDocument/2006/relationships/customXml" Target="../ink/ink84.xml"/><Relationship Id="rId87" Type="http://schemas.openxmlformats.org/officeDocument/2006/relationships/image" Target="../media/image98.png"/><Relationship Id="rId110" Type="http://schemas.openxmlformats.org/officeDocument/2006/relationships/customXml" Target="../ink/ink106.xml"/><Relationship Id="rId131" Type="http://schemas.openxmlformats.org/officeDocument/2006/relationships/image" Target="../media/image120.png"/><Relationship Id="rId152" Type="http://schemas.openxmlformats.org/officeDocument/2006/relationships/customXml" Target="../ink/ink127.xml"/><Relationship Id="rId173" Type="http://schemas.openxmlformats.org/officeDocument/2006/relationships/image" Target="../media/image141.png"/><Relationship Id="rId194" Type="http://schemas.openxmlformats.org/officeDocument/2006/relationships/image" Target="../media/image151.png"/><Relationship Id="rId208" Type="http://schemas.openxmlformats.org/officeDocument/2006/relationships/image" Target="../media/image158.png"/><Relationship Id="rId14" Type="http://schemas.openxmlformats.org/officeDocument/2006/relationships/customXml" Target="../ink/ink58.xml"/><Relationship Id="rId35" Type="http://schemas.openxmlformats.org/officeDocument/2006/relationships/image" Target="../media/image72.png"/><Relationship Id="rId56" Type="http://schemas.openxmlformats.org/officeDocument/2006/relationships/customXml" Target="../ink/ink79.xml"/><Relationship Id="rId77" Type="http://schemas.openxmlformats.org/officeDocument/2006/relationships/image" Target="../media/image93.png"/><Relationship Id="rId100" Type="http://schemas.openxmlformats.org/officeDocument/2006/relationships/customXml" Target="../ink/ink101.xml"/><Relationship Id="rId8" Type="http://schemas.openxmlformats.org/officeDocument/2006/relationships/customXml" Target="../ink/ink55.xml"/><Relationship Id="rId98" Type="http://schemas.openxmlformats.org/officeDocument/2006/relationships/customXml" Target="../ink/ink100.xml"/><Relationship Id="rId121" Type="http://schemas.openxmlformats.org/officeDocument/2006/relationships/image" Target="../media/image115.png"/><Relationship Id="rId142" Type="http://schemas.openxmlformats.org/officeDocument/2006/relationships/customXml" Target="../ink/ink122.xml"/><Relationship Id="rId163" Type="http://schemas.openxmlformats.org/officeDocument/2006/relationships/image" Target="../media/image136.png"/><Relationship Id="rId184" Type="http://schemas.openxmlformats.org/officeDocument/2006/relationships/image" Target="../media/image146.png"/><Relationship Id="rId219" Type="http://schemas.openxmlformats.org/officeDocument/2006/relationships/customXml" Target="../ink/ink161.xml"/><Relationship Id="rId3" Type="http://schemas.openxmlformats.org/officeDocument/2006/relationships/image" Target="../media/image1.jpg"/><Relationship Id="rId214" Type="http://schemas.openxmlformats.org/officeDocument/2006/relationships/image" Target="../media/image161.png"/><Relationship Id="rId25" Type="http://schemas.openxmlformats.org/officeDocument/2006/relationships/image" Target="../media/image67.png"/><Relationship Id="rId46" Type="http://schemas.openxmlformats.org/officeDocument/2006/relationships/customXml" Target="../ink/ink74.xml"/><Relationship Id="rId67" Type="http://schemas.openxmlformats.org/officeDocument/2006/relationships/image" Target="../media/image88.png"/><Relationship Id="rId116" Type="http://schemas.openxmlformats.org/officeDocument/2006/relationships/customXml" Target="../ink/ink109.xml"/><Relationship Id="rId137" Type="http://schemas.openxmlformats.org/officeDocument/2006/relationships/image" Target="../media/image123.png"/><Relationship Id="rId158" Type="http://schemas.openxmlformats.org/officeDocument/2006/relationships/customXml" Target="../ink/ink130.xml"/><Relationship Id="rId20" Type="http://schemas.openxmlformats.org/officeDocument/2006/relationships/customXml" Target="../ink/ink61.xml"/><Relationship Id="rId41" Type="http://schemas.openxmlformats.org/officeDocument/2006/relationships/image" Target="../media/image75.png"/><Relationship Id="rId62" Type="http://schemas.openxmlformats.org/officeDocument/2006/relationships/customXml" Target="../ink/ink82.xml"/><Relationship Id="rId83" Type="http://schemas.openxmlformats.org/officeDocument/2006/relationships/image" Target="../media/image96.png"/><Relationship Id="rId88" Type="http://schemas.openxmlformats.org/officeDocument/2006/relationships/customXml" Target="../ink/ink95.xml"/><Relationship Id="rId111" Type="http://schemas.openxmlformats.org/officeDocument/2006/relationships/image" Target="../media/image110.png"/><Relationship Id="rId132" Type="http://schemas.openxmlformats.org/officeDocument/2006/relationships/customXml" Target="../ink/ink117.xml"/><Relationship Id="rId153" Type="http://schemas.openxmlformats.org/officeDocument/2006/relationships/image" Target="../media/image131.png"/><Relationship Id="rId174" Type="http://schemas.openxmlformats.org/officeDocument/2006/relationships/customXml" Target="../ink/ink138.xml"/><Relationship Id="rId179" Type="http://schemas.openxmlformats.org/officeDocument/2006/relationships/image" Target="../media/image144.png"/><Relationship Id="rId195" Type="http://schemas.openxmlformats.org/officeDocument/2006/relationships/customXml" Target="../ink/ink149.xml"/><Relationship Id="rId209" Type="http://schemas.openxmlformats.org/officeDocument/2006/relationships/customXml" Target="../ink/ink156.xml"/><Relationship Id="rId190" Type="http://schemas.openxmlformats.org/officeDocument/2006/relationships/image" Target="../media/image149.png"/><Relationship Id="rId204" Type="http://schemas.openxmlformats.org/officeDocument/2006/relationships/image" Target="../media/image156.png"/><Relationship Id="rId220" Type="http://schemas.openxmlformats.org/officeDocument/2006/relationships/image" Target="../media/image164.png"/><Relationship Id="rId225" Type="http://schemas.openxmlformats.org/officeDocument/2006/relationships/customXml" Target="../ink/ink164.xml"/><Relationship Id="rId15" Type="http://schemas.openxmlformats.org/officeDocument/2006/relationships/image" Target="../media/image62.png"/><Relationship Id="rId36" Type="http://schemas.openxmlformats.org/officeDocument/2006/relationships/customXml" Target="../ink/ink69.xml"/><Relationship Id="rId57" Type="http://schemas.openxmlformats.org/officeDocument/2006/relationships/image" Target="../media/image83.png"/><Relationship Id="rId106" Type="http://schemas.openxmlformats.org/officeDocument/2006/relationships/customXml" Target="../ink/ink104.xml"/><Relationship Id="rId127" Type="http://schemas.openxmlformats.org/officeDocument/2006/relationships/image" Target="../media/image118.png"/><Relationship Id="rId10" Type="http://schemas.openxmlformats.org/officeDocument/2006/relationships/customXml" Target="../ink/ink56.xml"/><Relationship Id="rId31" Type="http://schemas.openxmlformats.org/officeDocument/2006/relationships/image" Target="../media/image70.png"/><Relationship Id="rId52" Type="http://schemas.openxmlformats.org/officeDocument/2006/relationships/customXml" Target="../ink/ink77.xml"/><Relationship Id="rId73" Type="http://schemas.openxmlformats.org/officeDocument/2006/relationships/image" Target="../media/image91.png"/><Relationship Id="rId78" Type="http://schemas.openxmlformats.org/officeDocument/2006/relationships/customXml" Target="../ink/ink90.xml"/><Relationship Id="rId94" Type="http://schemas.openxmlformats.org/officeDocument/2006/relationships/customXml" Target="../ink/ink98.xml"/><Relationship Id="rId99" Type="http://schemas.openxmlformats.org/officeDocument/2006/relationships/image" Target="../media/image104.png"/><Relationship Id="rId101" Type="http://schemas.openxmlformats.org/officeDocument/2006/relationships/image" Target="../media/image105.png"/><Relationship Id="rId122" Type="http://schemas.openxmlformats.org/officeDocument/2006/relationships/customXml" Target="../ink/ink112.xml"/><Relationship Id="rId143" Type="http://schemas.openxmlformats.org/officeDocument/2006/relationships/image" Target="../media/image126.png"/><Relationship Id="rId148" Type="http://schemas.openxmlformats.org/officeDocument/2006/relationships/customXml" Target="../ink/ink125.xml"/><Relationship Id="rId164" Type="http://schemas.openxmlformats.org/officeDocument/2006/relationships/customXml" Target="../ink/ink133.xml"/><Relationship Id="rId169" Type="http://schemas.openxmlformats.org/officeDocument/2006/relationships/image" Target="../media/image139.png"/><Relationship Id="rId185" Type="http://schemas.openxmlformats.org/officeDocument/2006/relationships/customXml" Target="../ink/ink144.xml"/><Relationship Id="rId4" Type="http://schemas.openxmlformats.org/officeDocument/2006/relationships/customXml" Target="../ink/ink53.xml"/><Relationship Id="rId9" Type="http://schemas.openxmlformats.org/officeDocument/2006/relationships/image" Target="../media/image59.png"/><Relationship Id="rId180" Type="http://schemas.openxmlformats.org/officeDocument/2006/relationships/customXml" Target="../ink/ink141.xml"/><Relationship Id="rId210" Type="http://schemas.openxmlformats.org/officeDocument/2006/relationships/image" Target="../media/image159.png"/><Relationship Id="rId215" Type="http://schemas.openxmlformats.org/officeDocument/2006/relationships/customXml" Target="../ink/ink159.xml"/><Relationship Id="rId26" Type="http://schemas.openxmlformats.org/officeDocument/2006/relationships/customXml" Target="../ink/ink64.xml"/><Relationship Id="rId47" Type="http://schemas.openxmlformats.org/officeDocument/2006/relationships/image" Target="../media/image78.png"/><Relationship Id="rId68" Type="http://schemas.openxmlformats.org/officeDocument/2006/relationships/customXml" Target="../ink/ink85.xml"/><Relationship Id="rId89" Type="http://schemas.openxmlformats.org/officeDocument/2006/relationships/image" Target="../media/image99.png"/><Relationship Id="rId112" Type="http://schemas.openxmlformats.org/officeDocument/2006/relationships/customXml" Target="../ink/ink107.xml"/><Relationship Id="rId133" Type="http://schemas.openxmlformats.org/officeDocument/2006/relationships/image" Target="../media/image121.png"/><Relationship Id="rId154" Type="http://schemas.openxmlformats.org/officeDocument/2006/relationships/customXml" Target="../ink/ink128.xml"/><Relationship Id="rId175" Type="http://schemas.openxmlformats.org/officeDocument/2006/relationships/image" Target="../media/image142.png"/><Relationship Id="rId196" Type="http://schemas.openxmlformats.org/officeDocument/2006/relationships/image" Target="../media/image152.png"/><Relationship Id="rId200" Type="http://schemas.openxmlformats.org/officeDocument/2006/relationships/image" Target="../media/image154.png"/><Relationship Id="rId16" Type="http://schemas.openxmlformats.org/officeDocument/2006/relationships/customXml" Target="../ink/ink59.xml"/><Relationship Id="rId221" Type="http://schemas.openxmlformats.org/officeDocument/2006/relationships/customXml" Target="../ink/ink162.xml"/><Relationship Id="rId37" Type="http://schemas.openxmlformats.org/officeDocument/2006/relationships/image" Target="../media/image73.png"/><Relationship Id="rId58" Type="http://schemas.openxmlformats.org/officeDocument/2006/relationships/customXml" Target="../ink/ink80.xml"/><Relationship Id="rId79" Type="http://schemas.openxmlformats.org/officeDocument/2006/relationships/image" Target="../media/image94.png"/><Relationship Id="rId102" Type="http://schemas.openxmlformats.org/officeDocument/2006/relationships/customXml" Target="../ink/ink102.xml"/><Relationship Id="rId123" Type="http://schemas.openxmlformats.org/officeDocument/2006/relationships/image" Target="../media/image116.png"/><Relationship Id="rId144" Type="http://schemas.openxmlformats.org/officeDocument/2006/relationships/customXml" Target="../ink/ink123.xml"/><Relationship Id="rId90" Type="http://schemas.openxmlformats.org/officeDocument/2006/relationships/customXml" Target="../ink/ink96.xml"/><Relationship Id="rId165" Type="http://schemas.openxmlformats.org/officeDocument/2006/relationships/image" Target="../media/image137.png"/><Relationship Id="rId186" Type="http://schemas.openxmlformats.org/officeDocument/2006/relationships/image" Target="../media/image147.png"/><Relationship Id="rId211" Type="http://schemas.openxmlformats.org/officeDocument/2006/relationships/customXml" Target="../ink/ink157.xml"/><Relationship Id="rId27" Type="http://schemas.openxmlformats.org/officeDocument/2006/relationships/image" Target="../media/image68.png"/><Relationship Id="rId48" Type="http://schemas.openxmlformats.org/officeDocument/2006/relationships/customXml" Target="../ink/ink75.xml"/><Relationship Id="rId69" Type="http://schemas.openxmlformats.org/officeDocument/2006/relationships/image" Target="../media/image89.png"/><Relationship Id="rId113" Type="http://schemas.openxmlformats.org/officeDocument/2006/relationships/image" Target="../media/image111.png"/><Relationship Id="rId134" Type="http://schemas.openxmlformats.org/officeDocument/2006/relationships/customXml" Target="../ink/ink118.xml"/><Relationship Id="rId80" Type="http://schemas.openxmlformats.org/officeDocument/2006/relationships/customXml" Target="../ink/ink91.xml"/><Relationship Id="rId155" Type="http://schemas.openxmlformats.org/officeDocument/2006/relationships/image" Target="../media/image132.png"/><Relationship Id="rId176" Type="http://schemas.openxmlformats.org/officeDocument/2006/relationships/customXml" Target="../ink/ink139.xml"/><Relationship Id="rId197" Type="http://schemas.openxmlformats.org/officeDocument/2006/relationships/customXml" Target="../ink/ink150.xml"/><Relationship Id="rId201" Type="http://schemas.openxmlformats.org/officeDocument/2006/relationships/customXml" Target="../ink/ink152.xml"/><Relationship Id="rId222" Type="http://schemas.openxmlformats.org/officeDocument/2006/relationships/image" Target="../media/image165.png"/><Relationship Id="rId17" Type="http://schemas.openxmlformats.org/officeDocument/2006/relationships/image" Target="../media/image63.png"/><Relationship Id="rId38" Type="http://schemas.openxmlformats.org/officeDocument/2006/relationships/customXml" Target="../ink/ink70.xml"/><Relationship Id="rId59" Type="http://schemas.openxmlformats.org/officeDocument/2006/relationships/image" Target="../media/image84.png"/><Relationship Id="rId103" Type="http://schemas.openxmlformats.org/officeDocument/2006/relationships/image" Target="../media/image106.png"/><Relationship Id="rId124" Type="http://schemas.openxmlformats.org/officeDocument/2006/relationships/customXml" Target="../ink/ink113.xml"/><Relationship Id="rId70" Type="http://schemas.openxmlformats.org/officeDocument/2006/relationships/customXml" Target="../ink/ink86.xml"/><Relationship Id="rId91" Type="http://schemas.openxmlformats.org/officeDocument/2006/relationships/image" Target="../media/image100.png"/><Relationship Id="rId145" Type="http://schemas.openxmlformats.org/officeDocument/2006/relationships/image" Target="../media/image127.png"/><Relationship Id="rId166" Type="http://schemas.openxmlformats.org/officeDocument/2006/relationships/customXml" Target="../ink/ink134.xml"/><Relationship Id="rId187" Type="http://schemas.openxmlformats.org/officeDocument/2006/relationships/customXml" Target="../ink/ink145.xml"/><Relationship Id="rId1" Type="http://schemas.openxmlformats.org/officeDocument/2006/relationships/slideLayout" Target="../slideLayouts/slideLayout1.xml"/><Relationship Id="rId212" Type="http://schemas.openxmlformats.org/officeDocument/2006/relationships/image" Target="../media/image160.png"/><Relationship Id="rId28" Type="http://schemas.openxmlformats.org/officeDocument/2006/relationships/customXml" Target="../ink/ink65.xml"/><Relationship Id="rId49" Type="http://schemas.openxmlformats.org/officeDocument/2006/relationships/image" Target="../media/image79.png"/><Relationship Id="rId114" Type="http://schemas.openxmlformats.org/officeDocument/2006/relationships/customXml" Target="../ink/ink108.xml"/><Relationship Id="rId60" Type="http://schemas.openxmlformats.org/officeDocument/2006/relationships/customXml" Target="../ink/ink81.xml"/><Relationship Id="rId81" Type="http://schemas.openxmlformats.org/officeDocument/2006/relationships/image" Target="../media/image95.png"/><Relationship Id="rId135" Type="http://schemas.openxmlformats.org/officeDocument/2006/relationships/image" Target="../media/image122.png"/><Relationship Id="rId156" Type="http://schemas.openxmlformats.org/officeDocument/2006/relationships/customXml" Target="../ink/ink129.xml"/><Relationship Id="rId177" Type="http://schemas.openxmlformats.org/officeDocument/2006/relationships/image" Target="../media/image143.png"/><Relationship Id="rId198" Type="http://schemas.openxmlformats.org/officeDocument/2006/relationships/image" Target="../media/image153.png"/><Relationship Id="rId202" Type="http://schemas.openxmlformats.org/officeDocument/2006/relationships/image" Target="../media/image155.png"/><Relationship Id="rId223" Type="http://schemas.openxmlformats.org/officeDocument/2006/relationships/customXml" Target="../ink/ink163.xml"/><Relationship Id="rId18" Type="http://schemas.openxmlformats.org/officeDocument/2006/relationships/customXml" Target="../ink/ink60.xml"/><Relationship Id="rId39" Type="http://schemas.openxmlformats.org/officeDocument/2006/relationships/image" Target="../media/image74.png"/><Relationship Id="rId50" Type="http://schemas.openxmlformats.org/officeDocument/2006/relationships/customXml" Target="../ink/ink76.xml"/><Relationship Id="rId104" Type="http://schemas.openxmlformats.org/officeDocument/2006/relationships/customXml" Target="../ink/ink103.xml"/><Relationship Id="rId125" Type="http://schemas.openxmlformats.org/officeDocument/2006/relationships/image" Target="../media/image117.png"/><Relationship Id="rId146" Type="http://schemas.openxmlformats.org/officeDocument/2006/relationships/customXml" Target="../ink/ink124.xml"/><Relationship Id="rId167" Type="http://schemas.openxmlformats.org/officeDocument/2006/relationships/image" Target="../media/image138.png"/><Relationship Id="rId188" Type="http://schemas.openxmlformats.org/officeDocument/2006/relationships/image" Target="../media/image148.png"/><Relationship Id="rId71" Type="http://schemas.openxmlformats.org/officeDocument/2006/relationships/image" Target="../media/image90.png"/><Relationship Id="rId92" Type="http://schemas.openxmlformats.org/officeDocument/2006/relationships/customXml" Target="../ink/ink97.xml"/><Relationship Id="rId213" Type="http://schemas.openxmlformats.org/officeDocument/2006/relationships/customXml" Target="../ink/ink158.xml"/><Relationship Id="rId2" Type="http://schemas.openxmlformats.org/officeDocument/2006/relationships/notesSlide" Target="../notesSlides/notesSlide4.xml"/><Relationship Id="rId29" Type="http://schemas.openxmlformats.org/officeDocument/2006/relationships/image" Target="../media/image69.png"/><Relationship Id="rId40" Type="http://schemas.openxmlformats.org/officeDocument/2006/relationships/customXml" Target="../ink/ink71.xml"/><Relationship Id="rId115" Type="http://schemas.openxmlformats.org/officeDocument/2006/relationships/image" Target="../media/image112.png"/><Relationship Id="rId136" Type="http://schemas.openxmlformats.org/officeDocument/2006/relationships/customXml" Target="../ink/ink119.xml"/><Relationship Id="rId157" Type="http://schemas.openxmlformats.org/officeDocument/2006/relationships/image" Target="../media/image133.png"/><Relationship Id="rId178" Type="http://schemas.openxmlformats.org/officeDocument/2006/relationships/customXml" Target="../ink/ink140.xml"/><Relationship Id="rId61" Type="http://schemas.openxmlformats.org/officeDocument/2006/relationships/image" Target="../media/image85.png"/><Relationship Id="rId82" Type="http://schemas.openxmlformats.org/officeDocument/2006/relationships/customXml" Target="../ink/ink92.xml"/><Relationship Id="rId199" Type="http://schemas.openxmlformats.org/officeDocument/2006/relationships/customXml" Target="../ink/ink151.xml"/><Relationship Id="rId203" Type="http://schemas.openxmlformats.org/officeDocument/2006/relationships/customXml" Target="../ink/ink153.xml"/><Relationship Id="rId19" Type="http://schemas.openxmlformats.org/officeDocument/2006/relationships/image" Target="../media/image64.png"/><Relationship Id="rId224" Type="http://schemas.openxmlformats.org/officeDocument/2006/relationships/image" Target="../media/image166.png"/><Relationship Id="rId30" Type="http://schemas.openxmlformats.org/officeDocument/2006/relationships/customXml" Target="../ink/ink66.xml"/><Relationship Id="rId105" Type="http://schemas.openxmlformats.org/officeDocument/2006/relationships/image" Target="../media/image107.png"/><Relationship Id="rId126" Type="http://schemas.openxmlformats.org/officeDocument/2006/relationships/customXml" Target="../ink/ink114.xml"/><Relationship Id="rId147" Type="http://schemas.openxmlformats.org/officeDocument/2006/relationships/image" Target="../media/image128.png"/><Relationship Id="rId168" Type="http://schemas.openxmlformats.org/officeDocument/2006/relationships/customXml" Target="../ink/ink135.xml"/><Relationship Id="rId51" Type="http://schemas.openxmlformats.org/officeDocument/2006/relationships/image" Target="../media/image80.png"/><Relationship Id="rId72" Type="http://schemas.openxmlformats.org/officeDocument/2006/relationships/customXml" Target="../ink/ink87.xml"/><Relationship Id="rId93" Type="http://schemas.openxmlformats.org/officeDocument/2006/relationships/image" Target="../media/image101.png"/><Relationship Id="rId189" Type="http://schemas.openxmlformats.org/officeDocument/2006/relationships/customXml" Target="../ink/ink146.xml"/></Relationships>
</file>

<file path=ppt/slides/_rels/slide5.xml.rels><?xml version="1.0" encoding="UTF-8" standalone="yes"?>
<Relationships xmlns="http://schemas.openxmlformats.org/package/2006/relationships"><Relationship Id="rId13" Type="http://schemas.openxmlformats.org/officeDocument/2006/relationships/image" Target="../media/image172.png"/><Relationship Id="rId18" Type="http://schemas.openxmlformats.org/officeDocument/2006/relationships/customXml" Target="../ink/ink172.xml"/><Relationship Id="rId26" Type="http://schemas.openxmlformats.org/officeDocument/2006/relationships/customXml" Target="../ink/ink176.xml"/><Relationship Id="rId39" Type="http://schemas.openxmlformats.org/officeDocument/2006/relationships/image" Target="../media/image185.png"/><Relationship Id="rId21" Type="http://schemas.openxmlformats.org/officeDocument/2006/relationships/image" Target="../media/image176.png"/><Relationship Id="rId34" Type="http://schemas.openxmlformats.org/officeDocument/2006/relationships/customXml" Target="../ink/ink180.xml"/><Relationship Id="rId42" Type="http://schemas.openxmlformats.org/officeDocument/2006/relationships/customXml" Target="../ink/ink184.xml"/><Relationship Id="rId7" Type="http://schemas.openxmlformats.org/officeDocument/2006/relationships/image" Target="../media/image169.png"/><Relationship Id="rId2" Type="http://schemas.openxmlformats.org/officeDocument/2006/relationships/notesSlide" Target="../notesSlides/notesSlide5.xml"/><Relationship Id="rId16" Type="http://schemas.openxmlformats.org/officeDocument/2006/relationships/customXml" Target="../ink/ink171.xml"/><Relationship Id="rId20" Type="http://schemas.openxmlformats.org/officeDocument/2006/relationships/customXml" Target="../ink/ink173.xml"/><Relationship Id="rId29" Type="http://schemas.openxmlformats.org/officeDocument/2006/relationships/image" Target="../media/image180.png"/><Relationship Id="rId41" Type="http://schemas.openxmlformats.org/officeDocument/2006/relationships/image" Target="../media/image186.png"/><Relationship Id="rId1" Type="http://schemas.openxmlformats.org/officeDocument/2006/relationships/slideLayout" Target="../slideLayouts/slideLayout1.xml"/><Relationship Id="rId6" Type="http://schemas.openxmlformats.org/officeDocument/2006/relationships/customXml" Target="../ink/ink166.xml"/><Relationship Id="rId11" Type="http://schemas.openxmlformats.org/officeDocument/2006/relationships/image" Target="../media/image171.png"/><Relationship Id="rId24" Type="http://schemas.openxmlformats.org/officeDocument/2006/relationships/customXml" Target="../ink/ink175.xml"/><Relationship Id="rId32" Type="http://schemas.openxmlformats.org/officeDocument/2006/relationships/customXml" Target="../ink/ink179.xml"/><Relationship Id="rId37" Type="http://schemas.openxmlformats.org/officeDocument/2006/relationships/image" Target="../media/image184.png"/><Relationship Id="rId40" Type="http://schemas.openxmlformats.org/officeDocument/2006/relationships/customXml" Target="../ink/ink183.xml"/><Relationship Id="rId5" Type="http://schemas.openxmlformats.org/officeDocument/2006/relationships/image" Target="../media/image168.png"/><Relationship Id="rId15" Type="http://schemas.openxmlformats.org/officeDocument/2006/relationships/image" Target="../media/image173.png"/><Relationship Id="rId23" Type="http://schemas.openxmlformats.org/officeDocument/2006/relationships/image" Target="../media/image177.png"/><Relationship Id="rId28" Type="http://schemas.openxmlformats.org/officeDocument/2006/relationships/customXml" Target="../ink/ink177.xml"/><Relationship Id="rId36" Type="http://schemas.openxmlformats.org/officeDocument/2006/relationships/customXml" Target="../ink/ink181.xml"/><Relationship Id="rId10" Type="http://schemas.openxmlformats.org/officeDocument/2006/relationships/customXml" Target="../ink/ink168.xml"/><Relationship Id="rId19" Type="http://schemas.openxmlformats.org/officeDocument/2006/relationships/image" Target="../media/image175.png"/><Relationship Id="rId31" Type="http://schemas.openxmlformats.org/officeDocument/2006/relationships/image" Target="../media/image181.png"/><Relationship Id="rId4" Type="http://schemas.openxmlformats.org/officeDocument/2006/relationships/customXml" Target="../ink/ink165.xml"/><Relationship Id="rId9" Type="http://schemas.openxmlformats.org/officeDocument/2006/relationships/image" Target="../media/image170.png"/><Relationship Id="rId14" Type="http://schemas.openxmlformats.org/officeDocument/2006/relationships/customXml" Target="../ink/ink170.xml"/><Relationship Id="rId22" Type="http://schemas.openxmlformats.org/officeDocument/2006/relationships/customXml" Target="../ink/ink174.xml"/><Relationship Id="rId27" Type="http://schemas.openxmlformats.org/officeDocument/2006/relationships/image" Target="../media/image179.png"/><Relationship Id="rId30" Type="http://schemas.openxmlformats.org/officeDocument/2006/relationships/customXml" Target="../ink/ink178.xml"/><Relationship Id="rId35" Type="http://schemas.openxmlformats.org/officeDocument/2006/relationships/image" Target="../media/image183.png"/><Relationship Id="rId43" Type="http://schemas.openxmlformats.org/officeDocument/2006/relationships/image" Target="../media/image187.png"/><Relationship Id="rId8" Type="http://schemas.openxmlformats.org/officeDocument/2006/relationships/customXml" Target="../ink/ink167.xml"/><Relationship Id="rId3" Type="http://schemas.openxmlformats.org/officeDocument/2006/relationships/image" Target="../media/image1.jpg"/><Relationship Id="rId12" Type="http://schemas.openxmlformats.org/officeDocument/2006/relationships/customXml" Target="../ink/ink169.xml"/><Relationship Id="rId17" Type="http://schemas.openxmlformats.org/officeDocument/2006/relationships/image" Target="../media/image174.png"/><Relationship Id="rId25" Type="http://schemas.openxmlformats.org/officeDocument/2006/relationships/image" Target="../media/image178.png"/><Relationship Id="rId33" Type="http://schemas.openxmlformats.org/officeDocument/2006/relationships/image" Target="../media/image182.png"/><Relationship Id="rId38" Type="http://schemas.openxmlformats.org/officeDocument/2006/relationships/customXml" Target="../ink/ink182.xml"/></Relationships>
</file>

<file path=ppt/slides/_rels/slide6.xml.rels><?xml version="1.0" encoding="UTF-8" standalone="yes"?>
<Relationships xmlns="http://schemas.openxmlformats.org/package/2006/relationships"><Relationship Id="rId8" Type="http://schemas.openxmlformats.org/officeDocument/2006/relationships/customXml" Target="../ink/ink187.xml"/><Relationship Id="rId13" Type="http://schemas.openxmlformats.org/officeDocument/2006/relationships/image" Target="../media/image192.png"/><Relationship Id="rId18" Type="http://schemas.openxmlformats.org/officeDocument/2006/relationships/customXml" Target="../ink/ink192.xml"/><Relationship Id="rId3" Type="http://schemas.openxmlformats.org/officeDocument/2006/relationships/image" Target="../media/image1.jpg"/><Relationship Id="rId21" Type="http://schemas.openxmlformats.org/officeDocument/2006/relationships/image" Target="../media/image196.png"/><Relationship Id="rId7" Type="http://schemas.openxmlformats.org/officeDocument/2006/relationships/image" Target="../media/image189.png"/><Relationship Id="rId12" Type="http://schemas.openxmlformats.org/officeDocument/2006/relationships/customXml" Target="../ink/ink189.xml"/><Relationship Id="rId17" Type="http://schemas.openxmlformats.org/officeDocument/2006/relationships/image" Target="../media/image194.png"/><Relationship Id="rId2" Type="http://schemas.openxmlformats.org/officeDocument/2006/relationships/notesSlide" Target="../notesSlides/notesSlide6.xml"/><Relationship Id="rId16" Type="http://schemas.openxmlformats.org/officeDocument/2006/relationships/customXml" Target="../ink/ink191.xml"/><Relationship Id="rId20" Type="http://schemas.openxmlformats.org/officeDocument/2006/relationships/customXml" Target="../ink/ink193.xml"/><Relationship Id="rId1" Type="http://schemas.openxmlformats.org/officeDocument/2006/relationships/slideLayout" Target="../slideLayouts/slideLayout1.xml"/><Relationship Id="rId6" Type="http://schemas.openxmlformats.org/officeDocument/2006/relationships/customXml" Target="../ink/ink186.xml"/><Relationship Id="rId11" Type="http://schemas.openxmlformats.org/officeDocument/2006/relationships/image" Target="../media/image191.png"/><Relationship Id="rId5" Type="http://schemas.openxmlformats.org/officeDocument/2006/relationships/image" Target="../media/image188.png"/><Relationship Id="rId15" Type="http://schemas.openxmlformats.org/officeDocument/2006/relationships/image" Target="../media/image193.png"/><Relationship Id="rId23" Type="http://schemas.openxmlformats.org/officeDocument/2006/relationships/image" Target="../media/image197.png"/><Relationship Id="rId10" Type="http://schemas.openxmlformats.org/officeDocument/2006/relationships/customXml" Target="../ink/ink188.xml"/><Relationship Id="rId19" Type="http://schemas.openxmlformats.org/officeDocument/2006/relationships/image" Target="../media/image195.png"/><Relationship Id="rId4" Type="http://schemas.openxmlformats.org/officeDocument/2006/relationships/customXml" Target="../ink/ink185.xml"/><Relationship Id="rId9" Type="http://schemas.openxmlformats.org/officeDocument/2006/relationships/image" Target="../media/image190.png"/><Relationship Id="rId14" Type="http://schemas.openxmlformats.org/officeDocument/2006/relationships/customXml" Target="../ink/ink190.xml"/><Relationship Id="rId22" Type="http://schemas.openxmlformats.org/officeDocument/2006/relationships/customXml" Target="../ink/ink194.xml"/></Relationships>
</file>

<file path=ppt/slides/_rels/slide7.xml.rels><?xml version="1.0" encoding="UTF-8" standalone="yes"?>
<Relationships xmlns="http://schemas.openxmlformats.org/package/2006/relationships"><Relationship Id="rId8" Type="http://schemas.openxmlformats.org/officeDocument/2006/relationships/customXml" Target="../ink/ink197.xml"/><Relationship Id="rId13" Type="http://schemas.openxmlformats.org/officeDocument/2006/relationships/image" Target="../media/image202.png"/><Relationship Id="rId18" Type="http://schemas.openxmlformats.org/officeDocument/2006/relationships/customXml" Target="../ink/ink202.xml"/><Relationship Id="rId3" Type="http://schemas.openxmlformats.org/officeDocument/2006/relationships/image" Target="../media/image1.jpg"/><Relationship Id="rId21" Type="http://schemas.openxmlformats.org/officeDocument/2006/relationships/image" Target="../media/image206.png"/><Relationship Id="rId7" Type="http://schemas.openxmlformats.org/officeDocument/2006/relationships/image" Target="../media/image199.png"/><Relationship Id="rId12" Type="http://schemas.openxmlformats.org/officeDocument/2006/relationships/customXml" Target="../ink/ink199.xml"/><Relationship Id="rId17" Type="http://schemas.openxmlformats.org/officeDocument/2006/relationships/image" Target="../media/image204.png"/><Relationship Id="rId2" Type="http://schemas.openxmlformats.org/officeDocument/2006/relationships/notesSlide" Target="../notesSlides/notesSlide7.xml"/><Relationship Id="rId16" Type="http://schemas.openxmlformats.org/officeDocument/2006/relationships/customXml" Target="../ink/ink201.xml"/><Relationship Id="rId20" Type="http://schemas.openxmlformats.org/officeDocument/2006/relationships/customXml" Target="../ink/ink203.xml"/><Relationship Id="rId1" Type="http://schemas.openxmlformats.org/officeDocument/2006/relationships/slideLayout" Target="../slideLayouts/slideLayout1.xml"/><Relationship Id="rId6" Type="http://schemas.openxmlformats.org/officeDocument/2006/relationships/customXml" Target="../ink/ink196.xml"/><Relationship Id="rId11" Type="http://schemas.openxmlformats.org/officeDocument/2006/relationships/image" Target="../media/image201.png"/><Relationship Id="rId5" Type="http://schemas.openxmlformats.org/officeDocument/2006/relationships/image" Target="../media/image198.png"/><Relationship Id="rId15" Type="http://schemas.openxmlformats.org/officeDocument/2006/relationships/image" Target="../media/image203.png"/><Relationship Id="rId23" Type="http://schemas.openxmlformats.org/officeDocument/2006/relationships/image" Target="../media/image207.png"/><Relationship Id="rId10" Type="http://schemas.openxmlformats.org/officeDocument/2006/relationships/customXml" Target="../ink/ink198.xml"/><Relationship Id="rId19" Type="http://schemas.openxmlformats.org/officeDocument/2006/relationships/image" Target="../media/image205.png"/><Relationship Id="rId4" Type="http://schemas.openxmlformats.org/officeDocument/2006/relationships/customXml" Target="../ink/ink195.xml"/><Relationship Id="rId9" Type="http://schemas.openxmlformats.org/officeDocument/2006/relationships/image" Target="../media/image200.png"/><Relationship Id="rId14" Type="http://schemas.openxmlformats.org/officeDocument/2006/relationships/customXml" Target="../ink/ink200.xml"/><Relationship Id="rId22" Type="http://schemas.openxmlformats.org/officeDocument/2006/relationships/customXml" Target="../ink/ink204.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6" Type="http://schemas.openxmlformats.org/officeDocument/2006/relationships/customXml" Target="../ink/ink216.xml"/><Relationship Id="rId21" Type="http://schemas.openxmlformats.org/officeDocument/2006/relationships/image" Target="../media/image216.png"/><Relationship Id="rId42" Type="http://schemas.openxmlformats.org/officeDocument/2006/relationships/customXml" Target="../ink/ink224.xml"/><Relationship Id="rId47" Type="http://schemas.openxmlformats.org/officeDocument/2006/relationships/image" Target="../media/image229.png"/><Relationship Id="rId63" Type="http://schemas.openxmlformats.org/officeDocument/2006/relationships/image" Target="../media/image237.png"/><Relationship Id="rId68" Type="http://schemas.openxmlformats.org/officeDocument/2006/relationships/customXml" Target="../ink/ink237.xml"/><Relationship Id="rId16" Type="http://schemas.openxmlformats.org/officeDocument/2006/relationships/customXml" Target="../ink/ink211.xml"/><Relationship Id="rId11" Type="http://schemas.openxmlformats.org/officeDocument/2006/relationships/image" Target="../media/image211.png"/><Relationship Id="rId24" Type="http://schemas.openxmlformats.org/officeDocument/2006/relationships/customXml" Target="../ink/ink215.xml"/><Relationship Id="rId32" Type="http://schemas.openxmlformats.org/officeDocument/2006/relationships/customXml" Target="../ink/ink219.xml"/><Relationship Id="rId37" Type="http://schemas.openxmlformats.org/officeDocument/2006/relationships/image" Target="../media/image224.png"/><Relationship Id="rId40" Type="http://schemas.openxmlformats.org/officeDocument/2006/relationships/customXml" Target="../ink/ink223.xml"/><Relationship Id="rId45" Type="http://schemas.openxmlformats.org/officeDocument/2006/relationships/image" Target="../media/image228.png"/><Relationship Id="rId53" Type="http://schemas.openxmlformats.org/officeDocument/2006/relationships/image" Target="../media/image232.png"/><Relationship Id="rId58" Type="http://schemas.openxmlformats.org/officeDocument/2006/relationships/customXml" Target="../ink/ink232.xml"/><Relationship Id="rId66" Type="http://schemas.openxmlformats.org/officeDocument/2006/relationships/customXml" Target="../ink/ink236.xml"/><Relationship Id="rId74" Type="http://schemas.openxmlformats.org/officeDocument/2006/relationships/customXml" Target="../ink/ink240.xml"/><Relationship Id="rId79" Type="http://schemas.openxmlformats.org/officeDocument/2006/relationships/image" Target="../media/image245.png"/><Relationship Id="rId5" Type="http://schemas.openxmlformats.org/officeDocument/2006/relationships/image" Target="../media/image208.png"/><Relationship Id="rId61" Type="http://schemas.openxmlformats.org/officeDocument/2006/relationships/image" Target="../media/image236.png"/><Relationship Id="rId19" Type="http://schemas.openxmlformats.org/officeDocument/2006/relationships/image" Target="../media/image215.png"/><Relationship Id="rId14" Type="http://schemas.openxmlformats.org/officeDocument/2006/relationships/customXml" Target="../ink/ink210.xml"/><Relationship Id="rId22" Type="http://schemas.openxmlformats.org/officeDocument/2006/relationships/customXml" Target="../ink/ink214.xml"/><Relationship Id="rId27" Type="http://schemas.openxmlformats.org/officeDocument/2006/relationships/image" Target="../media/image219.png"/><Relationship Id="rId30" Type="http://schemas.openxmlformats.org/officeDocument/2006/relationships/customXml" Target="../ink/ink218.xml"/><Relationship Id="rId35" Type="http://schemas.openxmlformats.org/officeDocument/2006/relationships/image" Target="../media/image223.png"/><Relationship Id="rId43" Type="http://schemas.openxmlformats.org/officeDocument/2006/relationships/image" Target="../media/image227.png"/><Relationship Id="rId48" Type="http://schemas.openxmlformats.org/officeDocument/2006/relationships/customXml" Target="../ink/ink227.xml"/><Relationship Id="rId56" Type="http://schemas.openxmlformats.org/officeDocument/2006/relationships/customXml" Target="../ink/ink231.xml"/><Relationship Id="rId64" Type="http://schemas.openxmlformats.org/officeDocument/2006/relationships/customXml" Target="../ink/ink235.xml"/><Relationship Id="rId69" Type="http://schemas.openxmlformats.org/officeDocument/2006/relationships/image" Target="../media/image240.png"/><Relationship Id="rId77" Type="http://schemas.openxmlformats.org/officeDocument/2006/relationships/image" Target="../media/image244.png"/><Relationship Id="rId8" Type="http://schemas.openxmlformats.org/officeDocument/2006/relationships/customXml" Target="../ink/ink207.xml"/><Relationship Id="rId51" Type="http://schemas.openxmlformats.org/officeDocument/2006/relationships/image" Target="../media/image231.png"/><Relationship Id="rId72" Type="http://schemas.openxmlformats.org/officeDocument/2006/relationships/customXml" Target="../ink/ink239.xml"/><Relationship Id="rId3" Type="http://schemas.openxmlformats.org/officeDocument/2006/relationships/image" Target="../media/image1.jpg"/><Relationship Id="rId12" Type="http://schemas.openxmlformats.org/officeDocument/2006/relationships/customXml" Target="../ink/ink209.xml"/><Relationship Id="rId17" Type="http://schemas.openxmlformats.org/officeDocument/2006/relationships/image" Target="../media/image214.png"/><Relationship Id="rId25" Type="http://schemas.openxmlformats.org/officeDocument/2006/relationships/image" Target="../media/image218.png"/><Relationship Id="rId33" Type="http://schemas.openxmlformats.org/officeDocument/2006/relationships/image" Target="../media/image222.png"/><Relationship Id="rId38" Type="http://schemas.openxmlformats.org/officeDocument/2006/relationships/customXml" Target="../ink/ink222.xml"/><Relationship Id="rId46" Type="http://schemas.openxmlformats.org/officeDocument/2006/relationships/customXml" Target="../ink/ink226.xml"/><Relationship Id="rId59" Type="http://schemas.openxmlformats.org/officeDocument/2006/relationships/image" Target="../media/image235.png"/><Relationship Id="rId67" Type="http://schemas.openxmlformats.org/officeDocument/2006/relationships/image" Target="../media/image239.png"/><Relationship Id="rId20" Type="http://schemas.openxmlformats.org/officeDocument/2006/relationships/customXml" Target="../ink/ink213.xml"/><Relationship Id="rId41" Type="http://schemas.openxmlformats.org/officeDocument/2006/relationships/image" Target="../media/image226.png"/><Relationship Id="rId54" Type="http://schemas.openxmlformats.org/officeDocument/2006/relationships/customXml" Target="../ink/ink230.xml"/><Relationship Id="rId62" Type="http://schemas.openxmlformats.org/officeDocument/2006/relationships/customXml" Target="../ink/ink234.xml"/><Relationship Id="rId70" Type="http://schemas.openxmlformats.org/officeDocument/2006/relationships/customXml" Target="../ink/ink238.xml"/><Relationship Id="rId75" Type="http://schemas.openxmlformats.org/officeDocument/2006/relationships/image" Target="../media/image243.png"/><Relationship Id="rId1" Type="http://schemas.openxmlformats.org/officeDocument/2006/relationships/slideLayout" Target="../slideLayouts/slideLayout1.xml"/><Relationship Id="rId6" Type="http://schemas.openxmlformats.org/officeDocument/2006/relationships/customXml" Target="../ink/ink206.xml"/><Relationship Id="rId15" Type="http://schemas.openxmlformats.org/officeDocument/2006/relationships/image" Target="../media/image213.png"/><Relationship Id="rId23" Type="http://schemas.openxmlformats.org/officeDocument/2006/relationships/image" Target="../media/image217.png"/><Relationship Id="rId28" Type="http://schemas.openxmlformats.org/officeDocument/2006/relationships/customXml" Target="../ink/ink217.xml"/><Relationship Id="rId36" Type="http://schemas.openxmlformats.org/officeDocument/2006/relationships/customXml" Target="../ink/ink221.xml"/><Relationship Id="rId49" Type="http://schemas.openxmlformats.org/officeDocument/2006/relationships/image" Target="../media/image230.png"/><Relationship Id="rId57" Type="http://schemas.openxmlformats.org/officeDocument/2006/relationships/image" Target="../media/image234.png"/><Relationship Id="rId10" Type="http://schemas.openxmlformats.org/officeDocument/2006/relationships/customXml" Target="../ink/ink208.xml"/><Relationship Id="rId31" Type="http://schemas.openxmlformats.org/officeDocument/2006/relationships/image" Target="../media/image221.png"/><Relationship Id="rId44" Type="http://schemas.openxmlformats.org/officeDocument/2006/relationships/customXml" Target="../ink/ink225.xml"/><Relationship Id="rId52" Type="http://schemas.openxmlformats.org/officeDocument/2006/relationships/customXml" Target="../ink/ink229.xml"/><Relationship Id="rId60" Type="http://schemas.openxmlformats.org/officeDocument/2006/relationships/customXml" Target="../ink/ink233.xml"/><Relationship Id="rId65" Type="http://schemas.openxmlformats.org/officeDocument/2006/relationships/image" Target="../media/image238.png"/><Relationship Id="rId73" Type="http://schemas.openxmlformats.org/officeDocument/2006/relationships/image" Target="../media/image242.png"/><Relationship Id="rId78" Type="http://schemas.openxmlformats.org/officeDocument/2006/relationships/customXml" Target="../ink/ink242.xml"/><Relationship Id="rId4" Type="http://schemas.openxmlformats.org/officeDocument/2006/relationships/customXml" Target="../ink/ink205.xml"/><Relationship Id="rId9" Type="http://schemas.openxmlformats.org/officeDocument/2006/relationships/image" Target="../media/image210.png"/><Relationship Id="rId13" Type="http://schemas.openxmlformats.org/officeDocument/2006/relationships/image" Target="../media/image212.png"/><Relationship Id="rId18" Type="http://schemas.openxmlformats.org/officeDocument/2006/relationships/customXml" Target="../ink/ink212.xml"/><Relationship Id="rId39" Type="http://schemas.openxmlformats.org/officeDocument/2006/relationships/image" Target="../media/image225.png"/><Relationship Id="rId34" Type="http://schemas.openxmlformats.org/officeDocument/2006/relationships/customXml" Target="../ink/ink220.xml"/><Relationship Id="rId50" Type="http://schemas.openxmlformats.org/officeDocument/2006/relationships/customXml" Target="../ink/ink228.xml"/><Relationship Id="rId55" Type="http://schemas.openxmlformats.org/officeDocument/2006/relationships/image" Target="../media/image233.png"/><Relationship Id="rId76" Type="http://schemas.openxmlformats.org/officeDocument/2006/relationships/customXml" Target="../ink/ink241.xml"/><Relationship Id="rId7" Type="http://schemas.openxmlformats.org/officeDocument/2006/relationships/image" Target="../media/image209.png"/><Relationship Id="rId71" Type="http://schemas.openxmlformats.org/officeDocument/2006/relationships/image" Target="../media/image241.png"/><Relationship Id="rId2" Type="http://schemas.openxmlformats.org/officeDocument/2006/relationships/notesSlide" Target="../notesSlides/notesSlide9.xml"/><Relationship Id="rId29" Type="http://schemas.openxmlformats.org/officeDocument/2006/relationships/image" Target="../media/image2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a:ln w="15875">
                  <a:solidFill>
                    <a:schemeClr val="tx1"/>
                  </a:solidFill>
                  <a:prstDash val="solid"/>
                </a:ln>
                <a:solidFill>
                  <a:srgbClr val="FFFF00"/>
                </a:solidFill>
                <a:latin typeface="Arial Black" panose="020B0A04020102020204" pitchFamily="34" charset="0"/>
                <a:cs typeface="+mj-cs"/>
              </a:rPr>
              <a:t>Isaiah 24:1-8</a:t>
            </a:r>
          </a:p>
          <a:p>
            <a:pPr algn="ctr"/>
            <a:r>
              <a:rPr lang="he-IL" sz="9600" b="1">
                <a:ln w="15875">
                  <a:solidFill>
                    <a:schemeClr val="tx1"/>
                  </a:solidFill>
                  <a:prstDash val="solid"/>
                </a:ln>
                <a:solidFill>
                  <a:srgbClr val="FFFF00"/>
                </a:solidFill>
                <a:cs typeface="+mj-cs"/>
              </a:rPr>
              <a:t>ישעיהו כד:א-ח</a:t>
            </a:r>
            <a:endParaRPr lang="en-US" sz="9600" b="1">
              <a:ln w="15875">
                <a:solidFill>
                  <a:schemeClr val="tx1"/>
                </a:solidFill>
                <a:prstDash val="solid"/>
              </a:ln>
              <a:solidFill>
                <a:srgbClr val="FFFF00"/>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449911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795D9E6A-6C5E-591E-DF0A-F8C2E4A9E314}"/>
              </a:ext>
            </a:extLst>
          </p:cNvPr>
          <p:cNvPicPr>
            <a:picLocks noChangeAspect="1"/>
          </p:cNvPicPr>
          <p:nvPr/>
        </p:nvPicPr>
        <p:blipFill>
          <a:blip r:embed="rId4"/>
          <a:stretch>
            <a:fillRect/>
          </a:stretch>
        </p:blipFill>
        <p:spPr>
          <a:xfrm>
            <a:off x="322972" y="291401"/>
            <a:ext cx="10020010" cy="3797839"/>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3F56C550-A7CF-5255-759E-E986F82CAF90}"/>
                  </a:ext>
                </a:extLst>
              </p14:cNvPr>
              <p14:cNvContentPartPr/>
              <p14:nvPr/>
            </p14:nvContentPartPr>
            <p14:xfrm>
              <a:off x="6154200" y="211449"/>
              <a:ext cx="948960" cy="540720"/>
            </p14:xfrm>
          </p:contentPart>
        </mc:Choice>
        <mc:Fallback xmlns="">
          <p:pic>
            <p:nvPicPr>
              <p:cNvPr id="2" name="Ink 1">
                <a:extLst>
                  <a:ext uri="{FF2B5EF4-FFF2-40B4-BE49-F238E27FC236}">
                    <a16:creationId xmlns:a16="http://schemas.microsoft.com/office/drawing/2014/main" id="{3F56C550-A7CF-5255-759E-E986F82CAF90}"/>
                  </a:ext>
                </a:extLst>
              </p:cNvPr>
              <p:cNvPicPr/>
              <p:nvPr/>
            </p:nvPicPr>
            <p:blipFill>
              <a:blip r:embed="rId6"/>
              <a:stretch>
                <a:fillRect/>
              </a:stretch>
            </p:blipFill>
            <p:spPr>
              <a:xfrm>
                <a:off x="6136200" y="193809"/>
                <a:ext cx="984600" cy="576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D08B6F2D-EADF-1D24-93A7-7EDCE1A242BC}"/>
                  </a:ext>
                </a:extLst>
              </p14:cNvPr>
              <p14:cNvContentPartPr/>
              <p14:nvPr/>
            </p14:nvContentPartPr>
            <p14:xfrm>
              <a:off x="6715440" y="1613649"/>
              <a:ext cx="1513440" cy="936720"/>
            </p14:xfrm>
          </p:contentPart>
        </mc:Choice>
        <mc:Fallback xmlns="">
          <p:pic>
            <p:nvPicPr>
              <p:cNvPr id="3" name="Ink 2">
                <a:extLst>
                  <a:ext uri="{FF2B5EF4-FFF2-40B4-BE49-F238E27FC236}">
                    <a16:creationId xmlns:a16="http://schemas.microsoft.com/office/drawing/2014/main" id="{D08B6F2D-EADF-1D24-93A7-7EDCE1A242BC}"/>
                  </a:ext>
                </a:extLst>
              </p:cNvPr>
              <p:cNvPicPr/>
              <p:nvPr/>
            </p:nvPicPr>
            <p:blipFill>
              <a:blip r:embed="rId8"/>
              <a:stretch>
                <a:fillRect/>
              </a:stretch>
            </p:blipFill>
            <p:spPr>
              <a:xfrm>
                <a:off x="6697440" y="1596009"/>
                <a:ext cx="1549080" cy="972360"/>
              </a:xfrm>
              <a:prstGeom prst="rect">
                <a:avLst/>
              </a:prstGeom>
            </p:spPr>
          </p:pic>
        </mc:Fallback>
      </mc:AlternateContent>
    </p:spTree>
    <p:extLst>
      <p:ext uri="{BB962C8B-B14F-4D97-AF65-F5344CB8AC3E}">
        <p14:creationId xmlns:p14="http://schemas.microsoft.com/office/powerpoint/2010/main" val="209350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7262191" cy="68580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8837760" y="501637"/>
            <a:ext cx="3275994"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9218153" y="0"/>
            <a:ext cx="2895601"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pic>
        <p:nvPicPr>
          <p:cNvPr id="3" name="Picture 2">
            <a:extLst>
              <a:ext uri="{FF2B5EF4-FFF2-40B4-BE49-F238E27FC236}">
                <a16:creationId xmlns:a16="http://schemas.microsoft.com/office/drawing/2014/main" id="{692A7E8A-EFAC-8D88-9E81-E423BCA29C80}"/>
              </a:ext>
            </a:extLst>
          </p:cNvPr>
          <p:cNvPicPr>
            <a:picLocks noChangeAspect="1"/>
          </p:cNvPicPr>
          <p:nvPr/>
        </p:nvPicPr>
        <p:blipFill>
          <a:blip r:embed="rId4"/>
          <a:stretch>
            <a:fillRect/>
          </a:stretch>
        </p:blipFill>
        <p:spPr>
          <a:xfrm>
            <a:off x="128746" y="91830"/>
            <a:ext cx="6882712" cy="6593892"/>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AD7FCFC9-5C55-A765-0B4B-00F1EAA2D625}"/>
                  </a:ext>
                </a:extLst>
              </p14:cNvPr>
              <p14:cNvContentPartPr/>
              <p14:nvPr/>
            </p14:nvContentPartPr>
            <p14:xfrm>
              <a:off x="1445400" y="74386"/>
              <a:ext cx="529560" cy="293760"/>
            </p14:xfrm>
          </p:contentPart>
        </mc:Choice>
        <mc:Fallback xmlns="">
          <p:pic>
            <p:nvPicPr>
              <p:cNvPr id="2" name="Ink 1">
                <a:extLst>
                  <a:ext uri="{FF2B5EF4-FFF2-40B4-BE49-F238E27FC236}">
                    <a16:creationId xmlns:a16="http://schemas.microsoft.com/office/drawing/2014/main" id="{AD7FCFC9-5C55-A765-0B4B-00F1EAA2D625}"/>
                  </a:ext>
                </a:extLst>
              </p:cNvPr>
              <p:cNvPicPr/>
              <p:nvPr/>
            </p:nvPicPr>
            <p:blipFill>
              <a:blip r:embed="rId6"/>
              <a:stretch>
                <a:fillRect/>
              </a:stretch>
            </p:blipFill>
            <p:spPr>
              <a:xfrm>
                <a:off x="1427760" y="56746"/>
                <a:ext cx="56520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01A6EDBE-5804-7139-1A1D-8FC4601BA9B3}"/>
                  </a:ext>
                </a:extLst>
              </p14:cNvPr>
              <p14:cNvContentPartPr/>
              <p14:nvPr/>
            </p14:nvContentPartPr>
            <p14:xfrm>
              <a:off x="58680" y="1803106"/>
              <a:ext cx="1418760" cy="1626480"/>
            </p14:xfrm>
          </p:contentPart>
        </mc:Choice>
        <mc:Fallback xmlns="">
          <p:pic>
            <p:nvPicPr>
              <p:cNvPr id="4" name="Ink 3">
                <a:extLst>
                  <a:ext uri="{FF2B5EF4-FFF2-40B4-BE49-F238E27FC236}">
                    <a16:creationId xmlns:a16="http://schemas.microsoft.com/office/drawing/2014/main" id="{01A6EDBE-5804-7139-1A1D-8FC4601BA9B3}"/>
                  </a:ext>
                </a:extLst>
              </p:cNvPr>
              <p:cNvPicPr/>
              <p:nvPr/>
            </p:nvPicPr>
            <p:blipFill>
              <a:blip r:embed="rId8"/>
              <a:stretch>
                <a:fillRect/>
              </a:stretch>
            </p:blipFill>
            <p:spPr>
              <a:xfrm>
                <a:off x="40680" y="1785106"/>
                <a:ext cx="1454400" cy="1662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AAB05CF0-DC57-B783-12E8-20346853D738}"/>
                  </a:ext>
                </a:extLst>
              </p14:cNvPr>
              <p14:cNvContentPartPr/>
              <p14:nvPr/>
            </p14:nvContentPartPr>
            <p14:xfrm>
              <a:off x="743400" y="2178946"/>
              <a:ext cx="598680" cy="32760"/>
            </p14:xfrm>
          </p:contentPart>
        </mc:Choice>
        <mc:Fallback xmlns="">
          <p:pic>
            <p:nvPicPr>
              <p:cNvPr id="5" name="Ink 4">
                <a:extLst>
                  <a:ext uri="{FF2B5EF4-FFF2-40B4-BE49-F238E27FC236}">
                    <a16:creationId xmlns:a16="http://schemas.microsoft.com/office/drawing/2014/main" id="{AAB05CF0-DC57-B783-12E8-20346853D738}"/>
                  </a:ext>
                </a:extLst>
              </p:cNvPr>
              <p:cNvPicPr/>
              <p:nvPr/>
            </p:nvPicPr>
            <p:blipFill>
              <a:blip r:embed="rId10"/>
              <a:stretch>
                <a:fillRect/>
              </a:stretch>
            </p:blipFill>
            <p:spPr>
              <a:xfrm>
                <a:off x="725760" y="2160946"/>
                <a:ext cx="634320" cy="68400"/>
              </a:xfrm>
              <a:prstGeom prst="rect">
                <a:avLst/>
              </a:prstGeom>
            </p:spPr>
          </p:pic>
        </mc:Fallback>
      </mc:AlternateContent>
      <p:grpSp>
        <p:nvGrpSpPr>
          <p:cNvPr id="11" name="Group 10">
            <a:extLst>
              <a:ext uri="{FF2B5EF4-FFF2-40B4-BE49-F238E27FC236}">
                <a16:creationId xmlns:a16="http://schemas.microsoft.com/office/drawing/2014/main" id="{7CF994BD-A7EE-71A7-5A82-9BAEACAE1DA3}"/>
              </a:ext>
            </a:extLst>
          </p:cNvPr>
          <p:cNvGrpSpPr/>
          <p:nvPr/>
        </p:nvGrpSpPr>
        <p:grpSpPr>
          <a:xfrm>
            <a:off x="258480" y="2585746"/>
            <a:ext cx="1138320" cy="226800"/>
            <a:chOff x="258480" y="2585746"/>
            <a:chExt cx="1138320" cy="226800"/>
          </a:xfrm>
        </p:grpSpPr>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11EB1FDA-406C-20F6-CD45-FB48FFA9E9EF}"/>
                    </a:ext>
                  </a:extLst>
                </p14:cNvPr>
                <p14:cNvContentPartPr/>
                <p14:nvPr/>
              </p14:nvContentPartPr>
              <p14:xfrm>
                <a:off x="559080" y="2585746"/>
                <a:ext cx="330480" cy="44640"/>
              </p14:xfrm>
            </p:contentPart>
          </mc:Choice>
          <mc:Fallback xmlns="">
            <p:pic>
              <p:nvPicPr>
                <p:cNvPr id="7" name="Ink 6">
                  <a:extLst>
                    <a:ext uri="{FF2B5EF4-FFF2-40B4-BE49-F238E27FC236}">
                      <a16:creationId xmlns:a16="http://schemas.microsoft.com/office/drawing/2014/main" id="{11EB1FDA-406C-20F6-CD45-FB48FFA9E9EF}"/>
                    </a:ext>
                  </a:extLst>
                </p:cNvPr>
                <p:cNvPicPr/>
                <p:nvPr/>
              </p:nvPicPr>
              <p:blipFill>
                <a:blip r:embed="rId12"/>
                <a:stretch>
                  <a:fillRect/>
                </a:stretch>
              </p:blipFill>
              <p:spPr>
                <a:xfrm>
                  <a:off x="541440" y="2568106"/>
                  <a:ext cx="3661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E40C371E-2158-7E5E-F244-FBC1E12AD843}"/>
                    </a:ext>
                  </a:extLst>
                </p14:cNvPr>
                <p14:cNvContentPartPr/>
                <p14:nvPr/>
              </p14:nvContentPartPr>
              <p14:xfrm>
                <a:off x="258480" y="2757466"/>
                <a:ext cx="1138320" cy="55080"/>
              </p14:xfrm>
            </p:contentPart>
          </mc:Choice>
          <mc:Fallback xmlns="">
            <p:pic>
              <p:nvPicPr>
                <p:cNvPr id="9" name="Ink 8">
                  <a:extLst>
                    <a:ext uri="{FF2B5EF4-FFF2-40B4-BE49-F238E27FC236}">
                      <a16:creationId xmlns:a16="http://schemas.microsoft.com/office/drawing/2014/main" id="{E40C371E-2158-7E5E-F244-FBC1E12AD843}"/>
                    </a:ext>
                  </a:extLst>
                </p:cNvPr>
                <p:cNvPicPr/>
                <p:nvPr/>
              </p:nvPicPr>
              <p:blipFill>
                <a:blip r:embed="rId14"/>
                <a:stretch>
                  <a:fillRect/>
                </a:stretch>
              </p:blipFill>
              <p:spPr>
                <a:xfrm>
                  <a:off x="240840" y="2739826"/>
                  <a:ext cx="1173960" cy="90720"/>
                </a:xfrm>
                <a:prstGeom prst="rect">
                  <a:avLst/>
                </a:prstGeom>
              </p:spPr>
            </p:pic>
          </mc:Fallback>
        </mc:AlternateContent>
      </p:grpSp>
      <p:grpSp>
        <p:nvGrpSpPr>
          <p:cNvPr id="14" name="Group 13">
            <a:extLst>
              <a:ext uri="{FF2B5EF4-FFF2-40B4-BE49-F238E27FC236}">
                <a16:creationId xmlns:a16="http://schemas.microsoft.com/office/drawing/2014/main" id="{239DDF0E-6E88-5F43-DF2B-05A5CC1FF720}"/>
              </a:ext>
            </a:extLst>
          </p:cNvPr>
          <p:cNvGrpSpPr/>
          <p:nvPr/>
        </p:nvGrpSpPr>
        <p:grpSpPr>
          <a:xfrm>
            <a:off x="1799280" y="2740186"/>
            <a:ext cx="835560" cy="218160"/>
            <a:chOff x="1799280" y="2740186"/>
            <a:chExt cx="835560" cy="218160"/>
          </a:xfrm>
        </p:grpSpPr>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5CEEF03C-BA88-1C5C-B479-B88D085E18BD}"/>
                    </a:ext>
                  </a:extLst>
                </p14:cNvPr>
                <p14:cNvContentPartPr/>
                <p14:nvPr/>
              </p14:nvContentPartPr>
              <p14:xfrm>
                <a:off x="1800360" y="2740186"/>
                <a:ext cx="471960" cy="45720"/>
              </p14:xfrm>
            </p:contentPart>
          </mc:Choice>
          <mc:Fallback xmlns="">
            <p:pic>
              <p:nvPicPr>
                <p:cNvPr id="12" name="Ink 11">
                  <a:extLst>
                    <a:ext uri="{FF2B5EF4-FFF2-40B4-BE49-F238E27FC236}">
                      <a16:creationId xmlns:a16="http://schemas.microsoft.com/office/drawing/2014/main" id="{5CEEF03C-BA88-1C5C-B479-B88D085E18BD}"/>
                    </a:ext>
                  </a:extLst>
                </p:cNvPr>
                <p:cNvPicPr/>
                <p:nvPr/>
              </p:nvPicPr>
              <p:blipFill>
                <a:blip r:embed="rId16"/>
                <a:stretch>
                  <a:fillRect/>
                </a:stretch>
              </p:blipFill>
              <p:spPr>
                <a:xfrm>
                  <a:off x="1782720" y="2722546"/>
                  <a:ext cx="5076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F1F48B61-21E8-BAA9-DA1F-625FDA1F70FB}"/>
                    </a:ext>
                  </a:extLst>
                </p14:cNvPr>
                <p14:cNvContentPartPr/>
                <p14:nvPr/>
              </p14:nvContentPartPr>
              <p14:xfrm>
                <a:off x="1799280" y="2917306"/>
                <a:ext cx="835560" cy="41040"/>
              </p14:xfrm>
            </p:contentPart>
          </mc:Choice>
          <mc:Fallback xmlns="">
            <p:pic>
              <p:nvPicPr>
                <p:cNvPr id="13" name="Ink 12">
                  <a:extLst>
                    <a:ext uri="{FF2B5EF4-FFF2-40B4-BE49-F238E27FC236}">
                      <a16:creationId xmlns:a16="http://schemas.microsoft.com/office/drawing/2014/main" id="{F1F48B61-21E8-BAA9-DA1F-625FDA1F70FB}"/>
                    </a:ext>
                  </a:extLst>
                </p:cNvPr>
                <p:cNvPicPr/>
                <p:nvPr/>
              </p:nvPicPr>
              <p:blipFill>
                <a:blip r:embed="rId18"/>
                <a:stretch>
                  <a:fillRect/>
                </a:stretch>
              </p:blipFill>
              <p:spPr>
                <a:xfrm>
                  <a:off x="1781280" y="2899666"/>
                  <a:ext cx="871200" cy="76680"/>
                </a:xfrm>
                <a:prstGeom prst="rect">
                  <a:avLst/>
                </a:prstGeom>
              </p:spPr>
            </p:pic>
          </mc:Fallback>
        </mc:AlternateContent>
      </p:grpSp>
      <p:grpSp>
        <p:nvGrpSpPr>
          <p:cNvPr id="17" name="Group 16">
            <a:extLst>
              <a:ext uri="{FF2B5EF4-FFF2-40B4-BE49-F238E27FC236}">
                <a16:creationId xmlns:a16="http://schemas.microsoft.com/office/drawing/2014/main" id="{659B02DF-6798-5324-E54B-45347E0B4336}"/>
              </a:ext>
            </a:extLst>
          </p:cNvPr>
          <p:cNvGrpSpPr/>
          <p:nvPr/>
        </p:nvGrpSpPr>
        <p:grpSpPr>
          <a:xfrm>
            <a:off x="3360240" y="3334906"/>
            <a:ext cx="803520" cy="70560"/>
            <a:chOff x="3360240" y="3334906"/>
            <a:chExt cx="803520" cy="70560"/>
          </a:xfrm>
        </p:grpSpPr>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8E76D4F7-F9E9-90B2-A4B0-EA5779B6503D}"/>
                    </a:ext>
                  </a:extLst>
                </p14:cNvPr>
                <p14:cNvContentPartPr/>
                <p14:nvPr/>
              </p14:nvContentPartPr>
              <p14:xfrm>
                <a:off x="3360240" y="3334906"/>
                <a:ext cx="803520" cy="69480"/>
              </p14:xfrm>
            </p:contentPart>
          </mc:Choice>
          <mc:Fallback xmlns="">
            <p:pic>
              <p:nvPicPr>
                <p:cNvPr id="15" name="Ink 14">
                  <a:extLst>
                    <a:ext uri="{FF2B5EF4-FFF2-40B4-BE49-F238E27FC236}">
                      <a16:creationId xmlns:a16="http://schemas.microsoft.com/office/drawing/2014/main" id="{8E76D4F7-F9E9-90B2-A4B0-EA5779B6503D}"/>
                    </a:ext>
                  </a:extLst>
                </p:cNvPr>
                <p:cNvPicPr/>
                <p:nvPr/>
              </p:nvPicPr>
              <p:blipFill>
                <a:blip r:embed="rId20"/>
                <a:stretch>
                  <a:fillRect/>
                </a:stretch>
              </p:blipFill>
              <p:spPr>
                <a:xfrm>
                  <a:off x="3342600" y="3317266"/>
                  <a:ext cx="8391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a:extLst>
                    <a:ext uri="{FF2B5EF4-FFF2-40B4-BE49-F238E27FC236}">
                      <a16:creationId xmlns:a16="http://schemas.microsoft.com/office/drawing/2014/main" id="{89914F02-54F3-00FE-2186-41368DECD4BB}"/>
                    </a:ext>
                  </a:extLst>
                </p14:cNvPr>
                <p14:cNvContentPartPr/>
                <p14:nvPr/>
              </p14:nvContentPartPr>
              <p14:xfrm>
                <a:off x="4085280" y="3378826"/>
                <a:ext cx="7560" cy="26640"/>
              </p14:xfrm>
            </p:contentPart>
          </mc:Choice>
          <mc:Fallback xmlns="">
            <p:pic>
              <p:nvPicPr>
                <p:cNvPr id="16" name="Ink 15">
                  <a:extLst>
                    <a:ext uri="{FF2B5EF4-FFF2-40B4-BE49-F238E27FC236}">
                      <a16:creationId xmlns:a16="http://schemas.microsoft.com/office/drawing/2014/main" id="{89914F02-54F3-00FE-2186-41368DECD4BB}"/>
                    </a:ext>
                  </a:extLst>
                </p:cNvPr>
                <p:cNvPicPr/>
                <p:nvPr/>
              </p:nvPicPr>
              <p:blipFill>
                <a:blip r:embed="rId22"/>
                <a:stretch>
                  <a:fillRect/>
                </a:stretch>
              </p:blipFill>
              <p:spPr>
                <a:xfrm>
                  <a:off x="4067280" y="3360826"/>
                  <a:ext cx="43200" cy="62280"/>
                </a:xfrm>
                <a:prstGeom prst="rect">
                  <a:avLst/>
                </a:prstGeom>
              </p:spPr>
            </p:pic>
          </mc:Fallback>
        </mc:AlternateContent>
      </p:grpSp>
    </p:spTree>
    <p:extLst>
      <p:ext uri="{BB962C8B-B14F-4D97-AF65-F5344CB8AC3E}">
        <p14:creationId xmlns:p14="http://schemas.microsoft.com/office/powerpoint/2010/main" val="2743127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336696" cy="4578626"/>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184090" y="6266333"/>
            <a:ext cx="3275994"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184090" y="5744818"/>
            <a:ext cx="2895601"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pic>
        <p:nvPicPr>
          <p:cNvPr id="4" name="Picture 3">
            <a:extLst>
              <a:ext uri="{FF2B5EF4-FFF2-40B4-BE49-F238E27FC236}">
                <a16:creationId xmlns:a16="http://schemas.microsoft.com/office/drawing/2014/main" id="{E5154C4B-7CC3-0D29-7981-F8EAF51FC3F3}"/>
              </a:ext>
            </a:extLst>
          </p:cNvPr>
          <p:cNvPicPr>
            <a:picLocks noChangeAspect="1"/>
          </p:cNvPicPr>
          <p:nvPr/>
        </p:nvPicPr>
        <p:blipFill>
          <a:blip r:embed="rId4"/>
          <a:stretch>
            <a:fillRect/>
          </a:stretch>
        </p:blipFill>
        <p:spPr>
          <a:xfrm>
            <a:off x="273507" y="190800"/>
            <a:ext cx="9738509" cy="4164766"/>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933880D0-7688-DF6B-3D44-CDA730E9F5BC}"/>
                  </a:ext>
                </a:extLst>
              </p14:cNvPr>
              <p14:cNvContentPartPr/>
              <p14:nvPr/>
            </p14:nvContentPartPr>
            <p14:xfrm>
              <a:off x="2186280" y="181273"/>
              <a:ext cx="720360" cy="398520"/>
            </p14:xfrm>
          </p:contentPart>
        </mc:Choice>
        <mc:Fallback xmlns="">
          <p:pic>
            <p:nvPicPr>
              <p:cNvPr id="2" name="Ink 1">
                <a:extLst>
                  <a:ext uri="{FF2B5EF4-FFF2-40B4-BE49-F238E27FC236}">
                    <a16:creationId xmlns:a16="http://schemas.microsoft.com/office/drawing/2014/main" id="{933880D0-7688-DF6B-3D44-CDA730E9F5BC}"/>
                  </a:ext>
                </a:extLst>
              </p:cNvPr>
              <p:cNvPicPr/>
              <p:nvPr/>
            </p:nvPicPr>
            <p:blipFill>
              <a:blip r:embed="rId6"/>
              <a:stretch>
                <a:fillRect/>
              </a:stretch>
            </p:blipFill>
            <p:spPr>
              <a:xfrm>
                <a:off x="2168640" y="163273"/>
                <a:ext cx="75600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9DD92E2A-7AD5-DBD8-76A1-68ACF438208C}"/>
                  </a:ext>
                </a:extLst>
              </p14:cNvPr>
              <p14:cNvContentPartPr/>
              <p14:nvPr/>
            </p14:nvContentPartPr>
            <p14:xfrm>
              <a:off x="6084000" y="28633"/>
              <a:ext cx="672120" cy="779760"/>
            </p14:xfrm>
          </p:contentPart>
        </mc:Choice>
        <mc:Fallback xmlns="">
          <p:pic>
            <p:nvPicPr>
              <p:cNvPr id="3" name="Ink 2">
                <a:extLst>
                  <a:ext uri="{FF2B5EF4-FFF2-40B4-BE49-F238E27FC236}">
                    <a16:creationId xmlns:a16="http://schemas.microsoft.com/office/drawing/2014/main" id="{9DD92E2A-7AD5-DBD8-76A1-68ACF438208C}"/>
                  </a:ext>
                </a:extLst>
              </p:cNvPr>
              <p:cNvPicPr/>
              <p:nvPr/>
            </p:nvPicPr>
            <p:blipFill>
              <a:blip r:embed="rId8"/>
              <a:stretch>
                <a:fillRect/>
              </a:stretch>
            </p:blipFill>
            <p:spPr>
              <a:xfrm>
                <a:off x="6066360" y="10993"/>
                <a:ext cx="707760" cy="815400"/>
              </a:xfrm>
              <a:prstGeom prst="rect">
                <a:avLst/>
              </a:prstGeom>
            </p:spPr>
          </p:pic>
        </mc:Fallback>
      </mc:AlternateContent>
    </p:spTree>
    <p:extLst>
      <p:ext uri="{BB962C8B-B14F-4D97-AF65-F5344CB8AC3E}">
        <p14:creationId xmlns:p14="http://schemas.microsoft.com/office/powerpoint/2010/main" val="2727950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5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296939" cy="651344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184090" y="6266333"/>
            <a:ext cx="3275994"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184090" y="5744818"/>
            <a:ext cx="2895601"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sp>
        <p:nvSpPr>
          <p:cNvPr id="7" name="TextBox 6">
            <a:extLst>
              <a:ext uri="{FF2B5EF4-FFF2-40B4-BE49-F238E27FC236}">
                <a16:creationId xmlns:a16="http://schemas.microsoft.com/office/drawing/2014/main" id="{8F0E568D-5DB1-1C5F-B3B9-EE428E508B0A}"/>
              </a:ext>
            </a:extLst>
          </p:cNvPr>
          <p:cNvSpPr txBox="1"/>
          <p:nvPr/>
        </p:nvSpPr>
        <p:spPr>
          <a:xfrm>
            <a:off x="290107" y="130002"/>
            <a:ext cx="9615893" cy="5693866"/>
          </a:xfrm>
          <a:prstGeom prst="rect">
            <a:avLst/>
          </a:prstGeom>
          <a:noFill/>
        </p:spPr>
        <p:txBody>
          <a:bodyPr wrap="square">
            <a:spAutoFit/>
          </a:bodyPr>
          <a:lstStyle/>
          <a:p>
            <a:pPr rtl="0">
              <a:spcBef>
                <a:spcPts val="0"/>
              </a:spcBef>
              <a:spcAft>
                <a:spcPts val="0"/>
              </a:spcAft>
            </a:pPr>
            <a:r>
              <a:rPr lang="en-US" sz="2400" b="1" i="0" u="none" strike="noStrike" dirty="0">
                <a:solidFill>
                  <a:srgbClr val="FFC000"/>
                </a:solidFill>
                <a:effectLst/>
                <a:latin typeface="Arial" panose="020B0604020202020204" pitchFamily="34" charset="0"/>
              </a:rPr>
              <a:t>Targum Jonathan son of </a:t>
            </a:r>
            <a:r>
              <a:rPr lang="en-US" sz="2400" b="1" i="0" u="none" strike="noStrike" dirty="0" err="1">
                <a:solidFill>
                  <a:srgbClr val="FFC000"/>
                </a:solidFill>
                <a:effectLst/>
                <a:latin typeface="Arial" panose="020B0604020202020204" pitchFamily="34" charset="0"/>
              </a:rPr>
              <a:t>Uziel</a:t>
            </a:r>
            <a:r>
              <a:rPr lang="en-US" sz="2400" b="1" i="0" u="none" strike="noStrike" dirty="0">
                <a:solidFill>
                  <a:srgbClr val="FFC000"/>
                </a:solidFill>
                <a:effectLst/>
                <a:latin typeface="Arial" panose="020B0604020202020204" pitchFamily="34" charset="0"/>
              </a:rPr>
              <a:t> Isaiah 24:1-8</a:t>
            </a:r>
            <a:endParaRPr lang="en-US" sz="2400" b="0" dirty="0">
              <a:solidFill>
                <a:srgbClr val="FFC000"/>
              </a:solidFill>
              <a:effectLst/>
            </a:endParaRPr>
          </a:p>
          <a:p>
            <a:pPr rtl="0">
              <a:spcBef>
                <a:spcPts val="0"/>
              </a:spcBef>
              <a:spcAft>
                <a:spcPts val="0"/>
              </a:spcAft>
            </a:pPr>
            <a:r>
              <a:rPr lang="en-US" sz="2000" b="0" i="0" u="none" strike="noStrike" dirty="0">
                <a:solidFill>
                  <a:srgbClr val="00B0F0"/>
                </a:solidFill>
                <a:effectLst/>
                <a:latin typeface="Arial" panose="020B0604020202020204" pitchFamily="34" charset="0"/>
              </a:rPr>
              <a:t>24:1 Behold, the Lord shall spoil the land and deliver it over to the enemy; and confusion shall cover the faces of the princes, because they have transgressed the law, and scattered its inhabitants. 24:2 And it shall be, as with the laity, so with the priest; as with the servant, so with his master; as with the handmaid, so with her mistress; as with the buyer, so with the seller; as with the borrower, so with the lender: as with the giver of usury, so with the usurer. </a:t>
            </a:r>
            <a:r>
              <a:rPr lang="en-US" sz="2000" b="0" i="0" u="none" strike="noStrike" dirty="0">
                <a:solidFill>
                  <a:srgbClr val="FFC000"/>
                </a:solidFill>
                <a:effectLst/>
                <a:latin typeface="Arial" panose="020B0604020202020204" pitchFamily="34" charset="0"/>
              </a:rPr>
              <a:t>24:3 The land shall be utterly destroyed, it shall be utterly trampled under foot; for the Lord hath spoken this word. 24:4 The land </a:t>
            </a:r>
            <a:r>
              <a:rPr lang="en-US" sz="2000" b="0" i="0" u="none" strike="noStrike" dirty="0" err="1">
                <a:solidFill>
                  <a:srgbClr val="FFC000"/>
                </a:solidFill>
                <a:effectLst/>
                <a:latin typeface="Arial" panose="020B0604020202020204" pitchFamily="34" charset="0"/>
              </a:rPr>
              <a:t>mourneth</a:t>
            </a:r>
            <a:r>
              <a:rPr lang="en-US" sz="2000" b="0" i="0" u="none" strike="noStrike" dirty="0">
                <a:solidFill>
                  <a:srgbClr val="FFC000"/>
                </a:solidFill>
                <a:effectLst/>
                <a:latin typeface="Arial" panose="020B0604020202020204" pitchFamily="34" charset="0"/>
              </a:rPr>
              <a:t>, it is laid desolate; the world is laid waste, it is laid desolate: the strength of the people of the land hath come to an end. </a:t>
            </a:r>
            <a:r>
              <a:rPr lang="en-US" sz="2000" b="0" i="0" u="none" strike="noStrike" dirty="0">
                <a:solidFill>
                  <a:srgbClr val="92D050"/>
                </a:solidFill>
                <a:effectLst/>
                <a:latin typeface="Arial" panose="020B0604020202020204" pitchFamily="34" charset="0"/>
              </a:rPr>
              <a:t>24:5 The land hath become guilty beneath her inhabitants, because they have transgressed the law, and they have made the festivals to cease, they have changed the everlasting covenant. </a:t>
            </a:r>
            <a:r>
              <a:rPr lang="en-US" sz="2000" b="0" i="0" u="none" strike="noStrike" dirty="0">
                <a:solidFill>
                  <a:srgbClr val="00B0F0"/>
                </a:solidFill>
                <a:effectLst/>
                <a:latin typeface="Arial" panose="020B0604020202020204" pitchFamily="34" charset="0"/>
              </a:rPr>
              <a:t>24:6 Because of perjury the land hath become a desert, and all the inhabitants in it are laid desolate: therefore are the inhabitants of the land destroyed, and the men that are left are but few. 24:7 All that drink wine mourn, because the vines are broken down, all the merry-hearted sigh. 24:8 The mirth of tabrets </a:t>
            </a:r>
            <a:r>
              <a:rPr lang="en-US" sz="2000" b="0" i="0" u="none" strike="noStrike" dirty="0" err="1">
                <a:solidFill>
                  <a:srgbClr val="00B0F0"/>
                </a:solidFill>
                <a:effectLst/>
                <a:latin typeface="Arial" panose="020B0604020202020204" pitchFamily="34" charset="0"/>
              </a:rPr>
              <a:t>ceaseth</a:t>
            </a:r>
            <a:r>
              <a:rPr lang="en-US" sz="2000" b="0" i="0" u="none" strike="noStrike" dirty="0">
                <a:solidFill>
                  <a:srgbClr val="00B0F0"/>
                </a:solidFill>
                <a:effectLst/>
                <a:latin typeface="Arial" panose="020B0604020202020204" pitchFamily="34" charset="0"/>
              </a:rPr>
              <a:t>; the tumultuous assembly of the mighty is restrained, the joy of the harp </a:t>
            </a:r>
            <a:r>
              <a:rPr lang="en-US" sz="2000" b="0" i="0" u="none" strike="noStrike" dirty="0" err="1">
                <a:solidFill>
                  <a:srgbClr val="00B0F0"/>
                </a:solidFill>
                <a:effectLst/>
                <a:latin typeface="Arial" panose="020B0604020202020204" pitchFamily="34" charset="0"/>
              </a:rPr>
              <a:t>ceaseth</a:t>
            </a:r>
            <a:r>
              <a:rPr lang="en-US" sz="2000" b="0" i="0" u="none" strike="noStrike" dirty="0">
                <a:solidFill>
                  <a:srgbClr val="00B0F0"/>
                </a:solidFill>
                <a:effectLst/>
                <a:latin typeface="Arial" panose="020B0604020202020204" pitchFamily="34" charset="0"/>
              </a:rPr>
              <a:t>. (</a:t>
            </a:r>
            <a:r>
              <a:rPr lang="en-US" sz="2000" b="0" i="0" u="none" strike="noStrike" dirty="0" err="1">
                <a:solidFill>
                  <a:srgbClr val="00B0F0"/>
                </a:solidFill>
                <a:effectLst/>
                <a:latin typeface="Arial" panose="020B0604020202020204" pitchFamily="34" charset="0"/>
              </a:rPr>
              <a:t>TgJ</a:t>
            </a:r>
            <a:r>
              <a:rPr lang="en-US" sz="2000" b="0" i="0" u="none" strike="noStrike" dirty="0">
                <a:solidFill>
                  <a:srgbClr val="00B0F0"/>
                </a:solidFill>
                <a:effectLst/>
                <a:latin typeface="Arial" panose="020B0604020202020204" pitchFamily="34" charset="0"/>
              </a:rPr>
              <a:t>)</a:t>
            </a:r>
            <a:endParaRPr lang="en-US" sz="2000" b="0" dirty="0">
              <a:solidFill>
                <a:srgbClr val="00B0F0"/>
              </a:solidFill>
              <a:effectLst/>
            </a:endParaRPr>
          </a:p>
        </p:txBody>
      </p:sp>
      <p:grpSp>
        <p:nvGrpSpPr>
          <p:cNvPr id="9" name="Group 8">
            <a:extLst>
              <a:ext uri="{FF2B5EF4-FFF2-40B4-BE49-F238E27FC236}">
                <a16:creationId xmlns:a16="http://schemas.microsoft.com/office/drawing/2014/main" id="{76CD3300-701F-A83E-4DC7-FE173D051EA9}"/>
              </a:ext>
            </a:extLst>
          </p:cNvPr>
          <p:cNvGrpSpPr/>
          <p:nvPr/>
        </p:nvGrpSpPr>
        <p:grpSpPr>
          <a:xfrm>
            <a:off x="9278280" y="556033"/>
            <a:ext cx="677880" cy="4756320"/>
            <a:chOff x="9278280" y="556033"/>
            <a:chExt cx="677880" cy="475632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A1F8657-F0FE-9E08-0A6D-2DA8F2659F0B}"/>
                    </a:ext>
                  </a:extLst>
                </p14:cNvPr>
                <p14:cNvContentPartPr/>
                <p14:nvPr/>
              </p14:nvContentPartPr>
              <p14:xfrm>
                <a:off x="9479520" y="556033"/>
                <a:ext cx="476640" cy="1284840"/>
              </p14:xfrm>
            </p:contentPart>
          </mc:Choice>
          <mc:Fallback xmlns="">
            <p:pic>
              <p:nvPicPr>
                <p:cNvPr id="2" name="Ink 1">
                  <a:extLst>
                    <a:ext uri="{FF2B5EF4-FFF2-40B4-BE49-F238E27FC236}">
                      <a16:creationId xmlns:a16="http://schemas.microsoft.com/office/drawing/2014/main" id="{FA1F8657-F0FE-9E08-0A6D-2DA8F2659F0B}"/>
                    </a:ext>
                  </a:extLst>
                </p:cNvPr>
                <p:cNvPicPr/>
                <p:nvPr/>
              </p:nvPicPr>
              <p:blipFill>
                <a:blip r:embed="rId5"/>
                <a:stretch>
                  <a:fillRect/>
                </a:stretch>
              </p:blipFill>
              <p:spPr>
                <a:xfrm>
                  <a:off x="9461880" y="538033"/>
                  <a:ext cx="512280" cy="1320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23DED064-653F-DEA9-4769-123547D30228}"/>
                    </a:ext>
                  </a:extLst>
                </p14:cNvPr>
                <p14:cNvContentPartPr/>
                <p14:nvPr/>
              </p14:nvContentPartPr>
              <p14:xfrm>
                <a:off x="9598680" y="2079553"/>
                <a:ext cx="316440" cy="758880"/>
              </p14:xfrm>
            </p:contentPart>
          </mc:Choice>
          <mc:Fallback xmlns="">
            <p:pic>
              <p:nvPicPr>
                <p:cNvPr id="3" name="Ink 2">
                  <a:extLst>
                    <a:ext uri="{FF2B5EF4-FFF2-40B4-BE49-F238E27FC236}">
                      <a16:creationId xmlns:a16="http://schemas.microsoft.com/office/drawing/2014/main" id="{23DED064-653F-DEA9-4769-123547D30228}"/>
                    </a:ext>
                  </a:extLst>
                </p:cNvPr>
                <p:cNvPicPr/>
                <p:nvPr/>
              </p:nvPicPr>
              <p:blipFill>
                <a:blip r:embed="rId7"/>
                <a:stretch>
                  <a:fillRect/>
                </a:stretch>
              </p:blipFill>
              <p:spPr>
                <a:xfrm>
                  <a:off x="9581040" y="2061553"/>
                  <a:ext cx="352080" cy="794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7B31070A-B649-668A-6B5A-9667C02512B7}"/>
                    </a:ext>
                  </a:extLst>
                </p14:cNvPr>
                <p14:cNvContentPartPr/>
                <p14:nvPr/>
              </p14:nvContentPartPr>
              <p14:xfrm>
                <a:off x="9378000" y="3168553"/>
                <a:ext cx="204840" cy="695880"/>
              </p14:xfrm>
            </p:contentPart>
          </mc:Choice>
          <mc:Fallback xmlns="">
            <p:pic>
              <p:nvPicPr>
                <p:cNvPr id="4" name="Ink 3">
                  <a:extLst>
                    <a:ext uri="{FF2B5EF4-FFF2-40B4-BE49-F238E27FC236}">
                      <a16:creationId xmlns:a16="http://schemas.microsoft.com/office/drawing/2014/main" id="{7B31070A-B649-668A-6B5A-9667C02512B7}"/>
                    </a:ext>
                  </a:extLst>
                </p:cNvPr>
                <p:cNvPicPr/>
                <p:nvPr/>
              </p:nvPicPr>
              <p:blipFill>
                <a:blip r:embed="rId9"/>
                <a:stretch>
                  <a:fillRect/>
                </a:stretch>
              </p:blipFill>
              <p:spPr>
                <a:xfrm>
                  <a:off x="9360000" y="3150553"/>
                  <a:ext cx="240480" cy="731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23C5940A-294A-0894-CE4D-C0182F085A7D}"/>
                    </a:ext>
                  </a:extLst>
                </p14:cNvPr>
                <p14:cNvContentPartPr/>
                <p14:nvPr/>
              </p14:nvContentPartPr>
              <p14:xfrm>
                <a:off x="9278280" y="4135873"/>
                <a:ext cx="559440" cy="1176480"/>
              </p14:xfrm>
            </p:contentPart>
          </mc:Choice>
          <mc:Fallback xmlns="">
            <p:pic>
              <p:nvPicPr>
                <p:cNvPr id="5" name="Ink 4">
                  <a:extLst>
                    <a:ext uri="{FF2B5EF4-FFF2-40B4-BE49-F238E27FC236}">
                      <a16:creationId xmlns:a16="http://schemas.microsoft.com/office/drawing/2014/main" id="{23C5940A-294A-0894-CE4D-C0182F085A7D}"/>
                    </a:ext>
                  </a:extLst>
                </p:cNvPr>
                <p:cNvPicPr/>
                <p:nvPr/>
              </p:nvPicPr>
              <p:blipFill>
                <a:blip r:embed="rId11"/>
                <a:stretch>
                  <a:fillRect/>
                </a:stretch>
              </p:blipFill>
              <p:spPr>
                <a:xfrm>
                  <a:off x="9260640" y="4117873"/>
                  <a:ext cx="595080" cy="1212120"/>
                </a:xfrm>
                <a:prstGeom prst="rect">
                  <a:avLst/>
                </a:prstGeom>
              </p:spPr>
            </p:pic>
          </mc:Fallback>
        </mc:AlternateContent>
      </p:grpSp>
      <p:grpSp>
        <p:nvGrpSpPr>
          <p:cNvPr id="15" name="Group 14">
            <a:extLst>
              <a:ext uri="{FF2B5EF4-FFF2-40B4-BE49-F238E27FC236}">
                <a16:creationId xmlns:a16="http://schemas.microsoft.com/office/drawing/2014/main" id="{AF92237C-3FB2-4D1D-2441-93F6A0C1DE00}"/>
              </a:ext>
            </a:extLst>
          </p:cNvPr>
          <p:cNvGrpSpPr/>
          <p:nvPr/>
        </p:nvGrpSpPr>
        <p:grpSpPr>
          <a:xfrm>
            <a:off x="6766920" y="286033"/>
            <a:ext cx="372600" cy="293760"/>
            <a:chOff x="6766920" y="286033"/>
            <a:chExt cx="372600" cy="293760"/>
          </a:xfrm>
        </p:grpSpPr>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FCE8303E-2D7E-8C58-4F38-FD256DE8449B}"/>
                    </a:ext>
                  </a:extLst>
                </p14:cNvPr>
                <p14:cNvContentPartPr/>
                <p14:nvPr/>
              </p14:nvContentPartPr>
              <p14:xfrm>
                <a:off x="6912720" y="294673"/>
                <a:ext cx="132480" cy="118080"/>
              </p14:xfrm>
            </p:contentPart>
          </mc:Choice>
          <mc:Fallback xmlns="">
            <p:pic>
              <p:nvPicPr>
                <p:cNvPr id="11" name="Ink 10">
                  <a:extLst>
                    <a:ext uri="{FF2B5EF4-FFF2-40B4-BE49-F238E27FC236}">
                      <a16:creationId xmlns:a16="http://schemas.microsoft.com/office/drawing/2014/main" id="{FCE8303E-2D7E-8C58-4F38-FD256DE8449B}"/>
                    </a:ext>
                  </a:extLst>
                </p:cNvPr>
                <p:cNvPicPr/>
                <p:nvPr/>
              </p:nvPicPr>
              <p:blipFill>
                <a:blip r:embed="rId13"/>
                <a:stretch>
                  <a:fillRect/>
                </a:stretch>
              </p:blipFill>
              <p:spPr>
                <a:xfrm>
                  <a:off x="6895080" y="277033"/>
                  <a:ext cx="1681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7498500F-6F3A-C58C-9D91-B8756A38629A}"/>
                    </a:ext>
                  </a:extLst>
                </p14:cNvPr>
                <p14:cNvContentPartPr/>
                <p14:nvPr/>
              </p14:nvContentPartPr>
              <p14:xfrm>
                <a:off x="6826320" y="286033"/>
                <a:ext cx="184680" cy="209880"/>
              </p14:xfrm>
            </p:contentPart>
          </mc:Choice>
          <mc:Fallback xmlns="">
            <p:pic>
              <p:nvPicPr>
                <p:cNvPr id="12" name="Ink 11">
                  <a:extLst>
                    <a:ext uri="{FF2B5EF4-FFF2-40B4-BE49-F238E27FC236}">
                      <a16:creationId xmlns:a16="http://schemas.microsoft.com/office/drawing/2014/main" id="{7498500F-6F3A-C58C-9D91-B8756A38629A}"/>
                    </a:ext>
                  </a:extLst>
                </p:cNvPr>
                <p:cNvPicPr/>
                <p:nvPr/>
              </p:nvPicPr>
              <p:blipFill>
                <a:blip r:embed="rId15"/>
                <a:stretch>
                  <a:fillRect/>
                </a:stretch>
              </p:blipFill>
              <p:spPr>
                <a:xfrm>
                  <a:off x="6808320" y="268393"/>
                  <a:ext cx="2203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AE6208F5-1CEB-6487-BE65-447EB459E711}"/>
                    </a:ext>
                  </a:extLst>
                </p14:cNvPr>
                <p14:cNvContentPartPr/>
                <p14:nvPr/>
              </p14:nvContentPartPr>
              <p14:xfrm>
                <a:off x="6869880" y="303313"/>
                <a:ext cx="47520" cy="276480"/>
              </p14:xfrm>
            </p:contentPart>
          </mc:Choice>
          <mc:Fallback xmlns="">
            <p:pic>
              <p:nvPicPr>
                <p:cNvPr id="13" name="Ink 12">
                  <a:extLst>
                    <a:ext uri="{FF2B5EF4-FFF2-40B4-BE49-F238E27FC236}">
                      <a16:creationId xmlns:a16="http://schemas.microsoft.com/office/drawing/2014/main" id="{AE6208F5-1CEB-6487-BE65-447EB459E711}"/>
                    </a:ext>
                  </a:extLst>
                </p:cNvPr>
                <p:cNvPicPr/>
                <p:nvPr/>
              </p:nvPicPr>
              <p:blipFill>
                <a:blip r:embed="rId17"/>
                <a:stretch>
                  <a:fillRect/>
                </a:stretch>
              </p:blipFill>
              <p:spPr>
                <a:xfrm>
                  <a:off x="6852240" y="285673"/>
                  <a:ext cx="8316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62202177-FA25-0A26-BF99-CFDC3CA7EDFE}"/>
                    </a:ext>
                  </a:extLst>
                </p14:cNvPr>
                <p14:cNvContentPartPr/>
                <p14:nvPr/>
              </p14:nvContentPartPr>
              <p14:xfrm>
                <a:off x="6766920" y="382513"/>
                <a:ext cx="372600" cy="30960"/>
              </p14:xfrm>
            </p:contentPart>
          </mc:Choice>
          <mc:Fallback xmlns="">
            <p:pic>
              <p:nvPicPr>
                <p:cNvPr id="14" name="Ink 13">
                  <a:extLst>
                    <a:ext uri="{FF2B5EF4-FFF2-40B4-BE49-F238E27FC236}">
                      <a16:creationId xmlns:a16="http://schemas.microsoft.com/office/drawing/2014/main" id="{62202177-FA25-0A26-BF99-CFDC3CA7EDFE}"/>
                    </a:ext>
                  </a:extLst>
                </p:cNvPr>
                <p:cNvPicPr/>
                <p:nvPr/>
              </p:nvPicPr>
              <p:blipFill>
                <a:blip r:embed="rId19"/>
                <a:stretch>
                  <a:fillRect/>
                </a:stretch>
              </p:blipFill>
              <p:spPr>
                <a:xfrm>
                  <a:off x="6748920" y="364873"/>
                  <a:ext cx="408240" cy="66600"/>
                </a:xfrm>
                <a:prstGeom prst="rect">
                  <a:avLst/>
                </a:prstGeom>
              </p:spPr>
            </p:pic>
          </mc:Fallback>
        </mc:AlternateContent>
      </p:grpSp>
    </p:spTree>
    <p:extLst>
      <p:ext uri="{BB962C8B-B14F-4D97-AF65-F5344CB8AC3E}">
        <p14:creationId xmlns:p14="http://schemas.microsoft.com/office/powerpoint/2010/main" val="332488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296939" cy="651344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184090" y="6266333"/>
            <a:ext cx="3275994"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184090" y="5744818"/>
            <a:ext cx="2895601"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sp>
        <p:nvSpPr>
          <p:cNvPr id="7" name="TextBox 6">
            <a:extLst>
              <a:ext uri="{FF2B5EF4-FFF2-40B4-BE49-F238E27FC236}">
                <a16:creationId xmlns:a16="http://schemas.microsoft.com/office/drawing/2014/main" id="{8F0E568D-5DB1-1C5F-B3B9-EE428E508B0A}"/>
              </a:ext>
            </a:extLst>
          </p:cNvPr>
          <p:cNvSpPr txBox="1"/>
          <p:nvPr/>
        </p:nvSpPr>
        <p:spPr>
          <a:xfrm>
            <a:off x="290107" y="130002"/>
            <a:ext cx="9615893" cy="5386090"/>
          </a:xfrm>
          <a:prstGeom prst="rect">
            <a:avLst/>
          </a:prstGeom>
          <a:noFill/>
        </p:spPr>
        <p:txBody>
          <a:bodyPr wrap="square">
            <a:spAutoFit/>
          </a:bodyPr>
          <a:lstStyle/>
          <a:p>
            <a:pPr algn="r" rtl="0">
              <a:spcBef>
                <a:spcPts val="0"/>
              </a:spcBef>
              <a:spcAft>
                <a:spcPts val="0"/>
              </a:spcAft>
            </a:pPr>
            <a:r>
              <a:rPr lang="he-IL" sz="3200" b="1" i="0" u="none" strike="noStrike" dirty="0">
                <a:solidFill>
                  <a:srgbClr val="FFFF00"/>
                </a:solidFill>
                <a:effectLst/>
                <a:latin typeface="Arial" panose="020B0604020202020204" pitchFamily="34" charset="0"/>
                <a:cs typeface="+mj-cs"/>
              </a:rPr>
              <a:t>ספר תהילים פרק יט</a:t>
            </a:r>
          </a:p>
          <a:p>
            <a:pPr algn="r" rtl="0">
              <a:spcBef>
                <a:spcPts val="0"/>
              </a:spcBef>
              <a:spcAft>
                <a:spcPts val="0"/>
              </a:spcAft>
            </a:pPr>
            <a:r>
              <a:rPr lang="he-IL" sz="3200" i="0" u="none" strike="noStrike" dirty="0">
                <a:solidFill>
                  <a:srgbClr val="FFFF00"/>
                </a:solidFill>
                <a:effectLst/>
                <a:latin typeface="Arial" panose="020B0604020202020204" pitchFamily="34" charset="0"/>
                <a:cs typeface="+mj-cs"/>
              </a:rPr>
              <a:t>ח   תּוֹרַת יְהֹוָה תְּמִימָה מְשִׁיבַת נָפֶשׁ עֵדוּת יְהֹוָה נֶאֱמָנָה מַחְכִּימַת פֶּתִי: </a:t>
            </a:r>
          </a:p>
          <a:p>
            <a:pPr rtl="0">
              <a:spcBef>
                <a:spcPts val="0"/>
              </a:spcBef>
              <a:spcAft>
                <a:spcPts val="0"/>
              </a:spcAft>
            </a:pPr>
            <a:endParaRPr lang="he-IL" sz="2400" b="1" i="0" u="none" strike="noStrike" dirty="0">
              <a:solidFill>
                <a:srgbClr val="FFC000"/>
              </a:solidFill>
              <a:effectLst/>
              <a:latin typeface="Arial" panose="020B0604020202020204" pitchFamily="34" charset="0"/>
            </a:endParaRPr>
          </a:p>
          <a:p>
            <a:pPr rtl="0">
              <a:spcBef>
                <a:spcPts val="0"/>
              </a:spcBef>
              <a:spcAft>
                <a:spcPts val="0"/>
              </a:spcAft>
            </a:pPr>
            <a:r>
              <a:rPr lang="en-US" sz="2400" b="1" i="0" u="none" strike="noStrike" dirty="0">
                <a:solidFill>
                  <a:srgbClr val="FFC000"/>
                </a:solidFill>
                <a:effectLst/>
                <a:latin typeface="Arial" panose="020B0604020202020204" pitchFamily="34" charset="0"/>
              </a:rPr>
              <a:t>Tehillim / Psalms 19:7</a:t>
            </a:r>
          </a:p>
          <a:p>
            <a:pPr rtl="0">
              <a:spcBef>
                <a:spcPts val="0"/>
              </a:spcBef>
              <a:spcAft>
                <a:spcPts val="0"/>
              </a:spcAft>
            </a:pPr>
            <a:r>
              <a:rPr lang="en-US" sz="2400" i="0" u="none" strike="noStrike" dirty="0">
                <a:solidFill>
                  <a:srgbClr val="FFC000"/>
                </a:solidFill>
                <a:effectLst/>
                <a:latin typeface="Arial" panose="020B0604020202020204" pitchFamily="34" charset="0"/>
              </a:rPr>
              <a:t>19:7 The law of the LORD is perfect, converting the soul: The testimony of the LORD is sure, making wise the simple. (KJV)</a:t>
            </a:r>
          </a:p>
          <a:p>
            <a:pPr rtl="0">
              <a:spcBef>
                <a:spcPts val="0"/>
              </a:spcBef>
              <a:spcAft>
                <a:spcPts val="0"/>
              </a:spcAft>
            </a:pPr>
            <a:endParaRPr lang="en-US" sz="2400" b="1" i="0" u="none" strike="noStrike" dirty="0">
              <a:solidFill>
                <a:srgbClr val="FFC000"/>
              </a:solidFill>
              <a:effectLst/>
              <a:latin typeface="Arial" panose="020B0604020202020204" pitchFamily="34" charset="0"/>
            </a:endParaRPr>
          </a:p>
          <a:p>
            <a:pPr algn="r" rtl="0">
              <a:spcBef>
                <a:spcPts val="0"/>
              </a:spcBef>
              <a:spcAft>
                <a:spcPts val="0"/>
              </a:spcAft>
            </a:pPr>
            <a:r>
              <a:rPr lang="en-US" sz="2400" b="1" i="0" u="none" strike="noStrike" dirty="0">
                <a:solidFill>
                  <a:srgbClr val="FFC000"/>
                </a:solidFill>
                <a:effectLst/>
                <a:latin typeface="Arial" panose="020B0604020202020204" pitchFamily="34" charset="0"/>
              </a:rPr>
              <a:t>﻿</a:t>
            </a:r>
            <a:r>
              <a:rPr lang="he-IL" sz="3200" b="1" i="0" u="none" strike="noStrike" dirty="0">
                <a:solidFill>
                  <a:srgbClr val="FFFF00"/>
                </a:solidFill>
                <a:effectLst/>
                <a:latin typeface="Arial" panose="020B0604020202020204" pitchFamily="34" charset="0"/>
                <a:cs typeface="+mj-cs"/>
              </a:rPr>
              <a:t>ספר תהילים פרק קיט</a:t>
            </a:r>
          </a:p>
          <a:p>
            <a:pPr algn="r" rtl="0">
              <a:spcBef>
                <a:spcPts val="0"/>
              </a:spcBef>
              <a:spcAft>
                <a:spcPts val="0"/>
              </a:spcAft>
            </a:pPr>
            <a:r>
              <a:rPr lang="he-IL" sz="3200" i="0" u="none" strike="noStrike" dirty="0">
                <a:solidFill>
                  <a:srgbClr val="FFFF00"/>
                </a:solidFill>
                <a:effectLst/>
                <a:latin typeface="Arial" panose="020B0604020202020204" pitchFamily="34" charset="0"/>
                <a:cs typeface="+mj-cs"/>
              </a:rPr>
              <a:t>א   אַשְׁרֵי תְמִימֵי-דָרֶךְ הַהֹלְכִים בְּתוֹרַת יְהֹוָה: </a:t>
            </a:r>
          </a:p>
          <a:p>
            <a:pPr rtl="0">
              <a:spcBef>
                <a:spcPts val="0"/>
              </a:spcBef>
              <a:spcAft>
                <a:spcPts val="0"/>
              </a:spcAft>
            </a:pPr>
            <a:endParaRPr lang="he-IL" sz="2400" b="1" i="0" u="none" strike="noStrike" dirty="0">
              <a:solidFill>
                <a:srgbClr val="FFC000"/>
              </a:solidFill>
              <a:effectLst/>
              <a:latin typeface="Arial" panose="020B0604020202020204" pitchFamily="34" charset="0"/>
            </a:endParaRPr>
          </a:p>
          <a:p>
            <a:pPr rtl="0">
              <a:spcBef>
                <a:spcPts val="0"/>
              </a:spcBef>
              <a:spcAft>
                <a:spcPts val="0"/>
              </a:spcAft>
            </a:pPr>
            <a:r>
              <a:rPr lang="en-US" sz="2400" b="1" i="0" u="none" strike="noStrike" dirty="0">
                <a:solidFill>
                  <a:srgbClr val="92D050"/>
                </a:solidFill>
                <a:effectLst/>
                <a:latin typeface="Arial" panose="020B0604020202020204" pitchFamily="34" charset="0"/>
              </a:rPr>
              <a:t>Tehillim / Psalms 119:1</a:t>
            </a:r>
          </a:p>
          <a:p>
            <a:pPr rtl="0">
              <a:spcBef>
                <a:spcPts val="0"/>
              </a:spcBef>
              <a:spcAft>
                <a:spcPts val="0"/>
              </a:spcAft>
            </a:pPr>
            <a:r>
              <a:rPr lang="en-US" sz="2400" i="0" u="none" strike="noStrike" dirty="0">
                <a:solidFill>
                  <a:srgbClr val="92D050"/>
                </a:solidFill>
                <a:effectLst/>
                <a:latin typeface="Arial" panose="020B0604020202020204" pitchFamily="34" charset="0"/>
              </a:rPr>
              <a:t>119:1 Blessed are the undefiled in the way, Who walk in the law of the LORD. (KJV)</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49E895D-3F57-7526-EECC-3883B3410AF7}"/>
                  </a:ext>
                </a:extLst>
              </p14:cNvPr>
              <p14:cNvContentPartPr/>
              <p14:nvPr/>
            </p14:nvContentPartPr>
            <p14:xfrm>
              <a:off x="6948720" y="1213753"/>
              <a:ext cx="2214720" cy="59400"/>
            </p14:xfrm>
          </p:contentPart>
        </mc:Choice>
        <mc:Fallback xmlns="">
          <p:pic>
            <p:nvPicPr>
              <p:cNvPr id="2" name="Ink 1">
                <a:extLst>
                  <a:ext uri="{FF2B5EF4-FFF2-40B4-BE49-F238E27FC236}">
                    <a16:creationId xmlns:a16="http://schemas.microsoft.com/office/drawing/2014/main" id="{649E895D-3F57-7526-EECC-3883B3410AF7}"/>
                  </a:ext>
                </a:extLst>
              </p:cNvPr>
              <p:cNvPicPr/>
              <p:nvPr/>
            </p:nvPicPr>
            <p:blipFill>
              <a:blip r:embed="rId5"/>
              <a:stretch>
                <a:fillRect/>
              </a:stretch>
            </p:blipFill>
            <p:spPr>
              <a:xfrm>
                <a:off x="6931080" y="1196113"/>
                <a:ext cx="22503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2D20339E-74E2-ABB4-63E8-FDCBF6E14711}"/>
                  </a:ext>
                </a:extLst>
              </p14:cNvPr>
              <p14:cNvContentPartPr/>
              <p14:nvPr/>
            </p14:nvContentPartPr>
            <p14:xfrm>
              <a:off x="5162760" y="1208713"/>
              <a:ext cx="1645560" cy="88200"/>
            </p14:xfrm>
          </p:contentPart>
        </mc:Choice>
        <mc:Fallback xmlns="">
          <p:pic>
            <p:nvPicPr>
              <p:cNvPr id="3" name="Ink 2">
                <a:extLst>
                  <a:ext uri="{FF2B5EF4-FFF2-40B4-BE49-F238E27FC236}">
                    <a16:creationId xmlns:a16="http://schemas.microsoft.com/office/drawing/2014/main" id="{2D20339E-74E2-ABB4-63E8-FDCBF6E14711}"/>
                  </a:ext>
                </a:extLst>
              </p:cNvPr>
              <p:cNvPicPr/>
              <p:nvPr/>
            </p:nvPicPr>
            <p:blipFill>
              <a:blip r:embed="rId7"/>
              <a:stretch>
                <a:fillRect/>
              </a:stretch>
            </p:blipFill>
            <p:spPr>
              <a:xfrm>
                <a:off x="5145120" y="1190713"/>
                <a:ext cx="16812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4F0CE583-E069-FA7B-AA96-9455B6233E62}"/>
                  </a:ext>
                </a:extLst>
              </p14:cNvPr>
              <p14:cNvContentPartPr/>
              <p14:nvPr/>
            </p14:nvContentPartPr>
            <p14:xfrm>
              <a:off x="6000480" y="658633"/>
              <a:ext cx="831960" cy="576000"/>
            </p14:xfrm>
          </p:contentPart>
        </mc:Choice>
        <mc:Fallback xmlns="">
          <p:pic>
            <p:nvPicPr>
              <p:cNvPr id="4" name="Ink 3">
                <a:extLst>
                  <a:ext uri="{FF2B5EF4-FFF2-40B4-BE49-F238E27FC236}">
                    <a16:creationId xmlns:a16="http://schemas.microsoft.com/office/drawing/2014/main" id="{4F0CE583-E069-FA7B-AA96-9455B6233E62}"/>
                  </a:ext>
                </a:extLst>
              </p:cNvPr>
              <p:cNvPicPr/>
              <p:nvPr/>
            </p:nvPicPr>
            <p:blipFill>
              <a:blip r:embed="rId9"/>
              <a:stretch>
                <a:fillRect/>
              </a:stretch>
            </p:blipFill>
            <p:spPr>
              <a:xfrm>
                <a:off x="5982480" y="640633"/>
                <a:ext cx="867600" cy="611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ABB87571-BEB8-E550-032D-C8AEB50F1267}"/>
                  </a:ext>
                </a:extLst>
              </p14:cNvPr>
              <p14:cNvContentPartPr/>
              <p14:nvPr/>
            </p14:nvContentPartPr>
            <p14:xfrm>
              <a:off x="2797920" y="1184233"/>
              <a:ext cx="2198160" cy="111600"/>
            </p14:xfrm>
          </p:contentPart>
        </mc:Choice>
        <mc:Fallback xmlns="">
          <p:pic>
            <p:nvPicPr>
              <p:cNvPr id="5" name="Ink 4">
                <a:extLst>
                  <a:ext uri="{FF2B5EF4-FFF2-40B4-BE49-F238E27FC236}">
                    <a16:creationId xmlns:a16="http://schemas.microsoft.com/office/drawing/2014/main" id="{ABB87571-BEB8-E550-032D-C8AEB50F1267}"/>
                  </a:ext>
                </a:extLst>
              </p:cNvPr>
              <p:cNvPicPr/>
              <p:nvPr/>
            </p:nvPicPr>
            <p:blipFill>
              <a:blip r:embed="rId11"/>
              <a:stretch>
                <a:fillRect/>
              </a:stretch>
            </p:blipFill>
            <p:spPr>
              <a:xfrm>
                <a:off x="2780280" y="1166593"/>
                <a:ext cx="22338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7EDA1EE8-AE48-5CA1-997A-E791737ED7C5}"/>
                  </a:ext>
                </a:extLst>
              </p14:cNvPr>
              <p14:cNvContentPartPr/>
              <p14:nvPr/>
            </p14:nvContentPartPr>
            <p14:xfrm>
              <a:off x="1105560" y="1151473"/>
              <a:ext cx="1553040" cy="141840"/>
            </p14:xfrm>
          </p:contentPart>
        </mc:Choice>
        <mc:Fallback xmlns="">
          <p:pic>
            <p:nvPicPr>
              <p:cNvPr id="9" name="Ink 8">
                <a:extLst>
                  <a:ext uri="{FF2B5EF4-FFF2-40B4-BE49-F238E27FC236}">
                    <a16:creationId xmlns:a16="http://schemas.microsoft.com/office/drawing/2014/main" id="{7EDA1EE8-AE48-5CA1-997A-E791737ED7C5}"/>
                  </a:ext>
                </a:extLst>
              </p:cNvPr>
              <p:cNvPicPr/>
              <p:nvPr/>
            </p:nvPicPr>
            <p:blipFill>
              <a:blip r:embed="rId13"/>
              <a:stretch>
                <a:fillRect/>
              </a:stretch>
            </p:blipFill>
            <p:spPr>
              <a:xfrm>
                <a:off x="1087560" y="1133473"/>
                <a:ext cx="15886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9632642A-0CFC-25BF-401C-D6C1860D98BE}"/>
                  </a:ext>
                </a:extLst>
              </p14:cNvPr>
              <p14:cNvContentPartPr/>
              <p14:nvPr/>
            </p14:nvContentPartPr>
            <p14:xfrm>
              <a:off x="7790400" y="3982873"/>
              <a:ext cx="1435320" cy="45720"/>
            </p14:xfrm>
          </p:contentPart>
        </mc:Choice>
        <mc:Fallback xmlns="">
          <p:pic>
            <p:nvPicPr>
              <p:cNvPr id="11" name="Ink 10">
                <a:extLst>
                  <a:ext uri="{FF2B5EF4-FFF2-40B4-BE49-F238E27FC236}">
                    <a16:creationId xmlns:a16="http://schemas.microsoft.com/office/drawing/2014/main" id="{9632642A-0CFC-25BF-401C-D6C1860D98BE}"/>
                  </a:ext>
                </a:extLst>
              </p:cNvPr>
              <p:cNvPicPr/>
              <p:nvPr/>
            </p:nvPicPr>
            <p:blipFill>
              <a:blip r:embed="rId15"/>
              <a:stretch>
                <a:fillRect/>
              </a:stretch>
            </p:blipFill>
            <p:spPr>
              <a:xfrm>
                <a:off x="7772760" y="3964873"/>
                <a:ext cx="14709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ADAB62FD-309A-DC73-E13A-E666E49E5473}"/>
                  </a:ext>
                </a:extLst>
              </p14:cNvPr>
              <p14:cNvContentPartPr/>
              <p14:nvPr/>
            </p14:nvContentPartPr>
            <p14:xfrm>
              <a:off x="6960600" y="3997273"/>
              <a:ext cx="577800" cy="64440"/>
            </p14:xfrm>
          </p:contentPart>
        </mc:Choice>
        <mc:Fallback xmlns="">
          <p:pic>
            <p:nvPicPr>
              <p:cNvPr id="12" name="Ink 11">
                <a:extLst>
                  <a:ext uri="{FF2B5EF4-FFF2-40B4-BE49-F238E27FC236}">
                    <a16:creationId xmlns:a16="http://schemas.microsoft.com/office/drawing/2014/main" id="{ADAB62FD-309A-DC73-E13A-E666E49E5473}"/>
                  </a:ext>
                </a:extLst>
              </p:cNvPr>
              <p:cNvPicPr/>
              <p:nvPr/>
            </p:nvPicPr>
            <p:blipFill>
              <a:blip r:embed="rId17"/>
              <a:stretch>
                <a:fillRect/>
              </a:stretch>
            </p:blipFill>
            <p:spPr>
              <a:xfrm>
                <a:off x="6942960" y="3979633"/>
                <a:ext cx="6134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58CCE925-D45A-95B8-C554-8A29710F6569}"/>
                  </a:ext>
                </a:extLst>
              </p14:cNvPr>
              <p14:cNvContentPartPr/>
              <p14:nvPr/>
            </p14:nvContentPartPr>
            <p14:xfrm>
              <a:off x="6791040" y="725953"/>
              <a:ext cx="1079640" cy="610200"/>
            </p14:xfrm>
          </p:contentPart>
        </mc:Choice>
        <mc:Fallback xmlns="">
          <p:pic>
            <p:nvPicPr>
              <p:cNvPr id="13" name="Ink 12">
                <a:extLst>
                  <a:ext uri="{FF2B5EF4-FFF2-40B4-BE49-F238E27FC236}">
                    <a16:creationId xmlns:a16="http://schemas.microsoft.com/office/drawing/2014/main" id="{58CCE925-D45A-95B8-C554-8A29710F6569}"/>
                  </a:ext>
                </a:extLst>
              </p:cNvPr>
              <p:cNvPicPr/>
              <p:nvPr/>
            </p:nvPicPr>
            <p:blipFill>
              <a:blip r:embed="rId19"/>
              <a:stretch>
                <a:fillRect/>
              </a:stretch>
            </p:blipFill>
            <p:spPr>
              <a:xfrm>
                <a:off x="6773040" y="708313"/>
                <a:ext cx="1115280" cy="645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A69C2BE9-744F-AC4D-5C0E-95589B2BA1CD}"/>
                  </a:ext>
                </a:extLst>
              </p14:cNvPr>
              <p14:cNvContentPartPr/>
              <p14:nvPr/>
            </p14:nvContentPartPr>
            <p14:xfrm>
              <a:off x="7633440" y="3498313"/>
              <a:ext cx="922320" cy="645840"/>
            </p14:xfrm>
          </p:contentPart>
        </mc:Choice>
        <mc:Fallback xmlns="">
          <p:pic>
            <p:nvPicPr>
              <p:cNvPr id="14" name="Ink 13">
                <a:extLst>
                  <a:ext uri="{FF2B5EF4-FFF2-40B4-BE49-F238E27FC236}">
                    <a16:creationId xmlns:a16="http://schemas.microsoft.com/office/drawing/2014/main" id="{A69C2BE9-744F-AC4D-5C0E-95589B2BA1CD}"/>
                  </a:ext>
                </a:extLst>
              </p:cNvPr>
              <p:cNvPicPr/>
              <p:nvPr/>
            </p:nvPicPr>
            <p:blipFill>
              <a:blip r:embed="rId21"/>
              <a:stretch>
                <a:fillRect/>
              </a:stretch>
            </p:blipFill>
            <p:spPr>
              <a:xfrm>
                <a:off x="7615440" y="3480313"/>
                <a:ext cx="957960" cy="681480"/>
              </a:xfrm>
              <a:prstGeom prst="rect">
                <a:avLst/>
              </a:prstGeom>
            </p:spPr>
          </p:pic>
        </mc:Fallback>
      </mc:AlternateContent>
      <p:grpSp>
        <p:nvGrpSpPr>
          <p:cNvPr id="29" name="Group 28">
            <a:extLst>
              <a:ext uri="{FF2B5EF4-FFF2-40B4-BE49-F238E27FC236}">
                <a16:creationId xmlns:a16="http://schemas.microsoft.com/office/drawing/2014/main" id="{2C8E7991-8FFA-60DE-9E5E-5BBFB961E9DB}"/>
              </a:ext>
            </a:extLst>
          </p:cNvPr>
          <p:cNvGrpSpPr/>
          <p:nvPr/>
        </p:nvGrpSpPr>
        <p:grpSpPr>
          <a:xfrm>
            <a:off x="4055760" y="3414073"/>
            <a:ext cx="5365440" cy="769320"/>
            <a:chOff x="4055760" y="3414073"/>
            <a:chExt cx="5365440" cy="769320"/>
          </a:xfrm>
        </p:grpSpPr>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5D493AC0-E942-316D-25B1-BC873EA7BB3A}"/>
                    </a:ext>
                  </a:extLst>
                </p14:cNvPr>
                <p14:cNvContentPartPr/>
                <p14:nvPr/>
              </p14:nvContentPartPr>
              <p14:xfrm>
                <a:off x="5843880" y="3936433"/>
                <a:ext cx="973440" cy="131760"/>
              </p14:xfrm>
            </p:contentPart>
          </mc:Choice>
          <mc:Fallback xmlns="">
            <p:pic>
              <p:nvPicPr>
                <p:cNvPr id="15" name="Ink 14">
                  <a:extLst>
                    <a:ext uri="{FF2B5EF4-FFF2-40B4-BE49-F238E27FC236}">
                      <a16:creationId xmlns:a16="http://schemas.microsoft.com/office/drawing/2014/main" id="{5D493AC0-E942-316D-25B1-BC873EA7BB3A}"/>
                    </a:ext>
                  </a:extLst>
                </p:cNvPr>
                <p:cNvPicPr/>
                <p:nvPr/>
              </p:nvPicPr>
              <p:blipFill>
                <a:blip r:embed="rId23"/>
                <a:stretch>
                  <a:fillRect/>
                </a:stretch>
              </p:blipFill>
              <p:spPr>
                <a:xfrm>
                  <a:off x="5825880" y="3918433"/>
                  <a:ext cx="10090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20009BEE-CCCC-AEA4-3DFD-423D6B03248A}"/>
                    </a:ext>
                  </a:extLst>
                </p14:cNvPr>
                <p14:cNvContentPartPr/>
                <p14:nvPr/>
              </p14:nvContentPartPr>
              <p14:xfrm>
                <a:off x="4937760" y="4045513"/>
                <a:ext cx="720720" cy="25920"/>
              </p14:xfrm>
            </p:contentPart>
          </mc:Choice>
          <mc:Fallback xmlns="">
            <p:pic>
              <p:nvPicPr>
                <p:cNvPr id="16" name="Ink 15">
                  <a:extLst>
                    <a:ext uri="{FF2B5EF4-FFF2-40B4-BE49-F238E27FC236}">
                      <a16:creationId xmlns:a16="http://schemas.microsoft.com/office/drawing/2014/main" id="{20009BEE-CCCC-AEA4-3DFD-423D6B03248A}"/>
                    </a:ext>
                  </a:extLst>
                </p:cNvPr>
                <p:cNvPicPr/>
                <p:nvPr/>
              </p:nvPicPr>
              <p:blipFill>
                <a:blip r:embed="rId25"/>
                <a:stretch>
                  <a:fillRect/>
                </a:stretch>
              </p:blipFill>
              <p:spPr>
                <a:xfrm>
                  <a:off x="4919760" y="4027873"/>
                  <a:ext cx="7563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98F2A304-9396-E68A-20F5-95941A3EE27F}"/>
                    </a:ext>
                  </a:extLst>
                </p14:cNvPr>
                <p14:cNvContentPartPr/>
                <p14:nvPr/>
              </p14:nvContentPartPr>
              <p14:xfrm>
                <a:off x="4141080" y="3970633"/>
                <a:ext cx="613080" cy="60840"/>
              </p14:xfrm>
            </p:contentPart>
          </mc:Choice>
          <mc:Fallback xmlns="">
            <p:pic>
              <p:nvPicPr>
                <p:cNvPr id="17" name="Ink 16">
                  <a:extLst>
                    <a:ext uri="{FF2B5EF4-FFF2-40B4-BE49-F238E27FC236}">
                      <a16:creationId xmlns:a16="http://schemas.microsoft.com/office/drawing/2014/main" id="{98F2A304-9396-E68A-20F5-95941A3EE27F}"/>
                    </a:ext>
                  </a:extLst>
                </p:cNvPr>
                <p:cNvPicPr/>
                <p:nvPr/>
              </p:nvPicPr>
              <p:blipFill>
                <a:blip r:embed="rId27"/>
                <a:stretch>
                  <a:fillRect/>
                </a:stretch>
              </p:blipFill>
              <p:spPr>
                <a:xfrm>
                  <a:off x="4123440" y="3952633"/>
                  <a:ext cx="6487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DD6EDC74-F622-165C-3C24-E54A88AD2459}"/>
                    </a:ext>
                  </a:extLst>
                </p14:cNvPr>
                <p14:cNvContentPartPr/>
                <p14:nvPr/>
              </p14:nvContentPartPr>
              <p14:xfrm>
                <a:off x="9136080" y="4112833"/>
                <a:ext cx="360" cy="360"/>
              </p14:xfrm>
            </p:contentPart>
          </mc:Choice>
          <mc:Fallback xmlns="">
            <p:pic>
              <p:nvPicPr>
                <p:cNvPr id="19" name="Ink 18">
                  <a:extLst>
                    <a:ext uri="{FF2B5EF4-FFF2-40B4-BE49-F238E27FC236}">
                      <a16:creationId xmlns:a16="http://schemas.microsoft.com/office/drawing/2014/main" id="{DD6EDC74-F622-165C-3C24-E54A88AD2459}"/>
                    </a:ext>
                  </a:extLst>
                </p:cNvPr>
                <p:cNvPicPr/>
                <p:nvPr/>
              </p:nvPicPr>
              <p:blipFill>
                <a:blip r:embed="rId29"/>
                <a:stretch>
                  <a:fillRect/>
                </a:stretch>
              </p:blipFill>
              <p:spPr>
                <a:xfrm>
                  <a:off x="9118080" y="409519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812F07F6-4E6E-B02E-D581-7F179AB4A5B4}"/>
                    </a:ext>
                  </a:extLst>
                </p14:cNvPr>
                <p14:cNvContentPartPr/>
                <p14:nvPr/>
              </p14:nvContentPartPr>
              <p14:xfrm>
                <a:off x="9118800" y="4073593"/>
                <a:ext cx="27000" cy="26280"/>
              </p14:xfrm>
            </p:contentPart>
          </mc:Choice>
          <mc:Fallback xmlns="">
            <p:pic>
              <p:nvPicPr>
                <p:cNvPr id="20" name="Ink 19">
                  <a:extLst>
                    <a:ext uri="{FF2B5EF4-FFF2-40B4-BE49-F238E27FC236}">
                      <a16:creationId xmlns:a16="http://schemas.microsoft.com/office/drawing/2014/main" id="{812F07F6-4E6E-B02E-D581-7F179AB4A5B4}"/>
                    </a:ext>
                  </a:extLst>
                </p:cNvPr>
                <p:cNvPicPr/>
                <p:nvPr/>
              </p:nvPicPr>
              <p:blipFill>
                <a:blip r:embed="rId31"/>
                <a:stretch>
                  <a:fillRect/>
                </a:stretch>
              </p:blipFill>
              <p:spPr>
                <a:xfrm>
                  <a:off x="9100800" y="4055593"/>
                  <a:ext cx="626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3521630D-E368-B9EB-79F9-3CCB89FA50BC}"/>
                    </a:ext>
                  </a:extLst>
                </p14:cNvPr>
                <p14:cNvContentPartPr/>
                <p14:nvPr/>
              </p14:nvContentPartPr>
              <p14:xfrm>
                <a:off x="8805960" y="4100593"/>
                <a:ext cx="309600" cy="57600"/>
              </p14:xfrm>
            </p:contentPart>
          </mc:Choice>
          <mc:Fallback xmlns="">
            <p:pic>
              <p:nvPicPr>
                <p:cNvPr id="21" name="Ink 20">
                  <a:extLst>
                    <a:ext uri="{FF2B5EF4-FFF2-40B4-BE49-F238E27FC236}">
                      <a16:creationId xmlns:a16="http://schemas.microsoft.com/office/drawing/2014/main" id="{3521630D-E368-B9EB-79F9-3CCB89FA50BC}"/>
                    </a:ext>
                  </a:extLst>
                </p:cNvPr>
                <p:cNvPicPr/>
                <p:nvPr/>
              </p:nvPicPr>
              <p:blipFill>
                <a:blip r:embed="rId33"/>
                <a:stretch>
                  <a:fillRect/>
                </a:stretch>
              </p:blipFill>
              <p:spPr>
                <a:xfrm>
                  <a:off x="8787960" y="4082953"/>
                  <a:ext cx="3452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E1ADAA2B-ED7B-38A2-A568-CB3C9C8E4FAE}"/>
                    </a:ext>
                  </a:extLst>
                </p14:cNvPr>
                <p14:cNvContentPartPr/>
                <p14:nvPr/>
              </p14:nvContentPartPr>
              <p14:xfrm>
                <a:off x="6958800" y="4102393"/>
                <a:ext cx="2027520" cy="81000"/>
              </p14:xfrm>
            </p:contentPart>
          </mc:Choice>
          <mc:Fallback xmlns="">
            <p:pic>
              <p:nvPicPr>
                <p:cNvPr id="22" name="Ink 21">
                  <a:extLst>
                    <a:ext uri="{FF2B5EF4-FFF2-40B4-BE49-F238E27FC236}">
                      <a16:creationId xmlns:a16="http://schemas.microsoft.com/office/drawing/2014/main" id="{E1ADAA2B-ED7B-38A2-A568-CB3C9C8E4FAE}"/>
                    </a:ext>
                  </a:extLst>
                </p:cNvPr>
                <p:cNvPicPr/>
                <p:nvPr/>
              </p:nvPicPr>
              <p:blipFill>
                <a:blip r:embed="rId35"/>
                <a:stretch>
                  <a:fillRect/>
                </a:stretch>
              </p:blipFill>
              <p:spPr>
                <a:xfrm>
                  <a:off x="6941160" y="4084393"/>
                  <a:ext cx="20631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9E1FEC68-8D00-DE88-972B-FCC0B6DDDF11}"/>
                    </a:ext>
                  </a:extLst>
                </p14:cNvPr>
                <p14:cNvContentPartPr/>
                <p14:nvPr/>
              </p14:nvContentPartPr>
              <p14:xfrm>
                <a:off x="5935680" y="4087993"/>
                <a:ext cx="853560" cy="80280"/>
              </p14:xfrm>
            </p:contentPart>
          </mc:Choice>
          <mc:Fallback xmlns="">
            <p:pic>
              <p:nvPicPr>
                <p:cNvPr id="24" name="Ink 23">
                  <a:extLst>
                    <a:ext uri="{FF2B5EF4-FFF2-40B4-BE49-F238E27FC236}">
                      <a16:creationId xmlns:a16="http://schemas.microsoft.com/office/drawing/2014/main" id="{9E1FEC68-8D00-DE88-972B-FCC0B6DDDF11}"/>
                    </a:ext>
                  </a:extLst>
                </p:cNvPr>
                <p:cNvPicPr/>
                <p:nvPr/>
              </p:nvPicPr>
              <p:blipFill>
                <a:blip r:embed="rId37"/>
                <a:stretch>
                  <a:fillRect/>
                </a:stretch>
              </p:blipFill>
              <p:spPr>
                <a:xfrm>
                  <a:off x="5918040" y="4070353"/>
                  <a:ext cx="8892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6117F507-D584-AA67-AA8A-CCFD827D80CA}"/>
                    </a:ext>
                  </a:extLst>
                </p14:cNvPr>
                <p14:cNvContentPartPr/>
                <p14:nvPr/>
              </p14:nvContentPartPr>
              <p14:xfrm>
                <a:off x="5043960" y="4115713"/>
                <a:ext cx="584280" cy="26280"/>
              </p14:xfrm>
            </p:contentPart>
          </mc:Choice>
          <mc:Fallback xmlns="">
            <p:pic>
              <p:nvPicPr>
                <p:cNvPr id="25" name="Ink 24">
                  <a:extLst>
                    <a:ext uri="{FF2B5EF4-FFF2-40B4-BE49-F238E27FC236}">
                      <a16:creationId xmlns:a16="http://schemas.microsoft.com/office/drawing/2014/main" id="{6117F507-D584-AA67-AA8A-CCFD827D80CA}"/>
                    </a:ext>
                  </a:extLst>
                </p:cNvPr>
                <p:cNvPicPr/>
                <p:nvPr/>
              </p:nvPicPr>
              <p:blipFill>
                <a:blip r:embed="rId39"/>
                <a:stretch>
                  <a:fillRect/>
                </a:stretch>
              </p:blipFill>
              <p:spPr>
                <a:xfrm>
                  <a:off x="5025960" y="4098073"/>
                  <a:ext cx="6199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95BBF870-C674-659E-09F0-C0B611729AEA}"/>
                    </a:ext>
                  </a:extLst>
                </p14:cNvPr>
                <p14:cNvContentPartPr/>
                <p14:nvPr/>
              </p14:nvContentPartPr>
              <p14:xfrm>
                <a:off x="4055760" y="4099153"/>
                <a:ext cx="631080" cy="29880"/>
              </p14:xfrm>
            </p:contentPart>
          </mc:Choice>
          <mc:Fallback xmlns="">
            <p:pic>
              <p:nvPicPr>
                <p:cNvPr id="26" name="Ink 25">
                  <a:extLst>
                    <a:ext uri="{FF2B5EF4-FFF2-40B4-BE49-F238E27FC236}">
                      <a16:creationId xmlns:a16="http://schemas.microsoft.com/office/drawing/2014/main" id="{95BBF870-C674-659E-09F0-C0B611729AEA}"/>
                    </a:ext>
                  </a:extLst>
                </p:cNvPr>
                <p:cNvPicPr/>
                <p:nvPr/>
              </p:nvPicPr>
              <p:blipFill>
                <a:blip r:embed="rId41"/>
                <a:stretch>
                  <a:fillRect/>
                </a:stretch>
              </p:blipFill>
              <p:spPr>
                <a:xfrm>
                  <a:off x="4037760" y="4081513"/>
                  <a:ext cx="6667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5994DCCB-2794-C62E-7C86-8B3C441378CF}"/>
                    </a:ext>
                  </a:extLst>
                </p14:cNvPr>
                <p14:cNvContentPartPr/>
                <p14:nvPr/>
              </p14:nvContentPartPr>
              <p14:xfrm>
                <a:off x="8456400" y="3414073"/>
                <a:ext cx="964800" cy="666720"/>
              </p14:xfrm>
            </p:contentPart>
          </mc:Choice>
          <mc:Fallback xmlns="">
            <p:pic>
              <p:nvPicPr>
                <p:cNvPr id="28" name="Ink 27">
                  <a:extLst>
                    <a:ext uri="{FF2B5EF4-FFF2-40B4-BE49-F238E27FC236}">
                      <a16:creationId xmlns:a16="http://schemas.microsoft.com/office/drawing/2014/main" id="{5994DCCB-2794-C62E-7C86-8B3C441378CF}"/>
                    </a:ext>
                  </a:extLst>
                </p:cNvPr>
                <p:cNvPicPr/>
                <p:nvPr/>
              </p:nvPicPr>
              <p:blipFill>
                <a:blip r:embed="rId43"/>
                <a:stretch>
                  <a:fillRect/>
                </a:stretch>
              </p:blipFill>
              <p:spPr>
                <a:xfrm>
                  <a:off x="8438400" y="3396433"/>
                  <a:ext cx="1000440" cy="702360"/>
                </a:xfrm>
                <a:prstGeom prst="rect">
                  <a:avLst/>
                </a:prstGeom>
              </p:spPr>
            </p:pic>
          </mc:Fallback>
        </mc:AlternateContent>
      </p:grpSp>
    </p:spTree>
    <p:extLst>
      <p:ext uri="{BB962C8B-B14F-4D97-AF65-F5344CB8AC3E}">
        <p14:creationId xmlns:p14="http://schemas.microsoft.com/office/powerpoint/2010/main" val="2672433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296939" cy="651344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184090" y="6266333"/>
            <a:ext cx="3275994"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184090" y="5744818"/>
            <a:ext cx="2895601"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sp>
        <p:nvSpPr>
          <p:cNvPr id="7" name="TextBox 6">
            <a:extLst>
              <a:ext uri="{FF2B5EF4-FFF2-40B4-BE49-F238E27FC236}">
                <a16:creationId xmlns:a16="http://schemas.microsoft.com/office/drawing/2014/main" id="{8F0E568D-5DB1-1C5F-B3B9-EE428E508B0A}"/>
              </a:ext>
            </a:extLst>
          </p:cNvPr>
          <p:cNvSpPr txBox="1"/>
          <p:nvPr/>
        </p:nvSpPr>
        <p:spPr>
          <a:xfrm>
            <a:off x="389498" y="65488"/>
            <a:ext cx="9615893" cy="6001643"/>
          </a:xfrm>
          <a:prstGeom prst="rect">
            <a:avLst/>
          </a:prstGeom>
          <a:noFill/>
        </p:spPr>
        <p:txBody>
          <a:bodyPr wrap="square">
            <a:spAutoFit/>
          </a:bodyPr>
          <a:lstStyle/>
          <a:p>
            <a:pPr rtl="0">
              <a:spcBef>
                <a:spcPts val="0"/>
              </a:spcBef>
              <a:spcAft>
                <a:spcPts val="0"/>
              </a:spcAft>
            </a:pPr>
            <a:r>
              <a:rPr lang="en-US" sz="2400" b="1" i="0" u="none" strike="noStrike" dirty="0">
                <a:solidFill>
                  <a:srgbClr val="FFC000"/>
                </a:solidFill>
                <a:effectLst/>
                <a:latin typeface="Arial" panose="020B0604020202020204" pitchFamily="34" charset="0"/>
                <a:cs typeface="+mj-cs"/>
              </a:rPr>
              <a:t>Talmud </a:t>
            </a:r>
            <a:r>
              <a:rPr lang="en-US" sz="2400" b="1" i="0" u="none" strike="noStrike" dirty="0" err="1">
                <a:solidFill>
                  <a:srgbClr val="FFC000"/>
                </a:solidFill>
                <a:effectLst/>
                <a:latin typeface="Arial" panose="020B0604020202020204" pitchFamily="34" charset="0"/>
                <a:cs typeface="+mj-cs"/>
              </a:rPr>
              <a:t>Bavli</a:t>
            </a:r>
            <a:r>
              <a:rPr lang="en-US" sz="2400" b="1" i="0" u="none" strike="noStrike" dirty="0">
                <a:solidFill>
                  <a:srgbClr val="FFC000"/>
                </a:solidFill>
                <a:effectLst/>
                <a:latin typeface="Arial" panose="020B0604020202020204" pitchFamily="34" charset="0"/>
                <a:cs typeface="+mj-cs"/>
              </a:rPr>
              <a:t> Shabbat 119b:8</a:t>
            </a:r>
          </a:p>
          <a:p>
            <a:pPr rtl="0">
              <a:spcBef>
                <a:spcPts val="0"/>
              </a:spcBef>
              <a:spcAft>
                <a:spcPts val="0"/>
              </a:spcAft>
            </a:pPr>
            <a:r>
              <a:rPr lang="en-US" sz="2000" i="0" u="none" strike="noStrike" dirty="0" err="1">
                <a:solidFill>
                  <a:srgbClr val="FFC000"/>
                </a:solidFill>
                <a:effectLst/>
                <a:latin typeface="Arial" panose="020B0604020202020204" pitchFamily="34" charset="0"/>
                <a:cs typeface="+mj-cs"/>
              </a:rPr>
              <a:t>Rav</a:t>
            </a:r>
            <a:r>
              <a:rPr lang="en-US" sz="2000" i="0" u="none" strike="noStrike" dirty="0">
                <a:solidFill>
                  <a:srgbClr val="FFC000"/>
                </a:solidFill>
                <a:effectLst/>
                <a:latin typeface="Arial" panose="020B0604020202020204" pitchFamily="34" charset="0"/>
                <a:cs typeface="+mj-cs"/>
              </a:rPr>
              <a:t> </a:t>
            </a:r>
            <a:r>
              <a:rPr lang="en-US" sz="2000" i="0" u="none" strike="noStrike" dirty="0" err="1">
                <a:solidFill>
                  <a:srgbClr val="FFC000"/>
                </a:solidFill>
                <a:effectLst/>
                <a:latin typeface="Arial" panose="020B0604020202020204" pitchFamily="34" charset="0"/>
                <a:cs typeface="+mj-cs"/>
              </a:rPr>
              <a:t>Hamnuna</a:t>
            </a:r>
            <a:r>
              <a:rPr lang="en-US" sz="2000" i="0" u="none" strike="noStrike" dirty="0">
                <a:solidFill>
                  <a:srgbClr val="FFC000"/>
                </a:solidFill>
                <a:effectLst/>
                <a:latin typeface="Arial" panose="020B0604020202020204" pitchFamily="34" charset="0"/>
                <a:cs typeface="+mj-cs"/>
              </a:rPr>
              <a:t> said: Jerusalem was destroyed only because schoolchildren there were interrupted from studying Torah, as it is stated: </a:t>
            </a:r>
            <a:r>
              <a:rPr lang="en-US" sz="2000" i="0" u="none" strike="noStrike" dirty="0">
                <a:solidFill>
                  <a:srgbClr val="00B0F0"/>
                </a:solidFill>
                <a:effectLst/>
                <a:latin typeface="Arial" panose="020B0604020202020204" pitchFamily="34" charset="0"/>
                <a:cs typeface="+mj-cs"/>
              </a:rPr>
              <a:t>“And I am filled with the wrath of God, I cannot contain it, pour it onto the infants in the street and onto the gathering of youths together, for men and women alike will be captured, the elderly along with those of advanced years”</a:t>
            </a:r>
            <a:r>
              <a:rPr lang="en-US" sz="2000" i="0" u="none" strike="noStrike" dirty="0">
                <a:solidFill>
                  <a:srgbClr val="FFC000"/>
                </a:solidFill>
                <a:effectLst/>
                <a:latin typeface="Arial" panose="020B0604020202020204" pitchFamily="34" charset="0"/>
                <a:cs typeface="+mj-cs"/>
              </a:rPr>
              <a:t> (</a:t>
            </a:r>
            <a:r>
              <a:rPr lang="en-US" sz="2000" i="0" u="none" strike="noStrike" dirty="0">
                <a:solidFill>
                  <a:srgbClr val="00B0F0"/>
                </a:solidFill>
                <a:effectLst/>
                <a:latin typeface="Arial" panose="020B0604020202020204" pitchFamily="34" charset="0"/>
                <a:cs typeface="+mj-cs"/>
              </a:rPr>
              <a:t>Jeremiah 6:11</a:t>
            </a:r>
            <a:r>
              <a:rPr lang="en-US" sz="2000" i="0" u="none" strike="noStrike" dirty="0">
                <a:solidFill>
                  <a:srgbClr val="FFC000"/>
                </a:solidFill>
                <a:effectLst/>
                <a:latin typeface="Arial" panose="020B0604020202020204" pitchFamily="34" charset="0"/>
                <a:cs typeface="+mj-cs"/>
              </a:rPr>
              <a:t>). </a:t>
            </a:r>
            <a:r>
              <a:rPr lang="en-US" sz="2000" i="0" u="none" strike="noStrike" dirty="0" err="1">
                <a:solidFill>
                  <a:srgbClr val="FFC000"/>
                </a:solidFill>
                <a:effectLst/>
                <a:latin typeface="Arial" panose="020B0604020202020204" pitchFamily="34" charset="0"/>
                <a:cs typeface="+mj-cs"/>
              </a:rPr>
              <a:t>Rav</a:t>
            </a:r>
            <a:r>
              <a:rPr lang="en-US" sz="2000" i="0" u="none" strike="noStrike" dirty="0">
                <a:solidFill>
                  <a:srgbClr val="FFC000"/>
                </a:solidFill>
                <a:effectLst/>
                <a:latin typeface="Arial" panose="020B0604020202020204" pitchFamily="34" charset="0"/>
                <a:cs typeface="+mj-cs"/>
              </a:rPr>
              <a:t> </a:t>
            </a:r>
            <a:r>
              <a:rPr lang="en-US" sz="2000" i="0" u="none" strike="noStrike" dirty="0" err="1">
                <a:solidFill>
                  <a:srgbClr val="FFC000"/>
                </a:solidFill>
                <a:effectLst/>
                <a:latin typeface="Arial" panose="020B0604020202020204" pitchFamily="34" charset="0"/>
                <a:cs typeface="+mj-cs"/>
              </a:rPr>
              <a:t>Hamnuna</a:t>
            </a:r>
            <a:r>
              <a:rPr lang="en-US" sz="2000" i="0" u="none" strike="noStrike" dirty="0">
                <a:solidFill>
                  <a:srgbClr val="FFC000"/>
                </a:solidFill>
                <a:effectLst/>
                <a:latin typeface="Arial" panose="020B0604020202020204" pitchFamily="34" charset="0"/>
                <a:cs typeface="+mj-cs"/>
              </a:rPr>
              <a:t> explains: What is the reason that the wrath is poured? It is because infants are outside in the streets and are not studying Torah. Ulla said: Jerusalem was destroyed only because people had no shame before each other, as it is stated: </a:t>
            </a:r>
            <a:r>
              <a:rPr lang="en-US" sz="2000" i="0" u="none" strike="noStrike" dirty="0">
                <a:solidFill>
                  <a:srgbClr val="00B0F0"/>
                </a:solidFill>
                <a:effectLst/>
                <a:latin typeface="Arial" panose="020B0604020202020204" pitchFamily="34" charset="0"/>
                <a:cs typeface="+mj-cs"/>
              </a:rPr>
              <a:t>“They acted shamefully; they have performed abominations, yet they neither were ashamed nor did they know humiliation. Therefore, they will fall among the fallen, they will fail at the time that I punish them, said God”</a:t>
            </a:r>
            <a:r>
              <a:rPr lang="en-US" sz="2000" i="0" u="none" strike="noStrike" dirty="0">
                <a:solidFill>
                  <a:srgbClr val="FFC000"/>
                </a:solidFill>
                <a:effectLst/>
                <a:latin typeface="Arial" panose="020B0604020202020204" pitchFamily="34" charset="0"/>
                <a:cs typeface="+mj-cs"/>
              </a:rPr>
              <a:t> (</a:t>
            </a:r>
            <a:r>
              <a:rPr lang="en-US" sz="2000" i="0" u="none" strike="noStrike" dirty="0">
                <a:solidFill>
                  <a:srgbClr val="00B0F0"/>
                </a:solidFill>
                <a:effectLst/>
                <a:latin typeface="Arial" panose="020B0604020202020204" pitchFamily="34" charset="0"/>
                <a:cs typeface="+mj-cs"/>
              </a:rPr>
              <a:t>Jeremiah 6:15</a:t>
            </a:r>
            <a:r>
              <a:rPr lang="en-US" sz="2000" i="0" u="none" strike="noStrike" dirty="0">
                <a:solidFill>
                  <a:srgbClr val="FFC000"/>
                </a:solidFill>
                <a:effectLst/>
                <a:latin typeface="Arial" panose="020B0604020202020204" pitchFamily="34" charset="0"/>
                <a:cs typeface="+mj-cs"/>
              </a:rPr>
              <a:t>). Rabbi </a:t>
            </a:r>
            <a:r>
              <a:rPr lang="en-US" sz="2000" i="0" u="none" strike="noStrike" dirty="0" err="1">
                <a:solidFill>
                  <a:srgbClr val="FFC000"/>
                </a:solidFill>
                <a:effectLst/>
                <a:latin typeface="Arial" panose="020B0604020202020204" pitchFamily="34" charset="0"/>
                <a:cs typeface="+mj-cs"/>
              </a:rPr>
              <a:t>Yitzḥak</a:t>
            </a:r>
            <a:r>
              <a:rPr lang="en-US" sz="2000" i="0" u="none" strike="noStrike" dirty="0">
                <a:solidFill>
                  <a:srgbClr val="FFC000"/>
                </a:solidFill>
                <a:effectLst/>
                <a:latin typeface="Arial" panose="020B0604020202020204" pitchFamily="34" charset="0"/>
                <a:cs typeface="+mj-cs"/>
              </a:rPr>
              <a:t> said: Jerusalem was destroyed only because its small and the great citizens were equated. They did not properly value the prominent leaders of their generation, as it is stated: </a:t>
            </a:r>
            <a:r>
              <a:rPr lang="en-US" sz="2000" i="0" u="none" strike="noStrike" dirty="0">
                <a:solidFill>
                  <a:srgbClr val="00B0F0"/>
                </a:solidFill>
                <a:effectLst/>
                <a:latin typeface="Arial" panose="020B0604020202020204" pitchFamily="34" charset="0"/>
                <a:cs typeface="+mj-cs"/>
              </a:rPr>
              <a:t>“And the common people were like the priest, the slave like his master, the maidservant like her mistress, the buyer like the seller, the lender like the borrower, the creditor like the one indebted to him” </a:t>
            </a:r>
            <a:r>
              <a:rPr lang="en-US" sz="2000" i="0" u="none" strike="noStrike" dirty="0">
                <a:solidFill>
                  <a:srgbClr val="FFC000"/>
                </a:solidFill>
                <a:effectLst/>
                <a:latin typeface="Arial" panose="020B0604020202020204" pitchFamily="34" charset="0"/>
                <a:cs typeface="+mj-cs"/>
              </a:rPr>
              <a:t>(</a:t>
            </a:r>
            <a:r>
              <a:rPr lang="en-US" sz="2000" i="0" u="none" strike="noStrike" dirty="0">
                <a:solidFill>
                  <a:srgbClr val="00B0F0"/>
                </a:solidFill>
                <a:effectLst/>
                <a:latin typeface="Arial" panose="020B0604020202020204" pitchFamily="34" charset="0"/>
                <a:cs typeface="+mj-cs"/>
              </a:rPr>
              <a:t>Isaiah 24:2</a:t>
            </a:r>
            <a:r>
              <a:rPr lang="en-US" sz="2000" i="0" u="none" strike="noStrike" dirty="0">
                <a:solidFill>
                  <a:srgbClr val="FFC000"/>
                </a:solidFill>
                <a:effectLst/>
                <a:latin typeface="Arial" panose="020B0604020202020204" pitchFamily="34" charset="0"/>
                <a:cs typeface="+mj-cs"/>
              </a:rPr>
              <a:t>). And it is written afterward: “The land shall be utterly desolate and completely plundered, for God has said this” (</a:t>
            </a:r>
            <a:r>
              <a:rPr lang="en-US" sz="2000" i="0" u="none" strike="noStrike" dirty="0">
                <a:solidFill>
                  <a:srgbClr val="00B0F0"/>
                </a:solidFill>
                <a:effectLst/>
                <a:latin typeface="Arial" panose="020B0604020202020204" pitchFamily="34" charset="0"/>
                <a:cs typeface="+mj-cs"/>
              </a:rPr>
              <a:t>Isaiah 24:3</a:t>
            </a:r>
            <a:r>
              <a:rPr lang="en-US" sz="2000" i="0" u="none" strike="noStrike" dirty="0">
                <a:solidFill>
                  <a:srgbClr val="FFC000"/>
                </a:solidFill>
                <a:effectLst/>
                <a:latin typeface="Arial" panose="020B0604020202020204" pitchFamily="34" charset="0"/>
                <a:cs typeface="+mj-cs"/>
              </a:rPr>
              <a:t>).</a:t>
            </a:r>
          </a:p>
        </p:txBody>
      </p:sp>
      <p:grpSp>
        <p:nvGrpSpPr>
          <p:cNvPr id="9" name="Group 8">
            <a:extLst>
              <a:ext uri="{FF2B5EF4-FFF2-40B4-BE49-F238E27FC236}">
                <a16:creationId xmlns:a16="http://schemas.microsoft.com/office/drawing/2014/main" id="{8FCED47C-79BA-1468-1376-0A726458B41B}"/>
              </a:ext>
            </a:extLst>
          </p:cNvPr>
          <p:cNvGrpSpPr/>
          <p:nvPr/>
        </p:nvGrpSpPr>
        <p:grpSpPr>
          <a:xfrm>
            <a:off x="4761360" y="208993"/>
            <a:ext cx="353160" cy="331920"/>
            <a:chOff x="4761360" y="208993"/>
            <a:chExt cx="353160" cy="33192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DF76F1F3-9B72-0E22-4E97-147A50BC7B72}"/>
                    </a:ext>
                  </a:extLst>
                </p14:cNvPr>
                <p14:cNvContentPartPr/>
                <p14:nvPr/>
              </p14:nvContentPartPr>
              <p14:xfrm>
                <a:off x="4899600" y="273433"/>
                <a:ext cx="214920" cy="132120"/>
              </p14:xfrm>
            </p:contentPart>
          </mc:Choice>
          <mc:Fallback xmlns="">
            <p:pic>
              <p:nvPicPr>
                <p:cNvPr id="2" name="Ink 1">
                  <a:extLst>
                    <a:ext uri="{FF2B5EF4-FFF2-40B4-BE49-F238E27FC236}">
                      <a16:creationId xmlns:a16="http://schemas.microsoft.com/office/drawing/2014/main" id="{DF76F1F3-9B72-0E22-4E97-147A50BC7B72}"/>
                    </a:ext>
                  </a:extLst>
                </p:cNvPr>
                <p:cNvPicPr/>
                <p:nvPr/>
              </p:nvPicPr>
              <p:blipFill>
                <a:blip r:embed="rId5"/>
                <a:stretch>
                  <a:fillRect/>
                </a:stretch>
              </p:blipFill>
              <p:spPr>
                <a:xfrm>
                  <a:off x="4881960" y="255793"/>
                  <a:ext cx="2505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EB8FE0D1-4737-860D-1EA6-D42BFBBC9E9C}"/>
                    </a:ext>
                  </a:extLst>
                </p14:cNvPr>
                <p14:cNvContentPartPr/>
                <p14:nvPr/>
              </p14:nvContentPartPr>
              <p14:xfrm>
                <a:off x="4906080" y="208993"/>
                <a:ext cx="182520" cy="278640"/>
              </p14:xfrm>
            </p:contentPart>
          </mc:Choice>
          <mc:Fallback xmlns="">
            <p:pic>
              <p:nvPicPr>
                <p:cNvPr id="3" name="Ink 2">
                  <a:extLst>
                    <a:ext uri="{FF2B5EF4-FFF2-40B4-BE49-F238E27FC236}">
                      <a16:creationId xmlns:a16="http://schemas.microsoft.com/office/drawing/2014/main" id="{EB8FE0D1-4737-860D-1EA6-D42BFBBC9E9C}"/>
                    </a:ext>
                  </a:extLst>
                </p:cNvPr>
                <p:cNvPicPr/>
                <p:nvPr/>
              </p:nvPicPr>
              <p:blipFill>
                <a:blip r:embed="rId7"/>
                <a:stretch>
                  <a:fillRect/>
                </a:stretch>
              </p:blipFill>
              <p:spPr>
                <a:xfrm>
                  <a:off x="4888080" y="190993"/>
                  <a:ext cx="21816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8DFD3F3A-B11A-C295-61EA-C99FB51C97E1}"/>
                    </a:ext>
                  </a:extLst>
                </p14:cNvPr>
                <p14:cNvContentPartPr/>
                <p14:nvPr/>
              </p14:nvContentPartPr>
              <p14:xfrm>
                <a:off x="4912920" y="213313"/>
                <a:ext cx="65880" cy="327600"/>
              </p14:xfrm>
            </p:contentPart>
          </mc:Choice>
          <mc:Fallback xmlns="">
            <p:pic>
              <p:nvPicPr>
                <p:cNvPr id="4" name="Ink 3">
                  <a:extLst>
                    <a:ext uri="{FF2B5EF4-FFF2-40B4-BE49-F238E27FC236}">
                      <a16:creationId xmlns:a16="http://schemas.microsoft.com/office/drawing/2014/main" id="{8DFD3F3A-B11A-C295-61EA-C99FB51C97E1}"/>
                    </a:ext>
                  </a:extLst>
                </p:cNvPr>
                <p:cNvPicPr/>
                <p:nvPr/>
              </p:nvPicPr>
              <p:blipFill>
                <a:blip r:embed="rId9"/>
                <a:stretch>
                  <a:fillRect/>
                </a:stretch>
              </p:blipFill>
              <p:spPr>
                <a:xfrm>
                  <a:off x="4895280" y="195313"/>
                  <a:ext cx="10152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77C14B50-9F54-DC51-5F17-85BA6515AE15}"/>
                    </a:ext>
                  </a:extLst>
                </p14:cNvPr>
                <p14:cNvContentPartPr/>
                <p14:nvPr/>
              </p14:nvContentPartPr>
              <p14:xfrm>
                <a:off x="4761360" y="331393"/>
                <a:ext cx="309960" cy="65520"/>
              </p14:xfrm>
            </p:contentPart>
          </mc:Choice>
          <mc:Fallback xmlns="">
            <p:pic>
              <p:nvPicPr>
                <p:cNvPr id="5" name="Ink 4">
                  <a:extLst>
                    <a:ext uri="{FF2B5EF4-FFF2-40B4-BE49-F238E27FC236}">
                      <a16:creationId xmlns:a16="http://schemas.microsoft.com/office/drawing/2014/main" id="{77C14B50-9F54-DC51-5F17-85BA6515AE15}"/>
                    </a:ext>
                  </a:extLst>
                </p:cNvPr>
                <p:cNvPicPr/>
                <p:nvPr/>
              </p:nvPicPr>
              <p:blipFill>
                <a:blip r:embed="rId11"/>
                <a:stretch>
                  <a:fillRect/>
                </a:stretch>
              </p:blipFill>
              <p:spPr>
                <a:xfrm>
                  <a:off x="4743720" y="313393"/>
                  <a:ext cx="345600" cy="101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5BE8548C-F036-7823-194C-405C517DA187}"/>
                  </a:ext>
                </a:extLst>
              </p14:cNvPr>
              <p14:cNvContentPartPr/>
              <p14:nvPr/>
            </p14:nvContentPartPr>
            <p14:xfrm>
              <a:off x="2860200" y="691033"/>
              <a:ext cx="6550920" cy="149400"/>
            </p14:xfrm>
          </p:contentPart>
        </mc:Choice>
        <mc:Fallback xmlns="">
          <p:pic>
            <p:nvPicPr>
              <p:cNvPr id="11" name="Ink 10">
                <a:extLst>
                  <a:ext uri="{FF2B5EF4-FFF2-40B4-BE49-F238E27FC236}">
                    <a16:creationId xmlns:a16="http://schemas.microsoft.com/office/drawing/2014/main" id="{5BE8548C-F036-7823-194C-405C517DA187}"/>
                  </a:ext>
                </a:extLst>
              </p:cNvPr>
              <p:cNvPicPr/>
              <p:nvPr/>
            </p:nvPicPr>
            <p:blipFill>
              <a:blip r:embed="rId13"/>
              <a:stretch>
                <a:fillRect/>
              </a:stretch>
            </p:blipFill>
            <p:spPr>
              <a:xfrm>
                <a:off x="2842560" y="673033"/>
                <a:ext cx="65865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67A0D55E-A864-7D23-B4C5-B114E97B174A}"/>
                  </a:ext>
                </a:extLst>
              </p14:cNvPr>
              <p14:cNvContentPartPr/>
              <p14:nvPr/>
            </p14:nvContentPartPr>
            <p14:xfrm>
              <a:off x="643680" y="1044193"/>
              <a:ext cx="5366520" cy="75600"/>
            </p14:xfrm>
          </p:contentPart>
        </mc:Choice>
        <mc:Fallback xmlns="">
          <p:pic>
            <p:nvPicPr>
              <p:cNvPr id="12" name="Ink 11">
                <a:extLst>
                  <a:ext uri="{FF2B5EF4-FFF2-40B4-BE49-F238E27FC236}">
                    <a16:creationId xmlns:a16="http://schemas.microsoft.com/office/drawing/2014/main" id="{67A0D55E-A864-7D23-B4C5-B114E97B174A}"/>
                  </a:ext>
                </a:extLst>
              </p:cNvPr>
              <p:cNvPicPr/>
              <p:nvPr/>
            </p:nvPicPr>
            <p:blipFill>
              <a:blip r:embed="rId15"/>
              <a:stretch>
                <a:fillRect/>
              </a:stretch>
            </p:blipFill>
            <p:spPr>
              <a:xfrm>
                <a:off x="625680" y="1026193"/>
                <a:ext cx="54021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B2801C76-9D40-B525-BD6D-3FFE1282E936}"/>
                  </a:ext>
                </a:extLst>
              </p14:cNvPr>
              <p14:cNvContentPartPr/>
              <p14:nvPr/>
            </p14:nvContentPartPr>
            <p14:xfrm>
              <a:off x="8290800" y="1359553"/>
              <a:ext cx="136080" cy="20520"/>
            </p14:xfrm>
          </p:contentPart>
        </mc:Choice>
        <mc:Fallback xmlns="">
          <p:pic>
            <p:nvPicPr>
              <p:cNvPr id="13" name="Ink 12">
                <a:extLst>
                  <a:ext uri="{FF2B5EF4-FFF2-40B4-BE49-F238E27FC236}">
                    <a16:creationId xmlns:a16="http://schemas.microsoft.com/office/drawing/2014/main" id="{B2801C76-9D40-B525-BD6D-3FFE1282E936}"/>
                  </a:ext>
                </a:extLst>
              </p:cNvPr>
              <p:cNvPicPr/>
              <p:nvPr/>
            </p:nvPicPr>
            <p:blipFill>
              <a:blip r:embed="rId17"/>
              <a:stretch>
                <a:fillRect/>
              </a:stretch>
            </p:blipFill>
            <p:spPr>
              <a:xfrm>
                <a:off x="8272800" y="1341913"/>
                <a:ext cx="1717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2F753D30-7AF9-7E97-9486-FFCBF171AA4B}"/>
                  </a:ext>
                </a:extLst>
              </p14:cNvPr>
              <p14:cNvContentPartPr/>
              <p14:nvPr/>
            </p14:nvContentPartPr>
            <p14:xfrm>
              <a:off x="1008360" y="1506793"/>
              <a:ext cx="37080" cy="37080"/>
            </p14:xfrm>
          </p:contentPart>
        </mc:Choice>
        <mc:Fallback xmlns="">
          <p:pic>
            <p:nvPicPr>
              <p:cNvPr id="14" name="Ink 13">
                <a:extLst>
                  <a:ext uri="{FF2B5EF4-FFF2-40B4-BE49-F238E27FC236}">
                    <a16:creationId xmlns:a16="http://schemas.microsoft.com/office/drawing/2014/main" id="{2F753D30-7AF9-7E97-9486-FFCBF171AA4B}"/>
                  </a:ext>
                </a:extLst>
              </p:cNvPr>
              <p:cNvPicPr/>
              <p:nvPr/>
            </p:nvPicPr>
            <p:blipFill>
              <a:blip r:embed="rId19"/>
              <a:stretch>
                <a:fillRect/>
              </a:stretch>
            </p:blipFill>
            <p:spPr>
              <a:xfrm>
                <a:off x="990360" y="1488793"/>
                <a:ext cx="727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76B29B08-E338-CD45-A240-E955D26827B7}"/>
                  </a:ext>
                </a:extLst>
              </p14:cNvPr>
              <p14:cNvContentPartPr/>
              <p14:nvPr/>
            </p14:nvContentPartPr>
            <p14:xfrm>
              <a:off x="9368280" y="1663753"/>
              <a:ext cx="9000" cy="22680"/>
            </p14:xfrm>
          </p:contentPart>
        </mc:Choice>
        <mc:Fallback xmlns="">
          <p:pic>
            <p:nvPicPr>
              <p:cNvPr id="15" name="Ink 14">
                <a:extLst>
                  <a:ext uri="{FF2B5EF4-FFF2-40B4-BE49-F238E27FC236}">
                    <a16:creationId xmlns:a16="http://schemas.microsoft.com/office/drawing/2014/main" id="{76B29B08-E338-CD45-A240-E955D26827B7}"/>
                  </a:ext>
                </a:extLst>
              </p:cNvPr>
              <p:cNvPicPr/>
              <p:nvPr/>
            </p:nvPicPr>
            <p:blipFill>
              <a:blip r:embed="rId21"/>
              <a:stretch>
                <a:fillRect/>
              </a:stretch>
            </p:blipFill>
            <p:spPr>
              <a:xfrm>
                <a:off x="9350640" y="1646113"/>
                <a:ext cx="446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93873566-A10E-5096-02FE-2327B091D359}"/>
                  </a:ext>
                </a:extLst>
              </p14:cNvPr>
              <p14:cNvContentPartPr/>
              <p14:nvPr/>
            </p14:nvContentPartPr>
            <p14:xfrm>
              <a:off x="722160" y="2049313"/>
              <a:ext cx="14040" cy="48600"/>
            </p14:xfrm>
          </p:contentPart>
        </mc:Choice>
        <mc:Fallback xmlns="">
          <p:pic>
            <p:nvPicPr>
              <p:cNvPr id="16" name="Ink 15">
                <a:extLst>
                  <a:ext uri="{FF2B5EF4-FFF2-40B4-BE49-F238E27FC236}">
                    <a16:creationId xmlns:a16="http://schemas.microsoft.com/office/drawing/2014/main" id="{93873566-A10E-5096-02FE-2327B091D359}"/>
                  </a:ext>
                </a:extLst>
              </p:cNvPr>
              <p:cNvPicPr/>
              <p:nvPr/>
            </p:nvPicPr>
            <p:blipFill>
              <a:blip r:embed="rId23"/>
              <a:stretch>
                <a:fillRect/>
              </a:stretch>
            </p:blipFill>
            <p:spPr>
              <a:xfrm>
                <a:off x="704160" y="2031313"/>
                <a:ext cx="496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D922A705-F2E5-75A1-4116-0352050A4E9F}"/>
                  </a:ext>
                </a:extLst>
              </p14:cNvPr>
              <p14:cNvContentPartPr/>
              <p14:nvPr/>
            </p14:nvContentPartPr>
            <p14:xfrm>
              <a:off x="4632120" y="1953553"/>
              <a:ext cx="1667880" cy="63720"/>
            </p14:xfrm>
          </p:contentPart>
        </mc:Choice>
        <mc:Fallback xmlns="">
          <p:pic>
            <p:nvPicPr>
              <p:cNvPr id="17" name="Ink 16">
                <a:extLst>
                  <a:ext uri="{FF2B5EF4-FFF2-40B4-BE49-F238E27FC236}">
                    <a16:creationId xmlns:a16="http://schemas.microsoft.com/office/drawing/2014/main" id="{D922A705-F2E5-75A1-4116-0352050A4E9F}"/>
                  </a:ext>
                </a:extLst>
              </p:cNvPr>
              <p:cNvPicPr/>
              <p:nvPr/>
            </p:nvPicPr>
            <p:blipFill>
              <a:blip r:embed="rId25"/>
              <a:stretch>
                <a:fillRect/>
              </a:stretch>
            </p:blipFill>
            <p:spPr>
              <a:xfrm>
                <a:off x="4614120" y="1935913"/>
                <a:ext cx="17035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EC86B429-B2EF-EA9B-6D57-FFC6D7AB75BA}"/>
                  </a:ext>
                </a:extLst>
              </p14:cNvPr>
              <p14:cNvContentPartPr/>
              <p14:nvPr/>
            </p14:nvContentPartPr>
            <p14:xfrm>
              <a:off x="6577920" y="1956433"/>
              <a:ext cx="390600" cy="40680"/>
            </p14:xfrm>
          </p:contentPart>
        </mc:Choice>
        <mc:Fallback xmlns="">
          <p:pic>
            <p:nvPicPr>
              <p:cNvPr id="18" name="Ink 17">
                <a:extLst>
                  <a:ext uri="{FF2B5EF4-FFF2-40B4-BE49-F238E27FC236}">
                    <a16:creationId xmlns:a16="http://schemas.microsoft.com/office/drawing/2014/main" id="{EC86B429-B2EF-EA9B-6D57-FFC6D7AB75BA}"/>
                  </a:ext>
                </a:extLst>
              </p:cNvPr>
              <p:cNvPicPr/>
              <p:nvPr/>
            </p:nvPicPr>
            <p:blipFill>
              <a:blip r:embed="rId27"/>
              <a:stretch>
                <a:fillRect/>
              </a:stretch>
            </p:blipFill>
            <p:spPr>
              <a:xfrm>
                <a:off x="6559920" y="1938433"/>
                <a:ext cx="4262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55A29224-219F-DAC5-5BF6-BB71A63CC8B4}"/>
                  </a:ext>
                </a:extLst>
              </p14:cNvPr>
              <p14:cNvContentPartPr/>
              <p14:nvPr/>
            </p14:nvContentPartPr>
            <p14:xfrm>
              <a:off x="6437160" y="2266393"/>
              <a:ext cx="2475720" cy="52920"/>
            </p14:xfrm>
          </p:contentPart>
        </mc:Choice>
        <mc:Fallback xmlns="">
          <p:pic>
            <p:nvPicPr>
              <p:cNvPr id="19" name="Ink 18">
                <a:extLst>
                  <a:ext uri="{FF2B5EF4-FFF2-40B4-BE49-F238E27FC236}">
                    <a16:creationId xmlns:a16="http://schemas.microsoft.com/office/drawing/2014/main" id="{55A29224-219F-DAC5-5BF6-BB71A63CC8B4}"/>
                  </a:ext>
                </a:extLst>
              </p:cNvPr>
              <p:cNvPicPr/>
              <p:nvPr/>
            </p:nvPicPr>
            <p:blipFill>
              <a:blip r:embed="rId29"/>
              <a:stretch>
                <a:fillRect/>
              </a:stretch>
            </p:blipFill>
            <p:spPr>
              <a:xfrm>
                <a:off x="6419520" y="2248393"/>
                <a:ext cx="25113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2C947484-0234-B5FD-963C-471E7244A80A}"/>
                  </a:ext>
                </a:extLst>
              </p14:cNvPr>
              <p14:cNvContentPartPr/>
              <p14:nvPr/>
            </p14:nvContentPartPr>
            <p14:xfrm>
              <a:off x="524880" y="2540713"/>
              <a:ext cx="3637440" cy="92160"/>
            </p14:xfrm>
          </p:contentPart>
        </mc:Choice>
        <mc:Fallback xmlns="">
          <p:pic>
            <p:nvPicPr>
              <p:cNvPr id="20" name="Ink 19">
                <a:extLst>
                  <a:ext uri="{FF2B5EF4-FFF2-40B4-BE49-F238E27FC236}">
                    <a16:creationId xmlns:a16="http://schemas.microsoft.com/office/drawing/2014/main" id="{2C947484-0234-B5FD-963C-471E7244A80A}"/>
                  </a:ext>
                </a:extLst>
              </p:cNvPr>
              <p:cNvPicPr/>
              <p:nvPr/>
            </p:nvPicPr>
            <p:blipFill>
              <a:blip r:embed="rId31"/>
              <a:stretch>
                <a:fillRect/>
              </a:stretch>
            </p:blipFill>
            <p:spPr>
              <a:xfrm>
                <a:off x="506880" y="2523073"/>
                <a:ext cx="36730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766A28FB-977B-21BC-D09B-4F5FA3780504}"/>
                  </a:ext>
                </a:extLst>
              </p14:cNvPr>
              <p14:cNvContentPartPr/>
              <p14:nvPr/>
            </p14:nvContentPartPr>
            <p14:xfrm>
              <a:off x="1229400" y="3147673"/>
              <a:ext cx="33120" cy="32760"/>
            </p14:xfrm>
          </p:contentPart>
        </mc:Choice>
        <mc:Fallback xmlns="">
          <p:pic>
            <p:nvPicPr>
              <p:cNvPr id="21" name="Ink 20">
                <a:extLst>
                  <a:ext uri="{FF2B5EF4-FFF2-40B4-BE49-F238E27FC236}">
                    <a16:creationId xmlns:a16="http://schemas.microsoft.com/office/drawing/2014/main" id="{766A28FB-977B-21BC-D09B-4F5FA3780504}"/>
                  </a:ext>
                </a:extLst>
              </p:cNvPr>
              <p:cNvPicPr/>
              <p:nvPr/>
            </p:nvPicPr>
            <p:blipFill>
              <a:blip r:embed="rId33"/>
              <a:stretch>
                <a:fillRect/>
              </a:stretch>
            </p:blipFill>
            <p:spPr>
              <a:xfrm>
                <a:off x="1211760" y="3129673"/>
                <a:ext cx="687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D8C4B908-0F78-5CC5-A4D3-2C2505BA5E75}"/>
                  </a:ext>
                </a:extLst>
              </p14:cNvPr>
              <p14:cNvContentPartPr/>
              <p14:nvPr/>
            </p14:nvContentPartPr>
            <p14:xfrm>
              <a:off x="3734280" y="3238033"/>
              <a:ext cx="38520" cy="16920"/>
            </p14:xfrm>
          </p:contentPart>
        </mc:Choice>
        <mc:Fallback xmlns="">
          <p:pic>
            <p:nvPicPr>
              <p:cNvPr id="22" name="Ink 21">
                <a:extLst>
                  <a:ext uri="{FF2B5EF4-FFF2-40B4-BE49-F238E27FC236}">
                    <a16:creationId xmlns:a16="http://schemas.microsoft.com/office/drawing/2014/main" id="{D8C4B908-0F78-5CC5-A4D3-2C2505BA5E75}"/>
                  </a:ext>
                </a:extLst>
              </p:cNvPr>
              <p:cNvPicPr/>
              <p:nvPr/>
            </p:nvPicPr>
            <p:blipFill>
              <a:blip r:embed="rId35"/>
              <a:stretch>
                <a:fillRect/>
              </a:stretch>
            </p:blipFill>
            <p:spPr>
              <a:xfrm>
                <a:off x="3716640" y="3220393"/>
                <a:ext cx="741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3D81D427-3BF4-C7EA-4AEE-3A25E8FBC92C}"/>
                  </a:ext>
                </a:extLst>
              </p14:cNvPr>
              <p14:cNvContentPartPr/>
              <p14:nvPr/>
            </p14:nvContentPartPr>
            <p14:xfrm>
              <a:off x="2904120" y="3488593"/>
              <a:ext cx="4680" cy="3240"/>
            </p14:xfrm>
          </p:contentPart>
        </mc:Choice>
        <mc:Fallback xmlns="">
          <p:pic>
            <p:nvPicPr>
              <p:cNvPr id="23" name="Ink 22">
                <a:extLst>
                  <a:ext uri="{FF2B5EF4-FFF2-40B4-BE49-F238E27FC236}">
                    <a16:creationId xmlns:a16="http://schemas.microsoft.com/office/drawing/2014/main" id="{3D81D427-3BF4-C7EA-4AEE-3A25E8FBC92C}"/>
                  </a:ext>
                </a:extLst>
              </p:cNvPr>
              <p:cNvPicPr/>
              <p:nvPr/>
            </p:nvPicPr>
            <p:blipFill>
              <a:blip r:embed="rId37"/>
              <a:stretch>
                <a:fillRect/>
              </a:stretch>
            </p:blipFill>
            <p:spPr>
              <a:xfrm>
                <a:off x="2886120" y="3470953"/>
                <a:ext cx="403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Ink 23">
                <a:extLst>
                  <a:ext uri="{FF2B5EF4-FFF2-40B4-BE49-F238E27FC236}">
                    <a16:creationId xmlns:a16="http://schemas.microsoft.com/office/drawing/2014/main" id="{25CDA1FB-5907-099B-B7CD-D26E2072DB6A}"/>
                  </a:ext>
                </a:extLst>
              </p14:cNvPr>
              <p14:cNvContentPartPr/>
              <p14:nvPr/>
            </p14:nvContentPartPr>
            <p14:xfrm>
              <a:off x="6054840" y="3526033"/>
              <a:ext cx="11880" cy="5400"/>
            </p14:xfrm>
          </p:contentPart>
        </mc:Choice>
        <mc:Fallback xmlns="">
          <p:pic>
            <p:nvPicPr>
              <p:cNvPr id="24" name="Ink 23">
                <a:extLst>
                  <a:ext uri="{FF2B5EF4-FFF2-40B4-BE49-F238E27FC236}">
                    <a16:creationId xmlns:a16="http://schemas.microsoft.com/office/drawing/2014/main" id="{25CDA1FB-5907-099B-B7CD-D26E2072DB6A}"/>
                  </a:ext>
                </a:extLst>
              </p:cNvPr>
              <p:cNvPicPr/>
              <p:nvPr/>
            </p:nvPicPr>
            <p:blipFill>
              <a:blip r:embed="rId39"/>
              <a:stretch>
                <a:fillRect/>
              </a:stretch>
            </p:blipFill>
            <p:spPr>
              <a:xfrm>
                <a:off x="6036840" y="3508033"/>
                <a:ext cx="475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Ink 24">
                <a:extLst>
                  <a:ext uri="{FF2B5EF4-FFF2-40B4-BE49-F238E27FC236}">
                    <a16:creationId xmlns:a16="http://schemas.microsoft.com/office/drawing/2014/main" id="{7A2E27A6-8D34-B7A1-2561-87D5AD6EFE53}"/>
                  </a:ext>
                </a:extLst>
              </p14:cNvPr>
              <p14:cNvContentPartPr/>
              <p14:nvPr/>
            </p14:nvContentPartPr>
            <p14:xfrm>
              <a:off x="671760" y="3812233"/>
              <a:ext cx="66240" cy="114480"/>
            </p14:xfrm>
          </p:contentPart>
        </mc:Choice>
        <mc:Fallback xmlns="">
          <p:pic>
            <p:nvPicPr>
              <p:cNvPr id="25" name="Ink 24">
                <a:extLst>
                  <a:ext uri="{FF2B5EF4-FFF2-40B4-BE49-F238E27FC236}">
                    <a16:creationId xmlns:a16="http://schemas.microsoft.com/office/drawing/2014/main" id="{7A2E27A6-8D34-B7A1-2561-87D5AD6EFE53}"/>
                  </a:ext>
                </a:extLst>
              </p:cNvPr>
              <p:cNvPicPr/>
              <p:nvPr/>
            </p:nvPicPr>
            <p:blipFill>
              <a:blip r:embed="rId41"/>
              <a:stretch>
                <a:fillRect/>
              </a:stretch>
            </p:blipFill>
            <p:spPr>
              <a:xfrm>
                <a:off x="654120" y="3794593"/>
                <a:ext cx="101880" cy="150120"/>
              </a:xfrm>
              <a:prstGeom prst="rect">
                <a:avLst/>
              </a:prstGeom>
            </p:spPr>
          </p:pic>
        </mc:Fallback>
      </mc:AlternateContent>
      <p:grpSp>
        <p:nvGrpSpPr>
          <p:cNvPr id="29" name="Group 28">
            <a:extLst>
              <a:ext uri="{FF2B5EF4-FFF2-40B4-BE49-F238E27FC236}">
                <a16:creationId xmlns:a16="http://schemas.microsoft.com/office/drawing/2014/main" id="{15F7CFD7-E2AC-FBE0-F967-A481BD572954}"/>
              </a:ext>
            </a:extLst>
          </p:cNvPr>
          <p:cNvGrpSpPr/>
          <p:nvPr/>
        </p:nvGrpSpPr>
        <p:grpSpPr>
          <a:xfrm>
            <a:off x="2543040" y="3763993"/>
            <a:ext cx="754200" cy="47880"/>
            <a:chOff x="2543040" y="3763993"/>
            <a:chExt cx="754200" cy="47880"/>
          </a:xfrm>
        </p:grpSpPr>
        <mc:AlternateContent xmlns:mc="http://schemas.openxmlformats.org/markup-compatibility/2006" xmlns:p14="http://schemas.microsoft.com/office/powerpoint/2010/main">
          <mc:Choice Requires="p14">
            <p:contentPart p14:bwMode="auto" r:id="rId42">
              <p14:nvContentPartPr>
                <p14:cNvPr id="26" name="Ink 25">
                  <a:extLst>
                    <a:ext uri="{FF2B5EF4-FFF2-40B4-BE49-F238E27FC236}">
                      <a16:creationId xmlns:a16="http://schemas.microsoft.com/office/drawing/2014/main" id="{78917FAA-DBAE-16F0-11F5-1B220B2AC270}"/>
                    </a:ext>
                  </a:extLst>
                </p14:cNvPr>
                <p14:cNvContentPartPr/>
                <p14:nvPr/>
              </p14:nvContentPartPr>
              <p14:xfrm>
                <a:off x="2543040" y="3781993"/>
                <a:ext cx="28440" cy="29880"/>
              </p14:xfrm>
            </p:contentPart>
          </mc:Choice>
          <mc:Fallback xmlns="">
            <p:pic>
              <p:nvPicPr>
                <p:cNvPr id="26" name="Ink 25">
                  <a:extLst>
                    <a:ext uri="{FF2B5EF4-FFF2-40B4-BE49-F238E27FC236}">
                      <a16:creationId xmlns:a16="http://schemas.microsoft.com/office/drawing/2014/main" id="{78917FAA-DBAE-16F0-11F5-1B220B2AC270}"/>
                    </a:ext>
                  </a:extLst>
                </p:cNvPr>
                <p:cNvPicPr/>
                <p:nvPr/>
              </p:nvPicPr>
              <p:blipFill>
                <a:blip r:embed="rId43"/>
                <a:stretch>
                  <a:fillRect/>
                </a:stretch>
              </p:blipFill>
              <p:spPr>
                <a:xfrm>
                  <a:off x="2525400" y="3764353"/>
                  <a:ext cx="640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Ink 26">
                  <a:extLst>
                    <a:ext uri="{FF2B5EF4-FFF2-40B4-BE49-F238E27FC236}">
                      <a16:creationId xmlns:a16="http://schemas.microsoft.com/office/drawing/2014/main" id="{D175FA51-E985-E09C-2903-918D30DADEA9}"/>
                    </a:ext>
                  </a:extLst>
                </p14:cNvPr>
                <p14:cNvContentPartPr/>
                <p14:nvPr/>
              </p14:nvContentPartPr>
              <p14:xfrm>
                <a:off x="3248640" y="3763993"/>
                <a:ext cx="48600" cy="37080"/>
              </p14:xfrm>
            </p:contentPart>
          </mc:Choice>
          <mc:Fallback xmlns="">
            <p:pic>
              <p:nvPicPr>
                <p:cNvPr id="27" name="Ink 26">
                  <a:extLst>
                    <a:ext uri="{FF2B5EF4-FFF2-40B4-BE49-F238E27FC236}">
                      <a16:creationId xmlns:a16="http://schemas.microsoft.com/office/drawing/2014/main" id="{D175FA51-E985-E09C-2903-918D30DADEA9}"/>
                    </a:ext>
                  </a:extLst>
                </p:cNvPr>
                <p:cNvPicPr/>
                <p:nvPr/>
              </p:nvPicPr>
              <p:blipFill>
                <a:blip r:embed="rId45"/>
                <a:stretch>
                  <a:fillRect/>
                </a:stretch>
              </p:blipFill>
              <p:spPr>
                <a:xfrm>
                  <a:off x="3230640" y="3746353"/>
                  <a:ext cx="84240" cy="72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28" name="Ink 27">
                <a:extLst>
                  <a:ext uri="{FF2B5EF4-FFF2-40B4-BE49-F238E27FC236}">
                    <a16:creationId xmlns:a16="http://schemas.microsoft.com/office/drawing/2014/main" id="{5694AD13-737C-0CD2-02D5-6278DDD49C32}"/>
                  </a:ext>
                </a:extLst>
              </p14:cNvPr>
              <p14:cNvContentPartPr/>
              <p14:nvPr/>
            </p14:nvContentPartPr>
            <p14:xfrm>
              <a:off x="4080240" y="3776233"/>
              <a:ext cx="14040" cy="16920"/>
            </p14:xfrm>
          </p:contentPart>
        </mc:Choice>
        <mc:Fallback xmlns="">
          <p:pic>
            <p:nvPicPr>
              <p:cNvPr id="28" name="Ink 27">
                <a:extLst>
                  <a:ext uri="{FF2B5EF4-FFF2-40B4-BE49-F238E27FC236}">
                    <a16:creationId xmlns:a16="http://schemas.microsoft.com/office/drawing/2014/main" id="{5694AD13-737C-0CD2-02D5-6278DDD49C32}"/>
                  </a:ext>
                </a:extLst>
              </p:cNvPr>
              <p:cNvPicPr/>
              <p:nvPr/>
            </p:nvPicPr>
            <p:blipFill>
              <a:blip r:embed="rId47"/>
              <a:stretch>
                <a:fillRect/>
              </a:stretch>
            </p:blipFill>
            <p:spPr>
              <a:xfrm>
                <a:off x="4062240" y="3758593"/>
                <a:ext cx="496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Ink 29">
                <a:extLst>
                  <a:ext uri="{FF2B5EF4-FFF2-40B4-BE49-F238E27FC236}">
                    <a16:creationId xmlns:a16="http://schemas.microsoft.com/office/drawing/2014/main" id="{E198DF55-8BA7-5B99-0BB7-258F73BF08EF}"/>
                  </a:ext>
                </a:extLst>
              </p14:cNvPr>
              <p14:cNvContentPartPr/>
              <p14:nvPr/>
            </p14:nvContentPartPr>
            <p14:xfrm>
              <a:off x="5122080" y="4387153"/>
              <a:ext cx="74160" cy="7560"/>
            </p14:xfrm>
          </p:contentPart>
        </mc:Choice>
        <mc:Fallback xmlns="">
          <p:pic>
            <p:nvPicPr>
              <p:cNvPr id="30" name="Ink 29">
                <a:extLst>
                  <a:ext uri="{FF2B5EF4-FFF2-40B4-BE49-F238E27FC236}">
                    <a16:creationId xmlns:a16="http://schemas.microsoft.com/office/drawing/2014/main" id="{E198DF55-8BA7-5B99-0BB7-258F73BF08EF}"/>
                  </a:ext>
                </a:extLst>
              </p:cNvPr>
              <p:cNvPicPr/>
              <p:nvPr/>
            </p:nvPicPr>
            <p:blipFill>
              <a:blip r:embed="rId49"/>
              <a:stretch>
                <a:fillRect/>
              </a:stretch>
            </p:blipFill>
            <p:spPr>
              <a:xfrm>
                <a:off x="5104080" y="4369153"/>
                <a:ext cx="1098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Ink 30">
                <a:extLst>
                  <a:ext uri="{FF2B5EF4-FFF2-40B4-BE49-F238E27FC236}">
                    <a16:creationId xmlns:a16="http://schemas.microsoft.com/office/drawing/2014/main" id="{2F4BD528-BE04-DB13-0339-1DF72BD66A0B}"/>
                  </a:ext>
                </a:extLst>
              </p14:cNvPr>
              <p14:cNvContentPartPr/>
              <p14:nvPr/>
            </p14:nvContentPartPr>
            <p14:xfrm>
              <a:off x="6476040" y="4659673"/>
              <a:ext cx="108000" cy="14040"/>
            </p14:xfrm>
          </p:contentPart>
        </mc:Choice>
        <mc:Fallback xmlns="">
          <p:pic>
            <p:nvPicPr>
              <p:cNvPr id="31" name="Ink 30">
                <a:extLst>
                  <a:ext uri="{FF2B5EF4-FFF2-40B4-BE49-F238E27FC236}">
                    <a16:creationId xmlns:a16="http://schemas.microsoft.com/office/drawing/2014/main" id="{2F4BD528-BE04-DB13-0339-1DF72BD66A0B}"/>
                  </a:ext>
                </a:extLst>
              </p:cNvPr>
              <p:cNvPicPr/>
              <p:nvPr/>
            </p:nvPicPr>
            <p:blipFill>
              <a:blip r:embed="rId51"/>
              <a:stretch>
                <a:fillRect/>
              </a:stretch>
            </p:blipFill>
            <p:spPr>
              <a:xfrm>
                <a:off x="6458040" y="4641673"/>
                <a:ext cx="1436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Ink 31">
                <a:extLst>
                  <a:ext uri="{FF2B5EF4-FFF2-40B4-BE49-F238E27FC236}">
                    <a16:creationId xmlns:a16="http://schemas.microsoft.com/office/drawing/2014/main" id="{ACEFD3A0-E901-640D-5263-E3516AE467D8}"/>
                  </a:ext>
                </a:extLst>
              </p14:cNvPr>
              <p14:cNvContentPartPr/>
              <p14:nvPr/>
            </p14:nvContentPartPr>
            <p14:xfrm>
              <a:off x="1269360" y="5013553"/>
              <a:ext cx="78840" cy="72000"/>
            </p14:xfrm>
          </p:contentPart>
        </mc:Choice>
        <mc:Fallback xmlns="">
          <p:pic>
            <p:nvPicPr>
              <p:cNvPr id="32" name="Ink 31">
                <a:extLst>
                  <a:ext uri="{FF2B5EF4-FFF2-40B4-BE49-F238E27FC236}">
                    <a16:creationId xmlns:a16="http://schemas.microsoft.com/office/drawing/2014/main" id="{ACEFD3A0-E901-640D-5263-E3516AE467D8}"/>
                  </a:ext>
                </a:extLst>
              </p:cNvPr>
              <p:cNvPicPr/>
              <p:nvPr/>
            </p:nvPicPr>
            <p:blipFill>
              <a:blip r:embed="rId53"/>
              <a:stretch>
                <a:fillRect/>
              </a:stretch>
            </p:blipFill>
            <p:spPr>
              <a:xfrm>
                <a:off x="1251360" y="4995553"/>
                <a:ext cx="1144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Ink 32">
                <a:extLst>
                  <a:ext uri="{FF2B5EF4-FFF2-40B4-BE49-F238E27FC236}">
                    <a16:creationId xmlns:a16="http://schemas.microsoft.com/office/drawing/2014/main" id="{D3A75C85-9557-21F7-3E47-8A3E8E9B94D3}"/>
                  </a:ext>
                </a:extLst>
              </p14:cNvPr>
              <p14:cNvContentPartPr/>
              <p14:nvPr/>
            </p14:nvContentPartPr>
            <p14:xfrm>
              <a:off x="3123000" y="4976833"/>
              <a:ext cx="59760" cy="14760"/>
            </p14:xfrm>
          </p:contentPart>
        </mc:Choice>
        <mc:Fallback xmlns="">
          <p:pic>
            <p:nvPicPr>
              <p:cNvPr id="33" name="Ink 32">
                <a:extLst>
                  <a:ext uri="{FF2B5EF4-FFF2-40B4-BE49-F238E27FC236}">
                    <a16:creationId xmlns:a16="http://schemas.microsoft.com/office/drawing/2014/main" id="{D3A75C85-9557-21F7-3E47-8A3E8E9B94D3}"/>
                  </a:ext>
                </a:extLst>
              </p:cNvPr>
              <p:cNvPicPr/>
              <p:nvPr/>
            </p:nvPicPr>
            <p:blipFill>
              <a:blip r:embed="rId55"/>
              <a:stretch>
                <a:fillRect/>
              </a:stretch>
            </p:blipFill>
            <p:spPr>
              <a:xfrm>
                <a:off x="3105000" y="4958833"/>
                <a:ext cx="954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Ink 33">
                <a:extLst>
                  <a:ext uri="{FF2B5EF4-FFF2-40B4-BE49-F238E27FC236}">
                    <a16:creationId xmlns:a16="http://schemas.microsoft.com/office/drawing/2014/main" id="{EA5EEEDA-68C4-6096-27DA-BAF715BDD7A0}"/>
                  </a:ext>
                </a:extLst>
              </p14:cNvPr>
              <p14:cNvContentPartPr/>
              <p14:nvPr/>
            </p14:nvContentPartPr>
            <p14:xfrm>
              <a:off x="6029640" y="4987633"/>
              <a:ext cx="117360" cy="13320"/>
            </p14:xfrm>
          </p:contentPart>
        </mc:Choice>
        <mc:Fallback xmlns="">
          <p:pic>
            <p:nvPicPr>
              <p:cNvPr id="34" name="Ink 33">
                <a:extLst>
                  <a:ext uri="{FF2B5EF4-FFF2-40B4-BE49-F238E27FC236}">
                    <a16:creationId xmlns:a16="http://schemas.microsoft.com/office/drawing/2014/main" id="{EA5EEEDA-68C4-6096-27DA-BAF715BDD7A0}"/>
                  </a:ext>
                </a:extLst>
              </p:cNvPr>
              <p:cNvPicPr/>
              <p:nvPr/>
            </p:nvPicPr>
            <p:blipFill>
              <a:blip r:embed="rId57"/>
              <a:stretch>
                <a:fillRect/>
              </a:stretch>
            </p:blipFill>
            <p:spPr>
              <a:xfrm>
                <a:off x="6012000" y="4969633"/>
                <a:ext cx="1530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Ink 34">
                <a:extLst>
                  <a:ext uri="{FF2B5EF4-FFF2-40B4-BE49-F238E27FC236}">
                    <a16:creationId xmlns:a16="http://schemas.microsoft.com/office/drawing/2014/main" id="{FA65B43E-80DC-D939-CDB1-81CFA3935204}"/>
                  </a:ext>
                </a:extLst>
              </p14:cNvPr>
              <p14:cNvContentPartPr/>
              <p14:nvPr/>
            </p14:nvContentPartPr>
            <p14:xfrm>
              <a:off x="6621840" y="5054953"/>
              <a:ext cx="16200" cy="22680"/>
            </p14:xfrm>
          </p:contentPart>
        </mc:Choice>
        <mc:Fallback xmlns="">
          <p:pic>
            <p:nvPicPr>
              <p:cNvPr id="35" name="Ink 34">
                <a:extLst>
                  <a:ext uri="{FF2B5EF4-FFF2-40B4-BE49-F238E27FC236}">
                    <a16:creationId xmlns:a16="http://schemas.microsoft.com/office/drawing/2014/main" id="{FA65B43E-80DC-D939-CDB1-81CFA3935204}"/>
                  </a:ext>
                </a:extLst>
              </p:cNvPr>
              <p:cNvPicPr/>
              <p:nvPr/>
            </p:nvPicPr>
            <p:blipFill>
              <a:blip r:embed="rId59"/>
              <a:stretch>
                <a:fillRect/>
              </a:stretch>
            </p:blipFill>
            <p:spPr>
              <a:xfrm>
                <a:off x="6603840" y="5037313"/>
                <a:ext cx="518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 name="Ink 35">
                <a:extLst>
                  <a:ext uri="{FF2B5EF4-FFF2-40B4-BE49-F238E27FC236}">
                    <a16:creationId xmlns:a16="http://schemas.microsoft.com/office/drawing/2014/main" id="{119C3F9D-BDA1-7A9D-F428-A2115AFC4AC4}"/>
                  </a:ext>
                </a:extLst>
              </p14:cNvPr>
              <p14:cNvContentPartPr/>
              <p14:nvPr/>
            </p14:nvContentPartPr>
            <p14:xfrm>
              <a:off x="7631280" y="5070073"/>
              <a:ext cx="16200" cy="21960"/>
            </p14:xfrm>
          </p:contentPart>
        </mc:Choice>
        <mc:Fallback xmlns="">
          <p:pic>
            <p:nvPicPr>
              <p:cNvPr id="36" name="Ink 35">
                <a:extLst>
                  <a:ext uri="{FF2B5EF4-FFF2-40B4-BE49-F238E27FC236}">
                    <a16:creationId xmlns:a16="http://schemas.microsoft.com/office/drawing/2014/main" id="{119C3F9D-BDA1-7A9D-F428-A2115AFC4AC4}"/>
                  </a:ext>
                </a:extLst>
              </p:cNvPr>
              <p:cNvPicPr/>
              <p:nvPr/>
            </p:nvPicPr>
            <p:blipFill>
              <a:blip r:embed="rId61"/>
              <a:stretch>
                <a:fillRect/>
              </a:stretch>
            </p:blipFill>
            <p:spPr>
              <a:xfrm>
                <a:off x="7613280" y="5052433"/>
                <a:ext cx="518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 name="Ink 36">
                <a:extLst>
                  <a:ext uri="{FF2B5EF4-FFF2-40B4-BE49-F238E27FC236}">
                    <a16:creationId xmlns:a16="http://schemas.microsoft.com/office/drawing/2014/main" id="{EE6286FE-2280-7919-DC22-73F148CCEB51}"/>
                  </a:ext>
                </a:extLst>
              </p14:cNvPr>
              <p14:cNvContentPartPr/>
              <p14:nvPr/>
            </p14:nvContentPartPr>
            <p14:xfrm>
              <a:off x="1043640" y="5344393"/>
              <a:ext cx="34920" cy="74160"/>
            </p14:xfrm>
          </p:contentPart>
        </mc:Choice>
        <mc:Fallback xmlns="">
          <p:pic>
            <p:nvPicPr>
              <p:cNvPr id="37" name="Ink 36">
                <a:extLst>
                  <a:ext uri="{FF2B5EF4-FFF2-40B4-BE49-F238E27FC236}">
                    <a16:creationId xmlns:a16="http://schemas.microsoft.com/office/drawing/2014/main" id="{EE6286FE-2280-7919-DC22-73F148CCEB51}"/>
                  </a:ext>
                </a:extLst>
              </p:cNvPr>
              <p:cNvPicPr/>
              <p:nvPr/>
            </p:nvPicPr>
            <p:blipFill>
              <a:blip r:embed="rId63"/>
              <a:stretch>
                <a:fillRect/>
              </a:stretch>
            </p:blipFill>
            <p:spPr>
              <a:xfrm>
                <a:off x="1025640" y="5326393"/>
                <a:ext cx="705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 name="Ink 37">
                <a:extLst>
                  <a:ext uri="{FF2B5EF4-FFF2-40B4-BE49-F238E27FC236}">
                    <a16:creationId xmlns:a16="http://schemas.microsoft.com/office/drawing/2014/main" id="{3E5FB0E9-DD81-C119-8C78-7E79675F8235}"/>
                  </a:ext>
                </a:extLst>
              </p14:cNvPr>
              <p14:cNvContentPartPr/>
              <p14:nvPr/>
            </p14:nvContentPartPr>
            <p14:xfrm>
              <a:off x="5824440" y="5707993"/>
              <a:ext cx="6840" cy="1800"/>
            </p14:xfrm>
          </p:contentPart>
        </mc:Choice>
        <mc:Fallback xmlns="">
          <p:pic>
            <p:nvPicPr>
              <p:cNvPr id="38" name="Ink 37">
                <a:extLst>
                  <a:ext uri="{FF2B5EF4-FFF2-40B4-BE49-F238E27FC236}">
                    <a16:creationId xmlns:a16="http://schemas.microsoft.com/office/drawing/2014/main" id="{3E5FB0E9-DD81-C119-8C78-7E79675F8235}"/>
                  </a:ext>
                </a:extLst>
              </p:cNvPr>
              <p:cNvPicPr/>
              <p:nvPr/>
            </p:nvPicPr>
            <p:blipFill>
              <a:blip r:embed="rId65"/>
              <a:stretch>
                <a:fillRect/>
              </a:stretch>
            </p:blipFill>
            <p:spPr>
              <a:xfrm>
                <a:off x="5806800" y="5690353"/>
                <a:ext cx="424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9" name="Ink 38">
                <a:extLst>
                  <a:ext uri="{FF2B5EF4-FFF2-40B4-BE49-F238E27FC236}">
                    <a16:creationId xmlns:a16="http://schemas.microsoft.com/office/drawing/2014/main" id="{3EF933E2-84B5-F9D2-1D9D-AC1E6CE2F7FD}"/>
                  </a:ext>
                </a:extLst>
              </p14:cNvPr>
              <p14:cNvContentPartPr/>
              <p14:nvPr/>
            </p14:nvContentPartPr>
            <p14:xfrm>
              <a:off x="2581920" y="4415953"/>
              <a:ext cx="4474080" cy="74880"/>
            </p14:xfrm>
          </p:contentPart>
        </mc:Choice>
        <mc:Fallback xmlns="">
          <p:pic>
            <p:nvPicPr>
              <p:cNvPr id="39" name="Ink 38">
                <a:extLst>
                  <a:ext uri="{FF2B5EF4-FFF2-40B4-BE49-F238E27FC236}">
                    <a16:creationId xmlns:a16="http://schemas.microsoft.com/office/drawing/2014/main" id="{3EF933E2-84B5-F9D2-1D9D-AC1E6CE2F7FD}"/>
                  </a:ext>
                </a:extLst>
              </p:cNvPr>
              <p:cNvPicPr/>
              <p:nvPr/>
            </p:nvPicPr>
            <p:blipFill>
              <a:blip r:embed="rId67"/>
              <a:stretch>
                <a:fillRect/>
              </a:stretch>
            </p:blipFill>
            <p:spPr>
              <a:xfrm>
                <a:off x="2564280" y="4397953"/>
                <a:ext cx="4509720" cy="110520"/>
              </a:xfrm>
              <a:prstGeom prst="rect">
                <a:avLst/>
              </a:prstGeom>
            </p:spPr>
          </p:pic>
        </mc:Fallback>
      </mc:AlternateContent>
    </p:spTree>
    <p:extLst>
      <p:ext uri="{BB962C8B-B14F-4D97-AF65-F5344CB8AC3E}">
        <p14:creationId xmlns:p14="http://schemas.microsoft.com/office/powerpoint/2010/main" val="3972220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296939" cy="651344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184090" y="6266333"/>
            <a:ext cx="3275994"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184090" y="5744818"/>
            <a:ext cx="2895601"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sp>
        <p:nvSpPr>
          <p:cNvPr id="7" name="TextBox 6">
            <a:extLst>
              <a:ext uri="{FF2B5EF4-FFF2-40B4-BE49-F238E27FC236}">
                <a16:creationId xmlns:a16="http://schemas.microsoft.com/office/drawing/2014/main" id="{8F0E568D-5DB1-1C5F-B3B9-EE428E508B0A}"/>
              </a:ext>
            </a:extLst>
          </p:cNvPr>
          <p:cNvSpPr txBox="1"/>
          <p:nvPr/>
        </p:nvSpPr>
        <p:spPr>
          <a:xfrm>
            <a:off x="389498" y="65488"/>
            <a:ext cx="9615893" cy="5816977"/>
          </a:xfrm>
          <a:prstGeom prst="rect">
            <a:avLst/>
          </a:prstGeom>
          <a:noFill/>
        </p:spPr>
        <p:txBody>
          <a:bodyPr wrap="square">
            <a:spAutoFit/>
          </a:bodyPr>
          <a:lstStyle/>
          <a:p>
            <a:pPr algn="r" rtl="0">
              <a:spcBef>
                <a:spcPts val="0"/>
              </a:spcBef>
              <a:spcAft>
                <a:spcPts val="0"/>
              </a:spcAft>
            </a:pPr>
            <a:r>
              <a:rPr lang="he-IL" sz="2800" b="1" i="0" u="none" strike="noStrike" dirty="0">
                <a:solidFill>
                  <a:srgbClr val="FFFF00"/>
                </a:solidFill>
                <a:effectLst/>
                <a:latin typeface="Arial" panose="020B0604020202020204" pitchFamily="34" charset="0"/>
                <a:cs typeface="+mj-cs"/>
              </a:rPr>
              <a:t>ספר שמות פרק יט</a:t>
            </a:r>
            <a:endParaRPr lang="he-IL" sz="3600" b="0" dirty="0">
              <a:solidFill>
                <a:srgbClr val="FFFF00"/>
              </a:solidFill>
              <a:effectLst/>
              <a:cs typeface="+mj-cs"/>
            </a:endParaRPr>
          </a:p>
          <a:p>
            <a:pPr algn="r" rtl="0">
              <a:spcBef>
                <a:spcPts val="0"/>
              </a:spcBef>
              <a:spcAft>
                <a:spcPts val="0"/>
              </a:spcAft>
            </a:pPr>
            <a:r>
              <a:rPr lang="he-IL" sz="2800" b="0" i="0" u="none" strike="noStrike" dirty="0">
                <a:solidFill>
                  <a:srgbClr val="FFFF00"/>
                </a:solidFill>
                <a:effectLst/>
                <a:latin typeface="Arial" panose="020B0604020202020204" pitchFamily="34" charset="0"/>
                <a:cs typeface="+mj-cs"/>
              </a:rPr>
              <a:t>ג   וּמֹשֶׁה עָלָה אֶל-הָאֱלֹהִים וַיִּקְרָא אֵלָיו יְהוָֹה מִן-הָהָר לֵאמֹר כֹּה תֹאמַר לְבֵית יַעֲקֹב וְתַגֵּיד לִבְנֵי יִשְֹרָאֵל: ד   אַתֶּם רְאִיתֶם אֲשֶׁר עָשִֹיתִי לְמִצְרָיִם וָאֶשָּׂא אֶתְכֶם עַל-כַּנְפֵי נְשָׁרִים וָאָבִא אֶתְכֶם אֵלָי: ה   וְעַתָּה אִם-שָׁמוֹעַ תִּשְׁמְעוּ בְּקֹלִי וּשְׁמַרְתֶּם אֶת-בְּרִיתִי וִהְיִיתֶם לִי סְגֻלָּה מִכָּל-הָעַמִּים כִּי-לִי כָּל-הָאָרֶץ: ו   וְאַתֶּם תִּהְיוּ-לִי מַמְלֶכֶת כֹּהֲנִים וְגוֹי קָדוֹשׁ אֵלֶּה הַדְּבָרִים אֲשֶׁר תְּדַבֵּר אֶל-בְּנֵי יִשְֹרָאֵל</a:t>
            </a:r>
            <a:endParaRPr lang="he-IL" sz="3600" b="0" dirty="0">
              <a:solidFill>
                <a:srgbClr val="FFFF00"/>
              </a:solidFill>
              <a:effectLst/>
              <a:cs typeface="+mj-cs"/>
            </a:endParaRPr>
          </a:p>
          <a:p>
            <a:br>
              <a:rPr lang="he-IL" sz="2400" b="0" dirty="0">
                <a:solidFill>
                  <a:srgbClr val="FFFF00"/>
                </a:solidFill>
                <a:effectLst/>
              </a:rPr>
            </a:br>
            <a:r>
              <a:rPr lang="en-US" sz="2000" b="1" i="0" u="none" strike="noStrike" dirty="0" err="1">
                <a:solidFill>
                  <a:srgbClr val="FFC000"/>
                </a:solidFill>
                <a:effectLst/>
                <a:latin typeface="Arial" panose="020B0604020202020204" pitchFamily="34" charset="0"/>
              </a:rPr>
              <a:t>Shemot</a:t>
            </a:r>
            <a:r>
              <a:rPr lang="en-US" sz="2000" b="1" i="0" u="none" strike="noStrike" dirty="0">
                <a:solidFill>
                  <a:srgbClr val="FFC000"/>
                </a:solidFill>
                <a:effectLst/>
                <a:latin typeface="Arial" panose="020B0604020202020204" pitchFamily="34" charset="0"/>
              </a:rPr>
              <a:t> / Exodus 19:3-6</a:t>
            </a:r>
            <a:endParaRPr lang="en-US" sz="2800" b="0" dirty="0">
              <a:solidFill>
                <a:srgbClr val="FFC000"/>
              </a:solidFill>
              <a:effectLst/>
            </a:endParaRPr>
          </a:p>
          <a:p>
            <a:pPr rtl="0">
              <a:spcBef>
                <a:spcPts val="0"/>
              </a:spcBef>
              <a:spcAft>
                <a:spcPts val="0"/>
              </a:spcAft>
            </a:pPr>
            <a:r>
              <a:rPr lang="en-US" sz="2000" b="0" i="0" u="none" strike="noStrike" dirty="0">
                <a:solidFill>
                  <a:srgbClr val="FFC000"/>
                </a:solidFill>
                <a:effectLst/>
                <a:latin typeface="Arial" panose="020B0604020202020204" pitchFamily="34" charset="0"/>
              </a:rPr>
              <a:t>19:3 And Moses went up unto God, and the LORD called unto him out of the mountain, saying, Thus shalt thou say to the house of Jacob, and tell the children of Israel; 19:4 Ye have seen what I did unto the Egyptians, and how I bare you on eagles’ wings, and brought you unto myself. 19:5 Now therefore, if ye will obey my voice indeed, and keep my covenant, then ye shall be a peculiar treasure unto me above all people: for all the earth is mine: 19:6 And ye shall be unto me a kingdom of priests, and an holy nation. These are the words which thou shalt speak unto the children of Israel. (KJV)</a:t>
            </a:r>
            <a:endParaRPr lang="en-US" sz="2800" b="0" dirty="0">
              <a:solidFill>
                <a:srgbClr val="FFC000"/>
              </a:solidFill>
              <a:effectLst/>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D24872BE-5922-9CD5-66BB-D3C717B16622}"/>
                  </a:ext>
                </a:extLst>
              </p14:cNvPr>
              <p14:cNvContentPartPr/>
              <p14:nvPr/>
            </p14:nvContentPartPr>
            <p14:xfrm>
              <a:off x="3584160" y="4875313"/>
              <a:ext cx="626040" cy="52560"/>
            </p14:xfrm>
          </p:contentPart>
        </mc:Choice>
        <mc:Fallback xmlns="">
          <p:pic>
            <p:nvPicPr>
              <p:cNvPr id="2" name="Ink 1">
                <a:extLst>
                  <a:ext uri="{FF2B5EF4-FFF2-40B4-BE49-F238E27FC236}">
                    <a16:creationId xmlns:a16="http://schemas.microsoft.com/office/drawing/2014/main" id="{D24872BE-5922-9CD5-66BB-D3C717B16622}"/>
                  </a:ext>
                </a:extLst>
              </p:cNvPr>
              <p:cNvPicPr/>
              <p:nvPr/>
            </p:nvPicPr>
            <p:blipFill>
              <a:blip r:embed="rId5"/>
              <a:stretch>
                <a:fillRect/>
              </a:stretch>
            </p:blipFill>
            <p:spPr>
              <a:xfrm>
                <a:off x="3566520" y="4857313"/>
                <a:ext cx="6616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2D016AA3-60AF-3455-BBE0-C50B83F6829B}"/>
                  </a:ext>
                </a:extLst>
              </p14:cNvPr>
              <p14:cNvContentPartPr/>
              <p14:nvPr/>
            </p14:nvContentPartPr>
            <p14:xfrm>
              <a:off x="8508960" y="5119753"/>
              <a:ext cx="1087560" cy="61560"/>
            </p14:xfrm>
          </p:contentPart>
        </mc:Choice>
        <mc:Fallback xmlns="">
          <p:pic>
            <p:nvPicPr>
              <p:cNvPr id="3" name="Ink 2">
                <a:extLst>
                  <a:ext uri="{FF2B5EF4-FFF2-40B4-BE49-F238E27FC236}">
                    <a16:creationId xmlns:a16="http://schemas.microsoft.com/office/drawing/2014/main" id="{2D016AA3-60AF-3455-BBE0-C50B83F6829B}"/>
                  </a:ext>
                </a:extLst>
              </p:cNvPr>
              <p:cNvPicPr/>
              <p:nvPr/>
            </p:nvPicPr>
            <p:blipFill>
              <a:blip r:embed="rId7"/>
              <a:stretch>
                <a:fillRect/>
              </a:stretch>
            </p:blipFill>
            <p:spPr>
              <a:xfrm>
                <a:off x="8490960" y="5101753"/>
                <a:ext cx="11232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E7D9C965-8F42-1278-A42B-202AED808543}"/>
                  </a:ext>
                </a:extLst>
              </p14:cNvPr>
              <p14:cNvContentPartPr/>
              <p14:nvPr/>
            </p14:nvContentPartPr>
            <p14:xfrm>
              <a:off x="434880" y="5454193"/>
              <a:ext cx="3164040" cy="83520"/>
            </p14:xfrm>
          </p:contentPart>
        </mc:Choice>
        <mc:Fallback xmlns="">
          <p:pic>
            <p:nvPicPr>
              <p:cNvPr id="4" name="Ink 3">
                <a:extLst>
                  <a:ext uri="{FF2B5EF4-FFF2-40B4-BE49-F238E27FC236}">
                    <a16:creationId xmlns:a16="http://schemas.microsoft.com/office/drawing/2014/main" id="{E7D9C965-8F42-1278-A42B-202AED808543}"/>
                  </a:ext>
                </a:extLst>
              </p:cNvPr>
              <p:cNvPicPr/>
              <p:nvPr/>
            </p:nvPicPr>
            <p:blipFill>
              <a:blip r:embed="rId9"/>
              <a:stretch>
                <a:fillRect/>
              </a:stretch>
            </p:blipFill>
            <p:spPr>
              <a:xfrm>
                <a:off x="417240" y="5436553"/>
                <a:ext cx="31996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700FED53-F83B-4B26-433F-616246C983C6}"/>
                  </a:ext>
                </a:extLst>
              </p14:cNvPr>
              <p14:cNvContentPartPr/>
              <p14:nvPr/>
            </p14:nvContentPartPr>
            <p14:xfrm>
              <a:off x="545400" y="2181793"/>
              <a:ext cx="3582360" cy="151560"/>
            </p14:xfrm>
          </p:contentPart>
        </mc:Choice>
        <mc:Fallback xmlns="">
          <p:pic>
            <p:nvPicPr>
              <p:cNvPr id="5" name="Ink 4">
                <a:extLst>
                  <a:ext uri="{FF2B5EF4-FFF2-40B4-BE49-F238E27FC236}">
                    <a16:creationId xmlns:a16="http://schemas.microsoft.com/office/drawing/2014/main" id="{700FED53-F83B-4B26-433F-616246C983C6}"/>
                  </a:ext>
                </a:extLst>
              </p:cNvPr>
              <p:cNvPicPr/>
              <p:nvPr/>
            </p:nvPicPr>
            <p:blipFill>
              <a:blip r:embed="rId11"/>
              <a:stretch>
                <a:fillRect/>
              </a:stretch>
            </p:blipFill>
            <p:spPr>
              <a:xfrm>
                <a:off x="527760" y="2164153"/>
                <a:ext cx="36180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92DB8501-9173-449D-51BB-DB5B9931DBC7}"/>
                  </a:ext>
                </a:extLst>
              </p14:cNvPr>
              <p14:cNvContentPartPr/>
              <p14:nvPr/>
            </p14:nvContentPartPr>
            <p14:xfrm>
              <a:off x="8933760" y="2650513"/>
              <a:ext cx="997200" cy="122040"/>
            </p14:xfrm>
          </p:contentPart>
        </mc:Choice>
        <mc:Fallback xmlns="">
          <p:pic>
            <p:nvPicPr>
              <p:cNvPr id="9" name="Ink 8">
                <a:extLst>
                  <a:ext uri="{FF2B5EF4-FFF2-40B4-BE49-F238E27FC236}">
                    <a16:creationId xmlns:a16="http://schemas.microsoft.com/office/drawing/2014/main" id="{92DB8501-9173-449D-51BB-DB5B9931DBC7}"/>
                  </a:ext>
                </a:extLst>
              </p:cNvPr>
              <p:cNvPicPr/>
              <p:nvPr/>
            </p:nvPicPr>
            <p:blipFill>
              <a:blip r:embed="rId13"/>
              <a:stretch>
                <a:fillRect/>
              </a:stretch>
            </p:blipFill>
            <p:spPr>
              <a:xfrm>
                <a:off x="8915760" y="2632513"/>
                <a:ext cx="10328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A38E3581-886F-C5C4-5F0F-CC78827195BA}"/>
                  </a:ext>
                </a:extLst>
              </p14:cNvPr>
              <p14:cNvContentPartPr/>
              <p14:nvPr/>
            </p14:nvContentPartPr>
            <p14:xfrm>
              <a:off x="8772120" y="2248753"/>
              <a:ext cx="1232280" cy="575640"/>
            </p14:xfrm>
          </p:contentPart>
        </mc:Choice>
        <mc:Fallback xmlns="">
          <p:pic>
            <p:nvPicPr>
              <p:cNvPr id="11" name="Ink 10">
                <a:extLst>
                  <a:ext uri="{FF2B5EF4-FFF2-40B4-BE49-F238E27FC236}">
                    <a16:creationId xmlns:a16="http://schemas.microsoft.com/office/drawing/2014/main" id="{A38E3581-886F-C5C4-5F0F-CC78827195BA}"/>
                  </a:ext>
                </a:extLst>
              </p:cNvPr>
              <p:cNvPicPr/>
              <p:nvPr/>
            </p:nvPicPr>
            <p:blipFill>
              <a:blip r:embed="rId15"/>
              <a:stretch>
                <a:fillRect/>
              </a:stretch>
            </p:blipFill>
            <p:spPr>
              <a:xfrm>
                <a:off x="8754480" y="2231113"/>
                <a:ext cx="1267920" cy="611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37A6500B-393B-D33F-99ED-BD6CB812275E}"/>
                  </a:ext>
                </a:extLst>
              </p14:cNvPr>
              <p14:cNvContentPartPr/>
              <p14:nvPr/>
            </p14:nvContentPartPr>
            <p14:xfrm>
              <a:off x="627480" y="1809553"/>
              <a:ext cx="3636360" cy="584280"/>
            </p14:xfrm>
          </p:contentPart>
        </mc:Choice>
        <mc:Fallback xmlns="">
          <p:pic>
            <p:nvPicPr>
              <p:cNvPr id="12" name="Ink 11">
                <a:extLst>
                  <a:ext uri="{FF2B5EF4-FFF2-40B4-BE49-F238E27FC236}">
                    <a16:creationId xmlns:a16="http://schemas.microsoft.com/office/drawing/2014/main" id="{37A6500B-393B-D33F-99ED-BD6CB812275E}"/>
                  </a:ext>
                </a:extLst>
              </p:cNvPr>
              <p:cNvPicPr/>
              <p:nvPr/>
            </p:nvPicPr>
            <p:blipFill>
              <a:blip r:embed="rId17"/>
              <a:stretch>
                <a:fillRect/>
              </a:stretch>
            </p:blipFill>
            <p:spPr>
              <a:xfrm>
                <a:off x="609480" y="1791553"/>
                <a:ext cx="3672000" cy="619920"/>
              </a:xfrm>
              <a:prstGeom prst="rect">
                <a:avLst/>
              </a:prstGeom>
            </p:spPr>
          </p:pic>
        </mc:Fallback>
      </mc:AlternateContent>
    </p:spTree>
    <p:extLst>
      <p:ext uri="{BB962C8B-B14F-4D97-AF65-F5344CB8AC3E}">
        <p14:creationId xmlns:p14="http://schemas.microsoft.com/office/powerpoint/2010/main" val="2062601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296939" cy="651344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184090" y="6266333"/>
            <a:ext cx="3275994"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184090" y="5744818"/>
            <a:ext cx="2895601"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sp>
        <p:nvSpPr>
          <p:cNvPr id="7" name="TextBox 6">
            <a:extLst>
              <a:ext uri="{FF2B5EF4-FFF2-40B4-BE49-F238E27FC236}">
                <a16:creationId xmlns:a16="http://schemas.microsoft.com/office/drawing/2014/main" id="{8F0E568D-5DB1-1C5F-B3B9-EE428E508B0A}"/>
              </a:ext>
            </a:extLst>
          </p:cNvPr>
          <p:cNvSpPr txBox="1"/>
          <p:nvPr/>
        </p:nvSpPr>
        <p:spPr>
          <a:xfrm>
            <a:off x="402750" y="466851"/>
            <a:ext cx="9615893" cy="5139869"/>
          </a:xfrm>
          <a:prstGeom prst="rect">
            <a:avLst/>
          </a:prstGeom>
          <a:noFill/>
        </p:spPr>
        <p:txBody>
          <a:bodyPr wrap="square">
            <a:spAutoFit/>
          </a:bodyPr>
          <a:lstStyle/>
          <a:p>
            <a:pPr rtl="0">
              <a:spcBef>
                <a:spcPts val="0"/>
              </a:spcBef>
              <a:spcAft>
                <a:spcPts val="0"/>
              </a:spcAft>
            </a:pPr>
            <a:r>
              <a:rPr lang="en-US" sz="2400" b="1" i="0" u="none" strike="noStrike" dirty="0">
                <a:solidFill>
                  <a:srgbClr val="FFC000"/>
                </a:solidFill>
                <a:effectLst/>
                <a:latin typeface="Arial" panose="020B0604020202020204" pitchFamily="34" charset="0"/>
                <a:cs typeface="+mj-cs"/>
              </a:rPr>
              <a:t>Rashi on Isaiah 24,4 Part 1-4</a:t>
            </a:r>
          </a:p>
          <a:p>
            <a:pPr algn="r" rtl="0">
              <a:spcBef>
                <a:spcPts val="0"/>
              </a:spcBef>
              <a:spcAft>
                <a:spcPts val="0"/>
              </a:spcAft>
            </a:pPr>
            <a:r>
              <a:rPr lang="he-IL" sz="2800" i="0" u="none" strike="noStrike" dirty="0">
                <a:solidFill>
                  <a:srgbClr val="FFFF00"/>
                </a:solidFill>
                <a:effectLst/>
                <a:latin typeface="Arial" panose="020B0604020202020204" pitchFamily="34" charset="0"/>
                <a:cs typeface="+mj-cs"/>
              </a:rPr>
              <a:t>נבלה. כמו (ירמיהו ח׳:י״ג) והעלה נבל ל' כמש ותשות כח: </a:t>
            </a:r>
            <a:endParaRPr lang="en-US" sz="2800" i="0" u="none" strike="noStrike" dirty="0">
              <a:solidFill>
                <a:srgbClr val="FFFF00"/>
              </a:solidFill>
              <a:effectLst/>
              <a:latin typeface="Arial" panose="020B0604020202020204" pitchFamily="34" charset="0"/>
              <a:cs typeface="+mj-cs"/>
            </a:endParaRPr>
          </a:p>
          <a:p>
            <a:pPr rtl="0">
              <a:spcBef>
                <a:spcPts val="0"/>
              </a:spcBef>
              <a:spcAft>
                <a:spcPts val="0"/>
              </a:spcAft>
            </a:pPr>
            <a:r>
              <a:rPr lang="en-US" sz="2400" i="0" u="none" strike="noStrike" dirty="0">
                <a:solidFill>
                  <a:srgbClr val="FFC000"/>
                </a:solidFill>
                <a:effectLst/>
                <a:latin typeface="Arial" panose="020B0604020202020204" pitchFamily="34" charset="0"/>
                <a:cs typeface="+mj-cs"/>
              </a:rPr>
              <a:t>it has withered (</a:t>
            </a:r>
            <a:r>
              <a:rPr lang="he-IL" sz="2400" i="0" u="none" strike="noStrike" dirty="0">
                <a:solidFill>
                  <a:srgbClr val="FFFF00"/>
                </a:solidFill>
                <a:effectLst/>
                <a:latin typeface="Arial" panose="020B0604020202020204" pitchFamily="34" charset="0"/>
                <a:cs typeface="+mj-cs"/>
              </a:rPr>
              <a:t>נָבְלָה</a:t>
            </a:r>
            <a:r>
              <a:rPr lang="he-IL" sz="2400" i="0" u="none" strike="noStrike" dirty="0">
                <a:solidFill>
                  <a:srgbClr val="FFC000"/>
                </a:solidFill>
                <a:effectLst/>
                <a:latin typeface="Arial" panose="020B0604020202020204" pitchFamily="34" charset="0"/>
                <a:cs typeface="+mj-cs"/>
              </a:rPr>
              <a:t>) </a:t>
            </a:r>
            <a:r>
              <a:rPr lang="en-US" sz="2400" i="0" u="none" strike="noStrike" dirty="0">
                <a:solidFill>
                  <a:srgbClr val="FFC000"/>
                </a:solidFill>
                <a:effectLst/>
                <a:latin typeface="Arial" panose="020B0604020202020204" pitchFamily="34" charset="0"/>
                <a:cs typeface="+mj-cs"/>
              </a:rPr>
              <a:t> Comp. (</a:t>
            </a:r>
            <a:r>
              <a:rPr lang="en-US" sz="2400" i="0" u="none" strike="noStrike" dirty="0">
                <a:solidFill>
                  <a:srgbClr val="00B0F0"/>
                </a:solidFill>
                <a:effectLst/>
                <a:latin typeface="Arial" panose="020B0604020202020204" pitchFamily="34" charset="0"/>
                <a:cs typeface="+mj-cs"/>
              </a:rPr>
              <a:t>Jeremiah 8:13</a:t>
            </a:r>
            <a:r>
              <a:rPr lang="en-US" sz="2400" i="0" u="none" strike="noStrike" dirty="0">
                <a:solidFill>
                  <a:srgbClr val="FFC000"/>
                </a:solidFill>
                <a:effectLst/>
                <a:latin typeface="Arial" panose="020B0604020202020204" pitchFamily="34" charset="0"/>
                <a:cs typeface="+mj-cs"/>
              </a:rPr>
              <a:t>) “And the leaf has withered (</a:t>
            </a:r>
            <a:r>
              <a:rPr lang="he-IL" sz="2400" i="0" u="none" strike="noStrike" dirty="0">
                <a:solidFill>
                  <a:srgbClr val="FFFF00"/>
                </a:solidFill>
                <a:effectLst/>
                <a:latin typeface="Arial" panose="020B0604020202020204" pitchFamily="34" charset="0"/>
                <a:cs typeface="+mj-cs"/>
              </a:rPr>
              <a:t>נָבֵל</a:t>
            </a:r>
            <a:r>
              <a:rPr lang="he-IL" sz="2400" i="0" u="none" strike="noStrike" dirty="0">
                <a:solidFill>
                  <a:srgbClr val="FFC000"/>
                </a:solidFill>
                <a:effectLst/>
                <a:latin typeface="Arial" panose="020B0604020202020204" pitchFamily="34" charset="0"/>
                <a:cs typeface="+mj-cs"/>
              </a:rPr>
              <a:t>).” </a:t>
            </a:r>
            <a:r>
              <a:rPr lang="en-US" sz="2400" i="0" u="none" strike="noStrike" dirty="0">
                <a:solidFill>
                  <a:srgbClr val="FFC000"/>
                </a:solidFill>
                <a:effectLst/>
                <a:latin typeface="Arial" panose="020B0604020202020204" pitchFamily="34" charset="0"/>
                <a:cs typeface="+mj-cs"/>
              </a:rPr>
              <a:t> An expression of withering and languishing.</a:t>
            </a:r>
          </a:p>
          <a:p>
            <a:pPr algn="r" rtl="0">
              <a:spcBef>
                <a:spcPts val="0"/>
              </a:spcBef>
              <a:spcAft>
                <a:spcPts val="0"/>
              </a:spcAft>
            </a:pPr>
            <a:r>
              <a:rPr lang="he-IL" sz="2800" i="0" u="none" strike="noStrike" dirty="0">
                <a:solidFill>
                  <a:srgbClr val="FFFF00"/>
                </a:solidFill>
                <a:effectLst/>
                <a:latin typeface="Arial" panose="020B0604020202020204" pitchFamily="34" charset="0"/>
                <a:cs typeface="+mj-cs"/>
              </a:rPr>
              <a:t>אומללה. ל' שפלות כמו היהודים האמללים (נחמיה ה' ג): </a:t>
            </a:r>
            <a:endParaRPr lang="en-US" sz="2800" i="0" u="none" strike="noStrike" dirty="0">
              <a:solidFill>
                <a:srgbClr val="FFFF00"/>
              </a:solidFill>
              <a:effectLst/>
              <a:latin typeface="Arial" panose="020B0604020202020204" pitchFamily="34" charset="0"/>
              <a:cs typeface="+mj-cs"/>
            </a:endParaRPr>
          </a:p>
          <a:p>
            <a:pPr rtl="0">
              <a:spcBef>
                <a:spcPts val="0"/>
              </a:spcBef>
              <a:spcAft>
                <a:spcPts val="0"/>
              </a:spcAft>
            </a:pPr>
            <a:r>
              <a:rPr lang="en-US" sz="2400" i="0" u="none" strike="noStrike" dirty="0">
                <a:solidFill>
                  <a:srgbClr val="FFC000"/>
                </a:solidFill>
                <a:effectLst/>
                <a:latin typeface="Arial" panose="020B0604020202020204" pitchFamily="34" charset="0"/>
                <a:cs typeface="+mj-cs"/>
              </a:rPr>
              <a:t>has been humbled (</a:t>
            </a:r>
            <a:r>
              <a:rPr lang="he-IL" sz="2400" i="0" u="none" strike="noStrike" dirty="0">
                <a:solidFill>
                  <a:srgbClr val="FFFF00"/>
                </a:solidFill>
                <a:effectLst/>
                <a:latin typeface="Arial" panose="020B0604020202020204" pitchFamily="34" charset="0"/>
                <a:cs typeface="+mj-cs"/>
              </a:rPr>
              <a:t>אֻמְלְלָה</a:t>
            </a:r>
            <a:r>
              <a:rPr lang="he-IL" sz="2400" i="0" u="none" strike="noStrike" dirty="0">
                <a:solidFill>
                  <a:srgbClr val="FFC000"/>
                </a:solidFill>
                <a:effectLst/>
                <a:latin typeface="Arial" panose="020B0604020202020204" pitchFamily="34" charset="0"/>
                <a:cs typeface="+mj-cs"/>
              </a:rPr>
              <a:t>), </a:t>
            </a:r>
            <a:r>
              <a:rPr lang="en-US" sz="2400" i="0" u="none" strike="noStrike" dirty="0">
                <a:solidFill>
                  <a:srgbClr val="FFC000"/>
                </a:solidFill>
                <a:effectLst/>
                <a:latin typeface="Arial" panose="020B0604020202020204" pitchFamily="34" charset="0"/>
                <a:cs typeface="+mj-cs"/>
              </a:rPr>
              <a:t> an expression of humility. Comp. (Neh. 3: 34) “humble Jews (</a:t>
            </a:r>
            <a:r>
              <a:rPr lang="he-IL" sz="2400" i="0" u="none" strike="noStrike" dirty="0">
                <a:solidFill>
                  <a:srgbClr val="FFFF00"/>
                </a:solidFill>
                <a:effectLst/>
                <a:latin typeface="Arial" panose="020B0604020202020204" pitchFamily="34" charset="0"/>
                <a:cs typeface="+mj-cs"/>
              </a:rPr>
              <a:t>אֻמְלָלִים</a:t>
            </a:r>
            <a:r>
              <a:rPr lang="he-IL" sz="2400" i="0" u="none" strike="noStrike" dirty="0">
                <a:solidFill>
                  <a:srgbClr val="FFC000"/>
                </a:solidFill>
                <a:effectLst/>
                <a:latin typeface="Arial" panose="020B0604020202020204" pitchFamily="34" charset="0"/>
                <a:cs typeface="+mj-cs"/>
              </a:rPr>
              <a:t>).”</a:t>
            </a:r>
          </a:p>
          <a:p>
            <a:pPr algn="r" rtl="0">
              <a:spcBef>
                <a:spcPts val="0"/>
              </a:spcBef>
              <a:spcAft>
                <a:spcPts val="0"/>
              </a:spcAft>
            </a:pPr>
            <a:r>
              <a:rPr lang="he-IL" sz="2800" i="0" u="none" strike="noStrike" dirty="0">
                <a:solidFill>
                  <a:srgbClr val="FFFF00"/>
                </a:solidFill>
                <a:effectLst/>
                <a:latin typeface="Arial" panose="020B0604020202020204" pitchFamily="34" charset="0"/>
                <a:cs typeface="+mj-cs"/>
              </a:rPr>
              <a:t>תבל. היא א"י שהיא מתובלת במצות הרבה: </a:t>
            </a:r>
            <a:endParaRPr lang="en-US" sz="2800" i="0" u="none" strike="noStrike" dirty="0">
              <a:solidFill>
                <a:srgbClr val="FFFF00"/>
              </a:solidFill>
              <a:effectLst/>
              <a:latin typeface="Arial" panose="020B0604020202020204" pitchFamily="34" charset="0"/>
              <a:cs typeface="+mj-cs"/>
            </a:endParaRPr>
          </a:p>
          <a:p>
            <a:pPr rtl="0">
              <a:spcBef>
                <a:spcPts val="0"/>
              </a:spcBef>
              <a:spcAft>
                <a:spcPts val="0"/>
              </a:spcAft>
            </a:pPr>
            <a:r>
              <a:rPr lang="en-US" sz="2400" i="0" u="none" strike="noStrike" dirty="0">
                <a:solidFill>
                  <a:srgbClr val="FFC000"/>
                </a:solidFill>
                <a:effectLst/>
                <a:latin typeface="Arial" panose="020B0604020202020204" pitchFamily="34" charset="0"/>
                <a:cs typeface="+mj-cs"/>
              </a:rPr>
              <a:t>The land (</a:t>
            </a:r>
            <a:r>
              <a:rPr lang="he-IL" sz="2400" i="0" u="none" strike="noStrike" dirty="0">
                <a:solidFill>
                  <a:srgbClr val="FFFF00"/>
                </a:solidFill>
                <a:effectLst/>
                <a:latin typeface="Arial" panose="020B0604020202020204" pitchFamily="34" charset="0"/>
                <a:cs typeface="+mj-cs"/>
              </a:rPr>
              <a:t>תֵּבֵל</a:t>
            </a:r>
            <a:r>
              <a:rPr lang="he-IL" sz="2400" i="0" u="none" strike="noStrike" dirty="0">
                <a:solidFill>
                  <a:srgbClr val="FFC000"/>
                </a:solidFill>
                <a:effectLst/>
                <a:latin typeface="Arial" panose="020B0604020202020204" pitchFamily="34" charset="0"/>
                <a:cs typeface="+mj-cs"/>
              </a:rPr>
              <a:t>) </a:t>
            </a:r>
            <a:r>
              <a:rPr lang="en-US" sz="2400" i="0" u="none" strike="noStrike" dirty="0">
                <a:solidFill>
                  <a:srgbClr val="FFC000"/>
                </a:solidFill>
                <a:effectLst/>
                <a:latin typeface="Arial" panose="020B0604020202020204" pitchFamily="34" charset="0"/>
                <a:cs typeface="+mj-cs"/>
              </a:rPr>
              <a:t> This is the land of Israel, which is spiced (</a:t>
            </a:r>
            <a:r>
              <a:rPr lang="he-IL" sz="2400" i="0" u="none" strike="noStrike" dirty="0">
                <a:solidFill>
                  <a:srgbClr val="FFFF00"/>
                </a:solidFill>
                <a:effectLst/>
                <a:latin typeface="Arial" panose="020B0604020202020204" pitchFamily="34" charset="0"/>
                <a:cs typeface="+mj-cs"/>
              </a:rPr>
              <a:t>מְתֻבֶּלֶת</a:t>
            </a:r>
            <a:r>
              <a:rPr lang="he-IL" sz="2400" i="0" u="none" strike="noStrike" dirty="0">
                <a:solidFill>
                  <a:srgbClr val="FFC000"/>
                </a:solidFill>
                <a:effectLst/>
                <a:latin typeface="Arial" panose="020B0604020202020204" pitchFamily="34" charset="0"/>
                <a:cs typeface="+mj-cs"/>
              </a:rPr>
              <a:t>) </a:t>
            </a:r>
            <a:r>
              <a:rPr lang="en-US" sz="2400" i="0" u="none" strike="noStrike" dirty="0">
                <a:solidFill>
                  <a:srgbClr val="FFC000"/>
                </a:solidFill>
                <a:effectLst/>
                <a:latin typeface="Arial" panose="020B0604020202020204" pitchFamily="34" charset="0"/>
                <a:cs typeface="+mj-cs"/>
              </a:rPr>
              <a:t> with many commandments.</a:t>
            </a:r>
          </a:p>
          <a:p>
            <a:pPr algn="r" rtl="0">
              <a:spcBef>
                <a:spcPts val="0"/>
              </a:spcBef>
              <a:spcAft>
                <a:spcPts val="0"/>
              </a:spcAft>
            </a:pPr>
            <a:r>
              <a:rPr lang="he-IL" sz="2800" i="0" u="none" strike="noStrike" dirty="0">
                <a:solidFill>
                  <a:srgbClr val="FFFF00"/>
                </a:solidFill>
                <a:effectLst/>
                <a:latin typeface="Arial" panose="020B0604020202020204" pitchFamily="34" charset="0"/>
                <a:cs typeface="+mj-cs"/>
              </a:rPr>
              <a:t>מרום עם הארץ. גאון עם הארץ: </a:t>
            </a:r>
            <a:endParaRPr lang="en-US" sz="2800" i="0" u="none" strike="noStrike" dirty="0">
              <a:solidFill>
                <a:srgbClr val="FFFF00"/>
              </a:solidFill>
              <a:effectLst/>
              <a:latin typeface="Arial" panose="020B0604020202020204" pitchFamily="34" charset="0"/>
              <a:cs typeface="+mj-cs"/>
            </a:endParaRPr>
          </a:p>
          <a:p>
            <a:pPr rtl="0">
              <a:spcBef>
                <a:spcPts val="0"/>
              </a:spcBef>
              <a:spcAft>
                <a:spcPts val="0"/>
              </a:spcAft>
            </a:pPr>
            <a:r>
              <a:rPr lang="en-US" sz="2400" i="0" u="none" strike="noStrike" dirty="0">
                <a:solidFill>
                  <a:srgbClr val="FFC000"/>
                </a:solidFill>
                <a:effectLst/>
                <a:latin typeface="Arial" panose="020B0604020202020204" pitchFamily="34" charset="0"/>
                <a:cs typeface="+mj-cs"/>
              </a:rPr>
              <a:t>the highest of the people of the land the pride of the people of the land.</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C59B4CD-CDD0-E9B9-9280-772A4192BDB5}"/>
                  </a:ext>
                </a:extLst>
              </p14:cNvPr>
              <p14:cNvContentPartPr/>
              <p14:nvPr/>
            </p14:nvContentPartPr>
            <p14:xfrm>
              <a:off x="4763880" y="467113"/>
              <a:ext cx="397080" cy="273600"/>
            </p14:xfrm>
          </p:contentPart>
        </mc:Choice>
        <mc:Fallback xmlns="">
          <p:pic>
            <p:nvPicPr>
              <p:cNvPr id="2" name="Ink 1">
                <a:extLst>
                  <a:ext uri="{FF2B5EF4-FFF2-40B4-BE49-F238E27FC236}">
                    <a16:creationId xmlns:a16="http://schemas.microsoft.com/office/drawing/2014/main" id="{4C59B4CD-CDD0-E9B9-9280-772A4192BDB5}"/>
                  </a:ext>
                </a:extLst>
              </p:cNvPr>
              <p:cNvPicPr/>
              <p:nvPr/>
            </p:nvPicPr>
            <p:blipFill>
              <a:blip r:embed="rId5"/>
              <a:stretch>
                <a:fillRect/>
              </a:stretch>
            </p:blipFill>
            <p:spPr>
              <a:xfrm>
                <a:off x="4745880" y="449473"/>
                <a:ext cx="43272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DF6E51B5-81A3-A2C6-9F03-89406A93D115}"/>
                  </a:ext>
                </a:extLst>
              </p14:cNvPr>
              <p14:cNvContentPartPr/>
              <p14:nvPr/>
            </p14:nvContentPartPr>
            <p14:xfrm>
              <a:off x="6109920" y="2867233"/>
              <a:ext cx="82080" cy="28440"/>
            </p14:xfrm>
          </p:contentPart>
        </mc:Choice>
        <mc:Fallback xmlns="">
          <p:pic>
            <p:nvPicPr>
              <p:cNvPr id="11" name="Ink 10">
                <a:extLst>
                  <a:ext uri="{FF2B5EF4-FFF2-40B4-BE49-F238E27FC236}">
                    <a16:creationId xmlns:a16="http://schemas.microsoft.com/office/drawing/2014/main" id="{DF6E51B5-81A3-A2C6-9F03-89406A93D115}"/>
                  </a:ext>
                </a:extLst>
              </p:cNvPr>
              <p:cNvPicPr/>
              <p:nvPr/>
            </p:nvPicPr>
            <p:blipFill>
              <a:blip r:embed="rId7"/>
              <a:stretch>
                <a:fillRect/>
              </a:stretch>
            </p:blipFill>
            <p:spPr>
              <a:xfrm>
                <a:off x="6092280" y="2849233"/>
                <a:ext cx="117720" cy="64080"/>
              </a:xfrm>
              <a:prstGeom prst="rect">
                <a:avLst/>
              </a:prstGeom>
            </p:spPr>
          </p:pic>
        </mc:Fallback>
      </mc:AlternateContent>
      <p:grpSp>
        <p:nvGrpSpPr>
          <p:cNvPr id="14" name="Group 13">
            <a:extLst>
              <a:ext uri="{FF2B5EF4-FFF2-40B4-BE49-F238E27FC236}">
                <a16:creationId xmlns:a16="http://schemas.microsoft.com/office/drawing/2014/main" id="{416E03F6-56CB-632A-88D2-EA7BAFAF2791}"/>
              </a:ext>
            </a:extLst>
          </p:cNvPr>
          <p:cNvGrpSpPr/>
          <p:nvPr/>
        </p:nvGrpSpPr>
        <p:grpSpPr>
          <a:xfrm>
            <a:off x="6790320" y="2788393"/>
            <a:ext cx="511200" cy="22680"/>
            <a:chOff x="6790320" y="2788393"/>
            <a:chExt cx="511200" cy="22680"/>
          </a:xfrm>
        </p:grpSpPr>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66BD7E11-66C7-13EE-037F-43FE678E446D}"/>
                    </a:ext>
                  </a:extLst>
                </p14:cNvPr>
                <p14:cNvContentPartPr/>
                <p14:nvPr/>
              </p14:nvContentPartPr>
              <p14:xfrm>
                <a:off x="6790320" y="2788393"/>
                <a:ext cx="336960" cy="21240"/>
              </p14:xfrm>
            </p:contentPart>
          </mc:Choice>
          <mc:Fallback xmlns="">
            <p:pic>
              <p:nvPicPr>
                <p:cNvPr id="12" name="Ink 11">
                  <a:extLst>
                    <a:ext uri="{FF2B5EF4-FFF2-40B4-BE49-F238E27FC236}">
                      <a16:creationId xmlns:a16="http://schemas.microsoft.com/office/drawing/2014/main" id="{66BD7E11-66C7-13EE-037F-43FE678E446D}"/>
                    </a:ext>
                  </a:extLst>
                </p:cNvPr>
                <p:cNvPicPr/>
                <p:nvPr/>
              </p:nvPicPr>
              <p:blipFill>
                <a:blip r:embed="rId9"/>
                <a:stretch>
                  <a:fillRect/>
                </a:stretch>
              </p:blipFill>
              <p:spPr>
                <a:xfrm>
                  <a:off x="6772320" y="2770393"/>
                  <a:ext cx="3726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75188CED-AEE8-1E6E-18E6-E079CAD425B8}"/>
                    </a:ext>
                  </a:extLst>
                </p14:cNvPr>
                <p14:cNvContentPartPr/>
                <p14:nvPr/>
              </p14:nvContentPartPr>
              <p14:xfrm>
                <a:off x="7287480" y="2788393"/>
                <a:ext cx="14040" cy="22680"/>
              </p14:xfrm>
            </p:contentPart>
          </mc:Choice>
          <mc:Fallback xmlns="">
            <p:pic>
              <p:nvPicPr>
                <p:cNvPr id="13" name="Ink 12">
                  <a:extLst>
                    <a:ext uri="{FF2B5EF4-FFF2-40B4-BE49-F238E27FC236}">
                      <a16:creationId xmlns:a16="http://schemas.microsoft.com/office/drawing/2014/main" id="{75188CED-AEE8-1E6E-18E6-E079CAD425B8}"/>
                    </a:ext>
                  </a:extLst>
                </p:cNvPr>
                <p:cNvPicPr/>
                <p:nvPr/>
              </p:nvPicPr>
              <p:blipFill>
                <a:blip r:embed="rId11"/>
                <a:stretch>
                  <a:fillRect/>
                </a:stretch>
              </p:blipFill>
              <p:spPr>
                <a:xfrm>
                  <a:off x="7269840" y="2770393"/>
                  <a:ext cx="49680" cy="58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A730A552-497D-474E-6F32-A8ACC5CE5704}"/>
                  </a:ext>
                </a:extLst>
              </p14:cNvPr>
              <p14:cNvContentPartPr/>
              <p14:nvPr/>
            </p14:nvContentPartPr>
            <p14:xfrm>
              <a:off x="8633880" y="2804593"/>
              <a:ext cx="43920" cy="48600"/>
            </p14:xfrm>
          </p:contentPart>
        </mc:Choice>
        <mc:Fallback xmlns="">
          <p:pic>
            <p:nvPicPr>
              <p:cNvPr id="15" name="Ink 14">
                <a:extLst>
                  <a:ext uri="{FF2B5EF4-FFF2-40B4-BE49-F238E27FC236}">
                    <a16:creationId xmlns:a16="http://schemas.microsoft.com/office/drawing/2014/main" id="{A730A552-497D-474E-6F32-A8ACC5CE5704}"/>
                  </a:ext>
                </a:extLst>
              </p:cNvPr>
              <p:cNvPicPr/>
              <p:nvPr/>
            </p:nvPicPr>
            <p:blipFill>
              <a:blip r:embed="rId13"/>
              <a:stretch>
                <a:fillRect/>
              </a:stretch>
            </p:blipFill>
            <p:spPr>
              <a:xfrm>
                <a:off x="8615880" y="2786953"/>
                <a:ext cx="795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0686BFFD-F075-EB7D-25C5-DDD6C74A07B5}"/>
                  </a:ext>
                </a:extLst>
              </p14:cNvPr>
              <p14:cNvContentPartPr/>
              <p14:nvPr/>
            </p14:nvContentPartPr>
            <p14:xfrm>
              <a:off x="9213840" y="2843113"/>
              <a:ext cx="38880" cy="11520"/>
            </p14:xfrm>
          </p:contentPart>
        </mc:Choice>
        <mc:Fallback xmlns="">
          <p:pic>
            <p:nvPicPr>
              <p:cNvPr id="16" name="Ink 15">
                <a:extLst>
                  <a:ext uri="{FF2B5EF4-FFF2-40B4-BE49-F238E27FC236}">
                    <a16:creationId xmlns:a16="http://schemas.microsoft.com/office/drawing/2014/main" id="{0686BFFD-F075-EB7D-25C5-DDD6C74A07B5}"/>
                  </a:ext>
                </a:extLst>
              </p:cNvPr>
              <p:cNvPicPr/>
              <p:nvPr/>
            </p:nvPicPr>
            <p:blipFill>
              <a:blip r:embed="rId15"/>
              <a:stretch>
                <a:fillRect/>
              </a:stretch>
            </p:blipFill>
            <p:spPr>
              <a:xfrm>
                <a:off x="9195840" y="2825473"/>
                <a:ext cx="745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5BA5D01B-9E90-9AB4-1E81-29327999D5C1}"/>
                  </a:ext>
                </a:extLst>
              </p14:cNvPr>
              <p14:cNvContentPartPr/>
              <p14:nvPr/>
            </p14:nvContentPartPr>
            <p14:xfrm>
              <a:off x="9720000" y="2791273"/>
              <a:ext cx="25560" cy="8280"/>
            </p14:xfrm>
          </p:contentPart>
        </mc:Choice>
        <mc:Fallback xmlns="">
          <p:pic>
            <p:nvPicPr>
              <p:cNvPr id="17" name="Ink 16">
                <a:extLst>
                  <a:ext uri="{FF2B5EF4-FFF2-40B4-BE49-F238E27FC236}">
                    <a16:creationId xmlns:a16="http://schemas.microsoft.com/office/drawing/2014/main" id="{5BA5D01B-9E90-9AB4-1E81-29327999D5C1}"/>
                  </a:ext>
                </a:extLst>
              </p:cNvPr>
              <p:cNvPicPr/>
              <p:nvPr/>
            </p:nvPicPr>
            <p:blipFill>
              <a:blip r:embed="rId17"/>
              <a:stretch>
                <a:fillRect/>
              </a:stretch>
            </p:blipFill>
            <p:spPr>
              <a:xfrm>
                <a:off x="9702360" y="2773273"/>
                <a:ext cx="612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Ink 17">
                <a:extLst>
                  <a:ext uri="{FF2B5EF4-FFF2-40B4-BE49-F238E27FC236}">
                    <a16:creationId xmlns:a16="http://schemas.microsoft.com/office/drawing/2014/main" id="{E91D8B11-68CC-61C4-D1B5-8D23F4780FB1}"/>
                  </a:ext>
                </a:extLst>
              </p14:cNvPr>
              <p14:cNvContentPartPr/>
              <p14:nvPr/>
            </p14:nvContentPartPr>
            <p14:xfrm>
              <a:off x="848160" y="3250273"/>
              <a:ext cx="13320" cy="13320"/>
            </p14:xfrm>
          </p:contentPart>
        </mc:Choice>
        <mc:Fallback xmlns="">
          <p:pic>
            <p:nvPicPr>
              <p:cNvPr id="18" name="Ink 17">
                <a:extLst>
                  <a:ext uri="{FF2B5EF4-FFF2-40B4-BE49-F238E27FC236}">
                    <a16:creationId xmlns:a16="http://schemas.microsoft.com/office/drawing/2014/main" id="{E91D8B11-68CC-61C4-D1B5-8D23F4780FB1}"/>
                  </a:ext>
                </a:extLst>
              </p:cNvPr>
              <p:cNvPicPr/>
              <p:nvPr/>
            </p:nvPicPr>
            <p:blipFill>
              <a:blip r:embed="rId19"/>
              <a:stretch>
                <a:fillRect/>
              </a:stretch>
            </p:blipFill>
            <p:spPr>
              <a:xfrm>
                <a:off x="830520" y="3232633"/>
                <a:ext cx="489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Ink 18">
                <a:extLst>
                  <a:ext uri="{FF2B5EF4-FFF2-40B4-BE49-F238E27FC236}">
                    <a16:creationId xmlns:a16="http://schemas.microsoft.com/office/drawing/2014/main" id="{FB6A12BF-22AD-8056-1333-FC89207378BA}"/>
                  </a:ext>
                </a:extLst>
              </p14:cNvPr>
              <p14:cNvContentPartPr/>
              <p14:nvPr/>
            </p14:nvContentPartPr>
            <p14:xfrm>
              <a:off x="1400760" y="3149473"/>
              <a:ext cx="1294920" cy="89640"/>
            </p14:xfrm>
          </p:contentPart>
        </mc:Choice>
        <mc:Fallback xmlns="">
          <p:pic>
            <p:nvPicPr>
              <p:cNvPr id="19" name="Ink 18">
                <a:extLst>
                  <a:ext uri="{FF2B5EF4-FFF2-40B4-BE49-F238E27FC236}">
                    <a16:creationId xmlns:a16="http://schemas.microsoft.com/office/drawing/2014/main" id="{FB6A12BF-22AD-8056-1333-FC89207378BA}"/>
                  </a:ext>
                </a:extLst>
              </p:cNvPr>
              <p:cNvPicPr/>
              <p:nvPr/>
            </p:nvPicPr>
            <p:blipFill>
              <a:blip r:embed="rId21"/>
              <a:stretch>
                <a:fillRect/>
              </a:stretch>
            </p:blipFill>
            <p:spPr>
              <a:xfrm>
                <a:off x="1383120" y="3131833"/>
                <a:ext cx="13305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206D31FA-077B-7491-755C-390CBD3381EB}"/>
                  </a:ext>
                </a:extLst>
              </p14:cNvPr>
              <p14:cNvContentPartPr/>
              <p14:nvPr/>
            </p14:nvContentPartPr>
            <p14:xfrm>
              <a:off x="2226600" y="3969553"/>
              <a:ext cx="145440" cy="13320"/>
            </p14:xfrm>
          </p:contentPart>
        </mc:Choice>
        <mc:Fallback xmlns="">
          <p:pic>
            <p:nvPicPr>
              <p:cNvPr id="20" name="Ink 19">
                <a:extLst>
                  <a:ext uri="{FF2B5EF4-FFF2-40B4-BE49-F238E27FC236}">
                    <a16:creationId xmlns:a16="http://schemas.microsoft.com/office/drawing/2014/main" id="{206D31FA-077B-7491-755C-390CBD3381EB}"/>
                  </a:ext>
                </a:extLst>
              </p:cNvPr>
              <p:cNvPicPr/>
              <p:nvPr/>
            </p:nvPicPr>
            <p:blipFill>
              <a:blip r:embed="rId23"/>
              <a:stretch>
                <a:fillRect/>
              </a:stretch>
            </p:blipFill>
            <p:spPr>
              <a:xfrm>
                <a:off x="2208960" y="3951553"/>
                <a:ext cx="1810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Ink 22">
                <a:extLst>
                  <a:ext uri="{FF2B5EF4-FFF2-40B4-BE49-F238E27FC236}">
                    <a16:creationId xmlns:a16="http://schemas.microsoft.com/office/drawing/2014/main" id="{FFB3C9E1-2CAB-3BBB-6EB5-B8333E07333C}"/>
                  </a:ext>
                </a:extLst>
              </p14:cNvPr>
              <p14:cNvContentPartPr/>
              <p14:nvPr/>
            </p14:nvContentPartPr>
            <p14:xfrm>
              <a:off x="6544800" y="4019593"/>
              <a:ext cx="208440" cy="38160"/>
            </p14:xfrm>
          </p:contentPart>
        </mc:Choice>
        <mc:Fallback xmlns="">
          <p:pic>
            <p:nvPicPr>
              <p:cNvPr id="23" name="Ink 22">
                <a:extLst>
                  <a:ext uri="{FF2B5EF4-FFF2-40B4-BE49-F238E27FC236}">
                    <a16:creationId xmlns:a16="http://schemas.microsoft.com/office/drawing/2014/main" id="{FFB3C9E1-2CAB-3BBB-6EB5-B8333E07333C}"/>
                  </a:ext>
                </a:extLst>
              </p:cNvPr>
              <p:cNvPicPr/>
              <p:nvPr/>
            </p:nvPicPr>
            <p:blipFill>
              <a:blip r:embed="rId25"/>
              <a:stretch>
                <a:fillRect/>
              </a:stretch>
            </p:blipFill>
            <p:spPr>
              <a:xfrm>
                <a:off x="6527160" y="4001953"/>
                <a:ext cx="2440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 name="Ink 24">
                <a:extLst>
                  <a:ext uri="{FF2B5EF4-FFF2-40B4-BE49-F238E27FC236}">
                    <a16:creationId xmlns:a16="http://schemas.microsoft.com/office/drawing/2014/main" id="{08329B6F-5647-799F-4995-E6107D3C2C89}"/>
                  </a:ext>
                </a:extLst>
              </p14:cNvPr>
              <p14:cNvContentPartPr/>
              <p14:nvPr/>
            </p14:nvContentPartPr>
            <p14:xfrm>
              <a:off x="578520" y="4397233"/>
              <a:ext cx="2466000" cy="92520"/>
            </p14:xfrm>
          </p:contentPart>
        </mc:Choice>
        <mc:Fallback xmlns="">
          <p:pic>
            <p:nvPicPr>
              <p:cNvPr id="25" name="Ink 24">
                <a:extLst>
                  <a:ext uri="{FF2B5EF4-FFF2-40B4-BE49-F238E27FC236}">
                    <a16:creationId xmlns:a16="http://schemas.microsoft.com/office/drawing/2014/main" id="{08329B6F-5647-799F-4995-E6107D3C2C89}"/>
                  </a:ext>
                </a:extLst>
              </p:cNvPr>
              <p:cNvPicPr/>
              <p:nvPr/>
            </p:nvPicPr>
            <p:blipFill>
              <a:blip r:embed="rId27"/>
              <a:stretch>
                <a:fillRect/>
              </a:stretch>
            </p:blipFill>
            <p:spPr>
              <a:xfrm>
                <a:off x="560880" y="4379593"/>
                <a:ext cx="2501640" cy="128160"/>
              </a:xfrm>
              <a:prstGeom prst="rect">
                <a:avLst/>
              </a:prstGeom>
            </p:spPr>
          </p:pic>
        </mc:Fallback>
      </mc:AlternateContent>
      <p:grpSp>
        <p:nvGrpSpPr>
          <p:cNvPr id="28" name="Group 27">
            <a:extLst>
              <a:ext uri="{FF2B5EF4-FFF2-40B4-BE49-F238E27FC236}">
                <a16:creationId xmlns:a16="http://schemas.microsoft.com/office/drawing/2014/main" id="{8C94B6B4-6925-44BB-EEC9-619F03E4E319}"/>
              </a:ext>
            </a:extLst>
          </p:cNvPr>
          <p:cNvGrpSpPr/>
          <p:nvPr/>
        </p:nvGrpSpPr>
        <p:grpSpPr>
          <a:xfrm>
            <a:off x="7162560" y="3893233"/>
            <a:ext cx="827640" cy="173520"/>
            <a:chOff x="7162560" y="3893233"/>
            <a:chExt cx="827640" cy="173520"/>
          </a:xfrm>
        </p:grpSpPr>
        <mc:AlternateContent xmlns:mc="http://schemas.openxmlformats.org/markup-compatibility/2006" xmlns:p14="http://schemas.microsoft.com/office/powerpoint/2010/main">
          <mc:Choice Requires="p14">
            <p:contentPart p14:bwMode="auto" r:id="rId28">
              <p14:nvContentPartPr>
                <p14:cNvPr id="24" name="Ink 23">
                  <a:extLst>
                    <a:ext uri="{FF2B5EF4-FFF2-40B4-BE49-F238E27FC236}">
                      <a16:creationId xmlns:a16="http://schemas.microsoft.com/office/drawing/2014/main" id="{9BE9F2D8-186F-5F3C-1D75-FC5B933993F4}"/>
                    </a:ext>
                  </a:extLst>
                </p14:cNvPr>
                <p14:cNvContentPartPr/>
                <p14:nvPr/>
              </p14:nvContentPartPr>
              <p14:xfrm>
                <a:off x="7484760" y="3947233"/>
                <a:ext cx="284400" cy="119520"/>
              </p14:xfrm>
            </p:contentPart>
          </mc:Choice>
          <mc:Fallback xmlns="">
            <p:pic>
              <p:nvPicPr>
                <p:cNvPr id="24" name="Ink 23">
                  <a:extLst>
                    <a:ext uri="{FF2B5EF4-FFF2-40B4-BE49-F238E27FC236}">
                      <a16:creationId xmlns:a16="http://schemas.microsoft.com/office/drawing/2014/main" id="{9BE9F2D8-186F-5F3C-1D75-FC5B933993F4}"/>
                    </a:ext>
                  </a:extLst>
                </p:cNvPr>
                <p:cNvPicPr/>
                <p:nvPr/>
              </p:nvPicPr>
              <p:blipFill>
                <a:blip r:embed="rId29"/>
                <a:stretch>
                  <a:fillRect/>
                </a:stretch>
              </p:blipFill>
              <p:spPr>
                <a:xfrm>
                  <a:off x="7467120" y="3929233"/>
                  <a:ext cx="3200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 name="Ink 25">
                  <a:extLst>
                    <a:ext uri="{FF2B5EF4-FFF2-40B4-BE49-F238E27FC236}">
                      <a16:creationId xmlns:a16="http://schemas.microsoft.com/office/drawing/2014/main" id="{FB7B04B7-55FF-03DD-9E8C-D26A7AD60DD0}"/>
                    </a:ext>
                  </a:extLst>
                </p14:cNvPr>
                <p14:cNvContentPartPr/>
                <p14:nvPr/>
              </p14:nvContentPartPr>
              <p14:xfrm>
                <a:off x="7162560" y="3893233"/>
                <a:ext cx="827640" cy="144720"/>
              </p14:xfrm>
            </p:contentPart>
          </mc:Choice>
          <mc:Fallback xmlns="">
            <p:pic>
              <p:nvPicPr>
                <p:cNvPr id="26" name="Ink 25">
                  <a:extLst>
                    <a:ext uri="{FF2B5EF4-FFF2-40B4-BE49-F238E27FC236}">
                      <a16:creationId xmlns:a16="http://schemas.microsoft.com/office/drawing/2014/main" id="{FB7B04B7-55FF-03DD-9E8C-D26A7AD60DD0}"/>
                    </a:ext>
                  </a:extLst>
                </p:cNvPr>
                <p:cNvPicPr/>
                <p:nvPr/>
              </p:nvPicPr>
              <p:blipFill>
                <a:blip r:embed="rId31"/>
                <a:stretch>
                  <a:fillRect/>
                </a:stretch>
              </p:blipFill>
              <p:spPr>
                <a:xfrm>
                  <a:off x="7144920" y="3875233"/>
                  <a:ext cx="863280" cy="180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7" name="Ink 26">
                <a:extLst>
                  <a:ext uri="{FF2B5EF4-FFF2-40B4-BE49-F238E27FC236}">
                    <a16:creationId xmlns:a16="http://schemas.microsoft.com/office/drawing/2014/main" id="{3C0FE935-8BF3-5105-B055-A524FFF69580}"/>
                  </a:ext>
                </a:extLst>
              </p14:cNvPr>
              <p14:cNvContentPartPr/>
              <p14:nvPr/>
            </p14:nvContentPartPr>
            <p14:xfrm>
              <a:off x="9304200" y="3914113"/>
              <a:ext cx="387720" cy="75600"/>
            </p14:xfrm>
          </p:contentPart>
        </mc:Choice>
        <mc:Fallback xmlns="">
          <p:pic>
            <p:nvPicPr>
              <p:cNvPr id="27" name="Ink 26">
                <a:extLst>
                  <a:ext uri="{FF2B5EF4-FFF2-40B4-BE49-F238E27FC236}">
                    <a16:creationId xmlns:a16="http://schemas.microsoft.com/office/drawing/2014/main" id="{3C0FE935-8BF3-5105-B055-A524FFF69580}"/>
                  </a:ext>
                </a:extLst>
              </p:cNvPr>
              <p:cNvPicPr/>
              <p:nvPr/>
            </p:nvPicPr>
            <p:blipFill>
              <a:blip r:embed="rId33"/>
              <a:stretch>
                <a:fillRect/>
              </a:stretch>
            </p:blipFill>
            <p:spPr>
              <a:xfrm>
                <a:off x="9286200" y="3896473"/>
                <a:ext cx="4233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9" name="Ink 28">
                <a:extLst>
                  <a:ext uri="{FF2B5EF4-FFF2-40B4-BE49-F238E27FC236}">
                    <a16:creationId xmlns:a16="http://schemas.microsoft.com/office/drawing/2014/main" id="{6D1E151D-45FC-51EA-3A48-514249FEF18F}"/>
                  </a:ext>
                </a:extLst>
              </p14:cNvPr>
              <p14:cNvContentPartPr/>
              <p14:nvPr/>
            </p14:nvContentPartPr>
            <p14:xfrm>
              <a:off x="908640" y="5137033"/>
              <a:ext cx="196200" cy="30960"/>
            </p14:xfrm>
          </p:contentPart>
        </mc:Choice>
        <mc:Fallback xmlns="">
          <p:pic>
            <p:nvPicPr>
              <p:cNvPr id="29" name="Ink 28">
                <a:extLst>
                  <a:ext uri="{FF2B5EF4-FFF2-40B4-BE49-F238E27FC236}">
                    <a16:creationId xmlns:a16="http://schemas.microsoft.com/office/drawing/2014/main" id="{6D1E151D-45FC-51EA-3A48-514249FEF18F}"/>
                  </a:ext>
                </a:extLst>
              </p:cNvPr>
              <p:cNvPicPr/>
              <p:nvPr/>
            </p:nvPicPr>
            <p:blipFill>
              <a:blip r:embed="rId35"/>
              <a:stretch>
                <a:fillRect/>
              </a:stretch>
            </p:blipFill>
            <p:spPr>
              <a:xfrm>
                <a:off x="890640" y="5119393"/>
                <a:ext cx="2318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0" name="Ink 29">
                <a:extLst>
                  <a:ext uri="{FF2B5EF4-FFF2-40B4-BE49-F238E27FC236}">
                    <a16:creationId xmlns:a16="http://schemas.microsoft.com/office/drawing/2014/main" id="{4F612018-06BD-BBF3-24F0-ED6604DDA72D}"/>
                  </a:ext>
                </a:extLst>
              </p14:cNvPr>
              <p14:cNvContentPartPr/>
              <p14:nvPr/>
            </p14:nvContentPartPr>
            <p14:xfrm>
              <a:off x="2177280" y="5197153"/>
              <a:ext cx="67680" cy="21960"/>
            </p14:xfrm>
          </p:contentPart>
        </mc:Choice>
        <mc:Fallback xmlns="">
          <p:pic>
            <p:nvPicPr>
              <p:cNvPr id="30" name="Ink 29">
                <a:extLst>
                  <a:ext uri="{FF2B5EF4-FFF2-40B4-BE49-F238E27FC236}">
                    <a16:creationId xmlns:a16="http://schemas.microsoft.com/office/drawing/2014/main" id="{4F612018-06BD-BBF3-24F0-ED6604DDA72D}"/>
                  </a:ext>
                </a:extLst>
              </p:cNvPr>
              <p:cNvPicPr/>
              <p:nvPr/>
            </p:nvPicPr>
            <p:blipFill>
              <a:blip r:embed="rId37"/>
              <a:stretch>
                <a:fillRect/>
              </a:stretch>
            </p:blipFill>
            <p:spPr>
              <a:xfrm>
                <a:off x="2159280" y="5179153"/>
                <a:ext cx="1033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1" name="Ink 30">
                <a:extLst>
                  <a:ext uri="{FF2B5EF4-FFF2-40B4-BE49-F238E27FC236}">
                    <a16:creationId xmlns:a16="http://schemas.microsoft.com/office/drawing/2014/main" id="{B94BB97D-3E3E-1A2A-2DCB-F6125BB0907D}"/>
                  </a:ext>
                </a:extLst>
              </p14:cNvPr>
              <p14:cNvContentPartPr/>
              <p14:nvPr/>
            </p14:nvContentPartPr>
            <p14:xfrm>
              <a:off x="4132440" y="5224513"/>
              <a:ext cx="67680" cy="14040"/>
            </p14:xfrm>
          </p:contentPart>
        </mc:Choice>
        <mc:Fallback xmlns="">
          <p:pic>
            <p:nvPicPr>
              <p:cNvPr id="31" name="Ink 30">
                <a:extLst>
                  <a:ext uri="{FF2B5EF4-FFF2-40B4-BE49-F238E27FC236}">
                    <a16:creationId xmlns:a16="http://schemas.microsoft.com/office/drawing/2014/main" id="{B94BB97D-3E3E-1A2A-2DCB-F6125BB0907D}"/>
                  </a:ext>
                </a:extLst>
              </p:cNvPr>
              <p:cNvPicPr/>
              <p:nvPr/>
            </p:nvPicPr>
            <p:blipFill>
              <a:blip r:embed="rId39"/>
              <a:stretch>
                <a:fillRect/>
              </a:stretch>
            </p:blipFill>
            <p:spPr>
              <a:xfrm>
                <a:off x="4114800" y="5206513"/>
                <a:ext cx="1033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2" name="Ink 31">
                <a:extLst>
                  <a:ext uri="{FF2B5EF4-FFF2-40B4-BE49-F238E27FC236}">
                    <a16:creationId xmlns:a16="http://schemas.microsoft.com/office/drawing/2014/main" id="{A58EAD0E-BC34-1313-C8C2-363DEEA92610}"/>
                  </a:ext>
                </a:extLst>
              </p14:cNvPr>
              <p14:cNvContentPartPr/>
              <p14:nvPr/>
            </p14:nvContentPartPr>
            <p14:xfrm>
              <a:off x="4813560" y="5179153"/>
              <a:ext cx="673560" cy="30600"/>
            </p14:xfrm>
          </p:contentPart>
        </mc:Choice>
        <mc:Fallback xmlns="">
          <p:pic>
            <p:nvPicPr>
              <p:cNvPr id="32" name="Ink 31">
                <a:extLst>
                  <a:ext uri="{FF2B5EF4-FFF2-40B4-BE49-F238E27FC236}">
                    <a16:creationId xmlns:a16="http://schemas.microsoft.com/office/drawing/2014/main" id="{A58EAD0E-BC34-1313-C8C2-363DEEA92610}"/>
                  </a:ext>
                </a:extLst>
              </p:cNvPr>
              <p:cNvPicPr/>
              <p:nvPr/>
            </p:nvPicPr>
            <p:blipFill>
              <a:blip r:embed="rId41"/>
              <a:stretch>
                <a:fillRect/>
              </a:stretch>
            </p:blipFill>
            <p:spPr>
              <a:xfrm>
                <a:off x="4795560" y="5161513"/>
                <a:ext cx="7092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3" name="Ink 32">
                <a:extLst>
                  <a:ext uri="{FF2B5EF4-FFF2-40B4-BE49-F238E27FC236}">
                    <a16:creationId xmlns:a16="http://schemas.microsoft.com/office/drawing/2014/main" id="{7BABD3F7-9CDB-930F-CB4B-5F0E40AED173}"/>
                  </a:ext>
                </a:extLst>
              </p14:cNvPr>
              <p14:cNvContentPartPr/>
              <p14:nvPr/>
            </p14:nvContentPartPr>
            <p14:xfrm>
              <a:off x="6479640" y="5184913"/>
              <a:ext cx="39240" cy="22680"/>
            </p14:xfrm>
          </p:contentPart>
        </mc:Choice>
        <mc:Fallback xmlns="">
          <p:pic>
            <p:nvPicPr>
              <p:cNvPr id="33" name="Ink 32">
                <a:extLst>
                  <a:ext uri="{FF2B5EF4-FFF2-40B4-BE49-F238E27FC236}">
                    <a16:creationId xmlns:a16="http://schemas.microsoft.com/office/drawing/2014/main" id="{7BABD3F7-9CDB-930F-CB4B-5F0E40AED173}"/>
                  </a:ext>
                </a:extLst>
              </p:cNvPr>
              <p:cNvPicPr/>
              <p:nvPr/>
            </p:nvPicPr>
            <p:blipFill>
              <a:blip r:embed="rId43"/>
              <a:stretch>
                <a:fillRect/>
              </a:stretch>
            </p:blipFill>
            <p:spPr>
              <a:xfrm>
                <a:off x="6461640" y="5167273"/>
                <a:ext cx="748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4" name="Ink 33">
                <a:extLst>
                  <a:ext uri="{FF2B5EF4-FFF2-40B4-BE49-F238E27FC236}">
                    <a16:creationId xmlns:a16="http://schemas.microsoft.com/office/drawing/2014/main" id="{1D2C1FC2-7E00-D658-2ACD-57C777C17F1F}"/>
                  </a:ext>
                </a:extLst>
              </p14:cNvPr>
              <p14:cNvContentPartPr/>
              <p14:nvPr/>
            </p14:nvContentPartPr>
            <p14:xfrm>
              <a:off x="7160400" y="5212273"/>
              <a:ext cx="1076760" cy="56160"/>
            </p14:xfrm>
          </p:contentPart>
        </mc:Choice>
        <mc:Fallback xmlns="">
          <p:pic>
            <p:nvPicPr>
              <p:cNvPr id="34" name="Ink 33">
                <a:extLst>
                  <a:ext uri="{FF2B5EF4-FFF2-40B4-BE49-F238E27FC236}">
                    <a16:creationId xmlns:a16="http://schemas.microsoft.com/office/drawing/2014/main" id="{1D2C1FC2-7E00-D658-2ACD-57C777C17F1F}"/>
                  </a:ext>
                </a:extLst>
              </p:cNvPr>
              <p:cNvPicPr/>
              <p:nvPr/>
            </p:nvPicPr>
            <p:blipFill>
              <a:blip r:embed="rId45"/>
              <a:stretch>
                <a:fillRect/>
              </a:stretch>
            </p:blipFill>
            <p:spPr>
              <a:xfrm>
                <a:off x="7142760" y="5194273"/>
                <a:ext cx="11124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Ink 34">
                <a:extLst>
                  <a:ext uri="{FF2B5EF4-FFF2-40B4-BE49-F238E27FC236}">
                    <a16:creationId xmlns:a16="http://schemas.microsoft.com/office/drawing/2014/main" id="{A7668010-F589-505D-C416-DB5616D4FBFF}"/>
                  </a:ext>
                </a:extLst>
              </p14:cNvPr>
              <p14:cNvContentPartPr/>
              <p14:nvPr/>
            </p14:nvContentPartPr>
            <p14:xfrm>
              <a:off x="8970120" y="5134873"/>
              <a:ext cx="37800" cy="62640"/>
            </p14:xfrm>
          </p:contentPart>
        </mc:Choice>
        <mc:Fallback xmlns="">
          <p:pic>
            <p:nvPicPr>
              <p:cNvPr id="35" name="Ink 34">
                <a:extLst>
                  <a:ext uri="{FF2B5EF4-FFF2-40B4-BE49-F238E27FC236}">
                    <a16:creationId xmlns:a16="http://schemas.microsoft.com/office/drawing/2014/main" id="{A7668010-F589-505D-C416-DB5616D4FBFF}"/>
                  </a:ext>
                </a:extLst>
              </p:cNvPr>
              <p:cNvPicPr/>
              <p:nvPr/>
            </p:nvPicPr>
            <p:blipFill>
              <a:blip r:embed="rId47"/>
              <a:stretch>
                <a:fillRect/>
              </a:stretch>
            </p:blipFill>
            <p:spPr>
              <a:xfrm>
                <a:off x="8952480" y="5116873"/>
                <a:ext cx="734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Ink 35">
                <a:extLst>
                  <a:ext uri="{FF2B5EF4-FFF2-40B4-BE49-F238E27FC236}">
                    <a16:creationId xmlns:a16="http://schemas.microsoft.com/office/drawing/2014/main" id="{875CF9B1-CA75-25C5-86E1-5DA69B45932A}"/>
                  </a:ext>
                </a:extLst>
              </p14:cNvPr>
              <p14:cNvContentPartPr/>
              <p14:nvPr/>
            </p14:nvContentPartPr>
            <p14:xfrm>
              <a:off x="1640520" y="5317033"/>
              <a:ext cx="8280" cy="13320"/>
            </p14:xfrm>
          </p:contentPart>
        </mc:Choice>
        <mc:Fallback xmlns="">
          <p:pic>
            <p:nvPicPr>
              <p:cNvPr id="36" name="Ink 35">
                <a:extLst>
                  <a:ext uri="{FF2B5EF4-FFF2-40B4-BE49-F238E27FC236}">
                    <a16:creationId xmlns:a16="http://schemas.microsoft.com/office/drawing/2014/main" id="{875CF9B1-CA75-25C5-86E1-5DA69B45932A}"/>
                  </a:ext>
                </a:extLst>
              </p:cNvPr>
              <p:cNvPicPr/>
              <p:nvPr/>
            </p:nvPicPr>
            <p:blipFill>
              <a:blip r:embed="rId49"/>
              <a:stretch>
                <a:fillRect/>
              </a:stretch>
            </p:blipFill>
            <p:spPr>
              <a:xfrm>
                <a:off x="1622520" y="5299033"/>
                <a:ext cx="43920" cy="48960"/>
              </a:xfrm>
              <a:prstGeom prst="rect">
                <a:avLst/>
              </a:prstGeom>
            </p:spPr>
          </p:pic>
        </mc:Fallback>
      </mc:AlternateContent>
      <p:grpSp>
        <p:nvGrpSpPr>
          <p:cNvPr id="38" name="Group 37">
            <a:extLst>
              <a:ext uri="{FF2B5EF4-FFF2-40B4-BE49-F238E27FC236}">
                <a16:creationId xmlns:a16="http://schemas.microsoft.com/office/drawing/2014/main" id="{9B462120-6D07-9BEE-31D7-C2D2D789C875}"/>
              </a:ext>
            </a:extLst>
          </p:cNvPr>
          <p:cNvGrpSpPr/>
          <p:nvPr/>
        </p:nvGrpSpPr>
        <p:grpSpPr>
          <a:xfrm>
            <a:off x="3930480" y="3596953"/>
            <a:ext cx="1876680" cy="567360"/>
            <a:chOff x="3930480" y="3596953"/>
            <a:chExt cx="1876680" cy="567360"/>
          </a:xfrm>
        </p:grpSpPr>
        <mc:AlternateContent xmlns:mc="http://schemas.openxmlformats.org/markup-compatibility/2006" xmlns:p14="http://schemas.microsoft.com/office/powerpoint/2010/main">
          <mc:Choice Requires="p14">
            <p:contentPart p14:bwMode="auto" r:id="rId50">
              <p14:nvContentPartPr>
                <p14:cNvPr id="21" name="Ink 20">
                  <a:extLst>
                    <a:ext uri="{FF2B5EF4-FFF2-40B4-BE49-F238E27FC236}">
                      <a16:creationId xmlns:a16="http://schemas.microsoft.com/office/drawing/2014/main" id="{094B6BA1-F274-1019-38FA-854B4AC827BF}"/>
                    </a:ext>
                  </a:extLst>
                </p14:cNvPr>
                <p14:cNvContentPartPr/>
                <p14:nvPr/>
              </p14:nvContentPartPr>
              <p14:xfrm>
                <a:off x="5022360" y="3871633"/>
                <a:ext cx="73440" cy="4680"/>
              </p14:xfrm>
            </p:contentPart>
          </mc:Choice>
          <mc:Fallback xmlns="">
            <p:pic>
              <p:nvPicPr>
                <p:cNvPr id="21" name="Ink 20">
                  <a:extLst>
                    <a:ext uri="{FF2B5EF4-FFF2-40B4-BE49-F238E27FC236}">
                      <a16:creationId xmlns:a16="http://schemas.microsoft.com/office/drawing/2014/main" id="{094B6BA1-F274-1019-38FA-854B4AC827BF}"/>
                    </a:ext>
                  </a:extLst>
                </p:cNvPr>
                <p:cNvPicPr/>
                <p:nvPr/>
              </p:nvPicPr>
              <p:blipFill>
                <a:blip r:embed="rId51"/>
                <a:stretch>
                  <a:fillRect/>
                </a:stretch>
              </p:blipFill>
              <p:spPr>
                <a:xfrm>
                  <a:off x="5004360" y="3853993"/>
                  <a:ext cx="1090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2" name="Ink 21">
                  <a:extLst>
                    <a:ext uri="{FF2B5EF4-FFF2-40B4-BE49-F238E27FC236}">
                      <a16:creationId xmlns:a16="http://schemas.microsoft.com/office/drawing/2014/main" id="{65BF1267-691B-C9CE-70F1-DAA9D1D2AFAA}"/>
                    </a:ext>
                  </a:extLst>
                </p14:cNvPr>
                <p14:cNvContentPartPr/>
                <p14:nvPr/>
              </p14:nvContentPartPr>
              <p14:xfrm>
                <a:off x="5616360" y="3934273"/>
                <a:ext cx="23400" cy="8280"/>
              </p14:xfrm>
            </p:contentPart>
          </mc:Choice>
          <mc:Fallback xmlns="">
            <p:pic>
              <p:nvPicPr>
                <p:cNvPr id="22" name="Ink 21">
                  <a:extLst>
                    <a:ext uri="{FF2B5EF4-FFF2-40B4-BE49-F238E27FC236}">
                      <a16:creationId xmlns:a16="http://schemas.microsoft.com/office/drawing/2014/main" id="{65BF1267-691B-C9CE-70F1-DAA9D1D2AFAA}"/>
                    </a:ext>
                  </a:extLst>
                </p:cNvPr>
                <p:cNvPicPr/>
                <p:nvPr/>
              </p:nvPicPr>
              <p:blipFill>
                <a:blip r:embed="rId53"/>
                <a:stretch>
                  <a:fillRect/>
                </a:stretch>
              </p:blipFill>
              <p:spPr>
                <a:xfrm>
                  <a:off x="5598720" y="3916273"/>
                  <a:ext cx="590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Ink 36">
                  <a:extLst>
                    <a:ext uri="{FF2B5EF4-FFF2-40B4-BE49-F238E27FC236}">
                      <a16:creationId xmlns:a16="http://schemas.microsoft.com/office/drawing/2014/main" id="{6414EC1A-A8AB-35A5-6030-711EE66EDEE2}"/>
                    </a:ext>
                  </a:extLst>
                </p14:cNvPr>
                <p14:cNvContentPartPr/>
                <p14:nvPr/>
              </p14:nvContentPartPr>
              <p14:xfrm>
                <a:off x="3930480" y="3596953"/>
                <a:ext cx="1876680" cy="567360"/>
              </p14:xfrm>
            </p:contentPart>
          </mc:Choice>
          <mc:Fallback xmlns="">
            <p:pic>
              <p:nvPicPr>
                <p:cNvPr id="37" name="Ink 36">
                  <a:extLst>
                    <a:ext uri="{FF2B5EF4-FFF2-40B4-BE49-F238E27FC236}">
                      <a16:creationId xmlns:a16="http://schemas.microsoft.com/office/drawing/2014/main" id="{6414EC1A-A8AB-35A5-6030-711EE66EDEE2}"/>
                    </a:ext>
                  </a:extLst>
                </p:cNvPr>
                <p:cNvPicPr/>
                <p:nvPr/>
              </p:nvPicPr>
              <p:blipFill>
                <a:blip r:embed="rId55"/>
                <a:stretch>
                  <a:fillRect/>
                </a:stretch>
              </p:blipFill>
              <p:spPr>
                <a:xfrm>
                  <a:off x="3912840" y="3579313"/>
                  <a:ext cx="1912320" cy="603000"/>
                </a:xfrm>
                <a:prstGeom prst="rect">
                  <a:avLst/>
                </a:prstGeom>
              </p:spPr>
            </p:pic>
          </mc:Fallback>
        </mc:AlternateContent>
      </p:grpSp>
      <p:grpSp>
        <p:nvGrpSpPr>
          <p:cNvPr id="40" name="Group 39">
            <a:extLst>
              <a:ext uri="{FF2B5EF4-FFF2-40B4-BE49-F238E27FC236}">
                <a16:creationId xmlns:a16="http://schemas.microsoft.com/office/drawing/2014/main" id="{44929344-6492-68E3-BBF6-A97DC8EDC5AC}"/>
              </a:ext>
            </a:extLst>
          </p:cNvPr>
          <p:cNvGrpSpPr/>
          <p:nvPr/>
        </p:nvGrpSpPr>
        <p:grpSpPr>
          <a:xfrm>
            <a:off x="1821240" y="2746633"/>
            <a:ext cx="1229760" cy="159120"/>
            <a:chOff x="1821240" y="2746633"/>
            <a:chExt cx="1229760" cy="159120"/>
          </a:xfrm>
        </p:grpSpPr>
        <mc:AlternateContent xmlns:mc="http://schemas.openxmlformats.org/markup-compatibility/2006" xmlns:p14="http://schemas.microsoft.com/office/powerpoint/2010/main">
          <mc:Choice Requires="p14">
            <p:contentPart p14:bwMode="auto" r:id="rId56">
              <p14:nvContentPartPr>
                <p14:cNvPr id="3" name="Ink 2">
                  <a:extLst>
                    <a:ext uri="{FF2B5EF4-FFF2-40B4-BE49-F238E27FC236}">
                      <a16:creationId xmlns:a16="http://schemas.microsoft.com/office/drawing/2014/main" id="{03654142-57B0-8EC5-48D5-A7ABD69CCC7B}"/>
                    </a:ext>
                  </a:extLst>
                </p14:cNvPr>
                <p14:cNvContentPartPr/>
                <p14:nvPr/>
              </p14:nvContentPartPr>
              <p14:xfrm>
                <a:off x="1893240" y="2839873"/>
                <a:ext cx="18360" cy="7560"/>
              </p14:xfrm>
            </p:contentPart>
          </mc:Choice>
          <mc:Fallback xmlns="">
            <p:pic>
              <p:nvPicPr>
                <p:cNvPr id="3" name="Ink 2">
                  <a:extLst>
                    <a:ext uri="{FF2B5EF4-FFF2-40B4-BE49-F238E27FC236}">
                      <a16:creationId xmlns:a16="http://schemas.microsoft.com/office/drawing/2014/main" id="{03654142-57B0-8EC5-48D5-A7ABD69CCC7B}"/>
                    </a:ext>
                  </a:extLst>
                </p:cNvPr>
                <p:cNvPicPr/>
                <p:nvPr/>
              </p:nvPicPr>
              <p:blipFill>
                <a:blip r:embed="rId57"/>
                <a:stretch>
                  <a:fillRect/>
                </a:stretch>
              </p:blipFill>
              <p:spPr>
                <a:xfrm>
                  <a:off x="1875240" y="2822233"/>
                  <a:ext cx="540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 name="Ink 3">
                  <a:extLst>
                    <a:ext uri="{FF2B5EF4-FFF2-40B4-BE49-F238E27FC236}">
                      <a16:creationId xmlns:a16="http://schemas.microsoft.com/office/drawing/2014/main" id="{D70DDD3D-5649-849F-3893-85CCD46D00F8}"/>
                    </a:ext>
                  </a:extLst>
                </p14:cNvPr>
                <p14:cNvContentPartPr/>
                <p14:nvPr/>
              </p14:nvContentPartPr>
              <p14:xfrm>
                <a:off x="2797920" y="2746633"/>
                <a:ext cx="85680" cy="35640"/>
              </p14:xfrm>
            </p:contentPart>
          </mc:Choice>
          <mc:Fallback xmlns="">
            <p:pic>
              <p:nvPicPr>
                <p:cNvPr id="4" name="Ink 3">
                  <a:extLst>
                    <a:ext uri="{FF2B5EF4-FFF2-40B4-BE49-F238E27FC236}">
                      <a16:creationId xmlns:a16="http://schemas.microsoft.com/office/drawing/2014/main" id="{D70DDD3D-5649-849F-3893-85CCD46D00F8}"/>
                    </a:ext>
                  </a:extLst>
                </p:cNvPr>
                <p:cNvPicPr/>
                <p:nvPr/>
              </p:nvPicPr>
              <p:blipFill>
                <a:blip r:embed="rId59"/>
                <a:stretch>
                  <a:fillRect/>
                </a:stretch>
              </p:blipFill>
              <p:spPr>
                <a:xfrm>
                  <a:off x="2779920" y="2728993"/>
                  <a:ext cx="1213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 name="Ink 4">
                  <a:extLst>
                    <a:ext uri="{FF2B5EF4-FFF2-40B4-BE49-F238E27FC236}">
                      <a16:creationId xmlns:a16="http://schemas.microsoft.com/office/drawing/2014/main" id="{2ECE7163-C77A-6FD6-5605-8E243AB64BFC}"/>
                    </a:ext>
                  </a:extLst>
                </p14:cNvPr>
                <p14:cNvContentPartPr/>
                <p14:nvPr/>
              </p14:nvContentPartPr>
              <p14:xfrm>
                <a:off x="3039120" y="2813233"/>
                <a:ext cx="11880" cy="21960"/>
              </p14:xfrm>
            </p:contentPart>
          </mc:Choice>
          <mc:Fallback xmlns="">
            <p:pic>
              <p:nvPicPr>
                <p:cNvPr id="5" name="Ink 4">
                  <a:extLst>
                    <a:ext uri="{FF2B5EF4-FFF2-40B4-BE49-F238E27FC236}">
                      <a16:creationId xmlns:a16="http://schemas.microsoft.com/office/drawing/2014/main" id="{2ECE7163-C77A-6FD6-5605-8E243AB64BFC}"/>
                    </a:ext>
                  </a:extLst>
                </p:cNvPr>
                <p:cNvPicPr/>
                <p:nvPr/>
              </p:nvPicPr>
              <p:blipFill>
                <a:blip r:embed="rId61"/>
                <a:stretch>
                  <a:fillRect/>
                </a:stretch>
              </p:blipFill>
              <p:spPr>
                <a:xfrm>
                  <a:off x="3021120" y="2795593"/>
                  <a:ext cx="475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Ink 38">
                  <a:extLst>
                    <a:ext uri="{FF2B5EF4-FFF2-40B4-BE49-F238E27FC236}">
                      <a16:creationId xmlns:a16="http://schemas.microsoft.com/office/drawing/2014/main" id="{BE1F718B-3133-38BA-9390-BC15242097D5}"/>
                    </a:ext>
                  </a:extLst>
                </p14:cNvPr>
                <p14:cNvContentPartPr/>
                <p14:nvPr/>
              </p14:nvContentPartPr>
              <p14:xfrm>
                <a:off x="1821240" y="2746993"/>
                <a:ext cx="1134360" cy="158760"/>
              </p14:xfrm>
            </p:contentPart>
          </mc:Choice>
          <mc:Fallback xmlns="">
            <p:pic>
              <p:nvPicPr>
                <p:cNvPr id="39" name="Ink 38">
                  <a:extLst>
                    <a:ext uri="{FF2B5EF4-FFF2-40B4-BE49-F238E27FC236}">
                      <a16:creationId xmlns:a16="http://schemas.microsoft.com/office/drawing/2014/main" id="{BE1F718B-3133-38BA-9390-BC15242097D5}"/>
                    </a:ext>
                  </a:extLst>
                </p:cNvPr>
                <p:cNvPicPr/>
                <p:nvPr/>
              </p:nvPicPr>
              <p:blipFill>
                <a:blip r:embed="rId63"/>
                <a:stretch>
                  <a:fillRect/>
                </a:stretch>
              </p:blipFill>
              <p:spPr>
                <a:xfrm>
                  <a:off x="1803240" y="2728993"/>
                  <a:ext cx="1170000" cy="194400"/>
                </a:xfrm>
                <a:prstGeom prst="rect">
                  <a:avLst/>
                </a:prstGeom>
              </p:spPr>
            </p:pic>
          </mc:Fallback>
        </mc:AlternateContent>
      </p:grpSp>
    </p:spTree>
    <p:extLst>
      <p:ext uri="{BB962C8B-B14F-4D97-AF65-F5344CB8AC3E}">
        <p14:creationId xmlns:p14="http://schemas.microsoft.com/office/powerpoint/2010/main" val="595840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296939" cy="651344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184090" y="6266333"/>
            <a:ext cx="3275994"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184090" y="5744818"/>
            <a:ext cx="2895601"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sp>
        <p:nvSpPr>
          <p:cNvPr id="7" name="TextBox 6">
            <a:extLst>
              <a:ext uri="{FF2B5EF4-FFF2-40B4-BE49-F238E27FC236}">
                <a16:creationId xmlns:a16="http://schemas.microsoft.com/office/drawing/2014/main" id="{8F0E568D-5DB1-1C5F-B3B9-EE428E508B0A}"/>
              </a:ext>
            </a:extLst>
          </p:cNvPr>
          <p:cNvSpPr txBox="1"/>
          <p:nvPr/>
        </p:nvSpPr>
        <p:spPr>
          <a:xfrm>
            <a:off x="429255" y="130002"/>
            <a:ext cx="9615893" cy="5832366"/>
          </a:xfrm>
          <a:prstGeom prst="rect">
            <a:avLst/>
          </a:prstGeom>
          <a:noFill/>
        </p:spPr>
        <p:txBody>
          <a:bodyPr wrap="square">
            <a:spAutoFit/>
          </a:bodyPr>
          <a:lstStyle/>
          <a:p>
            <a:pPr rtl="0">
              <a:spcBef>
                <a:spcPts val="0"/>
              </a:spcBef>
              <a:spcAft>
                <a:spcPts val="0"/>
              </a:spcAft>
            </a:pPr>
            <a:r>
              <a:rPr lang="en-US" sz="2800" b="1" i="0" u="none" strike="noStrike" dirty="0">
                <a:solidFill>
                  <a:srgbClr val="FFC000"/>
                </a:solidFill>
                <a:effectLst/>
                <a:latin typeface="Arial" panose="020B0604020202020204" pitchFamily="34" charset="0"/>
                <a:cs typeface="+mj-cs"/>
              </a:rPr>
              <a:t>Midrash </a:t>
            </a:r>
            <a:r>
              <a:rPr lang="en-US" sz="2800" b="1" i="0" u="none" strike="noStrike" dirty="0" err="1">
                <a:solidFill>
                  <a:srgbClr val="FFC000"/>
                </a:solidFill>
                <a:effectLst/>
                <a:latin typeface="Arial" panose="020B0604020202020204" pitchFamily="34" charset="0"/>
                <a:cs typeface="+mj-cs"/>
              </a:rPr>
              <a:t>Tanchuma</a:t>
            </a:r>
            <a:r>
              <a:rPr lang="en-US" sz="2800" b="1" i="0" u="none" strike="noStrike" dirty="0">
                <a:solidFill>
                  <a:srgbClr val="FFC000"/>
                </a:solidFill>
                <a:effectLst/>
                <a:latin typeface="Arial" panose="020B0604020202020204" pitchFamily="34" charset="0"/>
                <a:cs typeface="+mj-cs"/>
              </a:rPr>
              <a:t> Buber, </a:t>
            </a:r>
            <a:r>
              <a:rPr lang="en-US" sz="2800" b="1" i="0" u="none" strike="noStrike" dirty="0" err="1">
                <a:solidFill>
                  <a:srgbClr val="FFC000"/>
                </a:solidFill>
                <a:effectLst/>
                <a:latin typeface="Arial" panose="020B0604020202020204" pitchFamily="34" charset="0"/>
                <a:cs typeface="+mj-cs"/>
              </a:rPr>
              <a:t>Re'eh</a:t>
            </a:r>
            <a:r>
              <a:rPr lang="en-US" sz="2800" b="1" i="0" u="none" strike="noStrike" dirty="0">
                <a:solidFill>
                  <a:srgbClr val="FFC000"/>
                </a:solidFill>
                <a:effectLst/>
                <a:latin typeface="Arial" panose="020B0604020202020204" pitchFamily="34" charset="0"/>
                <a:cs typeface="+mj-cs"/>
              </a:rPr>
              <a:t> 11:1</a:t>
            </a:r>
          </a:p>
          <a:p>
            <a:pPr rtl="0">
              <a:spcBef>
                <a:spcPts val="0"/>
              </a:spcBef>
              <a:spcAft>
                <a:spcPts val="0"/>
              </a:spcAft>
            </a:pPr>
            <a:r>
              <a:rPr lang="en-US" sz="2300" i="0" u="none" strike="noStrike" dirty="0">
                <a:solidFill>
                  <a:srgbClr val="FFC000"/>
                </a:solidFill>
                <a:effectLst/>
                <a:latin typeface="Arial" panose="020B0604020202020204" pitchFamily="34" charset="0"/>
                <a:cs typeface="+mj-cs"/>
              </a:rPr>
              <a:t>(</a:t>
            </a:r>
            <a:r>
              <a:rPr lang="en-US" sz="2300" i="0" u="none" strike="noStrike" dirty="0">
                <a:solidFill>
                  <a:srgbClr val="00B0F0"/>
                </a:solidFill>
                <a:effectLst/>
                <a:latin typeface="Arial" panose="020B0604020202020204" pitchFamily="34" charset="0"/>
                <a:cs typeface="+mj-cs"/>
              </a:rPr>
              <a:t>Is. 24:5</a:t>
            </a:r>
            <a:r>
              <a:rPr lang="en-US" sz="2300" i="0" u="none" strike="noStrike" dirty="0">
                <a:solidFill>
                  <a:srgbClr val="FFC000"/>
                </a:solidFill>
                <a:effectLst/>
                <a:latin typeface="Arial" panose="020B0604020202020204" pitchFamily="34" charset="0"/>
                <a:cs typeface="+mj-cs"/>
              </a:rPr>
              <a:t>:) AND THE EARTH WAS DEFILED UNDER ITS INHABITANTS, &lt;BECAUSE THEY TRANSGRESSED TORAHS;27Torot. Such a literal translation is required by the midrash. In the biblical context the word denotes something more general, such as teachings. THEY VIOLATED A STATUTE; THEY BROKE AN ETERNAL COVENANT&gt;. It may show you standing grain, but it does not show you a shock of sheaves. 28 Tanh., </a:t>
            </a:r>
            <a:r>
              <a:rPr lang="en-US" sz="2300" i="0" u="none" strike="noStrike" dirty="0">
                <a:solidFill>
                  <a:srgbClr val="00B0F0"/>
                </a:solidFill>
                <a:effectLst/>
                <a:latin typeface="Arial" panose="020B0604020202020204" pitchFamily="34" charset="0"/>
                <a:cs typeface="+mj-cs"/>
              </a:rPr>
              <a:t>Deut. 4:14</a:t>
            </a:r>
            <a:r>
              <a:rPr lang="en-US" sz="2300" i="0" u="none" strike="noStrike" dirty="0">
                <a:solidFill>
                  <a:srgbClr val="FFC000"/>
                </a:solidFill>
                <a:effectLst/>
                <a:latin typeface="Arial" panose="020B0604020202020204" pitchFamily="34" charset="0"/>
                <a:cs typeface="+mj-cs"/>
              </a:rPr>
              <a:t>; PRK 10:5; see </a:t>
            </a:r>
            <a:r>
              <a:rPr lang="en-US" sz="2300" i="0" u="none" strike="noStrike" dirty="0">
                <a:solidFill>
                  <a:srgbClr val="00B0F0"/>
                </a:solidFill>
                <a:effectLst/>
                <a:latin typeface="Arial" panose="020B0604020202020204" pitchFamily="34" charset="0"/>
                <a:cs typeface="+mj-cs"/>
              </a:rPr>
              <a:t>PR 25:3</a:t>
            </a:r>
            <a:r>
              <a:rPr lang="en-US" sz="2300" i="0" u="none" strike="noStrike" dirty="0">
                <a:solidFill>
                  <a:srgbClr val="FFC000"/>
                </a:solidFill>
                <a:effectLst/>
                <a:latin typeface="Arial" panose="020B0604020202020204" pitchFamily="34" charset="0"/>
                <a:cs typeface="+mj-cs"/>
              </a:rPr>
              <a:t>. It may show you a shock of sheaves, but it does not show you a threshing floor. It may show you a threshing floor, but it does not show winnowed heap. Why &lt;not&gt;? (Ibid.:) BECAUSE THEY TRANSGRESSED TORAHS; THEY VIOLATED STATUTES, in that they did transgress two Torahs, Written Torah and Oral Torah. (Ibid.:) THEY VIOLATED A STATUTE, the statute of tithes. (Ibid.:) THEY BROKE AN ETERNAL COVENANT, an ancestral covenant. For that reason Moses warned Israel (in </a:t>
            </a:r>
            <a:r>
              <a:rPr lang="en-US" sz="2300" i="0" u="none" strike="noStrike" dirty="0">
                <a:solidFill>
                  <a:srgbClr val="00B0F0"/>
                </a:solidFill>
                <a:effectLst/>
                <a:latin typeface="Arial" panose="020B0604020202020204" pitchFamily="34" charset="0"/>
                <a:cs typeface="+mj-cs"/>
              </a:rPr>
              <a:t>Deut. 14:22</a:t>
            </a:r>
            <a:r>
              <a:rPr lang="en-US" sz="2300" i="0" u="none" strike="noStrike" dirty="0">
                <a:solidFill>
                  <a:srgbClr val="FFC000"/>
                </a:solidFill>
                <a:effectLst/>
                <a:latin typeface="Arial" panose="020B0604020202020204" pitchFamily="34" charset="0"/>
                <a:cs typeface="+mj-cs"/>
              </a:rPr>
              <a:t>): YOU SHALL SURELY TITHE.</a:t>
            </a:r>
          </a:p>
        </p:txBody>
      </p:sp>
      <p:grpSp>
        <p:nvGrpSpPr>
          <p:cNvPr id="9" name="Group 8">
            <a:extLst>
              <a:ext uri="{FF2B5EF4-FFF2-40B4-BE49-F238E27FC236}">
                <a16:creationId xmlns:a16="http://schemas.microsoft.com/office/drawing/2014/main" id="{39ABEF54-B2E0-14F8-A8C1-063561C0EE87}"/>
              </a:ext>
            </a:extLst>
          </p:cNvPr>
          <p:cNvGrpSpPr/>
          <p:nvPr/>
        </p:nvGrpSpPr>
        <p:grpSpPr>
          <a:xfrm>
            <a:off x="6986880" y="233833"/>
            <a:ext cx="475920" cy="431280"/>
            <a:chOff x="6986880" y="233833"/>
            <a:chExt cx="475920" cy="43128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7DCC932-D342-9359-2A4A-1E83D2C9B6D8}"/>
                    </a:ext>
                  </a:extLst>
                </p14:cNvPr>
                <p14:cNvContentPartPr/>
                <p14:nvPr/>
              </p14:nvContentPartPr>
              <p14:xfrm>
                <a:off x="7167960" y="344353"/>
                <a:ext cx="227520" cy="97920"/>
              </p14:xfrm>
            </p:contentPart>
          </mc:Choice>
          <mc:Fallback xmlns="">
            <p:pic>
              <p:nvPicPr>
                <p:cNvPr id="2" name="Ink 1">
                  <a:extLst>
                    <a:ext uri="{FF2B5EF4-FFF2-40B4-BE49-F238E27FC236}">
                      <a16:creationId xmlns:a16="http://schemas.microsoft.com/office/drawing/2014/main" id="{F7DCC932-D342-9359-2A4A-1E83D2C9B6D8}"/>
                    </a:ext>
                  </a:extLst>
                </p:cNvPr>
                <p:cNvPicPr/>
                <p:nvPr/>
              </p:nvPicPr>
              <p:blipFill>
                <a:blip r:embed="rId5"/>
                <a:stretch>
                  <a:fillRect/>
                </a:stretch>
              </p:blipFill>
              <p:spPr>
                <a:xfrm>
                  <a:off x="7150320" y="326353"/>
                  <a:ext cx="2631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9688173B-E66D-30D0-11DB-788F00D32A48}"/>
                    </a:ext>
                  </a:extLst>
                </p14:cNvPr>
                <p14:cNvContentPartPr/>
                <p14:nvPr/>
              </p14:nvContentPartPr>
              <p14:xfrm>
                <a:off x="7066080" y="233833"/>
                <a:ext cx="282240" cy="419040"/>
              </p14:xfrm>
            </p:contentPart>
          </mc:Choice>
          <mc:Fallback xmlns="">
            <p:pic>
              <p:nvPicPr>
                <p:cNvPr id="3" name="Ink 2">
                  <a:extLst>
                    <a:ext uri="{FF2B5EF4-FFF2-40B4-BE49-F238E27FC236}">
                      <a16:creationId xmlns:a16="http://schemas.microsoft.com/office/drawing/2014/main" id="{9688173B-E66D-30D0-11DB-788F00D32A48}"/>
                    </a:ext>
                  </a:extLst>
                </p:cNvPr>
                <p:cNvPicPr/>
                <p:nvPr/>
              </p:nvPicPr>
              <p:blipFill>
                <a:blip r:embed="rId7"/>
                <a:stretch>
                  <a:fillRect/>
                </a:stretch>
              </p:blipFill>
              <p:spPr>
                <a:xfrm>
                  <a:off x="7048080" y="215833"/>
                  <a:ext cx="317880" cy="454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C7E9767D-8356-DD21-CADA-5088EC249B9E}"/>
                    </a:ext>
                  </a:extLst>
                </p14:cNvPr>
                <p14:cNvContentPartPr/>
                <p14:nvPr/>
              </p14:nvContentPartPr>
              <p14:xfrm>
                <a:off x="7071480" y="302593"/>
                <a:ext cx="105120" cy="362520"/>
              </p14:xfrm>
            </p:contentPart>
          </mc:Choice>
          <mc:Fallback xmlns="">
            <p:pic>
              <p:nvPicPr>
                <p:cNvPr id="4" name="Ink 3">
                  <a:extLst>
                    <a:ext uri="{FF2B5EF4-FFF2-40B4-BE49-F238E27FC236}">
                      <a16:creationId xmlns:a16="http://schemas.microsoft.com/office/drawing/2014/main" id="{C7E9767D-8356-DD21-CADA-5088EC249B9E}"/>
                    </a:ext>
                  </a:extLst>
                </p:cNvPr>
                <p:cNvPicPr/>
                <p:nvPr/>
              </p:nvPicPr>
              <p:blipFill>
                <a:blip r:embed="rId9"/>
                <a:stretch>
                  <a:fillRect/>
                </a:stretch>
              </p:blipFill>
              <p:spPr>
                <a:xfrm>
                  <a:off x="7053840" y="284953"/>
                  <a:ext cx="14076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15FD1D57-CE76-DD52-486B-9FD4F99283BE}"/>
                    </a:ext>
                  </a:extLst>
                </p14:cNvPr>
                <p14:cNvContentPartPr/>
                <p14:nvPr/>
              </p14:nvContentPartPr>
              <p14:xfrm>
                <a:off x="6986880" y="416713"/>
                <a:ext cx="475920" cy="85680"/>
              </p14:xfrm>
            </p:contentPart>
          </mc:Choice>
          <mc:Fallback xmlns="">
            <p:pic>
              <p:nvPicPr>
                <p:cNvPr id="5" name="Ink 4">
                  <a:extLst>
                    <a:ext uri="{FF2B5EF4-FFF2-40B4-BE49-F238E27FC236}">
                      <a16:creationId xmlns:a16="http://schemas.microsoft.com/office/drawing/2014/main" id="{15FD1D57-CE76-DD52-486B-9FD4F99283BE}"/>
                    </a:ext>
                  </a:extLst>
                </p:cNvPr>
                <p:cNvPicPr/>
                <p:nvPr/>
              </p:nvPicPr>
              <p:blipFill>
                <a:blip r:embed="rId11"/>
                <a:stretch>
                  <a:fillRect/>
                </a:stretch>
              </p:blipFill>
              <p:spPr>
                <a:xfrm>
                  <a:off x="6969240" y="399073"/>
                  <a:ext cx="511560" cy="121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098918F7-7546-5B0F-FBF2-64F8F6ACE2B7}"/>
                  </a:ext>
                </a:extLst>
              </p14:cNvPr>
              <p14:cNvContentPartPr/>
              <p14:nvPr/>
            </p14:nvContentPartPr>
            <p14:xfrm>
              <a:off x="4933800" y="122233"/>
              <a:ext cx="1190520" cy="555840"/>
            </p14:xfrm>
          </p:contentPart>
        </mc:Choice>
        <mc:Fallback xmlns="">
          <p:pic>
            <p:nvPicPr>
              <p:cNvPr id="11" name="Ink 10">
                <a:extLst>
                  <a:ext uri="{FF2B5EF4-FFF2-40B4-BE49-F238E27FC236}">
                    <a16:creationId xmlns:a16="http://schemas.microsoft.com/office/drawing/2014/main" id="{098918F7-7546-5B0F-FBF2-64F8F6ACE2B7}"/>
                  </a:ext>
                </a:extLst>
              </p:cNvPr>
              <p:cNvPicPr/>
              <p:nvPr/>
            </p:nvPicPr>
            <p:blipFill>
              <a:blip r:embed="rId13"/>
              <a:stretch>
                <a:fillRect/>
              </a:stretch>
            </p:blipFill>
            <p:spPr>
              <a:xfrm>
                <a:off x="4916160" y="104593"/>
                <a:ext cx="1226160" cy="591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C25A3C1F-238B-8D5D-4F57-767B96905B6C}"/>
                  </a:ext>
                </a:extLst>
              </p14:cNvPr>
              <p14:cNvContentPartPr/>
              <p14:nvPr/>
            </p14:nvContentPartPr>
            <p14:xfrm>
              <a:off x="1402200" y="1279273"/>
              <a:ext cx="5299560" cy="105840"/>
            </p14:xfrm>
          </p:contentPart>
        </mc:Choice>
        <mc:Fallback xmlns="">
          <p:pic>
            <p:nvPicPr>
              <p:cNvPr id="12" name="Ink 11">
                <a:extLst>
                  <a:ext uri="{FF2B5EF4-FFF2-40B4-BE49-F238E27FC236}">
                    <a16:creationId xmlns:a16="http://schemas.microsoft.com/office/drawing/2014/main" id="{C25A3C1F-238B-8D5D-4F57-767B96905B6C}"/>
                  </a:ext>
                </a:extLst>
              </p:cNvPr>
              <p:cNvPicPr/>
              <p:nvPr/>
            </p:nvPicPr>
            <p:blipFill>
              <a:blip r:embed="rId15"/>
              <a:stretch>
                <a:fillRect/>
              </a:stretch>
            </p:blipFill>
            <p:spPr>
              <a:xfrm>
                <a:off x="1384560" y="1261273"/>
                <a:ext cx="5335200" cy="141480"/>
              </a:xfrm>
              <a:prstGeom prst="rect">
                <a:avLst/>
              </a:prstGeom>
            </p:spPr>
          </p:pic>
        </mc:Fallback>
      </mc:AlternateContent>
      <p:grpSp>
        <p:nvGrpSpPr>
          <p:cNvPr id="15" name="Group 14">
            <a:extLst>
              <a:ext uri="{FF2B5EF4-FFF2-40B4-BE49-F238E27FC236}">
                <a16:creationId xmlns:a16="http://schemas.microsoft.com/office/drawing/2014/main" id="{633A67B9-4D8A-4688-1295-E2D8458BCFC9}"/>
              </a:ext>
            </a:extLst>
          </p:cNvPr>
          <p:cNvGrpSpPr/>
          <p:nvPr/>
        </p:nvGrpSpPr>
        <p:grpSpPr>
          <a:xfrm>
            <a:off x="1031760" y="852313"/>
            <a:ext cx="8035920" cy="167040"/>
            <a:chOff x="1031760" y="852313"/>
            <a:chExt cx="8035920" cy="167040"/>
          </a:xfrm>
        </p:grpSpPr>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F82FCFCC-2A06-4BD1-AE4D-D1B8BAEA191A}"/>
                    </a:ext>
                  </a:extLst>
                </p14:cNvPr>
                <p14:cNvContentPartPr/>
                <p14:nvPr/>
              </p14:nvContentPartPr>
              <p14:xfrm>
                <a:off x="2106360" y="852313"/>
                <a:ext cx="6961320" cy="167040"/>
              </p14:xfrm>
            </p:contentPart>
          </mc:Choice>
          <mc:Fallback xmlns="">
            <p:pic>
              <p:nvPicPr>
                <p:cNvPr id="13" name="Ink 12">
                  <a:extLst>
                    <a:ext uri="{FF2B5EF4-FFF2-40B4-BE49-F238E27FC236}">
                      <a16:creationId xmlns:a16="http://schemas.microsoft.com/office/drawing/2014/main" id="{F82FCFCC-2A06-4BD1-AE4D-D1B8BAEA191A}"/>
                    </a:ext>
                  </a:extLst>
                </p:cNvPr>
                <p:cNvPicPr/>
                <p:nvPr/>
              </p:nvPicPr>
              <p:blipFill>
                <a:blip r:embed="rId17"/>
                <a:stretch>
                  <a:fillRect/>
                </a:stretch>
              </p:blipFill>
              <p:spPr>
                <a:xfrm>
                  <a:off x="2088360" y="834313"/>
                  <a:ext cx="69969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024C6A69-D827-B8BE-86DD-FA27637D1735}"/>
                    </a:ext>
                  </a:extLst>
                </p14:cNvPr>
                <p14:cNvContentPartPr/>
                <p14:nvPr/>
              </p14:nvContentPartPr>
              <p14:xfrm>
                <a:off x="1031760" y="958513"/>
                <a:ext cx="532080" cy="55800"/>
              </p14:xfrm>
            </p:contentPart>
          </mc:Choice>
          <mc:Fallback xmlns="">
            <p:pic>
              <p:nvPicPr>
                <p:cNvPr id="14" name="Ink 13">
                  <a:extLst>
                    <a:ext uri="{FF2B5EF4-FFF2-40B4-BE49-F238E27FC236}">
                      <a16:creationId xmlns:a16="http://schemas.microsoft.com/office/drawing/2014/main" id="{024C6A69-D827-B8BE-86DD-FA27637D1735}"/>
                    </a:ext>
                  </a:extLst>
                </p:cNvPr>
                <p:cNvPicPr/>
                <p:nvPr/>
              </p:nvPicPr>
              <p:blipFill>
                <a:blip r:embed="rId19"/>
                <a:stretch>
                  <a:fillRect/>
                </a:stretch>
              </p:blipFill>
              <p:spPr>
                <a:xfrm>
                  <a:off x="1014120" y="940513"/>
                  <a:ext cx="567720" cy="91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6BC39DF0-7036-2CF9-9D6B-A25C1C1B02AA}"/>
                  </a:ext>
                </a:extLst>
              </p14:cNvPr>
              <p14:cNvContentPartPr/>
              <p14:nvPr/>
            </p14:nvContentPartPr>
            <p14:xfrm>
              <a:off x="6701040" y="1131673"/>
              <a:ext cx="35280" cy="229680"/>
            </p14:xfrm>
          </p:contentPart>
        </mc:Choice>
        <mc:Fallback xmlns="">
          <p:pic>
            <p:nvPicPr>
              <p:cNvPr id="16" name="Ink 15">
                <a:extLst>
                  <a:ext uri="{FF2B5EF4-FFF2-40B4-BE49-F238E27FC236}">
                    <a16:creationId xmlns:a16="http://schemas.microsoft.com/office/drawing/2014/main" id="{6BC39DF0-7036-2CF9-9D6B-A25C1C1B02AA}"/>
                  </a:ext>
                </a:extLst>
              </p:cNvPr>
              <p:cNvPicPr/>
              <p:nvPr/>
            </p:nvPicPr>
            <p:blipFill>
              <a:blip r:embed="rId21"/>
              <a:stretch>
                <a:fillRect/>
              </a:stretch>
            </p:blipFill>
            <p:spPr>
              <a:xfrm>
                <a:off x="6683400" y="1113673"/>
                <a:ext cx="7092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C6525EA1-A19C-4AA0-2DE8-A54A73F644F5}"/>
                  </a:ext>
                </a:extLst>
              </p14:cNvPr>
              <p14:cNvContentPartPr/>
              <p14:nvPr/>
            </p14:nvContentPartPr>
            <p14:xfrm>
              <a:off x="9066960" y="1312393"/>
              <a:ext cx="61920" cy="15480"/>
            </p14:xfrm>
          </p:contentPart>
        </mc:Choice>
        <mc:Fallback xmlns="">
          <p:pic>
            <p:nvPicPr>
              <p:cNvPr id="17" name="Ink 16">
                <a:extLst>
                  <a:ext uri="{FF2B5EF4-FFF2-40B4-BE49-F238E27FC236}">
                    <a16:creationId xmlns:a16="http://schemas.microsoft.com/office/drawing/2014/main" id="{C6525EA1-A19C-4AA0-2DE8-A54A73F644F5}"/>
                  </a:ext>
                </a:extLst>
              </p:cNvPr>
              <p:cNvPicPr/>
              <p:nvPr/>
            </p:nvPicPr>
            <p:blipFill>
              <a:blip r:embed="rId23"/>
              <a:stretch>
                <a:fillRect/>
              </a:stretch>
            </p:blipFill>
            <p:spPr>
              <a:xfrm>
                <a:off x="9049320" y="1294393"/>
                <a:ext cx="975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B0281520-BB65-D872-EB0F-AF5DA19BDDAB}"/>
                  </a:ext>
                </a:extLst>
              </p14:cNvPr>
              <p14:cNvContentPartPr/>
              <p14:nvPr/>
            </p14:nvContentPartPr>
            <p14:xfrm>
              <a:off x="4711680" y="1705513"/>
              <a:ext cx="3960" cy="20520"/>
            </p14:xfrm>
          </p:contentPart>
        </mc:Choice>
        <mc:Fallback xmlns="">
          <p:pic>
            <p:nvPicPr>
              <p:cNvPr id="18" name="Ink 17">
                <a:extLst>
                  <a:ext uri="{FF2B5EF4-FFF2-40B4-BE49-F238E27FC236}">
                    <a16:creationId xmlns:a16="http://schemas.microsoft.com/office/drawing/2014/main" id="{B0281520-BB65-D872-EB0F-AF5DA19BDDAB}"/>
                  </a:ext>
                </a:extLst>
              </p:cNvPr>
              <p:cNvPicPr/>
              <p:nvPr/>
            </p:nvPicPr>
            <p:blipFill>
              <a:blip r:embed="rId25"/>
              <a:stretch>
                <a:fillRect/>
              </a:stretch>
            </p:blipFill>
            <p:spPr>
              <a:xfrm>
                <a:off x="4693680" y="1687513"/>
                <a:ext cx="396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30E7B282-6ECF-C276-A54C-0E7355CB7D95}"/>
                  </a:ext>
                </a:extLst>
              </p14:cNvPr>
              <p14:cNvContentPartPr/>
              <p14:nvPr/>
            </p14:nvContentPartPr>
            <p14:xfrm>
              <a:off x="9366840" y="1670953"/>
              <a:ext cx="41400" cy="38520"/>
            </p14:xfrm>
          </p:contentPart>
        </mc:Choice>
        <mc:Fallback xmlns="">
          <p:pic>
            <p:nvPicPr>
              <p:cNvPr id="19" name="Ink 18">
                <a:extLst>
                  <a:ext uri="{FF2B5EF4-FFF2-40B4-BE49-F238E27FC236}">
                    <a16:creationId xmlns:a16="http://schemas.microsoft.com/office/drawing/2014/main" id="{30E7B282-6ECF-C276-A54C-0E7355CB7D95}"/>
                  </a:ext>
                </a:extLst>
              </p:cNvPr>
              <p:cNvPicPr/>
              <p:nvPr/>
            </p:nvPicPr>
            <p:blipFill>
              <a:blip r:embed="rId27"/>
              <a:stretch>
                <a:fillRect/>
              </a:stretch>
            </p:blipFill>
            <p:spPr>
              <a:xfrm>
                <a:off x="9349200" y="1653313"/>
                <a:ext cx="770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51872FF0-9CFA-0140-C88F-55CFE1650C6A}"/>
                  </a:ext>
                </a:extLst>
              </p14:cNvPr>
              <p14:cNvContentPartPr/>
              <p14:nvPr/>
            </p14:nvContentPartPr>
            <p14:xfrm>
              <a:off x="5180760" y="2034193"/>
              <a:ext cx="1080" cy="11880"/>
            </p14:xfrm>
          </p:contentPart>
        </mc:Choice>
        <mc:Fallback xmlns="">
          <p:pic>
            <p:nvPicPr>
              <p:cNvPr id="20" name="Ink 19">
                <a:extLst>
                  <a:ext uri="{FF2B5EF4-FFF2-40B4-BE49-F238E27FC236}">
                    <a16:creationId xmlns:a16="http://schemas.microsoft.com/office/drawing/2014/main" id="{51872FF0-9CFA-0140-C88F-55CFE1650C6A}"/>
                  </a:ext>
                </a:extLst>
              </p:cNvPr>
              <p:cNvPicPr/>
              <p:nvPr/>
            </p:nvPicPr>
            <p:blipFill>
              <a:blip r:embed="rId29"/>
              <a:stretch>
                <a:fillRect/>
              </a:stretch>
            </p:blipFill>
            <p:spPr>
              <a:xfrm>
                <a:off x="5163120" y="2016193"/>
                <a:ext cx="367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16B036FF-9E2F-F6BF-B5DF-97AD4F43441D}"/>
                  </a:ext>
                </a:extLst>
              </p14:cNvPr>
              <p14:cNvContentPartPr/>
              <p14:nvPr/>
            </p14:nvContentPartPr>
            <p14:xfrm>
              <a:off x="866880" y="2278993"/>
              <a:ext cx="10440" cy="33480"/>
            </p14:xfrm>
          </p:contentPart>
        </mc:Choice>
        <mc:Fallback xmlns="">
          <p:pic>
            <p:nvPicPr>
              <p:cNvPr id="21" name="Ink 20">
                <a:extLst>
                  <a:ext uri="{FF2B5EF4-FFF2-40B4-BE49-F238E27FC236}">
                    <a16:creationId xmlns:a16="http://schemas.microsoft.com/office/drawing/2014/main" id="{16B036FF-9E2F-F6BF-B5DF-97AD4F43441D}"/>
                  </a:ext>
                </a:extLst>
              </p:cNvPr>
              <p:cNvPicPr/>
              <p:nvPr/>
            </p:nvPicPr>
            <p:blipFill>
              <a:blip r:embed="rId31"/>
              <a:stretch>
                <a:fillRect/>
              </a:stretch>
            </p:blipFill>
            <p:spPr>
              <a:xfrm>
                <a:off x="849240" y="2260993"/>
                <a:ext cx="460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15C4D0FB-4E27-72BE-FA79-EEE4FC5031B8}"/>
                  </a:ext>
                </a:extLst>
              </p14:cNvPr>
              <p14:cNvContentPartPr/>
              <p14:nvPr/>
            </p14:nvContentPartPr>
            <p14:xfrm>
              <a:off x="2703960" y="2315353"/>
              <a:ext cx="160200" cy="18720"/>
            </p14:xfrm>
          </p:contentPart>
        </mc:Choice>
        <mc:Fallback xmlns="">
          <p:pic>
            <p:nvPicPr>
              <p:cNvPr id="22" name="Ink 21">
                <a:extLst>
                  <a:ext uri="{FF2B5EF4-FFF2-40B4-BE49-F238E27FC236}">
                    <a16:creationId xmlns:a16="http://schemas.microsoft.com/office/drawing/2014/main" id="{15C4D0FB-4E27-72BE-FA79-EEE4FC5031B8}"/>
                  </a:ext>
                </a:extLst>
              </p:cNvPr>
              <p:cNvPicPr/>
              <p:nvPr/>
            </p:nvPicPr>
            <p:blipFill>
              <a:blip r:embed="rId33"/>
              <a:stretch>
                <a:fillRect/>
              </a:stretch>
            </p:blipFill>
            <p:spPr>
              <a:xfrm>
                <a:off x="2685960" y="2297713"/>
                <a:ext cx="1958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B184BD73-13A1-18A4-34AB-C30EDBC87E2F}"/>
                  </a:ext>
                </a:extLst>
              </p14:cNvPr>
              <p14:cNvContentPartPr/>
              <p14:nvPr/>
            </p14:nvContentPartPr>
            <p14:xfrm>
              <a:off x="8269920" y="2383753"/>
              <a:ext cx="21240" cy="3240"/>
            </p14:xfrm>
          </p:contentPart>
        </mc:Choice>
        <mc:Fallback xmlns="">
          <p:pic>
            <p:nvPicPr>
              <p:cNvPr id="23" name="Ink 22">
                <a:extLst>
                  <a:ext uri="{FF2B5EF4-FFF2-40B4-BE49-F238E27FC236}">
                    <a16:creationId xmlns:a16="http://schemas.microsoft.com/office/drawing/2014/main" id="{B184BD73-13A1-18A4-34AB-C30EDBC87E2F}"/>
                  </a:ext>
                </a:extLst>
              </p:cNvPr>
              <p:cNvPicPr/>
              <p:nvPr/>
            </p:nvPicPr>
            <p:blipFill>
              <a:blip r:embed="rId35"/>
              <a:stretch>
                <a:fillRect/>
              </a:stretch>
            </p:blipFill>
            <p:spPr>
              <a:xfrm>
                <a:off x="8251920" y="2365753"/>
                <a:ext cx="568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D793A944-D242-A243-3B8A-92DBE0B68543}"/>
                  </a:ext>
                </a:extLst>
              </p14:cNvPr>
              <p14:cNvContentPartPr/>
              <p14:nvPr/>
            </p14:nvContentPartPr>
            <p14:xfrm>
              <a:off x="9531360" y="2363593"/>
              <a:ext cx="41400" cy="23400"/>
            </p14:xfrm>
          </p:contentPart>
        </mc:Choice>
        <mc:Fallback xmlns="">
          <p:pic>
            <p:nvPicPr>
              <p:cNvPr id="24" name="Ink 23">
                <a:extLst>
                  <a:ext uri="{FF2B5EF4-FFF2-40B4-BE49-F238E27FC236}">
                    <a16:creationId xmlns:a16="http://schemas.microsoft.com/office/drawing/2014/main" id="{D793A944-D242-A243-3B8A-92DBE0B68543}"/>
                  </a:ext>
                </a:extLst>
              </p:cNvPr>
              <p:cNvPicPr/>
              <p:nvPr/>
            </p:nvPicPr>
            <p:blipFill>
              <a:blip r:embed="rId37"/>
              <a:stretch>
                <a:fillRect/>
              </a:stretch>
            </p:blipFill>
            <p:spPr>
              <a:xfrm>
                <a:off x="9513360" y="2345593"/>
                <a:ext cx="770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A5662152-013C-4BE0-F535-7DF741CAA312}"/>
                  </a:ext>
                </a:extLst>
              </p14:cNvPr>
              <p14:cNvContentPartPr/>
              <p14:nvPr/>
            </p14:nvContentPartPr>
            <p14:xfrm>
              <a:off x="3516840" y="2724313"/>
              <a:ext cx="62640" cy="15840"/>
            </p14:xfrm>
          </p:contentPart>
        </mc:Choice>
        <mc:Fallback xmlns="">
          <p:pic>
            <p:nvPicPr>
              <p:cNvPr id="25" name="Ink 24">
                <a:extLst>
                  <a:ext uri="{FF2B5EF4-FFF2-40B4-BE49-F238E27FC236}">
                    <a16:creationId xmlns:a16="http://schemas.microsoft.com/office/drawing/2014/main" id="{A5662152-013C-4BE0-F535-7DF741CAA312}"/>
                  </a:ext>
                </a:extLst>
              </p:cNvPr>
              <p:cNvPicPr/>
              <p:nvPr/>
            </p:nvPicPr>
            <p:blipFill>
              <a:blip r:embed="rId39"/>
              <a:stretch>
                <a:fillRect/>
              </a:stretch>
            </p:blipFill>
            <p:spPr>
              <a:xfrm>
                <a:off x="3499200" y="2706313"/>
                <a:ext cx="982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6D6F404C-6128-D06C-E3D9-C6E591F75F89}"/>
                  </a:ext>
                </a:extLst>
              </p14:cNvPr>
              <p14:cNvContentPartPr/>
              <p14:nvPr/>
            </p14:nvContentPartPr>
            <p14:xfrm>
              <a:off x="6986160" y="3402553"/>
              <a:ext cx="6120" cy="3960"/>
            </p14:xfrm>
          </p:contentPart>
        </mc:Choice>
        <mc:Fallback xmlns="">
          <p:pic>
            <p:nvPicPr>
              <p:cNvPr id="26" name="Ink 25">
                <a:extLst>
                  <a:ext uri="{FF2B5EF4-FFF2-40B4-BE49-F238E27FC236}">
                    <a16:creationId xmlns:a16="http://schemas.microsoft.com/office/drawing/2014/main" id="{6D6F404C-6128-D06C-E3D9-C6E591F75F89}"/>
                  </a:ext>
                </a:extLst>
              </p:cNvPr>
              <p:cNvPicPr/>
              <p:nvPr/>
            </p:nvPicPr>
            <p:blipFill>
              <a:blip r:embed="rId41"/>
              <a:stretch>
                <a:fillRect/>
              </a:stretch>
            </p:blipFill>
            <p:spPr>
              <a:xfrm>
                <a:off x="6968520" y="3384553"/>
                <a:ext cx="417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Ink 26">
                <a:extLst>
                  <a:ext uri="{FF2B5EF4-FFF2-40B4-BE49-F238E27FC236}">
                    <a16:creationId xmlns:a16="http://schemas.microsoft.com/office/drawing/2014/main" id="{93043877-2A41-8582-3D43-DE1D92658255}"/>
                  </a:ext>
                </a:extLst>
              </p14:cNvPr>
              <p14:cNvContentPartPr/>
              <p14:nvPr/>
            </p14:nvContentPartPr>
            <p14:xfrm>
              <a:off x="907200" y="3708913"/>
              <a:ext cx="6120" cy="11880"/>
            </p14:xfrm>
          </p:contentPart>
        </mc:Choice>
        <mc:Fallback xmlns="">
          <p:pic>
            <p:nvPicPr>
              <p:cNvPr id="27" name="Ink 26">
                <a:extLst>
                  <a:ext uri="{FF2B5EF4-FFF2-40B4-BE49-F238E27FC236}">
                    <a16:creationId xmlns:a16="http://schemas.microsoft.com/office/drawing/2014/main" id="{93043877-2A41-8582-3D43-DE1D92658255}"/>
                  </a:ext>
                </a:extLst>
              </p:cNvPr>
              <p:cNvPicPr/>
              <p:nvPr/>
            </p:nvPicPr>
            <p:blipFill>
              <a:blip r:embed="rId43"/>
              <a:stretch>
                <a:fillRect/>
              </a:stretch>
            </p:blipFill>
            <p:spPr>
              <a:xfrm>
                <a:off x="889200" y="3690913"/>
                <a:ext cx="417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2303F7A8-8541-7774-4D11-B6EC2F247964}"/>
                  </a:ext>
                </a:extLst>
              </p14:cNvPr>
              <p14:cNvContentPartPr/>
              <p14:nvPr/>
            </p14:nvContentPartPr>
            <p14:xfrm>
              <a:off x="6723000" y="3776953"/>
              <a:ext cx="6840" cy="9720"/>
            </p14:xfrm>
          </p:contentPart>
        </mc:Choice>
        <mc:Fallback xmlns="">
          <p:pic>
            <p:nvPicPr>
              <p:cNvPr id="28" name="Ink 27">
                <a:extLst>
                  <a:ext uri="{FF2B5EF4-FFF2-40B4-BE49-F238E27FC236}">
                    <a16:creationId xmlns:a16="http://schemas.microsoft.com/office/drawing/2014/main" id="{2303F7A8-8541-7774-4D11-B6EC2F247964}"/>
                  </a:ext>
                </a:extLst>
              </p:cNvPr>
              <p:cNvPicPr/>
              <p:nvPr/>
            </p:nvPicPr>
            <p:blipFill>
              <a:blip r:embed="rId45"/>
              <a:stretch>
                <a:fillRect/>
              </a:stretch>
            </p:blipFill>
            <p:spPr>
              <a:xfrm>
                <a:off x="6705000" y="3759313"/>
                <a:ext cx="424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2ED2933E-9B64-2936-43AA-32F25947452F}"/>
                  </a:ext>
                </a:extLst>
              </p14:cNvPr>
              <p14:cNvContentPartPr/>
              <p14:nvPr/>
            </p14:nvContentPartPr>
            <p14:xfrm>
              <a:off x="5810760" y="4475353"/>
              <a:ext cx="1028520" cy="50400"/>
            </p14:xfrm>
          </p:contentPart>
        </mc:Choice>
        <mc:Fallback xmlns="">
          <p:pic>
            <p:nvPicPr>
              <p:cNvPr id="29" name="Ink 28">
                <a:extLst>
                  <a:ext uri="{FF2B5EF4-FFF2-40B4-BE49-F238E27FC236}">
                    <a16:creationId xmlns:a16="http://schemas.microsoft.com/office/drawing/2014/main" id="{2ED2933E-9B64-2936-43AA-32F25947452F}"/>
                  </a:ext>
                </a:extLst>
              </p:cNvPr>
              <p:cNvPicPr/>
              <p:nvPr/>
            </p:nvPicPr>
            <p:blipFill>
              <a:blip r:embed="rId47"/>
              <a:stretch>
                <a:fillRect/>
              </a:stretch>
            </p:blipFill>
            <p:spPr>
              <a:xfrm>
                <a:off x="5793120" y="4457713"/>
                <a:ext cx="10641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Ink 29">
                <a:extLst>
                  <a:ext uri="{FF2B5EF4-FFF2-40B4-BE49-F238E27FC236}">
                    <a16:creationId xmlns:a16="http://schemas.microsoft.com/office/drawing/2014/main" id="{B2E3A93E-8356-630F-AFA8-E3F82B64CFEA}"/>
                  </a:ext>
                </a:extLst>
              </p14:cNvPr>
              <p14:cNvContentPartPr/>
              <p14:nvPr/>
            </p14:nvContentPartPr>
            <p14:xfrm>
              <a:off x="7901640" y="4403713"/>
              <a:ext cx="1193760" cy="94680"/>
            </p14:xfrm>
          </p:contentPart>
        </mc:Choice>
        <mc:Fallback xmlns="">
          <p:pic>
            <p:nvPicPr>
              <p:cNvPr id="30" name="Ink 29">
                <a:extLst>
                  <a:ext uri="{FF2B5EF4-FFF2-40B4-BE49-F238E27FC236}">
                    <a16:creationId xmlns:a16="http://schemas.microsoft.com/office/drawing/2014/main" id="{B2E3A93E-8356-630F-AFA8-E3F82B64CFEA}"/>
                  </a:ext>
                </a:extLst>
              </p:cNvPr>
              <p:cNvPicPr/>
              <p:nvPr/>
            </p:nvPicPr>
            <p:blipFill>
              <a:blip r:embed="rId49"/>
              <a:stretch>
                <a:fillRect/>
              </a:stretch>
            </p:blipFill>
            <p:spPr>
              <a:xfrm>
                <a:off x="7884000" y="4385713"/>
                <a:ext cx="12294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Ink 30">
                <a:extLst>
                  <a:ext uri="{FF2B5EF4-FFF2-40B4-BE49-F238E27FC236}">
                    <a16:creationId xmlns:a16="http://schemas.microsoft.com/office/drawing/2014/main" id="{32EC39BB-B861-CA2B-416F-10D97069BFC5}"/>
                  </a:ext>
                </a:extLst>
              </p14:cNvPr>
              <p14:cNvContentPartPr/>
              <p14:nvPr/>
            </p14:nvContentPartPr>
            <p14:xfrm>
              <a:off x="647280" y="4736353"/>
              <a:ext cx="1226520" cy="54720"/>
            </p14:xfrm>
          </p:contentPart>
        </mc:Choice>
        <mc:Fallback xmlns="">
          <p:pic>
            <p:nvPicPr>
              <p:cNvPr id="31" name="Ink 30">
                <a:extLst>
                  <a:ext uri="{FF2B5EF4-FFF2-40B4-BE49-F238E27FC236}">
                    <a16:creationId xmlns:a16="http://schemas.microsoft.com/office/drawing/2014/main" id="{32EC39BB-B861-CA2B-416F-10D97069BFC5}"/>
                  </a:ext>
                </a:extLst>
              </p:cNvPr>
              <p:cNvPicPr/>
              <p:nvPr/>
            </p:nvPicPr>
            <p:blipFill>
              <a:blip r:embed="rId51"/>
              <a:stretch>
                <a:fillRect/>
              </a:stretch>
            </p:blipFill>
            <p:spPr>
              <a:xfrm>
                <a:off x="629640" y="4718353"/>
                <a:ext cx="12621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Ink 31">
                <a:extLst>
                  <a:ext uri="{FF2B5EF4-FFF2-40B4-BE49-F238E27FC236}">
                    <a16:creationId xmlns:a16="http://schemas.microsoft.com/office/drawing/2014/main" id="{314D6B43-335C-13FF-D751-91173FAC122E}"/>
                  </a:ext>
                </a:extLst>
              </p14:cNvPr>
              <p14:cNvContentPartPr/>
              <p14:nvPr/>
            </p14:nvContentPartPr>
            <p14:xfrm>
              <a:off x="1847880" y="5080873"/>
              <a:ext cx="4689360" cy="168480"/>
            </p14:xfrm>
          </p:contentPart>
        </mc:Choice>
        <mc:Fallback xmlns="">
          <p:pic>
            <p:nvPicPr>
              <p:cNvPr id="32" name="Ink 31">
                <a:extLst>
                  <a:ext uri="{FF2B5EF4-FFF2-40B4-BE49-F238E27FC236}">
                    <a16:creationId xmlns:a16="http://schemas.microsoft.com/office/drawing/2014/main" id="{314D6B43-335C-13FF-D751-91173FAC122E}"/>
                  </a:ext>
                </a:extLst>
              </p:cNvPr>
              <p:cNvPicPr/>
              <p:nvPr/>
            </p:nvPicPr>
            <p:blipFill>
              <a:blip r:embed="rId53"/>
              <a:stretch>
                <a:fillRect/>
              </a:stretch>
            </p:blipFill>
            <p:spPr>
              <a:xfrm>
                <a:off x="1829880" y="5063233"/>
                <a:ext cx="4725000" cy="204120"/>
              </a:xfrm>
              <a:prstGeom prst="rect">
                <a:avLst/>
              </a:prstGeom>
            </p:spPr>
          </p:pic>
        </mc:Fallback>
      </mc:AlternateContent>
    </p:spTree>
    <p:extLst>
      <p:ext uri="{BB962C8B-B14F-4D97-AF65-F5344CB8AC3E}">
        <p14:creationId xmlns:p14="http://schemas.microsoft.com/office/powerpoint/2010/main" val="1362194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5665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18743" y="112643"/>
            <a:ext cx="10028468" cy="5940088"/>
          </a:xfrm>
          <a:prstGeom prst="rect">
            <a:avLst/>
          </a:prstGeom>
          <a:noFill/>
        </p:spPr>
        <p:txBody>
          <a:bodyPr wrap="square" rtlCol="0">
            <a:spAutoFit/>
          </a:bodyPr>
          <a:lstStyle/>
          <a:p>
            <a:pPr algn="r"/>
            <a:r>
              <a:rPr lang="he-IL" sz="2800" b="1" dirty="0">
                <a:solidFill>
                  <a:srgbClr val="FFFF00"/>
                </a:solidFill>
                <a:cs typeface="+mj-cs"/>
              </a:rPr>
              <a:t>ספר בראשית פרק ג</a:t>
            </a:r>
          </a:p>
          <a:p>
            <a:pPr algn="r"/>
            <a:r>
              <a:rPr lang="he-IL" sz="2800" dirty="0">
                <a:solidFill>
                  <a:srgbClr val="FFFF00"/>
                </a:solidFill>
                <a:cs typeface="+mj-cs"/>
              </a:rPr>
              <a:t>יז   וּלְאָדָם אָמַר כִּי שָׁמַעְתָּ לְקוֹל אִשְׁתֶּךָ וַתֹּאכַל מִן-הָעֵץ אֲשֶׁר צִוִּיתִיךָ לֵאמֹר לֹא תֹאכַל מִמֶּנּוּ אֲרוּרָה הָאֲדָמָה בַּעֲבוּרֶךָ בְּעִצָּבוֹן תֹּאכֲלֶנָּה כֹּל יְמֵי חַיֶּיךָ: יח   וְקוֹץ וְדַרְדַּר תַּצְמִיחַ לָךְ וְאָכַלְתָּ אֶת-עֵשֶֹב הַשָּׂדֶה: יט   בְּזֵעַת אַפֶּיךָ תֹּאכַל לֶחֶם עַד שׁוּבְךָ אֶל-הָאֲדָמָה כִּי מִמֶּנָּה לֻקָּחְתָּ כִּי-עָפָר אַתָּה וְאֶל-עָפָר תָּשׁוּב: </a:t>
            </a:r>
          </a:p>
          <a:p>
            <a:r>
              <a:rPr lang="en-US" sz="2000" dirty="0" err="1">
                <a:solidFill>
                  <a:srgbClr val="FFC000"/>
                </a:solidFill>
                <a:cs typeface="+mj-cs"/>
              </a:rPr>
              <a:t>Bereshit</a:t>
            </a:r>
            <a:r>
              <a:rPr lang="en-US" sz="2000" dirty="0">
                <a:solidFill>
                  <a:srgbClr val="FFC000"/>
                </a:solidFill>
                <a:cs typeface="+mj-cs"/>
              </a:rPr>
              <a:t> / Genesis 3:17-19</a:t>
            </a:r>
          </a:p>
          <a:p>
            <a:r>
              <a:rPr lang="en-US" sz="2000" dirty="0">
                <a:solidFill>
                  <a:srgbClr val="FFC000"/>
                </a:solidFill>
                <a:cs typeface="+mj-cs"/>
              </a:rPr>
              <a:t>3:17  And unto Adam he said, Because thou hast hearkened unto the voice of thy wife, and hast eaten of the tree, of which I commanded thee, saying, Thou shalt not eat of it: cursed is the ground for thy sake; in sorrow shalt thou eat of it all the days of thy life; 3:18  Thorns also and thistles shall it bring forth to thee; and thou shalt eat the herb of the field; 3:19  In the sweat of thy face shalt thou eat bread, till thou return unto the ground; for out of it </a:t>
            </a:r>
            <a:r>
              <a:rPr lang="en-US" sz="2000" dirty="0" err="1">
                <a:solidFill>
                  <a:srgbClr val="FFC000"/>
                </a:solidFill>
                <a:cs typeface="+mj-cs"/>
              </a:rPr>
              <a:t>wast</a:t>
            </a:r>
            <a:r>
              <a:rPr lang="en-US" sz="2000" dirty="0">
                <a:solidFill>
                  <a:srgbClr val="FFC000"/>
                </a:solidFill>
                <a:cs typeface="+mj-cs"/>
              </a:rPr>
              <a:t> thou taken: for dust thou art, and unto dust shalt thou return. (KJV</a:t>
            </a:r>
          </a:p>
          <a:p>
            <a:r>
              <a:rPr lang="el-GR" sz="2000" dirty="0">
                <a:solidFill>
                  <a:srgbClr val="92D050"/>
                </a:solidFill>
                <a:cs typeface="+mj-cs"/>
              </a:rPr>
              <a:t>τῷ δὲ Αδαμ εἶπεν Ὅτι ἤκουσας τῆς φωνῆς τῆς γυναικός σου καὶ ἔφαγες ἀπὸ τοῦ ξύλου, οὗ ἐνετειλάμην σοι τούτου μόνου μὴ φαγεῖν ἀπʼ αὐτοῦ, ἐπικατάρατος ἡ γῆ ἐν τοῖς ἔργοις σου, ἐν λύπαις φάγῃ αὐτὴν πάσας τὰς ἡμέρας τῆς ζωῆς σου, ἀκάνθας καὶ τριβόλους ἀνατελεῖ σοι, καὶ φάγῃ τὸν χόρτον τοῦ ἀγροῦ. ἐν ἱδρῶτι τοῦ προσώπου σου φάγῃ τὸν ἄρτον σου ἕως τοῦ ἀποστρέψαι σε εἰς τὴν γῆν, ἐξ ἧς ἐλήμφθης, ὅτι γῆ εἶ καὶ εἰς γῆν ἀπελεύσῃ.)</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E12609F3-5925-FC6B-1CEC-085B7A1C1969}"/>
                  </a:ext>
                </a:extLst>
              </p14:cNvPr>
              <p14:cNvContentPartPr/>
              <p14:nvPr/>
            </p14:nvContentPartPr>
            <p14:xfrm>
              <a:off x="8992440" y="1071129"/>
              <a:ext cx="774000" cy="24840"/>
            </p14:xfrm>
          </p:contentPart>
        </mc:Choice>
        <mc:Fallback xmlns="">
          <p:pic>
            <p:nvPicPr>
              <p:cNvPr id="2" name="Ink 1">
                <a:extLst>
                  <a:ext uri="{FF2B5EF4-FFF2-40B4-BE49-F238E27FC236}">
                    <a16:creationId xmlns:a16="http://schemas.microsoft.com/office/drawing/2014/main" id="{E12609F3-5925-FC6B-1CEC-085B7A1C1969}"/>
                  </a:ext>
                </a:extLst>
              </p:cNvPr>
              <p:cNvPicPr/>
              <p:nvPr/>
            </p:nvPicPr>
            <p:blipFill>
              <a:blip r:embed="rId5"/>
              <a:stretch>
                <a:fillRect/>
              </a:stretch>
            </p:blipFill>
            <p:spPr>
              <a:xfrm>
                <a:off x="8974800" y="1053489"/>
                <a:ext cx="809640" cy="60480"/>
              </a:xfrm>
              <a:prstGeom prst="rect">
                <a:avLst/>
              </a:prstGeom>
            </p:spPr>
          </p:pic>
        </mc:Fallback>
      </mc:AlternateContent>
      <p:grpSp>
        <p:nvGrpSpPr>
          <p:cNvPr id="9" name="Group 8">
            <a:extLst>
              <a:ext uri="{FF2B5EF4-FFF2-40B4-BE49-F238E27FC236}">
                <a16:creationId xmlns:a16="http://schemas.microsoft.com/office/drawing/2014/main" id="{DB037710-3933-9F55-671E-881D23EBF9F1}"/>
              </a:ext>
            </a:extLst>
          </p:cNvPr>
          <p:cNvGrpSpPr/>
          <p:nvPr/>
        </p:nvGrpSpPr>
        <p:grpSpPr>
          <a:xfrm>
            <a:off x="5853960" y="1009929"/>
            <a:ext cx="3133440" cy="157320"/>
            <a:chOff x="5853960" y="1009929"/>
            <a:chExt cx="3133440" cy="15732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8A1462D0-FA73-2304-62F3-641C965281CD}"/>
                    </a:ext>
                  </a:extLst>
                </p14:cNvPr>
                <p14:cNvContentPartPr/>
                <p14:nvPr/>
              </p14:nvContentPartPr>
              <p14:xfrm>
                <a:off x="7358040" y="1021089"/>
                <a:ext cx="1629360" cy="146160"/>
              </p14:xfrm>
            </p:contentPart>
          </mc:Choice>
          <mc:Fallback xmlns="">
            <p:pic>
              <p:nvPicPr>
                <p:cNvPr id="4" name="Ink 3">
                  <a:extLst>
                    <a:ext uri="{FF2B5EF4-FFF2-40B4-BE49-F238E27FC236}">
                      <a16:creationId xmlns:a16="http://schemas.microsoft.com/office/drawing/2014/main" id="{8A1462D0-FA73-2304-62F3-641C965281CD}"/>
                    </a:ext>
                  </a:extLst>
                </p:cNvPr>
                <p:cNvPicPr/>
                <p:nvPr/>
              </p:nvPicPr>
              <p:blipFill>
                <a:blip r:embed="rId7"/>
                <a:stretch>
                  <a:fillRect/>
                </a:stretch>
              </p:blipFill>
              <p:spPr>
                <a:xfrm>
                  <a:off x="7340040" y="1003449"/>
                  <a:ext cx="16650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669DE319-470F-D017-04BF-AB5B557D8D12}"/>
                    </a:ext>
                  </a:extLst>
                </p14:cNvPr>
                <p14:cNvContentPartPr/>
                <p14:nvPr/>
              </p14:nvContentPartPr>
              <p14:xfrm>
                <a:off x="6597360" y="1046649"/>
                <a:ext cx="619560" cy="100080"/>
              </p14:xfrm>
            </p:contentPart>
          </mc:Choice>
          <mc:Fallback xmlns="">
            <p:pic>
              <p:nvPicPr>
                <p:cNvPr id="5" name="Ink 4">
                  <a:extLst>
                    <a:ext uri="{FF2B5EF4-FFF2-40B4-BE49-F238E27FC236}">
                      <a16:creationId xmlns:a16="http://schemas.microsoft.com/office/drawing/2014/main" id="{669DE319-470F-D017-04BF-AB5B557D8D12}"/>
                    </a:ext>
                  </a:extLst>
                </p:cNvPr>
                <p:cNvPicPr/>
                <p:nvPr/>
              </p:nvPicPr>
              <p:blipFill>
                <a:blip r:embed="rId9"/>
                <a:stretch>
                  <a:fillRect/>
                </a:stretch>
              </p:blipFill>
              <p:spPr>
                <a:xfrm>
                  <a:off x="6579360" y="1029009"/>
                  <a:ext cx="6552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87D0A2D7-C151-D904-86C3-78BCBEA9C3AB}"/>
                    </a:ext>
                  </a:extLst>
                </p14:cNvPr>
                <p14:cNvContentPartPr/>
                <p14:nvPr/>
              </p14:nvContentPartPr>
              <p14:xfrm>
                <a:off x="5853960" y="1009929"/>
                <a:ext cx="750240" cy="93600"/>
              </p14:xfrm>
            </p:contentPart>
          </mc:Choice>
          <mc:Fallback xmlns="">
            <p:pic>
              <p:nvPicPr>
                <p:cNvPr id="7" name="Ink 6">
                  <a:extLst>
                    <a:ext uri="{FF2B5EF4-FFF2-40B4-BE49-F238E27FC236}">
                      <a16:creationId xmlns:a16="http://schemas.microsoft.com/office/drawing/2014/main" id="{87D0A2D7-C151-D904-86C3-78BCBEA9C3AB}"/>
                    </a:ext>
                  </a:extLst>
                </p:cNvPr>
                <p:cNvPicPr/>
                <p:nvPr/>
              </p:nvPicPr>
              <p:blipFill>
                <a:blip r:embed="rId11"/>
                <a:stretch>
                  <a:fillRect/>
                </a:stretch>
              </p:blipFill>
              <p:spPr>
                <a:xfrm>
                  <a:off x="5835960" y="992289"/>
                  <a:ext cx="785880" cy="129240"/>
                </a:xfrm>
                <a:prstGeom prst="rect">
                  <a:avLst/>
                </a:prstGeom>
              </p:spPr>
            </p:pic>
          </mc:Fallback>
        </mc:AlternateContent>
      </p:grpSp>
      <p:grpSp>
        <p:nvGrpSpPr>
          <p:cNvPr id="16" name="Group 15">
            <a:extLst>
              <a:ext uri="{FF2B5EF4-FFF2-40B4-BE49-F238E27FC236}">
                <a16:creationId xmlns:a16="http://schemas.microsoft.com/office/drawing/2014/main" id="{CE4A4CA8-0CC5-B257-112C-C5B5FE8EDF3A}"/>
              </a:ext>
            </a:extLst>
          </p:cNvPr>
          <p:cNvGrpSpPr/>
          <p:nvPr/>
        </p:nvGrpSpPr>
        <p:grpSpPr>
          <a:xfrm>
            <a:off x="2557440" y="1021809"/>
            <a:ext cx="3233880" cy="118800"/>
            <a:chOff x="2557440" y="1021809"/>
            <a:chExt cx="3233880" cy="118800"/>
          </a:xfrm>
        </p:grpSpPr>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7838F841-FDEE-5DB9-12CB-5E42898BCD27}"/>
                    </a:ext>
                  </a:extLst>
                </p14:cNvPr>
                <p14:cNvContentPartPr/>
                <p14:nvPr/>
              </p14:nvContentPartPr>
              <p14:xfrm>
                <a:off x="5117040" y="1021809"/>
                <a:ext cx="674280" cy="59760"/>
              </p14:xfrm>
            </p:contentPart>
          </mc:Choice>
          <mc:Fallback xmlns="">
            <p:pic>
              <p:nvPicPr>
                <p:cNvPr id="11" name="Ink 10">
                  <a:extLst>
                    <a:ext uri="{FF2B5EF4-FFF2-40B4-BE49-F238E27FC236}">
                      <a16:creationId xmlns:a16="http://schemas.microsoft.com/office/drawing/2014/main" id="{7838F841-FDEE-5DB9-12CB-5E42898BCD27}"/>
                    </a:ext>
                  </a:extLst>
                </p:cNvPr>
                <p:cNvPicPr/>
                <p:nvPr/>
              </p:nvPicPr>
              <p:blipFill>
                <a:blip r:embed="rId13"/>
                <a:stretch>
                  <a:fillRect/>
                </a:stretch>
              </p:blipFill>
              <p:spPr>
                <a:xfrm>
                  <a:off x="5099040" y="1004169"/>
                  <a:ext cx="7099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0F52DE43-545B-0E82-0BFF-9E3FB89C751D}"/>
                    </a:ext>
                  </a:extLst>
                </p14:cNvPr>
                <p14:cNvContentPartPr/>
                <p14:nvPr/>
              </p14:nvContentPartPr>
              <p14:xfrm>
                <a:off x="3920040" y="1094169"/>
                <a:ext cx="980640" cy="46440"/>
              </p14:xfrm>
            </p:contentPart>
          </mc:Choice>
          <mc:Fallback xmlns="">
            <p:pic>
              <p:nvPicPr>
                <p:cNvPr id="12" name="Ink 11">
                  <a:extLst>
                    <a:ext uri="{FF2B5EF4-FFF2-40B4-BE49-F238E27FC236}">
                      <a16:creationId xmlns:a16="http://schemas.microsoft.com/office/drawing/2014/main" id="{0F52DE43-545B-0E82-0BFF-9E3FB89C751D}"/>
                    </a:ext>
                  </a:extLst>
                </p:cNvPr>
                <p:cNvPicPr/>
                <p:nvPr/>
              </p:nvPicPr>
              <p:blipFill>
                <a:blip r:embed="rId15"/>
                <a:stretch>
                  <a:fillRect/>
                </a:stretch>
              </p:blipFill>
              <p:spPr>
                <a:xfrm>
                  <a:off x="3902400" y="1076169"/>
                  <a:ext cx="10162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68BBDFFD-5C62-BF4F-704A-30E8CF28CE83}"/>
                    </a:ext>
                  </a:extLst>
                </p14:cNvPr>
                <p14:cNvContentPartPr/>
                <p14:nvPr/>
              </p14:nvContentPartPr>
              <p14:xfrm>
                <a:off x="3351240" y="1068249"/>
                <a:ext cx="527040" cy="54000"/>
              </p14:xfrm>
            </p:contentPart>
          </mc:Choice>
          <mc:Fallback xmlns="">
            <p:pic>
              <p:nvPicPr>
                <p:cNvPr id="14" name="Ink 13">
                  <a:extLst>
                    <a:ext uri="{FF2B5EF4-FFF2-40B4-BE49-F238E27FC236}">
                      <a16:creationId xmlns:a16="http://schemas.microsoft.com/office/drawing/2014/main" id="{68BBDFFD-5C62-BF4F-704A-30E8CF28CE83}"/>
                    </a:ext>
                  </a:extLst>
                </p:cNvPr>
                <p:cNvPicPr/>
                <p:nvPr/>
              </p:nvPicPr>
              <p:blipFill>
                <a:blip r:embed="rId17"/>
                <a:stretch>
                  <a:fillRect/>
                </a:stretch>
              </p:blipFill>
              <p:spPr>
                <a:xfrm>
                  <a:off x="3333240" y="1050609"/>
                  <a:ext cx="5626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16886678-4833-C524-1FC0-420E309E7A42}"/>
                    </a:ext>
                  </a:extLst>
                </p14:cNvPr>
                <p14:cNvContentPartPr/>
                <p14:nvPr/>
              </p14:nvContentPartPr>
              <p14:xfrm>
                <a:off x="2557440" y="1045209"/>
                <a:ext cx="762480" cy="59400"/>
              </p14:xfrm>
            </p:contentPart>
          </mc:Choice>
          <mc:Fallback xmlns="">
            <p:pic>
              <p:nvPicPr>
                <p:cNvPr id="15" name="Ink 14">
                  <a:extLst>
                    <a:ext uri="{FF2B5EF4-FFF2-40B4-BE49-F238E27FC236}">
                      <a16:creationId xmlns:a16="http://schemas.microsoft.com/office/drawing/2014/main" id="{16886678-4833-C524-1FC0-420E309E7A42}"/>
                    </a:ext>
                  </a:extLst>
                </p:cNvPr>
                <p:cNvPicPr/>
                <p:nvPr/>
              </p:nvPicPr>
              <p:blipFill>
                <a:blip r:embed="rId19"/>
                <a:stretch>
                  <a:fillRect/>
                </a:stretch>
              </p:blipFill>
              <p:spPr>
                <a:xfrm>
                  <a:off x="2539800" y="1027569"/>
                  <a:ext cx="798120" cy="95040"/>
                </a:xfrm>
                <a:prstGeom prst="rect">
                  <a:avLst/>
                </a:prstGeom>
              </p:spPr>
            </p:pic>
          </mc:Fallback>
        </mc:AlternateContent>
      </p:grpSp>
      <p:grpSp>
        <p:nvGrpSpPr>
          <p:cNvPr id="19" name="Group 18">
            <a:extLst>
              <a:ext uri="{FF2B5EF4-FFF2-40B4-BE49-F238E27FC236}">
                <a16:creationId xmlns:a16="http://schemas.microsoft.com/office/drawing/2014/main" id="{F3561C4B-0D4F-9CFD-EA15-494AECEA2E02}"/>
              </a:ext>
            </a:extLst>
          </p:cNvPr>
          <p:cNvGrpSpPr/>
          <p:nvPr/>
        </p:nvGrpSpPr>
        <p:grpSpPr>
          <a:xfrm>
            <a:off x="579240" y="965649"/>
            <a:ext cx="1792440" cy="142560"/>
            <a:chOff x="579240" y="965649"/>
            <a:chExt cx="1792440" cy="142560"/>
          </a:xfrm>
        </p:grpSpPr>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E16AF717-A0B7-FEDD-3245-CF9AF7D38FBF}"/>
                    </a:ext>
                  </a:extLst>
                </p14:cNvPr>
                <p14:cNvContentPartPr/>
                <p14:nvPr/>
              </p14:nvContentPartPr>
              <p14:xfrm>
                <a:off x="1688040" y="965649"/>
                <a:ext cx="683640" cy="122400"/>
              </p14:xfrm>
            </p:contentPart>
          </mc:Choice>
          <mc:Fallback xmlns="">
            <p:pic>
              <p:nvPicPr>
                <p:cNvPr id="17" name="Ink 16">
                  <a:extLst>
                    <a:ext uri="{FF2B5EF4-FFF2-40B4-BE49-F238E27FC236}">
                      <a16:creationId xmlns:a16="http://schemas.microsoft.com/office/drawing/2014/main" id="{E16AF717-A0B7-FEDD-3245-CF9AF7D38FBF}"/>
                    </a:ext>
                  </a:extLst>
                </p:cNvPr>
                <p:cNvPicPr/>
                <p:nvPr/>
              </p:nvPicPr>
              <p:blipFill>
                <a:blip r:embed="rId21"/>
                <a:stretch>
                  <a:fillRect/>
                </a:stretch>
              </p:blipFill>
              <p:spPr>
                <a:xfrm>
                  <a:off x="1670040" y="948009"/>
                  <a:ext cx="7192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B366F192-D805-5A28-BCB3-7453EEC3C797}"/>
                    </a:ext>
                  </a:extLst>
                </p14:cNvPr>
                <p14:cNvContentPartPr/>
                <p14:nvPr/>
              </p14:nvContentPartPr>
              <p14:xfrm>
                <a:off x="579240" y="978249"/>
                <a:ext cx="1051560" cy="129960"/>
              </p14:xfrm>
            </p:contentPart>
          </mc:Choice>
          <mc:Fallback xmlns="">
            <p:pic>
              <p:nvPicPr>
                <p:cNvPr id="18" name="Ink 17">
                  <a:extLst>
                    <a:ext uri="{FF2B5EF4-FFF2-40B4-BE49-F238E27FC236}">
                      <a16:creationId xmlns:a16="http://schemas.microsoft.com/office/drawing/2014/main" id="{B366F192-D805-5A28-BCB3-7453EEC3C797}"/>
                    </a:ext>
                  </a:extLst>
                </p:cNvPr>
                <p:cNvPicPr/>
                <p:nvPr/>
              </p:nvPicPr>
              <p:blipFill>
                <a:blip r:embed="rId23"/>
                <a:stretch>
                  <a:fillRect/>
                </a:stretch>
              </p:blipFill>
              <p:spPr>
                <a:xfrm>
                  <a:off x="561600" y="960609"/>
                  <a:ext cx="1087200" cy="165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5067DD8C-755A-0EFD-0ABE-DE6EE9AF5A69}"/>
                  </a:ext>
                </a:extLst>
              </p14:cNvPr>
              <p14:cNvContentPartPr/>
              <p14:nvPr/>
            </p14:nvContentPartPr>
            <p14:xfrm>
              <a:off x="9700560" y="1443729"/>
              <a:ext cx="551520" cy="102960"/>
            </p14:xfrm>
          </p:contentPart>
        </mc:Choice>
        <mc:Fallback xmlns="">
          <p:pic>
            <p:nvPicPr>
              <p:cNvPr id="20" name="Ink 19">
                <a:extLst>
                  <a:ext uri="{FF2B5EF4-FFF2-40B4-BE49-F238E27FC236}">
                    <a16:creationId xmlns:a16="http://schemas.microsoft.com/office/drawing/2014/main" id="{5067DD8C-755A-0EFD-0ABE-DE6EE9AF5A69}"/>
                  </a:ext>
                </a:extLst>
              </p:cNvPr>
              <p:cNvPicPr/>
              <p:nvPr/>
            </p:nvPicPr>
            <p:blipFill>
              <a:blip r:embed="rId25"/>
              <a:stretch>
                <a:fillRect/>
              </a:stretch>
            </p:blipFill>
            <p:spPr>
              <a:xfrm>
                <a:off x="9682920" y="1425729"/>
                <a:ext cx="587160" cy="138600"/>
              </a:xfrm>
              <a:prstGeom prst="rect">
                <a:avLst/>
              </a:prstGeom>
            </p:spPr>
          </p:pic>
        </mc:Fallback>
      </mc:AlternateContent>
      <p:grpSp>
        <p:nvGrpSpPr>
          <p:cNvPr id="23" name="Group 22">
            <a:extLst>
              <a:ext uri="{FF2B5EF4-FFF2-40B4-BE49-F238E27FC236}">
                <a16:creationId xmlns:a16="http://schemas.microsoft.com/office/drawing/2014/main" id="{737A6506-7EEE-8B28-6C20-7040E881F690}"/>
              </a:ext>
            </a:extLst>
          </p:cNvPr>
          <p:cNvGrpSpPr/>
          <p:nvPr/>
        </p:nvGrpSpPr>
        <p:grpSpPr>
          <a:xfrm>
            <a:off x="7888320" y="1450209"/>
            <a:ext cx="1742400" cy="103680"/>
            <a:chOff x="7888320" y="1450209"/>
            <a:chExt cx="1742400" cy="103680"/>
          </a:xfrm>
        </p:grpSpPr>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F7A7BA95-1375-EEE7-050D-EE129014490D}"/>
                    </a:ext>
                  </a:extLst>
                </p14:cNvPr>
                <p14:cNvContentPartPr/>
                <p14:nvPr/>
              </p14:nvContentPartPr>
              <p14:xfrm>
                <a:off x="8845200" y="1450209"/>
                <a:ext cx="785520" cy="42840"/>
              </p14:xfrm>
            </p:contentPart>
          </mc:Choice>
          <mc:Fallback xmlns="">
            <p:pic>
              <p:nvPicPr>
                <p:cNvPr id="21" name="Ink 20">
                  <a:extLst>
                    <a:ext uri="{FF2B5EF4-FFF2-40B4-BE49-F238E27FC236}">
                      <a16:creationId xmlns:a16="http://schemas.microsoft.com/office/drawing/2014/main" id="{F7A7BA95-1375-EEE7-050D-EE129014490D}"/>
                    </a:ext>
                  </a:extLst>
                </p:cNvPr>
                <p:cNvPicPr/>
                <p:nvPr/>
              </p:nvPicPr>
              <p:blipFill>
                <a:blip r:embed="rId27"/>
                <a:stretch>
                  <a:fillRect/>
                </a:stretch>
              </p:blipFill>
              <p:spPr>
                <a:xfrm>
                  <a:off x="8827560" y="1432209"/>
                  <a:ext cx="8211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7462877C-EAD2-99B0-BFD8-8260839F1942}"/>
                    </a:ext>
                  </a:extLst>
                </p14:cNvPr>
                <p14:cNvContentPartPr/>
                <p14:nvPr/>
              </p14:nvContentPartPr>
              <p14:xfrm>
                <a:off x="7888320" y="1490889"/>
                <a:ext cx="933840" cy="63000"/>
              </p14:xfrm>
            </p:contentPart>
          </mc:Choice>
          <mc:Fallback xmlns="">
            <p:pic>
              <p:nvPicPr>
                <p:cNvPr id="22" name="Ink 21">
                  <a:extLst>
                    <a:ext uri="{FF2B5EF4-FFF2-40B4-BE49-F238E27FC236}">
                      <a16:creationId xmlns:a16="http://schemas.microsoft.com/office/drawing/2014/main" id="{7462877C-EAD2-99B0-BFD8-8260839F1942}"/>
                    </a:ext>
                  </a:extLst>
                </p:cNvPr>
                <p:cNvPicPr/>
                <p:nvPr/>
              </p:nvPicPr>
              <p:blipFill>
                <a:blip r:embed="rId29"/>
                <a:stretch>
                  <a:fillRect/>
                </a:stretch>
              </p:blipFill>
              <p:spPr>
                <a:xfrm>
                  <a:off x="7870320" y="1473249"/>
                  <a:ext cx="969480" cy="98640"/>
                </a:xfrm>
                <a:prstGeom prst="rect">
                  <a:avLst/>
                </a:prstGeom>
              </p:spPr>
            </p:pic>
          </mc:Fallback>
        </mc:AlternateContent>
      </p:grpSp>
      <p:grpSp>
        <p:nvGrpSpPr>
          <p:cNvPr id="33" name="Group 32">
            <a:extLst>
              <a:ext uri="{FF2B5EF4-FFF2-40B4-BE49-F238E27FC236}">
                <a16:creationId xmlns:a16="http://schemas.microsoft.com/office/drawing/2014/main" id="{650199A0-D23B-DFD2-F1E1-C2DE215D8B3F}"/>
              </a:ext>
            </a:extLst>
          </p:cNvPr>
          <p:cNvGrpSpPr/>
          <p:nvPr/>
        </p:nvGrpSpPr>
        <p:grpSpPr>
          <a:xfrm>
            <a:off x="3462480" y="1421769"/>
            <a:ext cx="4365720" cy="127440"/>
            <a:chOff x="3462480" y="1421769"/>
            <a:chExt cx="4365720" cy="127440"/>
          </a:xfrm>
        </p:grpSpPr>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4A74EB9F-D1FF-CE6C-EF23-56499FB3433C}"/>
                    </a:ext>
                  </a:extLst>
                </p14:cNvPr>
                <p14:cNvContentPartPr/>
                <p14:nvPr/>
              </p14:nvContentPartPr>
              <p14:xfrm>
                <a:off x="6952320" y="1493049"/>
                <a:ext cx="875880" cy="56160"/>
              </p14:xfrm>
            </p:contentPart>
          </mc:Choice>
          <mc:Fallback xmlns="">
            <p:pic>
              <p:nvPicPr>
                <p:cNvPr id="24" name="Ink 23">
                  <a:extLst>
                    <a:ext uri="{FF2B5EF4-FFF2-40B4-BE49-F238E27FC236}">
                      <a16:creationId xmlns:a16="http://schemas.microsoft.com/office/drawing/2014/main" id="{4A74EB9F-D1FF-CE6C-EF23-56499FB3433C}"/>
                    </a:ext>
                  </a:extLst>
                </p:cNvPr>
                <p:cNvPicPr/>
                <p:nvPr/>
              </p:nvPicPr>
              <p:blipFill>
                <a:blip r:embed="rId31"/>
                <a:stretch>
                  <a:fillRect/>
                </a:stretch>
              </p:blipFill>
              <p:spPr>
                <a:xfrm>
                  <a:off x="6934680" y="1475409"/>
                  <a:ext cx="9115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B63DF845-D01F-0637-3FB8-82251B97294D}"/>
                    </a:ext>
                  </a:extLst>
                </p14:cNvPr>
                <p14:cNvContentPartPr/>
                <p14:nvPr/>
              </p14:nvContentPartPr>
              <p14:xfrm>
                <a:off x="5937840" y="1434369"/>
                <a:ext cx="961200" cy="111600"/>
              </p14:xfrm>
            </p:contentPart>
          </mc:Choice>
          <mc:Fallback xmlns="">
            <p:pic>
              <p:nvPicPr>
                <p:cNvPr id="25" name="Ink 24">
                  <a:extLst>
                    <a:ext uri="{FF2B5EF4-FFF2-40B4-BE49-F238E27FC236}">
                      <a16:creationId xmlns:a16="http://schemas.microsoft.com/office/drawing/2014/main" id="{B63DF845-D01F-0637-3FB8-82251B97294D}"/>
                    </a:ext>
                  </a:extLst>
                </p:cNvPr>
                <p:cNvPicPr/>
                <p:nvPr/>
              </p:nvPicPr>
              <p:blipFill>
                <a:blip r:embed="rId33"/>
                <a:stretch>
                  <a:fillRect/>
                </a:stretch>
              </p:blipFill>
              <p:spPr>
                <a:xfrm>
                  <a:off x="5920200" y="1416369"/>
                  <a:ext cx="9968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Ink 26">
                  <a:extLst>
                    <a:ext uri="{FF2B5EF4-FFF2-40B4-BE49-F238E27FC236}">
                      <a16:creationId xmlns:a16="http://schemas.microsoft.com/office/drawing/2014/main" id="{D1390732-6113-E413-7BEC-14AC72725EFD}"/>
                    </a:ext>
                  </a:extLst>
                </p14:cNvPr>
                <p14:cNvContentPartPr/>
                <p14:nvPr/>
              </p14:nvContentPartPr>
              <p14:xfrm>
                <a:off x="4964040" y="1421769"/>
                <a:ext cx="927360" cy="53280"/>
              </p14:xfrm>
            </p:contentPart>
          </mc:Choice>
          <mc:Fallback xmlns="">
            <p:pic>
              <p:nvPicPr>
                <p:cNvPr id="27" name="Ink 26">
                  <a:extLst>
                    <a:ext uri="{FF2B5EF4-FFF2-40B4-BE49-F238E27FC236}">
                      <a16:creationId xmlns:a16="http://schemas.microsoft.com/office/drawing/2014/main" id="{D1390732-6113-E413-7BEC-14AC72725EFD}"/>
                    </a:ext>
                  </a:extLst>
                </p:cNvPr>
                <p:cNvPicPr/>
                <p:nvPr/>
              </p:nvPicPr>
              <p:blipFill>
                <a:blip r:embed="rId35"/>
                <a:stretch>
                  <a:fillRect/>
                </a:stretch>
              </p:blipFill>
              <p:spPr>
                <a:xfrm>
                  <a:off x="4946400" y="1404129"/>
                  <a:ext cx="963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9" name="Ink 28">
                  <a:extLst>
                    <a:ext uri="{FF2B5EF4-FFF2-40B4-BE49-F238E27FC236}">
                      <a16:creationId xmlns:a16="http://schemas.microsoft.com/office/drawing/2014/main" id="{2D381655-8358-920C-6FCE-10DFB8930E82}"/>
                    </a:ext>
                  </a:extLst>
                </p14:cNvPr>
                <p14:cNvContentPartPr/>
                <p14:nvPr/>
              </p14:nvContentPartPr>
              <p14:xfrm>
                <a:off x="4687200" y="1436169"/>
                <a:ext cx="251640" cy="57960"/>
              </p14:xfrm>
            </p:contentPart>
          </mc:Choice>
          <mc:Fallback xmlns="">
            <p:pic>
              <p:nvPicPr>
                <p:cNvPr id="29" name="Ink 28">
                  <a:extLst>
                    <a:ext uri="{FF2B5EF4-FFF2-40B4-BE49-F238E27FC236}">
                      <a16:creationId xmlns:a16="http://schemas.microsoft.com/office/drawing/2014/main" id="{2D381655-8358-920C-6FCE-10DFB8930E82}"/>
                    </a:ext>
                  </a:extLst>
                </p:cNvPr>
                <p:cNvPicPr/>
                <p:nvPr/>
              </p:nvPicPr>
              <p:blipFill>
                <a:blip r:embed="rId37"/>
                <a:stretch>
                  <a:fillRect/>
                </a:stretch>
              </p:blipFill>
              <p:spPr>
                <a:xfrm>
                  <a:off x="4669200" y="1418169"/>
                  <a:ext cx="2872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 name="Ink 29">
                  <a:extLst>
                    <a:ext uri="{FF2B5EF4-FFF2-40B4-BE49-F238E27FC236}">
                      <a16:creationId xmlns:a16="http://schemas.microsoft.com/office/drawing/2014/main" id="{8D78B1E3-9B42-ADD3-A5D5-CD5ACD0554B6}"/>
                    </a:ext>
                  </a:extLst>
                </p14:cNvPr>
                <p14:cNvContentPartPr/>
                <p14:nvPr/>
              </p14:nvContentPartPr>
              <p14:xfrm>
                <a:off x="4222080" y="1454169"/>
                <a:ext cx="366480" cy="70200"/>
              </p14:xfrm>
            </p:contentPart>
          </mc:Choice>
          <mc:Fallback xmlns="">
            <p:pic>
              <p:nvPicPr>
                <p:cNvPr id="30" name="Ink 29">
                  <a:extLst>
                    <a:ext uri="{FF2B5EF4-FFF2-40B4-BE49-F238E27FC236}">
                      <a16:creationId xmlns:a16="http://schemas.microsoft.com/office/drawing/2014/main" id="{8D78B1E3-9B42-ADD3-A5D5-CD5ACD0554B6}"/>
                    </a:ext>
                  </a:extLst>
                </p:cNvPr>
                <p:cNvPicPr/>
                <p:nvPr/>
              </p:nvPicPr>
              <p:blipFill>
                <a:blip r:embed="rId39"/>
                <a:stretch>
                  <a:fillRect/>
                </a:stretch>
              </p:blipFill>
              <p:spPr>
                <a:xfrm>
                  <a:off x="4204440" y="1436529"/>
                  <a:ext cx="4021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2" name="Ink 31">
                  <a:extLst>
                    <a:ext uri="{FF2B5EF4-FFF2-40B4-BE49-F238E27FC236}">
                      <a16:creationId xmlns:a16="http://schemas.microsoft.com/office/drawing/2014/main" id="{70094014-5551-639B-821B-C95F8248B691}"/>
                    </a:ext>
                  </a:extLst>
                </p14:cNvPr>
                <p14:cNvContentPartPr/>
                <p14:nvPr/>
              </p14:nvContentPartPr>
              <p14:xfrm>
                <a:off x="3462480" y="1484409"/>
                <a:ext cx="653400" cy="64080"/>
              </p14:xfrm>
            </p:contentPart>
          </mc:Choice>
          <mc:Fallback xmlns="">
            <p:pic>
              <p:nvPicPr>
                <p:cNvPr id="32" name="Ink 31">
                  <a:extLst>
                    <a:ext uri="{FF2B5EF4-FFF2-40B4-BE49-F238E27FC236}">
                      <a16:creationId xmlns:a16="http://schemas.microsoft.com/office/drawing/2014/main" id="{70094014-5551-639B-821B-C95F8248B691}"/>
                    </a:ext>
                  </a:extLst>
                </p:cNvPr>
                <p:cNvPicPr/>
                <p:nvPr/>
              </p:nvPicPr>
              <p:blipFill>
                <a:blip r:embed="rId41"/>
                <a:stretch>
                  <a:fillRect/>
                </a:stretch>
              </p:blipFill>
              <p:spPr>
                <a:xfrm>
                  <a:off x="3444480" y="1466769"/>
                  <a:ext cx="689040" cy="99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
            <p14:nvContentPartPr>
              <p14:cNvPr id="58" name="Ink 57">
                <a:extLst>
                  <a:ext uri="{FF2B5EF4-FFF2-40B4-BE49-F238E27FC236}">
                    <a16:creationId xmlns:a16="http://schemas.microsoft.com/office/drawing/2014/main" id="{23D7D848-E7F6-8DA1-4E22-78A0EB029471}"/>
                  </a:ext>
                </a:extLst>
              </p14:cNvPr>
              <p14:cNvContentPartPr/>
              <p14:nvPr/>
            </p14:nvContentPartPr>
            <p14:xfrm>
              <a:off x="7850160" y="1916769"/>
              <a:ext cx="1769760" cy="619560"/>
            </p14:xfrm>
          </p:contentPart>
        </mc:Choice>
        <mc:Fallback xmlns="">
          <p:pic>
            <p:nvPicPr>
              <p:cNvPr id="58" name="Ink 57">
                <a:extLst>
                  <a:ext uri="{FF2B5EF4-FFF2-40B4-BE49-F238E27FC236}">
                    <a16:creationId xmlns:a16="http://schemas.microsoft.com/office/drawing/2014/main" id="{23D7D848-E7F6-8DA1-4E22-78A0EB029471}"/>
                  </a:ext>
                </a:extLst>
              </p:cNvPr>
              <p:cNvPicPr/>
              <p:nvPr/>
            </p:nvPicPr>
            <p:blipFill>
              <a:blip r:embed="rId43"/>
              <a:stretch>
                <a:fillRect/>
              </a:stretch>
            </p:blipFill>
            <p:spPr>
              <a:xfrm>
                <a:off x="7832520" y="1898769"/>
                <a:ext cx="1805400" cy="655200"/>
              </a:xfrm>
              <a:prstGeom prst="rect">
                <a:avLst/>
              </a:prstGeom>
            </p:spPr>
          </p:pic>
        </mc:Fallback>
      </mc:AlternateContent>
      <p:grpSp>
        <p:nvGrpSpPr>
          <p:cNvPr id="61" name="Group 60">
            <a:extLst>
              <a:ext uri="{FF2B5EF4-FFF2-40B4-BE49-F238E27FC236}">
                <a16:creationId xmlns:a16="http://schemas.microsoft.com/office/drawing/2014/main" id="{E24D820F-D6FB-6845-E2DA-D91FD5E98182}"/>
              </a:ext>
            </a:extLst>
          </p:cNvPr>
          <p:cNvGrpSpPr/>
          <p:nvPr/>
        </p:nvGrpSpPr>
        <p:grpSpPr>
          <a:xfrm>
            <a:off x="977400" y="1861329"/>
            <a:ext cx="9204480" cy="676080"/>
            <a:chOff x="977400" y="1861329"/>
            <a:chExt cx="9204480" cy="676080"/>
          </a:xfrm>
        </p:grpSpPr>
        <mc:AlternateContent xmlns:mc="http://schemas.openxmlformats.org/markup-compatibility/2006" xmlns:p14="http://schemas.microsoft.com/office/powerpoint/2010/main">
          <mc:Choice Requires="p14">
            <p:contentPart p14:bwMode="auto" r:id="rId44">
              <p14:nvContentPartPr>
                <p14:cNvPr id="34" name="Ink 33">
                  <a:extLst>
                    <a:ext uri="{FF2B5EF4-FFF2-40B4-BE49-F238E27FC236}">
                      <a16:creationId xmlns:a16="http://schemas.microsoft.com/office/drawing/2014/main" id="{A701FAE4-171F-2764-A30C-74E7051B2A51}"/>
                    </a:ext>
                  </a:extLst>
                </p14:cNvPr>
                <p14:cNvContentPartPr/>
                <p14:nvPr/>
              </p14:nvContentPartPr>
              <p14:xfrm>
                <a:off x="6017400" y="1888329"/>
                <a:ext cx="524880" cy="62640"/>
              </p14:xfrm>
            </p:contentPart>
          </mc:Choice>
          <mc:Fallback xmlns="">
            <p:pic>
              <p:nvPicPr>
                <p:cNvPr id="34" name="Ink 33">
                  <a:extLst>
                    <a:ext uri="{FF2B5EF4-FFF2-40B4-BE49-F238E27FC236}">
                      <a16:creationId xmlns:a16="http://schemas.microsoft.com/office/drawing/2014/main" id="{A701FAE4-171F-2764-A30C-74E7051B2A51}"/>
                    </a:ext>
                  </a:extLst>
                </p:cNvPr>
                <p:cNvPicPr/>
                <p:nvPr/>
              </p:nvPicPr>
              <p:blipFill>
                <a:blip r:embed="rId45"/>
                <a:stretch>
                  <a:fillRect/>
                </a:stretch>
              </p:blipFill>
              <p:spPr>
                <a:xfrm>
                  <a:off x="5999760" y="1870689"/>
                  <a:ext cx="5605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Ink 34">
                  <a:extLst>
                    <a:ext uri="{FF2B5EF4-FFF2-40B4-BE49-F238E27FC236}">
                      <a16:creationId xmlns:a16="http://schemas.microsoft.com/office/drawing/2014/main" id="{3BB9F3D4-89FD-CCB8-829C-4227582E29BD}"/>
                    </a:ext>
                  </a:extLst>
                </p14:cNvPr>
                <p14:cNvContentPartPr/>
                <p14:nvPr/>
              </p14:nvContentPartPr>
              <p14:xfrm>
                <a:off x="5362200" y="1944849"/>
                <a:ext cx="527760" cy="36360"/>
              </p14:xfrm>
            </p:contentPart>
          </mc:Choice>
          <mc:Fallback xmlns="">
            <p:pic>
              <p:nvPicPr>
                <p:cNvPr id="35" name="Ink 34">
                  <a:extLst>
                    <a:ext uri="{FF2B5EF4-FFF2-40B4-BE49-F238E27FC236}">
                      <a16:creationId xmlns:a16="http://schemas.microsoft.com/office/drawing/2014/main" id="{3BB9F3D4-89FD-CCB8-829C-4227582E29BD}"/>
                    </a:ext>
                  </a:extLst>
                </p:cNvPr>
                <p:cNvPicPr/>
                <p:nvPr/>
              </p:nvPicPr>
              <p:blipFill>
                <a:blip r:embed="rId47"/>
                <a:stretch>
                  <a:fillRect/>
                </a:stretch>
              </p:blipFill>
              <p:spPr>
                <a:xfrm>
                  <a:off x="5344560" y="1927209"/>
                  <a:ext cx="5634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7" name="Ink 36">
                  <a:extLst>
                    <a:ext uri="{FF2B5EF4-FFF2-40B4-BE49-F238E27FC236}">
                      <a16:creationId xmlns:a16="http://schemas.microsoft.com/office/drawing/2014/main" id="{95A2312D-0B91-6222-A159-AC9B80D04E37}"/>
                    </a:ext>
                  </a:extLst>
                </p14:cNvPr>
                <p14:cNvContentPartPr/>
                <p14:nvPr/>
              </p14:nvContentPartPr>
              <p14:xfrm>
                <a:off x="4501440" y="1955649"/>
                <a:ext cx="760320" cy="70920"/>
              </p14:xfrm>
            </p:contentPart>
          </mc:Choice>
          <mc:Fallback xmlns="">
            <p:pic>
              <p:nvPicPr>
                <p:cNvPr id="37" name="Ink 36">
                  <a:extLst>
                    <a:ext uri="{FF2B5EF4-FFF2-40B4-BE49-F238E27FC236}">
                      <a16:creationId xmlns:a16="http://schemas.microsoft.com/office/drawing/2014/main" id="{95A2312D-0B91-6222-A159-AC9B80D04E37}"/>
                    </a:ext>
                  </a:extLst>
                </p:cNvPr>
                <p:cNvPicPr/>
                <p:nvPr/>
              </p:nvPicPr>
              <p:blipFill>
                <a:blip r:embed="rId49"/>
                <a:stretch>
                  <a:fillRect/>
                </a:stretch>
              </p:blipFill>
              <p:spPr>
                <a:xfrm>
                  <a:off x="4483440" y="1937649"/>
                  <a:ext cx="7959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8" name="Ink 37">
                  <a:extLst>
                    <a:ext uri="{FF2B5EF4-FFF2-40B4-BE49-F238E27FC236}">
                      <a16:creationId xmlns:a16="http://schemas.microsoft.com/office/drawing/2014/main" id="{D8C8961D-E339-DD67-6780-AB1098C706F1}"/>
                    </a:ext>
                  </a:extLst>
                </p14:cNvPr>
                <p14:cNvContentPartPr/>
                <p14:nvPr/>
              </p14:nvContentPartPr>
              <p14:xfrm>
                <a:off x="3939480" y="1968969"/>
                <a:ext cx="456840" cy="119160"/>
              </p14:xfrm>
            </p:contentPart>
          </mc:Choice>
          <mc:Fallback xmlns="">
            <p:pic>
              <p:nvPicPr>
                <p:cNvPr id="38" name="Ink 37">
                  <a:extLst>
                    <a:ext uri="{FF2B5EF4-FFF2-40B4-BE49-F238E27FC236}">
                      <a16:creationId xmlns:a16="http://schemas.microsoft.com/office/drawing/2014/main" id="{D8C8961D-E339-DD67-6780-AB1098C706F1}"/>
                    </a:ext>
                  </a:extLst>
                </p:cNvPr>
                <p:cNvPicPr/>
                <p:nvPr/>
              </p:nvPicPr>
              <p:blipFill>
                <a:blip r:embed="rId51"/>
                <a:stretch>
                  <a:fillRect/>
                </a:stretch>
              </p:blipFill>
              <p:spPr>
                <a:xfrm>
                  <a:off x="3921840" y="1950969"/>
                  <a:ext cx="4924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9" name="Ink 38">
                  <a:extLst>
                    <a:ext uri="{FF2B5EF4-FFF2-40B4-BE49-F238E27FC236}">
                      <a16:creationId xmlns:a16="http://schemas.microsoft.com/office/drawing/2014/main" id="{BC263C6D-B442-C191-424E-C6680A955442}"/>
                    </a:ext>
                  </a:extLst>
                </p14:cNvPr>
                <p14:cNvContentPartPr/>
                <p14:nvPr/>
              </p14:nvContentPartPr>
              <p14:xfrm>
                <a:off x="3374640" y="1969329"/>
                <a:ext cx="471240" cy="87480"/>
              </p14:xfrm>
            </p:contentPart>
          </mc:Choice>
          <mc:Fallback xmlns="">
            <p:pic>
              <p:nvPicPr>
                <p:cNvPr id="39" name="Ink 38">
                  <a:extLst>
                    <a:ext uri="{FF2B5EF4-FFF2-40B4-BE49-F238E27FC236}">
                      <a16:creationId xmlns:a16="http://schemas.microsoft.com/office/drawing/2014/main" id="{BC263C6D-B442-C191-424E-C6680A955442}"/>
                    </a:ext>
                  </a:extLst>
                </p:cNvPr>
                <p:cNvPicPr/>
                <p:nvPr/>
              </p:nvPicPr>
              <p:blipFill>
                <a:blip r:embed="rId53"/>
                <a:stretch>
                  <a:fillRect/>
                </a:stretch>
              </p:blipFill>
              <p:spPr>
                <a:xfrm>
                  <a:off x="3357000" y="1951689"/>
                  <a:ext cx="5068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1" name="Ink 40">
                  <a:extLst>
                    <a:ext uri="{FF2B5EF4-FFF2-40B4-BE49-F238E27FC236}">
                      <a16:creationId xmlns:a16="http://schemas.microsoft.com/office/drawing/2014/main" id="{7CBA329E-7AED-0292-E43B-5C5AA6CA3A1A}"/>
                    </a:ext>
                  </a:extLst>
                </p14:cNvPr>
                <p14:cNvContentPartPr/>
                <p14:nvPr/>
              </p14:nvContentPartPr>
              <p14:xfrm>
                <a:off x="2718000" y="1937289"/>
                <a:ext cx="583200" cy="125640"/>
              </p14:xfrm>
            </p:contentPart>
          </mc:Choice>
          <mc:Fallback xmlns="">
            <p:pic>
              <p:nvPicPr>
                <p:cNvPr id="41" name="Ink 40">
                  <a:extLst>
                    <a:ext uri="{FF2B5EF4-FFF2-40B4-BE49-F238E27FC236}">
                      <a16:creationId xmlns:a16="http://schemas.microsoft.com/office/drawing/2014/main" id="{7CBA329E-7AED-0292-E43B-5C5AA6CA3A1A}"/>
                    </a:ext>
                  </a:extLst>
                </p:cNvPr>
                <p:cNvPicPr/>
                <p:nvPr/>
              </p:nvPicPr>
              <p:blipFill>
                <a:blip r:embed="rId55"/>
                <a:stretch>
                  <a:fillRect/>
                </a:stretch>
              </p:blipFill>
              <p:spPr>
                <a:xfrm>
                  <a:off x="2700360" y="1919649"/>
                  <a:ext cx="6188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3" name="Ink 42">
                  <a:extLst>
                    <a:ext uri="{FF2B5EF4-FFF2-40B4-BE49-F238E27FC236}">
                      <a16:creationId xmlns:a16="http://schemas.microsoft.com/office/drawing/2014/main" id="{B2E64DBE-DA72-BBC7-DE0A-63946096C378}"/>
                    </a:ext>
                  </a:extLst>
                </p14:cNvPr>
                <p14:cNvContentPartPr/>
                <p14:nvPr/>
              </p14:nvContentPartPr>
              <p14:xfrm>
                <a:off x="2680200" y="1983369"/>
                <a:ext cx="13320" cy="18360"/>
              </p14:xfrm>
            </p:contentPart>
          </mc:Choice>
          <mc:Fallback xmlns="">
            <p:pic>
              <p:nvPicPr>
                <p:cNvPr id="43" name="Ink 42">
                  <a:extLst>
                    <a:ext uri="{FF2B5EF4-FFF2-40B4-BE49-F238E27FC236}">
                      <a16:creationId xmlns:a16="http://schemas.microsoft.com/office/drawing/2014/main" id="{B2E64DBE-DA72-BBC7-DE0A-63946096C378}"/>
                    </a:ext>
                  </a:extLst>
                </p:cNvPr>
                <p:cNvPicPr/>
                <p:nvPr/>
              </p:nvPicPr>
              <p:blipFill>
                <a:blip r:embed="rId57"/>
                <a:stretch>
                  <a:fillRect/>
                </a:stretch>
              </p:blipFill>
              <p:spPr>
                <a:xfrm>
                  <a:off x="2662560" y="1965369"/>
                  <a:ext cx="489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4" name="Ink 43">
                  <a:extLst>
                    <a:ext uri="{FF2B5EF4-FFF2-40B4-BE49-F238E27FC236}">
                      <a16:creationId xmlns:a16="http://schemas.microsoft.com/office/drawing/2014/main" id="{1E52A8D1-DED7-ED81-9899-C4D82633BAC9}"/>
                    </a:ext>
                  </a:extLst>
                </p14:cNvPr>
                <p14:cNvContentPartPr/>
                <p14:nvPr/>
              </p14:nvContentPartPr>
              <p14:xfrm>
                <a:off x="2365200" y="1950609"/>
                <a:ext cx="329760" cy="57240"/>
              </p14:xfrm>
            </p:contentPart>
          </mc:Choice>
          <mc:Fallback xmlns="">
            <p:pic>
              <p:nvPicPr>
                <p:cNvPr id="44" name="Ink 43">
                  <a:extLst>
                    <a:ext uri="{FF2B5EF4-FFF2-40B4-BE49-F238E27FC236}">
                      <a16:creationId xmlns:a16="http://schemas.microsoft.com/office/drawing/2014/main" id="{1E52A8D1-DED7-ED81-9899-C4D82633BAC9}"/>
                    </a:ext>
                  </a:extLst>
                </p:cNvPr>
                <p:cNvPicPr/>
                <p:nvPr/>
              </p:nvPicPr>
              <p:blipFill>
                <a:blip r:embed="rId59"/>
                <a:stretch>
                  <a:fillRect/>
                </a:stretch>
              </p:blipFill>
              <p:spPr>
                <a:xfrm>
                  <a:off x="2347560" y="1932969"/>
                  <a:ext cx="3654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5" name="Ink 44">
                  <a:extLst>
                    <a:ext uri="{FF2B5EF4-FFF2-40B4-BE49-F238E27FC236}">
                      <a16:creationId xmlns:a16="http://schemas.microsoft.com/office/drawing/2014/main" id="{22C947D2-F122-A09F-6099-11FFF4D837FC}"/>
                    </a:ext>
                  </a:extLst>
                </p14:cNvPr>
                <p14:cNvContentPartPr/>
                <p14:nvPr/>
              </p14:nvContentPartPr>
              <p14:xfrm>
                <a:off x="1448280" y="1959969"/>
                <a:ext cx="788400" cy="106200"/>
              </p14:xfrm>
            </p:contentPart>
          </mc:Choice>
          <mc:Fallback xmlns="">
            <p:pic>
              <p:nvPicPr>
                <p:cNvPr id="45" name="Ink 44">
                  <a:extLst>
                    <a:ext uri="{FF2B5EF4-FFF2-40B4-BE49-F238E27FC236}">
                      <a16:creationId xmlns:a16="http://schemas.microsoft.com/office/drawing/2014/main" id="{22C947D2-F122-A09F-6099-11FFF4D837FC}"/>
                    </a:ext>
                  </a:extLst>
                </p:cNvPr>
                <p:cNvPicPr/>
                <p:nvPr/>
              </p:nvPicPr>
              <p:blipFill>
                <a:blip r:embed="rId61"/>
                <a:stretch>
                  <a:fillRect/>
                </a:stretch>
              </p:blipFill>
              <p:spPr>
                <a:xfrm>
                  <a:off x="1430280" y="1941969"/>
                  <a:ext cx="8240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6" name="Ink 45">
                  <a:extLst>
                    <a:ext uri="{FF2B5EF4-FFF2-40B4-BE49-F238E27FC236}">
                      <a16:creationId xmlns:a16="http://schemas.microsoft.com/office/drawing/2014/main" id="{2214BC77-AC0D-6317-3258-C40F7C98DF6A}"/>
                    </a:ext>
                  </a:extLst>
                </p14:cNvPr>
                <p14:cNvContentPartPr/>
                <p14:nvPr/>
              </p14:nvContentPartPr>
              <p14:xfrm>
                <a:off x="977400" y="1886169"/>
                <a:ext cx="297360" cy="37440"/>
              </p14:xfrm>
            </p:contentPart>
          </mc:Choice>
          <mc:Fallback xmlns="">
            <p:pic>
              <p:nvPicPr>
                <p:cNvPr id="46" name="Ink 45">
                  <a:extLst>
                    <a:ext uri="{FF2B5EF4-FFF2-40B4-BE49-F238E27FC236}">
                      <a16:creationId xmlns:a16="http://schemas.microsoft.com/office/drawing/2014/main" id="{2214BC77-AC0D-6317-3258-C40F7C98DF6A}"/>
                    </a:ext>
                  </a:extLst>
                </p:cNvPr>
                <p:cNvPicPr/>
                <p:nvPr/>
              </p:nvPicPr>
              <p:blipFill>
                <a:blip r:embed="rId63"/>
                <a:stretch>
                  <a:fillRect/>
                </a:stretch>
              </p:blipFill>
              <p:spPr>
                <a:xfrm>
                  <a:off x="959760" y="1868169"/>
                  <a:ext cx="3330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8" name="Ink 47">
                  <a:extLst>
                    <a:ext uri="{FF2B5EF4-FFF2-40B4-BE49-F238E27FC236}">
                      <a16:creationId xmlns:a16="http://schemas.microsoft.com/office/drawing/2014/main" id="{E1C211C1-51F8-BCF9-D2A7-1054C1D2C0C4}"/>
                    </a:ext>
                  </a:extLst>
                </p14:cNvPr>
                <p14:cNvContentPartPr/>
                <p14:nvPr/>
              </p14:nvContentPartPr>
              <p14:xfrm>
                <a:off x="9722880" y="2351289"/>
                <a:ext cx="459000" cy="88920"/>
              </p14:xfrm>
            </p:contentPart>
          </mc:Choice>
          <mc:Fallback xmlns="">
            <p:pic>
              <p:nvPicPr>
                <p:cNvPr id="48" name="Ink 47">
                  <a:extLst>
                    <a:ext uri="{FF2B5EF4-FFF2-40B4-BE49-F238E27FC236}">
                      <a16:creationId xmlns:a16="http://schemas.microsoft.com/office/drawing/2014/main" id="{E1C211C1-51F8-BCF9-D2A7-1054C1D2C0C4}"/>
                    </a:ext>
                  </a:extLst>
                </p:cNvPr>
                <p:cNvPicPr/>
                <p:nvPr/>
              </p:nvPicPr>
              <p:blipFill>
                <a:blip r:embed="rId65"/>
                <a:stretch>
                  <a:fillRect/>
                </a:stretch>
              </p:blipFill>
              <p:spPr>
                <a:xfrm>
                  <a:off x="9705240" y="2333289"/>
                  <a:ext cx="4946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9" name="Ink 48">
                  <a:extLst>
                    <a:ext uri="{FF2B5EF4-FFF2-40B4-BE49-F238E27FC236}">
                      <a16:creationId xmlns:a16="http://schemas.microsoft.com/office/drawing/2014/main" id="{C8458057-F762-95D9-E482-7810F9AAFAFA}"/>
                    </a:ext>
                  </a:extLst>
                </p14:cNvPr>
                <p14:cNvContentPartPr/>
                <p14:nvPr/>
              </p14:nvContentPartPr>
              <p14:xfrm>
                <a:off x="8927280" y="2418249"/>
                <a:ext cx="674280" cy="48960"/>
              </p14:xfrm>
            </p:contentPart>
          </mc:Choice>
          <mc:Fallback xmlns="">
            <p:pic>
              <p:nvPicPr>
                <p:cNvPr id="49" name="Ink 48">
                  <a:extLst>
                    <a:ext uri="{FF2B5EF4-FFF2-40B4-BE49-F238E27FC236}">
                      <a16:creationId xmlns:a16="http://schemas.microsoft.com/office/drawing/2014/main" id="{C8458057-F762-95D9-E482-7810F9AAFAFA}"/>
                    </a:ext>
                  </a:extLst>
                </p:cNvPr>
                <p:cNvPicPr/>
                <p:nvPr/>
              </p:nvPicPr>
              <p:blipFill>
                <a:blip r:embed="rId67"/>
                <a:stretch>
                  <a:fillRect/>
                </a:stretch>
              </p:blipFill>
              <p:spPr>
                <a:xfrm>
                  <a:off x="8909280" y="2400609"/>
                  <a:ext cx="7099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1" name="Ink 50">
                  <a:extLst>
                    <a:ext uri="{FF2B5EF4-FFF2-40B4-BE49-F238E27FC236}">
                      <a16:creationId xmlns:a16="http://schemas.microsoft.com/office/drawing/2014/main" id="{374BD32A-83EA-6197-2FC2-898AA570027D}"/>
                    </a:ext>
                  </a:extLst>
                </p14:cNvPr>
                <p14:cNvContentPartPr/>
                <p14:nvPr/>
              </p14:nvContentPartPr>
              <p14:xfrm>
                <a:off x="7976520" y="2359929"/>
                <a:ext cx="852840" cy="83160"/>
              </p14:xfrm>
            </p:contentPart>
          </mc:Choice>
          <mc:Fallback xmlns="">
            <p:pic>
              <p:nvPicPr>
                <p:cNvPr id="51" name="Ink 50">
                  <a:extLst>
                    <a:ext uri="{FF2B5EF4-FFF2-40B4-BE49-F238E27FC236}">
                      <a16:creationId xmlns:a16="http://schemas.microsoft.com/office/drawing/2014/main" id="{374BD32A-83EA-6197-2FC2-898AA570027D}"/>
                    </a:ext>
                  </a:extLst>
                </p:cNvPr>
                <p:cNvPicPr/>
                <p:nvPr/>
              </p:nvPicPr>
              <p:blipFill>
                <a:blip r:embed="rId69"/>
                <a:stretch>
                  <a:fillRect/>
                </a:stretch>
              </p:blipFill>
              <p:spPr>
                <a:xfrm>
                  <a:off x="7958520" y="2342289"/>
                  <a:ext cx="8884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3" name="Ink 52">
                  <a:extLst>
                    <a:ext uri="{FF2B5EF4-FFF2-40B4-BE49-F238E27FC236}">
                      <a16:creationId xmlns:a16="http://schemas.microsoft.com/office/drawing/2014/main" id="{62BB021D-0B79-01B6-2F2D-BB45EE0342B5}"/>
                    </a:ext>
                  </a:extLst>
                </p14:cNvPr>
                <p14:cNvContentPartPr/>
                <p14:nvPr/>
              </p14:nvContentPartPr>
              <p14:xfrm>
                <a:off x="7315560" y="2416449"/>
                <a:ext cx="491040" cy="61920"/>
              </p14:xfrm>
            </p:contentPart>
          </mc:Choice>
          <mc:Fallback xmlns="">
            <p:pic>
              <p:nvPicPr>
                <p:cNvPr id="53" name="Ink 52">
                  <a:extLst>
                    <a:ext uri="{FF2B5EF4-FFF2-40B4-BE49-F238E27FC236}">
                      <a16:creationId xmlns:a16="http://schemas.microsoft.com/office/drawing/2014/main" id="{62BB021D-0B79-01B6-2F2D-BB45EE0342B5}"/>
                    </a:ext>
                  </a:extLst>
                </p:cNvPr>
                <p:cNvPicPr/>
                <p:nvPr/>
              </p:nvPicPr>
              <p:blipFill>
                <a:blip r:embed="rId71"/>
                <a:stretch>
                  <a:fillRect/>
                </a:stretch>
              </p:blipFill>
              <p:spPr>
                <a:xfrm>
                  <a:off x="7297560" y="2398809"/>
                  <a:ext cx="5266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4" name="Ink 53">
                  <a:extLst>
                    <a:ext uri="{FF2B5EF4-FFF2-40B4-BE49-F238E27FC236}">
                      <a16:creationId xmlns:a16="http://schemas.microsoft.com/office/drawing/2014/main" id="{91771105-28A2-C1CA-72D6-9AAD3F6FC9F1}"/>
                    </a:ext>
                  </a:extLst>
                </p14:cNvPr>
                <p14:cNvContentPartPr/>
                <p14:nvPr/>
              </p14:nvContentPartPr>
              <p14:xfrm>
                <a:off x="6895080" y="2422209"/>
                <a:ext cx="365040" cy="45000"/>
              </p14:xfrm>
            </p:contentPart>
          </mc:Choice>
          <mc:Fallback xmlns="">
            <p:pic>
              <p:nvPicPr>
                <p:cNvPr id="54" name="Ink 53">
                  <a:extLst>
                    <a:ext uri="{FF2B5EF4-FFF2-40B4-BE49-F238E27FC236}">
                      <a16:creationId xmlns:a16="http://schemas.microsoft.com/office/drawing/2014/main" id="{91771105-28A2-C1CA-72D6-9AAD3F6FC9F1}"/>
                    </a:ext>
                  </a:extLst>
                </p:cNvPr>
                <p:cNvPicPr/>
                <p:nvPr/>
              </p:nvPicPr>
              <p:blipFill>
                <a:blip r:embed="rId73"/>
                <a:stretch>
                  <a:fillRect/>
                </a:stretch>
              </p:blipFill>
              <p:spPr>
                <a:xfrm>
                  <a:off x="6877080" y="2404569"/>
                  <a:ext cx="4006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5" name="Ink 54">
                  <a:extLst>
                    <a:ext uri="{FF2B5EF4-FFF2-40B4-BE49-F238E27FC236}">
                      <a16:creationId xmlns:a16="http://schemas.microsoft.com/office/drawing/2014/main" id="{F3AB60E3-BF7D-4F39-CF60-E0079C51EE26}"/>
                    </a:ext>
                  </a:extLst>
                </p14:cNvPr>
                <p14:cNvContentPartPr/>
                <p14:nvPr/>
              </p14:nvContentPartPr>
              <p14:xfrm>
                <a:off x="6300360" y="2420049"/>
                <a:ext cx="409320" cy="57240"/>
              </p14:xfrm>
            </p:contentPart>
          </mc:Choice>
          <mc:Fallback xmlns="">
            <p:pic>
              <p:nvPicPr>
                <p:cNvPr id="55" name="Ink 54">
                  <a:extLst>
                    <a:ext uri="{FF2B5EF4-FFF2-40B4-BE49-F238E27FC236}">
                      <a16:creationId xmlns:a16="http://schemas.microsoft.com/office/drawing/2014/main" id="{F3AB60E3-BF7D-4F39-CF60-E0079C51EE26}"/>
                    </a:ext>
                  </a:extLst>
                </p:cNvPr>
                <p:cNvPicPr/>
                <p:nvPr/>
              </p:nvPicPr>
              <p:blipFill>
                <a:blip r:embed="rId75"/>
                <a:stretch>
                  <a:fillRect/>
                </a:stretch>
              </p:blipFill>
              <p:spPr>
                <a:xfrm>
                  <a:off x="6282360" y="2402409"/>
                  <a:ext cx="4449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6" name="Ink 55">
                  <a:extLst>
                    <a:ext uri="{FF2B5EF4-FFF2-40B4-BE49-F238E27FC236}">
                      <a16:creationId xmlns:a16="http://schemas.microsoft.com/office/drawing/2014/main" id="{B261FB47-C40E-2B7F-5A93-CDDAD3DADCF8}"/>
                    </a:ext>
                  </a:extLst>
                </p14:cNvPr>
                <p14:cNvContentPartPr/>
                <p14:nvPr/>
              </p14:nvContentPartPr>
              <p14:xfrm>
                <a:off x="5530320" y="2340489"/>
                <a:ext cx="627480" cy="64440"/>
              </p14:xfrm>
            </p:contentPart>
          </mc:Choice>
          <mc:Fallback xmlns="">
            <p:pic>
              <p:nvPicPr>
                <p:cNvPr id="56" name="Ink 55">
                  <a:extLst>
                    <a:ext uri="{FF2B5EF4-FFF2-40B4-BE49-F238E27FC236}">
                      <a16:creationId xmlns:a16="http://schemas.microsoft.com/office/drawing/2014/main" id="{B261FB47-C40E-2B7F-5A93-CDDAD3DADCF8}"/>
                    </a:ext>
                  </a:extLst>
                </p:cNvPr>
                <p:cNvPicPr/>
                <p:nvPr/>
              </p:nvPicPr>
              <p:blipFill>
                <a:blip r:embed="rId77"/>
                <a:stretch>
                  <a:fillRect/>
                </a:stretch>
              </p:blipFill>
              <p:spPr>
                <a:xfrm>
                  <a:off x="5512320" y="2322849"/>
                  <a:ext cx="6631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0" name="Ink 59">
                  <a:extLst>
                    <a:ext uri="{FF2B5EF4-FFF2-40B4-BE49-F238E27FC236}">
                      <a16:creationId xmlns:a16="http://schemas.microsoft.com/office/drawing/2014/main" id="{D15A0605-AD38-FE13-E86B-D8C1CDD3279F}"/>
                    </a:ext>
                  </a:extLst>
                </p14:cNvPr>
                <p14:cNvContentPartPr/>
                <p14:nvPr/>
              </p14:nvContentPartPr>
              <p14:xfrm>
                <a:off x="5214600" y="1861329"/>
                <a:ext cx="2075040" cy="676080"/>
              </p14:xfrm>
            </p:contentPart>
          </mc:Choice>
          <mc:Fallback xmlns="">
            <p:pic>
              <p:nvPicPr>
                <p:cNvPr id="60" name="Ink 59">
                  <a:extLst>
                    <a:ext uri="{FF2B5EF4-FFF2-40B4-BE49-F238E27FC236}">
                      <a16:creationId xmlns:a16="http://schemas.microsoft.com/office/drawing/2014/main" id="{D15A0605-AD38-FE13-E86B-D8C1CDD3279F}"/>
                    </a:ext>
                  </a:extLst>
                </p:cNvPr>
                <p:cNvPicPr/>
                <p:nvPr/>
              </p:nvPicPr>
              <p:blipFill>
                <a:blip r:embed="rId79"/>
                <a:stretch>
                  <a:fillRect/>
                </a:stretch>
              </p:blipFill>
              <p:spPr>
                <a:xfrm>
                  <a:off x="5196960" y="1843689"/>
                  <a:ext cx="2110680" cy="71172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80">
            <p14:nvContentPartPr>
              <p14:cNvPr id="62" name="Ink 61">
                <a:extLst>
                  <a:ext uri="{FF2B5EF4-FFF2-40B4-BE49-F238E27FC236}">
                    <a16:creationId xmlns:a16="http://schemas.microsoft.com/office/drawing/2014/main" id="{12EEE930-61D9-C26F-15B4-10CAF59429A7}"/>
                  </a:ext>
                </a:extLst>
              </p14:cNvPr>
              <p14:cNvContentPartPr/>
              <p14:nvPr/>
            </p14:nvContentPartPr>
            <p14:xfrm>
              <a:off x="5221080" y="1835769"/>
              <a:ext cx="991440" cy="595440"/>
            </p14:xfrm>
          </p:contentPart>
        </mc:Choice>
        <mc:Fallback xmlns="">
          <p:pic>
            <p:nvPicPr>
              <p:cNvPr id="62" name="Ink 61">
                <a:extLst>
                  <a:ext uri="{FF2B5EF4-FFF2-40B4-BE49-F238E27FC236}">
                    <a16:creationId xmlns:a16="http://schemas.microsoft.com/office/drawing/2014/main" id="{12EEE930-61D9-C26F-15B4-10CAF59429A7}"/>
                  </a:ext>
                </a:extLst>
              </p:cNvPr>
              <p:cNvPicPr/>
              <p:nvPr/>
            </p:nvPicPr>
            <p:blipFill>
              <a:blip r:embed="rId81"/>
              <a:stretch>
                <a:fillRect/>
              </a:stretch>
            </p:blipFill>
            <p:spPr>
              <a:xfrm>
                <a:off x="5189760" y="1804449"/>
                <a:ext cx="1054080" cy="658080"/>
              </a:xfrm>
              <a:prstGeom prst="rect">
                <a:avLst/>
              </a:prstGeom>
            </p:spPr>
          </p:pic>
        </mc:Fallback>
      </mc:AlternateContent>
    </p:spTree>
    <p:extLst>
      <p:ext uri="{BB962C8B-B14F-4D97-AF65-F5344CB8AC3E}">
        <p14:creationId xmlns:p14="http://schemas.microsoft.com/office/powerpoint/2010/main" val="2745187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296939" cy="651344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184090" y="6266333"/>
            <a:ext cx="3275994"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184090" y="5744818"/>
            <a:ext cx="2895601"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sp>
        <p:nvSpPr>
          <p:cNvPr id="7" name="TextBox 6">
            <a:extLst>
              <a:ext uri="{FF2B5EF4-FFF2-40B4-BE49-F238E27FC236}">
                <a16:creationId xmlns:a16="http://schemas.microsoft.com/office/drawing/2014/main" id="{8F0E568D-5DB1-1C5F-B3B9-EE428E508B0A}"/>
              </a:ext>
            </a:extLst>
          </p:cNvPr>
          <p:cNvSpPr txBox="1"/>
          <p:nvPr/>
        </p:nvSpPr>
        <p:spPr>
          <a:xfrm>
            <a:off x="429255" y="130002"/>
            <a:ext cx="9615893" cy="6232475"/>
          </a:xfrm>
          <a:prstGeom prst="rect">
            <a:avLst/>
          </a:prstGeom>
          <a:noFill/>
        </p:spPr>
        <p:txBody>
          <a:bodyPr wrap="square">
            <a:spAutoFit/>
          </a:bodyPr>
          <a:lstStyle/>
          <a:p>
            <a:pPr rtl="0">
              <a:spcBef>
                <a:spcPts val="0"/>
              </a:spcBef>
              <a:spcAft>
                <a:spcPts val="0"/>
              </a:spcAft>
            </a:pPr>
            <a:r>
              <a:rPr lang="en-US" sz="1900" b="1" i="0" u="none" strike="noStrike" dirty="0">
                <a:solidFill>
                  <a:srgbClr val="00B0F0"/>
                </a:solidFill>
                <a:effectLst/>
                <a:latin typeface="Arial" panose="020B0604020202020204" pitchFamily="34" charset="0"/>
                <a:cs typeface="+mj-cs"/>
              </a:rPr>
              <a:t>Ibn Ezra on Isaiah 24,5 Part 1-3</a:t>
            </a:r>
          </a:p>
          <a:p>
            <a:pPr rtl="0">
              <a:spcBef>
                <a:spcPts val="0"/>
              </a:spcBef>
              <a:spcAft>
                <a:spcPts val="0"/>
              </a:spcAft>
            </a:pPr>
            <a:r>
              <a:rPr lang="he-IL" sz="1900" i="0" u="none" strike="noStrike" dirty="0">
                <a:solidFill>
                  <a:srgbClr val="FFFF00"/>
                </a:solidFill>
                <a:effectLst/>
                <a:latin typeface="Arial" panose="020B0604020202020204" pitchFamily="34" charset="0"/>
                <a:cs typeface="+mj-cs"/>
              </a:rPr>
              <a:t>תורות</a:t>
            </a:r>
            <a:r>
              <a:rPr lang="he-IL" sz="1900" i="0" u="none" strike="noStrike" dirty="0">
                <a:solidFill>
                  <a:srgbClr val="FFC000"/>
                </a:solidFill>
                <a:effectLst/>
                <a:latin typeface="Arial" panose="020B0604020202020204" pitchFamily="34" charset="0"/>
                <a:cs typeface="+mj-cs"/>
              </a:rPr>
              <a:t> </a:t>
            </a:r>
            <a:r>
              <a:rPr lang="en-US" sz="1900" i="0" u="none" strike="noStrike" dirty="0">
                <a:solidFill>
                  <a:srgbClr val="FFC000"/>
                </a:solidFill>
                <a:effectLst/>
                <a:latin typeface="Arial" panose="020B0604020202020204" pitchFamily="34" charset="0"/>
                <a:cs typeface="+mj-cs"/>
              </a:rPr>
              <a:t> The laws. The laws which are dictated by common sense, in which all agree.10</a:t>
            </a:r>
            <a:r>
              <a:rPr lang="he-IL" sz="1900" i="0" u="none" strike="noStrike" dirty="0">
                <a:solidFill>
                  <a:srgbClr val="FFFF00"/>
                </a:solidFill>
                <a:effectLst/>
                <a:latin typeface="Arial" panose="020B0604020202020204" pitchFamily="34" charset="0"/>
                <a:cs typeface="+mj-cs"/>
              </a:rPr>
              <a:t>חּוֹרה</a:t>
            </a:r>
            <a:r>
              <a:rPr lang="he-IL" sz="1900" i="0" u="none" strike="noStrike" dirty="0">
                <a:solidFill>
                  <a:srgbClr val="FFC000"/>
                </a:solidFill>
                <a:effectLst/>
                <a:latin typeface="Arial" panose="020B0604020202020204" pitchFamily="34" charset="0"/>
                <a:cs typeface="+mj-cs"/>
              </a:rPr>
              <a:t> </a:t>
            </a:r>
            <a:r>
              <a:rPr lang="en-US" sz="1900" i="0" u="none" strike="noStrike" dirty="0">
                <a:solidFill>
                  <a:srgbClr val="FFC000"/>
                </a:solidFill>
                <a:effectLst/>
                <a:latin typeface="Arial" panose="020B0604020202020204" pitchFamily="34" charset="0"/>
                <a:cs typeface="+mj-cs"/>
              </a:rPr>
              <a:t> and </a:t>
            </a:r>
            <a:r>
              <a:rPr lang="he-IL" sz="1900" i="0" u="none" strike="noStrike" dirty="0">
                <a:solidFill>
                  <a:srgbClr val="FFC000"/>
                </a:solidFill>
                <a:effectLst/>
                <a:latin typeface="Arial" panose="020B0604020202020204" pitchFamily="34" charset="0"/>
                <a:cs typeface="+mj-cs"/>
              </a:rPr>
              <a:t>חֹק </a:t>
            </a:r>
            <a:r>
              <a:rPr lang="en-US" sz="1900" i="0" u="none" strike="noStrike" dirty="0">
                <a:solidFill>
                  <a:srgbClr val="FFC000"/>
                </a:solidFill>
                <a:effectLst/>
                <a:latin typeface="Arial" panose="020B0604020202020204" pitchFamily="34" charset="0"/>
                <a:cs typeface="+mj-cs"/>
              </a:rPr>
              <a:t>are generally distinguished by saying that the former refers to those laws which society would make even without revelation; the latter, to such laws as would not be made without direct command in Scripture. This distinction is not applicable here, because the prophet speaks in this passage of laws that concern all nations. The explanation, however, given here by I. E., does not agree with his remark on </a:t>
            </a:r>
            <a:r>
              <a:rPr lang="en-US" sz="1900" i="0" u="none" strike="noStrike" dirty="0">
                <a:solidFill>
                  <a:srgbClr val="00B0F0"/>
                </a:solidFill>
                <a:effectLst/>
                <a:latin typeface="Arial" panose="020B0604020202020204" pitchFamily="34" charset="0"/>
                <a:cs typeface="+mj-cs"/>
              </a:rPr>
              <a:t>Gen. 26:5</a:t>
            </a:r>
            <a:r>
              <a:rPr lang="en-US" sz="1900" i="0" u="none" strike="noStrike" dirty="0">
                <a:solidFill>
                  <a:srgbClr val="FFC000"/>
                </a:solidFill>
                <a:effectLst/>
                <a:latin typeface="Arial" panose="020B0604020202020204" pitchFamily="34" charset="0"/>
                <a:cs typeface="+mj-cs"/>
              </a:rPr>
              <a:t>, where </a:t>
            </a:r>
            <a:r>
              <a:rPr lang="he-IL" sz="1900" i="0" u="none" strike="noStrike" dirty="0">
                <a:solidFill>
                  <a:srgbClr val="FFFF00"/>
                </a:solidFill>
                <a:effectLst/>
                <a:latin typeface="Arial" panose="020B0604020202020204" pitchFamily="34" charset="0"/>
                <a:cs typeface="+mj-cs"/>
              </a:rPr>
              <a:t>תורה</a:t>
            </a:r>
            <a:r>
              <a:rPr lang="he-IL" sz="1900" i="0" u="none" strike="noStrike" dirty="0">
                <a:solidFill>
                  <a:srgbClr val="FFC000"/>
                </a:solidFill>
                <a:effectLst/>
                <a:latin typeface="Arial" panose="020B0604020202020204" pitchFamily="34" charset="0"/>
                <a:cs typeface="+mj-cs"/>
              </a:rPr>
              <a:t> </a:t>
            </a:r>
            <a:r>
              <a:rPr lang="en-US" sz="1900" i="0" u="none" strike="noStrike" dirty="0">
                <a:solidFill>
                  <a:srgbClr val="FFC000"/>
                </a:solidFill>
                <a:effectLst/>
                <a:latin typeface="Arial" panose="020B0604020202020204" pitchFamily="34" charset="0"/>
                <a:cs typeface="+mj-cs"/>
              </a:rPr>
              <a:t> is explained to refer to the law of circumcision. What I. E. means by the laws contained in the natural order of things or by the covenant of the universe is more clearly stated in his commentary on </a:t>
            </a:r>
            <a:r>
              <a:rPr lang="en-US" sz="1900" i="0" u="none" strike="noStrike" dirty="0">
                <a:solidFill>
                  <a:srgbClr val="00B0F0"/>
                </a:solidFill>
                <a:effectLst/>
                <a:latin typeface="Arial" panose="020B0604020202020204" pitchFamily="34" charset="0"/>
                <a:cs typeface="+mj-cs"/>
              </a:rPr>
              <a:t>Gen. 26:5</a:t>
            </a:r>
            <a:r>
              <a:rPr lang="en-US" sz="1900" i="0" u="none" strike="noStrike" dirty="0">
                <a:solidFill>
                  <a:srgbClr val="FFC000"/>
                </a:solidFill>
                <a:effectLst/>
                <a:latin typeface="Arial" panose="020B0604020202020204" pitchFamily="34" charset="0"/>
                <a:cs typeface="+mj-cs"/>
              </a:rPr>
              <a:t>, namely, </a:t>
            </a:r>
            <a:r>
              <a:rPr lang="he-IL" sz="1900" i="0" u="none" strike="noStrike" dirty="0">
                <a:solidFill>
                  <a:srgbClr val="FFFF00"/>
                </a:solidFill>
                <a:effectLst/>
                <a:latin typeface="Arial" panose="020B0604020202020204" pitchFamily="34" charset="0"/>
                <a:cs typeface="+mj-cs"/>
              </a:rPr>
              <a:t>שילך אדם אחרי מעשיו </a:t>
            </a:r>
            <a:r>
              <a:rPr lang="en-US" sz="1900" i="0" u="none" strike="noStrike" dirty="0">
                <a:solidFill>
                  <a:srgbClr val="FFFF00"/>
                </a:solidFill>
                <a:effectLst/>
                <a:latin typeface="Arial" panose="020B0604020202020204" pitchFamily="34" charset="0"/>
                <a:cs typeface="+mj-cs"/>
              </a:rPr>
              <a:t> </a:t>
            </a:r>
            <a:r>
              <a:rPr lang="en-US" sz="1900" i="0" u="none" strike="noStrike" dirty="0">
                <a:solidFill>
                  <a:srgbClr val="FFC000"/>
                </a:solidFill>
                <a:effectLst/>
                <a:latin typeface="Arial" panose="020B0604020202020204" pitchFamily="34" charset="0"/>
                <a:cs typeface="+mj-cs"/>
              </a:rPr>
              <a:t>Man shall follow the ways of God displayed in his works. Comp. I. E. on Lev. 19:19.10</a:t>
            </a:r>
            <a:r>
              <a:rPr lang="he-IL" sz="1900" i="0" u="none" strike="noStrike" dirty="0">
                <a:solidFill>
                  <a:srgbClr val="FFFF00"/>
                </a:solidFill>
                <a:effectLst/>
                <a:latin typeface="Arial" panose="020B0604020202020204" pitchFamily="34" charset="0"/>
                <a:cs typeface="+mj-cs"/>
              </a:rPr>
              <a:t>חּוֹרה</a:t>
            </a:r>
            <a:r>
              <a:rPr lang="he-IL" sz="1900" i="0" u="none" strike="noStrike" dirty="0">
                <a:solidFill>
                  <a:srgbClr val="FFC000"/>
                </a:solidFill>
                <a:effectLst/>
                <a:latin typeface="Arial" panose="020B0604020202020204" pitchFamily="34" charset="0"/>
                <a:cs typeface="+mj-cs"/>
              </a:rPr>
              <a:t> </a:t>
            </a:r>
            <a:r>
              <a:rPr lang="en-US" sz="1900" i="0" u="none" strike="noStrike" dirty="0">
                <a:solidFill>
                  <a:srgbClr val="FFC000"/>
                </a:solidFill>
                <a:effectLst/>
                <a:latin typeface="Arial" panose="020B0604020202020204" pitchFamily="34" charset="0"/>
                <a:cs typeface="+mj-cs"/>
              </a:rPr>
              <a:t> and </a:t>
            </a:r>
            <a:r>
              <a:rPr lang="he-IL" sz="1900" i="0" u="none" strike="noStrike" dirty="0">
                <a:solidFill>
                  <a:srgbClr val="FFFF00"/>
                </a:solidFill>
                <a:effectLst/>
                <a:latin typeface="Arial" panose="020B0604020202020204" pitchFamily="34" charset="0"/>
                <a:cs typeface="+mj-cs"/>
              </a:rPr>
              <a:t>חֹק</a:t>
            </a:r>
            <a:r>
              <a:rPr lang="en-US" sz="1900" i="0" u="none" strike="noStrike" dirty="0">
                <a:solidFill>
                  <a:srgbClr val="FFC000"/>
                </a:solidFill>
                <a:effectLst/>
                <a:latin typeface="Arial" panose="020B0604020202020204" pitchFamily="34" charset="0"/>
                <a:cs typeface="+mj-cs"/>
              </a:rPr>
              <a:t> A. V., Changed. are generally distinguished by saying that the former refers to those laws which society would make even without revelation; the latter, to such laws as would not be made without direct command in Scripture. This distinction is not applicable here, because the prophet speaks in this passage of laws that concern all nations. The explanation, however, given here by I. E., does not agree with his remark on </a:t>
            </a:r>
            <a:r>
              <a:rPr lang="en-US" sz="1900" i="0" u="none" strike="noStrike" dirty="0">
                <a:solidFill>
                  <a:srgbClr val="00B0F0"/>
                </a:solidFill>
                <a:effectLst/>
                <a:latin typeface="Arial" panose="020B0604020202020204" pitchFamily="34" charset="0"/>
                <a:cs typeface="+mj-cs"/>
              </a:rPr>
              <a:t>Gen. 26:5</a:t>
            </a:r>
            <a:r>
              <a:rPr lang="en-US" sz="1900" i="0" u="none" strike="noStrike" dirty="0">
                <a:solidFill>
                  <a:srgbClr val="FFC000"/>
                </a:solidFill>
                <a:effectLst/>
                <a:latin typeface="Arial" panose="020B0604020202020204" pitchFamily="34" charset="0"/>
                <a:cs typeface="+mj-cs"/>
              </a:rPr>
              <a:t>, where </a:t>
            </a:r>
            <a:r>
              <a:rPr lang="he-IL" sz="1900" i="0" u="none" strike="noStrike" dirty="0">
                <a:solidFill>
                  <a:srgbClr val="FFFF00"/>
                </a:solidFill>
                <a:effectLst/>
                <a:latin typeface="Arial" panose="020B0604020202020204" pitchFamily="34" charset="0"/>
                <a:cs typeface="+mj-cs"/>
              </a:rPr>
              <a:t>תורה</a:t>
            </a:r>
            <a:r>
              <a:rPr lang="he-IL" sz="1900" i="0" u="none" strike="noStrike" dirty="0">
                <a:solidFill>
                  <a:srgbClr val="FFC000"/>
                </a:solidFill>
                <a:effectLst/>
                <a:latin typeface="Arial" panose="020B0604020202020204" pitchFamily="34" charset="0"/>
                <a:cs typeface="+mj-cs"/>
              </a:rPr>
              <a:t> </a:t>
            </a:r>
            <a:r>
              <a:rPr lang="en-US" sz="1900" i="0" u="none" strike="noStrike" dirty="0">
                <a:solidFill>
                  <a:srgbClr val="FFC000"/>
                </a:solidFill>
                <a:effectLst/>
                <a:latin typeface="Arial" panose="020B0604020202020204" pitchFamily="34" charset="0"/>
                <a:cs typeface="+mj-cs"/>
              </a:rPr>
              <a:t> is explained to refer to the law of circumcision. What I. E. means by the laws contained in the natural order of things or by the covenant of the universe is more clearly stated in his commentary on </a:t>
            </a:r>
            <a:r>
              <a:rPr lang="en-US" sz="1900" i="0" u="none" strike="noStrike" dirty="0">
                <a:solidFill>
                  <a:srgbClr val="00B0F0"/>
                </a:solidFill>
                <a:effectLst/>
                <a:latin typeface="Arial" panose="020B0604020202020204" pitchFamily="34" charset="0"/>
                <a:cs typeface="+mj-cs"/>
              </a:rPr>
              <a:t>Gen. 26:5</a:t>
            </a:r>
            <a:r>
              <a:rPr lang="en-US" sz="1900" i="0" u="none" strike="noStrike" dirty="0">
                <a:solidFill>
                  <a:srgbClr val="FFC000"/>
                </a:solidFill>
                <a:effectLst/>
                <a:latin typeface="Arial" panose="020B0604020202020204" pitchFamily="34" charset="0"/>
                <a:cs typeface="+mj-cs"/>
              </a:rPr>
              <a:t>, namely, </a:t>
            </a:r>
            <a:r>
              <a:rPr lang="he-IL" sz="1900" i="0" u="none" strike="noStrike" dirty="0">
                <a:solidFill>
                  <a:srgbClr val="FFFF00"/>
                </a:solidFill>
                <a:effectLst/>
                <a:latin typeface="Arial" panose="020B0604020202020204" pitchFamily="34" charset="0"/>
                <a:cs typeface="+mj-cs"/>
              </a:rPr>
              <a:t>שילך אדם אחרי מעשיו </a:t>
            </a:r>
            <a:r>
              <a:rPr lang="en-US" sz="1900" i="0" u="none" strike="noStrike" dirty="0">
                <a:solidFill>
                  <a:srgbClr val="FFFF00"/>
                </a:solidFill>
                <a:effectLst/>
                <a:latin typeface="Arial" panose="020B0604020202020204" pitchFamily="34" charset="0"/>
                <a:cs typeface="+mj-cs"/>
              </a:rPr>
              <a:t> </a:t>
            </a:r>
            <a:r>
              <a:rPr lang="en-US" sz="1900" i="0" u="none" strike="noStrike" dirty="0">
                <a:solidFill>
                  <a:srgbClr val="FFC000"/>
                </a:solidFill>
                <a:effectLst/>
                <a:latin typeface="Arial" panose="020B0604020202020204" pitchFamily="34" charset="0"/>
                <a:cs typeface="+mj-cs"/>
              </a:rPr>
              <a:t>Man shall follow the ways of God displayed in his works. Comp. I. E. on Lev. 19:19. </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F53F983-F2F0-A94B-3764-CB3D8E89D5D6}"/>
                  </a:ext>
                </a:extLst>
              </p14:cNvPr>
              <p14:cNvContentPartPr/>
              <p14:nvPr/>
            </p14:nvContentPartPr>
            <p14:xfrm>
              <a:off x="1615320" y="1015393"/>
              <a:ext cx="373320" cy="41040"/>
            </p14:xfrm>
          </p:contentPart>
        </mc:Choice>
        <mc:Fallback xmlns="">
          <p:pic>
            <p:nvPicPr>
              <p:cNvPr id="2" name="Ink 1">
                <a:extLst>
                  <a:ext uri="{FF2B5EF4-FFF2-40B4-BE49-F238E27FC236}">
                    <a16:creationId xmlns:a16="http://schemas.microsoft.com/office/drawing/2014/main" id="{1F53F983-F2F0-A94B-3764-CB3D8E89D5D6}"/>
                  </a:ext>
                </a:extLst>
              </p:cNvPr>
              <p:cNvPicPr/>
              <p:nvPr/>
            </p:nvPicPr>
            <p:blipFill>
              <a:blip r:embed="rId5"/>
              <a:stretch>
                <a:fillRect/>
              </a:stretch>
            </p:blipFill>
            <p:spPr>
              <a:xfrm>
                <a:off x="1597680" y="997753"/>
                <a:ext cx="4089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4894BFF4-A12D-AFB4-FB5A-AACB98C3C559}"/>
                  </a:ext>
                </a:extLst>
              </p14:cNvPr>
              <p14:cNvContentPartPr/>
              <p14:nvPr/>
            </p14:nvContentPartPr>
            <p14:xfrm>
              <a:off x="2414160" y="1030873"/>
              <a:ext cx="277920" cy="14760"/>
            </p14:xfrm>
          </p:contentPart>
        </mc:Choice>
        <mc:Fallback xmlns="">
          <p:pic>
            <p:nvPicPr>
              <p:cNvPr id="3" name="Ink 2">
                <a:extLst>
                  <a:ext uri="{FF2B5EF4-FFF2-40B4-BE49-F238E27FC236}">
                    <a16:creationId xmlns:a16="http://schemas.microsoft.com/office/drawing/2014/main" id="{4894BFF4-A12D-AFB4-FB5A-AACB98C3C559}"/>
                  </a:ext>
                </a:extLst>
              </p:cNvPr>
              <p:cNvPicPr/>
              <p:nvPr/>
            </p:nvPicPr>
            <p:blipFill>
              <a:blip r:embed="rId7"/>
              <a:stretch>
                <a:fillRect/>
              </a:stretch>
            </p:blipFill>
            <p:spPr>
              <a:xfrm>
                <a:off x="2396160" y="1012873"/>
                <a:ext cx="3135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9257BD4B-510B-2A46-F602-C6FC50806249}"/>
                  </a:ext>
                </a:extLst>
              </p14:cNvPr>
              <p14:cNvContentPartPr/>
              <p14:nvPr/>
            </p14:nvContentPartPr>
            <p14:xfrm>
              <a:off x="1149120" y="1300873"/>
              <a:ext cx="5812560" cy="114120"/>
            </p14:xfrm>
          </p:contentPart>
        </mc:Choice>
        <mc:Fallback xmlns="">
          <p:pic>
            <p:nvPicPr>
              <p:cNvPr id="4" name="Ink 3">
                <a:extLst>
                  <a:ext uri="{FF2B5EF4-FFF2-40B4-BE49-F238E27FC236}">
                    <a16:creationId xmlns:a16="http://schemas.microsoft.com/office/drawing/2014/main" id="{9257BD4B-510B-2A46-F602-C6FC50806249}"/>
                  </a:ext>
                </a:extLst>
              </p:cNvPr>
              <p:cNvPicPr/>
              <p:nvPr/>
            </p:nvPicPr>
            <p:blipFill>
              <a:blip r:embed="rId9"/>
              <a:stretch>
                <a:fillRect/>
              </a:stretch>
            </p:blipFill>
            <p:spPr>
              <a:xfrm>
                <a:off x="1131120" y="1283233"/>
                <a:ext cx="58482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5DEBA621-4A71-3FB1-AACC-949E3F9CA201}"/>
                  </a:ext>
                </a:extLst>
              </p14:cNvPr>
              <p14:cNvContentPartPr/>
              <p14:nvPr/>
            </p14:nvContentPartPr>
            <p14:xfrm>
              <a:off x="6966000" y="1386913"/>
              <a:ext cx="22680" cy="33480"/>
            </p14:xfrm>
          </p:contentPart>
        </mc:Choice>
        <mc:Fallback xmlns="">
          <p:pic>
            <p:nvPicPr>
              <p:cNvPr id="5" name="Ink 4">
                <a:extLst>
                  <a:ext uri="{FF2B5EF4-FFF2-40B4-BE49-F238E27FC236}">
                    <a16:creationId xmlns:a16="http://schemas.microsoft.com/office/drawing/2014/main" id="{5DEBA621-4A71-3FB1-AACC-949E3F9CA201}"/>
                  </a:ext>
                </a:extLst>
              </p:cNvPr>
              <p:cNvPicPr/>
              <p:nvPr/>
            </p:nvPicPr>
            <p:blipFill>
              <a:blip r:embed="rId11"/>
              <a:stretch>
                <a:fillRect/>
              </a:stretch>
            </p:blipFill>
            <p:spPr>
              <a:xfrm>
                <a:off x="6948360" y="1368913"/>
                <a:ext cx="583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E60031A7-C2AF-0DC4-BDAE-535E1F8881F4}"/>
                  </a:ext>
                </a:extLst>
              </p14:cNvPr>
              <p14:cNvContentPartPr/>
              <p14:nvPr/>
            </p14:nvContentPartPr>
            <p14:xfrm>
              <a:off x="5658120" y="1609393"/>
              <a:ext cx="18360" cy="2520"/>
            </p14:xfrm>
          </p:contentPart>
        </mc:Choice>
        <mc:Fallback xmlns="">
          <p:pic>
            <p:nvPicPr>
              <p:cNvPr id="9" name="Ink 8">
                <a:extLst>
                  <a:ext uri="{FF2B5EF4-FFF2-40B4-BE49-F238E27FC236}">
                    <a16:creationId xmlns:a16="http://schemas.microsoft.com/office/drawing/2014/main" id="{E60031A7-C2AF-0DC4-BDAE-535E1F8881F4}"/>
                  </a:ext>
                </a:extLst>
              </p:cNvPr>
              <p:cNvPicPr/>
              <p:nvPr/>
            </p:nvPicPr>
            <p:blipFill>
              <a:blip r:embed="rId13"/>
              <a:stretch>
                <a:fillRect/>
              </a:stretch>
            </p:blipFill>
            <p:spPr>
              <a:xfrm>
                <a:off x="5640120" y="1591393"/>
                <a:ext cx="540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6D1349C5-B964-D723-B236-B9185A5BB728}"/>
                  </a:ext>
                </a:extLst>
              </p14:cNvPr>
              <p14:cNvContentPartPr/>
              <p14:nvPr/>
            </p14:nvContentPartPr>
            <p14:xfrm>
              <a:off x="6267960" y="1662673"/>
              <a:ext cx="59760" cy="27720"/>
            </p14:xfrm>
          </p:contentPart>
        </mc:Choice>
        <mc:Fallback xmlns="">
          <p:pic>
            <p:nvPicPr>
              <p:cNvPr id="11" name="Ink 10">
                <a:extLst>
                  <a:ext uri="{FF2B5EF4-FFF2-40B4-BE49-F238E27FC236}">
                    <a16:creationId xmlns:a16="http://schemas.microsoft.com/office/drawing/2014/main" id="{6D1349C5-B964-D723-B236-B9185A5BB728}"/>
                  </a:ext>
                </a:extLst>
              </p:cNvPr>
              <p:cNvPicPr/>
              <p:nvPr/>
            </p:nvPicPr>
            <p:blipFill>
              <a:blip r:embed="rId15"/>
              <a:stretch>
                <a:fillRect/>
              </a:stretch>
            </p:blipFill>
            <p:spPr>
              <a:xfrm>
                <a:off x="6249960" y="1645033"/>
                <a:ext cx="954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98F11667-83A5-EADC-C18F-06712AAB0B07}"/>
                  </a:ext>
                </a:extLst>
              </p14:cNvPr>
              <p14:cNvContentPartPr/>
              <p14:nvPr/>
            </p14:nvContentPartPr>
            <p14:xfrm>
              <a:off x="6831000" y="1627393"/>
              <a:ext cx="217440" cy="30600"/>
            </p14:xfrm>
          </p:contentPart>
        </mc:Choice>
        <mc:Fallback xmlns="">
          <p:pic>
            <p:nvPicPr>
              <p:cNvPr id="12" name="Ink 11">
                <a:extLst>
                  <a:ext uri="{FF2B5EF4-FFF2-40B4-BE49-F238E27FC236}">
                    <a16:creationId xmlns:a16="http://schemas.microsoft.com/office/drawing/2014/main" id="{98F11667-83A5-EADC-C18F-06712AAB0B07}"/>
                  </a:ext>
                </a:extLst>
              </p:cNvPr>
              <p:cNvPicPr/>
              <p:nvPr/>
            </p:nvPicPr>
            <p:blipFill>
              <a:blip r:embed="rId17"/>
              <a:stretch>
                <a:fillRect/>
              </a:stretch>
            </p:blipFill>
            <p:spPr>
              <a:xfrm>
                <a:off x="6813000" y="1609393"/>
                <a:ext cx="2530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4DA48A7F-9D45-13BF-F917-91B8DA4B2D21}"/>
                  </a:ext>
                </a:extLst>
              </p14:cNvPr>
              <p14:cNvContentPartPr/>
              <p14:nvPr/>
            </p14:nvContentPartPr>
            <p14:xfrm>
              <a:off x="8272080" y="1648633"/>
              <a:ext cx="11160" cy="26280"/>
            </p14:xfrm>
          </p:contentPart>
        </mc:Choice>
        <mc:Fallback xmlns="">
          <p:pic>
            <p:nvPicPr>
              <p:cNvPr id="13" name="Ink 12">
                <a:extLst>
                  <a:ext uri="{FF2B5EF4-FFF2-40B4-BE49-F238E27FC236}">
                    <a16:creationId xmlns:a16="http://schemas.microsoft.com/office/drawing/2014/main" id="{4DA48A7F-9D45-13BF-F917-91B8DA4B2D21}"/>
                  </a:ext>
                </a:extLst>
              </p:cNvPr>
              <p:cNvPicPr/>
              <p:nvPr/>
            </p:nvPicPr>
            <p:blipFill>
              <a:blip r:embed="rId19"/>
              <a:stretch>
                <a:fillRect/>
              </a:stretch>
            </p:blipFill>
            <p:spPr>
              <a:xfrm>
                <a:off x="8254080" y="1630993"/>
                <a:ext cx="468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726DD253-EF54-7628-A7F3-90A443DEF85B}"/>
                  </a:ext>
                </a:extLst>
              </p14:cNvPr>
              <p14:cNvContentPartPr/>
              <p14:nvPr/>
            </p14:nvContentPartPr>
            <p14:xfrm>
              <a:off x="8831160" y="1630993"/>
              <a:ext cx="26280" cy="11160"/>
            </p14:xfrm>
          </p:contentPart>
        </mc:Choice>
        <mc:Fallback xmlns="">
          <p:pic>
            <p:nvPicPr>
              <p:cNvPr id="14" name="Ink 13">
                <a:extLst>
                  <a:ext uri="{FF2B5EF4-FFF2-40B4-BE49-F238E27FC236}">
                    <a16:creationId xmlns:a16="http://schemas.microsoft.com/office/drawing/2014/main" id="{726DD253-EF54-7628-A7F3-90A443DEF85B}"/>
                  </a:ext>
                </a:extLst>
              </p:cNvPr>
              <p:cNvPicPr/>
              <p:nvPr/>
            </p:nvPicPr>
            <p:blipFill>
              <a:blip r:embed="rId21"/>
              <a:stretch>
                <a:fillRect/>
              </a:stretch>
            </p:blipFill>
            <p:spPr>
              <a:xfrm>
                <a:off x="8813160" y="1612993"/>
                <a:ext cx="619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90E8F786-C9F6-6577-D9CD-554D239D479E}"/>
                  </a:ext>
                </a:extLst>
              </p14:cNvPr>
              <p14:cNvContentPartPr/>
              <p14:nvPr/>
            </p14:nvContentPartPr>
            <p14:xfrm>
              <a:off x="2417040" y="1917913"/>
              <a:ext cx="1800" cy="3240"/>
            </p14:xfrm>
          </p:contentPart>
        </mc:Choice>
        <mc:Fallback xmlns="">
          <p:pic>
            <p:nvPicPr>
              <p:cNvPr id="15" name="Ink 14">
                <a:extLst>
                  <a:ext uri="{FF2B5EF4-FFF2-40B4-BE49-F238E27FC236}">
                    <a16:creationId xmlns:a16="http://schemas.microsoft.com/office/drawing/2014/main" id="{90E8F786-C9F6-6577-D9CD-554D239D479E}"/>
                  </a:ext>
                </a:extLst>
              </p:cNvPr>
              <p:cNvPicPr/>
              <p:nvPr/>
            </p:nvPicPr>
            <p:blipFill>
              <a:blip r:embed="rId23"/>
              <a:stretch>
                <a:fillRect/>
              </a:stretch>
            </p:blipFill>
            <p:spPr>
              <a:xfrm>
                <a:off x="2399040" y="1899913"/>
                <a:ext cx="374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7DAB3D6E-26D9-7762-C8CA-3681F22B78EC}"/>
                  </a:ext>
                </a:extLst>
              </p14:cNvPr>
              <p14:cNvContentPartPr/>
              <p14:nvPr/>
            </p14:nvContentPartPr>
            <p14:xfrm>
              <a:off x="5670360" y="1863913"/>
              <a:ext cx="19800" cy="28440"/>
            </p14:xfrm>
          </p:contentPart>
        </mc:Choice>
        <mc:Fallback xmlns="">
          <p:pic>
            <p:nvPicPr>
              <p:cNvPr id="16" name="Ink 15">
                <a:extLst>
                  <a:ext uri="{FF2B5EF4-FFF2-40B4-BE49-F238E27FC236}">
                    <a16:creationId xmlns:a16="http://schemas.microsoft.com/office/drawing/2014/main" id="{7DAB3D6E-26D9-7762-C8CA-3681F22B78EC}"/>
                  </a:ext>
                </a:extLst>
              </p:cNvPr>
              <p:cNvPicPr/>
              <p:nvPr/>
            </p:nvPicPr>
            <p:blipFill>
              <a:blip r:embed="rId25"/>
              <a:stretch>
                <a:fillRect/>
              </a:stretch>
            </p:blipFill>
            <p:spPr>
              <a:xfrm>
                <a:off x="5652360" y="1846273"/>
                <a:ext cx="554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C23AA0DA-065A-0E91-3ABD-2F95E410BB14}"/>
                  </a:ext>
                </a:extLst>
              </p14:cNvPr>
              <p14:cNvContentPartPr/>
              <p14:nvPr/>
            </p14:nvContentPartPr>
            <p14:xfrm>
              <a:off x="7789680" y="1954633"/>
              <a:ext cx="33480" cy="11160"/>
            </p14:xfrm>
          </p:contentPart>
        </mc:Choice>
        <mc:Fallback xmlns="">
          <p:pic>
            <p:nvPicPr>
              <p:cNvPr id="17" name="Ink 16">
                <a:extLst>
                  <a:ext uri="{FF2B5EF4-FFF2-40B4-BE49-F238E27FC236}">
                    <a16:creationId xmlns:a16="http://schemas.microsoft.com/office/drawing/2014/main" id="{C23AA0DA-065A-0E91-3ABD-2F95E410BB14}"/>
                  </a:ext>
                </a:extLst>
              </p:cNvPr>
              <p:cNvPicPr/>
              <p:nvPr/>
            </p:nvPicPr>
            <p:blipFill>
              <a:blip r:embed="rId27"/>
              <a:stretch>
                <a:fillRect/>
              </a:stretch>
            </p:blipFill>
            <p:spPr>
              <a:xfrm>
                <a:off x="7772040" y="1936633"/>
                <a:ext cx="691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A45C6CAF-ECB1-ED54-8224-C3CF6A01AF00}"/>
                  </a:ext>
                </a:extLst>
              </p14:cNvPr>
              <p14:cNvContentPartPr/>
              <p14:nvPr/>
            </p14:nvContentPartPr>
            <p14:xfrm>
              <a:off x="8550360" y="1933033"/>
              <a:ext cx="14040" cy="6120"/>
            </p14:xfrm>
          </p:contentPart>
        </mc:Choice>
        <mc:Fallback xmlns="">
          <p:pic>
            <p:nvPicPr>
              <p:cNvPr id="18" name="Ink 17">
                <a:extLst>
                  <a:ext uri="{FF2B5EF4-FFF2-40B4-BE49-F238E27FC236}">
                    <a16:creationId xmlns:a16="http://schemas.microsoft.com/office/drawing/2014/main" id="{A45C6CAF-ECB1-ED54-8224-C3CF6A01AF00}"/>
                  </a:ext>
                </a:extLst>
              </p:cNvPr>
              <p:cNvPicPr/>
              <p:nvPr/>
            </p:nvPicPr>
            <p:blipFill>
              <a:blip r:embed="rId29"/>
              <a:stretch>
                <a:fillRect/>
              </a:stretch>
            </p:blipFill>
            <p:spPr>
              <a:xfrm>
                <a:off x="8532720" y="1915033"/>
                <a:ext cx="496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68FB592A-D343-E7F5-E67F-3EB068B91775}"/>
                  </a:ext>
                </a:extLst>
              </p14:cNvPr>
              <p14:cNvContentPartPr/>
              <p14:nvPr/>
            </p14:nvContentPartPr>
            <p14:xfrm>
              <a:off x="9514080" y="1891273"/>
              <a:ext cx="134640" cy="33480"/>
            </p14:xfrm>
          </p:contentPart>
        </mc:Choice>
        <mc:Fallback xmlns="">
          <p:pic>
            <p:nvPicPr>
              <p:cNvPr id="19" name="Ink 18">
                <a:extLst>
                  <a:ext uri="{FF2B5EF4-FFF2-40B4-BE49-F238E27FC236}">
                    <a16:creationId xmlns:a16="http://schemas.microsoft.com/office/drawing/2014/main" id="{68FB592A-D343-E7F5-E67F-3EB068B91775}"/>
                  </a:ext>
                </a:extLst>
              </p:cNvPr>
              <p:cNvPicPr/>
              <p:nvPr/>
            </p:nvPicPr>
            <p:blipFill>
              <a:blip r:embed="rId31"/>
              <a:stretch>
                <a:fillRect/>
              </a:stretch>
            </p:blipFill>
            <p:spPr>
              <a:xfrm>
                <a:off x="9496440" y="1873633"/>
                <a:ext cx="1702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BF8BBFDF-C735-6E8D-9852-4D5598A4D3E7}"/>
                  </a:ext>
                </a:extLst>
              </p14:cNvPr>
              <p14:cNvContentPartPr/>
              <p14:nvPr/>
            </p14:nvContentPartPr>
            <p14:xfrm>
              <a:off x="4362840" y="2188273"/>
              <a:ext cx="39960" cy="32760"/>
            </p14:xfrm>
          </p:contentPart>
        </mc:Choice>
        <mc:Fallback xmlns="">
          <p:pic>
            <p:nvPicPr>
              <p:cNvPr id="20" name="Ink 19">
                <a:extLst>
                  <a:ext uri="{FF2B5EF4-FFF2-40B4-BE49-F238E27FC236}">
                    <a16:creationId xmlns:a16="http://schemas.microsoft.com/office/drawing/2014/main" id="{BF8BBFDF-C735-6E8D-9852-4D5598A4D3E7}"/>
                  </a:ext>
                </a:extLst>
              </p:cNvPr>
              <p:cNvPicPr/>
              <p:nvPr/>
            </p:nvPicPr>
            <p:blipFill>
              <a:blip r:embed="rId33"/>
              <a:stretch>
                <a:fillRect/>
              </a:stretch>
            </p:blipFill>
            <p:spPr>
              <a:xfrm>
                <a:off x="4345200" y="2170633"/>
                <a:ext cx="756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5654BC86-3833-9386-E1F1-9B817853C112}"/>
                  </a:ext>
                </a:extLst>
              </p14:cNvPr>
              <p14:cNvContentPartPr/>
              <p14:nvPr/>
            </p14:nvContentPartPr>
            <p14:xfrm>
              <a:off x="5306400" y="2166313"/>
              <a:ext cx="51480" cy="22680"/>
            </p14:xfrm>
          </p:contentPart>
        </mc:Choice>
        <mc:Fallback xmlns="">
          <p:pic>
            <p:nvPicPr>
              <p:cNvPr id="21" name="Ink 20">
                <a:extLst>
                  <a:ext uri="{FF2B5EF4-FFF2-40B4-BE49-F238E27FC236}">
                    <a16:creationId xmlns:a16="http://schemas.microsoft.com/office/drawing/2014/main" id="{5654BC86-3833-9386-E1F1-9B817853C112}"/>
                  </a:ext>
                </a:extLst>
              </p:cNvPr>
              <p:cNvPicPr/>
              <p:nvPr/>
            </p:nvPicPr>
            <p:blipFill>
              <a:blip r:embed="rId35"/>
              <a:stretch>
                <a:fillRect/>
              </a:stretch>
            </p:blipFill>
            <p:spPr>
              <a:xfrm>
                <a:off x="5288760" y="2148313"/>
                <a:ext cx="871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a:extLst>
                  <a:ext uri="{FF2B5EF4-FFF2-40B4-BE49-F238E27FC236}">
                    <a16:creationId xmlns:a16="http://schemas.microsoft.com/office/drawing/2014/main" id="{3709032F-344B-B833-3BC0-FB1A42824FCC}"/>
                  </a:ext>
                </a:extLst>
              </p14:cNvPr>
              <p14:cNvContentPartPr/>
              <p14:nvPr/>
            </p14:nvContentPartPr>
            <p14:xfrm>
              <a:off x="9451800" y="2271793"/>
              <a:ext cx="18360" cy="3960"/>
            </p14:xfrm>
          </p:contentPart>
        </mc:Choice>
        <mc:Fallback xmlns="">
          <p:pic>
            <p:nvPicPr>
              <p:cNvPr id="22" name="Ink 21">
                <a:extLst>
                  <a:ext uri="{FF2B5EF4-FFF2-40B4-BE49-F238E27FC236}">
                    <a16:creationId xmlns:a16="http://schemas.microsoft.com/office/drawing/2014/main" id="{3709032F-344B-B833-3BC0-FB1A42824FCC}"/>
                  </a:ext>
                </a:extLst>
              </p:cNvPr>
              <p:cNvPicPr/>
              <p:nvPr/>
            </p:nvPicPr>
            <p:blipFill>
              <a:blip r:embed="rId37"/>
              <a:stretch>
                <a:fillRect/>
              </a:stretch>
            </p:blipFill>
            <p:spPr>
              <a:xfrm>
                <a:off x="9433800" y="2253793"/>
                <a:ext cx="540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Ink 22">
                <a:extLst>
                  <a:ext uri="{FF2B5EF4-FFF2-40B4-BE49-F238E27FC236}">
                    <a16:creationId xmlns:a16="http://schemas.microsoft.com/office/drawing/2014/main" id="{467C05C9-4219-E264-498A-F5DF8DFF3001}"/>
                  </a:ext>
                </a:extLst>
              </p14:cNvPr>
              <p14:cNvContentPartPr/>
              <p14:nvPr/>
            </p14:nvContentPartPr>
            <p14:xfrm>
              <a:off x="2226600" y="2490673"/>
              <a:ext cx="3960" cy="16200"/>
            </p14:xfrm>
          </p:contentPart>
        </mc:Choice>
        <mc:Fallback xmlns="">
          <p:pic>
            <p:nvPicPr>
              <p:cNvPr id="23" name="Ink 22">
                <a:extLst>
                  <a:ext uri="{FF2B5EF4-FFF2-40B4-BE49-F238E27FC236}">
                    <a16:creationId xmlns:a16="http://schemas.microsoft.com/office/drawing/2014/main" id="{467C05C9-4219-E264-498A-F5DF8DFF3001}"/>
                  </a:ext>
                </a:extLst>
              </p:cNvPr>
              <p:cNvPicPr/>
              <p:nvPr/>
            </p:nvPicPr>
            <p:blipFill>
              <a:blip r:embed="rId39"/>
              <a:stretch>
                <a:fillRect/>
              </a:stretch>
            </p:blipFill>
            <p:spPr>
              <a:xfrm>
                <a:off x="2208960" y="2472673"/>
                <a:ext cx="396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Ink 23">
                <a:extLst>
                  <a:ext uri="{FF2B5EF4-FFF2-40B4-BE49-F238E27FC236}">
                    <a16:creationId xmlns:a16="http://schemas.microsoft.com/office/drawing/2014/main" id="{11A3DE61-91AF-E29A-2215-1044728F8170}"/>
                  </a:ext>
                </a:extLst>
              </p14:cNvPr>
              <p14:cNvContentPartPr/>
              <p14:nvPr/>
            </p14:nvContentPartPr>
            <p14:xfrm>
              <a:off x="2919240" y="2485633"/>
              <a:ext cx="12600" cy="24120"/>
            </p14:xfrm>
          </p:contentPart>
        </mc:Choice>
        <mc:Fallback xmlns="">
          <p:pic>
            <p:nvPicPr>
              <p:cNvPr id="24" name="Ink 23">
                <a:extLst>
                  <a:ext uri="{FF2B5EF4-FFF2-40B4-BE49-F238E27FC236}">
                    <a16:creationId xmlns:a16="http://schemas.microsoft.com/office/drawing/2014/main" id="{11A3DE61-91AF-E29A-2215-1044728F8170}"/>
                  </a:ext>
                </a:extLst>
              </p:cNvPr>
              <p:cNvPicPr/>
              <p:nvPr/>
            </p:nvPicPr>
            <p:blipFill>
              <a:blip r:embed="rId41"/>
              <a:stretch>
                <a:fillRect/>
              </a:stretch>
            </p:blipFill>
            <p:spPr>
              <a:xfrm>
                <a:off x="2901240" y="2467633"/>
                <a:ext cx="482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Ink 24">
                <a:extLst>
                  <a:ext uri="{FF2B5EF4-FFF2-40B4-BE49-F238E27FC236}">
                    <a16:creationId xmlns:a16="http://schemas.microsoft.com/office/drawing/2014/main" id="{D2D56F19-0A6C-05FF-7862-7B5BA0B83F61}"/>
                  </a:ext>
                </a:extLst>
              </p14:cNvPr>
              <p14:cNvContentPartPr/>
              <p14:nvPr/>
            </p14:nvContentPartPr>
            <p14:xfrm>
              <a:off x="3211200" y="2506873"/>
              <a:ext cx="5400" cy="9000"/>
            </p14:xfrm>
          </p:contentPart>
        </mc:Choice>
        <mc:Fallback xmlns="">
          <p:pic>
            <p:nvPicPr>
              <p:cNvPr id="25" name="Ink 24">
                <a:extLst>
                  <a:ext uri="{FF2B5EF4-FFF2-40B4-BE49-F238E27FC236}">
                    <a16:creationId xmlns:a16="http://schemas.microsoft.com/office/drawing/2014/main" id="{D2D56F19-0A6C-05FF-7862-7B5BA0B83F61}"/>
                  </a:ext>
                </a:extLst>
              </p:cNvPr>
              <p:cNvPicPr/>
              <p:nvPr/>
            </p:nvPicPr>
            <p:blipFill>
              <a:blip r:embed="rId43"/>
              <a:stretch>
                <a:fillRect/>
              </a:stretch>
            </p:blipFill>
            <p:spPr>
              <a:xfrm>
                <a:off x="3193560" y="2489233"/>
                <a:ext cx="410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Ink 25">
                <a:extLst>
                  <a:ext uri="{FF2B5EF4-FFF2-40B4-BE49-F238E27FC236}">
                    <a16:creationId xmlns:a16="http://schemas.microsoft.com/office/drawing/2014/main" id="{562D91F1-07B3-9057-3347-F1A0535AC813}"/>
                  </a:ext>
                </a:extLst>
              </p14:cNvPr>
              <p14:cNvContentPartPr/>
              <p14:nvPr/>
            </p14:nvContentPartPr>
            <p14:xfrm>
              <a:off x="1093680" y="2686513"/>
              <a:ext cx="42120" cy="11160"/>
            </p14:xfrm>
          </p:contentPart>
        </mc:Choice>
        <mc:Fallback xmlns="">
          <p:pic>
            <p:nvPicPr>
              <p:cNvPr id="26" name="Ink 25">
                <a:extLst>
                  <a:ext uri="{FF2B5EF4-FFF2-40B4-BE49-F238E27FC236}">
                    <a16:creationId xmlns:a16="http://schemas.microsoft.com/office/drawing/2014/main" id="{562D91F1-07B3-9057-3347-F1A0535AC813}"/>
                  </a:ext>
                </a:extLst>
              </p:cNvPr>
              <p:cNvPicPr/>
              <p:nvPr/>
            </p:nvPicPr>
            <p:blipFill>
              <a:blip r:embed="rId45"/>
              <a:stretch>
                <a:fillRect/>
              </a:stretch>
            </p:blipFill>
            <p:spPr>
              <a:xfrm>
                <a:off x="1076040" y="2668513"/>
                <a:ext cx="777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Ink 26">
                <a:extLst>
                  <a:ext uri="{FF2B5EF4-FFF2-40B4-BE49-F238E27FC236}">
                    <a16:creationId xmlns:a16="http://schemas.microsoft.com/office/drawing/2014/main" id="{BCFAAE81-C284-7BDC-5E07-436BB1EF5A91}"/>
                  </a:ext>
                </a:extLst>
              </p14:cNvPr>
              <p14:cNvContentPartPr/>
              <p14:nvPr/>
            </p14:nvContentPartPr>
            <p14:xfrm>
              <a:off x="1545840" y="2839153"/>
              <a:ext cx="49320" cy="27720"/>
            </p14:xfrm>
          </p:contentPart>
        </mc:Choice>
        <mc:Fallback xmlns="">
          <p:pic>
            <p:nvPicPr>
              <p:cNvPr id="27" name="Ink 26">
                <a:extLst>
                  <a:ext uri="{FF2B5EF4-FFF2-40B4-BE49-F238E27FC236}">
                    <a16:creationId xmlns:a16="http://schemas.microsoft.com/office/drawing/2014/main" id="{BCFAAE81-C284-7BDC-5E07-436BB1EF5A91}"/>
                  </a:ext>
                </a:extLst>
              </p:cNvPr>
              <p:cNvPicPr/>
              <p:nvPr/>
            </p:nvPicPr>
            <p:blipFill>
              <a:blip r:embed="rId47"/>
              <a:stretch>
                <a:fillRect/>
              </a:stretch>
            </p:blipFill>
            <p:spPr>
              <a:xfrm>
                <a:off x="1527840" y="2821513"/>
                <a:ext cx="849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Ink 27">
                <a:extLst>
                  <a:ext uri="{FF2B5EF4-FFF2-40B4-BE49-F238E27FC236}">
                    <a16:creationId xmlns:a16="http://schemas.microsoft.com/office/drawing/2014/main" id="{A5EDBDF1-8961-6046-3005-E55155C8F2C4}"/>
                  </a:ext>
                </a:extLst>
              </p14:cNvPr>
              <p14:cNvContentPartPr/>
              <p14:nvPr/>
            </p14:nvContentPartPr>
            <p14:xfrm>
              <a:off x="2345760" y="3029233"/>
              <a:ext cx="154800" cy="56880"/>
            </p14:xfrm>
          </p:contentPart>
        </mc:Choice>
        <mc:Fallback xmlns="">
          <p:pic>
            <p:nvPicPr>
              <p:cNvPr id="28" name="Ink 27">
                <a:extLst>
                  <a:ext uri="{FF2B5EF4-FFF2-40B4-BE49-F238E27FC236}">
                    <a16:creationId xmlns:a16="http://schemas.microsoft.com/office/drawing/2014/main" id="{A5EDBDF1-8961-6046-3005-E55155C8F2C4}"/>
                  </a:ext>
                </a:extLst>
              </p:cNvPr>
              <p:cNvPicPr/>
              <p:nvPr/>
            </p:nvPicPr>
            <p:blipFill>
              <a:blip r:embed="rId49"/>
              <a:stretch>
                <a:fillRect/>
              </a:stretch>
            </p:blipFill>
            <p:spPr>
              <a:xfrm>
                <a:off x="2328120" y="3011593"/>
                <a:ext cx="1904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Ink 28">
                <a:extLst>
                  <a:ext uri="{FF2B5EF4-FFF2-40B4-BE49-F238E27FC236}">
                    <a16:creationId xmlns:a16="http://schemas.microsoft.com/office/drawing/2014/main" id="{055B4F04-784B-7572-84B2-73C8A400E7E4}"/>
                  </a:ext>
                </a:extLst>
              </p14:cNvPr>
              <p14:cNvContentPartPr/>
              <p14:nvPr/>
            </p14:nvContentPartPr>
            <p14:xfrm>
              <a:off x="536040" y="3538993"/>
              <a:ext cx="42840" cy="90000"/>
            </p14:xfrm>
          </p:contentPart>
        </mc:Choice>
        <mc:Fallback xmlns="">
          <p:pic>
            <p:nvPicPr>
              <p:cNvPr id="29" name="Ink 28">
                <a:extLst>
                  <a:ext uri="{FF2B5EF4-FFF2-40B4-BE49-F238E27FC236}">
                    <a16:creationId xmlns:a16="http://schemas.microsoft.com/office/drawing/2014/main" id="{055B4F04-784B-7572-84B2-73C8A400E7E4}"/>
                  </a:ext>
                </a:extLst>
              </p:cNvPr>
              <p:cNvPicPr/>
              <p:nvPr/>
            </p:nvPicPr>
            <p:blipFill>
              <a:blip r:embed="rId51"/>
              <a:stretch>
                <a:fillRect/>
              </a:stretch>
            </p:blipFill>
            <p:spPr>
              <a:xfrm>
                <a:off x="518400" y="3521353"/>
                <a:ext cx="784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Ink 29">
                <a:extLst>
                  <a:ext uri="{FF2B5EF4-FFF2-40B4-BE49-F238E27FC236}">
                    <a16:creationId xmlns:a16="http://schemas.microsoft.com/office/drawing/2014/main" id="{196463E4-2A17-D26A-1957-EDECE63CA837}"/>
                  </a:ext>
                </a:extLst>
              </p14:cNvPr>
              <p14:cNvContentPartPr/>
              <p14:nvPr/>
            </p14:nvContentPartPr>
            <p14:xfrm>
              <a:off x="968040" y="3558073"/>
              <a:ext cx="4680" cy="16920"/>
            </p14:xfrm>
          </p:contentPart>
        </mc:Choice>
        <mc:Fallback xmlns="">
          <p:pic>
            <p:nvPicPr>
              <p:cNvPr id="30" name="Ink 29">
                <a:extLst>
                  <a:ext uri="{FF2B5EF4-FFF2-40B4-BE49-F238E27FC236}">
                    <a16:creationId xmlns:a16="http://schemas.microsoft.com/office/drawing/2014/main" id="{196463E4-2A17-D26A-1957-EDECE63CA837}"/>
                  </a:ext>
                </a:extLst>
              </p:cNvPr>
              <p:cNvPicPr/>
              <p:nvPr/>
            </p:nvPicPr>
            <p:blipFill>
              <a:blip r:embed="rId53"/>
              <a:stretch>
                <a:fillRect/>
              </a:stretch>
            </p:blipFill>
            <p:spPr>
              <a:xfrm>
                <a:off x="950400" y="3540433"/>
                <a:ext cx="403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 name="Ink 30">
                <a:extLst>
                  <a:ext uri="{FF2B5EF4-FFF2-40B4-BE49-F238E27FC236}">
                    <a16:creationId xmlns:a16="http://schemas.microsoft.com/office/drawing/2014/main" id="{78F29A3F-2FCE-7705-D262-354CC1BCD8F5}"/>
                  </a:ext>
                </a:extLst>
              </p14:cNvPr>
              <p14:cNvContentPartPr/>
              <p14:nvPr/>
            </p14:nvContentPartPr>
            <p14:xfrm>
              <a:off x="691920" y="4255753"/>
              <a:ext cx="42120" cy="32040"/>
            </p14:xfrm>
          </p:contentPart>
        </mc:Choice>
        <mc:Fallback xmlns="">
          <p:pic>
            <p:nvPicPr>
              <p:cNvPr id="31" name="Ink 30">
                <a:extLst>
                  <a:ext uri="{FF2B5EF4-FFF2-40B4-BE49-F238E27FC236}">
                    <a16:creationId xmlns:a16="http://schemas.microsoft.com/office/drawing/2014/main" id="{78F29A3F-2FCE-7705-D262-354CC1BCD8F5}"/>
                  </a:ext>
                </a:extLst>
              </p:cNvPr>
              <p:cNvPicPr/>
              <p:nvPr/>
            </p:nvPicPr>
            <p:blipFill>
              <a:blip r:embed="rId55"/>
              <a:stretch>
                <a:fillRect/>
              </a:stretch>
            </p:blipFill>
            <p:spPr>
              <a:xfrm>
                <a:off x="673920" y="4237753"/>
                <a:ext cx="777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2" name="Ink 31">
                <a:extLst>
                  <a:ext uri="{FF2B5EF4-FFF2-40B4-BE49-F238E27FC236}">
                    <a16:creationId xmlns:a16="http://schemas.microsoft.com/office/drawing/2014/main" id="{46410C15-ACB5-BDA9-E5F8-17D8CE4059C9}"/>
                  </a:ext>
                </a:extLst>
              </p14:cNvPr>
              <p14:cNvContentPartPr/>
              <p14:nvPr/>
            </p14:nvContentPartPr>
            <p14:xfrm>
              <a:off x="7863480" y="4285273"/>
              <a:ext cx="13680" cy="16920"/>
            </p14:xfrm>
          </p:contentPart>
        </mc:Choice>
        <mc:Fallback xmlns="">
          <p:pic>
            <p:nvPicPr>
              <p:cNvPr id="32" name="Ink 31">
                <a:extLst>
                  <a:ext uri="{FF2B5EF4-FFF2-40B4-BE49-F238E27FC236}">
                    <a16:creationId xmlns:a16="http://schemas.microsoft.com/office/drawing/2014/main" id="{46410C15-ACB5-BDA9-E5F8-17D8CE4059C9}"/>
                  </a:ext>
                </a:extLst>
              </p:cNvPr>
              <p:cNvPicPr/>
              <p:nvPr/>
            </p:nvPicPr>
            <p:blipFill>
              <a:blip r:embed="rId57"/>
              <a:stretch>
                <a:fillRect/>
              </a:stretch>
            </p:blipFill>
            <p:spPr>
              <a:xfrm>
                <a:off x="7845840" y="4267273"/>
                <a:ext cx="493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3" name="Ink 32">
                <a:extLst>
                  <a:ext uri="{FF2B5EF4-FFF2-40B4-BE49-F238E27FC236}">
                    <a16:creationId xmlns:a16="http://schemas.microsoft.com/office/drawing/2014/main" id="{BEAD7EB1-A19A-6565-43BE-7DFA00507978}"/>
                  </a:ext>
                </a:extLst>
              </p14:cNvPr>
              <p14:cNvContentPartPr/>
              <p14:nvPr/>
            </p14:nvContentPartPr>
            <p14:xfrm>
              <a:off x="9604440" y="4316593"/>
              <a:ext cx="66960" cy="9000"/>
            </p14:xfrm>
          </p:contentPart>
        </mc:Choice>
        <mc:Fallback xmlns="">
          <p:pic>
            <p:nvPicPr>
              <p:cNvPr id="33" name="Ink 32">
                <a:extLst>
                  <a:ext uri="{FF2B5EF4-FFF2-40B4-BE49-F238E27FC236}">
                    <a16:creationId xmlns:a16="http://schemas.microsoft.com/office/drawing/2014/main" id="{BEAD7EB1-A19A-6565-43BE-7DFA00507978}"/>
                  </a:ext>
                </a:extLst>
              </p:cNvPr>
              <p:cNvPicPr/>
              <p:nvPr/>
            </p:nvPicPr>
            <p:blipFill>
              <a:blip r:embed="rId59"/>
              <a:stretch>
                <a:fillRect/>
              </a:stretch>
            </p:blipFill>
            <p:spPr>
              <a:xfrm>
                <a:off x="9586800" y="4298953"/>
                <a:ext cx="1026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4" name="Ink 33">
                <a:extLst>
                  <a:ext uri="{FF2B5EF4-FFF2-40B4-BE49-F238E27FC236}">
                    <a16:creationId xmlns:a16="http://schemas.microsoft.com/office/drawing/2014/main" id="{CCBC75E3-46A8-1B52-6953-707B88D49DED}"/>
                  </a:ext>
                </a:extLst>
              </p14:cNvPr>
              <p14:cNvContentPartPr/>
              <p14:nvPr/>
            </p14:nvContentPartPr>
            <p14:xfrm>
              <a:off x="853920" y="4543393"/>
              <a:ext cx="11880" cy="15480"/>
            </p14:xfrm>
          </p:contentPart>
        </mc:Choice>
        <mc:Fallback xmlns="">
          <p:pic>
            <p:nvPicPr>
              <p:cNvPr id="34" name="Ink 33">
                <a:extLst>
                  <a:ext uri="{FF2B5EF4-FFF2-40B4-BE49-F238E27FC236}">
                    <a16:creationId xmlns:a16="http://schemas.microsoft.com/office/drawing/2014/main" id="{CCBC75E3-46A8-1B52-6953-707B88D49DED}"/>
                  </a:ext>
                </a:extLst>
              </p:cNvPr>
              <p:cNvPicPr/>
              <p:nvPr/>
            </p:nvPicPr>
            <p:blipFill>
              <a:blip r:embed="rId61"/>
              <a:stretch>
                <a:fillRect/>
              </a:stretch>
            </p:blipFill>
            <p:spPr>
              <a:xfrm>
                <a:off x="836280" y="4525753"/>
                <a:ext cx="475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5" name="Ink 34">
                <a:extLst>
                  <a:ext uri="{FF2B5EF4-FFF2-40B4-BE49-F238E27FC236}">
                    <a16:creationId xmlns:a16="http://schemas.microsoft.com/office/drawing/2014/main" id="{BC42B4B3-45B2-77E0-34F2-0458EF0A51AB}"/>
                  </a:ext>
                </a:extLst>
              </p14:cNvPr>
              <p14:cNvContentPartPr/>
              <p14:nvPr/>
            </p14:nvContentPartPr>
            <p14:xfrm>
              <a:off x="7471080" y="4571473"/>
              <a:ext cx="11880" cy="5400"/>
            </p14:xfrm>
          </p:contentPart>
        </mc:Choice>
        <mc:Fallback xmlns="">
          <p:pic>
            <p:nvPicPr>
              <p:cNvPr id="35" name="Ink 34">
                <a:extLst>
                  <a:ext uri="{FF2B5EF4-FFF2-40B4-BE49-F238E27FC236}">
                    <a16:creationId xmlns:a16="http://schemas.microsoft.com/office/drawing/2014/main" id="{BC42B4B3-45B2-77E0-34F2-0458EF0A51AB}"/>
                  </a:ext>
                </a:extLst>
              </p:cNvPr>
              <p:cNvPicPr/>
              <p:nvPr/>
            </p:nvPicPr>
            <p:blipFill>
              <a:blip r:embed="rId63"/>
              <a:stretch>
                <a:fillRect/>
              </a:stretch>
            </p:blipFill>
            <p:spPr>
              <a:xfrm>
                <a:off x="7453440" y="4553473"/>
                <a:ext cx="475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6" name="Ink 35">
                <a:extLst>
                  <a:ext uri="{FF2B5EF4-FFF2-40B4-BE49-F238E27FC236}">
                    <a16:creationId xmlns:a16="http://schemas.microsoft.com/office/drawing/2014/main" id="{1A1F521B-2F59-7A3B-8D82-D2AFCAC5C2A5}"/>
                  </a:ext>
                </a:extLst>
              </p14:cNvPr>
              <p14:cNvContentPartPr/>
              <p14:nvPr/>
            </p14:nvContentPartPr>
            <p14:xfrm>
              <a:off x="202680" y="1105753"/>
              <a:ext cx="165960" cy="311760"/>
            </p14:xfrm>
          </p:contentPart>
        </mc:Choice>
        <mc:Fallback xmlns="">
          <p:pic>
            <p:nvPicPr>
              <p:cNvPr id="36" name="Ink 35">
                <a:extLst>
                  <a:ext uri="{FF2B5EF4-FFF2-40B4-BE49-F238E27FC236}">
                    <a16:creationId xmlns:a16="http://schemas.microsoft.com/office/drawing/2014/main" id="{1A1F521B-2F59-7A3B-8D82-D2AFCAC5C2A5}"/>
                  </a:ext>
                </a:extLst>
              </p:cNvPr>
              <p:cNvPicPr/>
              <p:nvPr/>
            </p:nvPicPr>
            <p:blipFill>
              <a:blip r:embed="rId65"/>
              <a:stretch>
                <a:fillRect/>
              </a:stretch>
            </p:blipFill>
            <p:spPr>
              <a:xfrm>
                <a:off x="184680" y="1087753"/>
                <a:ext cx="201600" cy="347400"/>
              </a:xfrm>
              <a:prstGeom prst="rect">
                <a:avLst/>
              </a:prstGeom>
            </p:spPr>
          </p:pic>
        </mc:Fallback>
      </mc:AlternateContent>
    </p:spTree>
    <p:extLst>
      <p:ext uri="{BB962C8B-B14F-4D97-AF65-F5344CB8AC3E}">
        <p14:creationId xmlns:p14="http://schemas.microsoft.com/office/powerpoint/2010/main" val="3888699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296939" cy="651344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184090" y="6266333"/>
            <a:ext cx="3275994"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184090" y="5744818"/>
            <a:ext cx="2895601"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sp>
        <p:nvSpPr>
          <p:cNvPr id="7" name="TextBox 6">
            <a:extLst>
              <a:ext uri="{FF2B5EF4-FFF2-40B4-BE49-F238E27FC236}">
                <a16:creationId xmlns:a16="http://schemas.microsoft.com/office/drawing/2014/main" id="{8F0E568D-5DB1-1C5F-B3B9-EE428E508B0A}"/>
              </a:ext>
            </a:extLst>
          </p:cNvPr>
          <p:cNvSpPr txBox="1"/>
          <p:nvPr/>
        </p:nvSpPr>
        <p:spPr>
          <a:xfrm>
            <a:off x="429255" y="130002"/>
            <a:ext cx="9615893" cy="5847755"/>
          </a:xfrm>
          <a:prstGeom prst="rect">
            <a:avLst/>
          </a:prstGeom>
          <a:noFill/>
        </p:spPr>
        <p:txBody>
          <a:bodyPr wrap="square">
            <a:spAutoFit/>
          </a:bodyPr>
          <a:lstStyle/>
          <a:p>
            <a:pPr rtl="0">
              <a:spcBef>
                <a:spcPts val="0"/>
              </a:spcBef>
              <a:spcAft>
                <a:spcPts val="0"/>
              </a:spcAft>
            </a:pPr>
            <a:r>
              <a:rPr lang="en-US" sz="2000" b="1" i="0" u="none" strike="noStrike" dirty="0">
                <a:solidFill>
                  <a:srgbClr val="00B0F0"/>
                </a:solidFill>
                <a:effectLst/>
                <a:latin typeface="Arial" panose="020B0604020202020204" pitchFamily="34" charset="0"/>
                <a:cs typeface="+mj-cs"/>
              </a:rPr>
              <a:t>Ibn Ezra on Isaiah 24,5 Part 1-3, </a:t>
            </a:r>
            <a:r>
              <a:rPr lang="en-US" sz="2000" b="1" i="0" u="none" strike="noStrike" dirty="0" err="1">
                <a:solidFill>
                  <a:srgbClr val="00B0F0"/>
                </a:solidFill>
                <a:effectLst/>
                <a:latin typeface="Arial" panose="020B0604020202020204" pitchFamily="34" charset="0"/>
                <a:cs typeface="+mj-cs"/>
              </a:rPr>
              <a:t>cont</a:t>
            </a:r>
            <a:r>
              <a:rPr lang="en-US" sz="2000" b="1" i="0" u="none" strike="noStrike" dirty="0">
                <a:solidFill>
                  <a:srgbClr val="00B0F0"/>
                </a:solidFill>
                <a:effectLst/>
                <a:latin typeface="Arial" panose="020B0604020202020204" pitchFamily="34" charset="0"/>
                <a:cs typeface="+mj-cs"/>
              </a:rPr>
              <a:t>…</a:t>
            </a:r>
          </a:p>
          <a:p>
            <a:pPr rtl="0">
              <a:spcBef>
                <a:spcPts val="0"/>
              </a:spcBef>
              <a:spcAft>
                <a:spcPts val="0"/>
              </a:spcAft>
            </a:pPr>
            <a:r>
              <a:rPr lang="he-IL" sz="1700" i="0" u="none" strike="noStrike" dirty="0">
                <a:solidFill>
                  <a:srgbClr val="FFFF00"/>
                </a:solidFill>
                <a:effectLst/>
                <a:latin typeface="Arial" panose="020B0604020202020204" pitchFamily="34" charset="0"/>
                <a:cs typeface="+mj-cs"/>
              </a:rPr>
              <a:t>והארץ חנפה. תורות, שקול הדעת שכל בני אדם משתוי' בו: תורות </a:t>
            </a:r>
            <a:r>
              <a:rPr lang="en-US" sz="1700" i="0" u="none" strike="noStrike" dirty="0">
                <a:solidFill>
                  <a:srgbClr val="FFFF00"/>
                </a:solidFill>
                <a:effectLst/>
                <a:latin typeface="Arial" panose="020B0604020202020204" pitchFamily="34" charset="0"/>
                <a:cs typeface="+mj-cs"/>
              </a:rPr>
              <a:t> </a:t>
            </a:r>
            <a:r>
              <a:rPr lang="en-US" sz="1700" i="0" u="none" strike="noStrike" dirty="0">
                <a:solidFill>
                  <a:srgbClr val="FFC000"/>
                </a:solidFill>
                <a:effectLst/>
                <a:latin typeface="Arial" panose="020B0604020202020204" pitchFamily="34" charset="0"/>
                <a:cs typeface="+mj-cs"/>
              </a:rPr>
              <a:t>The laws. The laws which are dictated by common sense, in which all agree.10</a:t>
            </a:r>
            <a:r>
              <a:rPr lang="he-IL" sz="1700" i="0" u="none" strike="noStrike" dirty="0">
                <a:solidFill>
                  <a:srgbClr val="FFFF00"/>
                </a:solidFill>
                <a:effectLst/>
                <a:latin typeface="Arial" panose="020B0604020202020204" pitchFamily="34" charset="0"/>
                <a:cs typeface="+mj-cs"/>
              </a:rPr>
              <a:t>חּוֹרה</a:t>
            </a:r>
            <a:r>
              <a:rPr lang="he-IL" sz="1700" i="0" u="none" strike="noStrike" dirty="0">
                <a:solidFill>
                  <a:srgbClr val="FFC000"/>
                </a:solidFill>
                <a:effectLst/>
                <a:latin typeface="Arial" panose="020B0604020202020204" pitchFamily="34" charset="0"/>
                <a:cs typeface="+mj-cs"/>
              </a:rPr>
              <a:t> </a:t>
            </a:r>
            <a:r>
              <a:rPr lang="en-US" sz="1700" i="0" u="none" strike="noStrike" dirty="0">
                <a:solidFill>
                  <a:srgbClr val="FFC000"/>
                </a:solidFill>
                <a:effectLst/>
                <a:latin typeface="Arial" panose="020B0604020202020204" pitchFamily="34" charset="0"/>
                <a:cs typeface="+mj-cs"/>
              </a:rPr>
              <a:t> and </a:t>
            </a:r>
            <a:r>
              <a:rPr lang="he-IL" sz="1700" i="0" u="none" strike="noStrike" dirty="0">
                <a:solidFill>
                  <a:srgbClr val="FFC000"/>
                </a:solidFill>
                <a:effectLst/>
                <a:latin typeface="Arial" panose="020B0604020202020204" pitchFamily="34" charset="0"/>
                <a:cs typeface="+mj-cs"/>
              </a:rPr>
              <a:t>חֹק </a:t>
            </a:r>
            <a:r>
              <a:rPr lang="en-US" sz="1700" i="0" u="none" strike="noStrike" dirty="0">
                <a:solidFill>
                  <a:srgbClr val="FFC000"/>
                </a:solidFill>
                <a:effectLst/>
                <a:latin typeface="Arial" panose="020B0604020202020204" pitchFamily="34" charset="0"/>
                <a:cs typeface="+mj-cs"/>
              </a:rPr>
              <a:t>are generally distinguished by saying that the former refers to those laws which society would make even without revelation; the latter, to such laws as would not be made without direct command in Scripture. This distinction is not applicable here, because the prophet speaks in this passage of laws that concern all nations. The explanation, however, given here by I. E., does not agree with his remark on </a:t>
            </a:r>
            <a:r>
              <a:rPr lang="en-US" sz="1700" i="0" u="none" strike="noStrike" dirty="0">
                <a:solidFill>
                  <a:srgbClr val="00B0F0"/>
                </a:solidFill>
                <a:effectLst/>
                <a:latin typeface="Arial" panose="020B0604020202020204" pitchFamily="34" charset="0"/>
                <a:cs typeface="+mj-cs"/>
              </a:rPr>
              <a:t>Gen. 26:5</a:t>
            </a:r>
            <a:r>
              <a:rPr lang="en-US" sz="1700" i="0" u="none" strike="noStrike" dirty="0">
                <a:solidFill>
                  <a:srgbClr val="FFC000"/>
                </a:solidFill>
                <a:effectLst/>
                <a:latin typeface="Arial" panose="020B0604020202020204" pitchFamily="34" charset="0"/>
                <a:cs typeface="+mj-cs"/>
              </a:rPr>
              <a:t>, where </a:t>
            </a:r>
            <a:r>
              <a:rPr lang="he-IL" sz="1700" i="0" u="none" strike="noStrike" dirty="0">
                <a:solidFill>
                  <a:srgbClr val="FFFF00"/>
                </a:solidFill>
                <a:effectLst/>
                <a:latin typeface="Arial" panose="020B0604020202020204" pitchFamily="34" charset="0"/>
                <a:cs typeface="+mj-cs"/>
              </a:rPr>
              <a:t>תורה</a:t>
            </a:r>
            <a:r>
              <a:rPr lang="he-IL" sz="1700" i="0" u="none" strike="noStrike" dirty="0">
                <a:solidFill>
                  <a:srgbClr val="FFC000"/>
                </a:solidFill>
                <a:effectLst/>
                <a:latin typeface="Arial" panose="020B0604020202020204" pitchFamily="34" charset="0"/>
                <a:cs typeface="+mj-cs"/>
              </a:rPr>
              <a:t> </a:t>
            </a:r>
            <a:r>
              <a:rPr lang="en-US" sz="1700" i="0" u="none" strike="noStrike" dirty="0">
                <a:solidFill>
                  <a:srgbClr val="FFC000"/>
                </a:solidFill>
                <a:effectLst/>
                <a:latin typeface="Arial" panose="020B0604020202020204" pitchFamily="34" charset="0"/>
                <a:cs typeface="+mj-cs"/>
              </a:rPr>
              <a:t> is explained to refer to the law of circumcision. What I. E. means by the laws contained in the natural order of things or by the covenant of the universe is more clearly stated in his commentary on </a:t>
            </a:r>
            <a:r>
              <a:rPr lang="en-US" sz="1700" i="0" u="none" strike="noStrike" dirty="0">
                <a:solidFill>
                  <a:srgbClr val="00B0F0"/>
                </a:solidFill>
                <a:effectLst/>
                <a:latin typeface="Arial" panose="020B0604020202020204" pitchFamily="34" charset="0"/>
                <a:cs typeface="+mj-cs"/>
              </a:rPr>
              <a:t>Gen. 26:5</a:t>
            </a:r>
            <a:r>
              <a:rPr lang="en-US" sz="1700" i="0" u="none" strike="noStrike" dirty="0">
                <a:solidFill>
                  <a:srgbClr val="FFC000"/>
                </a:solidFill>
                <a:effectLst/>
                <a:latin typeface="Arial" panose="020B0604020202020204" pitchFamily="34" charset="0"/>
                <a:cs typeface="+mj-cs"/>
              </a:rPr>
              <a:t>, namely, </a:t>
            </a:r>
            <a:r>
              <a:rPr lang="he-IL" sz="1700" i="0" u="none" strike="noStrike" dirty="0">
                <a:solidFill>
                  <a:srgbClr val="FFFF00"/>
                </a:solidFill>
                <a:effectLst/>
                <a:latin typeface="Arial" panose="020B0604020202020204" pitchFamily="34" charset="0"/>
                <a:cs typeface="+mj-cs"/>
              </a:rPr>
              <a:t>שילך אדם אחרי מעשיו </a:t>
            </a:r>
            <a:r>
              <a:rPr lang="en-US" sz="1700" i="0" u="none" strike="noStrike" dirty="0">
                <a:solidFill>
                  <a:srgbClr val="FFFF00"/>
                </a:solidFill>
                <a:effectLst/>
                <a:latin typeface="Arial" panose="020B0604020202020204" pitchFamily="34" charset="0"/>
                <a:cs typeface="+mj-cs"/>
              </a:rPr>
              <a:t> </a:t>
            </a:r>
            <a:r>
              <a:rPr lang="en-US" sz="1700" i="0" u="none" strike="noStrike" dirty="0">
                <a:solidFill>
                  <a:srgbClr val="FFC000"/>
                </a:solidFill>
                <a:effectLst/>
                <a:latin typeface="Arial" panose="020B0604020202020204" pitchFamily="34" charset="0"/>
                <a:cs typeface="+mj-cs"/>
              </a:rPr>
              <a:t>Man shall follow the ways of God displayed in his works. Comp. I. E. on </a:t>
            </a:r>
            <a:r>
              <a:rPr lang="en-US" sz="1700" i="0" u="none" strike="noStrike" dirty="0">
                <a:solidFill>
                  <a:srgbClr val="00B0F0"/>
                </a:solidFill>
                <a:effectLst/>
                <a:latin typeface="Arial" panose="020B0604020202020204" pitchFamily="34" charset="0"/>
                <a:cs typeface="+mj-cs"/>
              </a:rPr>
              <a:t>Lev. 19:19. </a:t>
            </a:r>
            <a:r>
              <a:rPr lang="he-IL" sz="1700" i="0" u="none" strike="noStrike" dirty="0">
                <a:solidFill>
                  <a:srgbClr val="FFFF00"/>
                </a:solidFill>
                <a:effectLst/>
                <a:latin typeface="Arial" panose="020B0604020202020204" pitchFamily="34" charset="0"/>
                <a:cs typeface="+mj-cs"/>
              </a:rPr>
              <a:t>חּוֹרה</a:t>
            </a:r>
            <a:r>
              <a:rPr lang="he-IL" sz="1700" i="0" u="none" strike="noStrike" dirty="0">
                <a:solidFill>
                  <a:srgbClr val="FFC000"/>
                </a:solidFill>
                <a:effectLst/>
                <a:latin typeface="Arial" panose="020B0604020202020204" pitchFamily="34" charset="0"/>
                <a:cs typeface="+mj-cs"/>
              </a:rPr>
              <a:t> </a:t>
            </a:r>
            <a:r>
              <a:rPr lang="en-US" sz="1700" i="0" u="none" strike="noStrike" dirty="0">
                <a:solidFill>
                  <a:srgbClr val="FFC000"/>
                </a:solidFill>
                <a:effectLst/>
                <a:latin typeface="Arial" panose="020B0604020202020204" pitchFamily="34" charset="0"/>
                <a:cs typeface="+mj-cs"/>
              </a:rPr>
              <a:t> and </a:t>
            </a:r>
            <a:r>
              <a:rPr lang="he-IL" sz="1700" i="0" u="none" strike="noStrike" dirty="0">
                <a:solidFill>
                  <a:srgbClr val="FFFF00"/>
                </a:solidFill>
                <a:effectLst/>
                <a:latin typeface="Arial" panose="020B0604020202020204" pitchFamily="34" charset="0"/>
                <a:cs typeface="+mj-cs"/>
              </a:rPr>
              <a:t>חֹק</a:t>
            </a:r>
            <a:r>
              <a:rPr lang="en-US" sz="1700" i="0" u="none" strike="noStrike" dirty="0">
                <a:solidFill>
                  <a:srgbClr val="FFC000"/>
                </a:solidFill>
                <a:effectLst/>
                <a:latin typeface="Arial" panose="020B0604020202020204" pitchFamily="34" charset="0"/>
                <a:cs typeface="+mj-cs"/>
              </a:rPr>
              <a:t> A. V., Changed. are generally distinguished by saying that the former refers to those laws which society would make even without revelation; the latter, to such laws as would not be made without direct command in Scripture. This distinction is not applicable here, because the prophet speaks in this passage of laws that concern all nations. The explanation, however, given here by I. E., does not agree with his remark on </a:t>
            </a:r>
            <a:r>
              <a:rPr lang="en-US" sz="1700" i="0" u="none" strike="noStrike" dirty="0">
                <a:solidFill>
                  <a:srgbClr val="00B0F0"/>
                </a:solidFill>
                <a:effectLst/>
                <a:latin typeface="Arial" panose="020B0604020202020204" pitchFamily="34" charset="0"/>
                <a:cs typeface="+mj-cs"/>
              </a:rPr>
              <a:t>Gen. 26:5</a:t>
            </a:r>
            <a:r>
              <a:rPr lang="en-US" sz="1700" i="0" u="none" strike="noStrike" dirty="0">
                <a:solidFill>
                  <a:srgbClr val="FFC000"/>
                </a:solidFill>
                <a:effectLst/>
                <a:latin typeface="Arial" panose="020B0604020202020204" pitchFamily="34" charset="0"/>
                <a:cs typeface="+mj-cs"/>
              </a:rPr>
              <a:t>, where </a:t>
            </a:r>
            <a:r>
              <a:rPr lang="he-IL" sz="1700" i="0" u="none" strike="noStrike" dirty="0">
                <a:solidFill>
                  <a:srgbClr val="FFFF00"/>
                </a:solidFill>
                <a:effectLst/>
                <a:latin typeface="Arial" panose="020B0604020202020204" pitchFamily="34" charset="0"/>
                <a:cs typeface="+mj-cs"/>
              </a:rPr>
              <a:t>תורה</a:t>
            </a:r>
            <a:r>
              <a:rPr lang="he-IL" sz="1700" i="0" u="none" strike="noStrike" dirty="0">
                <a:solidFill>
                  <a:srgbClr val="FFC000"/>
                </a:solidFill>
                <a:effectLst/>
                <a:latin typeface="Arial" panose="020B0604020202020204" pitchFamily="34" charset="0"/>
                <a:cs typeface="+mj-cs"/>
              </a:rPr>
              <a:t> </a:t>
            </a:r>
            <a:r>
              <a:rPr lang="en-US" sz="1700" i="0" u="none" strike="noStrike" dirty="0">
                <a:solidFill>
                  <a:srgbClr val="FFC000"/>
                </a:solidFill>
                <a:effectLst/>
                <a:latin typeface="Arial" panose="020B0604020202020204" pitchFamily="34" charset="0"/>
                <a:cs typeface="+mj-cs"/>
              </a:rPr>
              <a:t> Is explained to refer to the law of circumcision. What I. E. means by the laws contained in the natural order of things or by the covenant of the universe is more clearly stated in his commentary on </a:t>
            </a:r>
            <a:r>
              <a:rPr lang="en-US" sz="1700" i="0" u="none" strike="noStrike" dirty="0">
                <a:solidFill>
                  <a:srgbClr val="00B0F0"/>
                </a:solidFill>
                <a:effectLst/>
                <a:latin typeface="Arial" panose="020B0604020202020204" pitchFamily="34" charset="0"/>
                <a:cs typeface="+mj-cs"/>
              </a:rPr>
              <a:t>Gen. 26:5</a:t>
            </a:r>
            <a:r>
              <a:rPr lang="en-US" sz="1700" i="0" u="none" strike="noStrike" dirty="0">
                <a:solidFill>
                  <a:srgbClr val="FFC000"/>
                </a:solidFill>
                <a:effectLst/>
                <a:latin typeface="Arial" panose="020B0604020202020204" pitchFamily="34" charset="0"/>
                <a:cs typeface="+mj-cs"/>
              </a:rPr>
              <a:t>, namely, </a:t>
            </a:r>
            <a:r>
              <a:rPr lang="he-IL" sz="1700" i="0" u="none" strike="noStrike" dirty="0">
                <a:solidFill>
                  <a:srgbClr val="FFFF00"/>
                </a:solidFill>
                <a:effectLst/>
                <a:latin typeface="Arial" panose="020B0604020202020204" pitchFamily="34" charset="0"/>
                <a:cs typeface="+mj-cs"/>
              </a:rPr>
              <a:t>שילך אדם אחרי מעשיו </a:t>
            </a:r>
            <a:r>
              <a:rPr lang="en-US" sz="1700" i="0" u="none" strike="noStrike" dirty="0">
                <a:solidFill>
                  <a:srgbClr val="FFFF00"/>
                </a:solidFill>
                <a:effectLst/>
                <a:latin typeface="Arial" panose="020B0604020202020204" pitchFamily="34" charset="0"/>
                <a:cs typeface="+mj-cs"/>
              </a:rPr>
              <a:t> </a:t>
            </a:r>
            <a:r>
              <a:rPr lang="en-US" sz="1700" i="0" u="none" strike="noStrike" dirty="0">
                <a:solidFill>
                  <a:srgbClr val="FFC000"/>
                </a:solidFill>
                <a:effectLst/>
                <a:latin typeface="Arial" panose="020B0604020202020204" pitchFamily="34" charset="0"/>
                <a:cs typeface="+mj-cs"/>
              </a:rPr>
              <a:t>Man shall follow the ways of God displayed in his works. Comp. I. E. on </a:t>
            </a:r>
            <a:r>
              <a:rPr lang="en-US" sz="1700" i="0" u="none" strike="noStrike" dirty="0">
                <a:solidFill>
                  <a:srgbClr val="00B0F0"/>
                </a:solidFill>
                <a:effectLst/>
                <a:latin typeface="Arial" panose="020B0604020202020204" pitchFamily="34" charset="0"/>
                <a:cs typeface="+mj-cs"/>
              </a:rPr>
              <a:t>Lev. 19:19</a:t>
            </a:r>
            <a:r>
              <a:rPr lang="en-US" sz="1700" i="0" u="none" strike="noStrike" dirty="0">
                <a:solidFill>
                  <a:srgbClr val="FFC000"/>
                </a:solidFill>
                <a:effectLst/>
                <a:latin typeface="Arial" panose="020B0604020202020204" pitchFamily="34" charset="0"/>
                <a:cs typeface="+mj-cs"/>
              </a:rPr>
              <a:t>. </a:t>
            </a:r>
            <a:r>
              <a:rPr lang="he-IL" sz="1700" i="0" u="none" strike="noStrike" dirty="0">
                <a:solidFill>
                  <a:srgbClr val="FFFF00"/>
                </a:solidFill>
                <a:effectLst/>
                <a:latin typeface="Arial" panose="020B0604020202020204" pitchFamily="34" charset="0"/>
                <a:cs typeface="+mj-cs"/>
              </a:rPr>
              <a:t>חלפו חוק. כרתו כמו כליל יחלוף (ישעיהו ב' י"ח): חלפו </a:t>
            </a:r>
            <a:r>
              <a:rPr lang="en-US" sz="1700" i="0" u="none" strike="noStrike" dirty="0">
                <a:solidFill>
                  <a:srgbClr val="FFFF00"/>
                </a:solidFill>
                <a:effectLst/>
                <a:latin typeface="Arial" panose="020B0604020202020204" pitchFamily="34" charset="0"/>
                <a:cs typeface="+mj-cs"/>
              </a:rPr>
              <a:t> </a:t>
            </a:r>
            <a:r>
              <a:rPr lang="en-US" sz="1700" i="0" u="none" strike="noStrike" dirty="0">
                <a:solidFill>
                  <a:srgbClr val="FFC000"/>
                </a:solidFill>
                <a:effectLst/>
                <a:latin typeface="Arial" panose="020B0604020202020204" pitchFamily="34" charset="0"/>
                <a:cs typeface="+mj-cs"/>
              </a:rPr>
              <a:t>They have abolished. Comp. </a:t>
            </a:r>
            <a:r>
              <a:rPr lang="he-IL" sz="1700" i="0" u="none" strike="noStrike" dirty="0">
                <a:solidFill>
                  <a:srgbClr val="FFFF00"/>
                </a:solidFill>
                <a:effectLst/>
                <a:latin typeface="Arial" panose="020B0604020202020204" pitchFamily="34" charset="0"/>
                <a:cs typeface="+mj-cs"/>
              </a:rPr>
              <a:t>יחלוף</a:t>
            </a:r>
            <a:r>
              <a:rPr lang="he-IL" sz="1700" i="0" u="none" strike="noStrike" dirty="0">
                <a:solidFill>
                  <a:srgbClr val="FFC000"/>
                </a:solidFill>
                <a:effectLst/>
                <a:latin typeface="Arial" panose="020B0604020202020204" pitchFamily="34" charset="0"/>
                <a:cs typeface="+mj-cs"/>
              </a:rPr>
              <a:t>, </a:t>
            </a:r>
            <a:r>
              <a:rPr lang="en-US" sz="1700" i="0" u="none" strike="noStrike" dirty="0">
                <a:solidFill>
                  <a:srgbClr val="FFC000"/>
                </a:solidFill>
                <a:effectLst/>
                <a:latin typeface="Arial" panose="020B0604020202020204" pitchFamily="34" charset="0"/>
                <a:cs typeface="+mj-cs"/>
              </a:rPr>
              <a:t> he shall abolish (</a:t>
            </a:r>
            <a:r>
              <a:rPr lang="en-US" sz="1700" i="0" u="none" strike="noStrike" dirty="0">
                <a:solidFill>
                  <a:srgbClr val="00B0F0"/>
                </a:solidFill>
                <a:effectLst/>
                <a:latin typeface="Arial" panose="020B0604020202020204" pitchFamily="34" charset="0"/>
                <a:cs typeface="+mj-cs"/>
              </a:rPr>
              <a:t>2:18</a:t>
            </a:r>
            <a:r>
              <a:rPr lang="en-US" sz="1700" i="0" u="none" strike="noStrike" dirty="0">
                <a:solidFill>
                  <a:srgbClr val="FFC000"/>
                </a:solidFill>
                <a:effectLst/>
                <a:latin typeface="Arial" panose="020B0604020202020204" pitchFamily="34" charset="0"/>
                <a:cs typeface="+mj-cs"/>
              </a:rPr>
              <a:t>). </a:t>
            </a:r>
            <a:r>
              <a:rPr lang="he-IL" sz="1700" i="0" u="none" strike="noStrike" dirty="0">
                <a:solidFill>
                  <a:srgbClr val="FFFF00"/>
                </a:solidFill>
                <a:effectLst/>
                <a:latin typeface="Arial" panose="020B0604020202020204" pitchFamily="34" charset="0"/>
                <a:cs typeface="+mj-cs"/>
              </a:rPr>
              <a:t>חק. הם חוקי השם כפי התולדת, וזה הוא טעם 'ברית עולם': חק </a:t>
            </a:r>
            <a:r>
              <a:rPr lang="en-US" sz="1700" i="0" u="none" strike="noStrike" dirty="0">
                <a:solidFill>
                  <a:srgbClr val="FFFF00"/>
                </a:solidFill>
                <a:effectLst/>
                <a:latin typeface="Arial" panose="020B0604020202020204" pitchFamily="34" charset="0"/>
                <a:cs typeface="+mj-cs"/>
              </a:rPr>
              <a:t> </a:t>
            </a:r>
            <a:r>
              <a:rPr lang="en-US" sz="1700" i="0" u="none" strike="noStrike" dirty="0">
                <a:solidFill>
                  <a:srgbClr val="FFC000"/>
                </a:solidFill>
                <a:effectLst/>
                <a:latin typeface="Arial" panose="020B0604020202020204" pitchFamily="34" charset="0"/>
                <a:cs typeface="+mj-cs"/>
              </a:rPr>
              <a:t>Ordinance. The laws of God, contained in the natural order of things; and this is likewise the meaning of </a:t>
            </a:r>
            <a:r>
              <a:rPr lang="he-IL" sz="1700" i="0" u="none" strike="noStrike" dirty="0">
                <a:solidFill>
                  <a:srgbClr val="FFFF00"/>
                </a:solidFill>
                <a:effectLst/>
                <a:latin typeface="Arial" panose="020B0604020202020204" pitchFamily="34" charset="0"/>
                <a:cs typeface="+mj-cs"/>
              </a:rPr>
              <a:t>ברית עולם, </a:t>
            </a:r>
            <a:r>
              <a:rPr lang="en-US" sz="1700" i="0" u="none" strike="noStrike" dirty="0">
                <a:solidFill>
                  <a:srgbClr val="FFFF00"/>
                </a:solidFill>
                <a:effectLst/>
                <a:latin typeface="Arial" panose="020B0604020202020204" pitchFamily="34" charset="0"/>
                <a:cs typeface="+mj-cs"/>
              </a:rPr>
              <a:t> </a:t>
            </a:r>
            <a:r>
              <a:rPr lang="en-US" sz="1700" i="0" u="none" strike="noStrike" dirty="0">
                <a:solidFill>
                  <a:srgbClr val="FFC000"/>
                </a:solidFill>
                <a:effectLst/>
                <a:latin typeface="Arial" panose="020B0604020202020204" pitchFamily="34" charset="0"/>
                <a:cs typeface="+mj-cs"/>
              </a:rPr>
              <a:t>the covenant of the universe.</a:t>
            </a:r>
          </a:p>
        </p:txBody>
      </p:sp>
    </p:spTree>
    <p:extLst>
      <p:ext uri="{BB962C8B-B14F-4D97-AF65-F5344CB8AC3E}">
        <p14:creationId xmlns:p14="http://schemas.microsoft.com/office/powerpoint/2010/main" val="58494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296939" cy="4817166"/>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184090" y="6266333"/>
            <a:ext cx="3275994"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184090" y="5744818"/>
            <a:ext cx="2895601"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sp>
        <p:nvSpPr>
          <p:cNvPr id="7" name="TextBox 6">
            <a:extLst>
              <a:ext uri="{FF2B5EF4-FFF2-40B4-BE49-F238E27FC236}">
                <a16:creationId xmlns:a16="http://schemas.microsoft.com/office/drawing/2014/main" id="{8F0E568D-5DB1-1C5F-B3B9-EE428E508B0A}"/>
              </a:ext>
            </a:extLst>
          </p:cNvPr>
          <p:cNvSpPr txBox="1"/>
          <p:nvPr/>
        </p:nvSpPr>
        <p:spPr>
          <a:xfrm>
            <a:off x="340522" y="466851"/>
            <a:ext cx="9615893" cy="3785652"/>
          </a:xfrm>
          <a:prstGeom prst="rect">
            <a:avLst/>
          </a:prstGeom>
          <a:noFill/>
        </p:spPr>
        <p:txBody>
          <a:bodyPr wrap="square">
            <a:spAutoFit/>
          </a:bodyPr>
          <a:lstStyle/>
          <a:p>
            <a:pPr algn="r" rtl="0">
              <a:spcBef>
                <a:spcPts val="0"/>
              </a:spcBef>
              <a:spcAft>
                <a:spcPts val="0"/>
              </a:spcAft>
            </a:pPr>
            <a:r>
              <a:rPr lang="he-IL" sz="3600" b="1" i="0" u="none" strike="noStrike" dirty="0">
                <a:solidFill>
                  <a:srgbClr val="FFFF00"/>
                </a:solidFill>
                <a:effectLst/>
                <a:latin typeface="Arial" panose="020B0604020202020204" pitchFamily="34" charset="0"/>
                <a:cs typeface="+mj-cs"/>
              </a:rPr>
              <a:t>ספר בראשית פרק כו</a:t>
            </a:r>
          </a:p>
          <a:p>
            <a:pPr algn="r" rtl="0">
              <a:spcBef>
                <a:spcPts val="0"/>
              </a:spcBef>
              <a:spcAft>
                <a:spcPts val="0"/>
              </a:spcAft>
            </a:pPr>
            <a:r>
              <a:rPr lang="he-IL" sz="3600" i="0" u="none" strike="noStrike" dirty="0">
                <a:solidFill>
                  <a:srgbClr val="FFFF00"/>
                </a:solidFill>
                <a:effectLst/>
                <a:latin typeface="Arial" panose="020B0604020202020204" pitchFamily="34" charset="0"/>
                <a:cs typeface="+mj-cs"/>
              </a:rPr>
              <a:t>ה   עֵקֶב אֲשֶׁר-שָׁמַע אַבְרָהָם בְּקֹלִי וַיִּשְׁמֹר מִשְׁמַרְתִּי מִצְוֹתַי חֻקּוֹתַי וְתוֹרֹתָי: </a:t>
            </a:r>
          </a:p>
          <a:p>
            <a:pPr rtl="0">
              <a:spcBef>
                <a:spcPts val="0"/>
              </a:spcBef>
              <a:spcAft>
                <a:spcPts val="0"/>
              </a:spcAft>
            </a:pPr>
            <a:endParaRPr lang="he-IL" sz="2000" b="1" i="0" u="none" strike="noStrike" dirty="0">
              <a:solidFill>
                <a:srgbClr val="FFC000"/>
              </a:solidFill>
              <a:effectLst/>
              <a:latin typeface="Arial" panose="020B0604020202020204" pitchFamily="34" charset="0"/>
              <a:cs typeface="+mj-cs"/>
            </a:endParaRPr>
          </a:p>
          <a:p>
            <a:pPr rtl="0">
              <a:spcBef>
                <a:spcPts val="0"/>
              </a:spcBef>
              <a:spcAft>
                <a:spcPts val="0"/>
              </a:spcAft>
            </a:pPr>
            <a:r>
              <a:rPr lang="en-US" sz="2800" b="1" i="0" u="none" strike="noStrike" dirty="0" err="1">
                <a:solidFill>
                  <a:srgbClr val="FFC000"/>
                </a:solidFill>
                <a:effectLst/>
                <a:latin typeface="Arial" panose="020B0604020202020204" pitchFamily="34" charset="0"/>
                <a:cs typeface="+mj-cs"/>
              </a:rPr>
              <a:t>Bereshit</a:t>
            </a:r>
            <a:r>
              <a:rPr lang="en-US" sz="2800" b="1" i="0" u="none" strike="noStrike" dirty="0">
                <a:solidFill>
                  <a:srgbClr val="FFC000"/>
                </a:solidFill>
                <a:effectLst/>
                <a:latin typeface="Arial" panose="020B0604020202020204" pitchFamily="34" charset="0"/>
                <a:cs typeface="+mj-cs"/>
              </a:rPr>
              <a:t> / Genesis 26:5</a:t>
            </a:r>
          </a:p>
          <a:p>
            <a:pPr rtl="0">
              <a:spcBef>
                <a:spcPts val="0"/>
              </a:spcBef>
              <a:spcAft>
                <a:spcPts val="0"/>
              </a:spcAft>
            </a:pPr>
            <a:r>
              <a:rPr lang="en-US" sz="2800" i="0" u="none" strike="noStrike" dirty="0">
                <a:solidFill>
                  <a:srgbClr val="FFC000"/>
                </a:solidFill>
                <a:effectLst/>
                <a:latin typeface="Arial" panose="020B0604020202020204" pitchFamily="34" charset="0"/>
                <a:cs typeface="+mj-cs"/>
              </a:rPr>
              <a:t>5 Because that Abraham obeyed my voice, and kept my charge, my commandments, my statutes, and my laws. (KJV)</a:t>
            </a:r>
          </a:p>
        </p:txBody>
      </p:sp>
      <p:grpSp>
        <p:nvGrpSpPr>
          <p:cNvPr id="4" name="Group 3">
            <a:extLst>
              <a:ext uri="{FF2B5EF4-FFF2-40B4-BE49-F238E27FC236}">
                <a16:creationId xmlns:a16="http://schemas.microsoft.com/office/drawing/2014/main" id="{C5323A80-EA64-9831-3E64-9084236EE220}"/>
              </a:ext>
            </a:extLst>
          </p:cNvPr>
          <p:cNvGrpSpPr/>
          <p:nvPr/>
        </p:nvGrpSpPr>
        <p:grpSpPr>
          <a:xfrm>
            <a:off x="5141880" y="1705513"/>
            <a:ext cx="2505600" cy="63000"/>
            <a:chOff x="5141880" y="1705513"/>
            <a:chExt cx="2505600" cy="6300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5AF1EE46-7994-CDBF-7F16-BF46AB875EB8}"/>
                    </a:ext>
                  </a:extLst>
                </p14:cNvPr>
                <p14:cNvContentPartPr/>
                <p14:nvPr/>
              </p14:nvContentPartPr>
              <p14:xfrm>
                <a:off x="7611840" y="1759873"/>
                <a:ext cx="5400" cy="1800"/>
              </p14:xfrm>
            </p:contentPart>
          </mc:Choice>
          <mc:Fallback xmlns="">
            <p:pic>
              <p:nvPicPr>
                <p:cNvPr id="2" name="Ink 1">
                  <a:extLst>
                    <a:ext uri="{FF2B5EF4-FFF2-40B4-BE49-F238E27FC236}">
                      <a16:creationId xmlns:a16="http://schemas.microsoft.com/office/drawing/2014/main" id="{5AF1EE46-7994-CDBF-7F16-BF46AB875EB8}"/>
                    </a:ext>
                  </a:extLst>
                </p:cNvPr>
                <p:cNvPicPr/>
                <p:nvPr/>
              </p:nvPicPr>
              <p:blipFill>
                <a:blip r:embed="rId5"/>
                <a:stretch>
                  <a:fillRect/>
                </a:stretch>
              </p:blipFill>
              <p:spPr>
                <a:xfrm>
                  <a:off x="7594200" y="1742233"/>
                  <a:ext cx="410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CE784D26-2CAB-1495-448C-28B5503E78B2}"/>
                    </a:ext>
                  </a:extLst>
                </p14:cNvPr>
                <p14:cNvContentPartPr/>
                <p14:nvPr/>
              </p14:nvContentPartPr>
              <p14:xfrm>
                <a:off x="5141880" y="1705513"/>
                <a:ext cx="2505600" cy="63000"/>
              </p14:xfrm>
            </p:contentPart>
          </mc:Choice>
          <mc:Fallback xmlns="">
            <p:pic>
              <p:nvPicPr>
                <p:cNvPr id="3" name="Ink 2">
                  <a:extLst>
                    <a:ext uri="{FF2B5EF4-FFF2-40B4-BE49-F238E27FC236}">
                      <a16:creationId xmlns:a16="http://schemas.microsoft.com/office/drawing/2014/main" id="{CE784D26-2CAB-1495-448C-28B5503E78B2}"/>
                    </a:ext>
                  </a:extLst>
                </p:cNvPr>
                <p:cNvPicPr/>
                <p:nvPr/>
              </p:nvPicPr>
              <p:blipFill>
                <a:blip r:embed="rId7"/>
                <a:stretch>
                  <a:fillRect/>
                </a:stretch>
              </p:blipFill>
              <p:spPr>
                <a:xfrm>
                  <a:off x="5123880" y="1687513"/>
                  <a:ext cx="2541240" cy="98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7D310573-53B8-822F-1455-720FC5A86AA1}"/>
                  </a:ext>
                </a:extLst>
              </p14:cNvPr>
              <p14:cNvContentPartPr/>
              <p14:nvPr/>
            </p14:nvContentPartPr>
            <p14:xfrm>
              <a:off x="2535120" y="1625593"/>
              <a:ext cx="2222640" cy="133200"/>
            </p14:xfrm>
          </p:contentPart>
        </mc:Choice>
        <mc:Fallback xmlns="">
          <p:pic>
            <p:nvPicPr>
              <p:cNvPr id="5" name="Ink 4">
                <a:extLst>
                  <a:ext uri="{FF2B5EF4-FFF2-40B4-BE49-F238E27FC236}">
                    <a16:creationId xmlns:a16="http://schemas.microsoft.com/office/drawing/2014/main" id="{7D310573-53B8-822F-1455-720FC5A86AA1}"/>
                  </a:ext>
                </a:extLst>
              </p:cNvPr>
              <p:cNvPicPr/>
              <p:nvPr/>
            </p:nvPicPr>
            <p:blipFill>
              <a:blip r:embed="rId9"/>
              <a:stretch>
                <a:fillRect/>
              </a:stretch>
            </p:blipFill>
            <p:spPr>
              <a:xfrm>
                <a:off x="2517480" y="1607953"/>
                <a:ext cx="22582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66D3F616-6C62-7A74-6984-F15052269010}"/>
                  </a:ext>
                </a:extLst>
              </p14:cNvPr>
              <p14:cNvContentPartPr/>
              <p14:nvPr/>
            </p14:nvContentPartPr>
            <p14:xfrm>
              <a:off x="1479600" y="1587433"/>
              <a:ext cx="727920" cy="108720"/>
            </p14:xfrm>
          </p:contentPart>
        </mc:Choice>
        <mc:Fallback xmlns="">
          <p:pic>
            <p:nvPicPr>
              <p:cNvPr id="9" name="Ink 8">
                <a:extLst>
                  <a:ext uri="{FF2B5EF4-FFF2-40B4-BE49-F238E27FC236}">
                    <a16:creationId xmlns:a16="http://schemas.microsoft.com/office/drawing/2014/main" id="{66D3F616-6C62-7A74-6984-F15052269010}"/>
                  </a:ext>
                </a:extLst>
              </p:cNvPr>
              <p:cNvPicPr/>
              <p:nvPr/>
            </p:nvPicPr>
            <p:blipFill>
              <a:blip r:embed="rId11"/>
              <a:stretch>
                <a:fillRect/>
              </a:stretch>
            </p:blipFill>
            <p:spPr>
              <a:xfrm>
                <a:off x="1461960" y="1569793"/>
                <a:ext cx="7635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06D00E33-6CE1-D710-1F3B-EA4AE00859B8}"/>
                  </a:ext>
                </a:extLst>
              </p14:cNvPr>
              <p14:cNvContentPartPr/>
              <p14:nvPr/>
            </p14:nvContentPartPr>
            <p14:xfrm>
              <a:off x="9195480" y="2214913"/>
              <a:ext cx="807480" cy="89280"/>
            </p14:xfrm>
          </p:contentPart>
        </mc:Choice>
        <mc:Fallback xmlns="">
          <p:pic>
            <p:nvPicPr>
              <p:cNvPr id="11" name="Ink 10">
                <a:extLst>
                  <a:ext uri="{FF2B5EF4-FFF2-40B4-BE49-F238E27FC236}">
                    <a16:creationId xmlns:a16="http://schemas.microsoft.com/office/drawing/2014/main" id="{06D00E33-6CE1-D710-1F3B-EA4AE00859B8}"/>
                  </a:ext>
                </a:extLst>
              </p:cNvPr>
              <p:cNvPicPr/>
              <p:nvPr/>
            </p:nvPicPr>
            <p:blipFill>
              <a:blip r:embed="rId13"/>
              <a:stretch>
                <a:fillRect/>
              </a:stretch>
            </p:blipFill>
            <p:spPr>
              <a:xfrm>
                <a:off x="9177840" y="2197273"/>
                <a:ext cx="8431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253405FF-AFD7-438F-5F5D-24308B162B53}"/>
                  </a:ext>
                </a:extLst>
              </p14:cNvPr>
              <p14:cNvContentPartPr/>
              <p14:nvPr/>
            </p14:nvContentPartPr>
            <p14:xfrm>
              <a:off x="7937640" y="2381593"/>
              <a:ext cx="834120" cy="110160"/>
            </p14:xfrm>
          </p:contentPart>
        </mc:Choice>
        <mc:Fallback xmlns="">
          <p:pic>
            <p:nvPicPr>
              <p:cNvPr id="12" name="Ink 11">
                <a:extLst>
                  <a:ext uri="{FF2B5EF4-FFF2-40B4-BE49-F238E27FC236}">
                    <a16:creationId xmlns:a16="http://schemas.microsoft.com/office/drawing/2014/main" id="{253405FF-AFD7-438F-5F5D-24308B162B53}"/>
                  </a:ext>
                </a:extLst>
              </p:cNvPr>
              <p:cNvPicPr/>
              <p:nvPr/>
            </p:nvPicPr>
            <p:blipFill>
              <a:blip r:embed="rId15"/>
              <a:stretch>
                <a:fillRect/>
              </a:stretch>
            </p:blipFill>
            <p:spPr>
              <a:xfrm>
                <a:off x="7920000" y="2363593"/>
                <a:ext cx="869760" cy="145800"/>
              </a:xfrm>
              <a:prstGeom prst="rect">
                <a:avLst/>
              </a:prstGeom>
            </p:spPr>
          </p:pic>
        </mc:Fallback>
      </mc:AlternateContent>
    </p:spTree>
    <p:extLst>
      <p:ext uri="{BB962C8B-B14F-4D97-AF65-F5344CB8AC3E}">
        <p14:creationId xmlns:p14="http://schemas.microsoft.com/office/powerpoint/2010/main" val="281284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296939" cy="654657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184090" y="6266333"/>
            <a:ext cx="3275994"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184090" y="5744818"/>
            <a:ext cx="2895601"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sp>
        <p:nvSpPr>
          <p:cNvPr id="7" name="TextBox 6">
            <a:extLst>
              <a:ext uri="{FF2B5EF4-FFF2-40B4-BE49-F238E27FC236}">
                <a16:creationId xmlns:a16="http://schemas.microsoft.com/office/drawing/2014/main" id="{8F0E568D-5DB1-1C5F-B3B9-EE428E508B0A}"/>
              </a:ext>
            </a:extLst>
          </p:cNvPr>
          <p:cNvSpPr txBox="1"/>
          <p:nvPr/>
        </p:nvSpPr>
        <p:spPr>
          <a:xfrm>
            <a:off x="340522" y="248190"/>
            <a:ext cx="9615893" cy="5724644"/>
          </a:xfrm>
          <a:prstGeom prst="rect">
            <a:avLst/>
          </a:prstGeom>
          <a:noFill/>
        </p:spPr>
        <p:txBody>
          <a:bodyPr wrap="square">
            <a:spAutoFit/>
          </a:bodyPr>
          <a:lstStyle/>
          <a:p>
            <a:pPr rtl="0">
              <a:spcBef>
                <a:spcPts val="0"/>
              </a:spcBef>
              <a:spcAft>
                <a:spcPts val="0"/>
              </a:spcAft>
            </a:pPr>
            <a:r>
              <a:rPr lang="en-US" sz="2400" b="1" i="0" u="none" strike="noStrike" dirty="0">
                <a:solidFill>
                  <a:srgbClr val="FFC000"/>
                </a:solidFill>
                <a:effectLst/>
                <a:latin typeface="Arial" panose="020B0604020202020204" pitchFamily="34" charset="0"/>
                <a:cs typeface="+mj-cs"/>
              </a:rPr>
              <a:t>Romans 2:12-16</a:t>
            </a:r>
          </a:p>
          <a:p>
            <a:pPr rtl="0">
              <a:spcBef>
                <a:spcPts val="0"/>
              </a:spcBef>
              <a:spcAft>
                <a:spcPts val="0"/>
              </a:spcAft>
            </a:pPr>
            <a:r>
              <a:rPr lang="en-US" i="0" u="none" strike="noStrike" dirty="0">
                <a:solidFill>
                  <a:srgbClr val="FFC000"/>
                </a:solidFill>
                <a:effectLst/>
                <a:latin typeface="Arial" panose="020B0604020202020204" pitchFamily="34" charset="0"/>
                <a:cs typeface="+mj-cs"/>
              </a:rPr>
              <a:t>2:12 For as many as have sinned without law shall also perish without law: and as many as have sinned in the law shall be judged by the law; 2:13 (For not the hearers of the law are just before God, but the doers of the law shall be justified. 2:14 For when the Gentiles, which have not the law, do by nature the things contained in the law, these, having not the law, are a law unto themselves: 2:15 Which shew the work of the law written in their hearts, their conscience also bearing witness, and their thoughts the mean while accusing or else excusing one another;) 2:16 In the day when God shall judge the secrets of men by Jesus Christ according to my gospel. (KJV, </a:t>
            </a:r>
            <a:r>
              <a:rPr lang="syr-SY" i="0" u="none" strike="noStrike" dirty="0">
                <a:solidFill>
                  <a:srgbClr val="FFFF00"/>
                </a:solidFill>
                <a:effectLst/>
                <a:latin typeface="Arial" panose="020B0604020202020204" pitchFamily="34" charset="0"/>
                <a:cs typeface="+mj-cs"/>
              </a:rPr>
              <a:t>ܐܱܝܠܷܝܢ ܓܷ݁ܝܪ ܕܱ݁ܕ݂ܠܴܐ ܢܳܡܽܘܣܳܐ ܚܛܱܘ ܆ ܐܴܦ݂ ܕ݁ܠܴܐ ܢܳܡܽܘܣܳܐ ܢܺܐܒ݂ܕܾ݁ܘܢ ܂ ܘܰܐܝܠܷܝܢ ܕܱ݁ܒ݂ܢܳܡܽܘܣܳܐ ܚܛܱܘ ܆ ܡܶܢ ܢܳܡܽܘܣܳܐ ܢܶܬ݁ܕ݂ܺܝܢܽܘܢ ܂ܠܴܐ ܗ̄ܘܳܐ ܓܷ݁ܝܪ ܫܳܡܽܘܥܰܘܗ̄ܝ̈ ܕ݁ܢܳܡܽܘܣܳܐ ܟܻ݁ܐܢܺܝܢ ܩܕ݂ܳܡ ܐܱܠܴܗܳܐ ܆ ܐܷܠܴܐ ܥܳܒ݂ܽܘܕ݂ܰܘܗ̄ܝ̈ ܕ݁ܢܳܡܽܘܣܳܐ ܡܶܙܕܱ݁ܕ݁ܩܺܝܢ ܂ ܐܷܢ ܓܷ݁ܝܪ ܥܰܡ̄ܡܷ̈ܐ ܕ݁ܢܳܡܽܘܣܳܐ ܠܱܝܬ݁ ܠܗܽܘܢ ܇ ܡܶܢ ܟ݁ܝܳܢܗܽܘܢ ܢܶܥܒ݁ܕ݂ܽܘܢ ܕ݁ܢܳܡܽܘܣܳܐ ܆ ܗܳܢܽܘܢ ܕ݁ܟ݂ܰܕ݂ ܢܳܡܽܘܣܳܐ ܠܱܝܬ݁ ܗ̄ܘܳܐ ܠܗܽܘܢ ܆ ܠܢܰܦ݂ܫܗܽܘܢ ܗܘܰܘ ܢܳܡܽܘܣܳܐ ܂ ܘܗܶܢܽܘܢ ܡܚܰܘܶܝܢ ܥܒ݂ܳܕ݂ܶܗ ܕ݁ܢܳܡܽܘܣܳܐ ܂ ܟܱ݁ܕ݂ ܟ݁ܬ݂ܻܝܒ݂ ܥܰܠ ܠܷܒ݁ܗܽܘܢ ܂ ܘܡܰܣܗܕ݂ܳܐ ܥܠܱܝܗܽܘܢ ܬܻ݁ܐܪܬ݁ܗܽܘܢ ܂ ܟܱ݁ܕ݂ ܡܰܚܫܒ݂ܳܬ݂ܗܽܘܢ̈ ܡܟ݂ܰܘܢܴ̈ܢ ܂ ܐܱܘ ܢܳܦ݂ܩܳܢ̈ ܪܾܘܚܳܐ ܂ ܠܱܚ̈ܕ݂ܳܕ݂ܶܐ ܇ ܒ݁ܝܰܘܡܳܐ ܕ݁ܕ݂ܳܐܷܢ ܐܱܠܴܗܳܐ ܟܱ݁ܣܝܴ̈ܬ݂ܴܐ ܕܱ݁ܒ݂ܢܰܝ̈ܢܳܫܳܐ ܇ ܐܱܝܟ݂ ܐܷܘܰܢܓܷ݁ܠܻܝܳܘܢ ܕܻ݁ܝܠܝ ܒ݁ܝܰܕ݂ ܝܶܫܽܘܥ ܡܫܺܝܚܳܐ</a:t>
            </a:r>
            <a:r>
              <a:rPr lang="syr-SY" i="0" u="none" strike="noStrike" dirty="0">
                <a:solidFill>
                  <a:srgbClr val="FFC000"/>
                </a:solidFill>
                <a:effectLst/>
                <a:latin typeface="Arial" panose="020B0604020202020204" pitchFamily="34" charset="0"/>
                <a:cs typeface="+mj-cs"/>
              </a:rPr>
              <a:t> </a:t>
            </a:r>
            <a:r>
              <a:rPr lang="syr-SY" i="0" u="none" strike="noStrike" dirty="0">
                <a:solidFill>
                  <a:srgbClr val="92D050"/>
                </a:solidFill>
                <a:effectLst/>
                <a:latin typeface="Arial" panose="020B0604020202020204" pitchFamily="34" charset="0"/>
                <a:cs typeface="+mj-cs"/>
              </a:rPr>
              <a:t>12 </a:t>
            </a:r>
            <a:r>
              <a:rPr lang="el-GR" i="0" u="none" strike="noStrike" dirty="0">
                <a:solidFill>
                  <a:srgbClr val="92D050"/>
                </a:solidFill>
                <a:effectLst/>
                <a:latin typeface="Arial" panose="020B0604020202020204" pitchFamily="34" charset="0"/>
                <a:cs typeface="+mj-cs"/>
              </a:rPr>
              <a:t>Ὅσοι γὰρ ἀνόμως ἥμαρτον, ἀνόμως καὶ ἀπολοῦνται· καὶ ὅσοι ἐν νόμῳ ἥμαρτον, διὰ νόμου κριθήσονται· 13 οὐ γὰρ οἱ ἀκροαταὶ νόμου δίκαιοι παρὰ τῷ θεῷ, ἀλλʼ οἱ ποιηταὶ νόμου δικαιωθήσονται. 14 ὅταν γὰρ ἔθνη τὰ μὴ νόμον ἔχοντα φύσει τὰ τοῦ νόμου ποιῶσιν, οὗτοι νόμον μὴ ἔχοντες ἑαυτοῖς εἰσὶν νόμος, 15 οἵτινες ἐνδείκνυνται τὸ ἔργον τοῦ νόμου γραπτὸν ἐν ταῖς καρδίαις αὐτῶν συνμαρτυρούσης αὐτῶν τῆς συνειδήσεως καὶ μεταξὺ ἀλλήλων τῶν λογισμῶν κατηγορούντων ἢ καὶ ἀπολογουμένων, 16 ἐν ἡμέρᾳ ὅτε κρινεῖ ὁ θεὸς τὰ κρυπτὰ τῶν ἀνθρώπων κατὰ τὸ εὐαγγέλιόν μου διὰ Ἰησοῦ χριστοῦ.</a:t>
            </a:r>
            <a:r>
              <a:rPr lang="el-GR" i="0" u="none" strike="noStrike" dirty="0">
                <a:solidFill>
                  <a:srgbClr val="FFC000"/>
                </a:solidFill>
                <a:effectLst/>
                <a:latin typeface="Arial" panose="020B0604020202020204" pitchFamily="34" charset="0"/>
                <a:cs typeface="+mj-cs"/>
              </a:rPr>
              <a:t>) </a:t>
            </a:r>
          </a:p>
        </p:txBody>
      </p:sp>
    </p:spTree>
    <p:extLst>
      <p:ext uri="{BB962C8B-B14F-4D97-AF65-F5344CB8AC3E}">
        <p14:creationId xmlns:p14="http://schemas.microsoft.com/office/powerpoint/2010/main" val="553772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296939" cy="550627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184090" y="6266333"/>
            <a:ext cx="3275994"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184090" y="5744818"/>
            <a:ext cx="2895601"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sp>
        <p:nvSpPr>
          <p:cNvPr id="7" name="TextBox 6">
            <a:extLst>
              <a:ext uri="{FF2B5EF4-FFF2-40B4-BE49-F238E27FC236}">
                <a16:creationId xmlns:a16="http://schemas.microsoft.com/office/drawing/2014/main" id="{8F0E568D-5DB1-1C5F-B3B9-EE428E508B0A}"/>
              </a:ext>
            </a:extLst>
          </p:cNvPr>
          <p:cNvSpPr txBox="1"/>
          <p:nvPr/>
        </p:nvSpPr>
        <p:spPr>
          <a:xfrm>
            <a:off x="340522" y="248190"/>
            <a:ext cx="9615893" cy="4770537"/>
          </a:xfrm>
          <a:prstGeom prst="rect">
            <a:avLst/>
          </a:prstGeom>
          <a:noFill/>
        </p:spPr>
        <p:txBody>
          <a:bodyPr wrap="square">
            <a:spAutoFit/>
          </a:bodyPr>
          <a:lstStyle/>
          <a:p>
            <a:pPr rtl="0">
              <a:spcBef>
                <a:spcPts val="0"/>
              </a:spcBef>
              <a:spcAft>
                <a:spcPts val="0"/>
              </a:spcAft>
            </a:pPr>
            <a:r>
              <a:rPr lang="en-US" sz="2400" b="1" i="0" u="none" strike="noStrike" dirty="0">
                <a:solidFill>
                  <a:srgbClr val="FFC000"/>
                </a:solidFill>
                <a:effectLst/>
                <a:latin typeface="Arial" panose="020B0604020202020204" pitchFamily="34" charset="0"/>
                <a:cs typeface="+mj-cs"/>
              </a:rPr>
              <a:t>Talmud </a:t>
            </a:r>
            <a:r>
              <a:rPr lang="en-US" sz="2400" b="1" i="0" u="none" strike="noStrike" dirty="0" err="1">
                <a:solidFill>
                  <a:srgbClr val="FFC000"/>
                </a:solidFill>
                <a:effectLst/>
                <a:latin typeface="Arial" panose="020B0604020202020204" pitchFamily="34" charset="0"/>
                <a:cs typeface="+mj-cs"/>
              </a:rPr>
              <a:t>Bavli</a:t>
            </a:r>
            <a:r>
              <a:rPr lang="en-US" sz="2400" b="1" i="0" u="none" strike="noStrike" dirty="0">
                <a:solidFill>
                  <a:srgbClr val="FFC000"/>
                </a:solidFill>
                <a:effectLst/>
                <a:latin typeface="Arial" panose="020B0604020202020204" pitchFamily="34" charset="0"/>
                <a:cs typeface="+mj-cs"/>
              </a:rPr>
              <a:t> </a:t>
            </a:r>
            <a:r>
              <a:rPr lang="en-US" sz="2400" b="1" i="0" u="none" strike="noStrike" dirty="0" err="1">
                <a:solidFill>
                  <a:srgbClr val="FFC000"/>
                </a:solidFill>
                <a:effectLst/>
                <a:latin typeface="Arial" panose="020B0604020202020204" pitchFamily="34" charset="0"/>
                <a:cs typeface="+mj-cs"/>
              </a:rPr>
              <a:t>Gittin</a:t>
            </a:r>
            <a:r>
              <a:rPr lang="en-US" sz="2400" b="1" i="0" u="none" strike="noStrike" dirty="0">
                <a:solidFill>
                  <a:srgbClr val="FFC000"/>
                </a:solidFill>
                <a:effectLst/>
                <a:latin typeface="Arial" panose="020B0604020202020204" pitchFamily="34" charset="0"/>
                <a:cs typeface="+mj-cs"/>
              </a:rPr>
              <a:t> 7a:9</a:t>
            </a:r>
          </a:p>
          <a:p>
            <a:pPr algn="r" rtl="0">
              <a:spcBef>
                <a:spcPts val="0"/>
              </a:spcBef>
              <a:spcAft>
                <a:spcPts val="0"/>
              </a:spcAft>
            </a:pPr>
            <a:r>
              <a:rPr lang="he-IL" sz="3200" i="0" u="none" strike="noStrike" dirty="0">
                <a:solidFill>
                  <a:srgbClr val="FFFF00"/>
                </a:solidFill>
                <a:effectLst/>
                <a:latin typeface="Arial" panose="020B0604020202020204" pitchFamily="34" charset="0"/>
                <a:cs typeface="+mj-cs"/>
              </a:rPr>
              <a:t>וְלִישְׁלַח לְהוּ מֵהָכָא בַּשִּׁיר לֹא יִשְׁתּוּ יָיִן יֵמַר שֵׁכָר לְשׁוֹתָיו אִי מֵהָהוּא הֲוָה אָמֵינָא הָנֵי מִילֵּי זִמְרָא דְמָנָא אֲבָל דְּפוּמָּא שְׁרֵי קָא מַשְׁמַע לַן </a:t>
            </a:r>
            <a:endParaRPr lang="en-US" sz="3200" i="0" u="none" strike="noStrike" dirty="0">
              <a:solidFill>
                <a:srgbClr val="FFFF00"/>
              </a:solidFill>
              <a:effectLst/>
              <a:latin typeface="Arial" panose="020B0604020202020204" pitchFamily="34" charset="0"/>
              <a:cs typeface="+mj-cs"/>
            </a:endParaRPr>
          </a:p>
          <a:p>
            <a:pPr rtl="0">
              <a:spcBef>
                <a:spcPts val="0"/>
              </a:spcBef>
              <a:spcAft>
                <a:spcPts val="0"/>
              </a:spcAft>
            </a:pPr>
            <a:r>
              <a:rPr lang="en-US" sz="2400" i="0" u="none" strike="noStrike" dirty="0">
                <a:solidFill>
                  <a:srgbClr val="FFC000"/>
                </a:solidFill>
                <a:effectLst/>
                <a:latin typeface="Arial" panose="020B0604020202020204" pitchFamily="34" charset="0"/>
                <a:cs typeface="+mj-cs"/>
              </a:rPr>
              <a:t>The </a:t>
            </a:r>
            <a:r>
              <a:rPr lang="en-US" sz="2400" i="0" u="none" strike="noStrike" dirty="0" err="1">
                <a:solidFill>
                  <a:srgbClr val="FFC000"/>
                </a:solidFill>
                <a:effectLst/>
                <a:latin typeface="Arial" panose="020B0604020202020204" pitchFamily="34" charset="0"/>
                <a:cs typeface="+mj-cs"/>
              </a:rPr>
              <a:t>Gemara</a:t>
            </a:r>
            <a:r>
              <a:rPr lang="en-US" sz="2400" i="0" u="none" strike="noStrike" dirty="0">
                <a:solidFill>
                  <a:srgbClr val="FFC000"/>
                </a:solidFill>
                <a:effectLst/>
                <a:latin typeface="Arial" panose="020B0604020202020204" pitchFamily="34" charset="0"/>
                <a:cs typeface="+mj-cs"/>
              </a:rPr>
              <a:t> asks: And let him send them a response from here: </a:t>
            </a:r>
            <a:r>
              <a:rPr lang="en-US" sz="2400" i="0" u="none" strike="noStrike" dirty="0">
                <a:solidFill>
                  <a:srgbClr val="00B0F0"/>
                </a:solidFill>
                <a:effectLst/>
                <a:latin typeface="Arial" panose="020B0604020202020204" pitchFamily="34" charset="0"/>
                <a:cs typeface="+mj-cs"/>
              </a:rPr>
              <a:t>“They do not drink wine with a song; strong drink is bitter to them who drink it” </a:t>
            </a:r>
            <a:r>
              <a:rPr lang="en-US" sz="2400" i="0" u="none" strike="noStrike" dirty="0">
                <a:solidFill>
                  <a:srgbClr val="FFC000"/>
                </a:solidFill>
                <a:effectLst/>
                <a:latin typeface="Arial" panose="020B0604020202020204" pitchFamily="34" charset="0"/>
                <a:cs typeface="+mj-cs"/>
              </a:rPr>
              <a:t>(</a:t>
            </a:r>
            <a:r>
              <a:rPr lang="en-US" sz="2400" i="0" u="none" strike="noStrike" dirty="0">
                <a:solidFill>
                  <a:srgbClr val="00B0F0"/>
                </a:solidFill>
                <a:effectLst/>
                <a:latin typeface="Arial" panose="020B0604020202020204" pitchFamily="34" charset="0"/>
                <a:cs typeface="+mj-cs"/>
              </a:rPr>
              <a:t>Isaiah 24:9</a:t>
            </a:r>
            <a:r>
              <a:rPr lang="en-US" sz="2400" i="0" u="none" strike="noStrike" dirty="0">
                <a:solidFill>
                  <a:srgbClr val="FFC000"/>
                </a:solidFill>
                <a:effectLst/>
                <a:latin typeface="Arial" panose="020B0604020202020204" pitchFamily="34" charset="0"/>
                <a:cs typeface="+mj-cs"/>
              </a:rPr>
              <a:t>), indicating that song is no longer allowed. The </a:t>
            </a:r>
            <a:r>
              <a:rPr lang="en-US" sz="2400" i="0" u="none" strike="noStrike" dirty="0" err="1">
                <a:solidFill>
                  <a:srgbClr val="FFC000"/>
                </a:solidFill>
                <a:effectLst/>
                <a:latin typeface="Arial" panose="020B0604020202020204" pitchFamily="34" charset="0"/>
                <a:cs typeface="+mj-cs"/>
              </a:rPr>
              <a:t>Gemara</a:t>
            </a:r>
            <a:r>
              <a:rPr lang="en-US" sz="2400" i="0" u="none" strike="noStrike" dirty="0">
                <a:solidFill>
                  <a:srgbClr val="FFC000"/>
                </a:solidFill>
                <a:effectLst/>
                <a:latin typeface="Arial" panose="020B0604020202020204" pitchFamily="34" charset="0"/>
                <a:cs typeface="+mj-cs"/>
              </a:rPr>
              <a:t> answers: If he had answered by citing that verse, I would say that this matter applies only to instrumental music, in accordance with the previous verse: </a:t>
            </a:r>
            <a:r>
              <a:rPr lang="en-US" sz="2400" i="0" u="none" strike="noStrike" dirty="0">
                <a:solidFill>
                  <a:srgbClr val="00B0F0"/>
                </a:solidFill>
                <a:effectLst/>
                <a:latin typeface="Arial" panose="020B0604020202020204" pitchFamily="34" charset="0"/>
                <a:cs typeface="+mj-cs"/>
              </a:rPr>
              <a:t>“The mirth of tabrets ceases, the noise of them who rejoice ends, the joy of the harp ceases”</a:t>
            </a:r>
            <a:r>
              <a:rPr lang="en-US" sz="2400" i="0" u="none" strike="noStrike" dirty="0">
                <a:solidFill>
                  <a:srgbClr val="FFC000"/>
                </a:solidFill>
                <a:effectLst/>
                <a:latin typeface="Arial" panose="020B0604020202020204" pitchFamily="34" charset="0"/>
                <a:cs typeface="+mj-cs"/>
              </a:rPr>
              <a:t> (</a:t>
            </a:r>
            <a:r>
              <a:rPr lang="en-US" sz="2400" i="0" u="none" strike="noStrike" dirty="0">
                <a:solidFill>
                  <a:srgbClr val="00B0F0"/>
                </a:solidFill>
                <a:effectLst/>
                <a:latin typeface="Arial" panose="020B0604020202020204" pitchFamily="34" charset="0"/>
                <a:cs typeface="+mj-cs"/>
              </a:rPr>
              <a:t>Isaiah 24:8</a:t>
            </a:r>
            <a:r>
              <a:rPr lang="en-US" sz="2400" i="0" u="none" strike="noStrike" dirty="0">
                <a:solidFill>
                  <a:srgbClr val="FFC000"/>
                </a:solidFill>
                <a:effectLst/>
                <a:latin typeface="Arial" panose="020B0604020202020204" pitchFamily="34" charset="0"/>
                <a:cs typeface="+mj-cs"/>
              </a:rPr>
              <a:t>); however, vocal song is permitted. Therefore, Mar </a:t>
            </a:r>
            <a:r>
              <a:rPr lang="en-US" sz="2400" i="0" u="none" strike="noStrike" dirty="0" err="1">
                <a:solidFill>
                  <a:srgbClr val="FFC000"/>
                </a:solidFill>
                <a:effectLst/>
                <a:latin typeface="Arial" panose="020B0604020202020204" pitchFamily="34" charset="0"/>
                <a:cs typeface="+mj-cs"/>
              </a:rPr>
              <a:t>Ukva</a:t>
            </a:r>
            <a:r>
              <a:rPr lang="en-US" sz="2400" i="0" u="none" strike="noStrike" dirty="0">
                <a:solidFill>
                  <a:srgbClr val="FFC000"/>
                </a:solidFill>
                <a:effectLst/>
                <a:latin typeface="Arial" panose="020B0604020202020204" pitchFamily="34" charset="0"/>
                <a:cs typeface="+mj-cs"/>
              </a:rPr>
              <a:t> teaches us that all types of song are forbidden</a:t>
            </a:r>
          </a:p>
        </p:txBody>
      </p:sp>
    </p:spTree>
    <p:extLst>
      <p:ext uri="{BB962C8B-B14F-4D97-AF65-F5344CB8AC3E}">
        <p14:creationId xmlns:p14="http://schemas.microsoft.com/office/powerpoint/2010/main" val="1070879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5665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239565" y="221644"/>
            <a:ext cx="6142598" cy="6124754"/>
          </a:xfrm>
          <a:prstGeom prst="rect">
            <a:avLst/>
          </a:prstGeom>
          <a:noFill/>
        </p:spPr>
        <p:txBody>
          <a:bodyPr wrap="square" rtlCol="0">
            <a:spAutoFit/>
          </a:bodyPr>
          <a:lstStyle/>
          <a:p>
            <a:r>
              <a:rPr lang="en-US" sz="2400" b="0" i="0" u="none" strike="noStrike" dirty="0">
                <a:solidFill>
                  <a:srgbClr val="FFC000"/>
                </a:solidFill>
                <a:effectLst/>
                <a:latin typeface="Arial" panose="020B0604020202020204" pitchFamily="34" charset="0"/>
              </a:rPr>
              <a:t>The LXX writes, </a:t>
            </a:r>
            <a:r>
              <a:rPr lang="el-GR" sz="2400" b="0" i="0" u="none" strike="noStrike" dirty="0">
                <a:solidFill>
                  <a:srgbClr val="92D050"/>
                </a:solidFill>
                <a:effectLst/>
                <a:latin typeface="Arial" panose="020B0604020202020204" pitchFamily="34" charset="0"/>
              </a:rPr>
              <a:t>ἐπικατάρατος ἡ γῆ ἐν τοῖς ἔργοις σου</a:t>
            </a:r>
            <a:r>
              <a:rPr lang="el-GR" sz="2400" b="0" i="0" u="none" strike="noStrike" dirty="0">
                <a:solidFill>
                  <a:srgbClr val="FFC000"/>
                </a:solidFill>
                <a:effectLst/>
                <a:latin typeface="Arial" panose="020B0604020202020204" pitchFamily="34" charset="0"/>
              </a:rPr>
              <a:t> </a:t>
            </a:r>
            <a:r>
              <a:rPr lang="el-GR" sz="2400" b="0" i="0" u="none" strike="noStrike" dirty="0">
                <a:solidFill>
                  <a:srgbClr val="00B0F0"/>
                </a:solidFill>
                <a:effectLst/>
                <a:latin typeface="Arial" panose="020B0604020202020204" pitchFamily="34" charset="0"/>
              </a:rPr>
              <a:t>“</a:t>
            </a:r>
            <a:r>
              <a:rPr lang="en-US" sz="2400" b="0" i="0" u="none" strike="noStrike" dirty="0">
                <a:solidFill>
                  <a:srgbClr val="00B0F0"/>
                </a:solidFill>
                <a:effectLst/>
                <a:latin typeface="Arial" panose="020B0604020202020204" pitchFamily="34" charset="0"/>
              </a:rPr>
              <a:t>cursed is the ground because of your works.” </a:t>
            </a:r>
          </a:p>
          <a:p>
            <a:endParaRPr lang="en-US" sz="2400" dirty="0">
              <a:solidFill>
                <a:srgbClr val="00B0F0"/>
              </a:solidFill>
              <a:latin typeface="Arial" panose="020B0604020202020204" pitchFamily="34" charset="0"/>
            </a:endParaRPr>
          </a:p>
          <a:p>
            <a:r>
              <a:rPr lang="en-US" sz="2400" b="0" i="0" u="none" strike="noStrike" dirty="0">
                <a:solidFill>
                  <a:srgbClr val="FFC000"/>
                </a:solidFill>
                <a:effectLst/>
                <a:latin typeface="Arial" panose="020B0604020202020204" pitchFamily="34" charset="0"/>
              </a:rPr>
              <a:t>We note how this drives forward the concept of the imperfection of our works, of the things that we do, and how we are always relying upon the mercy of God, even in the things we do out of our love for God in heaven. We note how </a:t>
            </a:r>
          </a:p>
          <a:p>
            <a:endParaRPr lang="en-US" sz="2400" dirty="0">
              <a:solidFill>
                <a:srgbClr val="FFC000"/>
              </a:solidFill>
              <a:latin typeface="Arial" panose="020B0604020202020204" pitchFamily="34" charset="0"/>
            </a:endParaRPr>
          </a:p>
          <a:p>
            <a:r>
              <a:rPr lang="en-US" sz="2400" b="0" i="0" u="none" strike="noStrike" dirty="0">
                <a:solidFill>
                  <a:srgbClr val="FFC000"/>
                </a:solidFill>
                <a:effectLst/>
                <a:latin typeface="Arial" panose="020B0604020202020204" pitchFamily="34" charset="0"/>
              </a:rPr>
              <a:t>Isaiah 24:4 states: </a:t>
            </a:r>
            <a:r>
              <a:rPr lang="he-IL" sz="2800" b="0" i="0" u="none" strike="noStrike" dirty="0">
                <a:solidFill>
                  <a:srgbClr val="FFFF00"/>
                </a:solidFill>
                <a:effectLst/>
                <a:latin typeface="Arial" panose="020B0604020202020204" pitchFamily="34" charset="0"/>
                <a:cs typeface="+mj-cs"/>
              </a:rPr>
              <a:t>אאָבְלָ֤ה נָֽבְלָה֙ הָאָ֔רֶץ אֻמְלְלָ֥ה נָבְלָ֖ה תֵּבֵ֑ל אֻמְלָ֖לוּ מְרֹ֥ום עַם־הָאָֽרֶץ׃</a:t>
            </a:r>
            <a:endParaRPr lang="en-US" sz="2400" b="0" i="0" u="none" strike="noStrike" dirty="0">
              <a:solidFill>
                <a:srgbClr val="FFFF00"/>
              </a:solidFill>
              <a:effectLst/>
              <a:latin typeface="Arial" panose="020B0604020202020204" pitchFamily="34" charset="0"/>
              <a:cs typeface="+mj-cs"/>
            </a:endParaRPr>
          </a:p>
          <a:p>
            <a:r>
              <a:rPr lang="he-IL" sz="2400" b="0" i="0" u="none" strike="noStrike" dirty="0">
                <a:solidFill>
                  <a:srgbClr val="FFC000"/>
                </a:solidFill>
                <a:effectLst/>
                <a:latin typeface="Arial" panose="020B0604020202020204" pitchFamily="34" charset="0"/>
              </a:rPr>
              <a:t>“</a:t>
            </a:r>
            <a:r>
              <a:rPr lang="en-US" sz="2400" b="0" i="0" u="none" strike="noStrike" dirty="0">
                <a:solidFill>
                  <a:srgbClr val="00B0F0"/>
                </a:solidFill>
                <a:effectLst/>
                <a:latin typeface="Arial" panose="020B0604020202020204" pitchFamily="34" charset="0"/>
              </a:rPr>
              <a:t>The earth </a:t>
            </a:r>
            <a:r>
              <a:rPr lang="en-US" sz="2400" b="0" i="0" u="none" strike="noStrike" dirty="0" err="1">
                <a:solidFill>
                  <a:srgbClr val="00B0F0"/>
                </a:solidFill>
                <a:effectLst/>
                <a:latin typeface="Arial" panose="020B0604020202020204" pitchFamily="34" charset="0"/>
              </a:rPr>
              <a:t>mourneth</a:t>
            </a:r>
            <a:r>
              <a:rPr lang="en-US" sz="2400" b="0" i="0" u="none" strike="noStrike" dirty="0">
                <a:solidFill>
                  <a:srgbClr val="00B0F0"/>
                </a:solidFill>
                <a:effectLst/>
                <a:latin typeface="Arial" panose="020B0604020202020204" pitchFamily="34" charset="0"/>
              </a:rPr>
              <a:t> and </a:t>
            </a:r>
            <a:r>
              <a:rPr lang="en-US" sz="2400" b="0" i="0" u="none" strike="noStrike" dirty="0" err="1">
                <a:solidFill>
                  <a:srgbClr val="00B0F0"/>
                </a:solidFill>
                <a:effectLst/>
                <a:latin typeface="Arial" panose="020B0604020202020204" pitchFamily="34" charset="0"/>
              </a:rPr>
              <a:t>fadeth</a:t>
            </a:r>
            <a:r>
              <a:rPr lang="en-US" sz="2400" b="0" i="0" u="none" strike="noStrike" dirty="0">
                <a:solidFill>
                  <a:srgbClr val="00B0F0"/>
                </a:solidFill>
                <a:effectLst/>
                <a:latin typeface="Arial" panose="020B0604020202020204" pitchFamily="34" charset="0"/>
              </a:rPr>
              <a:t> away, the world </a:t>
            </a:r>
            <a:r>
              <a:rPr lang="en-US" sz="2400" b="0" i="0" u="none" strike="noStrike" dirty="0" err="1">
                <a:solidFill>
                  <a:srgbClr val="00B0F0"/>
                </a:solidFill>
                <a:effectLst/>
                <a:latin typeface="Arial" panose="020B0604020202020204" pitchFamily="34" charset="0"/>
              </a:rPr>
              <a:t>languisheth</a:t>
            </a:r>
            <a:r>
              <a:rPr lang="en-US" sz="2400" b="0" i="0" u="none" strike="noStrike" dirty="0">
                <a:solidFill>
                  <a:srgbClr val="00B0F0"/>
                </a:solidFill>
                <a:effectLst/>
                <a:latin typeface="Arial" panose="020B0604020202020204" pitchFamily="34" charset="0"/>
              </a:rPr>
              <a:t> and </a:t>
            </a:r>
            <a:r>
              <a:rPr lang="en-US" sz="2400" b="0" i="0" u="none" strike="noStrike" dirty="0" err="1">
                <a:solidFill>
                  <a:srgbClr val="00B0F0"/>
                </a:solidFill>
                <a:effectLst/>
                <a:latin typeface="Arial" panose="020B0604020202020204" pitchFamily="34" charset="0"/>
              </a:rPr>
              <a:t>fadeth</a:t>
            </a:r>
            <a:r>
              <a:rPr lang="en-US" sz="2400" b="0" i="0" u="none" strike="noStrike" dirty="0">
                <a:solidFill>
                  <a:srgbClr val="00B0F0"/>
                </a:solidFill>
                <a:effectLst/>
                <a:latin typeface="Arial" panose="020B0604020202020204" pitchFamily="34" charset="0"/>
              </a:rPr>
              <a:t> away, the haughty people of the earth do languish,”</a:t>
            </a:r>
            <a:endParaRPr lang="el-GR" sz="2800" dirty="0">
              <a:solidFill>
                <a:srgbClr val="00B0F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93FC37E0-9311-9503-7DAB-6BE34595F62B}"/>
              </a:ext>
            </a:extLst>
          </p:cNvPr>
          <p:cNvPicPr>
            <a:picLocks noChangeAspect="1"/>
          </p:cNvPicPr>
          <p:nvPr/>
        </p:nvPicPr>
        <p:blipFill>
          <a:blip r:embed="rId4"/>
          <a:stretch>
            <a:fillRect/>
          </a:stretch>
        </p:blipFill>
        <p:spPr>
          <a:xfrm>
            <a:off x="325916" y="291401"/>
            <a:ext cx="3836720" cy="5672034"/>
          </a:xfrm>
          <a:prstGeom prst="rect">
            <a:avLst/>
          </a:prstGeom>
        </p:spPr>
      </p:pic>
      <p:grpSp>
        <p:nvGrpSpPr>
          <p:cNvPr id="7" name="Group 6">
            <a:extLst>
              <a:ext uri="{FF2B5EF4-FFF2-40B4-BE49-F238E27FC236}">
                <a16:creationId xmlns:a16="http://schemas.microsoft.com/office/drawing/2014/main" id="{99651E10-9819-0155-5C74-97768FE1A520}"/>
              </a:ext>
            </a:extLst>
          </p:cNvPr>
          <p:cNvGrpSpPr/>
          <p:nvPr/>
        </p:nvGrpSpPr>
        <p:grpSpPr>
          <a:xfrm>
            <a:off x="455760" y="4125009"/>
            <a:ext cx="1577520" cy="200520"/>
            <a:chOff x="455760" y="4125009"/>
            <a:chExt cx="1577520" cy="200520"/>
          </a:xfrm>
        </p:grpSpPr>
        <mc:AlternateContent xmlns:mc="http://schemas.openxmlformats.org/markup-compatibility/2006" xmlns:p14="http://schemas.microsoft.com/office/powerpoint/2010/main" xmlns:aink="http://schemas.microsoft.com/office/drawing/2016/ink">
          <mc:Choice Requires="p14 aink">
            <p:contentPart p14:bwMode="auto" r:id="rId5">
              <p14:nvContentPartPr>
                <p14:cNvPr id="2" name="Ink 1">
                  <a:extLst>
                    <a:ext uri="{FF2B5EF4-FFF2-40B4-BE49-F238E27FC236}">
                      <a16:creationId xmlns:a16="http://schemas.microsoft.com/office/drawing/2014/main" id="{9585CDDC-DA9A-85F4-0C86-C5649924CAAB}"/>
                    </a:ext>
                  </a:extLst>
                </p14:cNvPr>
                <p14:cNvContentPartPr/>
                <p14:nvPr/>
              </p14:nvContentPartPr>
              <p14:xfrm>
                <a:off x="455760" y="4125009"/>
                <a:ext cx="1314360" cy="84600"/>
              </p14:xfrm>
            </p:contentPart>
          </mc:Choice>
          <mc:Fallback xmlns="">
            <p:pic>
              <p:nvPicPr>
                <p:cNvPr id="2" name="Ink 1">
                  <a:extLst>
                    <a:ext uri="{FF2B5EF4-FFF2-40B4-BE49-F238E27FC236}">
                      <a16:creationId xmlns:a16="http://schemas.microsoft.com/office/drawing/2014/main" id="{9585CDDC-DA9A-85F4-0C86-C5649924CAAB}"/>
                    </a:ext>
                  </a:extLst>
                </p:cNvPr>
                <p:cNvPicPr/>
                <p:nvPr/>
              </p:nvPicPr>
              <p:blipFill>
                <a:blip r:embed="rId6"/>
                <a:stretch>
                  <a:fillRect/>
                </a:stretch>
              </p:blipFill>
              <p:spPr>
                <a:xfrm>
                  <a:off x="424440" y="4093689"/>
                  <a:ext cx="1377000" cy="147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5" name="Ink 4">
                  <a:extLst>
                    <a:ext uri="{FF2B5EF4-FFF2-40B4-BE49-F238E27FC236}">
                      <a16:creationId xmlns:a16="http://schemas.microsoft.com/office/drawing/2014/main" id="{18A7E7A6-917A-3D37-CA3C-B03390E57DEE}"/>
                    </a:ext>
                  </a:extLst>
                </p14:cNvPr>
                <p14:cNvContentPartPr/>
                <p14:nvPr/>
              </p14:nvContentPartPr>
              <p14:xfrm>
                <a:off x="1796760" y="4264329"/>
                <a:ext cx="236520" cy="61200"/>
              </p14:xfrm>
            </p:contentPart>
          </mc:Choice>
          <mc:Fallback xmlns="">
            <p:pic>
              <p:nvPicPr>
                <p:cNvPr id="5" name="Ink 4">
                  <a:extLst>
                    <a:ext uri="{FF2B5EF4-FFF2-40B4-BE49-F238E27FC236}">
                      <a16:creationId xmlns:a16="http://schemas.microsoft.com/office/drawing/2014/main" id="{18A7E7A6-917A-3D37-CA3C-B03390E57DEE}"/>
                    </a:ext>
                  </a:extLst>
                </p:cNvPr>
                <p:cNvPicPr/>
                <p:nvPr/>
              </p:nvPicPr>
              <p:blipFill>
                <a:blip r:embed="rId8"/>
                <a:stretch>
                  <a:fillRect/>
                </a:stretch>
              </p:blipFill>
              <p:spPr>
                <a:xfrm>
                  <a:off x="1765440" y="4233009"/>
                  <a:ext cx="299160" cy="123840"/>
                </a:xfrm>
                <a:prstGeom prst="rect">
                  <a:avLst/>
                </a:prstGeom>
              </p:spPr>
            </p:pic>
          </mc:Fallback>
        </mc:AlternateContent>
      </p:grpSp>
      <p:grpSp>
        <p:nvGrpSpPr>
          <p:cNvPr id="15" name="Group 14">
            <a:extLst>
              <a:ext uri="{FF2B5EF4-FFF2-40B4-BE49-F238E27FC236}">
                <a16:creationId xmlns:a16="http://schemas.microsoft.com/office/drawing/2014/main" id="{85A5C71B-81B4-F10D-72C6-C388EFC71347}"/>
              </a:ext>
            </a:extLst>
          </p:cNvPr>
          <p:cNvGrpSpPr/>
          <p:nvPr/>
        </p:nvGrpSpPr>
        <p:grpSpPr>
          <a:xfrm>
            <a:off x="416520" y="4473489"/>
            <a:ext cx="1607400" cy="76680"/>
            <a:chOff x="416520" y="4473489"/>
            <a:chExt cx="1607400" cy="76680"/>
          </a:xfrm>
        </p:grpSpPr>
        <mc:AlternateContent xmlns:mc="http://schemas.openxmlformats.org/markup-compatibility/2006" xmlns:p14="http://schemas.microsoft.com/office/powerpoint/2010/main" xmlns:aink="http://schemas.microsoft.com/office/drawing/2016/ink">
          <mc:Choice Requires="p14 aink">
            <p:contentPart p14:bwMode="auto" r:id="rId9">
              <p14:nvContentPartPr>
                <p14:cNvPr id="9" name="Ink 8">
                  <a:extLst>
                    <a:ext uri="{FF2B5EF4-FFF2-40B4-BE49-F238E27FC236}">
                      <a16:creationId xmlns:a16="http://schemas.microsoft.com/office/drawing/2014/main" id="{DD130F3C-47B4-DC72-D56D-C5D1EFCF1E41}"/>
                    </a:ext>
                  </a:extLst>
                </p14:cNvPr>
                <p14:cNvContentPartPr/>
                <p14:nvPr/>
              </p14:nvContentPartPr>
              <p14:xfrm>
                <a:off x="416520" y="4497609"/>
                <a:ext cx="296280" cy="46440"/>
              </p14:xfrm>
            </p:contentPart>
          </mc:Choice>
          <mc:Fallback xmlns="">
            <p:pic>
              <p:nvPicPr>
                <p:cNvPr id="9" name="Ink 8">
                  <a:extLst>
                    <a:ext uri="{FF2B5EF4-FFF2-40B4-BE49-F238E27FC236}">
                      <a16:creationId xmlns:a16="http://schemas.microsoft.com/office/drawing/2014/main" id="{DD130F3C-47B4-DC72-D56D-C5D1EFCF1E41}"/>
                    </a:ext>
                  </a:extLst>
                </p:cNvPr>
                <p:cNvPicPr/>
                <p:nvPr/>
              </p:nvPicPr>
              <p:blipFill>
                <a:blip r:embed="rId10"/>
                <a:stretch>
                  <a:fillRect/>
                </a:stretch>
              </p:blipFill>
              <p:spPr>
                <a:xfrm>
                  <a:off x="385200" y="4466289"/>
                  <a:ext cx="358920" cy="109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1" name="Ink 10">
                  <a:extLst>
                    <a:ext uri="{FF2B5EF4-FFF2-40B4-BE49-F238E27FC236}">
                      <a16:creationId xmlns:a16="http://schemas.microsoft.com/office/drawing/2014/main" id="{14C3557B-7544-AE7C-5350-90E23D38BD80}"/>
                    </a:ext>
                  </a:extLst>
                </p14:cNvPr>
                <p14:cNvContentPartPr/>
                <p14:nvPr/>
              </p14:nvContentPartPr>
              <p14:xfrm>
                <a:off x="779040" y="4519929"/>
                <a:ext cx="202320" cy="30240"/>
              </p14:xfrm>
            </p:contentPart>
          </mc:Choice>
          <mc:Fallback xmlns="">
            <p:pic>
              <p:nvPicPr>
                <p:cNvPr id="11" name="Ink 10">
                  <a:extLst>
                    <a:ext uri="{FF2B5EF4-FFF2-40B4-BE49-F238E27FC236}">
                      <a16:creationId xmlns:a16="http://schemas.microsoft.com/office/drawing/2014/main" id="{14C3557B-7544-AE7C-5350-90E23D38BD80}"/>
                    </a:ext>
                  </a:extLst>
                </p:cNvPr>
                <p:cNvPicPr/>
                <p:nvPr/>
              </p:nvPicPr>
              <p:blipFill>
                <a:blip r:embed="rId12"/>
                <a:stretch>
                  <a:fillRect/>
                </a:stretch>
              </p:blipFill>
              <p:spPr>
                <a:xfrm>
                  <a:off x="747720" y="4488609"/>
                  <a:ext cx="264960" cy="928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13" name="Ink 12">
                  <a:extLst>
                    <a:ext uri="{FF2B5EF4-FFF2-40B4-BE49-F238E27FC236}">
                      <a16:creationId xmlns:a16="http://schemas.microsoft.com/office/drawing/2014/main" id="{EBAD68E0-FDF8-2AFE-8618-57F470F4877C}"/>
                    </a:ext>
                  </a:extLst>
                </p14:cNvPr>
                <p14:cNvContentPartPr/>
                <p14:nvPr/>
              </p14:nvContentPartPr>
              <p14:xfrm>
                <a:off x="1049760" y="4473489"/>
                <a:ext cx="312120" cy="60840"/>
              </p14:xfrm>
            </p:contentPart>
          </mc:Choice>
          <mc:Fallback xmlns="">
            <p:pic>
              <p:nvPicPr>
                <p:cNvPr id="13" name="Ink 12">
                  <a:extLst>
                    <a:ext uri="{FF2B5EF4-FFF2-40B4-BE49-F238E27FC236}">
                      <a16:creationId xmlns:a16="http://schemas.microsoft.com/office/drawing/2014/main" id="{EBAD68E0-FDF8-2AFE-8618-57F470F4877C}"/>
                    </a:ext>
                  </a:extLst>
                </p:cNvPr>
                <p:cNvPicPr/>
                <p:nvPr/>
              </p:nvPicPr>
              <p:blipFill>
                <a:blip r:embed="rId14"/>
                <a:stretch>
                  <a:fillRect/>
                </a:stretch>
              </p:blipFill>
              <p:spPr>
                <a:xfrm>
                  <a:off x="1018440" y="4442169"/>
                  <a:ext cx="374760" cy="1234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14" name="Ink 13">
                  <a:extLst>
                    <a:ext uri="{FF2B5EF4-FFF2-40B4-BE49-F238E27FC236}">
                      <a16:creationId xmlns:a16="http://schemas.microsoft.com/office/drawing/2014/main" id="{7EDCD2B3-A6F5-DC28-A0A8-D5D43AFF7CC1}"/>
                    </a:ext>
                  </a:extLst>
                </p14:cNvPr>
                <p14:cNvContentPartPr/>
                <p14:nvPr/>
              </p14:nvContentPartPr>
              <p14:xfrm>
                <a:off x="1453320" y="4496169"/>
                <a:ext cx="570600" cy="34200"/>
              </p14:xfrm>
            </p:contentPart>
          </mc:Choice>
          <mc:Fallback xmlns="">
            <p:pic>
              <p:nvPicPr>
                <p:cNvPr id="14" name="Ink 13">
                  <a:extLst>
                    <a:ext uri="{FF2B5EF4-FFF2-40B4-BE49-F238E27FC236}">
                      <a16:creationId xmlns:a16="http://schemas.microsoft.com/office/drawing/2014/main" id="{7EDCD2B3-A6F5-DC28-A0A8-D5D43AFF7CC1}"/>
                    </a:ext>
                  </a:extLst>
                </p:cNvPr>
                <p:cNvPicPr/>
                <p:nvPr/>
              </p:nvPicPr>
              <p:blipFill>
                <a:blip r:embed="rId16"/>
                <a:stretch>
                  <a:fillRect/>
                </a:stretch>
              </p:blipFill>
              <p:spPr>
                <a:xfrm>
                  <a:off x="1422000" y="4464849"/>
                  <a:ext cx="633240" cy="9684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16" name="Ink 15">
                <a:extLst>
                  <a:ext uri="{FF2B5EF4-FFF2-40B4-BE49-F238E27FC236}">
                    <a16:creationId xmlns:a16="http://schemas.microsoft.com/office/drawing/2014/main" id="{F15F41F0-E9DB-F575-4C3F-F8B329736C51}"/>
                  </a:ext>
                </a:extLst>
              </p14:cNvPr>
              <p14:cNvContentPartPr/>
              <p14:nvPr/>
            </p14:nvContentPartPr>
            <p14:xfrm>
              <a:off x="456480" y="4780929"/>
              <a:ext cx="358560" cy="47520"/>
            </p14:xfrm>
          </p:contentPart>
        </mc:Choice>
        <mc:Fallback xmlns="">
          <p:pic>
            <p:nvPicPr>
              <p:cNvPr id="16" name="Ink 15">
                <a:extLst>
                  <a:ext uri="{FF2B5EF4-FFF2-40B4-BE49-F238E27FC236}">
                    <a16:creationId xmlns:a16="http://schemas.microsoft.com/office/drawing/2014/main" id="{F15F41F0-E9DB-F575-4C3F-F8B329736C51}"/>
                  </a:ext>
                </a:extLst>
              </p:cNvPr>
              <p:cNvPicPr/>
              <p:nvPr/>
            </p:nvPicPr>
            <p:blipFill>
              <a:blip r:embed="rId18"/>
              <a:stretch>
                <a:fillRect/>
              </a:stretch>
            </p:blipFill>
            <p:spPr>
              <a:xfrm>
                <a:off x="425160" y="4749609"/>
                <a:ext cx="4212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Ink 16">
                <a:extLst>
                  <a:ext uri="{FF2B5EF4-FFF2-40B4-BE49-F238E27FC236}">
                    <a16:creationId xmlns:a16="http://schemas.microsoft.com/office/drawing/2014/main" id="{29B2E448-BC80-AEBB-6495-D5D825993251}"/>
                  </a:ext>
                </a:extLst>
              </p14:cNvPr>
              <p14:cNvContentPartPr/>
              <p14:nvPr/>
            </p14:nvContentPartPr>
            <p14:xfrm>
              <a:off x="10020960" y="4375209"/>
              <a:ext cx="172440" cy="307440"/>
            </p14:xfrm>
          </p:contentPart>
        </mc:Choice>
        <mc:Fallback xmlns="">
          <p:pic>
            <p:nvPicPr>
              <p:cNvPr id="17" name="Ink 16">
                <a:extLst>
                  <a:ext uri="{FF2B5EF4-FFF2-40B4-BE49-F238E27FC236}">
                    <a16:creationId xmlns:a16="http://schemas.microsoft.com/office/drawing/2014/main" id="{29B2E448-BC80-AEBB-6495-D5D825993251}"/>
                  </a:ext>
                </a:extLst>
              </p:cNvPr>
              <p:cNvPicPr/>
              <p:nvPr/>
            </p:nvPicPr>
            <p:blipFill>
              <a:blip r:embed="rId20"/>
              <a:stretch>
                <a:fillRect/>
              </a:stretch>
            </p:blipFill>
            <p:spPr>
              <a:xfrm>
                <a:off x="10002960" y="4357209"/>
                <a:ext cx="20808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Ink 17">
                <a:extLst>
                  <a:ext uri="{FF2B5EF4-FFF2-40B4-BE49-F238E27FC236}">
                    <a16:creationId xmlns:a16="http://schemas.microsoft.com/office/drawing/2014/main" id="{88717DDA-087C-3273-C909-F15F26E6EBDD}"/>
                  </a:ext>
                </a:extLst>
              </p14:cNvPr>
              <p14:cNvContentPartPr/>
              <p14:nvPr/>
            </p14:nvContentPartPr>
            <p14:xfrm>
              <a:off x="4625280" y="5453409"/>
              <a:ext cx="3830760" cy="144720"/>
            </p14:xfrm>
          </p:contentPart>
        </mc:Choice>
        <mc:Fallback xmlns="">
          <p:pic>
            <p:nvPicPr>
              <p:cNvPr id="18" name="Ink 17">
                <a:extLst>
                  <a:ext uri="{FF2B5EF4-FFF2-40B4-BE49-F238E27FC236}">
                    <a16:creationId xmlns:a16="http://schemas.microsoft.com/office/drawing/2014/main" id="{88717DDA-087C-3273-C909-F15F26E6EBDD}"/>
                  </a:ext>
                </a:extLst>
              </p:cNvPr>
              <p:cNvPicPr/>
              <p:nvPr/>
            </p:nvPicPr>
            <p:blipFill>
              <a:blip r:embed="rId22"/>
              <a:stretch>
                <a:fillRect/>
              </a:stretch>
            </p:blipFill>
            <p:spPr>
              <a:xfrm>
                <a:off x="4607640" y="5435769"/>
                <a:ext cx="3866400" cy="180360"/>
              </a:xfrm>
              <a:prstGeom prst="rect">
                <a:avLst/>
              </a:prstGeom>
            </p:spPr>
          </p:pic>
        </mc:Fallback>
      </mc:AlternateContent>
      <p:grpSp>
        <p:nvGrpSpPr>
          <p:cNvPr id="24" name="Group 23">
            <a:extLst>
              <a:ext uri="{FF2B5EF4-FFF2-40B4-BE49-F238E27FC236}">
                <a16:creationId xmlns:a16="http://schemas.microsoft.com/office/drawing/2014/main" id="{DFDDC523-3FFB-875A-2DBA-081B52771210}"/>
              </a:ext>
            </a:extLst>
          </p:cNvPr>
          <p:cNvGrpSpPr/>
          <p:nvPr/>
        </p:nvGrpSpPr>
        <p:grpSpPr>
          <a:xfrm>
            <a:off x="7025760" y="4660329"/>
            <a:ext cx="1427760" cy="565200"/>
            <a:chOff x="7025760" y="4660329"/>
            <a:chExt cx="1427760" cy="565200"/>
          </a:xfrm>
        </p:grpSpPr>
        <mc:AlternateContent xmlns:mc="http://schemas.openxmlformats.org/markup-compatibility/2006" xmlns:p14="http://schemas.microsoft.com/office/powerpoint/2010/main">
          <mc:Choice Requires="p14">
            <p:contentPart p14:bwMode="auto" r:id="rId23">
              <p14:nvContentPartPr>
                <p14:cNvPr id="19" name="Ink 18">
                  <a:extLst>
                    <a:ext uri="{FF2B5EF4-FFF2-40B4-BE49-F238E27FC236}">
                      <a16:creationId xmlns:a16="http://schemas.microsoft.com/office/drawing/2014/main" id="{6AE4CDF2-DDAE-5B23-FDAC-A1E7AECBD8D4}"/>
                    </a:ext>
                  </a:extLst>
                </p14:cNvPr>
                <p14:cNvContentPartPr/>
                <p14:nvPr/>
              </p14:nvContentPartPr>
              <p14:xfrm>
                <a:off x="7025760" y="4660329"/>
                <a:ext cx="858600" cy="74880"/>
              </p14:xfrm>
            </p:contentPart>
          </mc:Choice>
          <mc:Fallback xmlns="">
            <p:pic>
              <p:nvPicPr>
                <p:cNvPr id="19" name="Ink 18">
                  <a:extLst>
                    <a:ext uri="{FF2B5EF4-FFF2-40B4-BE49-F238E27FC236}">
                      <a16:creationId xmlns:a16="http://schemas.microsoft.com/office/drawing/2014/main" id="{6AE4CDF2-DDAE-5B23-FDAC-A1E7AECBD8D4}"/>
                    </a:ext>
                  </a:extLst>
                </p:cNvPr>
                <p:cNvPicPr/>
                <p:nvPr/>
              </p:nvPicPr>
              <p:blipFill>
                <a:blip r:embed="rId24"/>
                <a:stretch>
                  <a:fillRect/>
                </a:stretch>
              </p:blipFill>
              <p:spPr>
                <a:xfrm>
                  <a:off x="7007760" y="4642689"/>
                  <a:ext cx="8942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Ink 19">
                  <a:extLst>
                    <a:ext uri="{FF2B5EF4-FFF2-40B4-BE49-F238E27FC236}">
                      <a16:creationId xmlns:a16="http://schemas.microsoft.com/office/drawing/2014/main" id="{5BDB0825-8BDC-8D6B-828A-E076BD656855}"/>
                    </a:ext>
                  </a:extLst>
                </p14:cNvPr>
                <p14:cNvContentPartPr/>
                <p14:nvPr/>
              </p14:nvContentPartPr>
              <p14:xfrm>
                <a:off x="7767000" y="5062449"/>
                <a:ext cx="686520" cy="102960"/>
              </p14:xfrm>
            </p:contentPart>
          </mc:Choice>
          <mc:Fallback xmlns="">
            <p:pic>
              <p:nvPicPr>
                <p:cNvPr id="20" name="Ink 19">
                  <a:extLst>
                    <a:ext uri="{FF2B5EF4-FFF2-40B4-BE49-F238E27FC236}">
                      <a16:creationId xmlns:a16="http://schemas.microsoft.com/office/drawing/2014/main" id="{5BDB0825-8BDC-8D6B-828A-E076BD656855}"/>
                    </a:ext>
                  </a:extLst>
                </p:cNvPr>
                <p:cNvPicPr/>
                <p:nvPr/>
              </p:nvPicPr>
              <p:blipFill>
                <a:blip r:embed="rId26"/>
                <a:stretch>
                  <a:fillRect/>
                </a:stretch>
              </p:blipFill>
              <p:spPr>
                <a:xfrm>
                  <a:off x="7749000" y="5044449"/>
                  <a:ext cx="7221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Ink 20">
                  <a:extLst>
                    <a:ext uri="{FF2B5EF4-FFF2-40B4-BE49-F238E27FC236}">
                      <a16:creationId xmlns:a16="http://schemas.microsoft.com/office/drawing/2014/main" id="{F7C3A3CB-22E5-803C-5DA2-C2FD40EB8E1F}"/>
                    </a:ext>
                  </a:extLst>
                </p14:cNvPr>
                <p14:cNvContentPartPr/>
                <p14:nvPr/>
              </p14:nvContentPartPr>
              <p14:xfrm>
                <a:off x="7243920" y="5085849"/>
                <a:ext cx="563760" cy="37800"/>
              </p14:xfrm>
            </p:contentPart>
          </mc:Choice>
          <mc:Fallback xmlns="">
            <p:pic>
              <p:nvPicPr>
                <p:cNvPr id="21" name="Ink 20">
                  <a:extLst>
                    <a:ext uri="{FF2B5EF4-FFF2-40B4-BE49-F238E27FC236}">
                      <a16:creationId xmlns:a16="http://schemas.microsoft.com/office/drawing/2014/main" id="{F7C3A3CB-22E5-803C-5DA2-C2FD40EB8E1F}"/>
                    </a:ext>
                  </a:extLst>
                </p:cNvPr>
                <p:cNvPicPr/>
                <p:nvPr/>
              </p:nvPicPr>
              <p:blipFill>
                <a:blip r:embed="rId28"/>
                <a:stretch>
                  <a:fillRect/>
                </a:stretch>
              </p:blipFill>
              <p:spPr>
                <a:xfrm>
                  <a:off x="7225920" y="5067849"/>
                  <a:ext cx="5994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Ink 22">
                  <a:extLst>
                    <a:ext uri="{FF2B5EF4-FFF2-40B4-BE49-F238E27FC236}">
                      <a16:creationId xmlns:a16="http://schemas.microsoft.com/office/drawing/2014/main" id="{3CE32F68-A95E-9E46-74C8-818AB46DB78A}"/>
                    </a:ext>
                  </a:extLst>
                </p14:cNvPr>
                <p14:cNvContentPartPr/>
                <p14:nvPr/>
              </p14:nvContentPartPr>
              <p14:xfrm>
                <a:off x="7102800" y="4775889"/>
                <a:ext cx="642960" cy="449640"/>
              </p14:xfrm>
            </p:contentPart>
          </mc:Choice>
          <mc:Fallback xmlns="">
            <p:pic>
              <p:nvPicPr>
                <p:cNvPr id="23" name="Ink 22">
                  <a:extLst>
                    <a:ext uri="{FF2B5EF4-FFF2-40B4-BE49-F238E27FC236}">
                      <a16:creationId xmlns:a16="http://schemas.microsoft.com/office/drawing/2014/main" id="{3CE32F68-A95E-9E46-74C8-818AB46DB78A}"/>
                    </a:ext>
                  </a:extLst>
                </p:cNvPr>
                <p:cNvPicPr/>
                <p:nvPr/>
              </p:nvPicPr>
              <p:blipFill>
                <a:blip r:embed="rId30"/>
                <a:stretch>
                  <a:fillRect/>
                </a:stretch>
              </p:blipFill>
              <p:spPr>
                <a:xfrm>
                  <a:off x="7084800" y="4757889"/>
                  <a:ext cx="678600" cy="485280"/>
                </a:xfrm>
                <a:prstGeom prst="rect">
                  <a:avLst/>
                </a:prstGeom>
              </p:spPr>
            </p:pic>
          </mc:Fallback>
        </mc:AlternateContent>
      </p:grpSp>
    </p:spTree>
    <p:extLst>
      <p:ext uri="{BB962C8B-B14F-4D97-AF65-F5344CB8AC3E}">
        <p14:creationId xmlns:p14="http://schemas.microsoft.com/office/powerpoint/2010/main" val="4175757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585453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67706" y="49937"/>
            <a:ext cx="10140820" cy="5493812"/>
          </a:xfrm>
          <a:prstGeom prst="rect">
            <a:avLst/>
          </a:prstGeom>
          <a:noFill/>
        </p:spPr>
        <p:txBody>
          <a:bodyPr wrap="square" rtlCol="0">
            <a:spAutoFit/>
          </a:bodyPr>
          <a:lstStyle/>
          <a:p>
            <a:pPr algn="r"/>
            <a:r>
              <a:rPr lang="he-IL" sz="3600" b="1" dirty="0">
                <a:solidFill>
                  <a:schemeClr val="bg1"/>
                </a:solidFill>
                <a:cs typeface="+mj-cs"/>
              </a:rPr>
              <a:t>﻿</a:t>
            </a:r>
            <a:r>
              <a:rPr lang="he-IL" sz="3600" b="1" dirty="0">
                <a:solidFill>
                  <a:srgbClr val="FFFF00"/>
                </a:solidFill>
                <a:cs typeface="+mj-cs"/>
              </a:rPr>
              <a:t>ספר ישעיה פרק כד</a:t>
            </a:r>
          </a:p>
          <a:p>
            <a:pPr algn="r"/>
            <a:r>
              <a:rPr lang="he-IL" sz="3500" dirty="0">
                <a:solidFill>
                  <a:srgbClr val="FFFF00"/>
                </a:solidFill>
                <a:cs typeface="+mj-cs"/>
              </a:rPr>
              <a:t>﻿א   הִנֵּה יְהֹוָה בּוֹקֵק הָאָרֶץ וּבוֹלְקָהּ וְעִוָּה פָנֶיהָ וְהֵפִיץ יֹשְׁבֶיהָ: </a:t>
            </a:r>
            <a:r>
              <a:rPr lang="he-IL" sz="3500" dirty="0">
                <a:solidFill>
                  <a:srgbClr val="FFC000"/>
                </a:solidFill>
                <a:cs typeface="+mj-cs"/>
              </a:rPr>
              <a:t>ב   וְהָיָה כָעָם כַּכֹּהֵן כַּעֶבֶד כַּאדֹנָיו כַּשִּׁפְחָה כַּגְּבִרְתָּהּ כַּקּוֹנֶה כַּמּוֹכֵר כַּמַּלְוֶה כַּלּוֶֹה כַּנֹּשֶׁה כַּאֲשֶׁר נֹשֶׁא בוֹ:</a:t>
            </a:r>
            <a:r>
              <a:rPr lang="he-IL" sz="3500" dirty="0">
                <a:solidFill>
                  <a:schemeClr val="bg1"/>
                </a:solidFill>
                <a:cs typeface="+mj-cs"/>
              </a:rPr>
              <a:t> </a:t>
            </a:r>
            <a:r>
              <a:rPr lang="he-IL" sz="3500" dirty="0">
                <a:solidFill>
                  <a:srgbClr val="92D050"/>
                </a:solidFill>
                <a:cs typeface="+mj-cs"/>
              </a:rPr>
              <a:t>ג   הִבּוֹק | תִּבּוֹק הָאָרֶץ וְהִבּוֹז | תִּבּוֹז כִּי יְהֹוָה דִּבֶּר אֶת-הַדָּבָר הַזֶּה:</a:t>
            </a:r>
            <a:r>
              <a:rPr lang="he-IL" sz="3500" dirty="0">
                <a:solidFill>
                  <a:schemeClr val="bg1"/>
                </a:solidFill>
                <a:cs typeface="+mj-cs"/>
              </a:rPr>
              <a:t> </a:t>
            </a:r>
            <a:r>
              <a:rPr lang="he-IL" sz="3500" dirty="0">
                <a:solidFill>
                  <a:srgbClr val="00B0F0"/>
                </a:solidFill>
                <a:cs typeface="+mj-cs"/>
              </a:rPr>
              <a:t>ד   אָבְלָה נָבְלָה הָאָרֶץ אֻמְלְלָה נָבְלָה תֵּבֵל אֻמְלָלוּ מְרוֹם עַם-הָאָרֶץ: ה   וְהָאָרֶץ חָנְפָה תַּחַת יֹשְׁבֶיהָ כִּי-עָבְרוּ תוֹרֹת חָלְפוּ חֹק הֵפֵרוּ בְּרִית עוֹלָם: ו   עַל-כֵּן אָלָה אָכְלָה אֶרֶץ וַיֶּאְשְׁמוּ ישְׁבֵי בָהּ עַל-כֵּן חָרוּ ישְׁבֵי אֶרֶץ וְנִשְׁאַר אֱנוֹשׁ מִזְעָר: </a:t>
            </a:r>
            <a:r>
              <a:rPr lang="he-IL" sz="3500" dirty="0">
                <a:solidFill>
                  <a:srgbClr val="FFFF00"/>
                </a:solidFill>
                <a:cs typeface="+mj-cs"/>
              </a:rPr>
              <a:t>ז   אָבַל תִּירוֹשׁ אֻמְלְלָה-גָפֶן נֶאֶנְחוּ כָּל-שִֹמְחֵי-לֵב: ח   שָׁבַת מְשֹוֹשֹ תֻּפִּים חָדַל שְׁאוֹן עַלִּיזִים שָׁבַת מְשֹוֹשֹ כִּנּוֹר:</a:t>
            </a:r>
            <a:r>
              <a:rPr lang="he-IL" sz="3500" dirty="0">
                <a:solidFill>
                  <a:schemeClr val="bg1"/>
                </a:solidFill>
                <a:cs typeface="+mj-cs"/>
              </a:rPr>
              <a:t>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1F7AFC5-327C-D0CF-F036-7B348B7F9055}"/>
                  </a:ext>
                </a:extLst>
              </p14:cNvPr>
              <p14:cNvContentPartPr/>
              <p14:nvPr/>
            </p14:nvContentPartPr>
            <p14:xfrm>
              <a:off x="10200600" y="860889"/>
              <a:ext cx="111960" cy="180720"/>
            </p14:xfrm>
          </p:contentPart>
        </mc:Choice>
        <mc:Fallback xmlns="">
          <p:pic>
            <p:nvPicPr>
              <p:cNvPr id="2" name="Ink 1">
                <a:extLst>
                  <a:ext uri="{FF2B5EF4-FFF2-40B4-BE49-F238E27FC236}">
                    <a16:creationId xmlns:a16="http://schemas.microsoft.com/office/drawing/2014/main" id="{71F7AFC5-327C-D0CF-F036-7B348B7F9055}"/>
                  </a:ext>
                </a:extLst>
              </p:cNvPr>
              <p:cNvPicPr/>
              <p:nvPr/>
            </p:nvPicPr>
            <p:blipFill>
              <a:blip r:embed="rId5"/>
              <a:stretch>
                <a:fillRect/>
              </a:stretch>
            </p:blipFill>
            <p:spPr>
              <a:xfrm>
                <a:off x="10182600" y="843249"/>
                <a:ext cx="1476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D04DD905-B956-CFF0-FA4F-AF1B097BFAEB}"/>
                  </a:ext>
                </a:extLst>
              </p14:cNvPr>
              <p14:cNvContentPartPr/>
              <p14:nvPr/>
            </p14:nvContentPartPr>
            <p14:xfrm>
              <a:off x="6214680" y="4968849"/>
              <a:ext cx="142560" cy="95760"/>
            </p14:xfrm>
          </p:contentPart>
        </mc:Choice>
        <mc:Fallback xmlns="">
          <p:pic>
            <p:nvPicPr>
              <p:cNvPr id="4" name="Ink 3">
                <a:extLst>
                  <a:ext uri="{FF2B5EF4-FFF2-40B4-BE49-F238E27FC236}">
                    <a16:creationId xmlns:a16="http://schemas.microsoft.com/office/drawing/2014/main" id="{D04DD905-B956-CFF0-FA4F-AF1B097BFAEB}"/>
                  </a:ext>
                </a:extLst>
              </p:cNvPr>
              <p:cNvPicPr/>
              <p:nvPr/>
            </p:nvPicPr>
            <p:blipFill>
              <a:blip r:embed="rId7"/>
              <a:stretch>
                <a:fillRect/>
              </a:stretch>
            </p:blipFill>
            <p:spPr>
              <a:xfrm>
                <a:off x="6197040" y="4951209"/>
                <a:ext cx="1782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ED66BA24-A6EE-6969-988E-4C7E9CB94970}"/>
                  </a:ext>
                </a:extLst>
              </p14:cNvPr>
              <p14:cNvContentPartPr/>
              <p14:nvPr/>
            </p14:nvContentPartPr>
            <p14:xfrm>
              <a:off x="5346720" y="1247529"/>
              <a:ext cx="905760" cy="57240"/>
            </p14:xfrm>
          </p:contentPart>
        </mc:Choice>
        <mc:Fallback xmlns="">
          <p:pic>
            <p:nvPicPr>
              <p:cNvPr id="11" name="Ink 10">
                <a:extLst>
                  <a:ext uri="{FF2B5EF4-FFF2-40B4-BE49-F238E27FC236}">
                    <a16:creationId xmlns:a16="http://schemas.microsoft.com/office/drawing/2014/main" id="{ED66BA24-A6EE-6969-988E-4C7E9CB94970}"/>
                  </a:ext>
                </a:extLst>
              </p:cNvPr>
              <p:cNvPicPr/>
              <p:nvPr/>
            </p:nvPicPr>
            <p:blipFill>
              <a:blip r:embed="rId9"/>
              <a:stretch>
                <a:fillRect/>
              </a:stretch>
            </p:blipFill>
            <p:spPr>
              <a:xfrm>
                <a:off x="5329080" y="1229889"/>
                <a:ext cx="9414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5AA2BDC9-63D6-30AE-790F-36CC3214C349}"/>
                  </a:ext>
                </a:extLst>
              </p14:cNvPr>
              <p14:cNvContentPartPr/>
              <p14:nvPr/>
            </p14:nvContentPartPr>
            <p14:xfrm>
              <a:off x="3695400" y="1214409"/>
              <a:ext cx="1429560" cy="96120"/>
            </p14:xfrm>
          </p:contentPart>
        </mc:Choice>
        <mc:Fallback xmlns="">
          <p:pic>
            <p:nvPicPr>
              <p:cNvPr id="12" name="Ink 11">
                <a:extLst>
                  <a:ext uri="{FF2B5EF4-FFF2-40B4-BE49-F238E27FC236}">
                    <a16:creationId xmlns:a16="http://schemas.microsoft.com/office/drawing/2014/main" id="{5AA2BDC9-63D6-30AE-790F-36CC3214C349}"/>
                  </a:ext>
                </a:extLst>
              </p:cNvPr>
              <p:cNvPicPr/>
              <p:nvPr/>
            </p:nvPicPr>
            <p:blipFill>
              <a:blip r:embed="rId11"/>
              <a:stretch>
                <a:fillRect/>
              </a:stretch>
            </p:blipFill>
            <p:spPr>
              <a:xfrm>
                <a:off x="3677760" y="1196769"/>
                <a:ext cx="14652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5782DF61-BE1B-A01E-DFAA-15F24566A4B4}"/>
                  </a:ext>
                </a:extLst>
              </p14:cNvPr>
              <p14:cNvContentPartPr/>
              <p14:nvPr/>
            </p14:nvContentPartPr>
            <p14:xfrm>
              <a:off x="2616120" y="641649"/>
              <a:ext cx="1060200" cy="696600"/>
            </p14:xfrm>
          </p:contentPart>
        </mc:Choice>
        <mc:Fallback xmlns="">
          <p:pic>
            <p:nvPicPr>
              <p:cNvPr id="16" name="Ink 15">
                <a:extLst>
                  <a:ext uri="{FF2B5EF4-FFF2-40B4-BE49-F238E27FC236}">
                    <a16:creationId xmlns:a16="http://schemas.microsoft.com/office/drawing/2014/main" id="{5782DF61-BE1B-A01E-DFAA-15F24566A4B4}"/>
                  </a:ext>
                </a:extLst>
              </p:cNvPr>
              <p:cNvPicPr/>
              <p:nvPr/>
            </p:nvPicPr>
            <p:blipFill>
              <a:blip r:embed="rId13"/>
              <a:stretch>
                <a:fillRect/>
              </a:stretch>
            </p:blipFill>
            <p:spPr>
              <a:xfrm>
                <a:off x="2598480" y="624009"/>
                <a:ext cx="1095840" cy="732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18" name="Ink 17">
                <a:extLst>
                  <a:ext uri="{FF2B5EF4-FFF2-40B4-BE49-F238E27FC236}">
                    <a16:creationId xmlns:a16="http://schemas.microsoft.com/office/drawing/2014/main" id="{24DDBEEA-E386-5F6F-F78D-22E63C83F140}"/>
                  </a:ext>
                </a:extLst>
              </p14:cNvPr>
              <p14:cNvContentPartPr/>
              <p14:nvPr/>
            </p14:nvContentPartPr>
            <p14:xfrm>
              <a:off x="1591200" y="592329"/>
              <a:ext cx="2082600" cy="708480"/>
            </p14:xfrm>
          </p:contentPart>
        </mc:Choice>
        <mc:Fallback xmlns="">
          <p:pic>
            <p:nvPicPr>
              <p:cNvPr id="18" name="Ink 17">
                <a:extLst>
                  <a:ext uri="{FF2B5EF4-FFF2-40B4-BE49-F238E27FC236}">
                    <a16:creationId xmlns:a16="http://schemas.microsoft.com/office/drawing/2014/main" id="{24DDBEEA-E386-5F6F-F78D-22E63C83F140}"/>
                  </a:ext>
                </a:extLst>
              </p:cNvPr>
              <p:cNvPicPr/>
              <p:nvPr/>
            </p:nvPicPr>
            <p:blipFill>
              <a:blip r:embed="rId15"/>
              <a:stretch>
                <a:fillRect/>
              </a:stretch>
            </p:blipFill>
            <p:spPr>
              <a:xfrm>
                <a:off x="1559880" y="561009"/>
                <a:ext cx="2145240" cy="771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id="{54DEC0F1-8D9E-32A8-D30A-EFDCCDDF768B}"/>
                  </a:ext>
                </a:extLst>
              </p14:cNvPr>
              <p14:cNvContentPartPr/>
              <p14:nvPr/>
            </p14:nvContentPartPr>
            <p14:xfrm>
              <a:off x="6263640" y="702849"/>
              <a:ext cx="3399840" cy="594360"/>
            </p14:xfrm>
          </p:contentPart>
        </mc:Choice>
        <mc:Fallback xmlns="">
          <p:pic>
            <p:nvPicPr>
              <p:cNvPr id="19" name="Ink 18">
                <a:extLst>
                  <a:ext uri="{FF2B5EF4-FFF2-40B4-BE49-F238E27FC236}">
                    <a16:creationId xmlns:a16="http://schemas.microsoft.com/office/drawing/2014/main" id="{54DEC0F1-8D9E-32A8-D30A-EFDCCDDF768B}"/>
                  </a:ext>
                </a:extLst>
              </p:cNvPr>
              <p:cNvPicPr/>
              <p:nvPr/>
            </p:nvPicPr>
            <p:blipFill>
              <a:blip r:embed="rId17"/>
              <a:stretch>
                <a:fillRect/>
              </a:stretch>
            </p:blipFill>
            <p:spPr>
              <a:xfrm>
                <a:off x="6245640" y="684849"/>
                <a:ext cx="3435480" cy="630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 name="Ink 20">
                <a:extLst>
                  <a:ext uri="{FF2B5EF4-FFF2-40B4-BE49-F238E27FC236}">
                    <a16:creationId xmlns:a16="http://schemas.microsoft.com/office/drawing/2014/main" id="{A69D96E2-B7EA-5D96-4083-4758AF735C70}"/>
                  </a:ext>
                </a:extLst>
              </p14:cNvPr>
              <p14:cNvContentPartPr/>
              <p14:nvPr/>
            </p14:nvContentPartPr>
            <p14:xfrm>
              <a:off x="8901360" y="719769"/>
              <a:ext cx="750600" cy="584640"/>
            </p14:xfrm>
          </p:contentPart>
        </mc:Choice>
        <mc:Fallback xmlns="">
          <p:pic>
            <p:nvPicPr>
              <p:cNvPr id="21" name="Ink 20">
                <a:extLst>
                  <a:ext uri="{FF2B5EF4-FFF2-40B4-BE49-F238E27FC236}">
                    <a16:creationId xmlns:a16="http://schemas.microsoft.com/office/drawing/2014/main" id="{A69D96E2-B7EA-5D96-4083-4758AF735C70}"/>
                  </a:ext>
                </a:extLst>
              </p:cNvPr>
              <p:cNvPicPr/>
              <p:nvPr/>
            </p:nvPicPr>
            <p:blipFill>
              <a:blip r:embed="rId19"/>
              <a:stretch>
                <a:fillRect/>
              </a:stretch>
            </p:blipFill>
            <p:spPr>
              <a:xfrm>
                <a:off x="8883360" y="701769"/>
                <a:ext cx="786240" cy="620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 name="Ink 21">
                <a:extLst>
                  <a:ext uri="{FF2B5EF4-FFF2-40B4-BE49-F238E27FC236}">
                    <a16:creationId xmlns:a16="http://schemas.microsoft.com/office/drawing/2014/main" id="{6A3DAA80-1920-1668-F2DB-B97B563BA858}"/>
                  </a:ext>
                </a:extLst>
              </p14:cNvPr>
              <p14:cNvContentPartPr/>
              <p14:nvPr/>
            </p14:nvContentPartPr>
            <p14:xfrm>
              <a:off x="1504080" y="499449"/>
              <a:ext cx="2267640" cy="389880"/>
            </p14:xfrm>
          </p:contentPart>
        </mc:Choice>
        <mc:Fallback xmlns="">
          <p:pic>
            <p:nvPicPr>
              <p:cNvPr id="22" name="Ink 21">
                <a:extLst>
                  <a:ext uri="{FF2B5EF4-FFF2-40B4-BE49-F238E27FC236}">
                    <a16:creationId xmlns:a16="http://schemas.microsoft.com/office/drawing/2014/main" id="{6A3DAA80-1920-1668-F2DB-B97B563BA858}"/>
                  </a:ext>
                </a:extLst>
              </p:cNvPr>
              <p:cNvPicPr/>
              <p:nvPr/>
            </p:nvPicPr>
            <p:blipFill>
              <a:blip r:embed="rId21"/>
              <a:stretch>
                <a:fillRect/>
              </a:stretch>
            </p:blipFill>
            <p:spPr>
              <a:xfrm>
                <a:off x="1486440" y="481809"/>
                <a:ext cx="2303280" cy="425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23" name="Ink 22">
                <a:extLst>
                  <a:ext uri="{FF2B5EF4-FFF2-40B4-BE49-F238E27FC236}">
                    <a16:creationId xmlns:a16="http://schemas.microsoft.com/office/drawing/2014/main" id="{F96C7E2C-ABF4-BCAE-1143-D39AE4D568A6}"/>
                  </a:ext>
                </a:extLst>
              </p14:cNvPr>
              <p14:cNvContentPartPr/>
              <p14:nvPr/>
            </p14:nvContentPartPr>
            <p14:xfrm>
              <a:off x="471600" y="1183809"/>
              <a:ext cx="566640" cy="88920"/>
            </p14:xfrm>
          </p:contentPart>
        </mc:Choice>
        <mc:Fallback xmlns="">
          <p:pic>
            <p:nvPicPr>
              <p:cNvPr id="23" name="Ink 22">
                <a:extLst>
                  <a:ext uri="{FF2B5EF4-FFF2-40B4-BE49-F238E27FC236}">
                    <a16:creationId xmlns:a16="http://schemas.microsoft.com/office/drawing/2014/main" id="{F96C7E2C-ABF4-BCAE-1143-D39AE4D568A6}"/>
                  </a:ext>
                </a:extLst>
              </p:cNvPr>
              <p:cNvPicPr/>
              <p:nvPr/>
            </p:nvPicPr>
            <p:blipFill>
              <a:blip r:embed="rId23"/>
              <a:stretch>
                <a:fillRect/>
              </a:stretch>
            </p:blipFill>
            <p:spPr>
              <a:xfrm>
                <a:off x="440280" y="1152489"/>
                <a:ext cx="6292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4" name="Ink 23">
                <a:extLst>
                  <a:ext uri="{FF2B5EF4-FFF2-40B4-BE49-F238E27FC236}">
                    <a16:creationId xmlns:a16="http://schemas.microsoft.com/office/drawing/2014/main" id="{50709238-1776-0D8B-4878-A778BEB4E93A}"/>
                  </a:ext>
                </a:extLst>
              </p14:cNvPr>
              <p14:cNvContentPartPr/>
              <p14:nvPr/>
            </p14:nvContentPartPr>
            <p14:xfrm>
              <a:off x="218160" y="1239609"/>
              <a:ext cx="739440" cy="67320"/>
            </p14:xfrm>
          </p:contentPart>
        </mc:Choice>
        <mc:Fallback xmlns="">
          <p:pic>
            <p:nvPicPr>
              <p:cNvPr id="24" name="Ink 23">
                <a:extLst>
                  <a:ext uri="{FF2B5EF4-FFF2-40B4-BE49-F238E27FC236}">
                    <a16:creationId xmlns:a16="http://schemas.microsoft.com/office/drawing/2014/main" id="{50709238-1776-0D8B-4878-A778BEB4E93A}"/>
                  </a:ext>
                </a:extLst>
              </p:cNvPr>
              <p:cNvPicPr/>
              <p:nvPr/>
            </p:nvPicPr>
            <p:blipFill>
              <a:blip r:embed="rId25"/>
              <a:stretch>
                <a:fillRect/>
              </a:stretch>
            </p:blipFill>
            <p:spPr>
              <a:xfrm>
                <a:off x="200520" y="1221969"/>
                <a:ext cx="7750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 name="Ink 24">
                <a:extLst>
                  <a:ext uri="{FF2B5EF4-FFF2-40B4-BE49-F238E27FC236}">
                    <a16:creationId xmlns:a16="http://schemas.microsoft.com/office/drawing/2014/main" id="{B5241E61-7AE7-2A1F-C188-E63692062EEC}"/>
                  </a:ext>
                </a:extLst>
              </p14:cNvPr>
              <p14:cNvContentPartPr/>
              <p14:nvPr/>
            </p14:nvContentPartPr>
            <p14:xfrm>
              <a:off x="8689680" y="1778169"/>
              <a:ext cx="1521360" cy="79200"/>
            </p14:xfrm>
          </p:contentPart>
        </mc:Choice>
        <mc:Fallback xmlns="">
          <p:pic>
            <p:nvPicPr>
              <p:cNvPr id="25" name="Ink 24">
                <a:extLst>
                  <a:ext uri="{FF2B5EF4-FFF2-40B4-BE49-F238E27FC236}">
                    <a16:creationId xmlns:a16="http://schemas.microsoft.com/office/drawing/2014/main" id="{B5241E61-7AE7-2A1F-C188-E63692062EEC}"/>
                  </a:ext>
                </a:extLst>
              </p:cNvPr>
              <p:cNvPicPr/>
              <p:nvPr/>
            </p:nvPicPr>
            <p:blipFill>
              <a:blip r:embed="rId27"/>
              <a:stretch>
                <a:fillRect/>
              </a:stretch>
            </p:blipFill>
            <p:spPr>
              <a:xfrm>
                <a:off x="8671680" y="1760169"/>
                <a:ext cx="1557000" cy="114840"/>
              </a:xfrm>
              <a:prstGeom prst="rect">
                <a:avLst/>
              </a:prstGeom>
            </p:spPr>
          </p:pic>
        </mc:Fallback>
      </mc:AlternateContent>
      <p:grpSp>
        <p:nvGrpSpPr>
          <p:cNvPr id="31" name="Group 30">
            <a:extLst>
              <a:ext uri="{FF2B5EF4-FFF2-40B4-BE49-F238E27FC236}">
                <a16:creationId xmlns:a16="http://schemas.microsoft.com/office/drawing/2014/main" id="{75EDD82D-04C7-ABC4-5F7D-9B255FD9C0D0}"/>
              </a:ext>
            </a:extLst>
          </p:cNvPr>
          <p:cNvGrpSpPr/>
          <p:nvPr/>
        </p:nvGrpSpPr>
        <p:grpSpPr>
          <a:xfrm>
            <a:off x="4219200" y="1764129"/>
            <a:ext cx="2351880" cy="84600"/>
            <a:chOff x="4219200" y="1764129"/>
            <a:chExt cx="2351880" cy="84600"/>
          </a:xfrm>
        </p:grpSpPr>
        <mc:AlternateContent xmlns:mc="http://schemas.openxmlformats.org/markup-compatibility/2006" xmlns:p14="http://schemas.microsoft.com/office/powerpoint/2010/main">
          <mc:Choice Requires="p14">
            <p:contentPart p14:bwMode="auto" r:id="rId28">
              <p14:nvContentPartPr>
                <p14:cNvPr id="29" name="Ink 28">
                  <a:extLst>
                    <a:ext uri="{FF2B5EF4-FFF2-40B4-BE49-F238E27FC236}">
                      <a16:creationId xmlns:a16="http://schemas.microsoft.com/office/drawing/2014/main" id="{E4C3C353-9639-02B9-4E99-CEB9ECF52E6A}"/>
                    </a:ext>
                  </a:extLst>
                </p14:cNvPr>
                <p14:cNvContentPartPr/>
                <p14:nvPr/>
              </p14:nvContentPartPr>
              <p14:xfrm>
                <a:off x="5569200" y="1772409"/>
                <a:ext cx="1001880" cy="74520"/>
              </p14:xfrm>
            </p:contentPart>
          </mc:Choice>
          <mc:Fallback xmlns="">
            <p:pic>
              <p:nvPicPr>
                <p:cNvPr id="29" name="Ink 28">
                  <a:extLst>
                    <a:ext uri="{FF2B5EF4-FFF2-40B4-BE49-F238E27FC236}">
                      <a16:creationId xmlns:a16="http://schemas.microsoft.com/office/drawing/2014/main" id="{E4C3C353-9639-02B9-4E99-CEB9ECF52E6A}"/>
                    </a:ext>
                  </a:extLst>
                </p:cNvPr>
                <p:cNvPicPr/>
                <p:nvPr/>
              </p:nvPicPr>
              <p:blipFill>
                <a:blip r:embed="rId29"/>
                <a:stretch>
                  <a:fillRect/>
                </a:stretch>
              </p:blipFill>
              <p:spPr>
                <a:xfrm>
                  <a:off x="5551200" y="1754409"/>
                  <a:ext cx="10375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0" name="Ink 29">
                  <a:extLst>
                    <a:ext uri="{FF2B5EF4-FFF2-40B4-BE49-F238E27FC236}">
                      <a16:creationId xmlns:a16="http://schemas.microsoft.com/office/drawing/2014/main" id="{73BF00A9-654C-D33B-66CC-AC56DF84BE4D}"/>
                    </a:ext>
                  </a:extLst>
                </p14:cNvPr>
                <p14:cNvContentPartPr/>
                <p14:nvPr/>
              </p14:nvContentPartPr>
              <p14:xfrm>
                <a:off x="4219200" y="1764129"/>
                <a:ext cx="1254240" cy="84600"/>
              </p14:xfrm>
            </p:contentPart>
          </mc:Choice>
          <mc:Fallback xmlns="">
            <p:pic>
              <p:nvPicPr>
                <p:cNvPr id="30" name="Ink 29">
                  <a:extLst>
                    <a:ext uri="{FF2B5EF4-FFF2-40B4-BE49-F238E27FC236}">
                      <a16:creationId xmlns:a16="http://schemas.microsoft.com/office/drawing/2014/main" id="{73BF00A9-654C-D33B-66CC-AC56DF84BE4D}"/>
                    </a:ext>
                  </a:extLst>
                </p:cNvPr>
                <p:cNvPicPr/>
                <p:nvPr/>
              </p:nvPicPr>
              <p:blipFill>
                <a:blip r:embed="rId31"/>
                <a:stretch>
                  <a:fillRect/>
                </a:stretch>
              </p:blipFill>
              <p:spPr>
                <a:xfrm>
                  <a:off x="4201560" y="1746489"/>
                  <a:ext cx="1289880" cy="120240"/>
                </a:xfrm>
                <a:prstGeom prst="rect">
                  <a:avLst/>
                </a:prstGeom>
              </p:spPr>
            </p:pic>
          </mc:Fallback>
        </mc:AlternateContent>
      </p:grpSp>
      <p:grpSp>
        <p:nvGrpSpPr>
          <p:cNvPr id="34" name="Group 33">
            <a:extLst>
              <a:ext uri="{FF2B5EF4-FFF2-40B4-BE49-F238E27FC236}">
                <a16:creationId xmlns:a16="http://schemas.microsoft.com/office/drawing/2014/main" id="{6D3A9002-987D-5374-96E2-1582A16A7652}"/>
              </a:ext>
            </a:extLst>
          </p:cNvPr>
          <p:cNvGrpSpPr/>
          <p:nvPr/>
        </p:nvGrpSpPr>
        <p:grpSpPr>
          <a:xfrm>
            <a:off x="2155320" y="1750089"/>
            <a:ext cx="1910520" cy="110160"/>
            <a:chOff x="2155320" y="1750089"/>
            <a:chExt cx="1910520" cy="110160"/>
          </a:xfrm>
        </p:grpSpPr>
        <mc:AlternateContent xmlns:mc="http://schemas.openxmlformats.org/markup-compatibility/2006" xmlns:p14="http://schemas.microsoft.com/office/powerpoint/2010/main">
          <mc:Choice Requires="p14">
            <p:contentPart p14:bwMode="auto" r:id="rId32">
              <p14:nvContentPartPr>
                <p14:cNvPr id="32" name="Ink 31">
                  <a:extLst>
                    <a:ext uri="{FF2B5EF4-FFF2-40B4-BE49-F238E27FC236}">
                      <a16:creationId xmlns:a16="http://schemas.microsoft.com/office/drawing/2014/main" id="{3A32A8D4-27B2-4E9F-C408-74AF75CD4A6C}"/>
                    </a:ext>
                  </a:extLst>
                </p14:cNvPr>
                <p14:cNvContentPartPr/>
                <p14:nvPr/>
              </p14:nvContentPartPr>
              <p14:xfrm>
                <a:off x="3266280" y="1750089"/>
                <a:ext cx="799560" cy="92160"/>
              </p14:xfrm>
            </p:contentPart>
          </mc:Choice>
          <mc:Fallback xmlns="">
            <p:pic>
              <p:nvPicPr>
                <p:cNvPr id="32" name="Ink 31">
                  <a:extLst>
                    <a:ext uri="{FF2B5EF4-FFF2-40B4-BE49-F238E27FC236}">
                      <a16:creationId xmlns:a16="http://schemas.microsoft.com/office/drawing/2014/main" id="{3A32A8D4-27B2-4E9F-C408-74AF75CD4A6C}"/>
                    </a:ext>
                  </a:extLst>
                </p:cNvPr>
                <p:cNvPicPr/>
                <p:nvPr/>
              </p:nvPicPr>
              <p:blipFill>
                <a:blip r:embed="rId33"/>
                <a:stretch>
                  <a:fillRect/>
                </a:stretch>
              </p:blipFill>
              <p:spPr>
                <a:xfrm>
                  <a:off x="3248640" y="1732089"/>
                  <a:ext cx="8352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3" name="Ink 32">
                  <a:extLst>
                    <a:ext uri="{FF2B5EF4-FFF2-40B4-BE49-F238E27FC236}">
                      <a16:creationId xmlns:a16="http://schemas.microsoft.com/office/drawing/2014/main" id="{6E276997-4320-8D06-5AC7-657D542967A7}"/>
                    </a:ext>
                  </a:extLst>
                </p14:cNvPr>
                <p14:cNvContentPartPr/>
                <p14:nvPr/>
              </p14:nvContentPartPr>
              <p14:xfrm>
                <a:off x="2155320" y="1823889"/>
                <a:ext cx="948960" cy="36360"/>
              </p14:xfrm>
            </p:contentPart>
          </mc:Choice>
          <mc:Fallback xmlns="">
            <p:pic>
              <p:nvPicPr>
                <p:cNvPr id="33" name="Ink 32">
                  <a:extLst>
                    <a:ext uri="{FF2B5EF4-FFF2-40B4-BE49-F238E27FC236}">
                      <a16:creationId xmlns:a16="http://schemas.microsoft.com/office/drawing/2014/main" id="{6E276997-4320-8D06-5AC7-657D542967A7}"/>
                    </a:ext>
                  </a:extLst>
                </p:cNvPr>
                <p:cNvPicPr/>
                <p:nvPr/>
              </p:nvPicPr>
              <p:blipFill>
                <a:blip r:embed="rId35"/>
                <a:stretch>
                  <a:fillRect/>
                </a:stretch>
              </p:blipFill>
              <p:spPr>
                <a:xfrm>
                  <a:off x="2137320" y="1806249"/>
                  <a:ext cx="984600" cy="72000"/>
                </a:xfrm>
                <a:prstGeom prst="rect">
                  <a:avLst/>
                </a:prstGeom>
              </p:spPr>
            </p:pic>
          </mc:Fallback>
        </mc:AlternateContent>
      </p:grpSp>
      <p:grpSp>
        <p:nvGrpSpPr>
          <p:cNvPr id="37" name="Group 36">
            <a:extLst>
              <a:ext uri="{FF2B5EF4-FFF2-40B4-BE49-F238E27FC236}">
                <a16:creationId xmlns:a16="http://schemas.microsoft.com/office/drawing/2014/main" id="{6C9C0684-C46F-2034-05CE-C0EE00111091}"/>
              </a:ext>
            </a:extLst>
          </p:cNvPr>
          <p:cNvGrpSpPr/>
          <p:nvPr/>
        </p:nvGrpSpPr>
        <p:grpSpPr>
          <a:xfrm>
            <a:off x="1156320" y="1693929"/>
            <a:ext cx="932400" cy="82800"/>
            <a:chOff x="1156320" y="1693929"/>
            <a:chExt cx="932400" cy="82800"/>
          </a:xfrm>
        </p:grpSpPr>
        <mc:AlternateContent xmlns:mc="http://schemas.openxmlformats.org/markup-compatibility/2006" xmlns:p14="http://schemas.microsoft.com/office/powerpoint/2010/main">
          <mc:Choice Requires="p14">
            <p:contentPart p14:bwMode="auto" r:id="rId36">
              <p14:nvContentPartPr>
                <p14:cNvPr id="35" name="Ink 34">
                  <a:extLst>
                    <a:ext uri="{FF2B5EF4-FFF2-40B4-BE49-F238E27FC236}">
                      <a16:creationId xmlns:a16="http://schemas.microsoft.com/office/drawing/2014/main" id="{721D96C7-24F7-90F3-0F49-62CA4ACBAC42}"/>
                    </a:ext>
                  </a:extLst>
                </p14:cNvPr>
                <p14:cNvContentPartPr/>
                <p14:nvPr/>
              </p14:nvContentPartPr>
              <p14:xfrm>
                <a:off x="2071800" y="1741449"/>
                <a:ext cx="3240" cy="2520"/>
              </p14:xfrm>
            </p:contentPart>
          </mc:Choice>
          <mc:Fallback xmlns="">
            <p:pic>
              <p:nvPicPr>
                <p:cNvPr id="35" name="Ink 34">
                  <a:extLst>
                    <a:ext uri="{FF2B5EF4-FFF2-40B4-BE49-F238E27FC236}">
                      <a16:creationId xmlns:a16="http://schemas.microsoft.com/office/drawing/2014/main" id="{721D96C7-24F7-90F3-0F49-62CA4ACBAC42}"/>
                    </a:ext>
                  </a:extLst>
                </p:cNvPr>
                <p:cNvPicPr/>
                <p:nvPr/>
              </p:nvPicPr>
              <p:blipFill>
                <a:blip r:embed="rId37"/>
                <a:stretch>
                  <a:fillRect/>
                </a:stretch>
              </p:blipFill>
              <p:spPr>
                <a:xfrm>
                  <a:off x="2053800" y="1723449"/>
                  <a:ext cx="388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6" name="Ink 35">
                  <a:extLst>
                    <a:ext uri="{FF2B5EF4-FFF2-40B4-BE49-F238E27FC236}">
                      <a16:creationId xmlns:a16="http://schemas.microsoft.com/office/drawing/2014/main" id="{DE31CB27-6A71-5CAD-0A65-24256FF094A3}"/>
                    </a:ext>
                  </a:extLst>
                </p14:cNvPr>
                <p14:cNvContentPartPr/>
                <p14:nvPr/>
              </p14:nvContentPartPr>
              <p14:xfrm>
                <a:off x="1156320" y="1693929"/>
                <a:ext cx="932400" cy="82800"/>
              </p14:xfrm>
            </p:contentPart>
          </mc:Choice>
          <mc:Fallback xmlns="">
            <p:pic>
              <p:nvPicPr>
                <p:cNvPr id="36" name="Ink 35">
                  <a:extLst>
                    <a:ext uri="{FF2B5EF4-FFF2-40B4-BE49-F238E27FC236}">
                      <a16:creationId xmlns:a16="http://schemas.microsoft.com/office/drawing/2014/main" id="{DE31CB27-6A71-5CAD-0A65-24256FF094A3}"/>
                    </a:ext>
                  </a:extLst>
                </p:cNvPr>
                <p:cNvPicPr/>
                <p:nvPr/>
              </p:nvPicPr>
              <p:blipFill>
                <a:blip r:embed="rId39"/>
                <a:stretch>
                  <a:fillRect/>
                </a:stretch>
              </p:blipFill>
              <p:spPr>
                <a:xfrm>
                  <a:off x="1138320" y="1676289"/>
                  <a:ext cx="968040" cy="118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
            <p14:nvContentPartPr>
              <p14:cNvPr id="38" name="Ink 37">
                <a:extLst>
                  <a:ext uri="{FF2B5EF4-FFF2-40B4-BE49-F238E27FC236}">
                    <a16:creationId xmlns:a16="http://schemas.microsoft.com/office/drawing/2014/main" id="{1FD8E756-9D0D-6F03-31E4-2F32DD5C0300}"/>
                  </a:ext>
                </a:extLst>
              </p14:cNvPr>
              <p14:cNvContentPartPr/>
              <p14:nvPr/>
            </p14:nvContentPartPr>
            <p14:xfrm>
              <a:off x="308880" y="1724889"/>
              <a:ext cx="676440" cy="82080"/>
            </p14:xfrm>
          </p:contentPart>
        </mc:Choice>
        <mc:Fallback xmlns="">
          <p:pic>
            <p:nvPicPr>
              <p:cNvPr id="38" name="Ink 37">
                <a:extLst>
                  <a:ext uri="{FF2B5EF4-FFF2-40B4-BE49-F238E27FC236}">
                    <a16:creationId xmlns:a16="http://schemas.microsoft.com/office/drawing/2014/main" id="{1FD8E756-9D0D-6F03-31E4-2F32DD5C0300}"/>
                  </a:ext>
                </a:extLst>
              </p:cNvPr>
              <p:cNvPicPr/>
              <p:nvPr/>
            </p:nvPicPr>
            <p:blipFill>
              <a:blip r:embed="rId41"/>
              <a:stretch>
                <a:fillRect/>
              </a:stretch>
            </p:blipFill>
            <p:spPr>
              <a:xfrm>
                <a:off x="290880" y="1707249"/>
                <a:ext cx="712080" cy="117720"/>
              </a:xfrm>
              <a:prstGeom prst="rect">
                <a:avLst/>
              </a:prstGeom>
            </p:spPr>
          </p:pic>
        </mc:Fallback>
      </mc:AlternateContent>
      <p:grpSp>
        <p:nvGrpSpPr>
          <p:cNvPr id="47" name="Group 46">
            <a:extLst>
              <a:ext uri="{FF2B5EF4-FFF2-40B4-BE49-F238E27FC236}">
                <a16:creationId xmlns:a16="http://schemas.microsoft.com/office/drawing/2014/main" id="{E236AA29-A3F9-276E-54B0-7BC70E8EBBD6}"/>
              </a:ext>
            </a:extLst>
          </p:cNvPr>
          <p:cNvGrpSpPr/>
          <p:nvPr/>
        </p:nvGrpSpPr>
        <p:grpSpPr>
          <a:xfrm>
            <a:off x="6672600" y="1209729"/>
            <a:ext cx="3570120" cy="644760"/>
            <a:chOff x="6672600" y="1209729"/>
            <a:chExt cx="3570120" cy="644760"/>
          </a:xfrm>
        </p:grpSpPr>
        <mc:AlternateContent xmlns:mc="http://schemas.openxmlformats.org/markup-compatibility/2006" xmlns:p14="http://schemas.microsoft.com/office/powerpoint/2010/main">
          <mc:Choice Requires="p14">
            <p:contentPart p14:bwMode="auto" r:id="rId42">
              <p14:nvContentPartPr>
                <p14:cNvPr id="26" name="Ink 25">
                  <a:extLst>
                    <a:ext uri="{FF2B5EF4-FFF2-40B4-BE49-F238E27FC236}">
                      <a16:creationId xmlns:a16="http://schemas.microsoft.com/office/drawing/2014/main" id="{4B26B7F9-9189-1AE9-7A0A-3DCB607455FA}"/>
                    </a:ext>
                  </a:extLst>
                </p14:cNvPr>
                <p14:cNvContentPartPr/>
                <p14:nvPr/>
              </p14:nvContentPartPr>
              <p14:xfrm>
                <a:off x="7913880" y="1800849"/>
                <a:ext cx="619560" cy="53640"/>
              </p14:xfrm>
            </p:contentPart>
          </mc:Choice>
          <mc:Fallback xmlns="">
            <p:pic>
              <p:nvPicPr>
                <p:cNvPr id="26" name="Ink 25">
                  <a:extLst>
                    <a:ext uri="{FF2B5EF4-FFF2-40B4-BE49-F238E27FC236}">
                      <a16:creationId xmlns:a16="http://schemas.microsoft.com/office/drawing/2014/main" id="{4B26B7F9-9189-1AE9-7A0A-3DCB607455FA}"/>
                    </a:ext>
                  </a:extLst>
                </p:cNvPr>
                <p:cNvPicPr/>
                <p:nvPr/>
              </p:nvPicPr>
              <p:blipFill>
                <a:blip r:embed="rId43"/>
                <a:stretch>
                  <a:fillRect/>
                </a:stretch>
              </p:blipFill>
              <p:spPr>
                <a:xfrm>
                  <a:off x="7896240" y="1783209"/>
                  <a:ext cx="6552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Ink 26">
                  <a:extLst>
                    <a:ext uri="{FF2B5EF4-FFF2-40B4-BE49-F238E27FC236}">
                      <a16:creationId xmlns:a16="http://schemas.microsoft.com/office/drawing/2014/main" id="{674B7D87-3C24-8AE0-4881-CB572FAB1877}"/>
                    </a:ext>
                  </a:extLst>
                </p14:cNvPr>
                <p14:cNvContentPartPr/>
                <p14:nvPr/>
              </p14:nvContentPartPr>
              <p14:xfrm>
                <a:off x="6672600" y="1731369"/>
                <a:ext cx="1134000" cy="70200"/>
              </p14:xfrm>
            </p:contentPart>
          </mc:Choice>
          <mc:Fallback xmlns="">
            <p:pic>
              <p:nvPicPr>
                <p:cNvPr id="27" name="Ink 26">
                  <a:extLst>
                    <a:ext uri="{FF2B5EF4-FFF2-40B4-BE49-F238E27FC236}">
                      <a16:creationId xmlns:a16="http://schemas.microsoft.com/office/drawing/2014/main" id="{674B7D87-3C24-8AE0-4881-CB572FAB1877}"/>
                    </a:ext>
                  </a:extLst>
                </p:cNvPr>
                <p:cNvPicPr/>
                <p:nvPr/>
              </p:nvPicPr>
              <p:blipFill>
                <a:blip r:embed="rId45"/>
                <a:stretch>
                  <a:fillRect/>
                </a:stretch>
              </p:blipFill>
              <p:spPr>
                <a:xfrm>
                  <a:off x="6654960" y="1713369"/>
                  <a:ext cx="11696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6" name="Ink 45">
                  <a:extLst>
                    <a:ext uri="{FF2B5EF4-FFF2-40B4-BE49-F238E27FC236}">
                      <a16:creationId xmlns:a16="http://schemas.microsoft.com/office/drawing/2014/main" id="{2F5ECD41-2C34-9812-4762-21AF390E288C}"/>
                    </a:ext>
                  </a:extLst>
                </p14:cNvPr>
                <p14:cNvContentPartPr/>
                <p14:nvPr/>
              </p14:nvContentPartPr>
              <p14:xfrm>
                <a:off x="8573400" y="1209729"/>
                <a:ext cx="1669320" cy="622800"/>
              </p14:xfrm>
            </p:contentPart>
          </mc:Choice>
          <mc:Fallback xmlns="">
            <p:pic>
              <p:nvPicPr>
                <p:cNvPr id="46" name="Ink 45">
                  <a:extLst>
                    <a:ext uri="{FF2B5EF4-FFF2-40B4-BE49-F238E27FC236}">
                      <a16:creationId xmlns:a16="http://schemas.microsoft.com/office/drawing/2014/main" id="{2F5ECD41-2C34-9812-4762-21AF390E288C}"/>
                    </a:ext>
                  </a:extLst>
                </p:cNvPr>
                <p:cNvPicPr/>
                <p:nvPr/>
              </p:nvPicPr>
              <p:blipFill>
                <a:blip r:embed="rId47"/>
                <a:stretch>
                  <a:fillRect/>
                </a:stretch>
              </p:blipFill>
              <p:spPr>
                <a:xfrm>
                  <a:off x="8555760" y="1191729"/>
                  <a:ext cx="1704960" cy="658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
            <p14:nvContentPartPr>
              <p14:cNvPr id="48" name="Ink 47">
                <a:extLst>
                  <a:ext uri="{FF2B5EF4-FFF2-40B4-BE49-F238E27FC236}">
                    <a16:creationId xmlns:a16="http://schemas.microsoft.com/office/drawing/2014/main" id="{9546F611-2071-7576-59A8-38E6AE910BCD}"/>
                  </a:ext>
                </a:extLst>
              </p14:cNvPr>
              <p14:cNvContentPartPr/>
              <p14:nvPr/>
            </p14:nvContentPartPr>
            <p14:xfrm>
              <a:off x="6564600" y="1183809"/>
              <a:ext cx="2044080" cy="739440"/>
            </p14:xfrm>
          </p:contentPart>
        </mc:Choice>
        <mc:Fallback xmlns="">
          <p:pic>
            <p:nvPicPr>
              <p:cNvPr id="48" name="Ink 47">
                <a:extLst>
                  <a:ext uri="{FF2B5EF4-FFF2-40B4-BE49-F238E27FC236}">
                    <a16:creationId xmlns:a16="http://schemas.microsoft.com/office/drawing/2014/main" id="{9546F611-2071-7576-59A8-38E6AE910BCD}"/>
                  </a:ext>
                </a:extLst>
              </p:cNvPr>
              <p:cNvPicPr/>
              <p:nvPr/>
            </p:nvPicPr>
            <p:blipFill>
              <a:blip r:embed="rId49"/>
              <a:stretch>
                <a:fillRect/>
              </a:stretch>
            </p:blipFill>
            <p:spPr>
              <a:xfrm>
                <a:off x="6546600" y="1165809"/>
                <a:ext cx="2079720" cy="775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9" name="Ink 48">
                <a:extLst>
                  <a:ext uri="{FF2B5EF4-FFF2-40B4-BE49-F238E27FC236}">
                    <a16:creationId xmlns:a16="http://schemas.microsoft.com/office/drawing/2014/main" id="{B989DA65-73DE-D3C0-1664-3258385967E5}"/>
                  </a:ext>
                </a:extLst>
              </p14:cNvPr>
              <p14:cNvContentPartPr/>
              <p14:nvPr/>
            </p14:nvContentPartPr>
            <p14:xfrm>
              <a:off x="4096080" y="1140609"/>
              <a:ext cx="2579760" cy="735840"/>
            </p14:xfrm>
          </p:contentPart>
        </mc:Choice>
        <mc:Fallback xmlns="">
          <p:pic>
            <p:nvPicPr>
              <p:cNvPr id="49" name="Ink 48">
                <a:extLst>
                  <a:ext uri="{FF2B5EF4-FFF2-40B4-BE49-F238E27FC236}">
                    <a16:creationId xmlns:a16="http://schemas.microsoft.com/office/drawing/2014/main" id="{B989DA65-73DE-D3C0-1664-3258385967E5}"/>
                  </a:ext>
                </a:extLst>
              </p:cNvPr>
              <p:cNvPicPr/>
              <p:nvPr/>
            </p:nvPicPr>
            <p:blipFill>
              <a:blip r:embed="rId51"/>
              <a:stretch>
                <a:fillRect/>
              </a:stretch>
            </p:blipFill>
            <p:spPr>
              <a:xfrm>
                <a:off x="4078440" y="1122969"/>
                <a:ext cx="2615400" cy="7714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2" name="Ink 51">
                <a:extLst>
                  <a:ext uri="{FF2B5EF4-FFF2-40B4-BE49-F238E27FC236}">
                    <a16:creationId xmlns:a16="http://schemas.microsoft.com/office/drawing/2014/main" id="{B8467EFA-A64F-5E99-CDBF-AFE15CFA0711}"/>
                  </a:ext>
                </a:extLst>
              </p14:cNvPr>
              <p14:cNvContentPartPr/>
              <p14:nvPr/>
            </p14:nvContentPartPr>
            <p14:xfrm>
              <a:off x="2108160" y="1292529"/>
              <a:ext cx="2055600" cy="565920"/>
            </p14:xfrm>
          </p:contentPart>
        </mc:Choice>
        <mc:Fallback xmlns="">
          <p:pic>
            <p:nvPicPr>
              <p:cNvPr id="52" name="Ink 51">
                <a:extLst>
                  <a:ext uri="{FF2B5EF4-FFF2-40B4-BE49-F238E27FC236}">
                    <a16:creationId xmlns:a16="http://schemas.microsoft.com/office/drawing/2014/main" id="{B8467EFA-A64F-5E99-CDBF-AFE15CFA0711}"/>
                  </a:ext>
                </a:extLst>
              </p:cNvPr>
              <p:cNvPicPr/>
              <p:nvPr/>
            </p:nvPicPr>
            <p:blipFill>
              <a:blip r:embed="rId53"/>
              <a:stretch>
                <a:fillRect/>
              </a:stretch>
            </p:blipFill>
            <p:spPr>
              <a:xfrm>
                <a:off x="2090160" y="1274889"/>
                <a:ext cx="2091240" cy="601560"/>
              </a:xfrm>
              <a:prstGeom prst="rect">
                <a:avLst/>
              </a:prstGeom>
            </p:spPr>
          </p:pic>
        </mc:Fallback>
      </mc:AlternateContent>
      <p:grpSp>
        <p:nvGrpSpPr>
          <p:cNvPr id="60" name="Group 59">
            <a:extLst>
              <a:ext uri="{FF2B5EF4-FFF2-40B4-BE49-F238E27FC236}">
                <a16:creationId xmlns:a16="http://schemas.microsoft.com/office/drawing/2014/main" id="{74B6F3B3-5999-F94D-E01B-FF649126CCD3}"/>
              </a:ext>
            </a:extLst>
          </p:cNvPr>
          <p:cNvGrpSpPr/>
          <p:nvPr/>
        </p:nvGrpSpPr>
        <p:grpSpPr>
          <a:xfrm>
            <a:off x="1711440" y="657849"/>
            <a:ext cx="3493800" cy="639720"/>
            <a:chOff x="1711440" y="657849"/>
            <a:chExt cx="3493800" cy="639720"/>
          </a:xfrm>
        </p:grpSpPr>
        <mc:AlternateContent xmlns:mc="http://schemas.openxmlformats.org/markup-compatibility/2006" xmlns:p14="http://schemas.microsoft.com/office/powerpoint/2010/main">
          <mc:Choice Requires="p14">
            <p:contentPart p14:bwMode="auto" r:id="rId54">
              <p14:nvContentPartPr>
                <p14:cNvPr id="13" name="Ink 12">
                  <a:extLst>
                    <a:ext uri="{FF2B5EF4-FFF2-40B4-BE49-F238E27FC236}">
                      <a16:creationId xmlns:a16="http://schemas.microsoft.com/office/drawing/2014/main" id="{4B932CCC-3DC5-1396-271F-2BFAB79FDD73}"/>
                    </a:ext>
                  </a:extLst>
                </p14:cNvPr>
                <p14:cNvContentPartPr/>
                <p14:nvPr/>
              </p14:nvContentPartPr>
              <p14:xfrm>
                <a:off x="2835360" y="1200729"/>
                <a:ext cx="791640" cy="87480"/>
              </p14:xfrm>
            </p:contentPart>
          </mc:Choice>
          <mc:Fallback xmlns="">
            <p:pic>
              <p:nvPicPr>
                <p:cNvPr id="13" name="Ink 12">
                  <a:extLst>
                    <a:ext uri="{FF2B5EF4-FFF2-40B4-BE49-F238E27FC236}">
                      <a16:creationId xmlns:a16="http://schemas.microsoft.com/office/drawing/2014/main" id="{4B932CCC-3DC5-1396-271F-2BFAB79FDD73}"/>
                    </a:ext>
                  </a:extLst>
                </p:cNvPr>
                <p:cNvPicPr/>
                <p:nvPr/>
              </p:nvPicPr>
              <p:blipFill>
                <a:blip r:embed="rId55"/>
                <a:stretch>
                  <a:fillRect/>
                </a:stretch>
              </p:blipFill>
              <p:spPr>
                <a:xfrm>
                  <a:off x="2817360" y="1182729"/>
                  <a:ext cx="8272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4" name="Ink 13">
                  <a:extLst>
                    <a:ext uri="{FF2B5EF4-FFF2-40B4-BE49-F238E27FC236}">
                      <a16:creationId xmlns:a16="http://schemas.microsoft.com/office/drawing/2014/main" id="{07C15CA9-1422-1013-63C7-7E04AEB9C281}"/>
                    </a:ext>
                  </a:extLst>
                </p14:cNvPr>
                <p14:cNvContentPartPr/>
                <p14:nvPr/>
              </p14:nvContentPartPr>
              <p14:xfrm>
                <a:off x="1711440" y="1209729"/>
                <a:ext cx="998640" cy="87120"/>
              </p14:xfrm>
            </p:contentPart>
          </mc:Choice>
          <mc:Fallback xmlns="">
            <p:pic>
              <p:nvPicPr>
                <p:cNvPr id="14" name="Ink 13">
                  <a:extLst>
                    <a:ext uri="{FF2B5EF4-FFF2-40B4-BE49-F238E27FC236}">
                      <a16:creationId xmlns:a16="http://schemas.microsoft.com/office/drawing/2014/main" id="{07C15CA9-1422-1013-63C7-7E04AEB9C281}"/>
                    </a:ext>
                  </a:extLst>
                </p:cNvPr>
                <p:cNvPicPr/>
                <p:nvPr/>
              </p:nvPicPr>
              <p:blipFill>
                <a:blip r:embed="rId57"/>
                <a:stretch>
                  <a:fillRect/>
                </a:stretch>
              </p:blipFill>
              <p:spPr>
                <a:xfrm>
                  <a:off x="1693800" y="1191729"/>
                  <a:ext cx="10342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9" name="Ink 58">
                  <a:extLst>
                    <a:ext uri="{FF2B5EF4-FFF2-40B4-BE49-F238E27FC236}">
                      <a16:creationId xmlns:a16="http://schemas.microsoft.com/office/drawing/2014/main" id="{F27D747C-4376-3CDB-5595-523D99EA86B8}"/>
                    </a:ext>
                  </a:extLst>
                </p14:cNvPr>
                <p14:cNvContentPartPr/>
                <p14:nvPr/>
              </p14:nvContentPartPr>
              <p14:xfrm>
                <a:off x="3541680" y="657849"/>
                <a:ext cx="1663560" cy="639720"/>
              </p14:xfrm>
            </p:contentPart>
          </mc:Choice>
          <mc:Fallback xmlns="">
            <p:pic>
              <p:nvPicPr>
                <p:cNvPr id="59" name="Ink 58">
                  <a:extLst>
                    <a:ext uri="{FF2B5EF4-FFF2-40B4-BE49-F238E27FC236}">
                      <a16:creationId xmlns:a16="http://schemas.microsoft.com/office/drawing/2014/main" id="{F27D747C-4376-3CDB-5595-523D99EA86B8}"/>
                    </a:ext>
                  </a:extLst>
                </p:cNvPr>
                <p:cNvPicPr/>
                <p:nvPr/>
              </p:nvPicPr>
              <p:blipFill>
                <a:blip r:embed="rId59"/>
                <a:stretch>
                  <a:fillRect/>
                </a:stretch>
              </p:blipFill>
              <p:spPr>
                <a:xfrm>
                  <a:off x="3523680" y="639849"/>
                  <a:ext cx="1699200" cy="675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70" name="Ink 69">
                <a:extLst>
                  <a:ext uri="{FF2B5EF4-FFF2-40B4-BE49-F238E27FC236}">
                    <a16:creationId xmlns:a16="http://schemas.microsoft.com/office/drawing/2014/main" id="{3155FCF6-A602-4A83-7344-6CC5BCDEAC96}"/>
                  </a:ext>
                </a:extLst>
              </p14:cNvPr>
              <p14:cNvContentPartPr/>
              <p14:nvPr/>
            </p14:nvContentPartPr>
            <p14:xfrm>
              <a:off x="504720" y="2250489"/>
              <a:ext cx="1118160" cy="70200"/>
            </p14:xfrm>
          </p:contentPart>
        </mc:Choice>
        <mc:Fallback xmlns="">
          <p:pic>
            <p:nvPicPr>
              <p:cNvPr id="70" name="Ink 69">
                <a:extLst>
                  <a:ext uri="{FF2B5EF4-FFF2-40B4-BE49-F238E27FC236}">
                    <a16:creationId xmlns:a16="http://schemas.microsoft.com/office/drawing/2014/main" id="{3155FCF6-A602-4A83-7344-6CC5BCDEAC96}"/>
                  </a:ext>
                </a:extLst>
              </p:cNvPr>
              <p:cNvPicPr/>
              <p:nvPr/>
            </p:nvPicPr>
            <p:blipFill>
              <a:blip r:embed="rId61"/>
              <a:stretch>
                <a:fillRect/>
              </a:stretch>
            </p:blipFill>
            <p:spPr>
              <a:xfrm>
                <a:off x="487080" y="2232489"/>
                <a:ext cx="1153800" cy="105840"/>
              </a:xfrm>
              <a:prstGeom prst="rect">
                <a:avLst/>
              </a:prstGeom>
            </p:spPr>
          </p:pic>
        </mc:Fallback>
      </mc:AlternateContent>
      <p:grpSp>
        <p:nvGrpSpPr>
          <p:cNvPr id="78" name="Group 77">
            <a:extLst>
              <a:ext uri="{FF2B5EF4-FFF2-40B4-BE49-F238E27FC236}">
                <a16:creationId xmlns:a16="http://schemas.microsoft.com/office/drawing/2014/main" id="{7F4929D9-41ED-7634-B402-9F753B7AAF67}"/>
              </a:ext>
            </a:extLst>
          </p:cNvPr>
          <p:cNvGrpSpPr/>
          <p:nvPr/>
        </p:nvGrpSpPr>
        <p:grpSpPr>
          <a:xfrm>
            <a:off x="6400800" y="476409"/>
            <a:ext cx="4389840" cy="795960"/>
            <a:chOff x="6400800" y="476409"/>
            <a:chExt cx="4389840" cy="795960"/>
          </a:xfrm>
        </p:grpSpPr>
        <mc:AlternateContent xmlns:mc="http://schemas.openxmlformats.org/markup-compatibility/2006" xmlns:p14="http://schemas.microsoft.com/office/powerpoint/2010/main">
          <mc:Choice Requires="p14">
            <p:contentPart p14:bwMode="auto" r:id="rId62">
              <p14:nvContentPartPr>
                <p14:cNvPr id="75" name="Ink 74">
                  <a:extLst>
                    <a:ext uri="{FF2B5EF4-FFF2-40B4-BE49-F238E27FC236}">
                      <a16:creationId xmlns:a16="http://schemas.microsoft.com/office/drawing/2014/main" id="{BB7B771A-31FF-AAA2-DD98-935D0466EDFB}"/>
                    </a:ext>
                  </a:extLst>
                </p14:cNvPr>
                <p14:cNvContentPartPr/>
                <p14:nvPr/>
              </p14:nvContentPartPr>
              <p14:xfrm>
                <a:off x="8097840" y="969249"/>
                <a:ext cx="87120" cy="293760"/>
              </p14:xfrm>
            </p:contentPart>
          </mc:Choice>
          <mc:Fallback xmlns="">
            <p:pic>
              <p:nvPicPr>
                <p:cNvPr id="75" name="Ink 74">
                  <a:extLst>
                    <a:ext uri="{FF2B5EF4-FFF2-40B4-BE49-F238E27FC236}">
                      <a16:creationId xmlns:a16="http://schemas.microsoft.com/office/drawing/2014/main" id="{BB7B771A-31FF-AAA2-DD98-935D0466EDFB}"/>
                    </a:ext>
                  </a:extLst>
                </p:cNvPr>
                <p:cNvPicPr/>
                <p:nvPr/>
              </p:nvPicPr>
              <p:blipFill>
                <a:blip r:embed="rId63"/>
                <a:stretch>
                  <a:fillRect/>
                </a:stretch>
              </p:blipFill>
              <p:spPr>
                <a:xfrm>
                  <a:off x="8079840" y="951609"/>
                  <a:ext cx="12276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 name="Ink 4">
                  <a:extLst>
                    <a:ext uri="{FF2B5EF4-FFF2-40B4-BE49-F238E27FC236}">
                      <a16:creationId xmlns:a16="http://schemas.microsoft.com/office/drawing/2014/main" id="{DBD21626-7FE4-8891-0276-A97AE02D5E51}"/>
                    </a:ext>
                  </a:extLst>
                </p14:cNvPr>
                <p14:cNvContentPartPr/>
                <p14:nvPr/>
              </p14:nvContentPartPr>
              <p14:xfrm>
                <a:off x="7372800" y="1208289"/>
                <a:ext cx="2198880" cy="64080"/>
              </p14:xfrm>
            </p:contentPart>
          </mc:Choice>
          <mc:Fallback xmlns="">
            <p:pic>
              <p:nvPicPr>
                <p:cNvPr id="5" name="Ink 4">
                  <a:extLst>
                    <a:ext uri="{FF2B5EF4-FFF2-40B4-BE49-F238E27FC236}">
                      <a16:creationId xmlns:a16="http://schemas.microsoft.com/office/drawing/2014/main" id="{DBD21626-7FE4-8891-0276-A97AE02D5E51}"/>
                    </a:ext>
                  </a:extLst>
                </p:cNvPr>
                <p:cNvPicPr/>
                <p:nvPr/>
              </p:nvPicPr>
              <p:blipFill>
                <a:blip r:embed="rId65"/>
                <a:stretch>
                  <a:fillRect/>
                </a:stretch>
              </p:blipFill>
              <p:spPr>
                <a:xfrm>
                  <a:off x="7355160" y="1190289"/>
                  <a:ext cx="22345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 name="Ink 6">
                  <a:extLst>
                    <a:ext uri="{FF2B5EF4-FFF2-40B4-BE49-F238E27FC236}">
                      <a16:creationId xmlns:a16="http://schemas.microsoft.com/office/drawing/2014/main" id="{70F51ED8-9A61-66F0-A42E-E6661AA0E9CE}"/>
                    </a:ext>
                  </a:extLst>
                </p14:cNvPr>
                <p14:cNvContentPartPr/>
                <p14:nvPr/>
              </p14:nvContentPartPr>
              <p14:xfrm>
                <a:off x="6400800" y="1197849"/>
                <a:ext cx="883800" cy="69840"/>
              </p14:xfrm>
            </p:contentPart>
          </mc:Choice>
          <mc:Fallback xmlns="">
            <p:pic>
              <p:nvPicPr>
                <p:cNvPr id="7" name="Ink 6">
                  <a:extLst>
                    <a:ext uri="{FF2B5EF4-FFF2-40B4-BE49-F238E27FC236}">
                      <a16:creationId xmlns:a16="http://schemas.microsoft.com/office/drawing/2014/main" id="{70F51ED8-9A61-66F0-A42E-E6661AA0E9CE}"/>
                    </a:ext>
                  </a:extLst>
                </p:cNvPr>
                <p:cNvPicPr/>
                <p:nvPr/>
              </p:nvPicPr>
              <p:blipFill>
                <a:blip r:embed="rId67"/>
                <a:stretch>
                  <a:fillRect/>
                </a:stretch>
              </p:blipFill>
              <p:spPr>
                <a:xfrm>
                  <a:off x="6382800" y="1179849"/>
                  <a:ext cx="9194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4" name="Ink 53">
                  <a:extLst>
                    <a:ext uri="{FF2B5EF4-FFF2-40B4-BE49-F238E27FC236}">
                      <a16:creationId xmlns:a16="http://schemas.microsoft.com/office/drawing/2014/main" id="{74FD55B6-BC3C-9CCE-FCFA-F10863535F58}"/>
                    </a:ext>
                  </a:extLst>
                </p14:cNvPr>
                <p14:cNvContentPartPr/>
                <p14:nvPr/>
              </p14:nvContentPartPr>
              <p14:xfrm>
                <a:off x="10394640" y="624009"/>
                <a:ext cx="371880" cy="216720"/>
              </p14:xfrm>
            </p:contentPart>
          </mc:Choice>
          <mc:Fallback xmlns="">
            <p:pic>
              <p:nvPicPr>
                <p:cNvPr id="54" name="Ink 53">
                  <a:extLst>
                    <a:ext uri="{FF2B5EF4-FFF2-40B4-BE49-F238E27FC236}">
                      <a16:creationId xmlns:a16="http://schemas.microsoft.com/office/drawing/2014/main" id="{74FD55B6-BC3C-9CCE-FCFA-F10863535F58}"/>
                    </a:ext>
                  </a:extLst>
                </p:cNvPr>
                <p:cNvPicPr/>
                <p:nvPr/>
              </p:nvPicPr>
              <p:blipFill>
                <a:blip r:embed="rId69"/>
                <a:stretch>
                  <a:fillRect/>
                </a:stretch>
              </p:blipFill>
              <p:spPr>
                <a:xfrm>
                  <a:off x="10377000" y="606369"/>
                  <a:ext cx="40752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5" name="Ink 54">
                  <a:extLst>
                    <a:ext uri="{FF2B5EF4-FFF2-40B4-BE49-F238E27FC236}">
                      <a16:creationId xmlns:a16="http://schemas.microsoft.com/office/drawing/2014/main" id="{7CCE483F-3670-A109-C8BB-4659CE40A906}"/>
                    </a:ext>
                  </a:extLst>
                </p14:cNvPr>
                <p14:cNvContentPartPr/>
                <p14:nvPr/>
              </p14:nvContentPartPr>
              <p14:xfrm>
                <a:off x="10454760" y="504489"/>
                <a:ext cx="192240" cy="468360"/>
              </p14:xfrm>
            </p:contentPart>
          </mc:Choice>
          <mc:Fallback xmlns="">
            <p:pic>
              <p:nvPicPr>
                <p:cNvPr id="55" name="Ink 54">
                  <a:extLst>
                    <a:ext uri="{FF2B5EF4-FFF2-40B4-BE49-F238E27FC236}">
                      <a16:creationId xmlns:a16="http://schemas.microsoft.com/office/drawing/2014/main" id="{7CCE483F-3670-A109-C8BB-4659CE40A906}"/>
                    </a:ext>
                  </a:extLst>
                </p:cNvPr>
                <p:cNvPicPr/>
                <p:nvPr/>
              </p:nvPicPr>
              <p:blipFill>
                <a:blip r:embed="rId71"/>
                <a:stretch>
                  <a:fillRect/>
                </a:stretch>
              </p:blipFill>
              <p:spPr>
                <a:xfrm>
                  <a:off x="10436760" y="486849"/>
                  <a:ext cx="227880" cy="504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6" name="Ink 55">
                  <a:extLst>
                    <a:ext uri="{FF2B5EF4-FFF2-40B4-BE49-F238E27FC236}">
                      <a16:creationId xmlns:a16="http://schemas.microsoft.com/office/drawing/2014/main" id="{00B6F29D-0D10-9F0F-E9F3-DD4FD33CA5AC}"/>
                    </a:ext>
                  </a:extLst>
                </p14:cNvPr>
                <p14:cNvContentPartPr/>
                <p14:nvPr/>
              </p14:nvContentPartPr>
              <p14:xfrm>
                <a:off x="10434240" y="476409"/>
                <a:ext cx="97560" cy="461520"/>
              </p14:xfrm>
            </p:contentPart>
          </mc:Choice>
          <mc:Fallback xmlns="">
            <p:pic>
              <p:nvPicPr>
                <p:cNvPr id="56" name="Ink 55">
                  <a:extLst>
                    <a:ext uri="{FF2B5EF4-FFF2-40B4-BE49-F238E27FC236}">
                      <a16:creationId xmlns:a16="http://schemas.microsoft.com/office/drawing/2014/main" id="{00B6F29D-0D10-9F0F-E9F3-DD4FD33CA5AC}"/>
                    </a:ext>
                  </a:extLst>
                </p:cNvPr>
                <p:cNvPicPr/>
                <p:nvPr/>
              </p:nvPicPr>
              <p:blipFill>
                <a:blip r:embed="rId73"/>
                <a:stretch>
                  <a:fillRect/>
                </a:stretch>
              </p:blipFill>
              <p:spPr>
                <a:xfrm>
                  <a:off x="10416600" y="458769"/>
                  <a:ext cx="133200" cy="4971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7" name="Ink 56">
                  <a:extLst>
                    <a:ext uri="{FF2B5EF4-FFF2-40B4-BE49-F238E27FC236}">
                      <a16:creationId xmlns:a16="http://schemas.microsoft.com/office/drawing/2014/main" id="{DEE495CF-7814-E35B-7DF9-E295FB88D45C}"/>
                    </a:ext>
                  </a:extLst>
                </p14:cNvPr>
                <p14:cNvContentPartPr/>
                <p14:nvPr/>
              </p14:nvContentPartPr>
              <p14:xfrm>
                <a:off x="10247760" y="608889"/>
                <a:ext cx="542880" cy="205560"/>
              </p14:xfrm>
            </p:contentPart>
          </mc:Choice>
          <mc:Fallback xmlns="">
            <p:pic>
              <p:nvPicPr>
                <p:cNvPr id="57" name="Ink 56">
                  <a:extLst>
                    <a:ext uri="{FF2B5EF4-FFF2-40B4-BE49-F238E27FC236}">
                      <a16:creationId xmlns:a16="http://schemas.microsoft.com/office/drawing/2014/main" id="{DEE495CF-7814-E35B-7DF9-E295FB88D45C}"/>
                    </a:ext>
                  </a:extLst>
                </p:cNvPr>
                <p:cNvPicPr/>
                <p:nvPr/>
              </p:nvPicPr>
              <p:blipFill>
                <a:blip r:embed="rId75"/>
                <a:stretch>
                  <a:fillRect/>
                </a:stretch>
              </p:blipFill>
              <p:spPr>
                <a:xfrm>
                  <a:off x="10229760" y="591249"/>
                  <a:ext cx="578520" cy="241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
            <p14:nvContentPartPr>
              <p14:cNvPr id="76" name="Ink 75">
                <a:extLst>
                  <a:ext uri="{FF2B5EF4-FFF2-40B4-BE49-F238E27FC236}">
                    <a16:creationId xmlns:a16="http://schemas.microsoft.com/office/drawing/2014/main" id="{1BD8E58A-A693-44D9-5264-595B04CA4CAB}"/>
                  </a:ext>
                </a:extLst>
              </p14:cNvPr>
              <p14:cNvContentPartPr/>
              <p14:nvPr/>
            </p14:nvContentPartPr>
            <p14:xfrm>
              <a:off x="7304760" y="774129"/>
              <a:ext cx="908640" cy="461160"/>
            </p14:xfrm>
          </p:contentPart>
        </mc:Choice>
        <mc:Fallback xmlns="">
          <p:pic>
            <p:nvPicPr>
              <p:cNvPr id="76" name="Ink 75">
                <a:extLst>
                  <a:ext uri="{FF2B5EF4-FFF2-40B4-BE49-F238E27FC236}">
                    <a16:creationId xmlns:a16="http://schemas.microsoft.com/office/drawing/2014/main" id="{1BD8E58A-A693-44D9-5264-595B04CA4CAB}"/>
                  </a:ext>
                </a:extLst>
              </p:cNvPr>
              <p:cNvPicPr/>
              <p:nvPr/>
            </p:nvPicPr>
            <p:blipFill>
              <a:blip r:embed="rId77"/>
              <a:stretch>
                <a:fillRect/>
              </a:stretch>
            </p:blipFill>
            <p:spPr>
              <a:xfrm>
                <a:off x="7286760" y="756129"/>
                <a:ext cx="944280" cy="4968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9" name="Ink 78">
                <a:extLst>
                  <a:ext uri="{FF2B5EF4-FFF2-40B4-BE49-F238E27FC236}">
                    <a16:creationId xmlns:a16="http://schemas.microsoft.com/office/drawing/2014/main" id="{6604A2E2-320E-C84E-6622-E89623B5E0C8}"/>
                  </a:ext>
                </a:extLst>
              </p14:cNvPr>
              <p14:cNvContentPartPr/>
              <p14:nvPr/>
            </p14:nvContentPartPr>
            <p14:xfrm>
              <a:off x="4567680" y="1724889"/>
              <a:ext cx="1998720" cy="646560"/>
            </p14:xfrm>
          </p:contentPart>
        </mc:Choice>
        <mc:Fallback xmlns="">
          <p:pic>
            <p:nvPicPr>
              <p:cNvPr id="79" name="Ink 78">
                <a:extLst>
                  <a:ext uri="{FF2B5EF4-FFF2-40B4-BE49-F238E27FC236}">
                    <a16:creationId xmlns:a16="http://schemas.microsoft.com/office/drawing/2014/main" id="{6604A2E2-320E-C84E-6622-E89623B5E0C8}"/>
                  </a:ext>
                </a:extLst>
              </p:cNvPr>
              <p:cNvPicPr/>
              <p:nvPr/>
            </p:nvPicPr>
            <p:blipFill>
              <a:blip r:embed="rId79"/>
              <a:stretch>
                <a:fillRect/>
              </a:stretch>
            </p:blipFill>
            <p:spPr>
              <a:xfrm>
                <a:off x="4549680" y="1707249"/>
                <a:ext cx="2034360" cy="682200"/>
              </a:xfrm>
              <a:prstGeom prst="rect">
                <a:avLst/>
              </a:prstGeom>
            </p:spPr>
          </p:pic>
        </mc:Fallback>
      </mc:AlternateContent>
      <p:grpSp>
        <p:nvGrpSpPr>
          <p:cNvPr id="82" name="Group 81">
            <a:extLst>
              <a:ext uri="{FF2B5EF4-FFF2-40B4-BE49-F238E27FC236}">
                <a16:creationId xmlns:a16="http://schemas.microsoft.com/office/drawing/2014/main" id="{B56F5ECF-8991-6C91-AC18-6930E067E6B4}"/>
              </a:ext>
            </a:extLst>
          </p:cNvPr>
          <p:cNvGrpSpPr/>
          <p:nvPr/>
        </p:nvGrpSpPr>
        <p:grpSpPr>
          <a:xfrm>
            <a:off x="1670760" y="1690329"/>
            <a:ext cx="4777560" cy="690840"/>
            <a:chOff x="1670760" y="1690329"/>
            <a:chExt cx="4777560" cy="690840"/>
          </a:xfrm>
        </p:grpSpPr>
        <mc:AlternateContent xmlns:mc="http://schemas.openxmlformats.org/markup-compatibility/2006" xmlns:p14="http://schemas.microsoft.com/office/powerpoint/2010/main">
          <mc:Choice Requires="p14">
            <p:contentPart p14:bwMode="auto" r:id="rId80">
              <p14:nvContentPartPr>
                <p14:cNvPr id="67" name="Ink 66">
                  <a:extLst>
                    <a:ext uri="{FF2B5EF4-FFF2-40B4-BE49-F238E27FC236}">
                      <a16:creationId xmlns:a16="http://schemas.microsoft.com/office/drawing/2014/main" id="{1AAD2A7D-E471-213B-2B9F-47FE98FEA9FD}"/>
                    </a:ext>
                  </a:extLst>
                </p14:cNvPr>
                <p14:cNvContentPartPr/>
                <p14:nvPr/>
              </p14:nvContentPartPr>
              <p14:xfrm>
                <a:off x="2646360" y="2238609"/>
                <a:ext cx="897840" cy="113760"/>
              </p14:xfrm>
            </p:contentPart>
          </mc:Choice>
          <mc:Fallback xmlns="">
            <p:pic>
              <p:nvPicPr>
                <p:cNvPr id="67" name="Ink 66">
                  <a:extLst>
                    <a:ext uri="{FF2B5EF4-FFF2-40B4-BE49-F238E27FC236}">
                      <a16:creationId xmlns:a16="http://schemas.microsoft.com/office/drawing/2014/main" id="{1AAD2A7D-E471-213B-2B9F-47FE98FEA9FD}"/>
                    </a:ext>
                  </a:extLst>
                </p:cNvPr>
                <p:cNvPicPr/>
                <p:nvPr/>
              </p:nvPicPr>
              <p:blipFill>
                <a:blip r:embed="rId81"/>
                <a:stretch>
                  <a:fillRect/>
                </a:stretch>
              </p:blipFill>
              <p:spPr>
                <a:xfrm>
                  <a:off x="2628720" y="2220969"/>
                  <a:ext cx="9334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8" name="Ink 67">
                  <a:extLst>
                    <a:ext uri="{FF2B5EF4-FFF2-40B4-BE49-F238E27FC236}">
                      <a16:creationId xmlns:a16="http://schemas.microsoft.com/office/drawing/2014/main" id="{67752F25-7332-BBB6-0DFB-0C933937C565}"/>
                    </a:ext>
                  </a:extLst>
                </p14:cNvPr>
                <p14:cNvContentPartPr/>
                <p14:nvPr/>
              </p14:nvContentPartPr>
              <p14:xfrm>
                <a:off x="1706400" y="2231409"/>
                <a:ext cx="767520" cy="149760"/>
              </p14:xfrm>
            </p:contentPart>
          </mc:Choice>
          <mc:Fallback xmlns="">
            <p:pic>
              <p:nvPicPr>
                <p:cNvPr id="68" name="Ink 67">
                  <a:extLst>
                    <a:ext uri="{FF2B5EF4-FFF2-40B4-BE49-F238E27FC236}">
                      <a16:creationId xmlns:a16="http://schemas.microsoft.com/office/drawing/2014/main" id="{67752F25-7332-BBB6-0DFB-0C933937C565}"/>
                    </a:ext>
                  </a:extLst>
                </p:cNvPr>
                <p:cNvPicPr/>
                <p:nvPr/>
              </p:nvPicPr>
              <p:blipFill>
                <a:blip r:embed="rId83"/>
                <a:stretch>
                  <a:fillRect/>
                </a:stretch>
              </p:blipFill>
              <p:spPr>
                <a:xfrm>
                  <a:off x="1688760" y="2213769"/>
                  <a:ext cx="8031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1" name="Ink 60">
                  <a:extLst>
                    <a:ext uri="{FF2B5EF4-FFF2-40B4-BE49-F238E27FC236}">
                      <a16:creationId xmlns:a16="http://schemas.microsoft.com/office/drawing/2014/main" id="{EBF3BA35-B58A-85E3-D7C0-C12B1EB47499}"/>
                    </a:ext>
                  </a:extLst>
                </p14:cNvPr>
                <p14:cNvContentPartPr/>
                <p14:nvPr/>
              </p14:nvContentPartPr>
              <p14:xfrm>
                <a:off x="6419520" y="2297649"/>
                <a:ext cx="3960" cy="9000"/>
              </p14:xfrm>
            </p:contentPart>
          </mc:Choice>
          <mc:Fallback xmlns="">
            <p:pic>
              <p:nvPicPr>
                <p:cNvPr id="61" name="Ink 60">
                  <a:extLst>
                    <a:ext uri="{FF2B5EF4-FFF2-40B4-BE49-F238E27FC236}">
                      <a16:creationId xmlns:a16="http://schemas.microsoft.com/office/drawing/2014/main" id="{EBF3BA35-B58A-85E3-D7C0-C12B1EB47499}"/>
                    </a:ext>
                  </a:extLst>
                </p:cNvPr>
                <p:cNvPicPr/>
                <p:nvPr/>
              </p:nvPicPr>
              <p:blipFill>
                <a:blip r:embed="rId85"/>
                <a:stretch>
                  <a:fillRect/>
                </a:stretch>
              </p:blipFill>
              <p:spPr>
                <a:xfrm>
                  <a:off x="6401520" y="2279649"/>
                  <a:ext cx="396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2" name="Ink 61">
                  <a:extLst>
                    <a:ext uri="{FF2B5EF4-FFF2-40B4-BE49-F238E27FC236}">
                      <a16:creationId xmlns:a16="http://schemas.microsoft.com/office/drawing/2014/main" id="{6F8BBDD4-E8B9-BB1F-A75A-DFAEB6E73CBA}"/>
                    </a:ext>
                  </a:extLst>
                </p14:cNvPr>
                <p14:cNvContentPartPr/>
                <p14:nvPr/>
              </p14:nvContentPartPr>
              <p14:xfrm>
                <a:off x="5758560" y="2277849"/>
                <a:ext cx="689760" cy="62280"/>
              </p14:xfrm>
            </p:contentPart>
          </mc:Choice>
          <mc:Fallback xmlns="">
            <p:pic>
              <p:nvPicPr>
                <p:cNvPr id="62" name="Ink 61">
                  <a:extLst>
                    <a:ext uri="{FF2B5EF4-FFF2-40B4-BE49-F238E27FC236}">
                      <a16:creationId xmlns:a16="http://schemas.microsoft.com/office/drawing/2014/main" id="{6F8BBDD4-E8B9-BB1F-A75A-DFAEB6E73CBA}"/>
                    </a:ext>
                  </a:extLst>
                </p:cNvPr>
                <p:cNvPicPr/>
                <p:nvPr/>
              </p:nvPicPr>
              <p:blipFill>
                <a:blip r:embed="rId87"/>
                <a:stretch>
                  <a:fillRect/>
                </a:stretch>
              </p:blipFill>
              <p:spPr>
                <a:xfrm>
                  <a:off x="5740560" y="2260209"/>
                  <a:ext cx="7254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3" name="Ink 62">
                  <a:extLst>
                    <a:ext uri="{FF2B5EF4-FFF2-40B4-BE49-F238E27FC236}">
                      <a16:creationId xmlns:a16="http://schemas.microsoft.com/office/drawing/2014/main" id="{2EA85BA7-30A7-24A0-CC53-8472F6DA4D36}"/>
                    </a:ext>
                  </a:extLst>
                </p14:cNvPr>
                <p14:cNvContentPartPr/>
                <p14:nvPr/>
              </p14:nvContentPartPr>
              <p14:xfrm>
                <a:off x="4638960" y="2207649"/>
                <a:ext cx="847080" cy="173160"/>
              </p14:xfrm>
            </p:contentPart>
          </mc:Choice>
          <mc:Fallback xmlns="">
            <p:pic>
              <p:nvPicPr>
                <p:cNvPr id="63" name="Ink 62">
                  <a:extLst>
                    <a:ext uri="{FF2B5EF4-FFF2-40B4-BE49-F238E27FC236}">
                      <a16:creationId xmlns:a16="http://schemas.microsoft.com/office/drawing/2014/main" id="{2EA85BA7-30A7-24A0-CC53-8472F6DA4D36}"/>
                    </a:ext>
                  </a:extLst>
                </p:cNvPr>
                <p:cNvPicPr/>
                <p:nvPr/>
              </p:nvPicPr>
              <p:blipFill>
                <a:blip r:embed="rId89"/>
                <a:stretch>
                  <a:fillRect/>
                </a:stretch>
              </p:blipFill>
              <p:spPr>
                <a:xfrm>
                  <a:off x="4621320" y="2190009"/>
                  <a:ext cx="8827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5" name="Ink 64">
                  <a:extLst>
                    <a:ext uri="{FF2B5EF4-FFF2-40B4-BE49-F238E27FC236}">
                      <a16:creationId xmlns:a16="http://schemas.microsoft.com/office/drawing/2014/main" id="{DC25E550-772D-1C24-5D28-0E031BFBDA93}"/>
                    </a:ext>
                  </a:extLst>
                </p14:cNvPr>
                <p14:cNvContentPartPr/>
                <p14:nvPr/>
              </p14:nvContentPartPr>
              <p14:xfrm>
                <a:off x="3678480" y="2248689"/>
                <a:ext cx="888840" cy="57960"/>
              </p14:xfrm>
            </p:contentPart>
          </mc:Choice>
          <mc:Fallback xmlns="">
            <p:pic>
              <p:nvPicPr>
                <p:cNvPr id="65" name="Ink 64">
                  <a:extLst>
                    <a:ext uri="{FF2B5EF4-FFF2-40B4-BE49-F238E27FC236}">
                      <a16:creationId xmlns:a16="http://schemas.microsoft.com/office/drawing/2014/main" id="{DC25E550-772D-1C24-5D28-0E031BFBDA93}"/>
                    </a:ext>
                  </a:extLst>
                </p:cNvPr>
                <p:cNvPicPr/>
                <p:nvPr/>
              </p:nvPicPr>
              <p:blipFill>
                <a:blip r:embed="rId91"/>
                <a:stretch>
                  <a:fillRect/>
                </a:stretch>
              </p:blipFill>
              <p:spPr>
                <a:xfrm>
                  <a:off x="3660480" y="2230689"/>
                  <a:ext cx="9244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1" name="Ink 80">
                  <a:extLst>
                    <a:ext uri="{FF2B5EF4-FFF2-40B4-BE49-F238E27FC236}">
                      <a16:creationId xmlns:a16="http://schemas.microsoft.com/office/drawing/2014/main" id="{A11C598D-300B-45FF-D1C4-77CDD1BC6133}"/>
                    </a:ext>
                  </a:extLst>
                </p14:cNvPr>
                <p14:cNvContentPartPr/>
                <p14:nvPr/>
              </p14:nvContentPartPr>
              <p14:xfrm>
                <a:off x="1670760" y="1690329"/>
                <a:ext cx="1927800" cy="680040"/>
              </p14:xfrm>
            </p:contentPart>
          </mc:Choice>
          <mc:Fallback xmlns="">
            <p:pic>
              <p:nvPicPr>
                <p:cNvPr id="81" name="Ink 80">
                  <a:extLst>
                    <a:ext uri="{FF2B5EF4-FFF2-40B4-BE49-F238E27FC236}">
                      <a16:creationId xmlns:a16="http://schemas.microsoft.com/office/drawing/2014/main" id="{A11C598D-300B-45FF-D1C4-77CDD1BC6133}"/>
                    </a:ext>
                  </a:extLst>
                </p:cNvPr>
                <p:cNvPicPr/>
                <p:nvPr/>
              </p:nvPicPr>
              <p:blipFill>
                <a:blip r:embed="rId93"/>
                <a:stretch>
                  <a:fillRect/>
                </a:stretch>
              </p:blipFill>
              <p:spPr>
                <a:xfrm>
                  <a:off x="1652760" y="1672329"/>
                  <a:ext cx="1963440" cy="715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
            <p14:nvContentPartPr>
              <p14:cNvPr id="83" name="Ink 82">
                <a:extLst>
                  <a:ext uri="{FF2B5EF4-FFF2-40B4-BE49-F238E27FC236}">
                    <a16:creationId xmlns:a16="http://schemas.microsoft.com/office/drawing/2014/main" id="{1A804D9F-C676-B74B-FC25-895E611B6692}"/>
                  </a:ext>
                </a:extLst>
              </p14:cNvPr>
              <p14:cNvContentPartPr/>
              <p14:nvPr/>
            </p14:nvContentPartPr>
            <p14:xfrm>
              <a:off x="3875760" y="2782569"/>
              <a:ext cx="2708280" cy="94320"/>
            </p14:xfrm>
          </p:contentPart>
        </mc:Choice>
        <mc:Fallback xmlns="">
          <p:pic>
            <p:nvPicPr>
              <p:cNvPr id="83" name="Ink 82">
                <a:extLst>
                  <a:ext uri="{FF2B5EF4-FFF2-40B4-BE49-F238E27FC236}">
                    <a16:creationId xmlns:a16="http://schemas.microsoft.com/office/drawing/2014/main" id="{1A804D9F-C676-B74B-FC25-895E611B6692}"/>
                  </a:ext>
                </a:extLst>
              </p:cNvPr>
              <p:cNvPicPr/>
              <p:nvPr/>
            </p:nvPicPr>
            <p:blipFill>
              <a:blip r:embed="rId95"/>
              <a:stretch>
                <a:fillRect/>
              </a:stretch>
            </p:blipFill>
            <p:spPr>
              <a:xfrm>
                <a:off x="3857760" y="2764569"/>
                <a:ext cx="27439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1" name="Ink 90">
                <a:extLst>
                  <a:ext uri="{FF2B5EF4-FFF2-40B4-BE49-F238E27FC236}">
                    <a16:creationId xmlns:a16="http://schemas.microsoft.com/office/drawing/2014/main" id="{93CBCAD7-EF62-A3C8-85E5-C7FF3E7020DF}"/>
                  </a:ext>
                </a:extLst>
              </p14:cNvPr>
              <p14:cNvContentPartPr/>
              <p14:nvPr/>
            </p14:nvContentPartPr>
            <p14:xfrm>
              <a:off x="61200" y="2867889"/>
              <a:ext cx="1126800" cy="64800"/>
            </p14:xfrm>
          </p:contentPart>
        </mc:Choice>
        <mc:Fallback xmlns="">
          <p:pic>
            <p:nvPicPr>
              <p:cNvPr id="91" name="Ink 90">
                <a:extLst>
                  <a:ext uri="{FF2B5EF4-FFF2-40B4-BE49-F238E27FC236}">
                    <a16:creationId xmlns:a16="http://schemas.microsoft.com/office/drawing/2014/main" id="{93CBCAD7-EF62-A3C8-85E5-C7FF3E7020DF}"/>
                  </a:ext>
                </a:extLst>
              </p:cNvPr>
              <p:cNvPicPr/>
              <p:nvPr/>
            </p:nvPicPr>
            <p:blipFill>
              <a:blip r:embed="rId97"/>
              <a:stretch>
                <a:fillRect/>
              </a:stretch>
            </p:blipFill>
            <p:spPr>
              <a:xfrm>
                <a:off x="43200" y="2850249"/>
                <a:ext cx="11624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97" name="Ink 96">
                <a:extLst>
                  <a:ext uri="{FF2B5EF4-FFF2-40B4-BE49-F238E27FC236}">
                    <a16:creationId xmlns:a16="http://schemas.microsoft.com/office/drawing/2014/main" id="{509B0B93-B6A7-AF7D-A5F2-C67B73D424DF}"/>
                  </a:ext>
                </a:extLst>
              </p14:cNvPr>
              <p14:cNvContentPartPr/>
              <p14:nvPr/>
            </p14:nvContentPartPr>
            <p14:xfrm>
              <a:off x="9241920" y="2870049"/>
              <a:ext cx="942480" cy="547200"/>
            </p14:xfrm>
          </p:contentPart>
        </mc:Choice>
        <mc:Fallback xmlns="">
          <p:pic>
            <p:nvPicPr>
              <p:cNvPr id="97" name="Ink 96">
                <a:extLst>
                  <a:ext uri="{FF2B5EF4-FFF2-40B4-BE49-F238E27FC236}">
                    <a16:creationId xmlns:a16="http://schemas.microsoft.com/office/drawing/2014/main" id="{509B0B93-B6A7-AF7D-A5F2-C67B73D424DF}"/>
                  </a:ext>
                </a:extLst>
              </p:cNvPr>
              <p:cNvPicPr/>
              <p:nvPr/>
            </p:nvPicPr>
            <p:blipFill>
              <a:blip r:embed="rId99"/>
              <a:stretch>
                <a:fillRect/>
              </a:stretch>
            </p:blipFill>
            <p:spPr>
              <a:xfrm>
                <a:off x="9223920" y="2852049"/>
                <a:ext cx="978120" cy="582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13" name="Ink 112">
                <a:extLst>
                  <a:ext uri="{FF2B5EF4-FFF2-40B4-BE49-F238E27FC236}">
                    <a16:creationId xmlns:a16="http://schemas.microsoft.com/office/drawing/2014/main" id="{5E3D4994-FE09-8336-A6AA-B4C19FD099BA}"/>
                  </a:ext>
                </a:extLst>
              </p14:cNvPr>
              <p14:cNvContentPartPr/>
              <p14:nvPr/>
            </p14:nvContentPartPr>
            <p14:xfrm>
              <a:off x="1961280" y="3348129"/>
              <a:ext cx="739440" cy="72000"/>
            </p14:xfrm>
          </p:contentPart>
        </mc:Choice>
        <mc:Fallback xmlns="">
          <p:pic>
            <p:nvPicPr>
              <p:cNvPr id="113" name="Ink 112">
                <a:extLst>
                  <a:ext uri="{FF2B5EF4-FFF2-40B4-BE49-F238E27FC236}">
                    <a16:creationId xmlns:a16="http://schemas.microsoft.com/office/drawing/2014/main" id="{5E3D4994-FE09-8336-A6AA-B4C19FD099BA}"/>
                  </a:ext>
                </a:extLst>
              </p:cNvPr>
              <p:cNvPicPr/>
              <p:nvPr/>
            </p:nvPicPr>
            <p:blipFill>
              <a:blip r:embed="rId101"/>
              <a:stretch>
                <a:fillRect/>
              </a:stretch>
            </p:blipFill>
            <p:spPr>
              <a:xfrm>
                <a:off x="1943640" y="3330129"/>
                <a:ext cx="7750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15" name="Ink 114">
                <a:extLst>
                  <a:ext uri="{FF2B5EF4-FFF2-40B4-BE49-F238E27FC236}">
                    <a16:creationId xmlns:a16="http://schemas.microsoft.com/office/drawing/2014/main" id="{314CB99E-3AA3-EF35-F381-95C1E72B7260}"/>
                  </a:ext>
                </a:extLst>
              </p14:cNvPr>
              <p14:cNvContentPartPr/>
              <p14:nvPr/>
            </p14:nvContentPartPr>
            <p14:xfrm>
              <a:off x="1148400" y="2753049"/>
              <a:ext cx="2190240" cy="701280"/>
            </p14:xfrm>
          </p:contentPart>
        </mc:Choice>
        <mc:Fallback xmlns="">
          <p:pic>
            <p:nvPicPr>
              <p:cNvPr id="115" name="Ink 114">
                <a:extLst>
                  <a:ext uri="{FF2B5EF4-FFF2-40B4-BE49-F238E27FC236}">
                    <a16:creationId xmlns:a16="http://schemas.microsoft.com/office/drawing/2014/main" id="{314CB99E-3AA3-EF35-F381-95C1E72B7260}"/>
                  </a:ext>
                </a:extLst>
              </p:cNvPr>
              <p:cNvPicPr/>
              <p:nvPr/>
            </p:nvPicPr>
            <p:blipFill>
              <a:blip r:embed="rId103"/>
              <a:stretch>
                <a:fillRect/>
              </a:stretch>
            </p:blipFill>
            <p:spPr>
              <a:xfrm>
                <a:off x="1130400" y="2735409"/>
                <a:ext cx="2225880" cy="7369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93" name="Ink 92">
                <a:extLst>
                  <a:ext uri="{FF2B5EF4-FFF2-40B4-BE49-F238E27FC236}">
                    <a16:creationId xmlns:a16="http://schemas.microsoft.com/office/drawing/2014/main" id="{65CB2043-2E43-9A91-3A88-5BF8FFCCA314}"/>
                  </a:ext>
                </a:extLst>
              </p14:cNvPr>
              <p14:cNvContentPartPr/>
              <p14:nvPr/>
            </p14:nvContentPartPr>
            <p14:xfrm>
              <a:off x="9294120" y="3361809"/>
              <a:ext cx="925200" cy="41400"/>
            </p14:xfrm>
          </p:contentPart>
        </mc:Choice>
        <mc:Fallback xmlns="">
          <p:pic>
            <p:nvPicPr>
              <p:cNvPr id="93" name="Ink 92">
                <a:extLst>
                  <a:ext uri="{FF2B5EF4-FFF2-40B4-BE49-F238E27FC236}">
                    <a16:creationId xmlns:a16="http://schemas.microsoft.com/office/drawing/2014/main" id="{65CB2043-2E43-9A91-3A88-5BF8FFCCA314}"/>
                  </a:ext>
                </a:extLst>
              </p:cNvPr>
              <p:cNvPicPr/>
              <p:nvPr/>
            </p:nvPicPr>
            <p:blipFill>
              <a:blip r:embed="rId105"/>
              <a:stretch>
                <a:fillRect/>
              </a:stretch>
            </p:blipFill>
            <p:spPr>
              <a:xfrm>
                <a:off x="9276120" y="3343809"/>
                <a:ext cx="9608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94" name="Ink 93">
                <a:extLst>
                  <a:ext uri="{FF2B5EF4-FFF2-40B4-BE49-F238E27FC236}">
                    <a16:creationId xmlns:a16="http://schemas.microsoft.com/office/drawing/2014/main" id="{48CEB94B-9923-C144-1B5D-3CC54E23D980}"/>
                  </a:ext>
                </a:extLst>
              </p14:cNvPr>
              <p14:cNvContentPartPr/>
              <p14:nvPr/>
            </p14:nvContentPartPr>
            <p14:xfrm>
              <a:off x="8613000" y="3394929"/>
              <a:ext cx="512640" cy="69480"/>
            </p14:xfrm>
          </p:contentPart>
        </mc:Choice>
        <mc:Fallback xmlns="">
          <p:pic>
            <p:nvPicPr>
              <p:cNvPr id="94" name="Ink 93">
                <a:extLst>
                  <a:ext uri="{FF2B5EF4-FFF2-40B4-BE49-F238E27FC236}">
                    <a16:creationId xmlns:a16="http://schemas.microsoft.com/office/drawing/2014/main" id="{48CEB94B-9923-C144-1B5D-3CC54E23D980}"/>
                  </a:ext>
                </a:extLst>
              </p:cNvPr>
              <p:cNvPicPr/>
              <p:nvPr/>
            </p:nvPicPr>
            <p:blipFill>
              <a:blip r:embed="rId107"/>
              <a:stretch>
                <a:fillRect/>
              </a:stretch>
            </p:blipFill>
            <p:spPr>
              <a:xfrm>
                <a:off x="8595000" y="3376929"/>
                <a:ext cx="5482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95" name="Ink 94">
                <a:extLst>
                  <a:ext uri="{FF2B5EF4-FFF2-40B4-BE49-F238E27FC236}">
                    <a16:creationId xmlns:a16="http://schemas.microsoft.com/office/drawing/2014/main" id="{FAC2FAD1-D9E6-C0B8-0F83-7F1744E0A04C}"/>
                  </a:ext>
                </a:extLst>
              </p14:cNvPr>
              <p14:cNvContentPartPr/>
              <p14:nvPr/>
            </p14:nvContentPartPr>
            <p14:xfrm>
              <a:off x="7714440" y="3430929"/>
              <a:ext cx="881640" cy="23400"/>
            </p14:xfrm>
          </p:contentPart>
        </mc:Choice>
        <mc:Fallback xmlns="">
          <p:pic>
            <p:nvPicPr>
              <p:cNvPr id="95" name="Ink 94">
                <a:extLst>
                  <a:ext uri="{FF2B5EF4-FFF2-40B4-BE49-F238E27FC236}">
                    <a16:creationId xmlns:a16="http://schemas.microsoft.com/office/drawing/2014/main" id="{FAC2FAD1-D9E6-C0B8-0F83-7F1744E0A04C}"/>
                  </a:ext>
                </a:extLst>
              </p:cNvPr>
              <p:cNvPicPr/>
              <p:nvPr/>
            </p:nvPicPr>
            <p:blipFill>
              <a:blip r:embed="rId109"/>
              <a:stretch>
                <a:fillRect/>
              </a:stretch>
            </p:blipFill>
            <p:spPr>
              <a:xfrm>
                <a:off x="7696800" y="3413289"/>
                <a:ext cx="9172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99" name="Ink 98">
                <a:extLst>
                  <a:ext uri="{FF2B5EF4-FFF2-40B4-BE49-F238E27FC236}">
                    <a16:creationId xmlns:a16="http://schemas.microsoft.com/office/drawing/2014/main" id="{8893C32F-6738-C61A-3ADA-402249796078}"/>
                  </a:ext>
                </a:extLst>
              </p14:cNvPr>
              <p14:cNvContentPartPr/>
              <p14:nvPr/>
            </p14:nvContentPartPr>
            <p14:xfrm>
              <a:off x="4961160" y="3358209"/>
              <a:ext cx="2129760" cy="80280"/>
            </p14:xfrm>
          </p:contentPart>
        </mc:Choice>
        <mc:Fallback xmlns="">
          <p:pic>
            <p:nvPicPr>
              <p:cNvPr id="99" name="Ink 98">
                <a:extLst>
                  <a:ext uri="{FF2B5EF4-FFF2-40B4-BE49-F238E27FC236}">
                    <a16:creationId xmlns:a16="http://schemas.microsoft.com/office/drawing/2014/main" id="{8893C32F-6738-C61A-3ADA-402249796078}"/>
                  </a:ext>
                </a:extLst>
              </p:cNvPr>
              <p:cNvPicPr/>
              <p:nvPr/>
            </p:nvPicPr>
            <p:blipFill>
              <a:blip r:embed="rId111"/>
              <a:stretch>
                <a:fillRect/>
              </a:stretch>
            </p:blipFill>
            <p:spPr>
              <a:xfrm>
                <a:off x="4943520" y="3340209"/>
                <a:ext cx="21654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0" name="Ink 99">
                <a:extLst>
                  <a:ext uri="{FF2B5EF4-FFF2-40B4-BE49-F238E27FC236}">
                    <a16:creationId xmlns:a16="http://schemas.microsoft.com/office/drawing/2014/main" id="{CFBB560B-04A2-8F01-E6AF-62592325A714}"/>
                  </a:ext>
                </a:extLst>
              </p14:cNvPr>
              <p14:cNvContentPartPr/>
              <p14:nvPr/>
            </p14:nvContentPartPr>
            <p14:xfrm>
              <a:off x="3183120" y="3289809"/>
              <a:ext cx="1920600" cy="62280"/>
            </p14:xfrm>
          </p:contentPart>
        </mc:Choice>
        <mc:Fallback xmlns="">
          <p:pic>
            <p:nvPicPr>
              <p:cNvPr id="100" name="Ink 99">
                <a:extLst>
                  <a:ext uri="{FF2B5EF4-FFF2-40B4-BE49-F238E27FC236}">
                    <a16:creationId xmlns:a16="http://schemas.microsoft.com/office/drawing/2014/main" id="{CFBB560B-04A2-8F01-E6AF-62592325A714}"/>
                  </a:ext>
                </a:extLst>
              </p:cNvPr>
              <p:cNvPicPr/>
              <p:nvPr/>
            </p:nvPicPr>
            <p:blipFill>
              <a:blip r:embed="rId113"/>
              <a:stretch>
                <a:fillRect/>
              </a:stretch>
            </p:blipFill>
            <p:spPr>
              <a:xfrm>
                <a:off x="3165480" y="3271809"/>
                <a:ext cx="19562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2" name="Ink 101">
                <a:extLst>
                  <a:ext uri="{FF2B5EF4-FFF2-40B4-BE49-F238E27FC236}">
                    <a16:creationId xmlns:a16="http://schemas.microsoft.com/office/drawing/2014/main" id="{F5473C9D-27A1-DC9D-35BA-86B9E13B2A1A}"/>
                  </a:ext>
                </a:extLst>
              </p14:cNvPr>
              <p14:cNvContentPartPr/>
              <p14:nvPr/>
            </p14:nvContentPartPr>
            <p14:xfrm>
              <a:off x="1990440" y="3284409"/>
              <a:ext cx="1302840" cy="181800"/>
            </p14:xfrm>
          </p:contentPart>
        </mc:Choice>
        <mc:Fallback xmlns="">
          <p:pic>
            <p:nvPicPr>
              <p:cNvPr id="102" name="Ink 101">
                <a:extLst>
                  <a:ext uri="{FF2B5EF4-FFF2-40B4-BE49-F238E27FC236}">
                    <a16:creationId xmlns:a16="http://schemas.microsoft.com/office/drawing/2014/main" id="{F5473C9D-27A1-DC9D-35BA-86B9E13B2A1A}"/>
                  </a:ext>
                </a:extLst>
              </p:cNvPr>
              <p:cNvPicPr/>
              <p:nvPr/>
            </p:nvPicPr>
            <p:blipFill>
              <a:blip r:embed="rId115"/>
              <a:stretch>
                <a:fillRect/>
              </a:stretch>
            </p:blipFill>
            <p:spPr>
              <a:xfrm>
                <a:off x="1972440" y="3266769"/>
                <a:ext cx="13384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03" name="Ink 102">
                <a:extLst>
                  <a:ext uri="{FF2B5EF4-FFF2-40B4-BE49-F238E27FC236}">
                    <a16:creationId xmlns:a16="http://schemas.microsoft.com/office/drawing/2014/main" id="{EDF818EF-8C4D-3EBD-A029-961879D3359D}"/>
                  </a:ext>
                </a:extLst>
              </p14:cNvPr>
              <p14:cNvContentPartPr/>
              <p14:nvPr/>
            </p14:nvContentPartPr>
            <p14:xfrm>
              <a:off x="1134000" y="3378369"/>
              <a:ext cx="987840" cy="79920"/>
            </p14:xfrm>
          </p:contentPart>
        </mc:Choice>
        <mc:Fallback xmlns="">
          <p:pic>
            <p:nvPicPr>
              <p:cNvPr id="103" name="Ink 102">
                <a:extLst>
                  <a:ext uri="{FF2B5EF4-FFF2-40B4-BE49-F238E27FC236}">
                    <a16:creationId xmlns:a16="http://schemas.microsoft.com/office/drawing/2014/main" id="{EDF818EF-8C4D-3EBD-A029-961879D3359D}"/>
                  </a:ext>
                </a:extLst>
              </p:cNvPr>
              <p:cNvPicPr/>
              <p:nvPr/>
            </p:nvPicPr>
            <p:blipFill>
              <a:blip r:embed="rId117"/>
              <a:stretch>
                <a:fillRect/>
              </a:stretch>
            </p:blipFill>
            <p:spPr>
              <a:xfrm>
                <a:off x="1116000" y="3360369"/>
                <a:ext cx="10234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05" name="Ink 104">
                <a:extLst>
                  <a:ext uri="{FF2B5EF4-FFF2-40B4-BE49-F238E27FC236}">
                    <a16:creationId xmlns:a16="http://schemas.microsoft.com/office/drawing/2014/main" id="{7BB999D2-FD51-879A-25D3-228055DAA2A9}"/>
                  </a:ext>
                </a:extLst>
              </p14:cNvPr>
              <p14:cNvContentPartPr/>
              <p14:nvPr/>
            </p14:nvContentPartPr>
            <p14:xfrm>
              <a:off x="220320" y="3324369"/>
              <a:ext cx="874440" cy="94680"/>
            </p14:xfrm>
          </p:contentPart>
        </mc:Choice>
        <mc:Fallback xmlns="">
          <p:pic>
            <p:nvPicPr>
              <p:cNvPr id="105" name="Ink 104">
                <a:extLst>
                  <a:ext uri="{FF2B5EF4-FFF2-40B4-BE49-F238E27FC236}">
                    <a16:creationId xmlns:a16="http://schemas.microsoft.com/office/drawing/2014/main" id="{7BB999D2-FD51-879A-25D3-228055DAA2A9}"/>
                  </a:ext>
                </a:extLst>
              </p:cNvPr>
              <p:cNvPicPr/>
              <p:nvPr/>
            </p:nvPicPr>
            <p:blipFill>
              <a:blip r:embed="rId119"/>
              <a:stretch>
                <a:fillRect/>
              </a:stretch>
            </p:blipFill>
            <p:spPr>
              <a:xfrm>
                <a:off x="202680" y="3306729"/>
                <a:ext cx="9100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21" name="Ink 120">
                <a:extLst>
                  <a:ext uri="{FF2B5EF4-FFF2-40B4-BE49-F238E27FC236}">
                    <a16:creationId xmlns:a16="http://schemas.microsoft.com/office/drawing/2014/main" id="{0AD709E2-4F3E-4D5E-C79B-488B30B75FC1}"/>
                  </a:ext>
                </a:extLst>
              </p14:cNvPr>
              <p14:cNvContentPartPr/>
              <p14:nvPr/>
            </p14:nvContentPartPr>
            <p14:xfrm>
              <a:off x="3102120" y="3189729"/>
              <a:ext cx="3402360" cy="790920"/>
            </p14:xfrm>
          </p:contentPart>
        </mc:Choice>
        <mc:Fallback xmlns="">
          <p:pic>
            <p:nvPicPr>
              <p:cNvPr id="121" name="Ink 120">
                <a:extLst>
                  <a:ext uri="{FF2B5EF4-FFF2-40B4-BE49-F238E27FC236}">
                    <a16:creationId xmlns:a16="http://schemas.microsoft.com/office/drawing/2014/main" id="{0AD709E2-4F3E-4D5E-C79B-488B30B75FC1}"/>
                  </a:ext>
                </a:extLst>
              </p:cNvPr>
              <p:cNvPicPr/>
              <p:nvPr/>
            </p:nvPicPr>
            <p:blipFill>
              <a:blip r:embed="rId121"/>
              <a:stretch>
                <a:fillRect/>
              </a:stretch>
            </p:blipFill>
            <p:spPr>
              <a:xfrm>
                <a:off x="3084120" y="3171729"/>
                <a:ext cx="3438000" cy="8265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23" name="Ink 122">
                <a:extLst>
                  <a:ext uri="{FF2B5EF4-FFF2-40B4-BE49-F238E27FC236}">
                    <a16:creationId xmlns:a16="http://schemas.microsoft.com/office/drawing/2014/main" id="{E2F54875-8F81-FC23-D73A-24F62655AD4F}"/>
                  </a:ext>
                </a:extLst>
              </p14:cNvPr>
              <p14:cNvContentPartPr/>
              <p14:nvPr/>
            </p14:nvContentPartPr>
            <p14:xfrm>
              <a:off x="2019960" y="3926289"/>
              <a:ext cx="1049400" cy="73440"/>
            </p14:xfrm>
          </p:contentPart>
        </mc:Choice>
        <mc:Fallback xmlns="">
          <p:pic>
            <p:nvPicPr>
              <p:cNvPr id="123" name="Ink 122">
                <a:extLst>
                  <a:ext uri="{FF2B5EF4-FFF2-40B4-BE49-F238E27FC236}">
                    <a16:creationId xmlns:a16="http://schemas.microsoft.com/office/drawing/2014/main" id="{E2F54875-8F81-FC23-D73A-24F62655AD4F}"/>
                  </a:ext>
                </a:extLst>
              </p:cNvPr>
              <p:cNvPicPr/>
              <p:nvPr/>
            </p:nvPicPr>
            <p:blipFill>
              <a:blip r:embed="rId123"/>
              <a:stretch>
                <a:fillRect/>
              </a:stretch>
            </p:blipFill>
            <p:spPr>
              <a:xfrm>
                <a:off x="2002320" y="3908289"/>
                <a:ext cx="10850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25" name="Ink 124">
                <a:extLst>
                  <a:ext uri="{FF2B5EF4-FFF2-40B4-BE49-F238E27FC236}">
                    <a16:creationId xmlns:a16="http://schemas.microsoft.com/office/drawing/2014/main" id="{1CE0CF9F-3DB5-41E4-3597-12B2428F915A}"/>
                  </a:ext>
                </a:extLst>
              </p14:cNvPr>
              <p14:cNvContentPartPr/>
              <p14:nvPr/>
            </p14:nvContentPartPr>
            <p14:xfrm>
              <a:off x="1235880" y="3825849"/>
              <a:ext cx="600120" cy="37080"/>
            </p14:xfrm>
          </p:contentPart>
        </mc:Choice>
        <mc:Fallback xmlns="">
          <p:pic>
            <p:nvPicPr>
              <p:cNvPr id="125" name="Ink 124">
                <a:extLst>
                  <a:ext uri="{FF2B5EF4-FFF2-40B4-BE49-F238E27FC236}">
                    <a16:creationId xmlns:a16="http://schemas.microsoft.com/office/drawing/2014/main" id="{1CE0CF9F-3DB5-41E4-3597-12B2428F915A}"/>
                  </a:ext>
                </a:extLst>
              </p:cNvPr>
              <p:cNvPicPr/>
              <p:nvPr/>
            </p:nvPicPr>
            <p:blipFill>
              <a:blip r:embed="rId125"/>
              <a:stretch>
                <a:fillRect/>
              </a:stretch>
            </p:blipFill>
            <p:spPr>
              <a:xfrm>
                <a:off x="1217880" y="3807849"/>
                <a:ext cx="6357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26" name="Ink 125">
                <a:extLst>
                  <a:ext uri="{FF2B5EF4-FFF2-40B4-BE49-F238E27FC236}">
                    <a16:creationId xmlns:a16="http://schemas.microsoft.com/office/drawing/2014/main" id="{C7068B50-D0A4-7FC6-B9AA-89543CF5B3FB}"/>
                  </a:ext>
                </a:extLst>
              </p14:cNvPr>
              <p14:cNvContentPartPr/>
              <p14:nvPr/>
            </p14:nvContentPartPr>
            <p14:xfrm>
              <a:off x="538920" y="3789489"/>
              <a:ext cx="498240" cy="79920"/>
            </p14:xfrm>
          </p:contentPart>
        </mc:Choice>
        <mc:Fallback xmlns="">
          <p:pic>
            <p:nvPicPr>
              <p:cNvPr id="126" name="Ink 125">
                <a:extLst>
                  <a:ext uri="{FF2B5EF4-FFF2-40B4-BE49-F238E27FC236}">
                    <a16:creationId xmlns:a16="http://schemas.microsoft.com/office/drawing/2014/main" id="{C7068B50-D0A4-7FC6-B9AA-89543CF5B3FB}"/>
                  </a:ext>
                </a:extLst>
              </p:cNvPr>
              <p:cNvPicPr/>
              <p:nvPr/>
            </p:nvPicPr>
            <p:blipFill>
              <a:blip r:embed="rId127"/>
              <a:stretch>
                <a:fillRect/>
              </a:stretch>
            </p:blipFill>
            <p:spPr>
              <a:xfrm>
                <a:off x="521280" y="3771849"/>
                <a:ext cx="533880" cy="115560"/>
              </a:xfrm>
              <a:prstGeom prst="rect">
                <a:avLst/>
              </a:prstGeom>
            </p:spPr>
          </p:pic>
        </mc:Fallback>
      </mc:AlternateContent>
      <p:grpSp>
        <p:nvGrpSpPr>
          <p:cNvPr id="140" name="Group 139">
            <a:extLst>
              <a:ext uri="{FF2B5EF4-FFF2-40B4-BE49-F238E27FC236}">
                <a16:creationId xmlns:a16="http://schemas.microsoft.com/office/drawing/2014/main" id="{D2C1F24E-BC9F-ADD7-C903-ABAC7928B3FF}"/>
              </a:ext>
            </a:extLst>
          </p:cNvPr>
          <p:cNvGrpSpPr/>
          <p:nvPr/>
        </p:nvGrpSpPr>
        <p:grpSpPr>
          <a:xfrm>
            <a:off x="3192480" y="3863289"/>
            <a:ext cx="6993360" cy="684720"/>
            <a:chOff x="3192480" y="3863289"/>
            <a:chExt cx="6993360" cy="684720"/>
          </a:xfrm>
        </p:grpSpPr>
        <mc:AlternateContent xmlns:mc="http://schemas.openxmlformats.org/markup-compatibility/2006" xmlns:p14="http://schemas.microsoft.com/office/powerpoint/2010/main">
          <mc:Choice Requires="p14">
            <p:contentPart p14:bwMode="auto" r:id="rId128">
              <p14:nvContentPartPr>
                <p14:cNvPr id="107" name="Ink 106">
                  <a:extLst>
                    <a:ext uri="{FF2B5EF4-FFF2-40B4-BE49-F238E27FC236}">
                      <a16:creationId xmlns:a16="http://schemas.microsoft.com/office/drawing/2014/main" id="{B8F07404-2DB4-7A60-085A-8ED43D167CA1}"/>
                    </a:ext>
                  </a:extLst>
                </p14:cNvPr>
                <p14:cNvContentPartPr/>
                <p14:nvPr/>
              </p14:nvContentPartPr>
              <p14:xfrm>
                <a:off x="9681120" y="3884169"/>
                <a:ext cx="504720" cy="78480"/>
              </p14:xfrm>
            </p:contentPart>
          </mc:Choice>
          <mc:Fallback xmlns="">
            <p:pic>
              <p:nvPicPr>
                <p:cNvPr id="107" name="Ink 106">
                  <a:extLst>
                    <a:ext uri="{FF2B5EF4-FFF2-40B4-BE49-F238E27FC236}">
                      <a16:creationId xmlns:a16="http://schemas.microsoft.com/office/drawing/2014/main" id="{B8F07404-2DB4-7A60-085A-8ED43D167CA1}"/>
                    </a:ext>
                  </a:extLst>
                </p:cNvPr>
                <p:cNvPicPr/>
                <p:nvPr/>
              </p:nvPicPr>
              <p:blipFill>
                <a:blip r:embed="rId129"/>
                <a:stretch>
                  <a:fillRect/>
                </a:stretch>
              </p:blipFill>
              <p:spPr>
                <a:xfrm>
                  <a:off x="9663480" y="3866169"/>
                  <a:ext cx="5403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8" name="Ink 107">
                  <a:extLst>
                    <a:ext uri="{FF2B5EF4-FFF2-40B4-BE49-F238E27FC236}">
                      <a16:creationId xmlns:a16="http://schemas.microsoft.com/office/drawing/2014/main" id="{1E736861-CB47-68C2-F542-BC85BB7C1199}"/>
                    </a:ext>
                  </a:extLst>
                </p14:cNvPr>
                <p14:cNvContentPartPr/>
                <p14:nvPr/>
              </p14:nvContentPartPr>
              <p14:xfrm>
                <a:off x="8933760" y="3915129"/>
                <a:ext cx="664920" cy="38160"/>
              </p14:xfrm>
            </p:contentPart>
          </mc:Choice>
          <mc:Fallback xmlns="">
            <p:pic>
              <p:nvPicPr>
                <p:cNvPr id="108" name="Ink 107">
                  <a:extLst>
                    <a:ext uri="{FF2B5EF4-FFF2-40B4-BE49-F238E27FC236}">
                      <a16:creationId xmlns:a16="http://schemas.microsoft.com/office/drawing/2014/main" id="{1E736861-CB47-68C2-F542-BC85BB7C1199}"/>
                    </a:ext>
                  </a:extLst>
                </p:cNvPr>
                <p:cNvPicPr/>
                <p:nvPr/>
              </p:nvPicPr>
              <p:blipFill>
                <a:blip r:embed="rId131"/>
                <a:stretch>
                  <a:fillRect/>
                </a:stretch>
              </p:blipFill>
              <p:spPr>
                <a:xfrm>
                  <a:off x="8915760" y="3897489"/>
                  <a:ext cx="7005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10" name="Ink 109">
                  <a:extLst>
                    <a:ext uri="{FF2B5EF4-FFF2-40B4-BE49-F238E27FC236}">
                      <a16:creationId xmlns:a16="http://schemas.microsoft.com/office/drawing/2014/main" id="{45039FA7-F97B-6DEB-78B8-955122285C7B}"/>
                    </a:ext>
                  </a:extLst>
                </p14:cNvPr>
                <p14:cNvContentPartPr/>
                <p14:nvPr/>
              </p14:nvContentPartPr>
              <p14:xfrm>
                <a:off x="8070480" y="3884169"/>
                <a:ext cx="653400" cy="55080"/>
              </p14:xfrm>
            </p:contentPart>
          </mc:Choice>
          <mc:Fallback xmlns="">
            <p:pic>
              <p:nvPicPr>
                <p:cNvPr id="110" name="Ink 109">
                  <a:extLst>
                    <a:ext uri="{FF2B5EF4-FFF2-40B4-BE49-F238E27FC236}">
                      <a16:creationId xmlns:a16="http://schemas.microsoft.com/office/drawing/2014/main" id="{45039FA7-F97B-6DEB-78B8-955122285C7B}"/>
                    </a:ext>
                  </a:extLst>
                </p:cNvPr>
                <p:cNvPicPr/>
                <p:nvPr/>
              </p:nvPicPr>
              <p:blipFill>
                <a:blip r:embed="rId133"/>
                <a:stretch>
                  <a:fillRect/>
                </a:stretch>
              </p:blipFill>
              <p:spPr>
                <a:xfrm>
                  <a:off x="8052480" y="3866169"/>
                  <a:ext cx="6890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11" name="Ink 110">
                  <a:extLst>
                    <a:ext uri="{FF2B5EF4-FFF2-40B4-BE49-F238E27FC236}">
                      <a16:creationId xmlns:a16="http://schemas.microsoft.com/office/drawing/2014/main" id="{82DFF825-5781-C75D-A81C-D2E75F3B4C5C}"/>
                    </a:ext>
                  </a:extLst>
                </p14:cNvPr>
                <p14:cNvContentPartPr/>
                <p14:nvPr/>
              </p14:nvContentPartPr>
              <p14:xfrm>
                <a:off x="7078680" y="3863289"/>
                <a:ext cx="762480" cy="63360"/>
              </p14:xfrm>
            </p:contentPart>
          </mc:Choice>
          <mc:Fallback xmlns="">
            <p:pic>
              <p:nvPicPr>
                <p:cNvPr id="111" name="Ink 110">
                  <a:extLst>
                    <a:ext uri="{FF2B5EF4-FFF2-40B4-BE49-F238E27FC236}">
                      <a16:creationId xmlns:a16="http://schemas.microsoft.com/office/drawing/2014/main" id="{82DFF825-5781-C75D-A81C-D2E75F3B4C5C}"/>
                    </a:ext>
                  </a:extLst>
                </p:cNvPr>
                <p:cNvPicPr/>
                <p:nvPr/>
              </p:nvPicPr>
              <p:blipFill>
                <a:blip r:embed="rId135"/>
                <a:stretch>
                  <a:fillRect/>
                </a:stretch>
              </p:blipFill>
              <p:spPr>
                <a:xfrm>
                  <a:off x="7061040" y="3845289"/>
                  <a:ext cx="7981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7" name="Ink 116">
                  <a:extLst>
                    <a:ext uri="{FF2B5EF4-FFF2-40B4-BE49-F238E27FC236}">
                      <a16:creationId xmlns:a16="http://schemas.microsoft.com/office/drawing/2014/main" id="{8AEFCAC2-B715-C83E-576E-EF183339DFBE}"/>
                    </a:ext>
                  </a:extLst>
                </p14:cNvPr>
                <p14:cNvContentPartPr/>
                <p14:nvPr/>
              </p14:nvContentPartPr>
              <p14:xfrm>
                <a:off x="4791240" y="3911529"/>
                <a:ext cx="1601280" cy="106200"/>
              </p14:xfrm>
            </p:contentPart>
          </mc:Choice>
          <mc:Fallback xmlns="">
            <p:pic>
              <p:nvPicPr>
                <p:cNvPr id="117" name="Ink 116">
                  <a:extLst>
                    <a:ext uri="{FF2B5EF4-FFF2-40B4-BE49-F238E27FC236}">
                      <a16:creationId xmlns:a16="http://schemas.microsoft.com/office/drawing/2014/main" id="{8AEFCAC2-B715-C83E-576E-EF183339DFBE}"/>
                    </a:ext>
                  </a:extLst>
                </p:cNvPr>
                <p:cNvPicPr/>
                <p:nvPr/>
              </p:nvPicPr>
              <p:blipFill>
                <a:blip r:embed="rId137"/>
                <a:stretch>
                  <a:fillRect/>
                </a:stretch>
              </p:blipFill>
              <p:spPr>
                <a:xfrm>
                  <a:off x="4773240" y="3893889"/>
                  <a:ext cx="16369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8" name="Ink 117">
                  <a:extLst>
                    <a:ext uri="{FF2B5EF4-FFF2-40B4-BE49-F238E27FC236}">
                      <a16:creationId xmlns:a16="http://schemas.microsoft.com/office/drawing/2014/main" id="{393D7717-DA7C-D85D-026A-E3F51CD7FE55}"/>
                    </a:ext>
                  </a:extLst>
                </p14:cNvPr>
                <p14:cNvContentPartPr/>
                <p14:nvPr/>
              </p14:nvContentPartPr>
              <p14:xfrm>
                <a:off x="3898440" y="3928449"/>
                <a:ext cx="897840" cy="53280"/>
              </p14:xfrm>
            </p:contentPart>
          </mc:Choice>
          <mc:Fallback xmlns="">
            <p:pic>
              <p:nvPicPr>
                <p:cNvPr id="118" name="Ink 117">
                  <a:extLst>
                    <a:ext uri="{FF2B5EF4-FFF2-40B4-BE49-F238E27FC236}">
                      <a16:creationId xmlns:a16="http://schemas.microsoft.com/office/drawing/2014/main" id="{393D7717-DA7C-D85D-026A-E3F51CD7FE55}"/>
                    </a:ext>
                  </a:extLst>
                </p:cNvPr>
                <p:cNvPicPr/>
                <p:nvPr/>
              </p:nvPicPr>
              <p:blipFill>
                <a:blip r:embed="rId139"/>
                <a:stretch>
                  <a:fillRect/>
                </a:stretch>
              </p:blipFill>
              <p:spPr>
                <a:xfrm>
                  <a:off x="3880800" y="3910809"/>
                  <a:ext cx="9334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9" name="Ink 118">
                  <a:extLst>
                    <a:ext uri="{FF2B5EF4-FFF2-40B4-BE49-F238E27FC236}">
                      <a16:creationId xmlns:a16="http://schemas.microsoft.com/office/drawing/2014/main" id="{A201ABEA-58EB-D086-C28F-48C0917A3BD2}"/>
                    </a:ext>
                  </a:extLst>
                </p14:cNvPr>
                <p14:cNvContentPartPr/>
                <p14:nvPr/>
              </p14:nvContentPartPr>
              <p14:xfrm>
                <a:off x="3192480" y="3899289"/>
                <a:ext cx="654120" cy="57960"/>
              </p14:xfrm>
            </p:contentPart>
          </mc:Choice>
          <mc:Fallback xmlns="">
            <p:pic>
              <p:nvPicPr>
                <p:cNvPr id="119" name="Ink 118">
                  <a:extLst>
                    <a:ext uri="{FF2B5EF4-FFF2-40B4-BE49-F238E27FC236}">
                      <a16:creationId xmlns:a16="http://schemas.microsoft.com/office/drawing/2014/main" id="{A201ABEA-58EB-D086-C28F-48C0917A3BD2}"/>
                    </a:ext>
                  </a:extLst>
                </p:cNvPr>
                <p:cNvPicPr/>
                <p:nvPr/>
              </p:nvPicPr>
              <p:blipFill>
                <a:blip r:embed="rId141"/>
                <a:stretch>
                  <a:fillRect/>
                </a:stretch>
              </p:blipFill>
              <p:spPr>
                <a:xfrm>
                  <a:off x="3174840" y="3881289"/>
                  <a:ext cx="6897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28" name="Ink 127">
                  <a:extLst>
                    <a:ext uri="{FF2B5EF4-FFF2-40B4-BE49-F238E27FC236}">
                      <a16:creationId xmlns:a16="http://schemas.microsoft.com/office/drawing/2014/main" id="{08FAC142-C722-ADA5-C806-57FCA8656A53}"/>
                    </a:ext>
                  </a:extLst>
                </p14:cNvPr>
                <p14:cNvContentPartPr/>
                <p14:nvPr/>
              </p14:nvContentPartPr>
              <p14:xfrm>
                <a:off x="9458280" y="4398969"/>
                <a:ext cx="693360" cy="73080"/>
              </p14:xfrm>
            </p:contentPart>
          </mc:Choice>
          <mc:Fallback xmlns="">
            <p:pic>
              <p:nvPicPr>
                <p:cNvPr id="128" name="Ink 127">
                  <a:extLst>
                    <a:ext uri="{FF2B5EF4-FFF2-40B4-BE49-F238E27FC236}">
                      <a16:creationId xmlns:a16="http://schemas.microsoft.com/office/drawing/2014/main" id="{08FAC142-C722-ADA5-C806-57FCA8656A53}"/>
                    </a:ext>
                  </a:extLst>
                </p:cNvPr>
                <p:cNvPicPr/>
                <p:nvPr/>
              </p:nvPicPr>
              <p:blipFill>
                <a:blip r:embed="rId143"/>
                <a:stretch>
                  <a:fillRect/>
                </a:stretch>
              </p:blipFill>
              <p:spPr>
                <a:xfrm>
                  <a:off x="9440640" y="4381329"/>
                  <a:ext cx="7290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29" name="Ink 128">
                  <a:extLst>
                    <a:ext uri="{FF2B5EF4-FFF2-40B4-BE49-F238E27FC236}">
                      <a16:creationId xmlns:a16="http://schemas.microsoft.com/office/drawing/2014/main" id="{F6DF83EA-779B-8CE6-950D-B17B6B1F35A1}"/>
                    </a:ext>
                  </a:extLst>
                </p14:cNvPr>
                <p14:cNvContentPartPr/>
                <p14:nvPr/>
              </p14:nvContentPartPr>
              <p14:xfrm>
                <a:off x="8688960" y="4431729"/>
                <a:ext cx="517680" cy="60840"/>
              </p14:xfrm>
            </p:contentPart>
          </mc:Choice>
          <mc:Fallback xmlns="">
            <p:pic>
              <p:nvPicPr>
                <p:cNvPr id="129" name="Ink 128">
                  <a:extLst>
                    <a:ext uri="{FF2B5EF4-FFF2-40B4-BE49-F238E27FC236}">
                      <a16:creationId xmlns:a16="http://schemas.microsoft.com/office/drawing/2014/main" id="{F6DF83EA-779B-8CE6-950D-B17B6B1F35A1}"/>
                    </a:ext>
                  </a:extLst>
                </p:cNvPr>
                <p:cNvPicPr/>
                <p:nvPr/>
              </p:nvPicPr>
              <p:blipFill>
                <a:blip r:embed="rId145"/>
                <a:stretch>
                  <a:fillRect/>
                </a:stretch>
              </p:blipFill>
              <p:spPr>
                <a:xfrm>
                  <a:off x="8670960" y="4414089"/>
                  <a:ext cx="5533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30" name="Ink 129">
                  <a:extLst>
                    <a:ext uri="{FF2B5EF4-FFF2-40B4-BE49-F238E27FC236}">
                      <a16:creationId xmlns:a16="http://schemas.microsoft.com/office/drawing/2014/main" id="{DEA03096-693D-C8BF-1CFA-9893991B11D3}"/>
                    </a:ext>
                  </a:extLst>
                </p14:cNvPr>
                <p14:cNvContentPartPr/>
                <p14:nvPr/>
              </p14:nvContentPartPr>
              <p14:xfrm>
                <a:off x="7976520" y="4416969"/>
                <a:ext cx="552960" cy="68040"/>
              </p14:xfrm>
            </p:contentPart>
          </mc:Choice>
          <mc:Fallback xmlns="">
            <p:pic>
              <p:nvPicPr>
                <p:cNvPr id="130" name="Ink 129">
                  <a:extLst>
                    <a:ext uri="{FF2B5EF4-FFF2-40B4-BE49-F238E27FC236}">
                      <a16:creationId xmlns:a16="http://schemas.microsoft.com/office/drawing/2014/main" id="{DEA03096-693D-C8BF-1CFA-9893991B11D3}"/>
                    </a:ext>
                  </a:extLst>
                </p:cNvPr>
                <p:cNvPicPr/>
                <p:nvPr/>
              </p:nvPicPr>
              <p:blipFill>
                <a:blip r:embed="rId147"/>
                <a:stretch>
                  <a:fillRect/>
                </a:stretch>
              </p:blipFill>
              <p:spPr>
                <a:xfrm>
                  <a:off x="7958520" y="4398969"/>
                  <a:ext cx="5886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31" name="Ink 130">
                  <a:extLst>
                    <a:ext uri="{FF2B5EF4-FFF2-40B4-BE49-F238E27FC236}">
                      <a16:creationId xmlns:a16="http://schemas.microsoft.com/office/drawing/2014/main" id="{A519BB47-C471-E8A2-C39D-433123CE0883}"/>
                    </a:ext>
                  </a:extLst>
                </p14:cNvPr>
                <p14:cNvContentPartPr/>
                <p14:nvPr/>
              </p14:nvContentPartPr>
              <p14:xfrm>
                <a:off x="7126920" y="4447209"/>
                <a:ext cx="713520" cy="27720"/>
              </p14:xfrm>
            </p:contentPart>
          </mc:Choice>
          <mc:Fallback xmlns="">
            <p:pic>
              <p:nvPicPr>
                <p:cNvPr id="131" name="Ink 130">
                  <a:extLst>
                    <a:ext uri="{FF2B5EF4-FFF2-40B4-BE49-F238E27FC236}">
                      <a16:creationId xmlns:a16="http://schemas.microsoft.com/office/drawing/2014/main" id="{A519BB47-C471-E8A2-C39D-433123CE0883}"/>
                    </a:ext>
                  </a:extLst>
                </p:cNvPr>
                <p:cNvPicPr/>
                <p:nvPr/>
              </p:nvPicPr>
              <p:blipFill>
                <a:blip r:embed="rId149"/>
                <a:stretch>
                  <a:fillRect/>
                </a:stretch>
              </p:blipFill>
              <p:spPr>
                <a:xfrm>
                  <a:off x="7108920" y="4429569"/>
                  <a:ext cx="7491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33" name="Ink 132">
                  <a:extLst>
                    <a:ext uri="{FF2B5EF4-FFF2-40B4-BE49-F238E27FC236}">
                      <a16:creationId xmlns:a16="http://schemas.microsoft.com/office/drawing/2014/main" id="{36F284F1-C182-FE65-EF67-AB2FE540AA95}"/>
                    </a:ext>
                  </a:extLst>
                </p14:cNvPr>
                <p14:cNvContentPartPr/>
                <p14:nvPr/>
              </p14:nvContentPartPr>
              <p14:xfrm>
                <a:off x="6947280" y="4406529"/>
                <a:ext cx="3240" cy="1800"/>
              </p14:xfrm>
            </p:contentPart>
          </mc:Choice>
          <mc:Fallback xmlns="">
            <p:pic>
              <p:nvPicPr>
                <p:cNvPr id="133" name="Ink 132">
                  <a:extLst>
                    <a:ext uri="{FF2B5EF4-FFF2-40B4-BE49-F238E27FC236}">
                      <a16:creationId xmlns:a16="http://schemas.microsoft.com/office/drawing/2014/main" id="{36F284F1-C182-FE65-EF67-AB2FE540AA95}"/>
                    </a:ext>
                  </a:extLst>
                </p:cNvPr>
                <p:cNvPicPr/>
                <p:nvPr/>
              </p:nvPicPr>
              <p:blipFill>
                <a:blip r:embed="rId151"/>
                <a:stretch>
                  <a:fillRect/>
                </a:stretch>
              </p:blipFill>
              <p:spPr>
                <a:xfrm>
                  <a:off x="6929640" y="4388529"/>
                  <a:ext cx="388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34" name="Ink 133">
                  <a:extLst>
                    <a:ext uri="{FF2B5EF4-FFF2-40B4-BE49-F238E27FC236}">
                      <a16:creationId xmlns:a16="http://schemas.microsoft.com/office/drawing/2014/main" id="{1FC1BB76-BD14-210E-AEDB-0C97C283D520}"/>
                    </a:ext>
                  </a:extLst>
                </p14:cNvPr>
                <p14:cNvContentPartPr/>
                <p14:nvPr/>
              </p14:nvContentPartPr>
              <p14:xfrm>
                <a:off x="6085800" y="4378089"/>
                <a:ext cx="908640" cy="57240"/>
              </p14:xfrm>
            </p:contentPart>
          </mc:Choice>
          <mc:Fallback xmlns="">
            <p:pic>
              <p:nvPicPr>
                <p:cNvPr id="134" name="Ink 133">
                  <a:extLst>
                    <a:ext uri="{FF2B5EF4-FFF2-40B4-BE49-F238E27FC236}">
                      <a16:creationId xmlns:a16="http://schemas.microsoft.com/office/drawing/2014/main" id="{1FC1BB76-BD14-210E-AEDB-0C97C283D520}"/>
                    </a:ext>
                  </a:extLst>
                </p:cNvPr>
                <p:cNvPicPr/>
                <p:nvPr/>
              </p:nvPicPr>
              <p:blipFill>
                <a:blip r:embed="rId153"/>
                <a:stretch>
                  <a:fillRect/>
                </a:stretch>
              </p:blipFill>
              <p:spPr>
                <a:xfrm>
                  <a:off x="6067800" y="4360089"/>
                  <a:ext cx="9442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35" name="Ink 134">
                  <a:extLst>
                    <a:ext uri="{FF2B5EF4-FFF2-40B4-BE49-F238E27FC236}">
                      <a16:creationId xmlns:a16="http://schemas.microsoft.com/office/drawing/2014/main" id="{D00D7C01-7E07-A347-AEF0-6C281D6BCAEC}"/>
                    </a:ext>
                  </a:extLst>
                </p14:cNvPr>
                <p14:cNvContentPartPr/>
                <p14:nvPr/>
              </p14:nvContentPartPr>
              <p14:xfrm>
                <a:off x="5195160" y="4417329"/>
                <a:ext cx="653400" cy="39960"/>
              </p14:xfrm>
            </p:contentPart>
          </mc:Choice>
          <mc:Fallback xmlns="">
            <p:pic>
              <p:nvPicPr>
                <p:cNvPr id="135" name="Ink 134">
                  <a:extLst>
                    <a:ext uri="{FF2B5EF4-FFF2-40B4-BE49-F238E27FC236}">
                      <a16:creationId xmlns:a16="http://schemas.microsoft.com/office/drawing/2014/main" id="{D00D7C01-7E07-A347-AEF0-6C281D6BCAEC}"/>
                    </a:ext>
                  </a:extLst>
                </p:cNvPr>
                <p:cNvPicPr/>
                <p:nvPr/>
              </p:nvPicPr>
              <p:blipFill>
                <a:blip r:embed="rId155"/>
                <a:stretch>
                  <a:fillRect/>
                </a:stretch>
              </p:blipFill>
              <p:spPr>
                <a:xfrm>
                  <a:off x="5177520" y="4399329"/>
                  <a:ext cx="6890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37" name="Ink 136">
                  <a:extLst>
                    <a:ext uri="{FF2B5EF4-FFF2-40B4-BE49-F238E27FC236}">
                      <a16:creationId xmlns:a16="http://schemas.microsoft.com/office/drawing/2014/main" id="{0EA97A22-B68E-61ED-309D-95F9FAEB15BA}"/>
                    </a:ext>
                  </a:extLst>
                </p14:cNvPr>
                <p14:cNvContentPartPr/>
                <p14:nvPr/>
              </p14:nvContentPartPr>
              <p14:xfrm>
                <a:off x="4083120" y="4433889"/>
                <a:ext cx="965520" cy="31320"/>
              </p14:xfrm>
            </p:contentPart>
          </mc:Choice>
          <mc:Fallback xmlns="">
            <p:pic>
              <p:nvPicPr>
                <p:cNvPr id="137" name="Ink 136">
                  <a:extLst>
                    <a:ext uri="{FF2B5EF4-FFF2-40B4-BE49-F238E27FC236}">
                      <a16:creationId xmlns:a16="http://schemas.microsoft.com/office/drawing/2014/main" id="{0EA97A22-B68E-61ED-309D-95F9FAEB15BA}"/>
                    </a:ext>
                  </a:extLst>
                </p:cNvPr>
                <p:cNvPicPr/>
                <p:nvPr/>
              </p:nvPicPr>
              <p:blipFill>
                <a:blip r:embed="rId157"/>
                <a:stretch>
                  <a:fillRect/>
                </a:stretch>
              </p:blipFill>
              <p:spPr>
                <a:xfrm>
                  <a:off x="4065120" y="4415889"/>
                  <a:ext cx="10011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39" name="Ink 138">
                  <a:extLst>
                    <a:ext uri="{FF2B5EF4-FFF2-40B4-BE49-F238E27FC236}">
                      <a16:creationId xmlns:a16="http://schemas.microsoft.com/office/drawing/2014/main" id="{AC7897E4-37B7-AEF4-0D2F-99BCFBE9C1E9}"/>
                    </a:ext>
                  </a:extLst>
                </p14:cNvPr>
                <p14:cNvContentPartPr/>
                <p14:nvPr/>
              </p14:nvContentPartPr>
              <p14:xfrm>
                <a:off x="4002840" y="3869769"/>
                <a:ext cx="2982960" cy="678240"/>
              </p14:xfrm>
            </p:contentPart>
          </mc:Choice>
          <mc:Fallback xmlns="">
            <p:pic>
              <p:nvPicPr>
                <p:cNvPr id="139" name="Ink 138">
                  <a:extLst>
                    <a:ext uri="{FF2B5EF4-FFF2-40B4-BE49-F238E27FC236}">
                      <a16:creationId xmlns:a16="http://schemas.microsoft.com/office/drawing/2014/main" id="{AC7897E4-37B7-AEF4-0D2F-99BCFBE9C1E9}"/>
                    </a:ext>
                  </a:extLst>
                </p:cNvPr>
                <p:cNvPicPr/>
                <p:nvPr/>
              </p:nvPicPr>
              <p:blipFill>
                <a:blip r:embed="rId159"/>
                <a:stretch>
                  <a:fillRect/>
                </a:stretch>
              </p:blipFill>
              <p:spPr>
                <a:xfrm>
                  <a:off x="3985200" y="3852129"/>
                  <a:ext cx="3018600" cy="713880"/>
                </a:xfrm>
                <a:prstGeom prst="rect">
                  <a:avLst/>
                </a:prstGeom>
              </p:spPr>
            </p:pic>
          </mc:Fallback>
        </mc:AlternateContent>
      </p:grpSp>
      <p:grpSp>
        <p:nvGrpSpPr>
          <p:cNvPr id="142" name="Group 141">
            <a:extLst>
              <a:ext uri="{FF2B5EF4-FFF2-40B4-BE49-F238E27FC236}">
                <a16:creationId xmlns:a16="http://schemas.microsoft.com/office/drawing/2014/main" id="{C6DA9E09-F5E0-2AFE-750B-2DEB5AC39356}"/>
              </a:ext>
            </a:extLst>
          </p:cNvPr>
          <p:cNvGrpSpPr/>
          <p:nvPr/>
        </p:nvGrpSpPr>
        <p:grpSpPr>
          <a:xfrm>
            <a:off x="4796640" y="2236809"/>
            <a:ext cx="5336280" cy="659880"/>
            <a:chOff x="4796640" y="2236809"/>
            <a:chExt cx="5336280" cy="659880"/>
          </a:xfrm>
        </p:grpSpPr>
        <mc:AlternateContent xmlns:mc="http://schemas.openxmlformats.org/markup-compatibility/2006" xmlns:p14="http://schemas.microsoft.com/office/powerpoint/2010/main">
          <mc:Choice Requires="p14">
            <p:contentPart p14:bwMode="auto" r:id="rId160">
              <p14:nvContentPartPr>
                <p14:cNvPr id="39" name="Ink 38">
                  <a:extLst>
                    <a:ext uri="{FF2B5EF4-FFF2-40B4-BE49-F238E27FC236}">
                      <a16:creationId xmlns:a16="http://schemas.microsoft.com/office/drawing/2014/main" id="{C60D0453-7ED2-DA9C-E461-6B5E9287D207}"/>
                    </a:ext>
                  </a:extLst>
                </p14:cNvPr>
                <p14:cNvContentPartPr/>
                <p14:nvPr/>
              </p14:nvContentPartPr>
              <p14:xfrm>
                <a:off x="10121760" y="2246529"/>
                <a:ext cx="11160" cy="7560"/>
              </p14:xfrm>
            </p:contentPart>
          </mc:Choice>
          <mc:Fallback xmlns="">
            <p:pic>
              <p:nvPicPr>
                <p:cNvPr id="39" name="Ink 38">
                  <a:extLst>
                    <a:ext uri="{FF2B5EF4-FFF2-40B4-BE49-F238E27FC236}">
                      <a16:creationId xmlns:a16="http://schemas.microsoft.com/office/drawing/2014/main" id="{C60D0453-7ED2-DA9C-E461-6B5E9287D207}"/>
                    </a:ext>
                  </a:extLst>
                </p:cNvPr>
                <p:cNvPicPr/>
                <p:nvPr/>
              </p:nvPicPr>
              <p:blipFill>
                <a:blip r:embed="rId161"/>
                <a:stretch>
                  <a:fillRect/>
                </a:stretch>
              </p:blipFill>
              <p:spPr>
                <a:xfrm>
                  <a:off x="10104120" y="2228889"/>
                  <a:ext cx="468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40" name="Ink 39">
                  <a:extLst>
                    <a:ext uri="{FF2B5EF4-FFF2-40B4-BE49-F238E27FC236}">
                      <a16:creationId xmlns:a16="http://schemas.microsoft.com/office/drawing/2014/main" id="{BCA1E200-7932-F20A-7057-8B9F06CF9D9C}"/>
                    </a:ext>
                  </a:extLst>
                </p14:cNvPr>
                <p14:cNvContentPartPr/>
                <p14:nvPr/>
              </p14:nvContentPartPr>
              <p14:xfrm>
                <a:off x="9264240" y="2255889"/>
                <a:ext cx="822600" cy="109800"/>
              </p14:xfrm>
            </p:contentPart>
          </mc:Choice>
          <mc:Fallback xmlns="">
            <p:pic>
              <p:nvPicPr>
                <p:cNvPr id="40" name="Ink 39">
                  <a:extLst>
                    <a:ext uri="{FF2B5EF4-FFF2-40B4-BE49-F238E27FC236}">
                      <a16:creationId xmlns:a16="http://schemas.microsoft.com/office/drawing/2014/main" id="{BCA1E200-7932-F20A-7057-8B9F06CF9D9C}"/>
                    </a:ext>
                  </a:extLst>
                </p:cNvPr>
                <p:cNvPicPr/>
                <p:nvPr/>
              </p:nvPicPr>
              <p:blipFill>
                <a:blip r:embed="rId163"/>
                <a:stretch>
                  <a:fillRect/>
                </a:stretch>
              </p:blipFill>
              <p:spPr>
                <a:xfrm>
                  <a:off x="9246600" y="2237889"/>
                  <a:ext cx="8582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42" name="Ink 41">
                  <a:extLst>
                    <a:ext uri="{FF2B5EF4-FFF2-40B4-BE49-F238E27FC236}">
                      <a16:creationId xmlns:a16="http://schemas.microsoft.com/office/drawing/2014/main" id="{24439D2F-40B9-5886-EA40-90DFC27B032F}"/>
                    </a:ext>
                  </a:extLst>
                </p14:cNvPr>
                <p14:cNvContentPartPr/>
                <p14:nvPr/>
              </p14:nvContentPartPr>
              <p14:xfrm>
                <a:off x="8452440" y="2326449"/>
                <a:ext cx="781560" cy="63000"/>
              </p14:xfrm>
            </p:contentPart>
          </mc:Choice>
          <mc:Fallback xmlns="">
            <p:pic>
              <p:nvPicPr>
                <p:cNvPr id="42" name="Ink 41">
                  <a:extLst>
                    <a:ext uri="{FF2B5EF4-FFF2-40B4-BE49-F238E27FC236}">
                      <a16:creationId xmlns:a16="http://schemas.microsoft.com/office/drawing/2014/main" id="{24439D2F-40B9-5886-EA40-90DFC27B032F}"/>
                    </a:ext>
                  </a:extLst>
                </p:cNvPr>
                <p:cNvPicPr/>
                <p:nvPr/>
              </p:nvPicPr>
              <p:blipFill>
                <a:blip r:embed="rId165"/>
                <a:stretch>
                  <a:fillRect/>
                </a:stretch>
              </p:blipFill>
              <p:spPr>
                <a:xfrm>
                  <a:off x="8434440" y="2308449"/>
                  <a:ext cx="8172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43" name="Ink 42">
                  <a:extLst>
                    <a:ext uri="{FF2B5EF4-FFF2-40B4-BE49-F238E27FC236}">
                      <a16:creationId xmlns:a16="http://schemas.microsoft.com/office/drawing/2014/main" id="{5E87F2F8-149D-92C6-9DD3-B40AD4C00236}"/>
                    </a:ext>
                  </a:extLst>
                </p14:cNvPr>
                <p14:cNvContentPartPr/>
                <p14:nvPr/>
              </p14:nvContentPartPr>
              <p14:xfrm>
                <a:off x="7574760" y="2314209"/>
                <a:ext cx="706320" cy="33840"/>
              </p14:xfrm>
            </p:contentPart>
          </mc:Choice>
          <mc:Fallback xmlns="">
            <p:pic>
              <p:nvPicPr>
                <p:cNvPr id="43" name="Ink 42">
                  <a:extLst>
                    <a:ext uri="{FF2B5EF4-FFF2-40B4-BE49-F238E27FC236}">
                      <a16:creationId xmlns:a16="http://schemas.microsoft.com/office/drawing/2014/main" id="{5E87F2F8-149D-92C6-9DD3-B40AD4C00236}"/>
                    </a:ext>
                  </a:extLst>
                </p:cNvPr>
                <p:cNvPicPr/>
                <p:nvPr/>
              </p:nvPicPr>
              <p:blipFill>
                <a:blip r:embed="rId167"/>
                <a:stretch>
                  <a:fillRect/>
                </a:stretch>
              </p:blipFill>
              <p:spPr>
                <a:xfrm>
                  <a:off x="7556760" y="2296209"/>
                  <a:ext cx="7419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44" name="Ink 43">
                  <a:extLst>
                    <a:ext uri="{FF2B5EF4-FFF2-40B4-BE49-F238E27FC236}">
                      <a16:creationId xmlns:a16="http://schemas.microsoft.com/office/drawing/2014/main" id="{9A43FE66-A6E3-947B-2DF4-7CECED985663}"/>
                    </a:ext>
                  </a:extLst>
                </p14:cNvPr>
                <p14:cNvContentPartPr/>
                <p14:nvPr/>
              </p14:nvContentPartPr>
              <p14:xfrm>
                <a:off x="7099560" y="2236809"/>
                <a:ext cx="443160" cy="21960"/>
              </p14:xfrm>
            </p:contentPart>
          </mc:Choice>
          <mc:Fallback xmlns="">
            <p:pic>
              <p:nvPicPr>
                <p:cNvPr id="44" name="Ink 43">
                  <a:extLst>
                    <a:ext uri="{FF2B5EF4-FFF2-40B4-BE49-F238E27FC236}">
                      <a16:creationId xmlns:a16="http://schemas.microsoft.com/office/drawing/2014/main" id="{9A43FE66-A6E3-947B-2DF4-7CECED985663}"/>
                    </a:ext>
                  </a:extLst>
                </p:cNvPr>
                <p:cNvPicPr/>
                <p:nvPr/>
              </p:nvPicPr>
              <p:blipFill>
                <a:blip r:embed="rId169"/>
                <a:stretch>
                  <a:fillRect/>
                </a:stretch>
              </p:blipFill>
              <p:spPr>
                <a:xfrm>
                  <a:off x="7081920" y="2218809"/>
                  <a:ext cx="4788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41" name="Ink 140">
                  <a:extLst>
                    <a:ext uri="{FF2B5EF4-FFF2-40B4-BE49-F238E27FC236}">
                      <a16:creationId xmlns:a16="http://schemas.microsoft.com/office/drawing/2014/main" id="{00E30778-E5A4-DEEE-A430-26976F33A989}"/>
                    </a:ext>
                  </a:extLst>
                </p14:cNvPr>
                <p14:cNvContentPartPr/>
                <p14:nvPr/>
              </p14:nvContentPartPr>
              <p14:xfrm>
                <a:off x="4796640" y="2258409"/>
                <a:ext cx="1850400" cy="638280"/>
              </p14:xfrm>
            </p:contentPart>
          </mc:Choice>
          <mc:Fallback xmlns="">
            <p:pic>
              <p:nvPicPr>
                <p:cNvPr id="141" name="Ink 140">
                  <a:extLst>
                    <a:ext uri="{FF2B5EF4-FFF2-40B4-BE49-F238E27FC236}">
                      <a16:creationId xmlns:a16="http://schemas.microsoft.com/office/drawing/2014/main" id="{00E30778-E5A4-DEEE-A430-26976F33A989}"/>
                    </a:ext>
                  </a:extLst>
                </p:cNvPr>
                <p:cNvPicPr/>
                <p:nvPr/>
              </p:nvPicPr>
              <p:blipFill>
                <a:blip r:embed="rId171"/>
                <a:stretch>
                  <a:fillRect/>
                </a:stretch>
              </p:blipFill>
              <p:spPr>
                <a:xfrm>
                  <a:off x="4778640" y="2240769"/>
                  <a:ext cx="1886040" cy="673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2">
            <p14:nvContentPartPr>
              <p14:cNvPr id="143" name="Ink 142">
                <a:extLst>
                  <a:ext uri="{FF2B5EF4-FFF2-40B4-BE49-F238E27FC236}">
                    <a16:creationId xmlns:a16="http://schemas.microsoft.com/office/drawing/2014/main" id="{FC6A3BE1-134E-3A83-6EA0-3FC4BCCBA1F1}"/>
                  </a:ext>
                </a:extLst>
              </p14:cNvPr>
              <p14:cNvContentPartPr/>
              <p14:nvPr/>
            </p14:nvContentPartPr>
            <p14:xfrm>
              <a:off x="2746080" y="2289369"/>
              <a:ext cx="1201680" cy="724680"/>
            </p14:xfrm>
          </p:contentPart>
        </mc:Choice>
        <mc:Fallback xmlns="">
          <p:pic>
            <p:nvPicPr>
              <p:cNvPr id="143" name="Ink 142">
                <a:extLst>
                  <a:ext uri="{FF2B5EF4-FFF2-40B4-BE49-F238E27FC236}">
                    <a16:creationId xmlns:a16="http://schemas.microsoft.com/office/drawing/2014/main" id="{FC6A3BE1-134E-3A83-6EA0-3FC4BCCBA1F1}"/>
                  </a:ext>
                </a:extLst>
              </p:cNvPr>
              <p:cNvPicPr/>
              <p:nvPr/>
            </p:nvPicPr>
            <p:blipFill>
              <a:blip r:embed="rId173"/>
              <a:stretch>
                <a:fillRect/>
              </a:stretch>
            </p:blipFill>
            <p:spPr>
              <a:xfrm>
                <a:off x="2728080" y="2271369"/>
                <a:ext cx="1237320" cy="760320"/>
              </a:xfrm>
              <a:prstGeom prst="rect">
                <a:avLst/>
              </a:prstGeom>
            </p:spPr>
          </p:pic>
        </mc:Fallback>
      </mc:AlternateContent>
      <p:grpSp>
        <p:nvGrpSpPr>
          <p:cNvPr id="146" name="Group 145">
            <a:extLst>
              <a:ext uri="{FF2B5EF4-FFF2-40B4-BE49-F238E27FC236}">
                <a16:creationId xmlns:a16="http://schemas.microsoft.com/office/drawing/2014/main" id="{ED891D8D-B75E-37B2-6D32-D58B66BA43DB}"/>
              </a:ext>
            </a:extLst>
          </p:cNvPr>
          <p:cNvGrpSpPr/>
          <p:nvPr/>
        </p:nvGrpSpPr>
        <p:grpSpPr>
          <a:xfrm>
            <a:off x="1190520" y="2286849"/>
            <a:ext cx="3696120" cy="649080"/>
            <a:chOff x="1190520" y="2286849"/>
            <a:chExt cx="3696120" cy="649080"/>
          </a:xfrm>
        </p:grpSpPr>
        <mc:AlternateContent xmlns:mc="http://schemas.openxmlformats.org/markup-compatibility/2006" xmlns:p14="http://schemas.microsoft.com/office/powerpoint/2010/main">
          <mc:Choice Requires="p14">
            <p:contentPart p14:bwMode="auto" r:id="rId174">
              <p14:nvContentPartPr>
                <p14:cNvPr id="84" name="Ink 83">
                  <a:extLst>
                    <a:ext uri="{FF2B5EF4-FFF2-40B4-BE49-F238E27FC236}">
                      <a16:creationId xmlns:a16="http://schemas.microsoft.com/office/drawing/2014/main" id="{441EADE3-02EE-217A-2E25-1E3539F07719}"/>
                    </a:ext>
                  </a:extLst>
                </p14:cNvPr>
                <p14:cNvContentPartPr/>
                <p14:nvPr/>
              </p14:nvContentPartPr>
              <p14:xfrm>
                <a:off x="2701080" y="2841609"/>
                <a:ext cx="1130400" cy="94320"/>
              </p14:xfrm>
            </p:contentPart>
          </mc:Choice>
          <mc:Fallback xmlns="">
            <p:pic>
              <p:nvPicPr>
                <p:cNvPr id="84" name="Ink 83">
                  <a:extLst>
                    <a:ext uri="{FF2B5EF4-FFF2-40B4-BE49-F238E27FC236}">
                      <a16:creationId xmlns:a16="http://schemas.microsoft.com/office/drawing/2014/main" id="{441EADE3-02EE-217A-2E25-1E3539F07719}"/>
                    </a:ext>
                  </a:extLst>
                </p:cNvPr>
                <p:cNvPicPr/>
                <p:nvPr/>
              </p:nvPicPr>
              <p:blipFill>
                <a:blip r:embed="rId175"/>
                <a:stretch>
                  <a:fillRect/>
                </a:stretch>
              </p:blipFill>
              <p:spPr>
                <a:xfrm>
                  <a:off x="2683080" y="2823609"/>
                  <a:ext cx="11660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85" name="Ink 84">
                  <a:extLst>
                    <a:ext uri="{FF2B5EF4-FFF2-40B4-BE49-F238E27FC236}">
                      <a16:creationId xmlns:a16="http://schemas.microsoft.com/office/drawing/2014/main" id="{01C7B940-4954-6AF0-3551-B3867DF934C7}"/>
                    </a:ext>
                  </a:extLst>
                </p14:cNvPr>
                <p14:cNvContentPartPr/>
                <p14:nvPr/>
              </p14:nvContentPartPr>
              <p14:xfrm>
                <a:off x="2034720" y="2749449"/>
                <a:ext cx="718920" cy="42840"/>
              </p14:xfrm>
            </p:contentPart>
          </mc:Choice>
          <mc:Fallback xmlns="">
            <p:pic>
              <p:nvPicPr>
                <p:cNvPr id="85" name="Ink 84">
                  <a:extLst>
                    <a:ext uri="{FF2B5EF4-FFF2-40B4-BE49-F238E27FC236}">
                      <a16:creationId xmlns:a16="http://schemas.microsoft.com/office/drawing/2014/main" id="{01C7B940-4954-6AF0-3551-B3867DF934C7}"/>
                    </a:ext>
                  </a:extLst>
                </p:cNvPr>
                <p:cNvPicPr/>
                <p:nvPr/>
              </p:nvPicPr>
              <p:blipFill>
                <a:blip r:embed="rId177"/>
                <a:stretch>
                  <a:fillRect/>
                </a:stretch>
              </p:blipFill>
              <p:spPr>
                <a:xfrm>
                  <a:off x="2017080" y="2731809"/>
                  <a:ext cx="7545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86" name="Ink 85">
                  <a:extLst>
                    <a:ext uri="{FF2B5EF4-FFF2-40B4-BE49-F238E27FC236}">
                      <a16:creationId xmlns:a16="http://schemas.microsoft.com/office/drawing/2014/main" id="{BEEC08DA-3071-17CA-E1F6-4D8DC7CCAB67}"/>
                    </a:ext>
                  </a:extLst>
                </p14:cNvPr>
                <p14:cNvContentPartPr/>
                <p14:nvPr/>
              </p14:nvContentPartPr>
              <p14:xfrm>
                <a:off x="1190520" y="2819289"/>
                <a:ext cx="806760" cy="20520"/>
              </p14:xfrm>
            </p:contentPart>
          </mc:Choice>
          <mc:Fallback xmlns="">
            <p:pic>
              <p:nvPicPr>
                <p:cNvPr id="86" name="Ink 85">
                  <a:extLst>
                    <a:ext uri="{FF2B5EF4-FFF2-40B4-BE49-F238E27FC236}">
                      <a16:creationId xmlns:a16="http://schemas.microsoft.com/office/drawing/2014/main" id="{BEEC08DA-3071-17CA-E1F6-4D8DC7CCAB67}"/>
                    </a:ext>
                  </a:extLst>
                </p:cNvPr>
                <p:cNvPicPr/>
                <p:nvPr/>
              </p:nvPicPr>
              <p:blipFill>
                <a:blip r:embed="rId179"/>
                <a:stretch>
                  <a:fillRect/>
                </a:stretch>
              </p:blipFill>
              <p:spPr>
                <a:xfrm>
                  <a:off x="1172880" y="2801289"/>
                  <a:ext cx="8424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88" name="Ink 87">
                  <a:extLst>
                    <a:ext uri="{FF2B5EF4-FFF2-40B4-BE49-F238E27FC236}">
                      <a16:creationId xmlns:a16="http://schemas.microsoft.com/office/drawing/2014/main" id="{91D62D1F-6304-30CF-A559-12F0F8F852EB}"/>
                    </a:ext>
                  </a:extLst>
                </p14:cNvPr>
                <p14:cNvContentPartPr/>
                <p14:nvPr/>
              </p14:nvContentPartPr>
              <p14:xfrm>
                <a:off x="1927440" y="2708769"/>
                <a:ext cx="3960" cy="2520"/>
              </p14:xfrm>
            </p:contentPart>
          </mc:Choice>
          <mc:Fallback xmlns="">
            <p:pic>
              <p:nvPicPr>
                <p:cNvPr id="88" name="Ink 87">
                  <a:extLst>
                    <a:ext uri="{FF2B5EF4-FFF2-40B4-BE49-F238E27FC236}">
                      <a16:creationId xmlns:a16="http://schemas.microsoft.com/office/drawing/2014/main" id="{91D62D1F-6304-30CF-A559-12F0F8F852EB}"/>
                    </a:ext>
                  </a:extLst>
                </p:cNvPr>
                <p:cNvPicPr/>
                <p:nvPr/>
              </p:nvPicPr>
              <p:blipFill>
                <a:blip r:embed="rId37"/>
                <a:stretch>
                  <a:fillRect/>
                </a:stretch>
              </p:blipFill>
              <p:spPr>
                <a:xfrm>
                  <a:off x="1909800" y="2690769"/>
                  <a:ext cx="396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89" name="Ink 88">
                  <a:extLst>
                    <a:ext uri="{FF2B5EF4-FFF2-40B4-BE49-F238E27FC236}">
                      <a16:creationId xmlns:a16="http://schemas.microsoft.com/office/drawing/2014/main" id="{EAB6B5E1-06CB-D23F-AFBF-CCECAE3BBA8B}"/>
                    </a:ext>
                  </a:extLst>
                </p14:cNvPr>
                <p14:cNvContentPartPr/>
                <p14:nvPr/>
              </p14:nvContentPartPr>
              <p14:xfrm>
                <a:off x="1208520" y="2286849"/>
                <a:ext cx="765720" cy="577080"/>
              </p14:xfrm>
            </p:contentPart>
          </mc:Choice>
          <mc:Fallback xmlns="">
            <p:pic>
              <p:nvPicPr>
                <p:cNvPr id="89" name="Ink 88">
                  <a:extLst>
                    <a:ext uri="{FF2B5EF4-FFF2-40B4-BE49-F238E27FC236}">
                      <a16:creationId xmlns:a16="http://schemas.microsoft.com/office/drawing/2014/main" id="{EAB6B5E1-06CB-D23F-AFBF-CCECAE3BBA8B}"/>
                    </a:ext>
                  </a:extLst>
                </p:cNvPr>
                <p:cNvPicPr/>
                <p:nvPr/>
              </p:nvPicPr>
              <p:blipFill>
                <a:blip r:embed="rId182"/>
                <a:stretch>
                  <a:fillRect/>
                </a:stretch>
              </p:blipFill>
              <p:spPr>
                <a:xfrm>
                  <a:off x="1190520" y="2269209"/>
                  <a:ext cx="801360" cy="6127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5" name="Ink 144">
                  <a:extLst>
                    <a:ext uri="{FF2B5EF4-FFF2-40B4-BE49-F238E27FC236}">
                      <a16:creationId xmlns:a16="http://schemas.microsoft.com/office/drawing/2014/main" id="{A148B2A1-03CA-CFA4-AF14-F0F061802134}"/>
                    </a:ext>
                  </a:extLst>
                </p14:cNvPr>
                <p14:cNvContentPartPr/>
                <p14:nvPr/>
              </p14:nvContentPartPr>
              <p14:xfrm>
                <a:off x="3874320" y="2346609"/>
                <a:ext cx="1012320" cy="501840"/>
              </p14:xfrm>
            </p:contentPart>
          </mc:Choice>
          <mc:Fallback xmlns="">
            <p:pic>
              <p:nvPicPr>
                <p:cNvPr id="145" name="Ink 144">
                  <a:extLst>
                    <a:ext uri="{FF2B5EF4-FFF2-40B4-BE49-F238E27FC236}">
                      <a16:creationId xmlns:a16="http://schemas.microsoft.com/office/drawing/2014/main" id="{A148B2A1-03CA-CFA4-AF14-F0F061802134}"/>
                    </a:ext>
                  </a:extLst>
                </p:cNvPr>
                <p:cNvPicPr/>
                <p:nvPr/>
              </p:nvPicPr>
              <p:blipFill>
                <a:blip r:embed="rId184"/>
                <a:stretch>
                  <a:fillRect/>
                </a:stretch>
              </p:blipFill>
              <p:spPr>
                <a:xfrm>
                  <a:off x="3856320" y="2328969"/>
                  <a:ext cx="1047960" cy="537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5">
            <p14:nvContentPartPr>
              <p14:cNvPr id="147" name="Ink 146">
                <a:extLst>
                  <a:ext uri="{FF2B5EF4-FFF2-40B4-BE49-F238E27FC236}">
                    <a16:creationId xmlns:a16="http://schemas.microsoft.com/office/drawing/2014/main" id="{CDFD5431-49D0-6258-5BBE-1F68AA7D4BBC}"/>
                  </a:ext>
                </a:extLst>
              </p14:cNvPr>
              <p14:cNvContentPartPr/>
              <p14:nvPr/>
            </p14:nvContentPartPr>
            <p14:xfrm>
              <a:off x="23040" y="2283609"/>
              <a:ext cx="1250640" cy="577440"/>
            </p14:xfrm>
          </p:contentPart>
        </mc:Choice>
        <mc:Fallback xmlns="">
          <p:pic>
            <p:nvPicPr>
              <p:cNvPr id="147" name="Ink 146">
                <a:extLst>
                  <a:ext uri="{FF2B5EF4-FFF2-40B4-BE49-F238E27FC236}">
                    <a16:creationId xmlns:a16="http://schemas.microsoft.com/office/drawing/2014/main" id="{CDFD5431-49D0-6258-5BBE-1F68AA7D4BBC}"/>
                  </a:ext>
                </a:extLst>
              </p:cNvPr>
              <p:cNvPicPr/>
              <p:nvPr/>
            </p:nvPicPr>
            <p:blipFill>
              <a:blip r:embed="rId186"/>
              <a:stretch>
                <a:fillRect/>
              </a:stretch>
            </p:blipFill>
            <p:spPr>
              <a:xfrm>
                <a:off x="5040" y="2265969"/>
                <a:ext cx="1286280" cy="6130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8" name="Ink 147">
                <a:extLst>
                  <a:ext uri="{FF2B5EF4-FFF2-40B4-BE49-F238E27FC236}">
                    <a16:creationId xmlns:a16="http://schemas.microsoft.com/office/drawing/2014/main" id="{FC2559F0-E7E2-6B16-DC08-5E8F53015753}"/>
                  </a:ext>
                </a:extLst>
              </p14:cNvPr>
              <p14:cNvContentPartPr/>
              <p14:nvPr/>
            </p14:nvContentPartPr>
            <p14:xfrm>
              <a:off x="7607160" y="2809929"/>
              <a:ext cx="2698920" cy="640800"/>
            </p14:xfrm>
          </p:contentPart>
        </mc:Choice>
        <mc:Fallback xmlns="">
          <p:pic>
            <p:nvPicPr>
              <p:cNvPr id="148" name="Ink 147">
                <a:extLst>
                  <a:ext uri="{FF2B5EF4-FFF2-40B4-BE49-F238E27FC236}">
                    <a16:creationId xmlns:a16="http://schemas.microsoft.com/office/drawing/2014/main" id="{FC2559F0-E7E2-6B16-DC08-5E8F53015753}"/>
                  </a:ext>
                </a:extLst>
              </p:cNvPr>
              <p:cNvPicPr/>
              <p:nvPr/>
            </p:nvPicPr>
            <p:blipFill>
              <a:blip r:embed="rId188"/>
              <a:stretch>
                <a:fillRect/>
              </a:stretch>
            </p:blipFill>
            <p:spPr>
              <a:xfrm>
                <a:off x="7589160" y="2791929"/>
                <a:ext cx="2734560" cy="676440"/>
              </a:xfrm>
              <a:prstGeom prst="rect">
                <a:avLst/>
              </a:prstGeom>
            </p:spPr>
          </p:pic>
        </mc:Fallback>
      </mc:AlternateContent>
      <p:grpSp>
        <p:nvGrpSpPr>
          <p:cNvPr id="151" name="Group 150">
            <a:extLst>
              <a:ext uri="{FF2B5EF4-FFF2-40B4-BE49-F238E27FC236}">
                <a16:creationId xmlns:a16="http://schemas.microsoft.com/office/drawing/2014/main" id="{0082EC5A-4A36-760D-7883-9BAC0D33E5CC}"/>
              </a:ext>
            </a:extLst>
          </p:cNvPr>
          <p:cNvGrpSpPr/>
          <p:nvPr/>
        </p:nvGrpSpPr>
        <p:grpSpPr>
          <a:xfrm>
            <a:off x="3286800" y="2764209"/>
            <a:ext cx="6823800" cy="721080"/>
            <a:chOff x="3286800" y="2764209"/>
            <a:chExt cx="6823800" cy="721080"/>
          </a:xfrm>
        </p:grpSpPr>
        <mc:AlternateContent xmlns:mc="http://schemas.openxmlformats.org/markup-compatibility/2006" xmlns:p14="http://schemas.microsoft.com/office/powerpoint/2010/main">
          <mc:Choice Requires="p14">
            <p:contentPart p14:bwMode="auto" r:id="rId189">
              <p14:nvContentPartPr>
                <p14:cNvPr id="72" name="Ink 71">
                  <a:extLst>
                    <a:ext uri="{FF2B5EF4-FFF2-40B4-BE49-F238E27FC236}">
                      <a16:creationId xmlns:a16="http://schemas.microsoft.com/office/drawing/2014/main" id="{1D3F27CA-F941-39CA-BDD2-7DB7C81E34E3}"/>
                    </a:ext>
                  </a:extLst>
                </p14:cNvPr>
                <p14:cNvContentPartPr/>
                <p14:nvPr/>
              </p14:nvContentPartPr>
              <p14:xfrm>
                <a:off x="8058240" y="2786889"/>
                <a:ext cx="2052360" cy="145800"/>
              </p14:xfrm>
            </p:contentPart>
          </mc:Choice>
          <mc:Fallback xmlns="">
            <p:pic>
              <p:nvPicPr>
                <p:cNvPr id="72" name="Ink 71">
                  <a:extLst>
                    <a:ext uri="{FF2B5EF4-FFF2-40B4-BE49-F238E27FC236}">
                      <a16:creationId xmlns:a16="http://schemas.microsoft.com/office/drawing/2014/main" id="{1D3F27CA-F941-39CA-BDD2-7DB7C81E34E3}"/>
                    </a:ext>
                  </a:extLst>
                </p:cNvPr>
                <p:cNvPicPr/>
                <p:nvPr/>
              </p:nvPicPr>
              <p:blipFill>
                <a:blip r:embed="rId190"/>
                <a:stretch>
                  <a:fillRect/>
                </a:stretch>
              </p:blipFill>
              <p:spPr>
                <a:xfrm>
                  <a:off x="8040600" y="2768889"/>
                  <a:ext cx="20880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73" name="Ink 72">
                  <a:extLst>
                    <a:ext uri="{FF2B5EF4-FFF2-40B4-BE49-F238E27FC236}">
                      <a16:creationId xmlns:a16="http://schemas.microsoft.com/office/drawing/2014/main" id="{236BAB8D-7CE8-4DA5-4B4D-B98F34B3277D}"/>
                    </a:ext>
                  </a:extLst>
                </p14:cNvPr>
                <p14:cNvContentPartPr/>
                <p14:nvPr/>
              </p14:nvContentPartPr>
              <p14:xfrm>
                <a:off x="7122600" y="2767449"/>
                <a:ext cx="810360" cy="55800"/>
              </p14:xfrm>
            </p:contentPart>
          </mc:Choice>
          <mc:Fallback xmlns="">
            <p:pic>
              <p:nvPicPr>
                <p:cNvPr id="73" name="Ink 72">
                  <a:extLst>
                    <a:ext uri="{FF2B5EF4-FFF2-40B4-BE49-F238E27FC236}">
                      <a16:creationId xmlns:a16="http://schemas.microsoft.com/office/drawing/2014/main" id="{236BAB8D-7CE8-4DA5-4B4D-B98F34B3277D}"/>
                    </a:ext>
                  </a:extLst>
                </p:cNvPr>
                <p:cNvPicPr/>
                <p:nvPr/>
              </p:nvPicPr>
              <p:blipFill>
                <a:blip r:embed="rId192"/>
                <a:stretch>
                  <a:fillRect/>
                </a:stretch>
              </p:blipFill>
              <p:spPr>
                <a:xfrm>
                  <a:off x="7104600" y="2749809"/>
                  <a:ext cx="8460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50" name="Ink 149">
                  <a:extLst>
                    <a:ext uri="{FF2B5EF4-FFF2-40B4-BE49-F238E27FC236}">
                      <a16:creationId xmlns:a16="http://schemas.microsoft.com/office/drawing/2014/main" id="{6A3FDADC-78B6-D897-E41F-83F04B0069B2}"/>
                    </a:ext>
                  </a:extLst>
                </p14:cNvPr>
                <p14:cNvContentPartPr/>
                <p14:nvPr/>
              </p14:nvContentPartPr>
              <p14:xfrm>
                <a:off x="3286800" y="2764209"/>
                <a:ext cx="3820320" cy="721080"/>
              </p14:xfrm>
            </p:contentPart>
          </mc:Choice>
          <mc:Fallback xmlns="">
            <p:pic>
              <p:nvPicPr>
                <p:cNvPr id="150" name="Ink 149">
                  <a:extLst>
                    <a:ext uri="{FF2B5EF4-FFF2-40B4-BE49-F238E27FC236}">
                      <a16:creationId xmlns:a16="http://schemas.microsoft.com/office/drawing/2014/main" id="{6A3FDADC-78B6-D897-E41F-83F04B0069B2}"/>
                    </a:ext>
                  </a:extLst>
                </p:cNvPr>
                <p:cNvPicPr/>
                <p:nvPr/>
              </p:nvPicPr>
              <p:blipFill>
                <a:blip r:embed="rId194"/>
                <a:stretch>
                  <a:fillRect/>
                </a:stretch>
              </p:blipFill>
              <p:spPr>
                <a:xfrm>
                  <a:off x="3269160" y="2746569"/>
                  <a:ext cx="3855960" cy="756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5">
            <p14:nvContentPartPr>
              <p14:cNvPr id="152" name="Ink 151">
                <a:extLst>
                  <a:ext uri="{FF2B5EF4-FFF2-40B4-BE49-F238E27FC236}">
                    <a16:creationId xmlns:a16="http://schemas.microsoft.com/office/drawing/2014/main" id="{6BCCC664-5A7F-7018-CBF1-F20C0FDA2A1F}"/>
                  </a:ext>
                </a:extLst>
              </p14:cNvPr>
              <p14:cNvContentPartPr/>
              <p14:nvPr/>
            </p14:nvContentPartPr>
            <p14:xfrm>
              <a:off x="1967760" y="4332826"/>
              <a:ext cx="1648440" cy="100800"/>
            </p14:xfrm>
          </p:contentPart>
        </mc:Choice>
        <mc:Fallback xmlns="">
          <p:pic>
            <p:nvPicPr>
              <p:cNvPr id="152" name="Ink 151">
                <a:extLst>
                  <a:ext uri="{FF2B5EF4-FFF2-40B4-BE49-F238E27FC236}">
                    <a16:creationId xmlns:a16="http://schemas.microsoft.com/office/drawing/2014/main" id="{6BCCC664-5A7F-7018-CBF1-F20C0FDA2A1F}"/>
                  </a:ext>
                </a:extLst>
              </p:cNvPr>
              <p:cNvPicPr/>
              <p:nvPr/>
            </p:nvPicPr>
            <p:blipFill>
              <a:blip r:embed="rId196"/>
              <a:stretch>
                <a:fillRect/>
              </a:stretch>
            </p:blipFill>
            <p:spPr>
              <a:xfrm>
                <a:off x="1949760" y="4315186"/>
                <a:ext cx="16840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53" name="Ink 152">
                <a:extLst>
                  <a:ext uri="{FF2B5EF4-FFF2-40B4-BE49-F238E27FC236}">
                    <a16:creationId xmlns:a16="http://schemas.microsoft.com/office/drawing/2014/main" id="{7F59B4C8-A826-D412-3D16-5847DCCD53C2}"/>
                  </a:ext>
                </a:extLst>
              </p14:cNvPr>
              <p14:cNvContentPartPr/>
              <p14:nvPr/>
            </p14:nvContentPartPr>
            <p14:xfrm>
              <a:off x="726480" y="4362706"/>
              <a:ext cx="1092600" cy="97560"/>
            </p14:xfrm>
          </p:contentPart>
        </mc:Choice>
        <mc:Fallback xmlns="">
          <p:pic>
            <p:nvPicPr>
              <p:cNvPr id="153" name="Ink 152">
                <a:extLst>
                  <a:ext uri="{FF2B5EF4-FFF2-40B4-BE49-F238E27FC236}">
                    <a16:creationId xmlns:a16="http://schemas.microsoft.com/office/drawing/2014/main" id="{7F59B4C8-A826-D412-3D16-5847DCCD53C2}"/>
                  </a:ext>
                </a:extLst>
              </p:cNvPr>
              <p:cNvPicPr/>
              <p:nvPr/>
            </p:nvPicPr>
            <p:blipFill>
              <a:blip r:embed="rId198"/>
              <a:stretch>
                <a:fillRect/>
              </a:stretch>
            </p:blipFill>
            <p:spPr>
              <a:xfrm>
                <a:off x="708480" y="4345066"/>
                <a:ext cx="11282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54" name="Ink 153">
                <a:extLst>
                  <a:ext uri="{FF2B5EF4-FFF2-40B4-BE49-F238E27FC236}">
                    <a16:creationId xmlns:a16="http://schemas.microsoft.com/office/drawing/2014/main" id="{16D5A379-16F4-7845-D421-1D44E3DCF3DA}"/>
                  </a:ext>
                </a:extLst>
              </p14:cNvPr>
              <p14:cNvContentPartPr/>
              <p14:nvPr/>
            </p14:nvContentPartPr>
            <p14:xfrm>
              <a:off x="9639000" y="4921426"/>
              <a:ext cx="557280" cy="51120"/>
            </p14:xfrm>
          </p:contentPart>
        </mc:Choice>
        <mc:Fallback xmlns="">
          <p:pic>
            <p:nvPicPr>
              <p:cNvPr id="154" name="Ink 153">
                <a:extLst>
                  <a:ext uri="{FF2B5EF4-FFF2-40B4-BE49-F238E27FC236}">
                    <a16:creationId xmlns:a16="http://schemas.microsoft.com/office/drawing/2014/main" id="{16D5A379-16F4-7845-D421-1D44E3DCF3DA}"/>
                  </a:ext>
                </a:extLst>
              </p:cNvPr>
              <p:cNvPicPr/>
              <p:nvPr/>
            </p:nvPicPr>
            <p:blipFill>
              <a:blip r:embed="rId200"/>
              <a:stretch>
                <a:fillRect/>
              </a:stretch>
            </p:blipFill>
            <p:spPr>
              <a:xfrm>
                <a:off x="9621000" y="4903786"/>
                <a:ext cx="5929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60" name="Ink 159">
                <a:extLst>
                  <a:ext uri="{FF2B5EF4-FFF2-40B4-BE49-F238E27FC236}">
                    <a16:creationId xmlns:a16="http://schemas.microsoft.com/office/drawing/2014/main" id="{54392CC7-EFC4-1660-6825-8010EF07D1FC}"/>
                  </a:ext>
                </a:extLst>
              </p14:cNvPr>
              <p14:cNvContentPartPr/>
              <p14:nvPr/>
            </p14:nvContentPartPr>
            <p14:xfrm>
              <a:off x="4202280" y="4941586"/>
              <a:ext cx="1643400" cy="142200"/>
            </p14:xfrm>
          </p:contentPart>
        </mc:Choice>
        <mc:Fallback xmlns="">
          <p:pic>
            <p:nvPicPr>
              <p:cNvPr id="160" name="Ink 159">
                <a:extLst>
                  <a:ext uri="{FF2B5EF4-FFF2-40B4-BE49-F238E27FC236}">
                    <a16:creationId xmlns:a16="http://schemas.microsoft.com/office/drawing/2014/main" id="{54392CC7-EFC4-1660-6825-8010EF07D1FC}"/>
                  </a:ext>
                </a:extLst>
              </p:cNvPr>
              <p:cNvPicPr/>
              <p:nvPr/>
            </p:nvPicPr>
            <p:blipFill>
              <a:blip r:embed="rId202"/>
              <a:stretch>
                <a:fillRect/>
              </a:stretch>
            </p:blipFill>
            <p:spPr>
              <a:xfrm>
                <a:off x="4184280" y="4923946"/>
                <a:ext cx="1679040" cy="177840"/>
              </a:xfrm>
              <a:prstGeom prst="rect">
                <a:avLst/>
              </a:prstGeom>
            </p:spPr>
          </p:pic>
        </mc:Fallback>
      </mc:AlternateContent>
      <p:grpSp>
        <p:nvGrpSpPr>
          <p:cNvPr id="164" name="Group 163">
            <a:extLst>
              <a:ext uri="{FF2B5EF4-FFF2-40B4-BE49-F238E27FC236}">
                <a16:creationId xmlns:a16="http://schemas.microsoft.com/office/drawing/2014/main" id="{A17F8C95-E07B-9B30-6C5E-8079DF46F134}"/>
              </a:ext>
            </a:extLst>
          </p:cNvPr>
          <p:cNvGrpSpPr/>
          <p:nvPr/>
        </p:nvGrpSpPr>
        <p:grpSpPr>
          <a:xfrm>
            <a:off x="1809720" y="4940506"/>
            <a:ext cx="2262960" cy="94320"/>
            <a:chOff x="1809720" y="4940506"/>
            <a:chExt cx="2262960" cy="94320"/>
          </a:xfrm>
        </p:grpSpPr>
        <mc:AlternateContent xmlns:mc="http://schemas.openxmlformats.org/markup-compatibility/2006" xmlns:p14="http://schemas.microsoft.com/office/powerpoint/2010/main">
          <mc:Choice Requires="p14">
            <p:contentPart p14:bwMode="auto" r:id="rId203">
              <p14:nvContentPartPr>
                <p14:cNvPr id="161" name="Ink 160">
                  <a:extLst>
                    <a:ext uri="{FF2B5EF4-FFF2-40B4-BE49-F238E27FC236}">
                      <a16:creationId xmlns:a16="http://schemas.microsoft.com/office/drawing/2014/main" id="{8AD6B58C-E9CE-AF6C-44F8-233433155165}"/>
                    </a:ext>
                  </a:extLst>
                </p14:cNvPr>
                <p14:cNvContentPartPr/>
                <p14:nvPr/>
              </p14:nvContentPartPr>
              <p14:xfrm>
                <a:off x="3323880" y="4976506"/>
                <a:ext cx="748800" cy="58320"/>
              </p14:xfrm>
            </p:contentPart>
          </mc:Choice>
          <mc:Fallback xmlns="">
            <p:pic>
              <p:nvPicPr>
                <p:cNvPr id="161" name="Ink 160">
                  <a:extLst>
                    <a:ext uri="{FF2B5EF4-FFF2-40B4-BE49-F238E27FC236}">
                      <a16:creationId xmlns:a16="http://schemas.microsoft.com/office/drawing/2014/main" id="{8AD6B58C-E9CE-AF6C-44F8-233433155165}"/>
                    </a:ext>
                  </a:extLst>
                </p:cNvPr>
                <p:cNvPicPr/>
                <p:nvPr/>
              </p:nvPicPr>
              <p:blipFill>
                <a:blip r:embed="rId204"/>
                <a:stretch>
                  <a:fillRect/>
                </a:stretch>
              </p:blipFill>
              <p:spPr>
                <a:xfrm>
                  <a:off x="3305880" y="4958506"/>
                  <a:ext cx="784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62" name="Ink 161">
                  <a:extLst>
                    <a:ext uri="{FF2B5EF4-FFF2-40B4-BE49-F238E27FC236}">
                      <a16:creationId xmlns:a16="http://schemas.microsoft.com/office/drawing/2014/main" id="{4515BA59-64CB-E05C-E0E7-C6D87BAD7C23}"/>
                    </a:ext>
                  </a:extLst>
                </p14:cNvPr>
                <p14:cNvContentPartPr/>
                <p14:nvPr/>
              </p14:nvContentPartPr>
              <p14:xfrm>
                <a:off x="2711160" y="4959586"/>
                <a:ext cx="565200" cy="41400"/>
              </p14:xfrm>
            </p:contentPart>
          </mc:Choice>
          <mc:Fallback xmlns="">
            <p:pic>
              <p:nvPicPr>
                <p:cNvPr id="162" name="Ink 161">
                  <a:extLst>
                    <a:ext uri="{FF2B5EF4-FFF2-40B4-BE49-F238E27FC236}">
                      <a16:creationId xmlns:a16="http://schemas.microsoft.com/office/drawing/2014/main" id="{4515BA59-64CB-E05C-E0E7-C6D87BAD7C23}"/>
                    </a:ext>
                  </a:extLst>
                </p:cNvPr>
                <p:cNvPicPr/>
                <p:nvPr/>
              </p:nvPicPr>
              <p:blipFill>
                <a:blip r:embed="rId206"/>
                <a:stretch>
                  <a:fillRect/>
                </a:stretch>
              </p:blipFill>
              <p:spPr>
                <a:xfrm>
                  <a:off x="2693160" y="4941946"/>
                  <a:ext cx="6008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63" name="Ink 162">
                  <a:extLst>
                    <a:ext uri="{FF2B5EF4-FFF2-40B4-BE49-F238E27FC236}">
                      <a16:creationId xmlns:a16="http://schemas.microsoft.com/office/drawing/2014/main" id="{3E7D65CE-B289-19FD-4D34-DAC5B0089FA8}"/>
                    </a:ext>
                  </a:extLst>
                </p14:cNvPr>
                <p14:cNvContentPartPr/>
                <p14:nvPr/>
              </p14:nvContentPartPr>
              <p14:xfrm>
                <a:off x="1809720" y="4940506"/>
                <a:ext cx="766800" cy="45720"/>
              </p14:xfrm>
            </p:contentPart>
          </mc:Choice>
          <mc:Fallback xmlns="">
            <p:pic>
              <p:nvPicPr>
                <p:cNvPr id="163" name="Ink 162">
                  <a:extLst>
                    <a:ext uri="{FF2B5EF4-FFF2-40B4-BE49-F238E27FC236}">
                      <a16:creationId xmlns:a16="http://schemas.microsoft.com/office/drawing/2014/main" id="{3E7D65CE-B289-19FD-4D34-DAC5B0089FA8}"/>
                    </a:ext>
                  </a:extLst>
                </p:cNvPr>
                <p:cNvPicPr/>
                <p:nvPr/>
              </p:nvPicPr>
              <p:blipFill>
                <a:blip r:embed="rId208"/>
                <a:stretch>
                  <a:fillRect/>
                </a:stretch>
              </p:blipFill>
              <p:spPr>
                <a:xfrm>
                  <a:off x="1792080" y="4922866"/>
                  <a:ext cx="802440" cy="8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9">
            <p14:nvContentPartPr>
              <p14:cNvPr id="165" name="Ink 164">
                <a:extLst>
                  <a:ext uri="{FF2B5EF4-FFF2-40B4-BE49-F238E27FC236}">
                    <a16:creationId xmlns:a16="http://schemas.microsoft.com/office/drawing/2014/main" id="{27423185-AFB9-1437-D0B4-86808BE01B97}"/>
                  </a:ext>
                </a:extLst>
              </p14:cNvPr>
              <p14:cNvContentPartPr/>
              <p14:nvPr/>
            </p14:nvContentPartPr>
            <p14:xfrm>
              <a:off x="671040" y="4916386"/>
              <a:ext cx="995760" cy="141840"/>
            </p14:xfrm>
          </p:contentPart>
        </mc:Choice>
        <mc:Fallback xmlns="">
          <p:pic>
            <p:nvPicPr>
              <p:cNvPr id="165" name="Ink 164">
                <a:extLst>
                  <a:ext uri="{FF2B5EF4-FFF2-40B4-BE49-F238E27FC236}">
                    <a16:creationId xmlns:a16="http://schemas.microsoft.com/office/drawing/2014/main" id="{27423185-AFB9-1437-D0B4-86808BE01B97}"/>
                  </a:ext>
                </a:extLst>
              </p:cNvPr>
              <p:cNvPicPr/>
              <p:nvPr/>
            </p:nvPicPr>
            <p:blipFill>
              <a:blip r:embed="rId210"/>
              <a:stretch>
                <a:fillRect/>
              </a:stretch>
            </p:blipFill>
            <p:spPr>
              <a:xfrm>
                <a:off x="653400" y="4898746"/>
                <a:ext cx="10314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66" name="Ink 165">
                <a:extLst>
                  <a:ext uri="{FF2B5EF4-FFF2-40B4-BE49-F238E27FC236}">
                    <a16:creationId xmlns:a16="http://schemas.microsoft.com/office/drawing/2014/main" id="{4C827F9A-F939-50CA-0602-9834423A17FC}"/>
                  </a:ext>
                </a:extLst>
              </p14:cNvPr>
              <p14:cNvContentPartPr/>
              <p14:nvPr/>
            </p14:nvContentPartPr>
            <p14:xfrm>
              <a:off x="8500320" y="5518306"/>
              <a:ext cx="1464840" cy="114120"/>
            </p14:xfrm>
          </p:contentPart>
        </mc:Choice>
        <mc:Fallback xmlns="">
          <p:pic>
            <p:nvPicPr>
              <p:cNvPr id="166" name="Ink 165">
                <a:extLst>
                  <a:ext uri="{FF2B5EF4-FFF2-40B4-BE49-F238E27FC236}">
                    <a16:creationId xmlns:a16="http://schemas.microsoft.com/office/drawing/2014/main" id="{4C827F9A-F939-50CA-0602-9834423A17FC}"/>
                  </a:ext>
                </a:extLst>
              </p:cNvPr>
              <p:cNvPicPr/>
              <p:nvPr/>
            </p:nvPicPr>
            <p:blipFill>
              <a:blip r:embed="rId212"/>
              <a:stretch>
                <a:fillRect/>
              </a:stretch>
            </p:blipFill>
            <p:spPr>
              <a:xfrm>
                <a:off x="8482320" y="5500666"/>
                <a:ext cx="15004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67" name="Ink 166">
                <a:extLst>
                  <a:ext uri="{FF2B5EF4-FFF2-40B4-BE49-F238E27FC236}">
                    <a16:creationId xmlns:a16="http://schemas.microsoft.com/office/drawing/2014/main" id="{2745A593-5169-BC81-AD2A-520283075086}"/>
                  </a:ext>
                </a:extLst>
              </p14:cNvPr>
              <p14:cNvContentPartPr/>
              <p14:nvPr/>
            </p14:nvContentPartPr>
            <p14:xfrm>
              <a:off x="7602480" y="5500306"/>
              <a:ext cx="708480" cy="111960"/>
            </p14:xfrm>
          </p:contentPart>
        </mc:Choice>
        <mc:Fallback xmlns="">
          <p:pic>
            <p:nvPicPr>
              <p:cNvPr id="167" name="Ink 166">
                <a:extLst>
                  <a:ext uri="{FF2B5EF4-FFF2-40B4-BE49-F238E27FC236}">
                    <a16:creationId xmlns:a16="http://schemas.microsoft.com/office/drawing/2014/main" id="{2745A593-5169-BC81-AD2A-520283075086}"/>
                  </a:ext>
                </a:extLst>
              </p:cNvPr>
              <p:cNvPicPr/>
              <p:nvPr/>
            </p:nvPicPr>
            <p:blipFill>
              <a:blip r:embed="rId214"/>
              <a:stretch>
                <a:fillRect/>
              </a:stretch>
            </p:blipFill>
            <p:spPr>
              <a:xfrm>
                <a:off x="7584840" y="5482306"/>
                <a:ext cx="7441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68" name="Ink 167">
                <a:extLst>
                  <a:ext uri="{FF2B5EF4-FFF2-40B4-BE49-F238E27FC236}">
                    <a16:creationId xmlns:a16="http://schemas.microsoft.com/office/drawing/2014/main" id="{EE4CEA4D-DC0D-668D-2F29-D1A886B6A199}"/>
                  </a:ext>
                </a:extLst>
              </p14:cNvPr>
              <p14:cNvContentPartPr/>
              <p14:nvPr/>
            </p14:nvContentPartPr>
            <p14:xfrm>
              <a:off x="1842840" y="3896146"/>
              <a:ext cx="1094400" cy="774000"/>
            </p14:xfrm>
          </p:contentPart>
        </mc:Choice>
        <mc:Fallback xmlns="">
          <p:pic>
            <p:nvPicPr>
              <p:cNvPr id="168" name="Ink 167">
                <a:extLst>
                  <a:ext uri="{FF2B5EF4-FFF2-40B4-BE49-F238E27FC236}">
                    <a16:creationId xmlns:a16="http://schemas.microsoft.com/office/drawing/2014/main" id="{EE4CEA4D-DC0D-668D-2F29-D1A886B6A199}"/>
                  </a:ext>
                </a:extLst>
              </p:cNvPr>
              <p:cNvPicPr/>
              <p:nvPr/>
            </p:nvPicPr>
            <p:blipFill>
              <a:blip r:embed="rId216"/>
              <a:stretch>
                <a:fillRect/>
              </a:stretch>
            </p:blipFill>
            <p:spPr>
              <a:xfrm>
                <a:off x="1825200" y="3878506"/>
                <a:ext cx="1130040" cy="809640"/>
              </a:xfrm>
              <a:prstGeom prst="rect">
                <a:avLst/>
              </a:prstGeom>
            </p:spPr>
          </p:pic>
        </mc:Fallback>
      </mc:AlternateContent>
      <p:grpSp>
        <p:nvGrpSpPr>
          <p:cNvPr id="170" name="Group 169">
            <a:extLst>
              <a:ext uri="{FF2B5EF4-FFF2-40B4-BE49-F238E27FC236}">
                <a16:creationId xmlns:a16="http://schemas.microsoft.com/office/drawing/2014/main" id="{0937E05C-DEA1-2A4F-AB74-F7F38EFF9A7B}"/>
              </a:ext>
            </a:extLst>
          </p:cNvPr>
          <p:cNvGrpSpPr/>
          <p:nvPr/>
        </p:nvGrpSpPr>
        <p:grpSpPr>
          <a:xfrm>
            <a:off x="6661080" y="4507426"/>
            <a:ext cx="3002400" cy="560880"/>
            <a:chOff x="6661080" y="4507426"/>
            <a:chExt cx="3002400" cy="560880"/>
          </a:xfrm>
        </p:grpSpPr>
        <mc:AlternateContent xmlns:mc="http://schemas.openxmlformats.org/markup-compatibility/2006" xmlns:p14="http://schemas.microsoft.com/office/powerpoint/2010/main">
          <mc:Choice Requires="p14">
            <p:contentPart p14:bwMode="auto" r:id="rId217">
              <p14:nvContentPartPr>
                <p14:cNvPr id="155" name="Ink 154">
                  <a:extLst>
                    <a:ext uri="{FF2B5EF4-FFF2-40B4-BE49-F238E27FC236}">
                      <a16:creationId xmlns:a16="http://schemas.microsoft.com/office/drawing/2014/main" id="{C38EFB04-9D5F-DAF6-C52C-24D5699EBD39}"/>
                    </a:ext>
                  </a:extLst>
                </p14:cNvPr>
                <p14:cNvContentPartPr/>
                <p14:nvPr/>
              </p14:nvContentPartPr>
              <p14:xfrm>
                <a:off x="8909280" y="4968946"/>
                <a:ext cx="572400" cy="99360"/>
              </p14:xfrm>
            </p:contentPart>
          </mc:Choice>
          <mc:Fallback xmlns="">
            <p:pic>
              <p:nvPicPr>
                <p:cNvPr id="155" name="Ink 154">
                  <a:extLst>
                    <a:ext uri="{FF2B5EF4-FFF2-40B4-BE49-F238E27FC236}">
                      <a16:creationId xmlns:a16="http://schemas.microsoft.com/office/drawing/2014/main" id="{C38EFB04-9D5F-DAF6-C52C-24D5699EBD39}"/>
                    </a:ext>
                  </a:extLst>
                </p:cNvPr>
                <p:cNvPicPr/>
                <p:nvPr/>
              </p:nvPicPr>
              <p:blipFill>
                <a:blip r:embed="rId218"/>
                <a:stretch>
                  <a:fillRect/>
                </a:stretch>
              </p:blipFill>
              <p:spPr>
                <a:xfrm>
                  <a:off x="8891280" y="4950946"/>
                  <a:ext cx="6080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6" name="Ink 155">
                  <a:extLst>
                    <a:ext uri="{FF2B5EF4-FFF2-40B4-BE49-F238E27FC236}">
                      <a16:creationId xmlns:a16="http://schemas.microsoft.com/office/drawing/2014/main" id="{C513C5C5-FED6-88B7-8845-E1AB7835725A}"/>
                    </a:ext>
                  </a:extLst>
                </p14:cNvPr>
                <p14:cNvContentPartPr/>
                <p14:nvPr/>
              </p14:nvContentPartPr>
              <p14:xfrm>
                <a:off x="8265600" y="4908466"/>
                <a:ext cx="378360" cy="64440"/>
              </p14:xfrm>
            </p:contentPart>
          </mc:Choice>
          <mc:Fallback xmlns="">
            <p:pic>
              <p:nvPicPr>
                <p:cNvPr id="156" name="Ink 155">
                  <a:extLst>
                    <a:ext uri="{FF2B5EF4-FFF2-40B4-BE49-F238E27FC236}">
                      <a16:creationId xmlns:a16="http://schemas.microsoft.com/office/drawing/2014/main" id="{C513C5C5-FED6-88B7-8845-E1AB7835725A}"/>
                    </a:ext>
                  </a:extLst>
                </p:cNvPr>
                <p:cNvPicPr/>
                <p:nvPr/>
              </p:nvPicPr>
              <p:blipFill>
                <a:blip r:embed="rId220"/>
                <a:stretch>
                  <a:fillRect/>
                </a:stretch>
              </p:blipFill>
              <p:spPr>
                <a:xfrm>
                  <a:off x="8247600" y="4890826"/>
                  <a:ext cx="4140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57" name="Ink 156">
                  <a:extLst>
                    <a:ext uri="{FF2B5EF4-FFF2-40B4-BE49-F238E27FC236}">
                      <a16:creationId xmlns:a16="http://schemas.microsoft.com/office/drawing/2014/main" id="{FD9E3A8F-8777-663D-A6C5-87834D4A8F33}"/>
                    </a:ext>
                  </a:extLst>
                </p14:cNvPr>
                <p14:cNvContentPartPr/>
                <p14:nvPr/>
              </p14:nvContentPartPr>
              <p14:xfrm>
                <a:off x="7398720" y="4981906"/>
                <a:ext cx="628920" cy="69840"/>
              </p14:xfrm>
            </p:contentPart>
          </mc:Choice>
          <mc:Fallback xmlns="">
            <p:pic>
              <p:nvPicPr>
                <p:cNvPr id="157" name="Ink 156">
                  <a:extLst>
                    <a:ext uri="{FF2B5EF4-FFF2-40B4-BE49-F238E27FC236}">
                      <a16:creationId xmlns:a16="http://schemas.microsoft.com/office/drawing/2014/main" id="{FD9E3A8F-8777-663D-A6C5-87834D4A8F33}"/>
                    </a:ext>
                  </a:extLst>
                </p:cNvPr>
                <p:cNvPicPr/>
                <p:nvPr/>
              </p:nvPicPr>
              <p:blipFill>
                <a:blip r:embed="rId222"/>
                <a:stretch>
                  <a:fillRect/>
                </a:stretch>
              </p:blipFill>
              <p:spPr>
                <a:xfrm>
                  <a:off x="7381080" y="4963906"/>
                  <a:ext cx="6645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8" name="Ink 157">
                  <a:extLst>
                    <a:ext uri="{FF2B5EF4-FFF2-40B4-BE49-F238E27FC236}">
                      <a16:creationId xmlns:a16="http://schemas.microsoft.com/office/drawing/2014/main" id="{52279821-7BB4-0ED9-267C-142497D58BCA}"/>
                    </a:ext>
                  </a:extLst>
                </p14:cNvPr>
                <p14:cNvContentPartPr/>
                <p14:nvPr/>
              </p14:nvContentPartPr>
              <p14:xfrm>
                <a:off x="6661080" y="4918546"/>
                <a:ext cx="448920" cy="48600"/>
              </p14:xfrm>
            </p:contentPart>
          </mc:Choice>
          <mc:Fallback xmlns="">
            <p:pic>
              <p:nvPicPr>
                <p:cNvPr id="158" name="Ink 157">
                  <a:extLst>
                    <a:ext uri="{FF2B5EF4-FFF2-40B4-BE49-F238E27FC236}">
                      <a16:creationId xmlns:a16="http://schemas.microsoft.com/office/drawing/2014/main" id="{52279821-7BB4-0ED9-267C-142497D58BCA}"/>
                    </a:ext>
                  </a:extLst>
                </p:cNvPr>
                <p:cNvPicPr/>
                <p:nvPr/>
              </p:nvPicPr>
              <p:blipFill>
                <a:blip r:embed="rId224"/>
                <a:stretch>
                  <a:fillRect/>
                </a:stretch>
              </p:blipFill>
              <p:spPr>
                <a:xfrm>
                  <a:off x="6643440" y="4900906"/>
                  <a:ext cx="4845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69" name="Ink 168">
                  <a:extLst>
                    <a:ext uri="{FF2B5EF4-FFF2-40B4-BE49-F238E27FC236}">
                      <a16:creationId xmlns:a16="http://schemas.microsoft.com/office/drawing/2014/main" id="{AEE4419B-9C70-8E45-CF00-2E06C360683B}"/>
                    </a:ext>
                  </a:extLst>
                </p14:cNvPr>
                <p14:cNvContentPartPr/>
                <p14:nvPr/>
              </p14:nvContentPartPr>
              <p14:xfrm>
                <a:off x="8590680" y="4507426"/>
                <a:ext cx="1072800" cy="530280"/>
              </p14:xfrm>
            </p:contentPart>
          </mc:Choice>
          <mc:Fallback xmlns="">
            <p:pic>
              <p:nvPicPr>
                <p:cNvPr id="169" name="Ink 168">
                  <a:extLst>
                    <a:ext uri="{FF2B5EF4-FFF2-40B4-BE49-F238E27FC236}">
                      <a16:creationId xmlns:a16="http://schemas.microsoft.com/office/drawing/2014/main" id="{AEE4419B-9C70-8E45-CF00-2E06C360683B}"/>
                    </a:ext>
                  </a:extLst>
                </p:cNvPr>
                <p:cNvPicPr/>
                <p:nvPr/>
              </p:nvPicPr>
              <p:blipFill>
                <a:blip r:embed="rId226"/>
                <a:stretch>
                  <a:fillRect/>
                </a:stretch>
              </p:blipFill>
              <p:spPr>
                <a:xfrm>
                  <a:off x="8572680" y="4489786"/>
                  <a:ext cx="1108440" cy="565920"/>
                </a:xfrm>
                <a:prstGeom prst="rect">
                  <a:avLst/>
                </a:prstGeom>
              </p:spPr>
            </p:pic>
          </mc:Fallback>
        </mc:AlternateContent>
      </p:grpSp>
    </p:spTree>
    <p:extLst>
      <p:ext uri="{BB962C8B-B14F-4D97-AF65-F5344CB8AC3E}">
        <p14:creationId xmlns:p14="http://schemas.microsoft.com/office/powerpoint/2010/main" val="1593654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8580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6272513" y="49937"/>
            <a:ext cx="5998998" cy="4801314"/>
          </a:xfrm>
          <a:prstGeom prst="rect">
            <a:avLst/>
          </a:prstGeom>
          <a:noFill/>
        </p:spPr>
        <p:txBody>
          <a:bodyPr wrap="square" rtlCol="0">
            <a:spAutoFit/>
          </a:bodyPr>
          <a:lstStyle/>
          <a:p>
            <a:r>
              <a:rPr lang="en-US" sz="1700" b="1" dirty="0" err="1">
                <a:solidFill>
                  <a:srgbClr val="FFC000"/>
                </a:solidFill>
                <a:cs typeface="+mj-cs"/>
              </a:rPr>
              <a:t>Bereshit</a:t>
            </a:r>
            <a:r>
              <a:rPr lang="en-US" sz="1700" b="1" dirty="0">
                <a:solidFill>
                  <a:srgbClr val="FFC000"/>
                </a:solidFill>
                <a:cs typeface="+mj-cs"/>
              </a:rPr>
              <a:t> / Genesis 11:1-8</a:t>
            </a:r>
          </a:p>
          <a:p>
            <a:r>
              <a:rPr lang="en-US" sz="1700" dirty="0">
                <a:solidFill>
                  <a:srgbClr val="FFC000"/>
                </a:solidFill>
                <a:cs typeface="+mj-cs"/>
              </a:rPr>
              <a:t>11:1  And the whole earth was of one language, and of one speech. 11:2  And it came to pass, as they journeyed from the east, that they found a plain in the land of Shinar; and they dwelt there. 11:3  And they said one to another, Go to, let us make brick, and burn them thoroughly. And they had brick for stone, and slime had they for </a:t>
            </a:r>
            <a:r>
              <a:rPr lang="en-US" sz="1700" dirty="0" err="1">
                <a:solidFill>
                  <a:srgbClr val="FFC000"/>
                </a:solidFill>
                <a:cs typeface="+mj-cs"/>
              </a:rPr>
              <a:t>morter</a:t>
            </a:r>
            <a:r>
              <a:rPr lang="en-US" sz="1700" dirty="0">
                <a:solidFill>
                  <a:srgbClr val="FFC000"/>
                </a:solidFill>
                <a:cs typeface="+mj-cs"/>
              </a:rPr>
              <a:t>. 11:4  And they said, Go to, let us build us a city and a tower, whose top may reach unto heaven; and let us make us a name, lest we be scattered abroad upon the face of the whole earth. 11:5  And the LORD came down to see the city and the tower, which the children of men </a:t>
            </a:r>
            <a:r>
              <a:rPr lang="en-US" sz="1700" dirty="0" err="1">
                <a:solidFill>
                  <a:srgbClr val="FFC000"/>
                </a:solidFill>
                <a:cs typeface="+mj-cs"/>
              </a:rPr>
              <a:t>builded</a:t>
            </a:r>
            <a:r>
              <a:rPr lang="en-US" sz="1700" dirty="0">
                <a:solidFill>
                  <a:srgbClr val="FFC000"/>
                </a:solidFill>
                <a:cs typeface="+mj-cs"/>
              </a:rPr>
              <a:t>. 11:6  And the LORD said, Behold, the people is one, and they have all one language; and this they begin to do: and now nothing will be restrained from them, which they have imagined to do. 11:7  Go to, let us go down, and there confound their language, that they may not understand one another's speech. 11:8  So the LORD scattered them abroad from thence upon the face of all the earth: and they left off to build the city.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185529" y="6396335"/>
            <a:ext cx="3273287" cy="461665"/>
          </a:xfrm>
          <a:prstGeom prst="rect">
            <a:avLst/>
          </a:prstGeom>
          <a:noFill/>
        </p:spPr>
        <p:txBody>
          <a:bodyPr wrap="square" rtlCol="0">
            <a:spAutoFit/>
          </a:bodyPr>
          <a:lstStyle/>
          <a:p>
            <a:r>
              <a:rPr lang="en-US" sz="2400" dirty="0">
                <a:solidFill>
                  <a:srgbClr val="92D050"/>
                </a:solidFill>
                <a:cs typeface="+mj-cs"/>
              </a:rPr>
              <a:t>http://www.matsati.com</a:t>
            </a:r>
          </a:p>
        </p:txBody>
      </p:sp>
      <p:sp>
        <p:nvSpPr>
          <p:cNvPr id="4" name="TextBox 3">
            <a:extLst>
              <a:ext uri="{FF2B5EF4-FFF2-40B4-BE49-F238E27FC236}">
                <a16:creationId xmlns:a16="http://schemas.microsoft.com/office/drawing/2014/main" id="{0F99A7EE-CC7A-67F1-C629-B76BBED0C5DC}"/>
              </a:ext>
            </a:extLst>
          </p:cNvPr>
          <p:cNvSpPr txBox="1"/>
          <p:nvPr/>
        </p:nvSpPr>
        <p:spPr>
          <a:xfrm>
            <a:off x="0" y="-86132"/>
            <a:ext cx="6272513" cy="6771084"/>
          </a:xfrm>
          <a:prstGeom prst="rect">
            <a:avLst/>
          </a:prstGeom>
          <a:noFill/>
        </p:spPr>
        <p:txBody>
          <a:bodyPr wrap="square">
            <a:spAutoFit/>
          </a:bodyPr>
          <a:lstStyle/>
          <a:p>
            <a:pPr algn="r"/>
            <a:r>
              <a:rPr lang="en-US" sz="3100" b="1" dirty="0" err="1">
                <a:solidFill>
                  <a:srgbClr val="FFFF00"/>
                </a:solidFill>
                <a:latin typeface="Times New Roman" panose="02020603050405020304" pitchFamily="18" charset="0"/>
                <a:cs typeface="Times New Roman" panose="02020603050405020304" pitchFamily="18" charset="0"/>
              </a:rPr>
              <a:t>ספר</a:t>
            </a:r>
            <a:r>
              <a:rPr lang="en-US" sz="3100" b="1" dirty="0">
                <a:solidFill>
                  <a:srgbClr val="FFFF00"/>
                </a:solidFill>
                <a:latin typeface="Times New Roman" panose="02020603050405020304" pitchFamily="18" charset="0"/>
                <a:cs typeface="Times New Roman" panose="02020603050405020304" pitchFamily="18" charset="0"/>
              </a:rPr>
              <a:t> </a:t>
            </a:r>
            <a:r>
              <a:rPr lang="en-US" sz="3100" b="1" dirty="0" err="1">
                <a:solidFill>
                  <a:srgbClr val="FFFF00"/>
                </a:solidFill>
                <a:latin typeface="Times New Roman" panose="02020603050405020304" pitchFamily="18" charset="0"/>
                <a:cs typeface="Times New Roman" panose="02020603050405020304" pitchFamily="18" charset="0"/>
              </a:rPr>
              <a:t>בראשית</a:t>
            </a:r>
            <a:r>
              <a:rPr lang="en-US" sz="3100" b="1" dirty="0">
                <a:solidFill>
                  <a:srgbClr val="FFFF00"/>
                </a:solidFill>
                <a:latin typeface="Times New Roman" panose="02020603050405020304" pitchFamily="18" charset="0"/>
                <a:cs typeface="Times New Roman" panose="02020603050405020304" pitchFamily="18" charset="0"/>
              </a:rPr>
              <a:t> </a:t>
            </a:r>
            <a:r>
              <a:rPr lang="en-US" sz="3100" b="1" dirty="0" err="1">
                <a:solidFill>
                  <a:srgbClr val="FFFF00"/>
                </a:solidFill>
                <a:latin typeface="Times New Roman" panose="02020603050405020304" pitchFamily="18" charset="0"/>
                <a:cs typeface="Times New Roman" panose="02020603050405020304" pitchFamily="18" charset="0"/>
              </a:rPr>
              <a:t>פרק</a:t>
            </a:r>
            <a:r>
              <a:rPr lang="en-US" sz="3100" b="1" dirty="0">
                <a:solidFill>
                  <a:srgbClr val="FFFF00"/>
                </a:solidFill>
                <a:latin typeface="Times New Roman" panose="02020603050405020304" pitchFamily="18" charset="0"/>
                <a:cs typeface="Times New Roman" panose="02020603050405020304" pitchFamily="18" charset="0"/>
              </a:rPr>
              <a:t> </a:t>
            </a:r>
            <a:r>
              <a:rPr lang="en-US" sz="3100" b="1" dirty="0" err="1">
                <a:solidFill>
                  <a:srgbClr val="FFFF00"/>
                </a:solidFill>
                <a:latin typeface="Times New Roman" panose="02020603050405020304" pitchFamily="18" charset="0"/>
                <a:cs typeface="Times New Roman" panose="02020603050405020304" pitchFamily="18" charset="0"/>
              </a:rPr>
              <a:t>יא</a:t>
            </a:r>
            <a:endParaRPr lang="en-US" sz="3100" b="1" dirty="0">
              <a:solidFill>
                <a:srgbClr val="FFFF00"/>
              </a:solidFill>
              <a:latin typeface="Times New Roman" panose="02020603050405020304" pitchFamily="18" charset="0"/>
              <a:cs typeface="Times New Roman" panose="02020603050405020304" pitchFamily="18" charset="0"/>
            </a:endParaRPr>
          </a:p>
          <a:p>
            <a:pPr algn="r"/>
            <a:r>
              <a:rPr lang="he-IL" sz="3100" dirty="0">
                <a:solidFill>
                  <a:srgbClr val="FFFF00"/>
                </a:solidFill>
                <a:latin typeface="Times New Roman" panose="02020603050405020304" pitchFamily="18" charset="0"/>
                <a:cs typeface="Times New Roman" panose="02020603050405020304" pitchFamily="18" charset="0"/>
              </a:rPr>
              <a:t>﻿</a:t>
            </a:r>
            <a:r>
              <a:rPr lang="he-IL" sz="3000" dirty="0">
                <a:solidFill>
                  <a:srgbClr val="FFFF00"/>
                </a:solidFill>
                <a:latin typeface="Times New Roman" panose="02020603050405020304" pitchFamily="18" charset="0"/>
                <a:cs typeface="Times New Roman" panose="02020603050405020304" pitchFamily="18" charset="0"/>
              </a:rPr>
              <a:t>א   וַיְהִי כָל-הָאָרֶץ שָֹפָה אֶחָת וּדְבָרִים אֲחָדִים: ב   וַיְהִי בְּנָסְעָם מִקֶּדֶם וַיִּמְצְאוּ בִקְעָה בְּאֶרֶץ שִׁנְעָר וַיֵּשְׁבוּ שָׁם: ג   וַיֹּאמְרוּ אִישׁ אֶל-רֵעֵהוּ הָבָה נִלְבְּנָה לְבֵנִים וְנִשְֹרְפָה לִשְֹרֵפָה וַתְּהִי לָהֶם הַלְּבֵנָה לְאָבֶן וְהַחֵמָר הָיָה לָהֶם לַחֹמֶר: ד   וַיֹּאמְרוּ הָבָה | נִבְנֶה-לָּנוּ עִיר וּמִגְדָּל וְרֹאשׁוֹ בַשָּׁמַיִם וְנַעֲשֶֹה-לָּנוּ שֵׁם פֶּן-נָפוּץ עַל-פְּנֵי כָל-הָאָרֶץ: ה   וַיֵּרֶד יְהֹוָה לִרְאֹת אֶת-הָעִיר וְאֶת-הַמִּגְדָּל אֲשֶׁר בָּנוּ בְּנֵי הָאָדָם: ו   וַיֹּאמֶר יְהֹוָה הֵן עַם אֶחָד וְשָֹפָה אַחַת לְכֻלָּם וְזֶה הַחִלָּם לַעֲשֹוֹת וְעַתָּה לֹא-יִבָּצֵר מֵהֶם כֹּל אֲשֶׁר יָזְמוּ לַעֲשֹוֹת: ז   הָבָה נֵרְדָה וְנָבְלָה שָׁם שְֹפָתָם אֲשֶׁר לֹא יִשְׁמְעוּ אִישׁ שְֹפַת רֵעֵהוּ: ח   וַיָּפֶץ יְהֹוָה אֹתָם מִשָּׁם עַל-פְּנֵי כָל-הָאָרֶץ וַיַּחְדְּלוּ לִבְנֹת הָעִיר: </a:t>
            </a:r>
            <a:endParaRPr lang="en-US" sz="3000" dirty="0">
              <a:solidFill>
                <a:srgbClr val="FFFF00"/>
              </a:solidFill>
              <a:latin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6A7FCEB7-0F8E-32E4-C1FE-BD6C2A92FBA1}"/>
              </a:ext>
            </a:extLst>
          </p:cNvPr>
          <p:cNvGrpSpPr/>
          <p:nvPr/>
        </p:nvGrpSpPr>
        <p:grpSpPr>
          <a:xfrm>
            <a:off x="589320" y="891849"/>
            <a:ext cx="5130000" cy="186120"/>
            <a:chOff x="589320" y="891849"/>
            <a:chExt cx="5130000" cy="18612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C4FB24D8-2F52-2D34-EE2D-E4F6534AB24F}"/>
                    </a:ext>
                  </a:extLst>
                </p14:cNvPr>
                <p14:cNvContentPartPr/>
                <p14:nvPr/>
              </p14:nvContentPartPr>
              <p14:xfrm>
                <a:off x="3322440" y="908409"/>
                <a:ext cx="2396880" cy="109800"/>
              </p14:xfrm>
            </p:contentPart>
          </mc:Choice>
          <mc:Fallback xmlns="">
            <p:pic>
              <p:nvPicPr>
                <p:cNvPr id="2" name="Ink 1">
                  <a:extLst>
                    <a:ext uri="{FF2B5EF4-FFF2-40B4-BE49-F238E27FC236}">
                      <a16:creationId xmlns:a16="http://schemas.microsoft.com/office/drawing/2014/main" id="{C4FB24D8-2F52-2D34-EE2D-E4F6534AB24F}"/>
                    </a:ext>
                  </a:extLst>
                </p:cNvPr>
                <p:cNvPicPr/>
                <p:nvPr/>
              </p:nvPicPr>
              <p:blipFill>
                <a:blip r:embed="rId5"/>
                <a:stretch>
                  <a:fillRect/>
                </a:stretch>
              </p:blipFill>
              <p:spPr>
                <a:xfrm>
                  <a:off x="3304440" y="890409"/>
                  <a:ext cx="24325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07FB9A6E-0C75-16DE-B13B-FD43810949C7}"/>
                    </a:ext>
                  </a:extLst>
                </p14:cNvPr>
                <p14:cNvContentPartPr/>
                <p14:nvPr/>
              </p14:nvContentPartPr>
              <p14:xfrm>
                <a:off x="2615040" y="891849"/>
                <a:ext cx="605880" cy="63360"/>
              </p14:xfrm>
            </p:contentPart>
          </mc:Choice>
          <mc:Fallback xmlns="">
            <p:pic>
              <p:nvPicPr>
                <p:cNvPr id="5" name="Ink 4">
                  <a:extLst>
                    <a:ext uri="{FF2B5EF4-FFF2-40B4-BE49-F238E27FC236}">
                      <a16:creationId xmlns:a16="http://schemas.microsoft.com/office/drawing/2014/main" id="{07FB9A6E-0C75-16DE-B13B-FD43810949C7}"/>
                    </a:ext>
                  </a:extLst>
                </p:cNvPr>
                <p:cNvPicPr/>
                <p:nvPr/>
              </p:nvPicPr>
              <p:blipFill>
                <a:blip r:embed="rId7"/>
                <a:stretch>
                  <a:fillRect/>
                </a:stretch>
              </p:blipFill>
              <p:spPr>
                <a:xfrm>
                  <a:off x="2597040" y="873849"/>
                  <a:ext cx="6415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20DA7977-325B-4588-B1CF-CC04603269C3}"/>
                    </a:ext>
                  </a:extLst>
                </p14:cNvPr>
                <p14:cNvContentPartPr/>
                <p14:nvPr/>
              </p14:nvContentPartPr>
              <p14:xfrm>
                <a:off x="1709280" y="980769"/>
                <a:ext cx="827640" cy="97200"/>
              </p14:xfrm>
            </p:contentPart>
          </mc:Choice>
          <mc:Fallback xmlns="">
            <p:pic>
              <p:nvPicPr>
                <p:cNvPr id="9" name="Ink 8">
                  <a:extLst>
                    <a:ext uri="{FF2B5EF4-FFF2-40B4-BE49-F238E27FC236}">
                      <a16:creationId xmlns:a16="http://schemas.microsoft.com/office/drawing/2014/main" id="{20DA7977-325B-4588-B1CF-CC04603269C3}"/>
                    </a:ext>
                  </a:extLst>
                </p:cNvPr>
                <p:cNvPicPr/>
                <p:nvPr/>
              </p:nvPicPr>
              <p:blipFill>
                <a:blip r:embed="rId9"/>
                <a:stretch>
                  <a:fillRect/>
                </a:stretch>
              </p:blipFill>
              <p:spPr>
                <a:xfrm>
                  <a:off x="1691640" y="963129"/>
                  <a:ext cx="8632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65A66E8F-7C55-246C-9E20-8ED4314D3632}"/>
                    </a:ext>
                  </a:extLst>
                </p14:cNvPr>
                <p14:cNvContentPartPr/>
                <p14:nvPr/>
              </p14:nvContentPartPr>
              <p14:xfrm>
                <a:off x="589320" y="983649"/>
                <a:ext cx="942480" cy="33480"/>
              </p14:xfrm>
            </p:contentPart>
          </mc:Choice>
          <mc:Fallback xmlns="">
            <p:pic>
              <p:nvPicPr>
                <p:cNvPr id="10" name="Ink 9">
                  <a:extLst>
                    <a:ext uri="{FF2B5EF4-FFF2-40B4-BE49-F238E27FC236}">
                      <a16:creationId xmlns:a16="http://schemas.microsoft.com/office/drawing/2014/main" id="{65A66E8F-7C55-246C-9E20-8ED4314D3632}"/>
                    </a:ext>
                  </a:extLst>
                </p:cNvPr>
                <p:cNvPicPr/>
                <p:nvPr/>
              </p:nvPicPr>
              <p:blipFill>
                <a:blip r:embed="rId11"/>
                <a:stretch>
                  <a:fillRect/>
                </a:stretch>
              </p:blipFill>
              <p:spPr>
                <a:xfrm>
                  <a:off x="571320" y="966009"/>
                  <a:ext cx="978120" cy="69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CFBF1B4B-36AA-4CA9-4491-446E1080F0CC}"/>
                  </a:ext>
                </a:extLst>
              </p14:cNvPr>
              <p14:cNvContentPartPr/>
              <p14:nvPr/>
            </p14:nvContentPartPr>
            <p14:xfrm>
              <a:off x="2777040" y="3120249"/>
              <a:ext cx="3458160" cy="727560"/>
            </p14:xfrm>
          </p:contentPart>
        </mc:Choice>
        <mc:Fallback xmlns="">
          <p:pic>
            <p:nvPicPr>
              <p:cNvPr id="12" name="Ink 11">
                <a:extLst>
                  <a:ext uri="{FF2B5EF4-FFF2-40B4-BE49-F238E27FC236}">
                    <a16:creationId xmlns:a16="http://schemas.microsoft.com/office/drawing/2014/main" id="{CFBF1B4B-36AA-4CA9-4491-446E1080F0CC}"/>
                  </a:ext>
                </a:extLst>
              </p:cNvPr>
              <p:cNvPicPr/>
              <p:nvPr/>
            </p:nvPicPr>
            <p:blipFill>
              <a:blip r:embed="rId13"/>
              <a:stretch>
                <a:fillRect/>
              </a:stretch>
            </p:blipFill>
            <p:spPr>
              <a:xfrm>
                <a:off x="2759400" y="3102609"/>
                <a:ext cx="3493800" cy="763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54CC16E0-F8AA-B4FB-ED02-877D0AE3D3D7}"/>
                  </a:ext>
                </a:extLst>
              </p14:cNvPr>
              <p14:cNvContentPartPr/>
              <p14:nvPr/>
            </p14:nvContentPartPr>
            <p14:xfrm>
              <a:off x="5096160" y="3199089"/>
              <a:ext cx="766800" cy="571320"/>
            </p14:xfrm>
          </p:contentPart>
        </mc:Choice>
        <mc:Fallback xmlns="">
          <p:pic>
            <p:nvPicPr>
              <p:cNvPr id="13" name="Ink 12">
                <a:extLst>
                  <a:ext uri="{FF2B5EF4-FFF2-40B4-BE49-F238E27FC236}">
                    <a16:creationId xmlns:a16="http://schemas.microsoft.com/office/drawing/2014/main" id="{54CC16E0-F8AA-B4FB-ED02-877D0AE3D3D7}"/>
                  </a:ext>
                </a:extLst>
              </p:cNvPr>
              <p:cNvPicPr/>
              <p:nvPr/>
            </p:nvPicPr>
            <p:blipFill>
              <a:blip r:embed="rId15"/>
              <a:stretch>
                <a:fillRect/>
              </a:stretch>
            </p:blipFill>
            <p:spPr>
              <a:xfrm>
                <a:off x="5078160" y="3181089"/>
                <a:ext cx="802440" cy="6069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17" name="Ink 16">
                <a:extLst>
                  <a:ext uri="{FF2B5EF4-FFF2-40B4-BE49-F238E27FC236}">
                    <a16:creationId xmlns:a16="http://schemas.microsoft.com/office/drawing/2014/main" id="{CDF486CE-9E28-09D7-4155-7F8D9C30284F}"/>
                  </a:ext>
                </a:extLst>
              </p14:cNvPr>
              <p14:cNvContentPartPr/>
              <p14:nvPr/>
            </p14:nvContentPartPr>
            <p14:xfrm>
              <a:off x="1505520" y="4143009"/>
              <a:ext cx="314280" cy="505080"/>
            </p14:xfrm>
          </p:contentPart>
        </mc:Choice>
        <mc:Fallback xmlns="">
          <p:pic>
            <p:nvPicPr>
              <p:cNvPr id="17" name="Ink 16">
                <a:extLst>
                  <a:ext uri="{FF2B5EF4-FFF2-40B4-BE49-F238E27FC236}">
                    <a16:creationId xmlns:a16="http://schemas.microsoft.com/office/drawing/2014/main" id="{CDF486CE-9E28-09D7-4155-7F8D9C30284F}"/>
                  </a:ext>
                </a:extLst>
              </p:cNvPr>
              <p:cNvPicPr/>
              <p:nvPr/>
            </p:nvPicPr>
            <p:blipFill>
              <a:blip r:embed="rId17"/>
              <a:stretch>
                <a:fillRect/>
              </a:stretch>
            </p:blipFill>
            <p:spPr>
              <a:xfrm>
                <a:off x="1474200" y="4111689"/>
                <a:ext cx="376920" cy="567720"/>
              </a:xfrm>
              <a:prstGeom prst="rect">
                <a:avLst/>
              </a:prstGeom>
            </p:spPr>
          </p:pic>
        </mc:Fallback>
      </mc:AlternateContent>
      <p:grpSp>
        <p:nvGrpSpPr>
          <p:cNvPr id="21" name="Group 20">
            <a:extLst>
              <a:ext uri="{FF2B5EF4-FFF2-40B4-BE49-F238E27FC236}">
                <a16:creationId xmlns:a16="http://schemas.microsoft.com/office/drawing/2014/main" id="{F570E680-AAD1-27A5-EA74-ECFC76F2DD44}"/>
              </a:ext>
            </a:extLst>
          </p:cNvPr>
          <p:cNvGrpSpPr/>
          <p:nvPr/>
        </p:nvGrpSpPr>
        <p:grpSpPr>
          <a:xfrm>
            <a:off x="54360" y="4487889"/>
            <a:ext cx="6188400" cy="1121040"/>
            <a:chOff x="54360" y="4487889"/>
            <a:chExt cx="6188400" cy="1121040"/>
          </a:xfrm>
        </p:grpSpPr>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14" name="Ink 13">
                  <a:extLst>
                    <a:ext uri="{FF2B5EF4-FFF2-40B4-BE49-F238E27FC236}">
                      <a16:creationId xmlns:a16="http://schemas.microsoft.com/office/drawing/2014/main" id="{79FF9119-DDFB-7D1D-6B13-F986F8C957EC}"/>
                    </a:ext>
                  </a:extLst>
                </p14:cNvPr>
                <p14:cNvContentPartPr/>
                <p14:nvPr/>
              </p14:nvContentPartPr>
              <p14:xfrm>
                <a:off x="626040" y="4487889"/>
                <a:ext cx="5526720" cy="221400"/>
              </p14:xfrm>
            </p:contentPart>
          </mc:Choice>
          <mc:Fallback xmlns="">
            <p:pic>
              <p:nvPicPr>
                <p:cNvPr id="14" name="Ink 13">
                  <a:extLst>
                    <a:ext uri="{FF2B5EF4-FFF2-40B4-BE49-F238E27FC236}">
                      <a16:creationId xmlns:a16="http://schemas.microsoft.com/office/drawing/2014/main" id="{79FF9119-DDFB-7D1D-6B13-F986F8C957EC}"/>
                    </a:ext>
                  </a:extLst>
                </p:cNvPr>
                <p:cNvPicPr/>
                <p:nvPr/>
              </p:nvPicPr>
              <p:blipFill>
                <a:blip r:embed="rId19"/>
                <a:stretch>
                  <a:fillRect/>
                </a:stretch>
              </p:blipFill>
              <p:spPr>
                <a:xfrm>
                  <a:off x="594720" y="4456569"/>
                  <a:ext cx="5589360" cy="2840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15" name="Ink 14">
                  <a:extLst>
                    <a:ext uri="{FF2B5EF4-FFF2-40B4-BE49-F238E27FC236}">
                      <a16:creationId xmlns:a16="http://schemas.microsoft.com/office/drawing/2014/main" id="{552E581A-DC0D-9AD6-72B4-E54C5EB006FC}"/>
                    </a:ext>
                  </a:extLst>
                </p14:cNvPr>
                <p14:cNvContentPartPr/>
                <p14:nvPr/>
              </p14:nvContentPartPr>
              <p14:xfrm>
                <a:off x="238320" y="4947609"/>
                <a:ext cx="5971680" cy="204840"/>
              </p14:xfrm>
            </p:contentPart>
          </mc:Choice>
          <mc:Fallback xmlns="">
            <p:pic>
              <p:nvPicPr>
                <p:cNvPr id="15" name="Ink 14">
                  <a:extLst>
                    <a:ext uri="{FF2B5EF4-FFF2-40B4-BE49-F238E27FC236}">
                      <a16:creationId xmlns:a16="http://schemas.microsoft.com/office/drawing/2014/main" id="{552E581A-DC0D-9AD6-72B4-E54C5EB006FC}"/>
                    </a:ext>
                  </a:extLst>
                </p:cNvPr>
                <p:cNvPicPr/>
                <p:nvPr/>
              </p:nvPicPr>
              <p:blipFill>
                <a:blip r:embed="rId21"/>
                <a:stretch>
                  <a:fillRect/>
                </a:stretch>
              </p:blipFill>
              <p:spPr>
                <a:xfrm>
                  <a:off x="207000" y="4916289"/>
                  <a:ext cx="6034320" cy="2674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16" name="Ink 15">
                  <a:extLst>
                    <a:ext uri="{FF2B5EF4-FFF2-40B4-BE49-F238E27FC236}">
                      <a16:creationId xmlns:a16="http://schemas.microsoft.com/office/drawing/2014/main" id="{9CE56382-956D-974D-C8A0-3A8C20679207}"/>
                    </a:ext>
                  </a:extLst>
                </p14:cNvPr>
                <p14:cNvContentPartPr/>
                <p14:nvPr/>
              </p14:nvContentPartPr>
              <p14:xfrm>
                <a:off x="5182200" y="5431089"/>
                <a:ext cx="986400" cy="78120"/>
              </p14:xfrm>
            </p:contentPart>
          </mc:Choice>
          <mc:Fallback xmlns="">
            <p:pic>
              <p:nvPicPr>
                <p:cNvPr id="16" name="Ink 15">
                  <a:extLst>
                    <a:ext uri="{FF2B5EF4-FFF2-40B4-BE49-F238E27FC236}">
                      <a16:creationId xmlns:a16="http://schemas.microsoft.com/office/drawing/2014/main" id="{9CE56382-956D-974D-C8A0-3A8C20679207}"/>
                    </a:ext>
                  </a:extLst>
                </p:cNvPr>
                <p:cNvPicPr/>
                <p:nvPr/>
              </p:nvPicPr>
              <p:blipFill>
                <a:blip r:embed="rId23"/>
                <a:stretch>
                  <a:fillRect/>
                </a:stretch>
              </p:blipFill>
              <p:spPr>
                <a:xfrm>
                  <a:off x="5150880" y="5399769"/>
                  <a:ext cx="1049040" cy="140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18" name="Ink 17">
                  <a:extLst>
                    <a:ext uri="{FF2B5EF4-FFF2-40B4-BE49-F238E27FC236}">
                      <a16:creationId xmlns:a16="http://schemas.microsoft.com/office/drawing/2014/main" id="{97269029-552F-732B-FA1E-BB99728BFA37}"/>
                    </a:ext>
                  </a:extLst>
                </p14:cNvPr>
                <p14:cNvContentPartPr/>
                <p14:nvPr/>
              </p14:nvContentPartPr>
              <p14:xfrm>
                <a:off x="54360" y="4570689"/>
                <a:ext cx="1822320" cy="575280"/>
              </p14:xfrm>
            </p:contentPart>
          </mc:Choice>
          <mc:Fallback xmlns="">
            <p:pic>
              <p:nvPicPr>
                <p:cNvPr id="18" name="Ink 17">
                  <a:extLst>
                    <a:ext uri="{FF2B5EF4-FFF2-40B4-BE49-F238E27FC236}">
                      <a16:creationId xmlns:a16="http://schemas.microsoft.com/office/drawing/2014/main" id="{97269029-552F-732B-FA1E-BB99728BFA37}"/>
                    </a:ext>
                  </a:extLst>
                </p:cNvPr>
                <p:cNvPicPr/>
                <p:nvPr/>
              </p:nvPicPr>
              <p:blipFill>
                <a:blip r:embed="rId25"/>
                <a:stretch>
                  <a:fillRect/>
                </a:stretch>
              </p:blipFill>
              <p:spPr>
                <a:xfrm>
                  <a:off x="23040" y="4539369"/>
                  <a:ext cx="1884960" cy="6379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6">
              <p14:nvContentPartPr>
                <p14:cNvPr id="20" name="Ink 19">
                  <a:extLst>
                    <a:ext uri="{FF2B5EF4-FFF2-40B4-BE49-F238E27FC236}">
                      <a16:creationId xmlns:a16="http://schemas.microsoft.com/office/drawing/2014/main" id="{C676AEAC-A737-CBF9-C0D7-0788F0074219}"/>
                    </a:ext>
                  </a:extLst>
                </p14:cNvPr>
                <p14:cNvContentPartPr/>
                <p14:nvPr/>
              </p14:nvContentPartPr>
              <p14:xfrm>
                <a:off x="5193000" y="5039049"/>
                <a:ext cx="1049760" cy="569880"/>
              </p14:xfrm>
            </p:contentPart>
          </mc:Choice>
          <mc:Fallback xmlns="">
            <p:pic>
              <p:nvPicPr>
                <p:cNvPr id="20" name="Ink 19">
                  <a:extLst>
                    <a:ext uri="{FF2B5EF4-FFF2-40B4-BE49-F238E27FC236}">
                      <a16:creationId xmlns:a16="http://schemas.microsoft.com/office/drawing/2014/main" id="{C676AEAC-A737-CBF9-C0D7-0788F0074219}"/>
                    </a:ext>
                  </a:extLst>
                </p:cNvPr>
                <p:cNvPicPr/>
                <p:nvPr/>
              </p:nvPicPr>
              <p:blipFill>
                <a:blip r:embed="rId27"/>
                <a:stretch>
                  <a:fillRect/>
                </a:stretch>
              </p:blipFill>
              <p:spPr>
                <a:xfrm>
                  <a:off x="5161680" y="5007729"/>
                  <a:ext cx="1112400" cy="63252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28">
            <p14:nvContentPartPr>
              <p14:cNvPr id="22" name="Ink 21">
                <a:extLst>
                  <a:ext uri="{FF2B5EF4-FFF2-40B4-BE49-F238E27FC236}">
                    <a16:creationId xmlns:a16="http://schemas.microsoft.com/office/drawing/2014/main" id="{BA330198-83CD-DE68-79C8-F7F54BBB4F28}"/>
                  </a:ext>
                </a:extLst>
              </p14:cNvPr>
              <p14:cNvContentPartPr/>
              <p14:nvPr/>
            </p14:nvContentPartPr>
            <p14:xfrm>
              <a:off x="127800" y="5915649"/>
              <a:ext cx="2161080" cy="122760"/>
            </p14:xfrm>
          </p:contentPart>
        </mc:Choice>
        <mc:Fallback xmlns="">
          <p:pic>
            <p:nvPicPr>
              <p:cNvPr id="22" name="Ink 21">
                <a:extLst>
                  <a:ext uri="{FF2B5EF4-FFF2-40B4-BE49-F238E27FC236}">
                    <a16:creationId xmlns:a16="http://schemas.microsoft.com/office/drawing/2014/main" id="{BA330198-83CD-DE68-79C8-F7F54BBB4F28}"/>
                  </a:ext>
                </a:extLst>
              </p:cNvPr>
              <p:cNvPicPr/>
              <p:nvPr/>
            </p:nvPicPr>
            <p:blipFill>
              <a:blip r:embed="rId29"/>
              <a:stretch>
                <a:fillRect/>
              </a:stretch>
            </p:blipFill>
            <p:spPr>
              <a:xfrm>
                <a:off x="96480" y="5884329"/>
                <a:ext cx="2223720" cy="1854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0">
            <p14:nvContentPartPr>
              <p14:cNvPr id="23" name="Ink 22">
                <a:extLst>
                  <a:ext uri="{FF2B5EF4-FFF2-40B4-BE49-F238E27FC236}">
                    <a16:creationId xmlns:a16="http://schemas.microsoft.com/office/drawing/2014/main" id="{CD857636-9416-AC97-5C4A-B58B41BAB038}"/>
                  </a:ext>
                </a:extLst>
              </p14:cNvPr>
              <p14:cNvContentPartPr/>
              <p14:nvPr/>
            </p14:nvContentPartPr>
            <p14:xfrm>
              <a:off x="5556600" y="6376089"/>
              <a:ext cx="644400" cy="95040"/>
            </p14:xfrm>
          </p:contentPart>
        </mc:Choice>
        <mc:Fallback xmlns="">
          <p:pic>
            <p:nvPicPr>
              <p:cNvPr id="23" name="Ink 22">
                <a:extLst>
                  <a:ext uri="{FF2B5EF4-FFF2-40B4-BE49-F238E27FC236}">
                    <a16:creationId xmlns:a16="http://schemas.microsoft.com/office/drawing/2014/main" id="{CD857636-9416-AC97-5C4A-B58B41BAB038}"/>
                  </a:ext>
                </a:extLst>
              </p:cNvPr>
              <p:cNvPicPr/>
              <p:nvPr/>
            </p:nvPicPr>
            <p:blipFill>
              <a:blip r:embed="rId31"/>
              <a:stretch>
                <a:fillRect/>
              </a:stretch>
            </p:blipFill>
            <p:spPr>
              <a:xfrm>
                <a:off x="5525280" y="6344769"/>
                <a:ext cx="707040" cy="157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2">
            <p14:nvContentPartPr>
              <p14:cNvPr id="24" name="Ink 23">
                <a:extLst>
                  <a:ext uri="{FF2B5EF4-FFF2-40B4-BE49-F238E27FC236}">
                    <a16:creationId xmlns:a16="http://schemas.microsoft.com/office/drawing/2014/main" id="{61CA82A8-E13D-2C49-B629-E8CFED95F992}"/>
                  </a:ext>
                </a:extLst>
              </p14:cNvPr>
              <p14:cNvContentPartPr/>
              <p14:nvPr/>
            </p14:nvContentPartPr>
            <p14:xfrm>
              <a:off x="3437280" y="6391569"/>
              <a:ext cx="1855440" cy="154800"/>
            </p14:xfrm>
          </p:contentPart>
        </mc:Choice>
        <mc:Fallback xmlns="">
          <p:pic>
            <p:nvPicPr>
              <p:cNvPr id="24" name="Ink 23">
                <a:extLst>
                  <a:ext uri="{FF2B5EF4-FFF2-40B4-BE49-F238E27FC236}">
                    <a16:creationId xmlns:a16="http://schemas.microsoft.com/office/drawing/2014/main" id="{61CA82A8-E13D-2C49-B629-E8CFED95F992}"/>
                  </a:ext>
                </a:extLst>
              </p:cNvPr>
              <p:cNvPicPr/>
              <p:nvPr/>
            </p:nvPicPr>
            <p:blipFill>
              <a:blip r:embed="rId33"/>
              <a:stretch>
                <a:fillRect/>
              </a:stretch>
            </p:blipFill>
            <p:spPr>
              <a:xfrm>
                <a:off x="3405960" y="6360249"/>
                <a:ext cx="1918080" cy="217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4">
            <p14:nvContentPartPr>
              <p14:cNvPr id="25" name="Ink 24">
                <a:extLst>
                  <a:ext uri="{FF2B5EF4-FFF2-40B4-BE49-F238E27FC236}">
                    <a16:creationId xmlns:a16="http://schemas.microsoft.com/office/drawing/2014/main" id="{3ED085AB-8A1C-E03E-E209-3CE0892BACDD}"/>
                  </a:ext>
                </a:extLst>
              </p14:cNvPr>
              <p14:cNvContentPartPr/>
              <p14:nvPr/>
            </p14:nvContentPartPr>
            <p14:xfrm>
              <a:off x="722520" y="5917089"/>
              <a:ext cx="2693880" cy="616680"/>
            </p14:xfrm>
          </p:contentPart>
        </mc:Choice>
        <mc:Fallback xmlns="">
          <p:pic>
            <p:nvPicPr>
              <p:cNvPr id="25" name="Ink 24">
                <a:extLst>
                  <a:ext uri="{FF2B5EF4-FFF2-40B4-BE49-F238E27FC236}">
                    <a16:creationId xmlns:a16="http://schemas.microsoft.com/office/drawing/2014/main" id="{3ED085AB-8A1C-E03E-E209-3CE0892BACDD}"/>
                  </a:ext>
                </a:extLst>
              </p:cNvPr>
              <p:cNvPicPr/>
              <p:nvPr/>
            </p:nvPicPr>
            <p:blipFill>
              <a:blip r:embed="rId35"/>
              <a:stretch>
                <a:fillRect/>
              </a:stretch>
            </p:blipFill>
            <p:spPr>
              <a:xfrm>
                <a:off x="691200" y="5885769"/>
                <a:ext cx="2756520" cy="679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76DB44D1-3106-C1C0-8CCA-60D262D622CB}"/>
                  </a:ext>
                </a:extLst>
              </p14:cNvPr>
              <p14:cNvContentPartPr/>
              <p14:nvPr/>
            </p14:nvContentPartPr>
            <p14:xfrm>
              <a:off x="1563480" y="5508129"/>
              <a:ext cx="776880" cy="485640"/>
            </p14:xfrm>
          </p:contentPart>
        </mc:Choice>
        <mc:Fallback xmlns="">
          <p:pic>
            <p:nvPicPr>
              <p:cNvPr id="26" name="Ink 25">
                <a:extLst>
                  <a:ext uri="{FF2B5EF4-FFF2-40B4-BE49-F238E27FC236}">
                    <a16:creationId xmlns:a16="http://schemas.microsoft.com/office/drawing/2014/main" id="{76DB44D1-3106-C1C0-8CCA-60D262D622CB}"/>
                  </a:ext>
                </a:extLst>
              </p:cNvPr>
              <p:cNvPicPr/>
              <p:nvPr/>
            </p:nvPicPr>
            <p:blipFill>
              <a:blip r:embed="rId37"/>
              <a:stretch>
                <a:fillRect/>
              </a:stretch>
            </p:blipFill>
            <p:spPr>
              <a:xfrm>
                <a:off x="1545480" y="5490129"/>
                <a:ext cx="812520" cy="521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31A24E1A-4478-D57D-F3B0-37DD6A2FDCFB}"/>
                  </a:ext>
                </a:extLst>
              </p14:cNvPr>
              <p14:cNvContentPartPr/>
              <p14:nvPr/>
            </p14:nvContentPartPr>
            <p14:xfrm>
              <a:off x="1769040" y="4113489"/>
              <a:ext cx="4475160" cy="609480"/>
            </p14:xfrm>
          </p:contentPart>
        </mc:Choice>
        <mc:Fallback xmlns="">
          <p:pic>
            <p:nvPicPr>
              <p:cNvPr id="27" name="Ink 26">
                <a:extLst>
                  <a:ext uri="{FF2B5EF4-FFF2-40B4-BE49-F238E27FC236}">
                    <a16:creationId xmlns:a16="http://schemas.microsoft.com/office/drawing/2014/main" id="{31A24E1A-4478-D57D-F3B0-37DD6A2FDCFB}"/>
                  </a:ext>
                </a:extLst>
              </p:cNvPr>
              <p:cNvPicPr/>
              <p:nvPr/>
            </p:nvPicPr>
            <p:blipFill>
              <a:blip r:embed="rId39"/>
              <a:stretch>
                <a:fillRect/>
              </a:stretch>
            </p:blipFill>
            <p:spPr>
              <a:xfrm>
                <a:off x="1751040" y="4095849"/>
                <a:ext cx="4510800" cy="645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6AD85769-CA2D-CB77-0F66-6B7566FE1B76}"/>
                  </a:ext>
                </a:extLst>
              </p14:cNvPr>
              <p14:cNvContentPartPr/>
              <p14:nvPr/>
            </p14:nvContentPartPr>
            <p14:xfrm>
              <a:off x="27720" y="4545849"/>
              <a:ext cx="1896840" cy="596520"/>
            </p14:xfrm>
          </p:contentPart>
        </mc:Choice>
        <mc:Fallback xmlns="">
          <p:pic>
            <p:nvPicPr>
              <p:cNvPr id="28" name="Ink 27">
                <a:extLst>
                  <a:ext uri="{FF2B5EF4-FFF2-40B4-BE49-F238E27FC236}">
                    <a16:creationId xmlns:a16="http://schemas.microsoft.com/office/drawing/2014/main" id="{6AD85769-CA2D-CB77-0F66-6B7566FE1B76}"/>
                  </a:ext>
                </a:extLst>
              </p:cNvPr>
              <p:cNvPicPr/>
              <p:nvPr/>
            </p:nvPicPr>
            <p:blipFill>
              <a:blip r:embed="rId41"/>
              <a:stretch>
                <a:fillRect/>
              </a:stretch>
            </p:blipFill>
            <p:spPr>
              <a:xfrm>
                <a:off x="9720" y="4527849"/>
                <a:ext cx="1932480" cy="632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Ink 28">
                <a:extLst>
                  <a:ext uri="{FF2B5EF4-FFF2-40B4-BE49-F238E27FC236}">
                    <a16:creationId xmlns:a16="http://schemas.microsoft.com/office/drawing/2014/main" id="{E55F5BE7-23D2-0A38-9806-CFD3AB97CAEC}"/>
                  </a:ext>
                </a:extLst>
              </p14:cNvPr>
              <p14:cNvContentPartPr/>
              <p14:nvPr/>
            </p14:nvContentPartPr>
            <p14:xfrm>
              <a:off x="5146560" y="5055969"/>
              <a:ext cx="1144080" cy="517680"/>
            </p14:xfrm>
          </p:contentPart>
        </mc:Choice>
        <mc:Fallback xmlns="">
          <p:pic>
            <p:nvPicPr>
              <p:cNvPr id="29" name="Ink 28">
                <a:extLst>
                  <a:ext uri="{FF2B5EF4-FFF2-40B4-BE49-F238E27FC236}">
                    <a16:creationId xmlns:a16="http://schemas.microsoft.com/office/drawing/2014/main" id="{E55F5BE7-23D2-0A38-9806-CFD3AB97CAEC}"/>
                  </a:ext>
                </a:extLst>
              </p:cNvPr>
              <p:cNvPicPr/>
              <p:nvPr/>
            </p:nvPicPr>
            <p:blipFill>
              <a:blip r:embed="rId43"/>
              <a:stretch>
                <a:fillRect/>
              </a:stretch>
            </p:blipFill>
            <p:spPr>
              <a:xfrm>
                <a:off x="5128560" y="5037969"/>
                <a:ext cx="1179720" cy="553320"/>
              </a:xfrm>
              <a:prstGeom prst="rect">
                <a:avLst/>
              </a:prstGeom>
            </p:spPr>
          </p:pic>
        </mc:Fallback>
      </mc:AlternateContent>
    </p:spTree>
    <p:extLst>
      <p:ext uri="{BB962C8B-B14F-4D97-AF65-F5344CB8AC3E}">
        <p14:creationId xmlns:p14="http://schemas.microsoft.com/office/powerpoint/2010/main" val="1506121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8580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3213" y="143485"/>
            <a:ext cx="3696666" cy="5893921"/>
          </a:xfrm>
          <a:prstGeom prst="rect">
            <a:avLst/>
          </a:prstGeom>
          <a:noFill/>
        </p:spPr>
        <p:txBody>
          <a:bodyPr wrap="square" rtlCol="0">
            <a:spAutoFit/>
          </a:bodyPr>
          <a:lstStyle/>
          <a:p>
            <a:pPr rtl="0">
              <a:spcBef>
                <a:spcPts val="0"/>
              </a:spcBef>
              <a:spcAft>
                <a:spcPts val="0"/>
              </a:spcAft>
            </a:pPr>
            <a:r>
              <a:rPr lang="en-US" sz="1700" b="1" i="0" u="none" strike="noStrike" dirty="0">
                <a:solidFill>
                  <a:srgbClr val="FFC000"/>
                </a:solidFill>
                <a:effectLst/>
                <a:latin typeface="Arial" panose="020B0604020202020204" pitchFamily="34" charset="0"/>
              </a:rPr>
              <a:t>Vayikra / Leviticus 26:14-20</a:t>
            </a:r>
            <a:endParaRPr lang="en-US" sz="1700" b="1" dirty="0">
              <a:solidFill>
                <a:srgbClr val="FFC000"/>
              </a:solidFill>
              <a:effectLst/>
            </a:endParaRPr>
          </a:p>
          <a:p>
            <a:pPr rtl="0">
              <a:spcBef>
                <a:spcPts val="0"/>
              </a:spcBef>
              <a:spcAft>
                <a:spcPts val="0"/>
              </a:spcAft>
            </a:pPr>
            <a:r>
              <a:rPr lang="en-US" i="0" u="none" strike="noStrike" dirty="0">
                <a:solidFill>
                  <a:srgbClr val="FFC000"/>
                </a:solidFill>
                <a:effectLst/>
                <a:latin typeface="Arial" panose="020B0604020202020204" pitchFamily="34" charset="0"/>
              </a:rPr>
              <a:t>26:14 ‘But if you do not obey Me and do not carry out all these commandments, 26:15 if, instead, you reject My statutes, and if your soul abhors My ordinances so as not to carry out all My commandments, and so break My covenant, 26:16 I, in turn, will do this to you: I will appoint over you a sudden terror, consumption and fever that shall waste away the eyes and cause the soul to pine away; also, you shall sow your seed uselessly, for your enemies shall eat it up. 26:17 ‘And I will set My face against you so that you shall be struck down before your enemies; and those who hate you shall rule over you, and you shall flee when no one is pursuing you. </a:t>
            </a:r>
            <a:endParaRPr lang="en-US"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8062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0184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88D1F074-AF28-A73E-6D16-C07AD48D22AC}"/>
              </a:ext>
            </a:extLst>
          </p:cNvPr>
          <p:cNvSpPr txBox="1"/>
          <p:nvPr/>
        </p:nvSpPr>
        <p:spPr>
          <a:xfrm>
            <a:off x="3717235" y="0"/>
            <a:ext cx="8400222" cy="4401205"/>
          </a:xfrm>
          <a:prstGeom prst="rect">
            <a:avLst/>
          </a:prstGeom>
          <a:noFill/>
        </p:spPr>
        <p:txBody>
          <a:bodyPr wrap="square">
            <a:spAutoFit/>
          </a:bodyPr>
          <a:lstStyle/>
          <a:p>
            <a:pPr algn="r" rtl="0">
              <a:spcBef>
                <a:spcPts val="0"/>
              </a:spcBef>
              <a:spcAft>
                <a:spcPts val="0"/>
              </a:spcAft>
            </a:pPr>
            <a:r>
              <a:rPr lang="he-IL" sz="2800" b="1" i="0" u="none" strike="noStrike" dirty="0">
                <a:solidFill>
                  <a:srgbClr val="FFFF00"/>
                </a:solidFill>
                <a:effectLst/>
                <a:latin typeface="Arial" panose="020B0604020202020204" pitchFamily="34" charset="0"/>
                <a:cs typeface="+mj-cs"/>
              </a:rPr>
              <a:t>ספר ויקרא פרק כו</a:t>
            </a:r>
            <a:endParaRPr lang="he-IL" sz="2800" b="1" dirty="0">
              <a:solidFill>
                <a:srgbClr val="FFFF00"/>
              </a:solidFill>
              <a:effectLst/>
              <a:cs typeface="+mj-cs"/>
            </a:endParaRPr>
          </a:p>
          <a:p>
            <a:pPr algn="r" rtl="0">
              <a:spcBef>
                <a:spcPts val="0"/>
              </a:spcBef>
              <a:spcAft>
                <a:spcPts val="0"/>
              </a:spcAft>
            </a:pPr>
            <a:r>
              <a:rPr lang="he-IL" sz="2800" i="0" u="none" strike="noStrike" dirty="0">
                <a:solidFill>
                  <a:srgbClr val="FFFF00"/>
                </a:solidFill>
                <a:effectLst/>
                <a:latin typeface="Arial" panose="020B0604020202020204" pitchFamily="34" charset="0"/>
                <a:cs typeface="+mj-cs"/>
              </a:rPr>
              <a:t>  יד   וְאִם-לֹא תִשְׁמְעוּ לִי וְלֹא תַעֲשֹוּ אֵת כָּל-הַמִּצְוֹת הָאֵלֶּה: טו   וְאִם-בְּחֻקֹּתַי תִּמְאָסוּ וְאִם אֶת-מִשְׁפָּטַי תִּגְעַל נַפְשְׁכֶם לְבִלְתִּי עֲשֹוֹת אֶת-כָּל-מִצְוֹתַי לְהַפְרְכֶם אֶת-בְּרִיתִי: טז   אַף-אֲנִי אֶעֱשֶֹה-זֹּאת לָכֶם וְהִפְקַדְתִּי עֲלֵיכֶם בֶּהָלָה אֶת-הַשַּׁחֶפֶת וְאֶת-הַקַּדַּחַת מְכַלּוֹת עֵינַיִם וּמְדִיבֹת נָפֶשׁ וּזְרַעְתֶּם לָרִיק זַרְעֲכֶם וַאֲכָלֻהוּ אֹיְבֵיכֶם: יז   וְנָתַתִּי פָנַי בָּכֶם וְנִגַּפְתֶּם לִפְנֵי אֹיְבֵיכֶם וְרָדוּ בָכֶם שֹֹנְאֵיכֶם וְנַסְתֶּם וְאֵין-רֹדֵף אֶתְכֶם: יח   וְאִם-עַד-אֵלֶּה לֹא תִשְׁמְעוּ לִי וְיָסַפְתִּי לְיַסְּרָה אֶתְכֶם שֶׁבַע עַל-חַטֹּאתֵיכֶם: יט   וְשָׁבַרְתִּי אֶת-גְּאוֹן עֻזְּכֶם וְנָתַתִּי אֶת-שְׁמֵיכֶם כַּבַּרְזֶל וְאֶת-אַרְצְכֶם כַּנְּחֻשָׁה: כ   וְתַם לָרִיק כֹּחֲכֶם וְלֹא-תִתֵּן אַרְצְכֶם אֶת-יְבוּלָהּ וְעֵץ הָאָרֶץ לֹא יִתֵּן פִּרְיוֹ:</a:t>
            </a:r>
            <a:endParaRPr lang="he-IL" sz="2800" dirty="0">
              <a:solidFill>
                <a:srgbClr val="FFFF00"/>
              </a:solidFill>
              <a:effectLst/>
              <a:cs typeface="+mj-cs"/>
            </a:endParaRPr>
          </a:p>
        </p:txBody>
      </p:sp>
      <p:sp>
        <p:nvSpPr>
          <p:cNvPr id="7" name="TextBox 6">
            <a:extLst>
              <a:ext uri="{FF2B5EF4-FFF2-40B4-BE49-F238E27FC236}">
                <a16:creationId xmlns:a16="http://schemas.microsoft.com/office/drawing/2014/main" id="{D5E778A7-3786-F930-5F39-96355677A1FC}"/>
              </a:ext>
            </a:extLst>
          </p:cNvPr>
          <p:cNvSpPr txBox="1"/>
          <p:nvPr/>
        </p:nvSpPr>
        <p:spPr>
          <a:xfrm>
            <a:off x="3829878" y="4546349"/>
            <a:ext cx="6122504" cy="2585323"/>
          </a:xfrm>
          <a:prstGeom prst="rect">
            <a:avLst/>
          </a:prstGeom>
          <a:noFill/>
        </p:spPr>
        <p:txBody>
          <a:bodyPr wrap="square">
            <a:spAutoFit/>
          </a:bodyPr>
          <a:lstStyle/>
          <a:p>
            <a:pPr rtl="0">
              <a:spcBef>
                <a:spcPts val="0"/>
              </a:spcBef>
              <a:spcAft>
                <a:spcPts val="0"/>
              </a:spcAft>
            </a:pPr>
            <a:r>
              <a:rPr lang="en-US" sz="1800" i="0" u="none" strike="noStrike" dirty="0">
                <a:solidFill>
                  <a:srgbClr val="FFC000"/>
                </a:solidFill>
                <a:effectLst/>
                <a:latin typeface="Arial" panose="020B0604020202020204" pitchFamily="34" charset="0"/>
              </a:rPr>
              <a:t>26:18 ‘If also after these things, you do not obey Me, then I will punish you seven times more for your sins. 26:19 ‘And I will also break down your pride of power; I will also make your sky like iron and your earth like bronze. 26:20 ‘And your strength shall be spent uselessly, for your land shall not yield its produce and the trees of the land shall not yield their fruit. (NASB)</a:t>
            </a:r>
            <a:endParaRPr lang="en-US" sz="1800" dirty="0">
              <a:solidFill>
                <a:srgbClr val="FFC000"/>
              </a:solidFill>
              <a:effectLst/>
            </a:endParaRPr>
          </a:p>
          <a:p>
            <a:br>
              <a:rPr lang="en-US" sz="1800" dirty="0">
                <a:solidFill>
                  <a:srgbClr val="FFC000"/>
                </a:solidFill>
              </a:rPr>
            </a:br>
            <a:endParaRPr lang="en-US" sz="1800" dirty="0">
              <a:solidFill>
                <a:srgbClr val="FFC000"/>
              </a:solidFill>
              <a:cs typeface="+mj-cs"/>
            </a:endParaRPr>
          </a:p>
        </p:txBody>
      </p:sp>
      <p:grpSp>
        <p:nvGrpSpPr>
          <p:cNvPr id="17" name="Group 16">
            <a:extLst>
              <a:ext uri="{FF2B5EF4-FFF2-40B4-BE49-F238E27FC236}">
                <a16:creationId xmlns:a16="http://schemas.microsoft.com/office/drawing/2014/main" id="{21DE28C2-89B4-A320-45F0-63DC534680CA}"/>
              </a:ext>
            </a:extLst>
          </p:cNvPr>
          <p:cNvGrpSpPr/>
          <p:nvPr/>
        </p:nvGrpSpPr>
        <p:grpSpPr>
          <a:xfrm>
            <a:off x="5481360" y="454809"/>
            <a:ext cx="5952960" cy="636480"/>
            <a:chOff x="5481360" y="454809"/>
            <a:chExt cx="5952960" cy="63648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A49F66A5-324B-6A01-EBDC-4A778813C5D0}"/>
                    </a:ext>
                  </a:extLst>
                </p14:cNvPr>
                <p14:cNvContentPartPr/>
                <p14:nvPr/>
              </p14:nvContentPartPr>
              <p14:xfrm>
                <a:off x="9483840" y="935409"/>
                <a:ext cx="1950480" cy="90360"/>
              </p14:xfrm>
            </p:contentPart>
          </mc:Choice>
          <mc:Fallback xmlns="">
            <p:pic>
              <p:nvPicPr>
                <p:cNvPr id="2" name="Ink 1">
                  <a:extLst>
                    <a:ext uri="{FF2B5EF4-FFF2-40B4-BE49-F238E27FC236}">
                      <a16:creationId xmlns:a16="http://schemas.microsoft.com/office/drawing/2014/main" id="{A49F66A5-324B-6A01-EBDC-4A778813C5D0}"/>
                    </a:ext>
                  </a:extLst>
                </p:cNvPr>
                <p:cNvPicPr/>
                <p:nvPr/>
              </p:nvPicPr>
              <p:blipFill>
                <a:blip r:embed="rId5"/>
                <a:stretch>
                  <a:fillRect/>
                </a:stretch>
              </p:blipFill>
              <p:spPr>
                <a:xfrm>
                  <a:off x="9466200" y="917769"/>
                  <a:ext cx="19861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E99BDF66-857F-98BE-7942-C049FD3632AD}"/>
                    </a:ext>
                  </a:extLst>
                </p14:cNvPr>
                <p14:cNvContentPartPr/>
                <p14:nvPr/>
              </p14:nvContentPartPr>
              <p14:xfrm>
                <a:off x="9080280" y="1037289"/>
                <a:ext cx="330480" cy="54000"/>
              </p14:xfrm>
            </p:contentPart>
          </mc:Choice>
          <mc:Fallback xmlns="">
            <p:pic>
              <p:nvPicPr>
                <p:cNvPr id="5" name="Ink 4">
                  <a:extLst>
                    <a:ext uri="{FF2B5EF4-FFF2-40B4-BE49-F238E27FC236}">
                      <a16:creationId xmlns:a16="http://schemas.microsoft.com/office/drawing/2014/main" id="{E99BDF66-857F-98BE-7942-C049FD3632AD}"/>
                    </a:ext>
                  </a:extLst>
                </p:cNvPr>
                <p:cNvPicPr/>
                <p:nvPr/>
              </p:nvPicPr>
              <p:blipFill>
                <a:blip r:embed="rId7"/>
                <a:stretch>
                  <a:fillRect/>
                </a:stretch>
              </p:blipFill>
              <p:spPr>
                <a:xfrm>
                  <a:off x="9062280" y="1019649"/>
                  <a:ext cx="3661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E93A669C-435A-8147-7037-44892F6E3E99}"/>
                    </a:ext>
                  </a:extLst>
                </p14:cNvPr>
                <p14:cNvContentPartPr/>
                <p14:nvPr/>
              </p14:nvContentPartPr>
              <p14:xfrm>
                <a:off x="7954200" y="879969"/>
                <a:ext cx="1146960" cy="162360"/>
              </p14:xfrm>
            </p:contentPart>
          </mc:Choice>
          <mc:Fallback xmlns="">
            <p:pic>
              <p:nvPicPr>
                <p:cNvPr id="11" name="Ink 10">
                  <a:extLst>
                    <a:ext uri="{FF2B5EF4-FFF2-40B4-BE49-F238E27FC236}">
                      <a16:creationId xmlns:a16="http://schemas.microsoft.com/office/drawing/2014/main" id="{E93A669C-435A-8147-7037-44892F6E3E99}"/>
                    </a:ext>
                  </a:extLst>
                </p:cNvPr>
                <p:cNvPicPr/>
                <p:nvPr/>
              </p:nvPicPr>
              <p:blipFill>
                <a:blip r:embed="rId9"/>
                <a:stretch>
                  <a:fillRect/>
                </a:stretch>
              </p:blipFill>
              <p:spPr>
                <a:xfrm>
                  <a:off x="7936200" y="861969"/>
                  <a:ext cx="11826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549ECD45-5C5C-1196-9631-953B49D02DBA}"/>
                    </a:ext>
                  </a:extLst>
                </p14:cNvPr>
                <p14:cNvContentPartPr/>
                <p14:nvPr/>
              </p14:nvContentPartPr>
              <p14:xfrm>
                <a:off x="6176160" y="888249"/>
                <a:ext cx="1629360" cy="110880"/>
              </p14:xfrm>
            </p:contentPart>
          </mc:Choice>
          <mc:Fallback xmlns="">
            <p:pic>
              <p:nvPicPr>
                <p:cNvPr id="12" name="Ink 11">
                  <a:extLst>
                    <a:ext uri="{FF2B5EF4-FFF2-40B4-BE49-F238E27FC236}">
                      <a16:creationId xmlns:a16="http://schemas.microsoft.com/office/drawing/2014/main" id="{549ECD45-5C5C-1196-9631-953B49D02DBA}"/>
                    </a:ext>
                  </a:extLst>
                </p:cNvPr>
                <p:cNvPicPr/>
                <p:nvPr/>
              </p:nvPicPr>
              <p:blipFill>
                <a:blip r:embed="rId11"/>
                <a:stretch>
                  <a:fillRect/>
                </a:stretch>
              </p:blipFill>
              <p:spPr>
                <a:xfrm>
                  <a:off x="6158160" y="870609"/>
                  <a:ext cx="1665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77458291-BF64-2A2E-3401-AF6C2AE430F7}"/>
                    </a:ext>
                  </a:extLst>
                </p14:cNvPr>
                <p14:cNvContentPartPr/>
                <p14:nvPr/>
              </p14:nvContentPartPr>
              <p14:xfrm>
                <a:off x="5481360" y="867369"/>
                <a:ext cx="746640" cy="88560"/>
              </p14:xfrm>
            </p:contentPart>
          </mc:Choice>
          <mc:Fallback xmlns="">
            <p:pic>
              <p:nvPicPr>
                <p:cNvPr id="14" name="Ink 13">
                  <a:extLst>
                    <a:ext uri="{FF2B5EF4-FFF2-40B4-BE49-F238E27FC236}">
                      <a16:creationId xmlns:a16="http://schemas.microsoft.com/office/drawing/2014/main" id="{77458291-BF64-2A2E-3401-AF6C2AE430F7}"/>
                    </a:ext>
                  </a:extLst>
                </p:cNvPr>
                <p:cNvPicPr/>
                <p:nvPr/>
              </p:nvPicPr>
              <p:blipFill>
                <a:blip r:embed="rId13"/>
                <a:stretch>
                  <a:fillRect/>
                </a:stretch>
              </p:blipFill>
              <p:spPr>
                <a:xfrm>
                  <a:off x="5463720" y="849729"/>
                  <a:ext cx="7822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F48DA5DB-DABE-8848-482F-AE8ACAE24F5E}"/>
                    </a:ext>
                  </a:extLst>
                </p14:cNvPr>
                <p14:cNvContentPartPr/>
                <p14:nvPr/>
              </p14:nvContentPartPr>
              <p14:xfrm>
                <a:off x="7792920" y="454809"/>
                <a:ext cx="842040" cy="527760"/>
              </p14:xfrm>
            </p:contentPart>
          </mc:Choice>
          <mc:Fallback xmlns="">
            <p:pic>
              <p:nvPicPr>
                <p:cNvPr id="16" name="Ink 15">
                  <a:extLst>
                    <a:ext uri="{FF2B5EF4-FFF2-40B4-BE49-F238E27FC236}">
                      <a16:creationId xmlns:a16="http://schemas.microsoft.com/office/drawing/2014/main" id="{F48DA5DB-DABE-8848-482F-AE8ACAE24F5E}"/>
                    </a:ext>
                  </a:extLst>
                </p:cNvPr>
                <p:cNvPicPr/>
                <p:nvPr/>
              </p:nvPicPr>
              <p:blipFill>
                <a:blip r:embed="rId15"/>
                <a:stretch>
                  <a:fillRect/>
                </a:stretch>
              </p:blipFill>
              <p:spPr>
                <a:xfrm>
                  <a:off x="7774920" y="436809"/>
                  <a:ext cx="877680" cy="563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D3F5D080-B984-F446-009D-256139DC58CA}"/>
                  </a:ext>
                </a:extLst>
              </p14:cNvPr>
              <p14:cNvContentPartPr/>
              <p14:nvPr/>
            </p14:nvContentPartPr>
            <p14:xfrm>
              <a:off x="8883720" y="1343649"/>
              <a:ext cx="2426400" cy="533520"/>
            </p14:xfrm>
          </p:contentPart>
        </mc:Choice>
        <mc:Fallback xmlns="">
          <p:pic>
            <p:nvPicPr>
              <p:cNvPr id="18" name="Ink 17">
                <a:extLst>
                  <a:ext uri="{FF2B5EF4-FFF2-40B4-BE49-F238E27FC236}">
                    <a16:creationId xmlns:a16="http://schemas.microsoft.com/office/drawing/2014/main" id="{D3F5D080-B984-F446-009D-256139DC58CA}"/>
                  </a:ext>
                </a:extLst>
              </p:cNvPr>
              <p:cNvPicPr/>
              <p:nvPr/>
            </p:nvPicPr>
            <p:blipFill>
              <a:blip r:embed="rId17"/>
              <a:stretch>
                <a:fillRect/>
              </a:stretch>
            </p:blipFill>
            <p:spPr>
              <a:xfrm>
                <a:off x="8865720" y="1326009"/>
                <a:ext cx="2462040" cy="569160"/>
              </a:xfrm>
              <a:prstGeom prst="rect">
                <a:avLst/>
              </a:prstGeom>
            </p:spPr>
          </p:pic>
        </mc:Fallback>
      </mc:AlternateContent>
      <p:grpSp>
        <p:nvGrpSpPr>
          <p:cNvPr id="21" name="Group 20">
            <a:extLst>
              <a:ext uri="{FF2B5EF4-FFF2-40B4-BE49-F238E27FC236}">
                <a16:creationId xmlns:a16="http://schemas.microsoft.com/office/drawing/2014/main" id="{9A80E994-71CB-BE7D-336C-57122FAE7DF1}"/>
              </a:ext>
            </a:extLst>
          </p:cNvPr>
          <p:cNvGrpSpPr/>
          <p:nvPr/>
        </p:nvGrpSpPr>
        <p:grpSpPr>
          <a:xfrm>
            <a:off x="5071680" y="5638449"/>
            <a:ext cx="3708360" cy="76320"/>
            <a:chOff x="5071680" y="5638449"/>
            <a:chExt cx="3708360" cy="76320"/>
          </a:xfrm>
        </p:grpSpPr>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071B1DE8-E788-82C4-6008-A286673D803F}"/>
                    </a:ext>
                  </a:extLst>
                </p14:cNvPr>
                <p14:cNvContentPartPr/>
                <p14:nvPr/>
              </p14:nvContentPartPr>
              <p14:xfrm>
                <a:off x="5071680" y="5638449"/>
                <a:ext cx="1083240" cy="41760"/>
              </p14:xfrm>
            </p:contentPart>
          </mc:Choice>
          <mc:Fallback xmlns="">
            <p:pic>
              <p:nvPicPr>
                <p:cNvPr id="19" name="Ink 18">
                  <a:extLst>
                    <a:ext uri="{FF2B5EF4-FFF2-40B4-BE49-F238E27FC236}">
                      <a16:creationId xmlns:a16="http://schemas.microsoft.com/office/drawing/2014/main" id="{071B1DE8-E788-82C4-6008-A286673D803F}"/>
                    </a:ext>
                  </a:extLst>
                </p:cNvPr>
                <p:cNvPicPr/>
                <p:nvPr/>
              </p:nvPicPr>
              <p:blipFill>
                <a:blip r:embed="rId19"/>
                <a:stretch>
                  <a:fillRect/>
                </a:stretch>
              </p:blipFill>
              <p:spPr>
                <a:xfrm>
                  <a:off x="5054040" y="5620809"/>
                  <a:ext cx="11188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Ink 19">
                  <a:extLst>
                    <a:ext uri="{FF2B5EF4-FFF2-40B4-BE49-F238E27FC236}">
                      <a16:creationId xmlns:a16="http://schemas.microsoft.com/office/drawing/2014/main" id="{C68F693E-868A-9DCE-503B-985E57E821A6}"/>
                    </a:ext>
                  </a:extLst>
                </p14:cNvPr>
                <p14:cNvContentPartPr/>
                <p14:nvPr/>
              </p14:nvContentPartPr>
              <p14:xfrm>
                <a:off x="7342920" y="5655729"/>
                <a:ext cx="1437120" cy="59040"/>
              </p14:xfrm>
            </p:contentPart>
          </mc:Choice>
          <mc:Fallback xmlns="">
            <p:pic>
              <p:nvPicPr>
                <p:cNvPr id="20" name="Ink 19">
                  <a:extLst>
                    <a:ext uri="{FF2B5EF4-FFF2-40B4-BE49-F238E27FC236}">
                      <a16:creationId xmlns:a16="http://schemas.microsoft.com/office/drawing/2014/main" id="{C68F693E-868A-9DCE-503B-985E57E821A6}"/>
                    </a:ext>
                  </a:extLst>
                </p:cNvPr>
                <p:cNvPicPr/>
                <p:nvPr/>
              </p:nvPicPr>
              <p:blipFill>
                <a:blip r:embed="rId21"/>
                <a:stretch>
                  <a:fillRect/>
                </a:stretch>
              </p:blipFill>
              <p:spPr>
                <a:xfrm>
                  <a:off x="7324920" y="5638089"/>
                  <a:ext cx="1472760" cy="9468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22" name="Ink 21">
                <a:extLst>
                  <a:ext uri="{FF2B5EF4-FFF2-40B4-BE49-F238E27FC236}">
                    <a16:creationId xmlns:a16="http://schemas.microsoft.com/office/drawing/2014/main" id="{4979AE1E-36BA-930A-39C6-8A6A8D058161}"/>
                  </a:ext>
                </a:extLst>
              </p14:cNvPr>
              <p14:cNvContentPartPr/>
              <p14:nvPr/>
            </p14:nvContentPartPr>
            <p14:xfrm>
              <a:off x="9189720" y="469209"/>
              <a:ext cx="2238480" cy="483120"/>
            </p14:xfrm>
          </p:contentPart>
        </mc:Choice>
        <mc:Fallback xmlns="">
          <p:pic>
            <p:nvPicPr>
              <p:cNvPr id="22" name="Ink 21">
                <a:extLst>
                  <a:ext uri="{FF2B5EF4-FFF2-40B4-BE49-F238E27FC236}">
                    <a16:creationId xmlns:a16="http://schemas.microsoft.com/office/drawing/2014/main" id="{4979AE1E-36BA-930A-39C6-8A6A8D058161}"/>
                  </a:ext>
                </a:extLst>
              </p:cNvPr>
              <p:cNvPicPr/>
              <p:nvPr/>
            </p:nvPicPr>
            <p:blipFill>
              <a:blip r:embed="rId23"/>
              <a:stretch>
                <a:fillRect/>
              </a:stretch>
            </p:blipFill>
            <p:spPr>
              <a:xfrm>
                <a:off x="9158400" y="437889"/>
                <a:ext cx="2301120" cy="545760"/>
              </a:xfrm>
              <a:prstGeom prst="rect">
                <a:avLst/>
              </a:prstGeom>
            </p:spPr>
          </p:pic>
        </mc:Fallback>
      </mc:AlternateContent>
    </p:spTree>
    <p:extLst>
      <p:ext uri="{BB962C8B-B14F-4D97-AF65-F5344CB8AC3E}">
        <p14:creationId xmlns:p14="http://schemas.microsoft.com/office/powerpoint/2010/main" val="2060519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5665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18743" y="112643"/>
            <a:ext cx="10028468" cy="5878532"/>
          </a:xfrm>
          <a:prstGeom prst="rect">
            <a:avLst/>
          </a:prstGeom>
          <a:noFill/>
        </p:spPr>
        <p:txBody>
          <a:bodyPr wrap="square" rtlCol="0">
            <a:spAutoFit/>
          </a:bodyPr>
          <a:lstStyle/>
          <a:p>
            <a:pPr algn="r" rtl="0">
              <a:spcBef>
                <a:spcPts val="0"/>
              </a:spcBef>
              <a:spcAft>
                <a:spcPts val="0"/>
              </a:spcAft>
            </a:pPr>
            <a:r>
              <a:rPr lang="he-IL" sz="3200" b="1" i="0" u="none" strike="noStrike" dirty="0">
                <a:solidFill>
                  <a:srgbClr val="FFFF00"/>
                </a:solidFill>
                <a:effectLst/>
                <a:latin typeface="Arial" panose="020B0604020202020204" pitchFamily="34" charset="0"/>
                <a:cs typeface="+mj-cs"/>
              </a:rPr>
              <a:t>ספר ויקרא פרק י</a:t>
            </a:r>
            <a:endParaRPr lang="he-IL" sz="4000" b="0" dirty="0">
              <a:solidFill>
                <a:srgbClr val="FFFF00"/>
              </a:solidFill>
              <a:effectLst/>
              <a:cs typeface="+mj-cs"/>
            </a:endParaRPr>
          </a:p>
          <a:p>
            <a:pPr algn="r" rtl="0">
              <a:spcBef>
                <a:spcPts val="0"/>
              </a:spcBef>
              <a:spcAft>
                <a:spcPts val="0"/>
              </a:spcAft>
            </a:pPr>
            <a:r>
              <a:rPr lang="he-IL" sz="3200" b="0" i="0" u="none" strike="noStrike" dirty="0">
                <a:solidFill>
                  <a:srgbClr val="FFFF00"/>
                </a:solidFill>
                <a:effectLst/>
                <a:latin typeface="Arial" panose="020B0604020202020204" pitchFamily="34" charset="0"/>
                <a:cs typeface="+mj-cs"/>
              </a:rPr>
              <a:t>א   וַיִּקְחוּ בְנֵי-אַהֲרֹן נָדָב וַאֲבִיהוּא אִישׁ מַחְתָּתוֹ וַיִּתְּנוּ בָהֵן אֵשׁ וַיָּשִֹימוּ עָלֶיהָ קְטֹרֶת וַיַּקְרִיבוּ לִפְנֵי יְהוָֹה אֵשׁ זָרָה אֲשֶׁר לֹא צִוָּה אֹתָם: ב   וַתֵּצֵא אֵשׁ מִלִּפְנֵי יְהוָֹה וַתֹּאכַל אוֹתָם וַיָּמֻתוּ לִפְנֵי יְהוָֹה: ג   וַיֹּאמֶר מֹשֶׁה אֶל-אַהֲרֹן הוּא אֲשֶׁר-דִּבֶּר יְהוָֹה | לֵאמֹר בִּקְרֹבַי אֶקָּדֵשׁ וְעַל-פְּנֵי כָל-הָעָם אֶכָּבֵד וַיִּדֹּם אַהֲרֹן:</a:t>
            </a:r>
            <a:endParaRPr lang="he-IL" sz="4000" b="0" dirty="0">
              <a:solidFill>
                <a:srgbClr val="FFFF00"/>
              </a:solidFill>
              <a:effectLst/>
              <a:cs typeface="+mj-cs"/>
            </a:endParaRPr>
          </a:p>
          <a:p>
            <a:pPr rtl="0">
              <a:spcBef>
                <a:spcPts val="0"/>
              </a:spcBef>
              <a:spcAft>
                <a:spcPts val="0"/>
              </a:spcAft>
            </a:pPr>
            <a:br>
              <a:rPr lang="he-IL" sz="2400" b="0" dirty="0">
                <a:solidFill>
                  <a:srgbClr val="FFC000"/>
                </a:solidFill>
                <a:effectLst/>
              </a:rPr>
            </a:br>
            <a:r>
              <a:rPr lang="en-US" sz="2400" b="1" i="0" u="none" strike="noStrike" dirty="0">
                <a:solidFill>
                  <a:srgbClr val="FFC000"/>
                </a:solidFill>
                <a:effectLst/>
                <a:latin typeface="Arial" panose="020B0604020202020204" pitchFamily="34" charset="0"/>
              </a:rPr>
              <a:t>Vayikra / Leviticus 10:1-3</a:t>
            </a:r>
            <a:endParaRPr lang="en-US" sz="3200" b="0" dirty="0">
              <a:solidFill>
                <a:srgbClr val="FFC000"/>
              </a:solidFill>
              <a:effectLst/>
            </a:endParaRPr>
          </a:p>
          <a:p>
            <a:pPr rtl="0">
              <a:spcBef>
                <a:spcPts val="0"/>
              </a:spcBef>
              <a:spcAft>
                <a:spcPts val="0"/>
              </a:spcAft>
            </a:pPr>
            <a:r>
              <a:rPr lang="en-US" sz="2400" b="0" i="0" u="none" strike="noStrike" dirty="0">
                <a:solidFill>
                  <a:srgbClr val="FFC000"/>
                </a:solidFill>
                <a:effectLst/>
                <a:latin typeface="Arial" panose="020B0604020202020204" pitchFamily="34" charset="0"/>
              </a:rPr>
              <a:t>10 And Nadab and Abihu, the sons of Aaron, took either of them his censer, and put fire therein, and put incense thereon, and offered strange fire before the LORD, which he commanded them not. 2 And there went out fire from the LORD, and devoured them, and they died before the LORD. 3 Then Moses said unto Aaron, This is it that the LORD </a:t>
            </a:r>
            <a:r>
              <a:rPr lang="en-US" sz="2400" b="0" i="0" u="none" strike="noStrike" dirty="0" err="1">
                <a:solidFill>
                  <a:srgbClr val="FFC000"/>
                </a:solidFill>
                <a:effectLst/>
                <a:latin typeface="Arial" panose="020B0604020202020204" pitchFamily="34" charset="0"/>
              </a:rPr>
              <a:t>spake</a:t>
            </a:r>
            <a:r>
              <a:rPr lang="en-US" sz="2400" b="0" i="0" u="none" strike="noStrike" dirty="0">
                <a:solidFill>
                  <a:srgbClr val="FFC000"/>
                </a:solidFill>
                <a:effectLst/>
                <a:latin typeface="Arial" panose="020B0604020202020204" pitchFamily="34" charset="0"/>
              </a:rPr>
              <a:t>, saying, I will be sanctified in them that come nigh me, and before all the people I will be glorified. And Aaron held his peace. (KJV)</a:t>
            </a:r>
            <a:endParaRPr lang="en-US" sz="3200" b="0" dirty="0">
              <a:solidFill>
                <a:srgbClr val="FFC000"/>
              </a:solidFill>
              <a:effectLst/>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2D92D08D-0F52-B24B-D4CB-8E6B48E7DE7B}"/>
                  </a:ext>
                </a:extLst>
              </p14:cNvPr>
              <p14:cNvContentPartPr/>
              <p14:nvPr/>
            </p14:nvContentPartPr>
            <p14:xfrm>
              <a:off x="5753880" y="1648209"/>
              <a:ext cx="1120680" cy="75600"/>
            </p14:xfrm>
          </p:contentPart>
        </mc:Choice>
        <mc:Fallback xmlns="">
          <p:pic>
            <p:nvPicPr>
              <p:cNvPr id="2" name="Ink 1">
                <a:extLst>
                  <a:ext uri="{FF2B5EF4-FFF2-40B4-BE49-F238E27FC236}">
                    <a16:creationId xmlns:a16="http://schemas.microsoft.com/office/drawing/2014/main" id="{2D92D08D-0F52-B24B-D4CB-8E6B48E7DE7B}"/>
                  </a:ext>
                </a:extLst>
              </p:cNvPr>
              <p:cNvPicPr/>
              <p:nvPr/>
            </p:nvPicPr>
            <p:blipFill>
              <a:blip r:embed="rId5"/>
              <a:stretch>
                <a:fillRect/>
              </a:stretch>
            </p:blipFill>
            <p:spPr>
              <a:xfrm>
                <a:off x="5736240" y="1630569"/>
                <a:ext cx="11563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151BE547-AC09-B568-191A-BB2D348E8112}"/>
                  </a:ext>
                </a:extLst>
              </p14:cNvPr>
              <p14:cNvContentPartPr/>
              <p14:nvPr/>
            </p14:nvContentPartPr>
            <p14:xfrm>
              <a:off x="3231000" y="1576209"/>
              <a:ext cx="2392200" cy="152640"/>
            </p14:xfrm>
          </p:contentPart>
        </mc:Choice>
        <mc:Fallback xmlns="">
          <p:pic>
            <p:nvPicPr>
              <p:cNvPr id="4" name="Ink 3">
                <a:extLst>
                  <a:ext uri="{FF2B5EF4-FFF2-40B4-BE49-F238E27FC236}">
                    <a16:creationId xmlns:a16="http://schemas.microsoft.com/office/drawing/2014/main" id="{151BE547-AC09-B568-191A-BB2D348E8112}"/>
                  </a:ext>
                </a:extLst>
              </p:cNvPr>
              <p:cNvPicPr/>
              <p:nvPr/>
            </p:nvPicPr>
            <p:blipFill>
              <a:blip r:embed="rId7"/>
              <a:stretch>
                <a:fillRect/>
              </a:stretch>
            </p:blipFill>
            <p:spPr>
              <a:xfrm>
                <a:off x="3213000" y="1558569"/>
                <a:ext cx="2427840" cy="188280"/>
              </a:xfrm>
              <a:prstGeom prst="rect">
                <a:avLst/>
              </a:prstGeom>
            </p:spPr>
          </p:pic>
        </mc:Fallback>
      </mc:AlternateContent>
      <p:grpSp>
        <p:nvGrpSpPr>
          <p:cNvPr id="11" name="Group 10">
            <a:extLst>
              <a:ext uri="{FF2B5EF4-FFF2-40B4-BE49-F238E27FC236}">
                <a16:creationId xmlns:a16="http://schemas.microsoft.com/office/drawing/2014/main" id="{20955C92-B7A5-C1C6-1151-060D0AAB3240}"/>
              </a:ext>
            </a:extLst>
          </p:cNvPr>
          <p:cNvGrpSpPr/>
          <p:nvPr/>
        </p:nvGrpSpPr>
        <p:grpSpPr>
          <a:xfrm>
            <a:off x="703440" y="2075889"/>
            <a:ext cx="4275360" cy="111600"/>
            <a:chOff x="703440" y="2075889"/>
            <a:chExt cx="4275360" cy="111600"/>
          </a:xfrm>
        </p:grpSpPr>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AE3B3471-7F80-3D7F-68D5-F7C6D81FF0F0}"/>
                    </a:ext>
                  </a:extLst>
                </p14:cNvPr>
                <p14:cNvContentPartPr/>
                <p14:nvPr/>
              </p14:nvContentPartPr>
              <p14:xfrm>
                <a:off x="2019240" y="2083089"/>
                <a:ext cx="2959560" cy="104400"/>
              </p14:xfrm>
            </p:contentPart>
          </mc:Choice>
          <mc:Fallback xmlns="">
            <p:pic>
              <p:nvPicPr>
                <p:cNvPr id="5" name="Ink 4">
                  <a:extLst>
                    <a:ext uri="{FF2B5EF4-FFF2-40B4-BE49-F238E27FC236}">
                      <a16:creationId xmlns:a16="http://schemas.microsoft.com/office/drawing/2014/main" id="{AE3B3471-7F80-3D7F-68D5-F7C6D81FF0F0}"/>
                    </a:ext>
                  </a:extLst>
                </p:cNvPr>
                <p:cNvPicPr/>
                <p:nvPr/>
              </p:nvPicPr>
              <p:blipFill>
                <a:blip r:embed="rId9"/>
                <a:stretch>
                  <a:fillRect/>
                </a:stretch>
              </p:blipFill>
              <p:spPr>
                <a:xfrm>
                  <a:off x="2001600" y="2065089"/>
                  <a:ext cx="29952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5921BA84-C836-6144-A8FE-7C3385757932}"/>
                    </a:ext>
                  </a:extLst>
                </p14:cNvPr>
                <p14:cNvContentPartPr/>
                <p14:nvPr/>
              </p14:nvContentPartPr>
              <p14:xfrm>
                <a:off x="703440" y="2075889"/>
                <a:ext cx="1312200" cy="77040"/>
              </p14:xfrm>
            </p:contentPart>
          </mc:Choice>
          <mc:Fallback xmlns="">
            <p:pic>
              <p:nvPicPr>
                <p:cNvPr id="7" name="Ink 6">
                  <a:extLst>
                    <a:ext uri="{FF2B5EF4-FFF2-40B4-BE49-F238E27FC236}">
                      <a16:creationId xmlns:a16="http://schemas.microsoft.com/office/drawing/2014/main" id="{5921BA84-C836-6144-A8FE-7C3385757932}"/>
                    </a:ext>
                  </a:extLst>
                </p:cNvPr>
                <p:cNvPicPr/>
                <p:nvPr/>
              </p:nvPicPr>
              <p:blipFill>
                <a:blip r:embed="rId11"/>
                <a:stretch>
                  <a:fillRect/>
                </a:stretch>
              </p:blipFill>
              <p:spPr>
                <a:xfrm>
                  <a:off x="685440" y="2058249"/>
                  <a:ext cx="1347840" cy="112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C1D5E263-7A29-4537-81F8-454C7A01135E}"/>
                  </a:ext>
                </a:extLst>
              </p14:cNvPr>
              <p14:cNvContentPartPr/>
              <p14:nvPr/>
            </p14:nvContentPartPr>
            <p14:xfrm>
              <a:off x="5965200" y="2128449"/>
              <a:ext cx="1925640" cy="516240"/>
            </p14:xfrm>
          </p:contentPart>
        </mc:Choice>
        <mc:Fallback xmlns="">
          <p:pic>
            <p:nvPicPr>
              <p:cNvPr id="15" name="Ink 14">
                <a:extLst>
                  <a:ext uri="{FF2B5EF4-FFF2-40B4-BE49-F238E27FC236}">
                    <a16:creationId xmlns:a16="http://schemas.microsoft.com/office/drawing/2014/main" id="{C1D5E263-7A29-4537-81F8-454C7A01135E}"/>
                  </a:ext>
                </a:extLst>
              </p:cNvPr>
              <p:cNvPicPr/>
              <p:nvPr/>
            </p:nvPicPr>
            <p:blipFill>
              <a:blip r:embed="rId13"/>
              <a:stretch>
                <a:fillRect/>
              </a:stretch>
            </p:blipFill>
            <p:spPr>
              <a:xfrm>
                <a:off x="5947560" y="2110449"/>
                <a:ext cx="1961280" cy="551880"/>
              </a:xfrm>
              <a:prstGeom prst="rect">
                <a:avLst/>
              </a:prstGeom>
            </p:spPr>
          </p:pic>
        </mc:Fallback>
      </mc:AlternateContent>
      <p:grpSp>
        <p:nvGrpSpPr>
          <p:cNvPr id="18" name="Group 17">
            <a:extLst>
              <a:ext uri="{FF2B5EF4-FFF2-40B4-BE49-F238E27FC236}">
                <a16:creationId xmlns:a16="http://schemas.microsoft.com/office/drawing/2014/main" id="{FFE0CA5E-896D-1692-FADC-AE2FBB53E036}"/>
              </a:ext>
            </a:extLst>
          </p:cNvPr>
          <p:cNvGrpSpPr/>
          <p:nvPr/>
        </p:nvGrpSpPr>
        <p:grpSpPr>
          <a:xfrm>
            <a:off x="5977080" y="2196129"/>
            <a:ext cx="4236120" cy="542160"/>
            <a:chOff x="5977080" y="2196129"/>
            <a:chExt cx="4236120" cy="542160"/>
          </a:xfrm>
        </p:grpSpPr>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56CE699B-5249-AF90-9F0B-8EA7619586E6}"/>
                    </a:ext>
                  </a:extLst>
                </p14:cNvPr>
                <p14:cNvContentPartPr/>
                <p14:nvPr/>
              </p14:nvContentPartPr>
              <p14:xfrm>
                <a:off x="9097920" y="2657649"/>
                <a:ext cx="1115280" cy="80640"/>
              </p14:xfrm>
            </p:contentPart>
          </mc:Choice>
          <mc:Fallback xmlns="">
            <p:pic>
              <p:nvPicPr>
                <p:cNvPr id="9" name="Ink 8">
                  <a:extLst>
                    <a:ext uri="{FF2B5EF4-FFF2-40B4-BE49-F238E27FC236}">
                      <a16:creationId xmlns:a16="http://schemas.microsoft.com/office/drawing/2014/main" id="{56CE699B-5249-AF90-9F0B-8EA7619586E6}"/>
                    </a:ext>
                  </a:extLst>
                </p:cNvPr>
                <p:cNvPicPr/>
                <p:nvPr/>
              </p:nvPicPr>
              <p:blipFill>
                <a:blip r:embed="rId15"/>
                <a:stretch>
                  <a:fillRect/>
                </a:stretch>
              </p:blipFill>
              <p:spPr>
                <a:xfrm>
                  <a:off x="9080280" y="2640009"/>
                  <a:ext cx="11509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BEA27F48-0994-2008-3132-4C7324646A97}"/>
                    </a:ext>
                  </a:extLst>
                </p14:cNvPr>
                <p14:cNvContentPartPr/>
                <p14:nvPr/>
              </p14:nvContentPartPr>
              <p14:xfrm>
                <a:off x="8017920" y="2577369"/>
                <a:ext cx="751680" cy="42120"/>
              </p14:xfrm>
            </p:contentPart>
          </mc:Choice>
          <mc:Fallback xmlns="">
            <p:pic>
              <p:nvPicPr>
                <p:cNvPr id="12" name="Ink 11">
                  <a:extLst>
                    <a:ext uri="{FF2B5EF4-FFF2-40B4-BE49-F238E27FC236}">
                      <a16:creationId xmlns:a16="http://schemas.microsoft.com/office/drawing/2014/main" id="{BEA27F48-0994-2008-3132-4C7324646A97}"/>
                    </a:ext>
                  </a:extLst>
                </p:cNvPr>
                <p:cNvPicPr/>
                <p:nvPr/>
              </p:nvPicPr>
              <p:blipFill>
                <a:blip r:embed="rId17"/>
                <a:stretch>
                  <a:fillRect/>
                </a:stretch>
              </p:blipFill>
              <p:spPr>
                <a:xfrm>
                  <a:off x="8000280" y="2559369"/>
                  <a:ext cx="7873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0869D20B-C105-FC05-6634-6E46B0D3C377}"/>
                    </a:ext>
                  </a:extLst>
                </p14:cNvPr>
                <p14:cNvContentPartPr/>
                <p14:nvPr/>
              </p14:nvContentPartPr>
              <p14:xfrm>
                <a:off x="7848720" y="2587089"/>
                <a:ext cx="32040" cy="13320"/>
              </p14:xfrm>
            </p:contentPart>
          </mc:Choice>
          <mc:Fallback xmlns="">
            <p:pic>
              <p:nvPicPr>
                <p:cNvPr id="14" name="Ink 13">
                  <a:extLst>
                    <a:ext uri="{FF2B5EF4-FFF2-40B4-BE49-F238E27FC236}">
                      <a16:creationId xmlns:a16="http://schemas.microsoft.com/office/drawing/2014/main" id="{0869D20B-C105-FC05-6634-6E46B0D3C377}"/>
                    </a:ext>
                  </a:extLst>
                </p:cNvPr>
                <p:cNvPicPr/>
                <p:nvPr/>
              </p:nvPicPr>
              <p:blipFill>
                <a:blip r:embed="rId19"/>
                <a:stretch>
                  <a:fillRect/>
                </a:stretch>
              </p:blipFill>
              <p:spPr>
                <a:xfrm>
                  <a:off x="7830720" y="2569449"/>
                  <a:ext cx="676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A5A34086-4886-BB49-7983-1A948029EF31}"/>
                    </a:ext>
                  </a:extLst>
                </p14:cNvPr>
                <p14:cNvContentPartPr/>
                <p14:nvPr/>
              </p14:nvContentPartPr>
              <p14:xfrm>
                <a:off x="5977080" y="2196129"/>
                <a:ext cx="1726560" cy="519120"/>
              </p14:xfrm>
            </p:contentPart>
          </mc:Choice>
          <mc:Fallback xmlns="">
            <p:pic>
              <p:nvPicPr>
                <p:cNvPr id="17" name="Ink 16">
                  <a:extLst>
                    <a:ext uri="{FF2B5EF4-FFF2-40B4-BE49-F238E27FC236}">
                      <a16:creationId xmlns:a16="http://schemas.microsoft.com/office/drawing/2014/main" id="{A5A34086-4886-BB49-7983-1A948029EF31}"/>
                    </a:ext>
                  </a:extLst>
                </p:cNvPr>
                <p:cNvPicPr/>
                <p:nvPr/>
              </p:nvPicPr>
              <p:blipFill>
                <a:blip r:embed="rId21"/>
                <a:stretch>
                  <a:fillRect/>
                </a:stretch>
              </p:blipFill>
              <p:spPr>
                <a:xfrm>
                  <a:off x="5959080" y="2178489"/>
                  <a:ext cx="1762200" cy="554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B538F60E-A4DB-1CBA-DEC2-3F433A0A76C1}"/>
                  </a:ext>
                </a:extLst>
              </p14:cNvPr>
              <p14:cNvContentPartPr/>
              <p14:nvPr/>
            </p14:nvContentPartPr>
            <p14:xfrm>
              <a:off x="5739480" y="1107489"/>
              <a:ext cx="1191960" cy="675720"/>
            </p14:xfrm>
          </p:contentPart>
        </mc:Choice>
        <mc:Fallback xmlns="">
          <p:pic>
            <p:nvPicPr>
              <p:cNvPr id="19" name="Ink 18">
                <a:extLst>
                  <a:ext uri="{FF2B5EF4-FFF2-40B4-BE49-F238E27FC236}">
                    <a16:creationId xmlns:a16="http://schemas.microsoft.com/office/drawing/2014/main" id="{B538F60E-A4DB-1CBA-DEC2-3F433A0A76C1}"/>
                  </a:ext>
                </a:extLst>
              </p:cNvPr>
              <p:cNvPicPr/>
              <p:nvPr/>
            </p:nvPicPr>
            <p:blipFill>
              <a:blip r:embed="rId23"/>
              <a:stretch>
                <a:fillRect/>
              </a:stretch>
            </p:blipFill>
            <p:spPr>
              <a:xfrm>
                <a:off x="5721840" y="1089489"/>
                <a:ext cx="1227600" cy="711360"/>
              </a:xfrm>
              <a:prstGeom prst="rect">
                <a:avLst/>
              </a:prstGeom>
            </p:spPr>
          </p:pic>
        </mc:Fallback>
      </mc:AlternateContent>
    </p:spTree>
    <p:extLst>
      <p:ext uri="{BB962C8B-B14F-4D97-AF65-F5344CB8AC3E}">
        <p14:creationId xmlns:p14="http://schemas.microsoft.com/office/powerpoint/2010/main" val="3014178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5665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18743" y="112643"/>
            <a:ext cx="10028468" cy="5878532"/>
          </a:xfrm>
          <a:prstGeom prst="rect">
            <a:avLst/>
          </a:prstGeom>
          <a:noFill/>
        </p:spPr>
        <p:txBody>
          <a:bodyPr wrap="square" rtlCol="0">
            <a:spAutoFit/>
          </a:bodyPr>
          <a:lstStyle/>
          <a:p>
            <a:pPr algn="r" rtl="0">
              <a:spcBef>
                <a:spcPts val="0"/>
              </a:spcBef>
              <a:spcAft>
                <a:spcPts val="0"/>
              </a:spcAft>
            </a:pPr>
            <a:r>
              <a:rPr lang="he-IL" sz="3200" b="1" i="0" u="none" strike="noStrike" dirty="0">
                <a:solidFill>
                  <a:srgbClr val="FFFF00"/>
                </a:solidFill>
                <a:effectLst/>
                <a:latin typeface="Arial" panose="020B0604020202020204" pitchFamily="34" charset="0"/>
                <a:cs typeface="+mj-cs"/>
              </a:rPr>
              <a:t>ספר ויקרא פרק י</a:t>
            </a:r>
            <a:endParaRPr lang="he-IL" sz="4000" b="0" dirty="0">
              <a:solidFill>
                <a:srgbClr val="FFFF00"/>
              </a:solidFill>
              <a:effectLst/>
              <a:cs typeface="+mj-cs"/>
            </a:endParaRPr>
          </a:p>
          <a:p>
            <a:pPr algn="r" rtl="0">
              <a:spcBef>
                <a:spcPts val="0"/>
              </a:spcBef>
              <a:spcAft>
                <a:spcPts val="0"/>
              </a:spcAft>
            </a:pPr>
            <a:r>
              <a:rPr lang="he-IL" sz="3200" b="0" i="0" u="none" strike="noStrike" dirty="0">
                <a:solidFill>
                  <a:srgbClr val="FFFF00"/>
                </a:solidFill>
                <a:effectLst/>
                <a:latin typeface="Arial" panose="020B0604020202020204" pitchFamily="34" charset="0"/>
                <a:cs typeface="+mj-cs"/>
              </a:rPr>
              <a:t>א   וַיִּקְחוּ בְנֵי-אַהֲרֹן נָדָב וַאֲבִיהוּא אִישׁ מַחְתָּתוֹ וַיִּתְּנוּ בָהֵן אֵשׁ וַיָּשִֹימוּ עָלֶיהָ קְטֹרֶת וַיַּקְרִיבוּ לִפְנֵי יְהוָֹה אֵשׁ זָרָה אֲשֶׁר לֹא צִוָּה אֹתָם: ב   וַתֵּצֵא אֵשׁ מִלִּפְנֵי יְהוָֹה וַתֹּאכַל אוֹתָם וַיָּמֻתוּ לִפְנֵי יְהוָֹה: ג   וַיֹּאמֶר מֹשֶׁה אֶל-אַהֲרֹן הוּא אֲשֶׁר-דִּבֶּר יְהוָֹה | לֵאמֹר בִּקְרֹבַי אֶקָּדֵשׁ וְעַל-פְּנֵי כָל-הָעָם אֶכָּבֵד וַיִּדֹּם אַהֲרֹן:</a:t>
            </a:r>
            <a:endParaRPr lang="he-IL" sz="4000" b="0" dirty="0">
              <a:solidFill>
                <a:srgbClr val="FFFF00"/>
              </a:solidFill>
              <a:effectLst/>
              <a:cs typeface="+mj-cs"/>
            </a:endParaRPr>
          </a:p>
          <a:p>
            <a:pPr rtl="0">
              <a:spcBef>
                <a:spcPts val="0"/>
              </a:spcBef>
              <a:spcAft>
                <a:spcPts val="0"/>
              </a:spcAft>
            </a:pPr>
            <a:br>
              <a:rPr lang="he-IL" sz="2400" b="0" dirty="0">
                <a:solidFill>
                  <a:srgbClr val="FFC000"/>
                </a:solidFill>
                <a:effectLst/>
              </a:rPr>
            </a:br>
            <a:r>
              <a:rPr lang="en-US" sz="2400" b="1" i="0" u="none" strike="noStrike" dirty="0">
                <a:solidFill>
                  <a:srgbClr val="FFC000"/>
                </a:solidFill>
                <a:effectLst/>
                <a:latin typeface="Arial" panose="020B0604020202020204" pitchFamily="34" charset="0"/>
              </a:rPr>
              <a:t>Vayikra / Leviticus 10:1-3</a:t>
            </a:r>
            <a:endParaRPr lang="en-US" sz="3200" b="0" dirty="0">
              <a:solidFill>
                <a:srgbClr val="FFC000"/>
              </a:solidFill>
              <a:effectLst/>
            </a:endParaRPr>
          </a:p>
          <a:p>
            <a:pPr rtl="0">
              <a:spcBef>
                <a:spcPts val="0"/>
              </a:spcBef>
              <a:spcAft>
                <a:spcPts val="0"/>
              </a:spcAft>
            </a:pPr>
            <a:r>
              <a:rPr lang="en-US" sz="2400" b="0" i="0" u="none" strike="noStrike" dirty="0">
                <a:solidFill>
                  <a:srgbClr val="FFC000"/>
                </a:solidFill>
                <a:effectLst/>
                <a:latin typeface="Arial" panose="020B0604020202020204" pitchFamily="34" charset="0"/>
              </a:rPr>
              <a:t>10 And Nadab and Abihu, the sons of Aaron, took either of them his censer, and put fire therein, and put incense thereon, and offered strange fire before the LORD, which he commanded them not. 2 And there went out fire from the LORD, and devoured them, and they died before the LORD. 3 Then Moses said unto Aaron, This is it that the LORD </a:t>
            </a:r>
            <a:r>
              <a:rPr lang="en-US" sz="2400" b="0" i="0" u="none" strike="noStrike" dirty="0" err="1">
                <a:solidFill>
                  <a:srgbClr val="FFC000"/>
                </a:solidFill>
                <a:effectLst/>
                <a:latin typeface="Arial" panose="020B0604020202020204" pitchFamily="34" charset="0"/>
              </a:rPr>
              <a:t>spake</a:t>
            </a:r>
            <a:r>
              <a:rPr lang="en-US" sz="2400" b="0" i="0" u="none" strike="noStrike" dirty="0">
                <a:solidFill>
                  <a:srgbClr val="FFC000"/>
                </a:solidFill>
                <a:effectLst/>
                <a:latin typeface="Arial" panose="020B0604020202020204" pitchFamily="34" charset="0"/>
              </a:rPr>
              <a:t>, saying, I will be sanctified in them that come nigh me, and before all the people I will be glorified. And Aaron held his peace. (KJV)</a:t>
            </a:r>
            <a:endParaRPr lang="en-US" sz="3200" b="0" dirty="0">
              <a:solidFill>
                <a:srgbClr val="FFC000"/>
              </a:solidFill>
              <a:effectLst/>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3181155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5665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18743" y="112643"/>
            <a:ext cx="10028468" cy="5909310"/>
          </a:xfrm>
          <a:prstGeom prst="rect">
            <a:avLst/>
          </a:prstGeom>
          <a:noFill/>
        </p:spPr>
        <p:txBody>
          <a:bodyPr wrap="square" rtlCol="0">
            <a:spAutoFit/>
          </a:bodyPr>
          <a:lstStyle/>
          <a:p>
            <a:pPr rtl="0">
              <a:spcBef>
                <a:spcPts val="0"/>
              </a:spcBef>
              <a:spcAft>
                <a:spcPts val="0"/>
              </a:spcAft>
            </a:pPr>
            <a:r>
              <a:rPr lang="en-US" b="1" i="0" u="none" strike="noStrike" dirty="0">
                <a:solidFill>
                  <a:srgbClr val="FFC000"/>
                </a:solidFill>
                <a:effectLst/>
                <a:latin typeface="Arial" panose="020B0604020202020204" pitchFamily="34" charset="0"/>
                <a:cs typeface="+mj-cs"/>
              </a:rPr>
              <a:t>THE ADMONITIONS OF IPU-WER</a:t>
            </a:r>
          </a:p>
          <a:p>
            <a:pPr rtl="0">
              <a:spcBef>
                <a:spcPts val="0"/>
              </a:spcBef>
              <a:spcAft>
                <a:spcPts val="0"/>
              </a:spcAft>
            </a:pPr>
            <a:r>
              <a:rPr lang="en-US" i="0" u="none" strike="noStrike" dirty="0">
                <a:solidFill>
                  <a:srgbClr val="FFC000"/>
                </a:solidFill>
                <a:effectLst/>
                <a:latin typeface="Arial" panose="020B0604020202020204" pitchFamily="34" charset="0"/>
                <a:cs typeface="+mj-cs"/>
              </a:rPr>
              <a:t>(</a:t>
            </a:r>
            <a:r>
              <a:rPr lang="en-US" i="0" u="none" strike="noStrike" dirty="0" err="1">
                <a:solidFill>
                  <a:srgbClr val="FFC000"/>
                </a:solidFill>
                <a:effectLst/>
                <a:latin typeface="Arial" panose="020B0604020202020204" pitchFamily="34" charset="0"/>
                <a:cs typeface="+mj-cs"/>
              </a:rPr>
              <a:t>i</a:t>
            </a:r>
            <a:r>
              <a:rPr lang="en-US" i="0" u="none" strike="noStrike" dirty="0">
                <a:solidFill>
                  <a:srgbClr val="FFC000"/>
                </a:solidFill>
                <a:effectLst/>
                <a:latin typeface="Arial" panose="020B0604020202020204" pitchFamily="34" charset="0"/>
                <a:cs typeface="+mj-cs"/>
              </a:rPr>
              <a:t> 1) … Door[keepers] say: “Let us go and plunder.” … The laundryman refuses to carry his load.… Bird [catchers] have marshaled the battle array.… [Men of] the Delta marshes carry shields. … (5) … A man regards his son as his enemy.… A man of character goes in mourning because of what has happened in the land.… Foreigners have become people everywhere.…</a:t>
            </a:r>
          </a:p>
          <a:p>
            <a:pPr rtl="0">
              <a:spcBef>
                <a:spcPts val="0"/>
              </a:spcBef>
              <a:spcAft>
                <a:spcPts val="0"/>
              </a:spcAft>
            </a:pPr>
            <a:r>
              <a:rPr lang="en-US" i="0" u="none" strike="noStrike" dirty="0">
                <a:solidFill>
                  <a:srgbClr val="00B0F0"/>
                </a:solidFill>
                <a:effectLst/>
                <a:latin typeface="Arial" panose="020B0604020202020204" pitchFamily="34" charset="0"/>
                <a:cs typeface="+mj-cs"/>
              </a:rPr>
              <a:t>(ii 2) …WHY REALLY, the [face] is pale. The bow-man is ready. Robbery is everywhere. There is no man of yesterday.5…</a:t>
            </a:r>
          </a:p>
          <a:p>
            <a:pPr rtl="0">
              <a:spcBef>
                <a:spcPts val="0"/>
              </a:spcBef>
              <a:spcAft>
                <a:spcPts val="0"/>
              </a:spcAft>
            </a:pPr>
            <a:r>
              <a:rPr lang="en-US" i="0" u="none" strike="noStrike" dirty="0">
                <a:solidFill>
                  <a:srgbClr val="FFC000"/>
                </a:solidFill>
                <a:effectLst/>
                <a:latin typeface="Arial" panose="020B0604020202020204" pitchFamily="34" charset="0"/>
                <a:cs typeface="+mj-cs"/>
              </a:rPr>
              <a:t>WHY REALLY, the Nile is in flood, (but) no one plows for himself, (because) every man says: “We do not know what may happen throughout the land!”</a:t>
            </a:r>
          </a:p>
          <a:p>
            <a:pPr rtl="0">
              <a:spcBef>
                <a:spcPts val="0"/>
              </a:spcBef>
              <a:spcAft>
                <a:spcPts val="0"/>
              </a:spcAft>
            </a:pPr>
            <a:r>
              <a:rPr lang="en-US" i="0" u="none" strike="noStrike" dirty="0">
                <a:solidFill>
                  <a:srgbClr val="00B0F0"/>
                </a:solidFill>
                <a:effectLst/>
                <a:latin typeface="Arial" panose="020B0604020202020204" pitchFamily="34" charset="0"/>
                <a:cs typeface="+mj-cs"/>
              </a:rPr>
              <a:t>WHY REALLY, women are dried up, and none can conceive. Khnum cannot fashion (mortals) because of the state of the land.</a:t>
            </a:r>
          </a:p>
          <a:p>
            <a:pPr rtl="0">
              <a:spcBef>
                <a:spcPts val="0"/>
              </a:spcBef>
              <a:spcAft>
                <a:spcPts val="0"/>
              </a:spcAft>
            </a:pPr>
            <a:r>
              <a:rPr lang="en-US" i="0" u="none" strike="noStrike" dirty="0">
                <a:solidFill>
                  <a:srgbClr val="FFC000"/>
                </a:solidFill>
                <a:effectLst/>
                <a:latin typeface="Arial" panose="020B0604020202020204" pitchFamily="34" charset="0"/>
                <a:cs typeface="+mj-cs"/>
              </a:rPr>
              <a:t>WHY REALLY, poor men have become the possessors of treasures. He who could not make himself (5) a pair of sandals is (now) the possessor of riches.…</a:t>
            </a:r>
          </a:p>
          <a:p>
            <a:pPr rtl="0">
              <a:spcBef>
                <a:spcPts val="0"/>
              </a:spcBef>
              <a:spcAft>
                <a:spcPts val="0"/>
              </a:spcAft>
            </a:pPr>
            <a:r>
              <a:rPr lang="en-US" i="0" u="none" strike="noStrike" dirty="0">
                <a:solidFill>
                  <a:srgbClr val="00B0F0"/>
                </a:solidFill>
                <a:effectLst/>
                <a:latin typeface="Arial" panose="020B0604020202020204" pitchFamily="34" charset="0"/>
                <a:cs typeface="+mj-cs"/>
              </a:rPr>
              <a:t>WHY REALLY, many dead are buried in the river. The stream is a tomb, and the embalming-place has really become the stream.</a:t>
            </a:r>
          </a:p>
          <a:p>
            <a:pPr rtl="0">
              <a:spcBef>
                <a:spcPts val="0"/>
              </a:spcBef>
              <a:spcAft>
                <a:spcPts val="0"/>
              </a:spcAft>
            </a:pPr>
            <a:r>
              <a:rPr lang="en-US" i="0" u="none" strike="noStrike" dirty="0">
                <a:solidFill>
                  <a:srgbClr val="FFC000"/>
                </a:solidFill>
                <a:effectLst/>
                <a:latin typeface="Arial" panose="020B0604020202020204" pitchFamily="34" charset="0"/>
                <a:cs typeface="+mj-cs"/>
              </a:rPr>
              <a:t>WHY REALLY, nobles are in lamentation, while poor men have joy. Every town says: “Let us banish many from us.”</a:t>
            </a:r>
          </a:p>
          <a:p>
            <a:pPr rtl="0">
              <a:spcBef>
                <a:spcPts val="0"/>
              </a:spcBef>
              <a:spcAft>
                <a:spcPts val="0"/>
              </a:spcAft>
            </a:pPr>
            <a:r>
              <a:rPr lang="en-US" i="0" u="none" strike="noStrike" dirty="0">
                <a:solidFill>
                  <a:srgbClr val="00B0F0"/>
                </a:solidFill>
                <a:effectLst/>
                <a:latin typeface="Arial" panose="020B0604020202020204" pitchFamily="34" charset="0"/>
                <a:cs typeface="+mj-cs"/>
              </a:rPr>
              <a:t>WHY REALLY, … dirt is throughout the land. There are really none (whose) clothes are white in these times.</a:t>
            </a:r>
          </a:p>
          <a:p>
            <a:pPr rtl="0">
              <a:spcBef>
                <a:spcPts val="0"/>
              </a:spcBef>
              <a:spcAft>
                <a:spcPts val="0"/>
              </a:spcAft>
            </a:pPr>
            <a:r>
              <a:rPr lang="en-US" i="0" u="none" strike="noStrike" dirty="0">
                <a:solidFill>
                  <a:srgbClr val="FFC000"/>
                </a:solidFill>
                <a:effectLst/>
                <a:latin typeface="Arial" panose="020B0604020202020204" pitchFamily="34" charset="0"/>
                <a:cs typeface="+mj-cs"/>
              </a:rPr>
              <a:t>WHY REALLY, the land spins around as a potter’s wheel does. The robber is (now) the possessor of riches.…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5B158A5E-8D95-A93F-D8FB-B87A6D086E50}"/>
                  </a:ext>
                </a:extLst>
              </p14:cNvPr>
              <p14:cNvContentPartPr/>
              <p14:nvPr/>
            </p14:nvContentPartPr>
            <p14:xfrm>
              <a:off x="3232800" y="702129"/>
              <a:ext cx="2068920" cy="119520"/>
            </p14:xfrm>
          </p:contentPart>
        </mc:Choice>
        <mc:Fallback xmlns="">
          <p:pic>
            <p:nvPicPr>
              <p:cNvPr id="2" name="Ink 1">
                <a:extLst>
                  <a:ext uri="{FF2B5EF4-FFF2-40B4-BE49-F238E27FC236}">
                    <a16:creationId xmlns:a16="http://schemas.microsoft.com/office/drawing/2014/main" id="{5B158A5E-8D95-A93F-D8FB-B87A6D086E50}"/>
                  </a:ext>
                </a:extLst>
              </p:cNvPr>
              <p:cNvPicPr/>
              <p:nvPr/>
            </p:nvPicPr>
            <p:blipFill>
              <a:blip r:embed="rId5"/>
              <a:stretch>
                <a:fillRect/>
              </a:stretch>
            </p:blipFill>
            <p:spPr>
              <a:xfrm>
                <a:off x="3214800" y="684489"/>
                <a:ext cx="21045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4137E15D-3ECF-2F7E-85FB-4E68697E1E06}"/>
                  </a:ext>
                </a:extLst>
              </p14:cNvPr>
              <p14:cNvContentPartPr/>
              <p14:nvPr/>
            </p14:nvContentPartPr>
            <p14:xfrm>
              <a:off x="6315120" y="641649"/>
              <a:ext cx="2926440" cy="155160"/>
            </p14:xfrm>
          </p:contentPart>
        </mc:Choice>
        <mc:Fallback xmlns="">
          <p:pic>
            <p:nvPicPr>
              <p:cNvPr id="4" name="Ink 3">
                <a:extLst>
                  <a:ext uri="{FF2B5EF4-FFF2-40B4-BE49-F238E27FC236}">
                    <a16:creationId xmlns:a16="http://schemas.microsoft.com/office/drawing/2014/main" id="{4137E15D-3ECF-2F7E-85FB-4E68697E1E06}"/>
                  </a:ext>
                </a:extLst>
              </p:cNvPr>
              <p:cNvPicPr/>
              <p:nvPr/>
            </p:nvPicPr>
            <p:blipFill>
              <a:blip r:embed="rId7"/>
              <a:stretch>
                <a:fillRect/>
              </a:stretch>
            </p:blipFill>
            <p:spPr>
              <a:xfrm>
                <a:off x="6297480" y="623649"/>
                <a:ext cx="29620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C0214CBC-AB35-1367-ABDB-8E5745F29787}"/>
                  </a:ext>
                </a:extLst>
              </p14:cNvPr>
              <p14:cNvContentPartPr/>
              <p14:nvPr/>
            </p14:nvContentPartPr>
            <p14:xfrm>
              <a:off x="338400" y="845049"/>
              <a:ext cx="341640" cy="63360"/>
            </p14:xfrm>
          </p:contentPart>
        </mc:Choice>
        <mc:Fallback xmlns="">
          <p:pic>
            <p:nvPicPr>
              <p:cNvPr id="5" name="Ink 4">
                <a:extLst>
                  <a:ext uri="{FF2B5EF4-FFF2-40B4-BE49-F238E27FC236}">
                    <a16:creationId xmlns:a16="http://schemas.microsoft.com/office/drawing/2014/main" id="{C0214CBC-AB35-1367-ABDB-8E5745F29787}"/>
                  </a:ext>
                </a:extLst>
              </p:cNvPr>
              <p:cNvPicPr/>
              <p:nvPr/>
            </p:nvPicPr>
            <p:blipFill>
              <a:blip r:embed="rId9"/>
              <a:stretch>
                <a:fillRect/>
              </a:stretch>
            </p:blipFill>
            <p:spPr>
              <a:xfrm>
                <a:off x="320400" y="827409"/>
                <a:ext cx="3772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45CA15A9-3AFB-66CA-5B05-0D71692AADE4}"/>
                  </a:ext>
                </a:extLst>
              </p14:cNvPr>
              <p14:cNvContentPartPr/>
              <p14:nvPr/>
            </p14:nvContentPartPr>
            <p14:xfrm>
              <a:off x="8673120" y="971409"/>
              <a:ext cx="56160" cy="19800"/>
            </p14:xfrm>
          </p:contentPart>
        </mc:Choice>
        <mc:Fallback xmlns="">
          <p:pic>
            <p:nvPicPr>
              <p:cNvPr id="7" name="Ink 6">
                <a:extLst>
                  <a:ext uri="{FF2B5EF4-FFF2-40B4-BE49-F238E27FC236}">
                    <a16:creationId xmlns:a16="http://schemas.microsoft.com/office/drawing/2014/main" id="{45CA15A9-3AFB-66CA-5B05-0D71692AADE4}"/>
                  </a:ext>
                </a:extLst>
              </p:cNvPr>
              <p:cNvPicPr/>
              <p:nvPr/>
            </p:nvPicPr>
            <p:blipFill>
              <a:blip r:embed="rId11"/>
              <a:stretch>
                <a:fillRect/>
              </a:stretch>
            </p:blipFill>
            <p:spPr>
              <a:xfrm>
                <a:off x="8655480" y="953769"/>
                <a:ext cx="918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34E2D89B-9F7C-FB7E-0322-244F38E956A1}"/>
                  </a:ext>
                </a:extLst>
              </p14:cNvPr>
              <p14:cNvContentPartPr/>
              <p14:nvPr/>
            </p14:nvContentPartPr>
            <p14:xfrm>
              <a:off x="5545800" y="1255449"/>
              <a:ext cx="43560" cy="19440"/>
            </p14:xfrm>
          </p:contentPart>
        </mc:Choice>
        <mc:Fallback xmlns="">
          <p:pic>
            <p:nvPicPr>
              <p:cNvPr id="9" name="Ink 8">
                <a:extLst>
                  <a:ext uri="{FF2B5EF4-FFF2-40B4-BE49-F238E27FC236}">
                    <a16:creationId xmlns:a16="http://schemas.microsoft.com/office/drawing/2014/main" id="{34E2D89B-9F7C-FB7E-0322-244F38E956A1}"/>
                  </a:ext>
                </a:extLst>
              </p:cNvPr>
              <p:cNvPicPr/>
              <p:nvPr/>
            </p:nvPicPr>
            <p:blipFill>
              <a:blip r:embed="rId13"/>
              <a:stretch>
                <a:fillRect/>
              </a:stretch>
            </p:blipFill>
            <p:spPr>
              <a:xfrm>
                <a:off x="5528160" y="1237809"/>
                <a:ext cx="792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685BB368-6BBE-6E84-0D09-B618B3C5AE83}"/>
                  </a:ext>
                </a:extLst>
              </p14:cNvPr>
              <p14:cNvContentPartPr/>
              <p14:nvPr/>
            </p14:nvContentPartPr>
            <p14:xfrm>
              <a:off x="2695320" y="1251129"/>
              <a:ext cx="341280" cy="14760"/>
            </p14:xfrm>
          </p:contentPart>
        </mc:Choice>
        <mc:Fallback xmlns="">
          <p:pic>
            <p:nvPicPr>
              <p:cNvPr id="11" name="Ink 10">
                <a:extLst>
                  <a:ext uri="{FF2B5EF4-FFF2-40B4-BE49-F238E27FC236}">
                    <a16:creationId xmlns:a16="http://schemas.microsoft.com/office/drawing/2014/main" id="{685BB368-6BBE-6E84-0D09-B618B3C5AE83}"/>
                  </a:ext>
                </a:extLst>
              </p:cNvPr>
              <p:cNvPicPr/>
              <p:nvPr/>
            </p:nvPicPr>
            <p:blipFill>
              <a:blip r:embed="rId15"/>
              <a:stretch>
                <a:fillRect/>
              </a:stretch>
            </p:blipFill>
            <p:spPr>
              <a:xfrm>
                <a:off x="2677320" y="1233489"/>
                <a:ext cx="3769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20739E26-9E0F-7A60-2C98-D64EA994546D}"/>
                  </a:ext>
                </a:extLst>
              </p14:cNvPr>
              <p14:cNvContentPartPr/>
              <p14:nvPr/>
            </p14:nvContentPartPr>
            <p14:xfrm>
              <a:off x="7611840" y="918129"/>
              <a:ext cx="1995120" cy="128160"/>
            </p14:xfrm>
          </p:contentPart>
        </mc:Choice>
        <mc:Fallback xmlns="">
          <p:pic>
            <p:nvPicPr>
              <p:cNvPr id="12" name="Ink 11">
                <a:extLst>
                  <a:ext uri="{FF2B5EF4-FFF2-40B4-BE49-F238E27FC236}">
                    <a16:creationId xmlns:a16="http://schemas.microsoft.com/office/drawing/2014/main" id="{20739E26-9E0F-7A60-2C98-D64EA994546D}"/>
                  </a:ext>
                </a:extLst>
              </p:cNvPr>
              <p:cNvPicPr/>
              <p:nvPr/>
            </p:nvPicPr>
            <p:blipFill>
              <a:blip r:embed="rId17"/>
              <a:stretch>
                <a:fillRect/>
              </a:stretch>
            </p:blipFill>
            <p:spPr>
              <a:xfrm>
                <a:off x="7594200" y="900489"/>
                <a:ext cx="20307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0BBF7C8F-E20F-4D6A-537E-8749077D81E1}"/>
                  </a:ext>
                </a:extLst>
              </p14:cNvPr>
              <p14:cNvContentPartPr/>
              <p14:nvPr/>
            </p14:nvContentPartPr>
            <p14:xfrm>
              <a:off x="544680" y="1209729"/>
              <a:ext cx="411480" cy="49680"/>
            </p14:xfrm>
          </p:contentPart>
        </mc:Choice>
        <mc:Fallback xmlns="">
          <p:pic>
            <p:nvPicPr>
              <p:cNvPr id="13" name="Ink 12">
                <a:extLst>
                  <a:ext uri="{FF2B5EF4-FFF2-40B4-BE49-F238E27FC236}">
                    <a16:creationId xmlns:a16="http://schemas.microsoft.com/office/drawing/2014/main" id="{0BBF7C8F-E20F-4D6A-537E-8749077D81E1}"/>
                  </a:ext>
                </a:extLst>
              </p:cNvPr>
              <p:cNvPicPr/>
              <p:nvPr/>
            </p:nvPicPr>
            <p:blipFill>
              <a:blip r:embed="rId19"/>
              <a:stretch>
                <a:fillRect/>
              </a:stretch>
            </p:blipFill>
            <p:spPr>
              <a:xfrm>
                <a:off x="527040" y="1192089"/>
                <a:ext cx="4471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18C8F3B6-2C5B-32EE-8D5F-2AD7CE6CEAC4}"/>
                  </a:ext>
                </a:extLst>
              </p14:cNvPr>
              <p14:cNvContentPartPr/>
              <p14:nvPr/>
            </p14:nvContentPartPr>
            <p14:xfrm>
              <a:off x="5101920" y="1256889"/>
              <a:ext cx="29880" cy="11160"/>
            </p14:xfrm>
          </p:contentPart>
        </mc:Choice>
        <mc:Fallback xmlns="">
          <p:pic>
            <p:nvPicPr>
              <p:cNvPr id="14" name="Ink 13">
                <a:extLst>
                  <a:ext uri="{FF2B5EF4-FFF2-40B4-BE49-F238E27FC236}">
                    <a16:creationId xmlns:a16="http://schemas.microsoft.com/office/drawing/2014/main" id="{18C8F3B6-2C5B-32EE-8D5F-2AD7CE6CEAC4}"/>
                  </a:ext>
                </a:extLst>
              </p:cNvPr>
              <p:cNvPicPr/>
              <p:nvPr/>
            </p:nvPicPr>
            <p:blipFill>
              <a:blip r:embed="rId21"/>
              <a:stretch>
                <a:fillRect/>
              </a:stretch>
            </p:blipFill>
            <p:spPr>
              <a:xfrm>
                <a:off x="5084280" y="1239249"/>
                <a:ext cx="65520" cy="46800"/>
              </a:xfrm>
              <a:prstGeom prst="rect">
                <a:avLst/>
              </a:prstGeom>
            </p:spPr>
          </p:pic>
        </mc:Fallback>
      </mc:AlternateContent>
      <p:grpSp>
        <p:nvGrpSpPr>
          <p:cNvPr id="17" name="Group 16">
            <a:extLst>
              <a:ext uri="{FF2B5EF4-FFF2-40B4-BE49-F238E27FC236}">
                <a16:creationId xmlns:a16="http://schemas.microsoft.com/office/drawing/2014/main" id="{D447A1BD-AF07-8CF5-DC7B-EEF7E5150FC0}"/>
              </a:ext>
            </a:extLst>
          </p:cNvPr>
          <p:cNvGrpSpPr/>
          <p:nvPr/>
        </p:nvGrpSpPr>
        <p:grpSpPr>
          <a:xfrm>
            <a:off x="9271440" y="1174449"/>
            <a:ext cx="393840" cy="60120"/>
            <a:chOff x="9271440" y="1174449"/>
            <a:chExt cx="393840" cy="60120"/>
          </a:xfrm>
        </p:grpSpPr>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D1BC9BE4-2C70-EED6-EDF2-6CB12ADFFF1E}"/>
                    </a:ext>
                  </a:extLst>
                </p14:cNvPr>
                <p14:cNvContentPartPr/>
                <p14:nvPr/>
              </p14:nvContentPartPr>
              <p14:xfrm>
                <a:off x="9271440" y="1174449"/>
                <a:ext cx="16200" cy="6120"/>
              </p14:xfrm>
            </p:contentPart>
          </mc:Choice>
          <mc:Fallback xmlns="">
            <p:pic>
              <p:nvPicPr>
                <p:cNvPr id="15" name="Ink 14">
                  <a:extLst>
                    <a:ext uri="{FF2B5EF4-FFF2-40B4-BE49-F238E27FC236}">
                      <a16:creationId xmlns:a16="http://schemas.microsoft.com/office/drawing/2014/main" id="{D1BC9BE4-2C70-EED6-EDF2-6CB12ADFFF1E}"/>
                    </a:ext>
                  </a:extLst>
                </p:cNvPr>
                <p:cNvPicPr/>
                <p:nvPr/>
              </p:nvPicPr>
              <p:blipFill>
                <a:blip r:embed="rId23"/>
                <a:stretch>
                  <a:fillRect/>
                </a:stretch>
              </p:blipFill>
              <p:spPr>
                <a:xfrm>
                  <a:off x="9253800" y="1156809"/>
                  <a:ext cx="518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BBEEC505-3869-8665-621D-7EF1966E4AD0}"/>
                    </a:ext>
                  </a:extLst>
                </p14:cNvPr>
                <p14:cNvContentPartPr/>
                <p14:nvPr/>
              </p14:nvContentPartPr>
              <p14:xfrm>
                <a:off x="9663480" y="1229889"/>
                <a:ext cx="1800" cy="4680"/>
              </p14:xfrm>
            </p:contentPart>
          </mc:Choice>
          <mc:Fallback xmlns="">
            <p:pic>
              <p:nvPicPr>
                <p:cNvPr id="16" name="Ink 15">
                  <a:extLst>
                    <a:ext uri="{FF2B5EF4-FFF2-40B4-BE49-F238E27FC236}">
                      <a16:creationId xmlns:a16="http://schemas.microsoft.com/office/drawing/2014/main" id="{BBEEC505-3869-8665-621D-7EF1966E4AD0}"/>
                    </a:ext>
                  </a:extLst>
                </p:cNvPr>
                <p:cNvPicPr/>
                <p:nvPr/>
              </p:nvPicPr>
              <p:blipFill>
                <a:blip r:embed="rId25"/>
                <a:stretch>
                  <a:fillRect/>
                </a:stretch>
              </p:blipFill>
              <p:spPr>
                <a:xfrm>
                  <a:off x="9645480" y="1211889"/>
                  <a:ext cx="37440" cy="40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C2A89220-37FF-45A7-59E3-E2CC8D257B9B}"/>
                  </a:ext>
                </a:extLst>
              </p14:cNvPr>
              <p14:cNvContentPartPr/>
              <p14:nvPr/>
            </p14:nvContentPartPr>
            <p14:xfrm>
              <a:off x="5369400" y="1468929"/>
              <a:ext cx="3652560" cy="79200"/>
            </p14:xfrm>
          </p:contentPart>
        </mc:Choice>
        <mc:Fallback xmlns="">
          <p:pic>
            <p:nvPicPr>
              <p:cNvPr id="18" name="Ink 17">
                <a:extLst>
                  <a:ext uri="{FF2B5EF4-FFF2-40B4-BE49-F238E27FC236}">
                    <a16:creationId xmlns:a16="http://schemas.microsoft.com/office/drawing/2014/main" id="{C2A89220-37FF-45A7-59E3-E2CC8D257B9B}"/>
                  </a:ext>
                </a:extLst>
              </p:cNvPr>
              <p:cNvPicPr/>
              <p:nvPr/>
            </p:nvPicPr>
            <p:blipFill>
              <a:blip r:embed="rId27"/>
              <a:stretch>
                <a:fillRect/>
              </a:stretch>
            </p:blipFill>
            <p:spPr>
              <a:xfrm>
                <a:off x="5351760" y="1450929"/>
                <a:ext cx="3688200" cy="114840"/>
              </a:xfrm>
              <a:prstGeom prst="rect">
                <a:avLst/>
              </a:prstGeom>
            </p:spPr>
          </p:pic>
        </mc:Fallback>
      </mc:AlternateContent>
      <p:grpSp>
        <p:nvGrpSpPr>
          <p:cNvPr id="22" name="Group 21">
            <a:extLst>
              <a:ext uri="{FF2B5EF4-FFF2-40B4-BE49-F238E27FC236}">
                <a16:creationId xmlns:a16="http://schemas.microsoft.com/office/drawing/2014/main" id="{15AC0BCF-CE33-E5C2-C438-C80C60E18BE9}"/>
              </a:ext>
            </a:extLst>
          </p:cNvPr>
          <p:cNvGrpSpPr/>
          <p:nvPr/>
        </p:nvGrpSpPr>
        <p:grpSpPr>
          <a:xfrm>
            <a:off x="8817480" y="2365689"/>
            <a:ext cx="918000" cy="81360"/>
            <a:chOff x="8817480" y="2365689"/>
            <a:chExt cx="918000" cy="81360"/>
          </a:xfrm>
        </p:grpSpPr>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2006AD68-DDF3-E6AB-1955-2C4A319FCA1B}"/>
                    </a:ext>
                  </a:extLst>
                </p14:cNvPr>
                <p14:cNvContentPartPr/>
                <p14:nvPr/>
              </p14:nvContentPartPr>
              <p14:xfrm>
                <a:off x="8817480" y="2440929"/>
                <a:ext cx="32040" cy="6120"/>
              </p14:xfrm>
            </p:contentPart>
          </mc:Choice>
          <mc:Fallback xmlns="">
            <p:pic>
              <p:nvPicPr>
                <p:cNvPr id="19" name="Ink 18">
                  <a:extLst>
                    <a:ext uri="{FF2B5EF4-FFF2-40B4-BE49-F238E27FC236}">
                      <a16:creationId xmlns:a16="http://schemas.microsoft.com/office/drawing/2014/main" id="{2006AD68-DDF3-E6AB-1955-2C4A319FCA1B}"/>
                    </a:ext>
                  </a:extLst>
                </p:cNvPr>
                <p:cNvPicPr/>
                <p:nvPr/>
              </p:nvPicPr>
              <p:blipFill>
                <a:blip r:embed="rId29"/>
                <a:stretch>
                  <a:fillRect/>
                </a:stretch>
              </p:blipFill>
              <p:spPr>
                <a:xfrm>
                  <a:off x="8799480" y="2423289"/>
                  <a:ext cx="676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7DDECD9D-201C-C7B9-80C7-167677FBF53F}"/>
                    </a:ext>
                  </a:extLst>
                </p14:cNvPr>
                <p14:cNvContentPartPr/>
                <p14:nvPr/>
              </p14:nvContentPartPr>
              <p14:xfrm>
                <a:off x="9639000" y="2365689"/>
                <a:ext cx="96480" cy="48600"/>
              </p14:xfrm>
            </p:contentPart>
          </mc:Choice>
          <mc:Fallback xmlns="">
            <p:pic>
              <p:nvPicPr>
                <p:cNvPr id="20" name="Ink 19">
                  <a:extLst>
                    <a:ext uri="{FF2B5EF4-FFF2-40B4-BE49-F238E27FC236}">
                      <a16:creationId xmlns:a16="http://schemas.microsoft.com/office/drawing/2014/main" id="{7DDECD9D-201C-C7B9-80C7-167677FBF53F}"/>
                    </a:ext>
                  </a:extLst>
                </p:cNvPr>
                <p:cNvPicPr/>
                <p:nvPr/>
              </p:nvPicPr>
              <p:blipFill>
                <a:blip r:embed="rId31"/>
                <a:stretch>
                  <a:fillRect/>
                </a:stretch>
              </p:blipFill>
              <p:spPr>
                <a:xfrm>
                  <a:off x="9621000" y="2347689"/>
                  <a:ext cx="132120" cy="84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A121717A-6107-B5F8-8C6F-B861E1B7A2F9}"/>
                  </a:ext>
                </a:extLst>
              </p14:cNvPr>
              <p14:cNvContentPartPr/>
              <p14:nvPr/>
            </p14:nvContentPartPr>
            <p14:xfrm>
              <a:off x="10355760" y="2289729"/>
              <a:ext cx="16200" cy="15480"/>
            </p14:xfrm>
          </p:contentPart>
        </mc:Choice>
        <mc:Fallback xmlns="">
          <p:pic>
            <p:nvPicPr>
              <p:cNvPr id="21" name="Ink 20">
                <a:extLst>
                  <a:ext uri="{FF2B5EF4-FFF2-40B4-BE49-F238E27FC236}">
                    <a16:creationId xmlns:a16="http://schemas.microsoft.com/office/drawing/2014/main" id="{A121717A-6107-B5F8-8C6F-B861E1B7A2F9}"/>
                  </a:ext>
                </a:extLst>
              </p:cNvPr>
              <p:cNvPicPr/>
              <p:nvPr/>
            </p:nvPicPr>
            <p:blipFill>
              <a:blip r:embed="rId33"/>
              <a:stretch>
                <a:fillRect/>
              </a:stretch>
            </p:blipFill>
            <p:spPr>
              <a:xfrm>
                <a:off x="10338120" y="2271729"/>
                <a:ext cx="518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3BAF6FEC-7A59-1244-5600-F85EA0AADF62}"/>
                  </a:ext>
                </a:extLst>
              </p14:cNvPr>
              <p14:cNvContentPartPr/>
              <p14:nvPr/>
            </p14:nvContentPartPr>
            <p14:xfrm>
              <a:off x="5448600" y="2497449"/>
              <a:ext cx="178920" cy="93960"/>
            </p14:xfrm>
          </p:contentPart>
        </mc:Choice>
        <mc:Fallback xmlns="">
          <p:pic>
            <p:nvPicPr>
              <p:cNvPr id="23" name="Ink 22">
                <a:extLst>
                  <a:ext uri="{FF2B5EF4-FFF2-40B4-BE49-F238E27FC236}">
                    <a16:creationId xmlns:a16="http://schemas.microsoft.com/office/drawing/2014/main" id="{3BAF6FEC-7A59-1244-5600-F85EA0AADF62}"/>
                  </a:ext>
                </a:extLst>
              </p:cNvPr>
              <p:cNvPicPr/>
              <p:nvPr/>
            </p:nvPicPr>
            <p:blipFill>
              <a:blip r:embed="rId35"/>
              <a:stretch>
                <a:fillRect/>
              </a:stretch>
            </p:blipFill>
            <p:spPr>
              <a:xfrm>
                <a:off x="5430600" y="2479809"/>
                <a:ext cx="2145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4499A8F2-870F-BAE5-586C-66250A65CAB4}"/>
                  </a:ext>
                </a:extLst>
              </p14:cNvPr>
              <p14:cNvContentPartPr/>
              <p14:nvPr/>
            </p14:nvContentPartPr>
            <p14:xfrm>
              <a:off x="8530200" y="2917569"/>
              <a:ext cx="14760" cy="4680"/>
            </p14:xfrm>
          </p:contentPart>
        </mc:Choice>
        <mc:Fallback xmlns="">
          <p:pic>
            <p:nvPicPr>
              <p:cNvPr id="24" name="Ink 23">
                <a:extLst>
                  <a:ext uri="{FF2B5EF4-FFF2-40B4-BE49-F238E27FC236}">
                    <a16:creationId xmlns:a16="http://schemas.microsoft.com/office/drawing/2014/main" id="{4499A8F2-870F-BAE5-586C-66250A65CAB4}"/>
                  </a:ext>
                </a:extLst>
              </p:cNvPr>
              <p:cNvPicPr/>
              <p:nvPr/>
            </p:nvPicPr>
            <p:blipFill>
              <a:blip r:embed="rId37"/>
              <a:stretch>
                <a:fillRect/>
              </a:stretch>
            </p:blipFill>
            <p:spPr>
              <a:xfrm>
                <a:off x="8512560" y="2899569"/>
                <a:ext cx="504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93B4C0A7-9A0B-13E8-9CED-B44EF73F9E8C}"/>
                  </a:ext>
                </a:extLst>
              </p14:cNvPr>
              <p14:cNvContentPartPr/>
              <p14:nvPr/>
            </p14:nvContentPartPr>
            <p14:xfrm>
              <a:off x="3181680" y="3010809"/>
              <a:ext cx="63360" cy="29880"/>
            </p14:xfrm>
          </p:contentPart>
        </mc:Choice>
        <mc:Fallback xmlns="">
          <p:pic>
            <p:nvPicPr>
              <p:cNvPr id="25" name="Ink 24">
                <a:extLst>
                  <a:ext uri="{FF2B5EF4-FFF2-40B4-BE49-F238E27FC236}">
                    <a16:creationId xmlns:a16="http://schemas.microsoft.com/office/drawing/2014/main" id="{93B4C0A7-9A0B-13E8-9CED-B44EF73F9E8C}"/>
                  </a:ext>
                </a:extLst>
              </p:cNvPr>
              <p:cNvPicPr/>
              <p:nvPr/>
            </p:nvPicPr>
            <p:blipFill>
              <a:blip r:embed="rId39"/>
              <a:stretch>
                <a:fillRect/>
              </a:stretch>
            </p:blipFill>
            <p:spPr>
              <a:xfrm>
                <a:off x="3164040" y="2992809"/>
                <a:ext cx="990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555C4E19-FB10-873D-CF44-52312C79D7C8}"/>
                  </a:ext>
                </a:extLst>
              </p14:cNvPr>
              <p14:cNvContentPartPr/>
              <p14:nvPr/>
            </p14:nvContentPartPr>
            <p14:xfrm>
              <a:off x="3805920" y="3097569"/>
              <a:ext cx="5400" cy="34200"/>
            </p14:xfrm>
          </p:contentPart>
        </mc:Choice>
        <mc:Fallback xmlns="">
          <p:pic>
            <p:nvPicPr>
              <p:cNvPr id="26" name="Ink 25">
                <a:extLst>
                  <a:ext uri="{FF2B5EF4-FFF2-40B4-BE49-F238E27FC236}">
                    <a16:creationId xmlns:a16="http://schemas.microsoft.com/office/drawing/2014/main" id="{555C4E19-FB10-873D-CF44-52312C79D7C8}"/>
                  </a:ext>
                </a:extLst>
              </p:cNvPr>
              <p:cNvPicPr/>
              <p:nvPr/>
            </p:nvPicPr>
            <p:blipFill>
              <a:blip r:embed="rId41"/>
              <a:stretch>
                <a:fillRect/>
              </a:stretch>
            </p:blipFill>
            <p:spPr>
              <a:xfrm>
                <a:off x="3788280" y="3079929"/>
                <a:ext cx="410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Ink 26">
                <a:extLst>
                  <a:ext uri="{FF2B5EF4-FFF2-40B4-BE49-F238E27FC236}">
                    <a16:creationId xmlns:a16="http://schemas.microsoft.com/office/drawing/2014/main" id="{4DD552D4-727A-2EBE-4F23-AD1C973E0121}"/>
                  </a:ext>
                </a:extLst>
              </p14:cNvPr>
              <p14:cNvContentPartPr/>
              <p14:nvPr/>
            </p14:nvContentPartPr>
            <p14:xfrm>
              <a:off x="1504080" y="3376569"/>
              <a:ext cx="87120" cy="24120"/>
            </p14:xfrm>
          </p:contentPart>
        </mc:Choice>
        <mc:Fallback xmlns="">
          <p:pic>
            <p:nvPicPr>
              <p:cNvPr id="27" name="Ink 26">
                <a:extLst>
                  <a:ext uri="{FF2B5EF4-FFF2-40B4-BE49-F238E27FC236}">
                    <a16:creationId xmlns:a16="http://schemas.microsoft.com/office/drawing/2014/main" id="{4DD552D4-727A-2EBE-4F23-AD1C973E0121}"/>
                  </a:ext>
                </a:extLst>
              </p:cNvPr>
              <p:cNvPicPr/>
              <p:nvPr/>
            </p:nvPicPr>
            <p:blipFill>
              <a:blip r:embed="rId43"/>
              <a:stretch>
                <a:fillRect/>
              </a:stretch>
            </p:blipFill>
            <p:spPr>
              <a:xfrm>
                <a:off x="1486440" y="3358929"/>
                <a:ext cx="122760" cy="59760"/>
              </a:xfrm>
              <a:prstGeom prst="rect">
                <a:avLst/>
              </a:prstGeom>
            </p:spPr>
          </p:pic>
        </mc:Fallback>
      </mc:AlternateContent>
      <p:grpSp>
        <p:nvGrpSpPr>
          <p:cNvPr id="31" name="Group 30">
            <a:extLst>
              <a:ext uri="{FF2B5EF4-FFF2-40B4-BE49-F238E27FC236}">
                <a16:creationId xmlns:a16="http://schemas.microsoft.com/office/drawing/2014/main" id="{E2CBE08B-1370-9932-78BD-5D26AAEBAB46}"/>
              </a:ext>
            </a:extLst>
          </p:cNvPr>
          <p:cNvGrpSpPr/>
          <p:nvPr/>
        </p:nvGrpSpPr>
        <p:grpSpPr>
          <a:xfrm>
            <a:off x="6499080" y="3428409"/>
            <a:ext cx="469800" cy="39960"/>
            <a:chOff x="6499080" y="3428409"/>
            <a:chExt cx="469800" cy="39960"/>
          </a:xfrm>
        </p:grpSpPr>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9608B980-622A-17D7-310D-1C9B2044D084}"/>
                    </a:ext>
                  </a:extLst>
                </p14:cNvPr>
                <p14:cNvContentPartPr/>
                <p14:nvPr/>
              </p14:nvContentPartPr>
              <p14:xfrm>
                <a:off x="6499080" y="3428409"/>
                <a:ext cx="159480" cy="30600"/>
              </p14:xfrm>
            </p:contentPart>
          </mc:Choice>
          <mc:Fallback xmlns="">
            <p:pic>
              <p:nvPicPr>
                <p:cNvPr id="28" name="Ink 27">
                  <a:extLst>
                    <a:ext uri="{FF2B5EF4-FFF2-40B4-BE49-F238E27FC236}">
                      <a16:creationId xmlns:a16="http://schemas.microsoft.com/office/drawing/2014/main" id="{9608B980-622A-17D7-310D-1C9B2044D084}"/>
                    </a:ext>
                  </a:extLst>
                </p:cNvPr>
                <p:cNvPicPr/>
                <p:nvPr/>
              </p:nvPicPr>
              <p:blipFill>
                <a:blip r:embed="rId45"/>
                <a:stretch>
                  <a:fillRect/>
                </a:stretch>
              </p:blipFill>
              <p:spPr>
                <a:xfrm>
                  <a:off x="6481080" y="3410409"/>
                  <a:ext cx="1951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A9083231-00B7-B4B2-D2BD-37424905EFD5}"/>
                    </a:ext>
                  </a:extLst>
                </p14:cNvPr>
                <p14:cNvContentPartPr/>
                <p14:nvPr/>
              </p14:nvContentPartPr>
              <p14:xfrm>
                <a:off x="6921000" y="3455049"/>
                <a:ext cx="47880" cy="13320"/>
              </p14:xfrm>
            </p:contentPart>
          </mc:Choice>
          <mc:Fallback xmlns="">
            <p:pic>
              <p:nvPicPr>
                <p:cNvPr id="29" name="Ink 28">
                  <a:extLst>
                    <a:ext uri="{FF2B5EF4-FFF2-40B4-BE49-F238E27FC236}">
                      <a16:creationId xmlns:a16="http://schemas.microsoft.com/office/drawing/2014/main" id="{A9083231-00B7-B4B2-D2BD-37424905EFD5}"/>
                    </a:ext>
                  </a:extLst>
                </p:cNvPr>
                <p:cNvPicPr/>
                <p:nvPr/>
              </p:nvPicPr>
              <p:blipFill>
                <a:blip r:embed="rId47"/>
                <a:stretch>
                  <a:fillRect/>
                </a:stretch>
              </p:blipFill>
              <p:spPr>
                <a:xfrm>
                  <a:off x="6903000" y="3437049"/>
                  <a:ext cx="83520" cy="48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
            <p14:nvContentPartPr>
              <p14:cNvPr id="30" name="Ink 29">
                <a:extLst>
                  <a:ext uri="{FF2B5EF4-FFF2-40B4-BE49-F238E27FC236}">
                    <a16:creationId xmlns:a16="http://schemas.microsoft.com/office/drawing/2014/main" id="{FBF3F1B2-2FBD-DAD5-C3EF-7F13423C4ACE}"/>
                  </a:ext>
                </a:extLst>
              </p14:cNvPr>
              <p14:cNvContentPartPr/>
              <p14:nvPr/>
            </p14:nvContentPartPr>
            <p14:xfrm>
              <a:off x="7786800" y="3469449"/>
              <a:ext cx="15480" cy="11160"/>
            </p14:xfrm>
          </p:contentPart>
        </mc:Choice>
        <mc:Fallback xmlns="">
          <p:pic>
            <p:nvPicPr>
              <p:cNvPr id="30" name="Ink 29">
                <a:extLst>
                  <a:ext uri="{FF2B5EF4-FFF2-40B4-BE49-F238E27FC236}">
                    <a16:creationId xmlns:a16="http://schemas.microsoft.com/office/drawing/2014/main" id="{FBF3F1B2-2FBD-DAD5-C3EF-7F13423C4ACE}"/>
                  </a:ext>
                </a:extLst>
              </p:cNvPr>
              <p:cNvPicPr/>
              <p:nvPr/>
            </p:nvPicPr>
            <p:blipFill>
              <a:blip r:embed="rId49"/>
              <a:stretch>
                <a:fillRect/>
              </a:stretch>
            </p:blipFill>
            <p:spPr>
              <a:xfrm>
                <a:off x="7769160" y="3451449"/>
                <a:ext cx="511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Ink 31">
                <a:extLst>
                  <a:ext uri="{FF2B5EF4-FFF2-40B4-BE49-F238E27FC236}">
                    <a16:creationId xmlns:a16="http://schemas.microsoft.com/office/drawing/2014/main" id="{52CD3A47-A77E-A616-954D-DDD2BB6AF2F3}"/>
                  </a:ext>
                </a:extLst>
              </p14:cNvPr>
              <p14:cNvContentPartPr/>
              <p14:nvPr/>
            </p14:nvContentPartPr>
            <p14:xfrm>
              <a:off x="5943600" y="4565289"/>
              <a:ext cx="513360" cy="36000"/>
            </p14:xfrm>
          </p:contentPart>
        </mc:Choice>
        <mc:Fallback xmlns="">
          <p:pic>
            <p:nvPicPr>
              <p:cNvPr id="32" name="Ink 31">
                <a:extLst>
                  <a:ext uri="{FF2B5EF4-FFF2-40B4-BE49-F238E27FC236}">
                    <a16:creationId xmlns:a16="http://schemas.microsoft.com/office/drawing/2014/main" id="{52CD3A47-A77E-A616-954D-DDD2BB6AF2F3}"/>
                  </a:ext>
                </a:extLst>
              </p:cNvPr>
              <p:cNvPicPr/>
              <p:nvPr/>
            </p:nvPicPr>
            <p:blipFill>
              <a:blip r:embed="rId51"/>
              <a:stretch>
                <a:fillRect/>
              </a:stretch>
            </p:blipFill>
            <p:spPr>
              <a:xfrm>
                <a:off x="5925960" y="4547649"/>
                <a:ext cx="5490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Ink 32">
                <a:extLst>
                  <a:ext uri="{FF2B5EF4-FFF2-40B4-BE49-F238E27FC236}">
                    <a16:creationId xmlns:a16="http://schemas.microsoft.com/office/drawing/2014/main" id="{1E8A52B2-8E33-2E98-E5B6-BBF129EE33E8}"/>
                  </a:ext>
                </a:extLst>
              </p14:cNvPr>
              <p14:cNvContentPartPr/>
              <p14:nvPr/>
            </p14:nvContentPartPr>
            <p14:xfrm>
              <a:off x="1497600" y="5079369"/>
              <a:ext cx="28440" cy="10440"/>
            </p14:xfrm>
          </p:contentPart>
        </mc:Choice>
        <mc:Fallback xmlns="">
          <p:pic>
            <p:nvPicPr>
              <p:cNvPr id="33" name="Ink 32">
                <a:extLst>
                  <a:ext uri="{FF2B5EF4-FFF2-40B4-BE49-F238E27FC236}">
                    <a16:creationId xmlns:a16="http://schemas.microsoft.com/office/drawing/2014/main" id="{1E8A52B2-8E33-2E98-E5B6-BBF129EE33E8}"/>
                  </a:ext>
                </a:extLst>
              </p:cNvPr>
              <p:cNvPicPr/>
              <p:nvPr/>
            </p:nvPicPr>
            <p:blipFill>
              <a:blip r:embed="rId53"/>
              <a:stretch>
                <a:fillRect/>
              </a:stretch>
            </p:blipFill>
            <p:spPr>
              <a:xfrm>
                <a:off x="1479960" y="5061729"/>
                <a:ext cx="640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Ink 33">
                <a:extLst>
                  <a:ext uri="{FF2B5EF4-FFF2-40B4-BE49-F238E27FC236}">
                    <a16:creationId xmlns:a16="http://schemas.microsoft.com/office/drawing/2014/main" id="{B0682F22-2DFF-7844-EBCB-EFC6D008930F}"/>
                  </a:ext>
                </a:extLst>
              </p14:cNvPr>
              <p14:cNvContentPartPr/>
              <p14:nvPr/>
            </p14:nvContentPartPr>
            <p14:xfrm>
              <a:off x="2314440" y="5118249"/>
              <a:ext cx="22680" cy="41400"/>
            </p14:xfrm>
          </p:contentPart>
        </mc:Choice>
        <mc:Fallback xmlns="">
          <p:pic>
            <p:nvPicPr>
              <p:cNvPr id="34" name="Ink 33">
                <a:extLst>
                  <a:ext uri="{FF2B5EF4-FFF2-40B4-BE49-F238E27FC236}">
                    <a16:creationId xmlns:a16="http://schemas.microsoft.com/office/drawing/2014/main" id="{B0682F22-2DFF-7844-EBCB-EFC6D008930F}"/>
                  </a:ext>
                </a:extLst>
              </p:cNvPr>
              <p:cNvPicPr/>
              <p:nvPr/>
            </p:nvPicPr>
            <p:blipFill>
              <a:blip r:embed="rId55"/>
              <a:stretch>
                <a:fillRect/>
              </a:stretch>
            </p:blipFill>
            <p:spPr>
              <a:xfrm>
                <a:off x="2296440" y="5100249"/>
                <a:ext cx="583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Ink 34">
                <a:extLst>
                  <a:ext uri="{FF2B5EF4-FFF2-40B4-BE49-F238E27FC236}">
                    <a16:creationId xmlns:a16="http://schemas.microsoft.com/office/drawing/2014/main" id="{24935490-AAE8-E037-2864-B7A76B5C3764}"/>
                  </a:ext>
                </a:extLst>
              </p14:cNvPr>
              <p14:cNvContentPartPr/>
              <p14:nvPr/>
            </p14:nvContentPartPr>
            <p14:xfrm>
              <a:off x="4563000" y="5116809"/>
              <a:ext cx="68400" cy="46440"/>
            </p14:xfrm>
          </p:contentPart>
        </mc:Choice>
        <mc:Fallback xmlns="">
          <p:pic>
            <p:nvPicPr>
              <p:cNvPr id="35" name="Ink 34">
                <a:extLst>
                  <a:ext uri="{FF2B5EF4-FFF2-40B4-BE49-F238E27FC236}">
                    <a16:creationId xmlns:a16="http://schemas.microsoft.com/office/drawing/2014/main" id="{24935490-AAE8-E037-2864-B7A76B5C3764}"/>
                  </a:ext>
                </a:extLst>
              </p:cNvPr>
              <p:cNvPicPr/>
              <p:nvPr/>
            </p:nvPicPr>
            <p:blipFill>
              <a:blip r:embed="rId57"/>
              <a:stretch>
                <a:fillRect/>
              </a:stretch>
            </p:blipFill>
            <p:spPr>
              <a:xfrm>
                <a:off x="4545360" y="5098809"/>
                <a:ext cx="1040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Ink 35">
                <a:extLst>
                  <a:ext uri="{FF2B5EF4-FFF2-40B4-BE49-F238E27FC236}">
                    <a16:creationId xmlns:a16="http://schemas.microsoft.com/office/drawing/2014/main" id="{4F599A88-D85D-1387-6339-8851C54A6C39}"/>
                  </a:ext>
                </a:extLst>
              </p14:cNvPr>
              <p14:cNvContentPartPr/>
              <p14:nvPr/>
            </p14:nvContentPartPr>
            <p14:xfrm>
              <a:off x="5259240" y="5134089"/>
              <a:ext cx="34200" cy="29880"/>
            </p14:xfrm>
          </p:contentPart>
        </mc:Choice>
        <mc:Fallback xmlns="">
          <p:pic>
            <p:nvPicPr>
              <p:cNvPr id="36" name="Ink 35">
                <a:extLst>
                  <a:ext uri="{FF2B5EF4-FFF2-40B4-BE49-F238E27FC236}">
                    <a16:creationId xmlns:a16="http://schemas.microsoft.com/office/drawing/2014/main" id="{4F599A88-D85D-1387-6339-8851C54A6C39}"/>
                  </a:ext>
                </a:extLst>
              </p:cNvPr>
              <p:cNvPicPr/>
              <p:nvPr/>
            </p:nvPicPr>
            <p:blipFill>
              <a:blip r:embed="rId59"/>
              <a:stretch>
                <a:fillRect/>
              </a:stretch>
            </p:blipFill>
            <p:spPr>
              <a:xfrm>
                <a:off x="5241240" y="5116089"/>
                <a:ext cx="698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Ink 36">
                <a:extLst>
                  <a:ext uri="{FF2B5EF4-FFF2-40B4-BE49-F238E27FC236}">
                    <a16:creationId xmlns:a16="http://schemas.microsoft.com/office/drawing/2014/main" id="{57F5E9F2-EEB6-E1F9-FC47-C60C83A8B225}"/>
                  </a:ext>
                </a:extLst>
              </p14:cNvPr>
              <p14:cNvContentPartPr/>
              <p14:nvPr/>
            </p14:nvContentPartPr>
            <p14:xfrm>
              <a:off x="6390000" y="5164689"/>
              <a:ext cx="42120" cy="6120"/>
            </p14:xfrm>
          </p:contentPart>
        </mc:Choice>
        <mc:Fallback xmlns="">
          <p:pic>
            <p:nvPicPr>
              <p:cNvPr id="37" name="Ink 36">
                <a:extLst>
                  <a:ext uri="{FF2B5EF4-FFF2-40B4-BE49-F238E27FC236}">
                    <a16:creationId xmlns:a16="http://schemas.microsoft.com/office/drawing/2014/main" id="{57F5E9F2-EEB6-E1F9-FC47-C60C83A8B225}"/>
                  </a:ext>
                </a:extLst>
              </p:cNvPr>
              <p:cNvPicPr/>
              <p:nvPr/>
            </p:nvPicPr>
            <p:blipFill>
              <a:blip r:embed="rId61"/>
              <a:stretch>
                <a:fillRect/>
              </a:stretch>
            </p:blipFill>
            <p:spPr>
              <a:xfrm>
                <a:off x="6372000" y="5147049"/>
                <a:ext cx="777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Ink 37">
                <a:extLst>
                  <a:ext uri="{FF2B5EF4-FFF2-40B4-BE49-F238E27FC236}">
                    <a16:creationId xmlns:a16="http://schemas.microsoft.com/office/drawing/2014/main" id="{A21E2C65-CDD8-6C64-A207-6023B022EFCD}"/>
                  </a:ext>
                </a:extLst>
              </p14:cNvPr>
              <p14:cNvContentPartPr/>
              <p14:nvPr/>
            </p14:nvContentPartPr>
            <p14:xfrm>
              <a:off x="7104600" y="5158569"/>
              <a:ext cx="72000" cy="9000"/>
            </p14:xfrm>
          </p:contentPart>
        </mc:Choice>
        <mc:Fallback xmlns="">
          <p:pic>
            <p:nvPicPr>
              <p:cNvPr id="38" name="Ink 37">
                <a:extLst>
                  <a:ext uri="{FF2B5EF4-FFF2-40B4-BE49-F238E27FC236}">
                    <a16:creationId xmlns:a16="http://schemas.microsoft.com/office/drawing/2014/main" id="{A21E2C65-CDD8-6C64-A207-6023B022EFCD}"/>
                  </a:ext>
                </a:extLst>
              </p:cNvPr>
              <p:cNvPicPr/>
              <p:nvPr/>
            </p:nvPicPr>
            <p:blipFill>
              <a:blip r:embed="rId63"/>
              <a:stretch>
                <a:fillRect/>
              </a:stretch>
            </p:blipFill>
            <p:spPr>
              <a:xfrm>
                <a:off x="7086600" y="5140569"/>
                <a:ext cx="1076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Ink 38">
                <a:extLst>
                  <a:ext uri="{FF2B5EF4-FFF2-40B4-BE49-F238E27FC236}">
                    <a16:creationId xmlns:a16="http://schemas.microsoft.com/office/drawing/2014/main" id="{A1636897-7258-ED6D-E4DD-0704E28721B8}"/>
                  </a:ext>
                </a:extLst>
              </p14:cNvPr>
              <p14:cNvContentPartPr/>
              <p14:nvPr/>
            </p14:nvContentPartPr>
            <p14:xfrm>
              <a:off x="8295840" y="5117529"/>
              <a:ext cx="104400" cy="14760"/>
            </p14:xfrm>
          </p:contentPart>
        </mc:Choice>
        <mc:Fallback xmlns="">
          <p:pic>
            <p:nvPicPr>
              <p:cNvPr id="39" name="Ink 38">
                <a:extLst>
                  <a:ext uri="{FF2B5EF4-FFF2-40B4-BE49-F238E27FC236}">
                    <a16:creationId xmlns:a16="http://schemas.microsoft.com/office/drawing/2014/main" id="{A1636897-7258-ED6D-E4DD-0704E28721B8}"/>
                  </a:ext>
                </a:extLst>
              </p:cNvPr>
              <p:cNvPicPr/>
              <p:nvPr/>
            </p:nvPicPr>
            <p:blipFill>
              <a:blip r:embed="rId65"/>
              <a:stretch>
                <a:fillRect/>
              </a:stretch>
            </p:blipFill>
            <p:spPr>
              <a:xfrm>
                <a:off x="8277840" y="5099529"/>
                <a:ext cx="1400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Ink 39">
                <a:extLst>
                  <a:ext uri="{FF2B5EF4-FFF2-40B4-BE49-F238E27FC236}">
                    <a16:creationId xmlns:a16="http://schemas.microsoft.com/office/drawing/2014/main" id="{0F4E0008-35AE-2405-A5D7-5FE89E40DDC8}"/>
                  </a:ext>
                </a:extLst>
              </p14:cNvPr>
              <p14:cNvContentPartPr/>
              <p14:nvPr/>
            </p14:nvContentPartPr>
            <p14:xfrm>
              <a:off x="10090440" y="5080089"/>
              <a:ext cx="66960" cy="41400"/>
            </p14:xfrm>
          </p:contentPart>
        </mc:Choice>
        <mc:Fallback xmlns="">
          <p:pic>
            <p:nvPicPr>
              <p:cNvPr id="40" name="Ink 39">
                <a:extLst>
                  <a:ext uri="{FF2B5EF4-FFF2-40B4-BE49-F238E27FC236}">
                    <a16:creationId xmlns:a16="http://schemas.microsoft.com/office/drawing/2014/main" id="{0F4E0008-35AE-2405-A5D7-5FE89E40DDC8}"/>
                  </a:ext>
                </a:extLst>
              </p:cNvPr>
              <p:cNvPicPr/>
              <p:nvPr/>
            </p:nvPicPr>
            <p:blipFill>
              <a:blip r:embed="rId67"/>
              <a:stretch>
                <a:fillRect/>
              </a:stretch>
            </p:blipFill>
            <p:spPr>
              <a:xfrm>
                <a:off x="10072440" y="5062449"/>
                <a:ext cx="1026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Ink 40">
                <a:extLst>
                  <a:ext uri="{FF2B5EF4-FFF2-40B4-BE49-F238E27FC236}">
                    <a16:creationId xmlns:a16="http://schemas.microsoft.com/office/drawing/2014/main" id="{0A818ECE-0408-2095-8F1C-77386B3CE805}"/>
                  </a:ext>
                </a:extLst>
              </p14:cNvPr>
              <p14:cNvContentPartPr/>
              <p14:nvPr/>
            </p14:nvContentPartPr>
            <p14:xfrm>
              <a:off x="791640" y="5547369"/>
              <a:ext cx="35640" cy="33480"/>
            </p14:xfrm>
          </p:contentPart>
        </mc:Choice>
        <mc:Fallback xmlns="">
          <p:pic>
            <p:nvPicPr>
              <p:cNvPr id="41" name="Ink 40">
                <a:extLst>
                  <a:ext uri="{FF2B5EF4-FFF2-40B4-BE49-F238E27FC236}">
                    <a16:creationId xmlns:a16="http://schemas.microsoft.com/office/drawing/2014/main" id="{0A818ECE-0408-2095-8F1C-77386B3CE805}"/>
                  </a:ext>
                </a:extLst>
              </p:cNvPr>
              <p:cNvPicPr/>
              <p:nvPr/>
            </p:nvPicPr>
            <p:blipFill>
              <a:blip r:embed="rId69"/>
              <a:stretch>
                <a:fillRect/>
              </a:stretch>
            </p:blipFill>
            <p:spPr>
              <a:xfrm>
                <a:off x="774000" y="5529369"/>
                <a:ext cx="712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Ink 41">
                <a:extLst>
                  <a:ext uri="{FF2B5EF4-FFF2-40B4-BE49-F238E27FC236}">
                    <a16:creationId xmlns:a16="http://schemas.microsoft.com/office/drawing/2014/main" id="{8F51E93E-ACD3-1EB6-3145-AB5585D35955}"/>
                  </a:ext>
                </a:extLst>
              </p14:cNvPr>
              <p14:cNvContentPartPr/>
              <p14:nvPr/>
            </p14:nvContentPartPr>
            <p14:xfrm>
              <a:off x="1926000" y="5610369"/>
              <a:ext cx="26280" cy="28440"/>
            </p14:xfrm>
          </p:contentPart>
        </mc:Choice>
        <mc:Fallback xmlns="">
          <p:pic>
            <p:nvPicPr>
              <p:cNvPr id="42" name="Ink 41">
                <a:extLst>
                  <a:ext uri="{FF2B5EF4-FFF2-40B4-BE49-F238E27FC236}">
                    <a16:creationId xmlns:a16="http://schemas.microsoft.com/office/drawing/2014/main" id="{8F51E93E-ACD3-1EB6-3145-AB5585D35955}"/>
                  </a:ext>
                </a:extLst>
              </p:cNvPr>
              <p:cNvPicPr/>
              <p:nvPr/>
            </p:nvPicPr>
            <p:blipFill>
              <a:blip r:embed="rId71"/>
              <a:stretch>
                <a:fillRect/>
              </a:stretch>
            </p:blipFill>
            <p:spPr>
              <a:xfrm>
                <a:off x="1908360" y="5592729"/>
                <a:ext cx="61920" cy="64080"/>
              </a:xfrm>
              <a:prstGeom prst="rect">
                <a:avLst/>
              </a:prstGeom>
            </p:spPr>
          </p:pic>
        </mc:Fallback>
      </mc:AlternateContent>
      <p:grpSp>
        <p:nvGrpSpPr>
          <p:cNvPr id="45" name="Group 44">
            <a:extLst>
              <a:ext uri="{FF2B5EF4-FFF2-40B4-BE49-F238E27FC236}">
                <a16:creationId xmlns:a16="http://schemas.microsoft.com/office/drawing/2014/main" id="{4A1C6F28-7911-98F3-57E1-AE4C6F6F2110}"/>
              </a:ext>
            </a:extLst>
          </p:cNvPr>
          <p:cNvGrpSpPr/>
          <p:nvPr/>
        </p:nvGrpSpPr>
        <p:grpSpPr>
          <a:xfrm>
            <a:off x="4808520" y="5613249"/>
            <a:ext cx="1717560" cy="109800"/>
            <a:chOff x="4808520" y="5613249"/>
            <a:chExt cx="1717560" cy="109800"/>
          </a:xfrm>
        </p:grpSpPr>
        <mc:AlternateContent xmlns:mc="http://schemas.openxmlformats.org/markup-compatibility/2006" xmlns:p14="http://schemas.microsoft.com/office/powerpoint/2010/main">
          <mc:Choice Requires="p14">
            <p:contentPart p14:bwMode="auto" r:id="rId72">
              <p14:nvContentPartPr>
                <p14:cNvPr id="43" name="Ink 42">
                  <a:extLst>
                    <a:ext uri="{FF2B5EF4-FFF2-40B4-BE49-F238E27FC236}">
                      <a16:creationId xmlns:a16="http://schemas.microsoft.com/office/drawing/2014/main" id="{46B46FCA-7DA8-B5EA-7C6D-B43D60D260A5}"/>
                    </a:ext>
                  </a:extLst>
                </p14:cNvPr>
                <p14:cNvContentPartPr/>
                <p14:nvPr/>
              </p14:nvContentPartPr>
              <p14:xfrm>
                <a:off x="4808520" y="5613249"/>
                <a:ext cx="86400" cy="9720"/>
              </p14:xfrm>
            </p:contentPart>
          </mc:Choice>
          <mc:Fallback xmlns="">
            <p:pic>
              <p:nvPicPr>
                <p:cNvPr id="43" name="Ink 42">
                  <a:extLst>
                    <a:ext uri="{FF2B5EF4-FFF2-40B4-BE49-F238E27FC236}">
                      <a16:creationId xmlns:a16="http://schemas.microsoft.com/office/drawing/2014/main" id="{46B46FCA-7DA8-B5EA-7C6D-B43D60D260A5}"/>
                    </a:ext>
                  </a:extLst>
                </p:cNvPr>
                <p:cNvPicPr/>
                <p:nvPr/>
              </p:nvPicPr>
              <p:blipFill>
                <a:blip r:embed="rId73"/>
                <a:stretch>
                  <a:fillRect/>
                </a:stretch>
              </p:blipFill>
              <p:spPr>
                <a:xfrm>
                  <a:off x="4790520" y="5595609"/>
                  <a:ext cx="1220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4" name="Ink 43">
                  <a:extLst>
                    <a:ext uri="{FF2B5EF4-FFF2-40B4-BE49-F238E27FC236}">
                      <a16:creationId xmlns:a16="http://schemas.microsoft.com/office/drawing/2014/main" id="{8E008BE2-D138-C54A-55D5-B1758BAA4411}"/>
                    </a:ext>
                  </a:extLst>
                </p14:cNvPr>
                <p14:cNvContentPartPr/>
                <p14:nvPr/>
              </p14:nvContentPartPr>
              <p14:xfrm>
                <a:off x="4933440" y="5650689"/>
                <a:ext cx="1592640" cy="72360"/>
              </p14:xfrm>
            </p:contentPart>
          </mc:Choice>
          <mc:Fallback xmlns="">
            <p:pic>
              <p:nvPicPr>
                <p:cNvPr id="44" name="Ink 43">
                  <a:extLst>
                    <a:ext uri="{FF2B5EF4-FFF2-40B4-BE49-F238E27FC236}">
                      <a16:creationId xmlns:a16="http://schemas.microsoft.com/office/drawing/2014/main" id="{8E008BE2-D138-C54A-55D5-B1758BAA4411}"/>
                    </a:ext>
                  </a:extLst>
                </p:cNvPr>
                <p:cNvPicPr/>
                <p:nvPr/>
              </p:nvPicPr>
              <p:blipFill>
                <a:blip r:embed="rId75"/>
                <a:stretch>
                  <a:fillRect/>
                </a:stretch>
              </p:blipFill>
              <p:spPr>
                <a:xfrm>
                  <a:off x="4915440" y="5632689"/>
                  <a:ext cx="1628280" cy="10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
            <p14:nvContentPartPr>
              <p14:cNvPr id="46" name="Ink 45">
                <a:extLst>
                  <a:ext uri="{FF2B5EF4-FFF2-40B4-BE49-F238E27FC236}">
                    <a16:creationId xmlns:a16="http://schemas.microsoft.com/office/drawing/2014/main" id="{78B98757-CDD6-BB7D-BBC5-42B69405DA14}"/>
                  </a:ext>
                </a:extLst>
              </p14:cNvPr>
              <p14:cNvContentPartPr/>
              <p14:nvPr/>
            </p14:nvContentPartPr>
            <p14:xfrm>
              <a:off x="7213680" y="5661489"/>
              <a:ext cx="1639080" cy="84240"/>
            </p14:xfrm>
          </p:contentPart>
        </mc:Choice>
        <mc:Fallback xmlns="">
          <p:pic>
            <p:nvPicPr>
              <p:cNvPr id="46" name="Ink 45">
                <a:extLst>
                  <a:ext uri="{FF2B5EF4-FFF2-40B4-BE49-F238E27FC236}">
                    <a16:creationId xmlns:a16="http://schemas.microsoft.com/office/drawing/2014/main" id="{78B98757-CDD6-BB7D-BBC5-42B69405DA14}"/>
                  </a:ext>
                </a:extLst>
              </p:cNvPr>
              <p:cNvPicPr/>
              <p:nvPr/>
            </p:nvPicPr>
            <p:blipFill>
              <a:blip r:embed="rId77"/>
              <a:stretch>
                <a:fillRect/>
              </a:stretch>
            </p:blipFill>
            <p:spPr>
              <a:xfrm>
                <a:off x="7195680" y="5643489"/>
                <a:ext cx="16747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7" name="Ink 46">
                <a:extLst>
                  <a:ext uri="{FF2B5EF4-FFF2-40B4-BE49-F238E27FC236}">
                    <a16:creationId xmlns:a16="http://schemas.microsoft.com/office/drawing/2014/main" id="{49DDD059-61F3-3CE1-892E-09C0F57F807B}"/>
                  </a:ext>
                </a:extLst>
              </p14:cNvPr>
              <p14:cNvContentPartPr/>
              <p14:nvPr/>
            </p14:nvContentPartPr>
            <p14:xfrm>
              <a:off x="875520" y="5991609"/>
              <a:ext cx="1253880" cy="31320"/>
            </p14:xfrm>
          </p:contentPart>
        </mc:Choice>
        <mc:Fallback xmlns="">
          <p:pic>
            <p:nvPicPr>
              <p:cNvPr id="47" name="Ink 46">
                <a:extLst>
                  <a:ext uri="{FF2B5EF4-FFF2-40B4-BE49-F238E27FC236}">
                    <a16:creationId xmlns:a16="http://schemas.microsoft.com/office/drawing/2014/main" id="{49DDD059-61F3-3CE1-892E-09C0F57F807B}"/>
                  </a:ext>
                </a:extLst>
              </p:cNvPr>
              <p:cNvPicPr/>
              <p:nvPr/>
            </p:nvPicPr>
            <p:blipFill>
              <a:blip r:embed="rId79"/>
              <a:stretch>
                <a:fillRect/>
              </a:stretch>
            </p:blipFill>
            <p:spPr>
              <a:xfrm>
                <a:off x="857880" y="5973609"/>
                <a:ext cx="1289520" cy="66960"/>
              </a:xfrm>
              <a:prstGeom prst="rect">
                <a:avLst/>
              </a:prstGeom>
            </p:spPr>
          </p:pic>
        </mc:Fallback>
      </mc:AlternateContent>
    </p:spTree>
    <p:extLst>
      <p:ext uri="{BB962C8B-B14F-4D97-AF65-F5344CB8AC3E}">
        <p14:creationId xmlns:p14="http://schemas.microsoft.com/office/powerpoint/2010/main" val="3648206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17874</TotalTime>
  <Words>4695</Words>
  <Application>Microsoft Office PowerPoint</Application>
  <PresentationFormat>Widescreen</PresentationFormat>
  <Paragraphs>162</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 Black</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68</cp:revision>
  <dcterms:created xsi:type="dcterms:W3CDTF">2021-02-18T19:11:41Z</dcterms:created>
  <dcterms:modified xsi:type="dcterms:W3CDTF">2022-08-12T10:40:05Z</dcterms:modified>
</cp:coreProperties>
</file>